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32" r:id="rId6"/>
    <p:sldMasterId id="2147483744" r:id="rId7"/>
  </p:sldMasterIdLst>
  <p:notesMasterIdLst>
    <p:notesMasterId r:id="rId54"/>
  </p:notesMasterIdLst>
  <p:sldIdLst>
    <p:sldId id="361" r:id="rId8"/>
    <p:sldId id="359" r:id="rId9"/>
    <p:sldId id="369" r:id="rId10"/>
    <p:sldId id="260" r:id="rId11"/>
    <p:sldId id="264" r:id="rId12"/>
    <p:sldId id="256" r:id="rId13"/>
    <p:sldId id="331" r:id="rId14"/>
    <p:sldId id="257" r:id="rId15"/>
    <p:sldId id="330" r:id="rId16"/>
    <p:sldId id="258" r:id="rId17"/>
    <p:sldId id="377" r:id="rId18"/>
    <p:sldId id="358" r:id="rId19"/>
    <p:sldId id="267" r:id="rId20"/>
    <p:sldId id="334" r:id="rId21"/>
    <p:sldId id="274" r:id="rId22"/>
    <p:sldId id="335" r:id="rId23"/>
    <p:sldId id="336" r:id="rId24"/>
    <p:sldId id="353" r:id="rId25"/>
    <p:sldId id="337" r:id="rId26"/>
    <p:sldId id="339" r:id="rId27"/>
    <p:sldId id="340" r:id="rId28"/>
    <p:sldId id="283" r:id="rId29"/>
    <p:sldId id="346" r:id="rId30"/>
    <p:sldId id="266" r:id="rId31"/>
    <p:sldId id="342" r:id="rId32"/>
    <p:sldId id="347" r:id="rId33"/>
    <p:sldId id="357" r:id="rId34"/>
    <p:sldId id="343" r:id="rId35"/>
    <p:sldId id="356" r:id="rId36"/>
    <p:sldId id="374" r:id="rId37"/>
    <p:sldId id="344" r:id="rId38"/>
    <p:sldId id="370" r:id="rId39"/>
    <p:sldId id="371" r:id="rId40"/>
    <p:sldId id="372" r:id="rId41"/>
    <p:sldId id="375" r:id="rId42"/>
    <p:sldId id="373" r:id="rId43"/>
    <p:sldId id="294" r:id="rId44"/>
    <p:sldId id="363" r:id="rId45"/>
    <p:sldId id="302" r:id="rId46"/>
    <p:sldId id="364" r:id="rId47"/>
    <p:sldId id="366" r:id="rId48"/>
    <p:sldId id="367" r:id="rId49"/>
    <p:sldId id="368" r:id="rId50"/>
    <p:sldId id="329" r:id="rId51"/>
    <p:sldId id="325" r:id="rId52"/>
    <p:sldId id="319" r:id="rId5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ra Smith" initials="DS" lastIdx="4" clrIdx="0">
    <p:extLst>
      <p:ext uri="{19B8F6BF-5375-455C-9EA6-DF929625EA0E}">
        <p15:presenceInfo xmlns:p15="http://schemas.microsoft.com/office/powerpoint/2012/main" xmlns="" userId="S::dsm@vikan.com::48d5ca4e-023e-483a-b7a4-c4eb5478f7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E8A"/>
    <a:srgbClr val="0D69B2"/>
    <a:srgbClr val="E8ECF8"/>
    <a:srgbClr val="F9F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6" autoAdjust="0"/>
    <p:restoredTop sz="62145" autoAdjust="0"/>
  </p:normalViewPr>
  <p:slideViewPr>
    <p:cSldViewPr snapToGrid="0">
      <p:cViewPr>
        <p:scale>
          <a:sx n="50" d="100"/>
          <a:sy n="50" d="100"/>
        </p:scale>
        <p:origin x="-1656" y="0"/>
      </p:cViewPr>
      <p:guideLst>
        <p:guide orient="horz" pos="2160"/>
        <p:guide pos="3840"/>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E5DFA-DCC3-40B5-BE02-6F01F01C1E0E}" type="datetimeFigureOut">
              <a:rPr lang="es-CL" smtClean="0"/>
              <a:t>02-05-2021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46586-9FD1-4A5E-B116-BAB78D48E144}" type="slidenum">
              <a:rPr lang="es-CL" smtClean="0"/>
              <a:t>‹#›</a:t>
            </a:fld>
            <a:endParaRPr lang="es-CL"/>
          </a:p>
        </p:txBody>
      </p:sp>
    </p:spTree>
    <p:extLst>
      <p:ext uri="{BB962C8B-B14F-4D97-AF65-F5344CB8AC3E}">
        <p14:creationId xmlns:p14="http://schemas.microsoft.com/office/powerpoint/2010/main" val="2074282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1</a:t>
            </a:fld>
            <a:endParaRPr lang="es-CL"/>
          </a:p>
        </p:txBody>
      </p:sp>
    </p:spTree>
    <p:extLst>
      <p:ext uri="{BB962C8B-B14F-4D97-AF65-F5344CB8AC3E}">
        <p14:creationId xmlns:p14="http://schemas.microsoft.com/office/powerpoint/2010/main" val="339980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Mặt khác, cho đến nay không có bằng chứng nào cho thấy vi rút gây bệnh đường hô hấp được truyền qua thực phẩm hoặc bao bì thực phẩm. Do đó, tiếp xúc qua đường thực phẩm với vi rút này không được biết là con đường lây truyền và do đó SARS-CoV-2 không được coi là vi rút lây truyền qua thực phẩm mà là vi rút đường hô </a:t>
            </a:r>
            <a:r>
              <a:rPr lang="vi-VN" dirty="0" smtClean="0"/>
              <a:t>hấp</a:t>
            </a:r>
            <a:r>
              <a:rPr lang="en-US" dirty="0" smtClean="0"/>
              <a:t>,</a:t>
            </a:r>
            <a:r>
              <a:rPr lang="vi-VN" dirty="0" smtClean="0"/>
              <a:t> </a:t>
            </a:r>
            <a:r>
              <a:rPr lang="vi-VN" dirty="0" smtClean="0"/>
              <a:t>có thể xâm nhập vào máu qua màng nhầy ở mắt, mũi, và miệng</a:t>
            </a:r>
            <a:r>
              <a:rPr lang="vi-VN" dirty="0" smtClean="0"/>
              <a:t>.</a:t>
            </a:r>
            <a:r>
              <a:rPr lang="en-US" dirty="0" smtClean="0"/>
              <a:t> </a:t>
            </a:r>
            <a:r>
              <a:rPr lang="vi-VN" dirty="0" smtClean="0"/>
              <a:t>Coronavirus </a:t>
            </a:r>
            <a:r>
              <a:rPr lang="vi-VN" dirty="0" smtClean="0"/>
              <a:t>không thể sinh sôi trong thức ăn; chúng cần một con vật hoặc vật chủ là con người để sinh sôi. Rất ít khả năng mọi người có thể nhiễm COVID-19 từ thực phẩm hoặc bao bì thực phẩm. Không có bằng chứng cho thấy ai đó có thể nhiễm vi rút gây ra COVID-19 sau khi chạm vào hộp đựng thực phẩm và bao bì thực phẩm</a:t>
            </a:r>
            <a:r>
              <a:rPr lang="vi-VN" dirty="0" smtClean="0"/>
              <a:t>.</a:t>
            </a:r>
            <a:r>
              <a:rPr lang="en-US" dirty="0" smtClean="0"/>
              <a:t> </a:t>
            </a:r>
            <a:r>
              <a:rPr lang="vi-VN" dirty="0" smtClean="0"/>
              <a:t>Mặc </a:t>
            </a:r>
            <a:r>
              <a:rPr lang="vi-VN" dirty="0" smtClean="0"/>
              <a:t>dù Trung Quốc đã báo cáo phát hiện coronavirus trên bao bì thực phẩm đông lạnh, nhưng không có bằng chứng đáng tin cậy nào cho thấy mọi người đang bị lây nhiễm qua dây chuyền </a:t>
            </a:r>
            <a:r>
              <a:rPr lang="en-US" dirty="0" err="1" smtClean="0"/>
              <a:t>đông</a:t>
            </a:r>
            <a:r>
              <a:rPr lang="en-US" baseline="0" dirty="0" smtClean="0"/>
              <a:t> </a:t>
            </a:r>
            <a:r>
              <a:rPr lang="vi-VN" dirty="0" smtClean="0"/>
              <a:t>lạnh</a:t>
            </a:r>
            <a:r>
              <a:rPr lang="vi-VN" dirty="0" smtClean="0"/>
              <a:t>.</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10</a:t>
            </a:fld>
            <a:endParaRPr lang="es-CL"/>
          </a:p>
        </p:txBody>
      </p:sp>
    </p:spTree>
    <p:extLst>
      <p:ext uri="{BB962C8B-B14F-4D97-AF65-F5344CB8AC3E}">
        <p14:creationId xmlns:p14="http://schemas.microsoft.com/office/powerpoint/2010/main" val="140934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11</a:t>
            </a:fld>
            <a:endParaRPr lang="es-CL"/>
          </a:p>
        </p:txBody>
      </p:sp>
    </p:spTree>
    <p:extLst>
      <p:ext uri="{BB962C8B-B14F-4D97-AF65-F5344CB8AC3E}">
        <p14:creationId xmlns:p14="http://schemas.microsoft.com/office/powerpoint/2010/main" val="397820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12</a:t>
            </a:fld>
            <a:endParaRPr lang="es-CL">
              <a:solidFill>
                <a:prstClr val="black"/>
              </a:solidFill>
            </a:endParaRPr>
          </a:p>
        </p:txBody>
      </p:sp>
    </p:spTree>
    <p:extLst>
      <p:ext uri="{BB962C8B-B14F-4D97-AF65-F5344CB8AC3E}">
        <p14:creationId xmlns:p14="http://schemas.microsoft.com/office/powerpoint/2010/main" val="2605473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 </a:t>
            </a:r>
            <a:r>
              <a:rPr lang="vi-VN" dirty="0" smtClean="0"/>
              <a:t>THỰC TRẠNG VÀ CHIẾN LƯỢC TOÀN CẦU TRONG CHUỖI CUNG ỨNG THỰC PHẨM</a:t>
            </a:r>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13</a:t>
            </a:fld>
            <a:endParaRPr lang="es-CL"/>
          </a:p>
        </p:txBody>
      </p:sp>
    </p:spTree>
    <p:extLst>
      <p:ext uri="{BB962C8B-B14F-4D97-AF65-F5344CB8AC3E}">
        <p14:creationId xmlns:p14="http://schemas.microsoft.com/office/powerpoint/2010/main" val="307957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COVID-19 đã tác động đến tất cả các phân </a:t>
            </a:r>
            <a:r>
              <a:rPr lang="en-US" dirty="0" err="1" smtClean="0"/>
              <a:t>khúc</a:t>
            </a:r>
            <a:r>
              <a:rPr lang="vi-VN" dirty="0" smtClean="0"/>
              <a:t> </a:t>
            </a:r>
            <a:r>
              <a:rPr lang="vi-VN" dirty="0" smtClean="0"/>
              <a:t>của chuỗi cung ứng thực phẩm, đồng thời ảnh hưởng đến sản xuất nông trại; chế biến </a:t>
            </a:r>
            <a:r>
              <a:rPr lang="vi-VN" dirty="0" smtClean="0"/>
              <a:t>th</a:t>
            </a:r>
            <a:r>
              <a:rPr lang="en-US" dirty="0" err="1" smtClean="0"/>
              <a:t>ực</a:t>
            </a:r>
            <a:r>
              <a:rPr lang="en-US" baseline="0" dirty="0" smtClean="0"/>
              <a:t> </a:t>
            </a:r>
            <a:r>
              <a:rPr lang="en-US" baseline="0" dirty="0" err="1" smtClean="0"/>
              <a:t>phẩm</a:t>
            </a:r>
            <a:r>
              <a:rPr lang="vi-VN" dirty="0" smtClean="0"/>
              <a:t>; </a:t>
            </a:r>
            <a:r>
              <a:rPr lang="vi-VN" dirty="0" smtClean="0"/>
              <a:t>vận tải và hậu cần; và nhu cầu </a:t>
            </a:r>
            <a:r>
              <a:rPr lang="en-US" dirty="0" err="1" smtClean="0"/>
              <a:t>người</a:t>
            </a:r>
            <a:r>
              <a:rPr lang="en-US" baseline="0" dirty="0" smtClean="0"/>
              <a:t> </a:t>
            </a:r>
            <a:r>
              <a:rPr lang="en-US" baseline="0" dirty="0" err="1" smtClean="0"/>
              <a:t>tiêu</a:t>
            </a:r>
            <a:r>
              <a:rPr lang="en-US" baseline="0" dirty="0" smtClean="0"/>
              <a:t> </a:t>
            </a:r>
            <a:r>
              <a:rPr lang="en-US" baseline="0" dirty="0" err="1" smtClean="0"/>
              <a:t>dùng</a:t>
            </a:r>
            <a:r>
              <a:rPr lang="vi-VN" dirty="0" smtClean="0"/>
              <a:t>. </a:t>
            </a:r>
            <a:r>
              <a:rPr lang="vi-VN" dirty="0" smtClean="0"/>
              <a:t>Không phải tất cả các lĩnh vực và sản phẩm đều bị ảnh hưởng như nhau, và các sản phẩm khác nhau đã trải qua sự gián đoạn ở các </a:t>
            </a:r>
            <a:r>
              <a:rPr lang="vi-VN" dirty="0" smtClean="0"/>
              <a:t>phân </a:t>
            </a:r>
            <a:r>
              <a:rPr lang="en-US" dirty="0" err="1" smtClean="0"/>
              <a:t>khúc</a:t>
            </a:r>
            <a:r>
              <a:rPr lang="vi-VN" dirty="0" smtClean="0"/>
              <a:t> khác nhau của chuỗi cung ứng.</a:t>
            </a:r>
            <a:endParaRPr lang="en-US" dirty="0" smtClean="0"/>
          </a:p>
          <a:p>
            <a:r>
              <a:rPr lang="vi-VN" dirty="0" smtClean="0"/>
              <a:t>Giải thích như trong slide</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14</a:t>
            </a:fld>
            <a:endParaRPr lang="es-CL">
              <a:solidFill>
                <a:prstClr val="black"/>
              </a:solidFill>
            </a:endParaRPr>
          </a:p>
        </p:txBody>
      </p:sp>
    </p:spTree>
    <p:extLst>
      <p:ext uri="{BB962C8B-B14F-4D97-AF65-F5344CB8AC3E}">
        <p14:creationId xmlns:p14="http://schemas.microsoft.com/office/powerpoint/2010/main" val="54193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Do hậu quả của đại dịch toàn cầu hiện nay, việc giải quyết tình trạng suy dinh dưỡng dự kiến sẽ trở nên khó khăn hơn. Tiếp cận lương thực </a:t>
            </a:r>
            <a:r>
              <a:rPr lang="en-US" dirty="0" err="1" smtClean="0"/>
              <a:t>đối</a:t>
            </a:r>
            <a:r>
              <a:rPr lang="en-US" baseline="0" dirty="0" smtClean="0"/>
              <a:t> </a:t>
            </a:r>
            <a:r>
              <a:rPr lang="en-US" baseline="0" dirty="0" err="1" smtClean="0"/>
              <a:t>với</a:t>
            </a:r>
            <a:r>
              <a:rPr lang="vi-VN" dirty="0" smtClean="0"/>
              <a:t> </a:t>
            </a:r>
            <a:r>
              <a:rPr lang="vi-VN" dirty="0" smtClean="0"/>
              <a:t>các nhóm dễ bị tổn thương là mối quan tâm đặc biệt trong thời kỳ đại dịch, đặc biệt là do hạn chế di chuyển và gián đoạn kinh tế. Vào tháng 3 năm 2020, Liên hợp quốc đã thiết lập Kế hoạch ứng phó nhân đạo toàn cầu COVID-19 trị giá 2 tỷ đô la Mỹ, để cho phép các cơ quan, chẳng hạn như WHO, UNICEF và WFP cung cấp thực phẩm, nước</a:t>
            </a:r>
            <a:r>
              <a:rPr lang="vi-VN" dirty="0" smtClean="0"/>
              <a:t>,</a:t>
            </a:r>
            <a:r>
              <a:rPr lang="en-US" baseline="0" dirty="0" smtClean="0"/>
              <a:t> </a:t>
            </a:r>
            <a:r>
              <a:rPr lang="vi-VN" dirty="0" smtClean="0"/>
              <a:t>vệ </a:t>
            </a:r>
            <a:r>
              <a:rPr lang="vi-VN" dirty="0" smtClean="0"/>
              <a:t>sinh </a:t>
            </a:r>
            <a:r>
              <a:rPr lang="en-US" dirty="0" err="1" smtClean="0"/>
              <a:t>và</a:t>
            </a:r>
            <a:r>
              <a:rPr lang="vi-VN" dirty="0" smtClean="0"/>
              <a:t> </a:t>
            </a:r>
            <a:r>
              <a:rPr lang="vi-VN" dirty="0" smtClean="0"/>
              <a:t>tiêm chủng, cũng </a:t>
            </a:r>
            <a:r>
              <a:rPr lang="vi-VN" dirty="0" smtClean="0"/>
              <a:t>như vật liệu </a:t>
            </a:r>
            <a:r>
              <a:rPr lang="vi-VN" dirty="0" smtClean="0"/>
              <a:t>thử nghiệm </a:t>
            </a:r>
            <a:r>
              <a:rPr lang="vi-VN" dirty="0" smtClean="0"/>
              <a:t>COVID-19 và </a:t>
            </a:r>
            <a:r>
              <a:rPr lang="vi-VN" dirty="0" smtClean="0"/>
              <a:t>thiết bị y tế, cho các cộng đồng dễ bị tổn thương nhất. Các nỗ lực ở cấp quốc gia cũng đã được các tổ chức chính phủ và phi chính phủ khởi xướng để đảm bảo việc tiếp cận thực phẩm không bị cản trở. Cần lưu ý rằng những người </a:t>
            </a:r>
            <a:r>
              <a:rPr lang="en-US" dirty="0" err="1" smtClean="0"/>
              <a:t>dinh</a:t>
            </a:r>
            <a:r>
              <a:rPr lang="vi-VN" dirty="0" smtClean="0"/>
              <a:t> </a:t>
            </a:r>
            <a:r>
              <a:rPr lang="vi-VN" dirty="0" smtClean="0"/>
              <a:t>dưỡng kém có nguy cơ bị nhiễm các loại vi rút khác nhau cao hơn trong đại dịch.</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15</a:t>
            </a:fld>
            <a:endParaRPr lang="es-CL"/>
          </a:p>
        </p:txBody>
      </p:sp>
    </p:spTree>
    <p:extLst>
      <p:ext uri="{BB962C8B-B14F-4D97-AF65-F5344CB8AC3E}">
        <p14:creationId xmlns:p14="http://schemas.microsoft.com/office/powerpoint/2010/main" val="333449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Thông tin cập nhật được cung cấp bởi các cơ quan và tổ chức về chuỗi cung ứng thực phẩm cho người tiêu dùng và doanh nghiệp thông qua các nền tảng trực tuyến</a:t>
            </a:r>
            <a:endParaRPr lang="en-US" dirty="0" smtClean="0"/>
          </a:p>
          <a:p>
            <a:r>
              <a:rPr lang="vi-VN" dirty="0" smtClean="0"/>
              <a:t>Câu hỏi và trả lời</a:t>
            </a:r>
            <a:endParaRPr lang="en-US" dirty="0" smtClean="0"/>
          </a:p>
          <a:p>
            <a:r>
              <a:rPr lang="vi-VN" dirty="0" smtClean="0"/>
              <a:t>Thông tin về đường lây nhiễm</a:t>
            </a:r>
            <a:endParaRPr lang="en-US" dirty="0" smtClean="0"/>
          </a:p>
          <a:p>
            <a:r>
              <a:rPr lang="vi-VN" dirty="0" smtClean="0"/>
              <a:t>Thông tin về phương pháp hay nhất</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16</a:t>
            </a:fld>
            <a:endParaRPr lang="es-CL">
              <a:solidFill>
                <a:prstClr val="black"/>
              </a:solidFill>
            </a:endParaRPr>
          </a:p>
        </p:txBody>
      </p:sp>
    </p:spTree>
    <p:extLst>
      <p:ext uri="{BB962C8B-B14F-4D97-AF65-F5344CB8AC3E}">
        <p14:creationId xmlns:p14="http://schemas.microsoft.com/office/powerpoint/2010/main" val="691662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b="0" i="0" kern="1200" dirty="0" smtClean="0">
                <a:solidFill>
                  <a:schemeClr val="tx1"/>
                </a:solidFill>
                <a:effectLst/>
                <a:latin typeface="+mn-lt"/>
                <a:ea typeface="+mn-ea"/>
                <a:cs typeface="+mn-cs"/>
              </a:rPr>
              <a:t>Sự phục hồi của hậu cần được tạo điều kiện thuận lợi bởi các quyết định chính sách. Một ví dụ về chính sách như vậy là “làn đường xanh” tại các cửa khẩu biên giới nội khối EU, nơi tổng thời gian qua biên giới hiện nay không quá 15 phút</a:t>
            </a:r>
            <a:r>
              <a:rPr lang="vi-VN"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Mặc </a:t>
            </a:r>
            <a:r>
              <a:rPr lang="vi-VN" sz="1200" b="0" i="0" kern="1200" dirty="0" smtClean="0">
                <a:solidFill>
                  <a:schemeClr val="tx1"/>
                </a:solidFill>
                <a:effectLst/>
                <a:latin typeface="+mn-lt"/>
                <a:ea typeface="+mn-ea"/>
                <a:cs typeface="+mn-cs"/>
              </a:rPr>
              <a:t>dù các hạn chế mới giới hạn số lượng người lái xe là cần thiết, các Quốc gia Thành viên EU đã đình chỉ các hạn chế khác (ví dụ: cấm lái xe vào ban đêm hoặc lái xe vào cuối tuần</a:t>
            </a:r>
            <a:r>
              <a:rPr lang="vi-VN"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Các </a:t>
            </a:r>
            <a:r>
              <a:rPr lang="vi-VN" sz="1200" b="0" i="0" kern="1200" dirty="0" smtClean="0">
                <a:solidFill>
                  <a:schemeClr val="tx1"/>
                </a:solidFill>
                <a:effectLst/>
                <a:latin typeface="+mn-lt"/>
                <a:ea typeface="+mn-ea"/>
                <a:cs typeface="+mn-cs"/>
              </a:rPr>
              <a:t>biện pháp chính sách khác để bảo vệ hoạt động của chuỗi cung ứng thực phẩm bao gồm việc miễn trừ lương thực và nông nghiệp khỏi các hạn chế cấm vận; các biện pháp đảm bảo sức khoẻ của người làm nông nghiệp và thực phẩm; nới lỏng các hạn chế về thị thực để thu hút lao động thời vụ nước ngoài; và sự linh hoạt trong quản trị. Mặc dù một số quốc gia đã đưa ra các biện pháp hạn chế xuất khẩu trong cuộc khủng hoảng hiện nay, nhưng cho đến nay số lượng và tác động của chúng vẫn bị hạn chế. Hơn nữa, các thành viên WTO chịu trách nhiệm về 2/3 lượng nông sản và nông sản xuất khẩu toàn cầu đã ban hành một tuyên bố chung thể hiện cam kết giữ cho thương mại quốc tế </a:t>
            </a:r>
            <a:r>
              <a:rPr lang="vi-VN" sz="1200" b="0" i="0" kern="1200" dirty="0" smtClean="0">
                <a:solidFill>
                  <a:schemeClr val="tx1"/>
                </a:solidFill>
                <a:effectLst/>
                <a:latin typeface="+mn-lt"/>
                <a:ea typeface="+mn-ea"/>
                <a:cs typeface="+mn-cs"/>
              </a:rPr>
              <a:t>cởi mở</a:t>
            </a:r>
            <a:r>
              <a:rPr lang="vi-VN"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Nguồn</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endParaRPr lang="en-US" sz="1200" b="0" i="0" kern="1200" baseline="0" dirty="0">
              <a:solidFill>
                <a:schemeClr val="tx1"/>
              </a:solidFill>
              <a:effectLst/>
              <a:latin typeface="+mn-lt"/>
              <a:ea typeface="+mn-ea"/>
              <a:cs typeface="+mn-cs"/>
            </a:endParaRPr>
          </a:p>
          <a:p>
            <a:r>
              <a:rPr lang="en-US" sz="1200" b="0" i="0" kern="1200" baseline="0" dirty="0" err="1">
                <a:solidFill>
                  <a:schemeClr val="tx1"/>
                </a:solidFill>
                <a:effectLst/>
                <a:latin typeface="+mn-lt"/>
                <a:ea typeface="+mn-ea"/>
                <a:cs typeface="+mn-cs"/>
              </a:rPr>
              <a:t>Deconinck</a:t>
            </a:r>
            <a:r>
              <a:rPr lang="en-US" sz="1200" b="0" i="0" kern="1200" baseline="0" dirty="0">
                <a:solidFill>
                  <a:schemeClr val="tx1"/>
                </a:solidFill>
                <a:effectLst/>
                <a:latin typeface="+mn-lt"/>
                <a:ea typeface="+mn-ea"/>
                <a:cs typeface="+mn-cs"/>
              </a:rPr>
              <a:t>, K., Avery, E., &amp; Jackson, L. A. (2020). Food Supply Chains and Covid‐19: Impacts and Policy Lessons. </a:t>
            </a:r>
            <a:r>
              <a:rPr lang="en-US" sz="1200" b="0" i="0" kern="1200" baseline="0" dirty="0" err="1">
                <a:solidFill>
                  <a:schemeClr val="tx1"/>
                </a:solidFill>
                <a:effectLst/>
                <a:latin typeface="+mn-lt"/>
                <a:ea typeface="+mn-ea"/>
                <a:cs typeface="+mn-cs"/>
              </a:rPr>
              <a:t>EuroChoices</a:t>
            </a:r>
            <a:r>
              <a:rPr lang="en-US" sz="1200" b="0" i="0" kern="1200" baseline="0" dirty="0">
                <a:solidFill>
                  <a:schemeClr val="tx1"/>
                </a:solidFill>
                <a:effectLst/>
                <a:latin typeface="+mn-lt"/>
                <a:ea typeface="+mn-ea"/>
                <a:cs typeface="+mn-cs"/>
              </a:rPr>
              <a:t>, 19(3), 34-39.</a:t>
            </a:r>
          </a:p>
          <a:p>
            <a:r>
              <a:rPr lang="en-US" dirty="0"/>
              <a:t>http://www.oecd.org/coronavirus/policy-responses/food-supply-chains-and-covid-19-impacts-and-policy-lessons-71b57aea/</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17</a:t>
            </a:fld>
            <a:endParaRPr lang="es-CL">
              <a:solidFill>
                <a:prstClr val="black"/>
              </a:solidFill>
            </a:endParaRPr>
          </a:p>
        </p:txBody>
      </p:sp>
    </p:spTree>
    <p:extLst>
      <p:ext uri="{BB962C8B-B14F-4D97-AF65-F5344CB8AC3E}">
        <p14:creationId xmlns:p14="http://schemas.microsoft.com/office/powerpoint/2010/main" val="304847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Hướng dẫn cụ thể và các thực hành tốt nhất đã được các cơ quan chức năng và tổ chức ở các quốc gia xây dựng để giảm thiểu nguy cơ lây lan COVID-19 cụ thể trong chuỗi cung ứng thực phẩm</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18</a:t>
            </a:fld>
            <a:endParaRPr lang="es-CL">
              <a:solidFill>
                <a:prstClr val="black"/>
              </a:solidFill>
            </a:endParaRPr>
          </a:p>
        </p:txBody>
      </p:sp>
    </p:spTree>
    <p:extLst>
      <p:ext uri="{BB962C8B-B14F-4D97-AF65-F5344CB8AC3E}">
        <p14:creationId xmlns:p14="http://schemas.microsoft.com/office/powerpoint/2010/main" val="903697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a:r>
            <a:br>
              <a:rPr lang="en-US" dirty="0"/>
            </a:br>
            <a:r>
              <a:rPr lang="vi-VN" dirty="0" smtClean="0"/>
              <a:t>Giải thích như trong slide</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19</a:t>
            </a:fld>
            <a:endParaRPr lang="es-CL">
              <a:solidFill>
                <a:prstClr val="black"/>
              </a:solidFill>
            </a:endParaRPr>
          </a:p>
        </p:txBody>
      </p:sp>
    </p:spTree>
    <p:extLst>
      <p:ext uri="{BB962C8B-B14F-4D97-AF65-F5344CB8AC3E}">
        <p14:creationId xmlns:p14="http://schemas.microsoft.com/office/powerpoint/2010/main" val="172432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Chúng tôi </a:t>
            </a:r>
            <a:r>
              <a:rPr lang="en-US" dirty="0" err="1" smtClean="0"/>
              <a:t>xin</a:t>
            </a:r>
            <a:r>
              <a:rPr lang="en-US" baseline="0" dirty="0" smtClean="0"/>
              <a:t> </a:t>
            </a:r>
            <a:r>
              <a:rPr lang="en-US" baseline="0" dirty="0" err="1" smtClean="0"/>
              <a:t>chân</a:t>
            </a:r>
            <a:r>
              <a:rPr lang="en-US" baseline="0" dirty="0" smtClean="0"/>
              <a:t> </a:t>
            </a:r>
            <a:r>
              <a:rPr lang="en-US" baseline="0" dirty="0" err="1" smtClean="0"/>
              <a:t>thành</a:t>
            </a:r>
            <a:r>
              <a:rPr lang="en-US" baseline="0" dirty="0" smtClean="0"/>
              <a:t> </a:t>
            </a:r>
            <a:r>
              <a:rPr lang="en-US" baseline="0" dirty="0" err="1" smtClean="0"/>
              <a:t>cảm</a:t>
            </a:r>
            <a:r>
              <a:rPr lang="en-US" baseline="0" dirty="0" smtClean="0"/>
              <a:t> </a:t>
            </a:r>
            <a:r>
              <a:rPr lang="en-US" baseline="0" dirty="0" err="1" smtClean="0"/>
              <a:t>ơn</a:t>
            </a:r>
            <a:r>
              <a:rPr lang="en-US" baseline="0" dirty="0" smtClean="0"/>
              <a:t> </a:t>
            </a:r>
            <a:r>
              <a:rPr lang="vi-VN" dirty="0" smtClean="0"/>
              <a:t>các </a:t>
            </a:r>
            <a:r>
              <a:rPr lang="vi-VN" dirty="0" smtClean="0"/>
              <a:t>tác giả </a:t>
            </a:r>
            <a:r>
              <a:rPr lang="en-US" dirty="0" err="1" smtClean="0"/>
              <a:t>chính</a:t>
            </a:r>
            <a:r>
              <a:rPr lang="vi-VN" dirty="0" smtClean="0"/>
              <a:t> </a:t>
            </a:r>
            <a:r>
              <a:rPr lang="vi-VN" dirty="0" smtClean="0"/>
              <a:t>của bài thuyết trình này vì đã cho phép </a:t>
            </a:r>
            <a:r>
              <a:rPr lang="en-US" dirty="0" err="1" smtClean="0"/>
              <a:t>chúng</a:t>
            </a:r>
            <a:r>
              <a:rPr lang="en-US" baseline="0" dirty="0" smtClean="0"/>
              <a:t> </a:t>
            </a:r>
            <a:r>
              <a:rPr lang="en-US" baseline="0" dirty="0" err="1" smtClean="0"/>
              <a:t>tôi</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và</a:t>
            </a:r>
            <a:r>
              <a:rPr lang="en-US" baseline="0" dirty="0" smtClean="0"/>
              <a:t> </a:t>
            </a:r>
            <a:r>
              <a:rPr lang="en-US" baseline="0" dirty="0" err="1" smtClean="0"/>
              <a:t>hiệu</a:t>
            </a:r>
            <a:r>
              <a:rPr lang="en-US" baseline="0" dirty="0" smtClean="0"/>
              <a:t> </a:t>
            </a:r>
            <a:r>
              <a:rPr lang="en-US" baseline="0" dirty="0" err="1" smtClean="0"/>
              <a:t>chỉnh</a:t>
            </a:r>
            <a:r>
              <a:rPr lang="en-US" baseline="0" dirty="0" smtClean="0"/>
              <a:t> </a:t>
            </a:r>
            <a:r>
              <a:rPr lang="vi-VN" dirty="0" smtClean="0"/>
              <a:t>nội </a:t>
            </a:r>
            <a:r>
              <a:rPr lang="vi-VN" dirty="0" smtClean="0"/>
              <a:t>dung </a:t>
            </a:r>
            <a:r>
              <a:rPr lang="en-US" dirty="0" err="1" smtClean="0"/>
              <a:t>bài</a:t>
            </a:r>
            <a:r>
              <a:rPr lang="en-US" baseline="0" dirty="0" smtClean="0"/>
              <a:t> </a:t>
            </a:r>
            <a:r>
              <a:rPr lang="vi-VN" dirty="0" smtClean="0"/>
              <a:t>của </a:t>
            </a:r>
            <a:r>
              <a:rPr lang="vi-VN" dirty="0" smtClean="0"/>
              <a:t>họ </a:t>
            </a:r>
            <a:r>
              <a:rPr lang="en-US" dirty="0" err="1" smtClean="0"/>
              <a:t>cho</a:t>
            </a:r>
            <a:r>
              <a:rPr lang="en-US" dirty="0" smtClean="0"/>
              <a:t> </a:t>
            </a:r>
            <a:r>
              <a:rPr lang="en-US" dirty="0" err="1" smtClean="0"/>
              <a:t>phù</a:t>
            </a:r>
            <a:r>
              <a:rPr lang="en-US" baseline="0" dirty="0" smtClean="0"/>
              <a:t> </a:t>
            </a:r>
            <a:r>
              <a:rPr lang="en-US" baseline="0" dirty="0" err="1" smtClean="0"/>
              <a:t>hợp</a:t>
            </a:r>
            <a:r>
              <a:rPr lang="en-US" baseline="0" dirty="0" smtClean="0"/>
              <a:t> </a:t>
            </a:r>
            <a:r>
              <a:rPr lang="en-US" baseline="0" dirty="0" err="1" smtClean="0"/>
              <a:t>với</a:t>
            </a:r>
            <a:r>
              <a:rPr lang="en-US" baseline="0" dirty="0" smtClean="0"/>
              <a:t> </a:t>
            </a:r>
            <a:r>
              <a:rPr lang="en-US" baseline="0" dirty="0" err="1" smtClean="0"/>
              <a:t>bối</a:t>
            </a:r>
            <a:r>
              <a:rPr lang="en-US" baseline="0" dirty="0" smtClean="0"/>
              <a:t> </a:t>
            </a:r>
            <a:r>
              <a:rPr lang="en-US" baseline="0" dirty="0" err="1" smtClean="0"/>
              <a:t>cảnh</a:t>
            </a:r>
            <a:r>
              <a:rPr lang="en-US" baseline="0" dirty="0" smtClean="0"/>
              <a:t> </a:t>
            </a:r>
            <a:r>
              <a:rPr lang="vi-VN" dirty="0" smtClean="0"/>
              <a:t>toàn </a:t>
            </a:r>
            <a:r>
              <a:rPr lang="vi-VN" dirty="0" smtClean="0"/>
              <a:t>cầu.</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2</a:t>
            </a:fld>
            <a:endParaRPr lang="es-CL">
              <a:solidFill>
                <a:prstClr val="black"/>
              </a:solidFill>
            </a:endParaRPr>
          </a:p>
        </p:txBody>
      </p:sp>
    </p:spTree>
    <p:extLst>
      <p:ext uri="{BB962C8B-B14F-4D97-AF65-F5344CB8AC3E}">
        <p14:creationId xmlns:p14="http://schemas.microsoft.com/office/powerpoint/2010/main" val="1009157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b="0" i="0" kern="1200" dirty="0" smtClean="0">
                <a:solidFill>
                  <a:schemeClr val="tx1"/>
                </a:solidFill>
                <a:effectLst/>
                <a:latin typeface="+mn-lt"/>
                <a:ea typeface="+mn-ea"/>
                <a:cs typeface="+mn-cs"/>
              </a:rPr>
              <a:t>Giải thích như trong slide</a:t>
            </a:r>
            <a:endParaRPr lang="en-U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20</a:t>
            </a:fld>
            <a:endParaRPr lang="es-CL">
              <a:solidFill>
                <a:prstClr val="black"/>
              </a:solidFill>
            </a:endParaRPr>
          </a:p>
        </p:txBody>
      </p:sp>
    </p:spTree>
    <p:extLst>
      <p:ext uri="{BB962C8B-B14F-4D97-AF65-F5344CB8AC3E}">
        <p14:creationId xmlns:p14="http://schemas.microsoft.com/office/powerpoint/2010/main" val="2045843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b="0" i="0" kern="1200" dirty="0" smtClean="0">
                <a:solidFill>
                  <a:schemeClr val="tx1"/>
                </a:solidFill>
                <a:effectLst/>
                <a:latin typeface="+mn-lt"/>
                <a:ea typeface="+mn-ea"/>
                <a:cs typeface="+mn-cs"/>
              </a:rPr>
              <a:t>Giải thích như trong slide</a:t>
            </a:r>
            <a:endParaRPr lang="en-US"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-Cơ sở kỹ thuật số</a:t>
            </a:r>
            <a:endParaRPr lang="en-US"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-Cơ sở hạ tầng </a:t>
            </a:r>
            <a:endParaRPr lang="en-US"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Tài trợ cho nghiên cứu</a:t>
            </a:r>
            <a:endParaRPr lang="en-US"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 Các nhà hoạch định chính sách cũng sắp xếp hợp lý các thủ tục chứng nhận (bằng cách cho phép bản quét hoặc chữ ký điện tử) và nới lỏng các quy định về buôn bán thực phẩm (ví dụ, một số yêu cầu về nhãn mác</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21</a:t>
            </a:fld>
            <a:endParaRPr lang="es-CL">
              <a:solidFill>
                <a:prstClr val="black"/>
              </a:solidFill>
            </a:endParaRPr>
          </a:p>
        </p:txBody>
      </p:sp>
    </p:spTree>
    <p:extLst>
      <p:ext uri="{BB962C8B-B14F-4D97-AF65-F5344CB8AC3E}">
        <p14:creationId xmlns:p14="http://schemas.microsoft.com/office/powerpoint/2010/main" val="3478010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smtClean="0">
                <a:ln w="0"/>
                <a:solidFill>
                  <a:schemeClr val="accent6">
                    <a:lumMod val="50000"/>
                  </a:scheme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COVID-19 VÀ CÔNG NGHIỆP THỰC PHẨM</a:t>
            </a:r>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22</a:t>
            </a:fld>
            <a:endParaRPr lang="es-CL"/>
          </a:p>
        </p:txBody>
      </p:sp>
    </p:spTree>
    <p:extLst>
      <p:ext uri="{BB962C8B-B14F-4D97-AF65-F5344CB8AC3E}">
        <p14:creationId xmlns:p14="http://schemas.microsoft.com/office/powerpoint/2010/main" val="1821217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Mối quan tâm chính được tất cả các công ty thực phẩm chia sẻ là giữ gìn sức khỏe của nhân viên và cung cấp lực lượng lao động đầy đủ </a:t>
            </a:r>
            <a:r>
              <a:rPr lang="en-US" dirty="0" err="1" smtClean="0"/>
              <a:t>thay</a:t>
            </a:r>
            <a:r>
              <a:rPr lang="en-US" dirty="0" smtClean="0"/>
              <a:t> </a:t>
            </a:r>
            <a:r>
              <a:rPr lang="vi-VN" dirty="0" smtClean="0"/>
              <a:t>cho </a:t>
            </a:r>
            <a:r>
              <a:rPr lang="vi-VN" dirty="0" smtClean="0"/>
              <a:t>những người không thể làm việc vì ốm đau, kiểm soát </a:t>
            </a:r>
            <a:r>
              <a:rPr lang="en-US" dirty="0" smtClean="0"/>
              <a:t>di </a:t>
            </a:r>
            <a:r>
              <a:rPr lang="vi-VN" dirty="0" smtClean="0"/>
              <a:t>chuyển </a:t>
            </a:r>
            <a:r>
              <a:rPr lang="vi-VN" dirty="0" smtClean="0"/>
              <a:t>hoặc do sợ coronavirus. Việc bảo vệ và duy trì sức khỏe của những người làm việc trong chuỗi cung ứng thực phẩm trong thời kỳ khủng hoảng này là rất quan trọng (FAO và WHO, 2020).</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23</a:t>
            </a:fld>
            <a:endParaRPr lang="es-CL">
              <a:solidFill>
                <a:prstClr val="black"/>
              </a:solidFill>
            </a:endParaRPr>
          </a:p>
        </p:txBody>
      </p:sp>
    </p:spTree>
    <p:extLst>
      <p:ext uri="{BB962C8B-B14F-4D97-AF65-F5344CB8AC3E}">
        <p14:creationId xmlns:p14="http://schemas.microsoft.com/office/powerpoint/2010/main" val="3143451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Các cơ sở thực phẩm cần thận trọng trong việc thực hành vệ sinh, bao gồm rửa tay thường xuyên và đúng cách và làm sạch tất cả các bề mặt thường xuyên</a:t>
            </a:r>
            <a:r>
              <a:rPr lang="vi-VN" dirty="0" smtClean="0"/>
              <a:t>.</a:t>
            </a:r>
            <a:r>
              <a:rPr lang="en-US" dirty="0" smtClean="0"/>
              <a:t> </a:t>
            </a:r>
            <a:r>
              <a:rPr lang="vi-VN" dirty="0" smtClean="0"/>
              <a:t>Người </a:t>
            </a:r>
            <a:r>
              <a:rPr lang="vi-VN" dirty="0" smtClean="0"/>
              <a:t>vận hành thực phẩm nên duy trì vệ sinh vì thời gian tồn tại của vi rút SARS-CoV-2 trên bề mặt thép, nhựa, v.v. là rất lâu. Ngoài ra, các hoạt động thực phẩm nên được thiết kế để ngăn ngừa thực phẩm bị nhiễm vi rút. Các biện pháp an toàn để đảm bảo dòng chảy liên tục của chuỗi cung ứng thực phẩm ở mỗi giai đoạn có thể được chia thành vệ sinh cá nhân; khám sức khỏe người lao động; sử dụng quần áo bảo hộ cá nhân như găng tay, khẩu trang và mũ bảo hiểm; duy trì </a:t>
            </a:r>
            <a:r>
              <a:rPr lang="en-US" dirty="0" err="1" smtClean="0"/>
              <a:t>giãn</a:t>
            </a:r>
            <a:r>
              <a:rPr lang="en-US" baseline="0" dirty="0" smtClean="0"/>
              <a:t> </a:t>
            </a:r>
            <a:r>
              <a:rPr lang="en-US" baseline="0" dirty="0" err="1" smtClean="0"/>
              <a:t>cách</a:t>
            </a:r>
            <a:r>
              <a:rPr lang="vi-VN" dirty="0" smtClean="0"/>
              <a:t> </a:t>
            </a:r>
            <a:r>
              <a:rPr lang="vi-VN" dirty="0" smtClean="0"/>
              <a:t>xã hội; thường xuyên làm sạch và khử trùng bề mặt và khu vực làm việc; cung cấp thực phẩm an toàn, v.v ... Việc thực hiện các biện pháp phòng ngừa ở cuối chuỗi cung ứng thực phẩm khó khăn hơn vì liên quan đến quá nhiều người (Rizou và cộng sự, 2020).</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24</a:t>
            </a:fld>
            <a:endParaRPr lang="es-CL"/>
          </a:p>
        </p:txBody>
      </p:sp>
    </p:spTree>
    <p:extLst>
      <p:ext uri="{BB962C8B-B14F-4D97-AF65-F5344CB8AC3E}">
        <p14:creationId xmlns:p14="http://schemas.microsoft.com/office/powerpoint/2010/main" val="3759705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Các kế hoạch đào tạo với các khóa đào tạo cập nhật về các yếu tố nguy cơ COVID-19 và các hành vi bảo vệ (ví dụ: các triệu chứng COVID-19, phòng ngừa lây nhiễm, báo cáo ốm đau, </a:t>
            </a:r>
            <a:r>
              <a:rPr lang="en-US" dirty="0" err="1" smtClean="0"/>
              <a:t>cách</a:t>
            </a:r>
            <a:r>
              <a:rPr lang="vi-VN" dirty="0" smtClean="0"/>
              <a:t> </a:t>
            </a:r>
            <a:r>
              <a:rPr lang="vi-VN" dirty="0" smtClean="0"/>
              <a:t>thức </a:t>
            </a:r>
            <a:r>
              <a:rPr lang="en-US" dirty="0" err="1" smtClean="0"/>
              <a:t>khi</a:t>
            </a:r>
            <a:r>
              <a:rPr lang="en-US" dirty="0" smtClean="0"/>
              <a:t> </a:t>
            </a:r>
            <a:r>
              <a:rPr lang="vi-VN" dirty="0" smtClean="0"/>
              <a:t>ho</a:t>
            </a:r>
            <a:r>
              <a:rPr lang="vi-VN" dirty="0" smtClean="0"/>
              <a:t>, tránh chạm vào mặt, rửa tay đúng cách và chăm sóc PPE)</a:t>
            </a:r>
            <a:endParaRPr lang="en-US" dirty="0" smtClean="0"/>
          </a:p>
          <a:p>
            <a:r>
              <a:rPr lang="vi-VN" dirty="0" smtClean="0"/>
              <a:t>Các phương pháp được sử dụng để cung cấp đào tạo đang thay đổi sang các nền tảng ảo với việc sử dụng video và sử dụng đồ họa thông tin</a:t>
            </a:r>
            <a:endParaRPr lang="en-US" dirty="0" smtClean="0"/>
          </a:p>
          <a:p>
            <a:r>
              <a:rPr lang="vi-VN" dirty="0" smtClean="0"/>
              <a:t>Giải thích như trong slide</a:t>
            </a:r>
            <a:endParaRPr lang="en-US" dirty="0" smtClean="0"/>
          </a:p>
          <a:p>
            <a:r>
              <a:rPr lang="vi-VN" dirty="0" smtClean="0"/>
              <a:t>Trong nỗ lực này, liên lạc và hợp tác </a:t>
            </a:r>
            <a:r>
              <a:rPr lang="vi-VN" dirty="0" smtClean="0"/>
              <a:t>giữa </a:t>
            </a:r>
            <a:r>
              <a:rPr lang="vi-VN" dirty="0" smtClean="0"/>
              <a:t>tư nhân và các tổ chức công là rất phù hợp, để kết hợp các biện pháp phòng ngừa theo yêu cầu của cơ quan có thẩm quyền và mặt khác, để đảm bảo cung ứng trong chuỗi phân phối.</a:t>
            </a:r>
            <a:endParaRPr lang="en-US"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25</a:t>
            </a:fld>
            <a:endParaRPr lang="es-CL">
              <a:solidFill>
                <a:prstClr val="black"/>
              </a:solidFill>
            </a:endParaRPr>
          </a:p>
        </p:txBody>
      </p:sp>
    </p:spTree>
    <p:extLst>
      <p:ext uri="{BB962C8B-B14F-4D97-AF65-F5344CB8AC3E}">
        <p14:creationId xmlns:p14="http://schemas.microsoft.com/office/powerpoint/2010/main" val="2430534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CDC khuyến nghị các cá nhân nên </a:t>
            </a:r>
            <a:r>
              <a:rPr lang="en-US" dirty="0" err="1" smtClean="0"/>
              <a:t>giãn</a:t>
            </a:r>
            <a:r>
              <a:rPr lang="vi-VN" dirty="0" smtClean="0"/>
              <a:t> cách </a:t>
            </a:r>
            <a:r>
              <a:rPr lang="vi-VN" dirty="0" smtClean="0"/>
              <a:t>xã hội hoặc duy trì khoảng cách khoảng 6 feet với những người khác, khi có thể. Trong các cơ sở sản xuất / chế biến thực phẩm và các cơ sở bán lẻ thực phẩm, cần tiến hành đánh giá để xác định và thực hiện các thay đổi trong hoạt động làm tăng sự tách biệt của nhân viên. Tuy nhiên, không thể </a:t>
            </a:r>
            <a:r>
              <a:rPr lang="en-US" dirty="0" err="1" smtClean="0"/>
              <a:t>giãn</a:t>
            </a:r>
            <a:r>
              <a:rPr lang="en-US" baseline="0" dirty="0" smtClean="0"/>
              <a:t> </a:t>
            </a:r>
            <a:r>
              <a:rPr lang="en-US" baseline="0" dirty="0" err="1" smtClean="0"/>
              <a:t>cách</a:t>
            </a:r>
            <a:r>
              <a:rPr lang="vi-VN" dirty="0" smtClean="0"/>
              <a:t> </a:t>
            </a:r>
            <a:r>
              <a:rPr lang="vi-VN" dirty="0" smtClean="0"/>
              <a:t>xã hội bằng 6 feet ở một số cơ sở thực phẩm.</a:t>
            </a:r>
            <a:r>
              <a:rPr lang="en-US" dirty="0" smtClean="0"/>
              <a:t> </a:t>
            </a:r>
            <a:r>
              <a:rPr lang="vi-VN" dirty="0" smtClean="0"/>
              <a:t>Rủi ro của một nhân viên truyền COVID-19 cho người khác phụ thuộc vào khoảng cách giữa các nhân viên; thời gian tiếp xúc; và hiệu quả của việc thực hành vệ sinh của nhân viên và vệ sinh môi trường.</a:t>
            </a:r>
            <a:r>
              <a:rPr lang="en-US" dirty="0" smtClean="0"/>
              <a:t> </a:t>
            </a:r>
            <a:r>
              <a:rPr lang="vi-VN" dirty="0" smtClean="0"/>
              <a:t>Khi nhân viên ở những cơ sở này không thể duy trì sự </a:t>
            </a:r>
            <a:r>
              <a:rPr lang="en-US" dirty="0" err="1" smtClean="0"/>
              <a:t>giãn</a:t>
            </a:r>
            <a:r>
              <a:rPr lang="vi-VN" dirty="0" smtClean="0"/>
              <a:t> </a:t>
            </a:r>
            <a:r>
              <a:rPr lang="vi-VN" dirty="0" smtClean="0"/>
              <a:t>cách với xã hội, thì nên duy trì các biện pháp vệ sinh hiệu quả để giảm nguy cơ lây lan vi-rút.</a:t>
            </a:r>
            <a:r>
              <a:rPr lang="en-US" dirty="0" smtClean="0"/>
              <a:t> </a:t>
            </a:r>
            <a:r>
              <a:rPr lang="vi-VN" dirty="0" smtClean="0"/>
              <a:t>Duy trì sự </a:t>
            </a:r>
            <a:r>
              <a:rPr lang="en-US" dirty="0" err="1" smtClean="0"/>
              <a:t>giãn</a:t>
            </a:r>
            <a:r>
              <a:rPr lang="vi-VN" dirty="0" smtClean="0"/>
              <a:t> </a:t>
            </a:r>
            <a:r>
              <a:rPr lang="vi-VN" dirty="0" smtClean="0"/>
              <a:t>cách xã hội trong trường hợp không có các biện pháp vệ sinh hiệu quả có thể không ngăn chặn được sự lây lan của vi rút này.</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26</a:t>
            </a:fld>
            <a:endParaRPr lang="es-CL">
              <a:solidFill>
                <a:prstClr val="black"/>
              </a:solidFill>
            </a:endParaRPr>
          </a:p>
        </p:txBody>
      </p:sp>
    </p:spTree>
    <p:extLst>
      <p:ext uri="{BB962C8B-B14F-4D97-AF65-F5344CB8AC3E}">
        <p14:creationId xmlns:p14="http://schemas.microsoft.com/office/powerpoint/2010/main" val="3508391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smtClean="0"/>
              <a:t>Với mục tiêu giải quyết các vấn đề an toàn sinh học, ngành công nghiệp đã củng cố các kế hoạch an toàn để tránh lây lan bệnh truyền nhiễm giữa người với người. Kế hoạch này tích hợp các nguyên tắc về an toàn thực phẩm, an toàn môi trường và an toàn lao động, theo đó trước đây chúng đạt được bằng các chức năng riêng biệt, nay chúng phối hợp với nhau để đạt được an toàn sinh học thông qua việc thực thi vệ sinh cá nhân, khoảng cách làm việc, kiểm tra sức khỏe, v.v.</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27</a:t>
            </a:fld>
            <a:endParaRPr lang="es-CL">
              <a:solidFill>
                <a:prstClr val="black"/>
              </a:solidFill>
            </a:endParaRPr>
          </a:p>
        </p:txBody>
      </p:sp>
    </p:spTree>
    <p:extLst>
      <p:ext uri="{BB962C8B-B14F-4D97-AF65-F5344CB8AC3E}">
        <p14:creationId xmlns:p14="http://schemas.microsoft.com/office/powerpoint/2010/main" val="1831662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vi-VN" sz="1200" dirty="0" smtClean="0">
                <a:effectLst/>
                <a:latin typeface="Calibri" panose="020F0502020204030204" pitchFamily="34" charset="0"/>
                <a:ea typeface="Calibri" panose="020F0502020204030204" pitchFamily="34" charset="0"/>
                <a:cs typeface="Times New Roman" panose="02020603050405020304" pitchFamily="18" charset="0"/>
              </a:rPr>
              <a:t>Bằng cách cảnh báo rằng sự xuất hiện của loại coronavirus mới sẽ đưa các tiêu chuẩn an toàn thực phẩm khác nhau vào thử nghiệm trong lĩnh vực sản xuất và bằng cách đánh giá các tình huống khác nhau về vấn đề này, người ta dự đoán rằng các khái niệm về "Văn hóa An toàn" cũng sẽ được củng cố sau đại dịch này. Từ người lao động đến người quản lý đều hiểu được tầm quan trọng của văn hóa vệ sinh phòng bệnh, bảo đảm sức khỏe cho mọi người, và thực tế là điều này cũng dựa trên những khái niệm tương tự như những quan niệm về văn hóa an toàn.</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28</a:t>
            </a:fld>
            <a:endParaRPr lang="es-CL">
              <a:solidFill>
                <a:prstClr val="black"/>
              </a:solidFill>
            </a:endParaRPr>
          </a:p>
        </p:txBody>
      </p:sp>
    </p:spTree>
    <p:extLst>
      <p:ext uri="{BB962C8B-B14F-4D97-AF65-F5344CB8AC3E}">
        <p14:creationId xmlns:p14="http://schemas.microsoft.com/office/powerpoint/2010/main" val="3247388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Giải thích như trong slide</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29</a:t>
            </a:fld>
            <a:endParaRPr lang="es-CL">
              <a:solidFill>
                <a:prstClr val="black"/>
              </a:solidFill>
            </a:endParaRPr>
          </a:p>
        </p:txBody>
      </p:sp>
    </p:spTree>
    <p:extLst>
      <p:ext uri="{BB962C8B-B14F-4D97-AF65-F5344CB8AC3E}">
        <p14:creationId xmlns:p14="http://schemas.microsoft.com/office/powerpoint/2010/main" val="205117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Bài thuyết trình được </a:t>
            </a:r>
            <a:r>
              <a:rPr lang="en-US" dirty="0" err="1" smtClean="0"/>
              <a:t>hiệu</a:t>
            </a:r>
            <a:r>
              <a:rPr lang="vi-VN" dirty="0" smtClean="0"/>
              <a:t> chỉnh </a:t>
            </a:r>
            <a:r>
              <a:rPr lang="vi-VN" dirty="0" smtClean="0"/>
              <a:t>bởi </a:t>
            </a:r>
            <a:r>
              <a:rPr lang="vi-VN" dirty="0" smtClean="0"/>
              <a:t>bốn thành viên từ các trường Đại học </a:t>
            </a:r>
            <a:r>
              <a:rPr lang="vi-VN" dirty="0" smtClean="0"/>
              <a:t>Melbourne</a:t>
            </a:r>
            <a:r>
              <a:rPr lang="en-US" baseline="0" dirty="0" smtClean="0"/>
              <a:t> Australia</a:t>
            </a:r>
            <a:r>
              <a:rPr lang="vi-VN" dirty="0" smtClean="0"/>
              <a:t> </a:t>
            </a:r>
            <a:r>
              <a:rPr lang="vi-VN" dirty="0" smtClean="0"/>
              <a:t>và Putra Malaysia (UPM) với mục đích trình bày tác động của COVID-19 </a:t>
            </a:r>
            <a:r>
              <a:rPr lang="en-US" dirty="0" err="1" smtClean="0"/>
              <a:t>đến</a:t>
            </a:r>
            <a:r>
              <a:rPr lang="en-US" baseline="0" dirty="0" smtClean="0"/>
              <a:t> </a:t>
            </a:r>
            <a:r>
              <a:rPr lang="en-US" baseline="0" dirty="0" err="1" smtClean="0"/>
              <a:t>ngành</a:t>
            </a:r>
            <a:r>
              <a:rPr lang="en-US" baseline="0" dirty="0" smtClean="0"/>
              <a:t> </a:t>
            </a:r>
            <a:r>
              <a:rPr lang="en-US" baseline="0" dirty="0" err="1" smtClean="0"/>
              <a:t>thực</a:t>
            </a:r>
            <a:r>
              <a:rPr lang="en-US" baseline="0" dirty="0" smtClean="0"/>
              <a:t> </a:t>
            </a:r>
            <a:r>
              <a:rPr lang="en-US" baseline="0" dirty="0" err="1" smtClean="0"/>
              <a:t>phẩm</a:t>
            </a:r>
            <a:r>
              <a:rPr lang="vi-VN" dirty="0" smtClean="0"/>
              <a:t> </a:t>
            </a:r>
            <a:r>
              <a:rPr lang="vi-VN" dirty="0" smtClean="0"/>
              <a:t>toàn cầu.</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a:t>
            </a:fld>
            <a:endParaRPr lang="es-CL">
              <a:solidFill>
                <a:prstClr val="black"/>
              </a:solidFill>
            </a:endParaRPr>
          </a:p>
        </p:txBody>
      </p:sp>
    </p:spTree>
    <p:extLst>
      <p:ext uri="{BB962C8B-B14F-4D97-AF65-F5344CB8AC3E}">
        <p14:creationId xmlns:p14="http://schemas.microsoft.com/office/powerpoint/2010/main" val="947958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smtClean="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TIẾN BỘ KHOA HỌC &amp; CÔNG NGHỆ</a:t>
            </a:r>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30</a:t>
            </a:fld>
            <a:endParaRPr lang="es-CL"/>
          </a:p>
        </p:txBody>
      </p:sp>
    </p:spTree>
    <p:extLst>
      <p:ext uri="{BB962C8B-B14F-4D97-AF65-F5344CB8AC3E}">
        <p14:creationId xmlns:p14="http://schemas.microsoft.com/office/powerpoint/2010/main" val="380745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WHO đang thu thập những phát hiện và kiến thức khoa học đa ngôn ngữ quốc tế mới nhất về COVID-19. Các tài liệu toàn cầu được trích dẫn trong cơ sở dữ liệu COVID-19 của WHO được cập nhật hàng ngày (từ thứ Hai đến thứ Sáu) từ việc tìm kiếm cơ sở dữ liệu thư mục, tìm kiếm thủ công và bổ sung các bài báo khoa học khác do chuyên gia giới thiệu. Cơ sở dữ liệu này đại diện cho một nguồn tài liệu hiện tại đa ngôn ngữ về chủ đề này. Mặc dù nó có thể không đầy đủ, nhưng nghiên cứu mới được bổ sung thường xuyên.</a:t>
            </a:r>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31</a:t>
            </a:fld>
            <a:endParaRPr lang="es-CL">
              <a:solidFill>
                <a:prstClr val="black"/>
              </a:solidFill>
            </a:endParaRPr>
          </a:p>
        </p:txBody>
      </p:sp>
    </p:spTree>
    <p:extLst>
      <p:ext uri="{BB962C8B-B14F-4D97-AF65-F5344CB8AC3E}">
        <p14:creationId xmlns:p14="http://schemas.microsoft.com/office/powerpoint/2010/main" val="2338112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nSpc>
                <a:spcPct val="107000"/>
              </a:lnSpc>
              <a:spcBef>
                <a:spcPts val="0"/>
              </a:spcBef>
              <a:spcAft>
                <a:spcPts val="800"/>
              </a:spcAft>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Để hỗ trợ chuỗi cung ứng và nâng cao nhận thức của người tiêu dùng ở tất cả các cấp, các nhà nghiên cứu khoa học đã tập trung vào việc thu thập, phân tích và phổ biến bằng chứng khoa học về SARS-CoV-2 và COVID-19.</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Kiến thức được tạo ra rất đa dạng và tăng rất nhanh, có nghĩa là các ấn phẩm khoa học và tạp chí đã phải điều chỉnh quy trình đánh giá của họ để duy trì chất lượng cao của các ấn phẩm của họ. </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Các hoạt động khoa học liên quan đến các khía cạnh sau của SARS-CoV-2 và COVID-19 đã được công nhận cho đến nay:</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Tx/>
              <a:buChar char="-"/>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Đặc điểm của SARS-CoV-2</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Tx/>
              <a:buChar char="-"/>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Đặc tính của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COVID-19</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Tx/>
              <a:buChar char="-"/>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Tiến bộ khoa học - công nghệ về kiểm soát vệ sinh</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Tx/>
              <a:buChar char="-"/>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Phản ánh khoa học</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Tx/>
              <a:buChar char="-"/>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Mối quan hệ giữa các khu vực hoặc chủ đề</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Tx/>
              <a:buChar char="-"/>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Các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Nghiên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cứu, Phát triển và Đổi mới (R &amp; D &amp; I) khác</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32</a:t>
            </a:fld>
            <a:endParaRPr lang="es-CL">
              <a:solidFill>
                <a:prstClr val="black"/>
              </a:solidFill>
            </a:endParaRPr>
          </a:p>
        </p:txBody>
      </p:sp>
    </p:spTree>
    <p:extLst>
      <p:ext uri="{BB962C8B-B14F-4D97-AF65-F5344CB8AC3E}">
        <p14:creationId xmlns:p14="http://schemas.microsoft.com/office/powerpoint/2010/main" val="542245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Do đó, điều quan trọng là phải nhấn mạnh mối quan hệ giữa các phát hiện khoa học, các biện pháp phòng ngừa và việc ra quyết định, trong đó việc nâng cao các hành động phải được hỗ trợ bởi thông tin khách quan và thu thập được.</a:t>
            </a:r>
            <a:endParaRPr lang="en-US" dirty="0" smtClean="0"/>
          </a:p>
          <a:p>
            <a:endParaRPr lang="en-US" dirty="0" smtClean="0"/>
          </a:p>
          <a:p>
            <a:r>
              <a:rPr lang="vi-VN" dirty="0" smtClean="0"/>
              <a:t>Ngày nay, có một số phương pháp tiếp cận mà bằng chứng khoa học đã mang lại lợi ích cho chúng ta và phục vụ cho việc định hướng ngành công nghiệp thực phẩm. Ví dụ, các nghiên cứu về khả năng sống sót trên bề mặt của virus; các khía cạnh của lây truyền qua đường phân-miệng; và mối quan hệ của bệnh với các triệu chứng tiêu hóa, trong số những bệnh khác.</a:t>
            </a:r>
            <a:r>
              <a:rPr lang="es-CL" dirty="0" smtClean="0"/>
              <a:t>.</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33</a:t>
            </a:fld>
            <a:endParaRPr lang="es-CL">
              <a:solidFill>
                <a:prstClr val="black"/>
              </a:solidFill>
            </a:endParaRPr>
          </a:p>
        </p:txBody>
      </p:sp>
    </p:spTree>
    <p:extLst>
      <p:ext uri="{BB962C8B-B14F-4D97-AF65-F5344CB8AC3E}">
        <p14:creationId xmlns:p14="http://schemas.microsoft.com/office/powerpoint/2010/main" val="1113678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nSpc>
                <a:spcPct val="107000"/>
              </a:lnSpc>
              <a:spcBef>
                <a:spcPts val="0"/>
              </a:spcBef>
              <a:spcAft>
                <a:spcPts val="800"/>
              </a:spcAft>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Một ví dụ về bằng chứng khoa học này là nghiên cứu đã đánh giá thời gian tồn tại của virus SARS-CoV-2 trên các bề mặt khác nhau. Điều này báo cáo rằng vi rút có thể tồn tại đến 72 giờ trên nhựa và thép không gỉ; lên đến bốn giờ trên đồng; và lên đến 24 giờ trên bìa cứng. Nghiên cứu được thực hiện trong điều kiện phòng thí nghiệm (nhiệt độ được kiểm soát và độ ẩm tương đối) và cần được diễn giải một cách thận trọng trong môi trường thực tế.</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solidFill>
                  <a:prstClr val="white">
                    <a:lumMod val="50000"/>
                  </a:prstClr>
                </a:solidFill>
              </a:rPr>
              <a:t>*</a:t>
            </a:r>
            <a:r>
              <a:rPr lang="es-CL" sz="1200" dirty="0" err="1">
                <a:solidFill>
                  <a:prstClr val="white">
                    <a:lumMod val="50000"/>
                  </a:prstClr>
                </a:solidFill>
              </a:rPr>
              <a:t>Source</a:t>
            </a:r>
            <a:r>
              <a:rPr lang="es-CL" sz="1200" dirty="0">
                <a:solidFill>
                  <a:prstClr val="white">
                    <a:lumMod val="50000"/>
                  </a:prstClr>
                </a:solidFill>
              </a:rPr>
              <a:t>: </a:t>
            </a:r>
            <a:r>
              <a:rPr lang="en-US" sz="1200" dirty="0">
                <a:solidFill>
                  <a:prstClr val="white">
                    <a:lumMod val="50000"/>
                  </a:prstClr>
                </a:solidFill>
              </a:rPr>
              <a:t>New England Journal of Medicine</a:t>
            </a:r>
            <a:r>
              <a:rPr lang="es-CL" sz="1200" dirty="0">
                <a:solidFill>
                  <a:prstClr val="white">
                    <a:lumMod val="50000"/>
                  </a:prstClr>
                </a:solidFill>
              </a:rPr>
              <a:t>, 2020</a:t>
            </a:r>
          </a:p>
          <a:p>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34</a:t>
            </a:fld>
            <a:endParaRPr lang="es-CL">
              <a:solidFill>
                <a:prstClr val="black"/>
              </a:solidFill>
            </a:endParaRPr>
          </a:p>
        </p:txBody>
      </p:sp>
    </p:spTree>
    <p:extLst>
      <p:ext uri="{BB962C8B-B14F-4D97-AF65-F5344CB8AC3E}">
        <p14:creationId xmlns:p14="http://schemas.microsoft.com/office/powerpoint/2010/main" val="195232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nSpc>
                <a:spcPct val="107000"/>
              </a:lnSpc>
              <a:spcBef>
                <a:spcPts val="0"/>
              </a:spcBef>
              <a:spcAft>
                <a:spcPts val="800"/>
              </a:spcAft>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Việc bổ sung các vi chất dinh dưỡng, chẳng hạn như vitamin và khoáng chất, ngày càng được chú ý như một phần của việc quản lý hỗ trợ </a:t>
            </a:r>
            <a:r>
              <a:rPr lang="en-US" sz="1800" dirty="0" err="1" smtClean="0">
                <a:effectLst/>
                <a:latin typeface="Calibri" panose="020F0502020204030204" pitchFamily="34" charset="0"/>
                <a:ea typeface="Calibri" panose="020F0502020204030204" pitchFamily="34" charset="0"/>
                <a:cs typeface="Times New Roman" panose="02020603050405020304" pitchFamily="18" charset="0"/>
              </a:rPr>
              <a:t>ngăn</a:t>
            </a:r>
            <a:r>
              <a:rPr lang="en-US"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smtClean="0">
                <a:effectLst/>
                <a:latin typeface="Calibri" panose="020F0502020204030204" pitchFamily="34" charset="0"/>
                <a:ea typeface="Calibri" panose="020F0502020204030204" pitchFamily="34" charset="0"/>
                <a:cs typeface="Times New Roman" panose="02020603050405020304" pitchFamily="18" charset="0"/>
              </a:rPr>
              <a:t>ngừa</a:t>
            </a:r>
            <a:r>
              <a:rPr lang="en-US"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COVID-19</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 Vì vậy, chúng ta có thể thấy rằng nhiều nghiên cứu đang được thực hiện trên toàn cầu để chứng minh hiệu quả của việc sử dụng thực phẩm chức năng, chẳng hạn như Vitamin C, Vitamin D,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b</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ổ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sung dinh dưỡng đường uống chống oxy hóa,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m</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ật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ong tự nhiên, Kẽm Gluconate,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t</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hực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phẩm chức năng thảo dược Ayurveda, đặc biệt để ngăn ngừa hoặc điều trị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COVID-19</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Điều thú vị là một số nghiên cứu đã chỉ ra khả năng giảm thiểu các triệu chứng COVID-19 nhờ vitamin C. Trong quá trình nhiễm trùng, nồng độ vitamin C có thể bị cạn kiệt và nhu cầu về vitamin C của một người tăng lên theo mức độ nghiêm trọng của nhiễm trùng. Trong trường hợp nghiêm trọng, điều này có thể yêu cầu tiêm tĩnh mạch liều gram để đạt được nồng độ đủ cao trong cơ thể để bù đắp cho </a:t>
            </a:r>
            <a:r>
              <a:rPr lang="en-US" sz="1800" dirty="0" err="1" smtClean="0">
                <a:effectLst/>
                <a:latin typeface="Calibri" panose="020F0502020204030204" pitchFamily="34" charset="0"/>
                <a:ea typeface="Calibri" panose="020F0502020204030204" pitchFamily="34" charset="0"/>
                <a:cs typeface="Times New Roman" panose="02020603050405020304" pitchFamily="18" charset="0"/>
              </a:rPr>
              <a:t>số</a:t>
            </a:r>
            <a:r>
              <a:rPr lang="en-US"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smtClean="0">
                <a:effectLst/>
                <a:latin typeface="Calibri" panose="020F0502020204030204" pitchFamily="34" charset="0"/>
                <a:ea typeface="Calibri" panose="020F0502020204030204" pitchFamily="34" charset="0"/>
                <a:cs typeface="Times New Roman" panose="02020603050405020304" pitchFamily="18" charset="0"/>
              </a:rPr>
              <a:t>lượng</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vitamin.</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Một ví dụ khác là cuộc tranh luận của các nhà nghiên cứu về sự thiếu hụt Vitamin D như một yếu tố nguy cơ gây nhiễm coronavirus mới.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35</a:t>
            </a:fld>
            <a:endParaRPr lang="es-CL">
              <a:solidFill>
                <a:prstClr val="black"/>
              </a:solidFill>
            </a:endParaRPr>
          </a:p>
        </p:txBody>
      </p:sp>
    </p:spTree>
    <p:extLst>
      <p:ext uri="{BB962C8B-B14F-4D97-AF65-F5344CB8AC3E}">
        <p14:creationId xmlns:p14="http://schemas.microsoft.com/office/powerpoint/2010/main" val="1793277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Điều đáng nói là, dựa trên những gì quan sát được trong các tài liệu khác nhau, chúng ta vẫn còn nhiều thách thức cần giải quyết từ góc độ tri thức, phát triển công nghệ và đổi mới.</a:t>
            </a:r>
            <a:endParaRPr lang="en-US" dirty="0" smtClean="0"/>
          </a:p>
          <a:p>
            <a:r>
              <a:rPr lang="vi-VN" dirty="0" smtClean="0"/>
              <a:t>Một số thách thức đã được đề cập trong các bài báo được xuất bản bởi các nhà nghiên cứu và chuyên gia, đặc biệt đề cập đến (trong số những thách thức khác);</a:t>
            </a:r>
            <a:endParaRPr lang="en-US" dirty="0" smtClean="0"/>
          </a:p>
          <a:p>
            <a:r>
              <a:rPr lang="vi-VN" dirty="0" smtClean="0"/>
              <a:t>-</a:t>
            </a:r>
            <a:r>
              <a:rPr lang="en-US" baseline="0" dirty="0" smtClean="0"/>
              <a:t> C</a:t>
            </a:r>
            <a:r>
              <a:rPr lang="vi-VN" dirty="0" smtClean="0"/>
              <a:t>ác cải tiến trong việc lấy mẫu nghiên cứu</a:t>
            </a:r>
            <a:endParaRPr lang="en-US" dirty="0" smtClean="0"/>
          </a:p>
          <a:p>
            <a:r>
              <a:rPr lang="vi-VN" dirty="0" smtClean="0"/>
              <a:t>-</a:t>
            </a:r>
            <a:r>
              <a:rPr lang="en-US" baseline="0" dirty="0" smtClean="0"/>
              <a:t> T</a:t>
            </a:r>
            <a:r>
              <a:rPr lang="vi-VN" dirty="0" smtClean="0"/>
              <a:t>hông tin sẵn có tốt hơn từ và cho cộng đồng khoa học</a:t>
            </a:r>
            <a:endParaRPr lang="en-US" dirty="0" smtClean="0"/>
          </a:p>
          <a:p>
            <a:r>
              <a:rPr lang="vi-VN" dirty="0" smtClean="0"/>
              <a:t>-</a:t>
            </a:r>
            <a:r>
              <a:rPr lang="en-US" baseline="0" dirty="0" smtClean="0"/>
              <a:t> T</a:t>
            </a:r>
            <a:r>
              <a:rPr lang="vi-VN" dirty="0" smtClean="0"/>
              <a:t>ăng cường quảng cáo R &amp; D &amp; I trong dài hạn</a:t>
            </a:r>
            <a:endParaRPr lang="en-US" dirty="0" smtClean="0"/>
          </a:p>
          <a:p>
            <a:pPr marL="0" indent="0">
              <a:buFontTx/>
              <a:buNone/>
            </a:pPr>
            <a:r>
              <a:rPr lang="en-US" dirty="0" smtClean="0"/>
              <a:t>- </a:t>
            </a:r>
            <a:r>
              <a:rPr lang="vi-VN" dirty="0" smtClean="0"/>
              <a:t>Khuyến khích các nghiên cứu liên tục xem xét nhiều biến số cho một hiện tượng</a:t>
            </a:r>
            <a:endParaRPr lang="en-US" dirty="0" smtClean="0"/>
          </a:p>
          <a:p>
            <a:pPr marL="0" indent="0">
              <a:buFontTx/>
              <a:buNone/>
            </a:pPr>
            <a:r>
              <a:rPr lang="en-US" baseline="0" dirty="0" smtClean="0"/>
              <a:t>- T</a:t>
            </a:r>
            <a:r>
              <a:rPr lang="vi-VN" dirty="0" smtClean="0"/>
              <a:t>hiết kế và xác nhận công nghệ mới</a:t>
            </a:r>
            <a:endParaRPr lang="en-US" dirty="0" smtClean="0"/>
          </a:p>
          <a:p>
            <a:pPr marL="0" indent="0">
              <a:buFontTx/>
              <a:buNone/>
            </a:pPr>
            <a:r>
              <a:rPr lang="en-US" dirty="0" smtClean="0"/>
              <a:t>- </a:t>
            </a:r>
            <a:r>
              <a:rPr lang="vi-VN" dirty="0" smtClean="0"/>
              <a:t>Đánh giá liên tục các rủi ro</a:t>
            </a:r>
            <a:endParaRPr lang="en-US" dirty="0" smtClean="0"/>
          </a:p>
          <a:p>
            <a:pPr marL="0" indent="0">
              <a:buFontTx/>
              <a:buNone/>
            </a:pPr>
            <a:r>
              <a:rPr lang="en-US" dirty="0" smtClean="0"/>
              <a:t>- </a:t>
            </a:r>
            <a:r>
              <a:rPr lang="vi-VN" dirty="0" smtClean="0"/>
              <a:t>Đề xuất và xác nhận các biện pháp phòng ngừa trong những thời điểm không quan trọng</a:t>
            </a:r>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solidFill>
                  <a:prstClr val="black"/>
                </a:solidFill>
              </a:rPr>
              <a:pPr/>
              <a:t>36</a:t>
            </a:fld>
            <a:endParaRPr lang="es-CL">
              <a:solidFill>
                <a:prstClr val="black"/>
              </a:solidFill>
            </a:endParaRPr>
          </a:p>
        </p:txBody>
      </p:sp>
    </p:spTree>
    <p:extLst>
      <p:ext uri="{BB962C8B-B14F-4D97-AF65-F5344CB8AC3E}">
        <p14:creationId xmlns:p14="http://schemas.microsoft.com/office/powerpoint/2010/main" val="2110527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FUTURE PERSPECTIVES</a:t>
            </a:r>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37</a:t>
            </a:fld>
            <a:endParaRPr lang="es-CL"/>
          </a:p>
        </p:txBody>
      </p:sp>
    </p:spTree>
    <p:extLst>
      <p:ext uri="{BB962C8B-B14F-4D97-AF65-F5344CB8AC3E}">
        <p14:creationId xmlns:p14="http://schemas.microsoft.com/office/powerpoint/2010/main" val="1829237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Những thay đổi trong lối sống và các biện pháp được thực hiện để giảm sự lây lan của COVID-19 đã có tác động gián đoạn đến chuỗi cung ứng thực phẩm, ví dụ như mất việc làm; mất thu nhập; </a:t>
            </a:r>
            <a:r>
              <a:rPr lang="en-US" sz="1200" kern="1200" dirty="0" smtClean="0">
                <a:solidFill>
                  <a:schemeClr val="tx1"/>
                </a:solidFill>
                <a:effectLst/>
                <a:latin typeface="+mn-lt"/>
                <a:ea typeface="+mn-ea"/>
                <a:cs typeface="+mn-cs"/>
              </a:rPr>
              <a:t>di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chuyển</a:t>
            </a:r>
            <a:r>
              <a:rPr lang="vi-VN"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bị hạn chế; và các hoạt động kinh tế hạn chế. Để tránh hoặc giảm tần suất xảy ra khủng hoảng lương thực và sức khỏe liên quan do sự gián đoạn này, người ta mong đợi rằng sẽ có nhiều phương pháp tiếp cận hướng tới tính bền vững, tính linh hoạt và khả năng phục hồi được kết hợp trong chuỗi cung ứng thực phẩm. Điều này sẽ cho phép phản ứng tốt hơn với những thách thức mới trong tương lai.</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Cú sốc không lường trước được của COVID-19 đã nhấn mạnh sự cần thiết phải chuyển từ chính sách “kinh doanh như bình thường” sang một gói chính sách hướng tới tương </a:t>
            </a:r>
            <a:r>
              <a:rPr lang="vi-VN" sz="1200" kern="1200" dirty="0" smtClean="0">
                <a:solidFill>
                  <a:schemeClr val="tx1"/>
                </a:solidFill>
                <a:effectLst/>
                <a:latin typeface="+mn-lt"/>
                <a:ea typeface="+mn-ea"/>
                <a:cs typeface="+mn-cs"/>
              </a:rPr>
              <a:t>lai, </a:t>
            </a:r>
            <a:r>
              <a:rPr lang="vi-VN" sz="1200" kern="1200" dirty="0" smtClean="0">
                <a:solidFill>
                  <a:schemeClr val="tx1"/>
                </a:solidFill>
                <a:effectLst/>
                <a:latin typeface="+mn-lt"/>
                <a:ea typeface="+mn-ea"/>
                <a:cs typeface="+mn-cs"/>
              </a:rPr>
              <a:t>đầu tư vào năng suất, tính bền vững và khả năng phục hồi của hệ thống lương thực toàn cầu.</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38</a:t>
            </a:fld>
            <a:endParaRPr lang="es-CL">
              <a:solidFill>
                <a:prstClr val="black"/>
              </a:solidFill>
            </a:endParaRPr>
          </a:p>
        </p:txBody>
      </p:sp>
    </p:spTree>
    <p:extLst>
      <p:ext uri="{BB962C8B-B14F-4D97-AF65-F5344CB8AC3E}">
        <p14:creationId xmlns:p14="http://schemas.microsoft.com/office/powerpoint/2010/main" val="1342903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kern="1200" dirty="0" smtClean="0">
                <a:solidFill>
                  <a:schemeClr val="tx1"/>
                </a:solidFill>
                <a:effectLst/>
                <a:latin typeface="+mn-lt"/>
                <a:ea typeface="+mn-ea"/>
                <a:cs typeface="+mn-cs"/>
              </a:rPr>
              <a:t>Do đại dịch COVID-19, người tiêu dùng ngày càng tìm kiếm các sản phẩm thực phẩm và đồ uống chức năng mà họ tin rằng có thể tăng cường khả năng miễn dịch, cũng như sức khỏe tổng </a:t>
            </a:r>
            <a:r>
              <a:rPr lang="vi-VN" sz="1200" kern="1200" dirty="0" smtClean="0">
                <a:solidFill>
                  <a:schemeClr val="tx1"/>
                </a:solidFill>
                <a:effectLst/>
                <a:latin typeface="+mn-lt"/>
                <a:ea typeface="+mn-ea"/>
                <a:cs typeface="+mn-cs"/>
              </a:rPr>
              <a:t>thể, </a:t>
            </a:r>
            <a:r>
              <a:rPr lang="vi-VN" sz="1200" kern="1200" dirty="0" smtClean="0">
                <a:solidFill>
                  <a:schemeClr val="tx1"/>
                </a:solidFill>
                <a:effectLst/>
                <a:latin typeface="+mn-lt"/>
                <a:ea typeface="+mn-ea"/>
                <a:cs typeface="+mn-cs"/>
              </a:rPr>
              <a:t>và do đó có thể hỗ trợ hệ thống phòng vệ của cơ thể họ và là một phần của nỗ lực phòng ngừa chung.</a:t>
            </a:r>
            <a:endParaRPr lang="es-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6586-9FD1-4A5E-B116-BAB78D48E144}"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8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Nội</a:t>
            </a:r>
            <a:r>
              <a:rPr lang="en-US" dirty="0" smtClean="0"/>
              <a:t> dung </a:t>
            </a:r>
            <a:r>
              <a:rPr lang="en-US" dirty="0" err="1" smtClean="0"/>
              <a:t>của</a:t>
            </a:r>
            <a:r>
              <a:rPr lang="en-US" dirty="0" smtClean="0"/>
              <a:t> </a:t>
            </a:r>
            <a:r>
              <a:rPr lang="en-US" dirty="0" err="1" smtClean="0"/>
              <a:t>bài</a:t>
            </a:r>
            <a:r>
              <a:rPr lang="en-US" dirty="0" smtClean="0"/>
              <a:t> </a:t>
            </a:r>
            <a:r>
              <a:rPr lang="en-US" dirty="0" err="1" smtClean="0"/>
              <a:t>thuyết</a:t>
            </a:r>
            <a:r>
              <a:rPr lang="en-US" dirty="0" smtClean="0"/>
              <a:t> </a:t>
            </a:r>
            <a:r>
              <a:rPr lang="en-US" dirty="0" err="1" smtClean="0"/>
              <a:t>trình</a:t>
            </a:r>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t>4</a:t>
            </a:fld>
            <a:endParaRPr lang="es-CL"/>
          </a:p>
        </p:txBody>
      </p:sp>
    </p:spTree>
    <p:extLst>
      <p:ext uri="{BB962C8B-B14F-4D97-AF65-F5344CB8AC3E}">
        <p14:creationId xmlns:p14="http://schemas.microsoft.com/office/powerpoint/2010/main" val="874784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kern="1200" dirty="0" smtClean="0">
                <a:solidFill>
                  <a:schemeClr val="tx1"/>
                </a:solidFill>
                <a:effectLst/>
                <a:latin typeface="+mn-lt"/>
                <a:ea typeface="+mn-ea"/>
                <a:cs typeface="+mn-cs"/>
              </a:rPr>
              <a:t>Thông tin và hiểu biết sâu hơn về khả năng gây bệnh và động thái sinh thái của coronavirus đang được các chuyên gia hoạt động dọc theo chuỗi cung ứng thực phẩm và trong chính phủ nghiên cứu và truyền đạt một cách dễ dàng nhất có thể, với mục đích hỗ trợ họ thiết lập các biện pháp an toàn sinh học thích hợp.</a:t>
            </a:r>
            <a:endParaRPr lang="es-CL" sz="1200" strike="dblStrike"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40</a:t>
            </a:fld>
            <a:endParaRPr lang="es-CL">
              <a:solidFill>
                <a:prstClr val="black"/>
              </a:solidFill>
            </a:endParaRPr>
          </a:p>
        </p:txBody>
      </p:sp>
    </p:spTree>
    <p:extLst>
      <p:ext uri="{BB962C8B-B14F-4D97-AF65-F5344CB8AC3E}">
        <p14:creationId xmlns:p14="http://schemas.microsoft.com/office/powerpoint/2010/main" val="3300470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kern="1200" dirty="0" smtClean="0">
                <a:solidFill>
                  <a:schemeClr val="tx1"/>
                </a:solidFill>
                <a:effectLst/>
                <a:latin typeface="+mn-lt"/>
                <a:ea typeface="+mn-ea"/>
                <a:cs typeface="+mn-cs"/>
              </a:rPr>
              <a:t>Thúc đẩy việc hình thành các nhóm liên ngành từ các lĩnh vực khác nhau, ví dụ như giữa vệ sinh thực phẩm, an toàn lao động và môi trường khi tiến hành thiết kế và quản lý vận hành nhằm giảm thiểu sự lây lan của COVID-19 trong các nhà máy chế biến thực phẩm. Sự nhấn mạnh là hướng tới việc phát triển một hệ thống tích hợp tốt có thể ngăn chặn việc tiếp xúc với vi rút. Ví dụ: tích hợp SOP làm sạch và khử trùng cho các bề mặt tiếp xúc nhiều vào SOP làm sạch hiện tại; thiết kế hệ thống thông gió cho phòng sạch</a:t>
            </a: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41</a:t>
            </a:fld>
            <a:endParaRPr lang="es-CL">
              <a:solidFill>
                <a:prstClr val="black"/>
              </a:solidFill>
            </a:endParaRPr>
          </a:p>
        </p:txBody>
      </p:sp>
    </p:spTree>
    <p:extLst>
      <p:ext uri="{BB962C8B-B14F-4D97-AF65-F5344CB8AC3E}">
        <p14:creationId xmlns:p14="http://schemas.microsoft.com/office/powerpoint/2010/main" val="147673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kern="1200" dirty="0" smtClean="0">
                <a:solidFill>
                  <a:schemeClr val="tx1"/>
                </a:solidFill>
                <a:effectLst/>
                <a:latin typeface="+mn-lt"/>
                <a:ea typeface="+mn-ea"/>
                <a:cs typeface="+mn-cs"/>
              </a:rPr>
              <a:t>Những lo lắng do đại dịch và nhu cầu duy trì chuỗi cung ứng thực phẩm đã thúc đẩy nhiều doanh nghiệp thực phẩm tìm kiếm công nghệ và cải tiến mới. Ví dụ: để phát triển các mô hình vi lỏng đáng tin cậy trong các nhà máy chế biến thực phẩm liên quan đến quá trình tạo và chuyển động của sol khí hoặc giọt nhỏ, theo số lượng công nhân và cách đặt chúng để sản xuất tối ưu.</a:t>
            </a:r>
            <a:endParaRPr lang="en-US" sz="1200" kern="1200" dirty="0" smtClean="0">
              <a:solidFill>
                <a:schemeClr val="tx1"/>
              </a:solidFill>
              <a:effectLst/>
              <a:latin typeface="+mn-lt"/>
              <a:ea typeface="+mn-ea"/>
              <a:cs typeface="+mn-cs"/>
            </a:endParaRPr>
          </a:p>
          <a:p>
            <a:r>
              <a:rPr lang="vi-VN" dirty="0" smtClean="0"/>
              <a:t>Mối quan tâm khác: sử dụng tự động hóa trong việc thay thế lao động trong các nhà kho và cửa hàng tạp hóa </a:t>
            </a:r>
            <a:r>
              <a:rPr lang="vi-VN" dirty="0" smtClean="0"/>
              <a:t>(ki-ốt</a:t>
            </a:r>
            <a:r>
              <a:rPr lang="vi-VN" dirty="0" smtClean="0"/>
              <a:t>) và sử dụng trí tuệ nhân tạo.</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42</a:t>
            </a:fld>
            <a:endParaRPr lang="es-CL">
              <a:solidFill>
                <a:prstClr val="black"/>
              </a:solidFill>
            </a:endParaRPr>
          </a:p>
        </p:txBody>
      </p:sp>
    </p:spTree>
    <p:extLst>
      <p:ext uri="{BB962C8B-B14F-4D97-AF65-F5344CB8AC3E}">
        <p14:creationId xmlns:p14="http://schemas.microsoft.com/office/powerpoint/2010/main" val="4240547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Giải thích như trong slide</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43</a:t>
            </a:fld>
            <a:endParaRPr lang="es-CL">
              <a:solidFill>
                <a:prstClr val="black"/>
              </a:solidFill>
            </a:endParaRPr>
          </a:p>
        </p:txBody>
      </p:sp>
    </p:spTree>
    <p:extLst>
      <p:ext uri="{BB962C8B-B14F-4D97-AF65-F5344CB8AC3E}">
        <p14:creationId xmlns:p14="http://schemas.microsoft.com/office/powerpoint/2010/main" val="428877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Bài thuyết trình kết thúc với sự thúc giục mạnh mẽ về việc duy trì tính toàn vẹn của thực phẩm tại thời điểm đại dịch này, và điều này nhấn mạnh đến an ninh lương thực, tính bền vững, an toàn thực phẩm và tính xác thực như một phần của văn hóa ẩm thực.</a:t>
            </a:r>
            <a:endParaRPr lang="es-CL" dirty="0"/>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44</a:t>
            </a:fld>
            <a:endParaRPr lang="es-CL">
              <a:solidFill>
                <a:prstClr val="black"/>
              </a:solidFill>
            </a:endParaRPr>
          </a:p>
        </p:txBody>
      </p:sp>
    </p:spTree>
    <p:extLst>
      <p:ext uri="{BB962C8B-B14F-4D97-AF65-F5344CB8AC3E}">
        <p14:creationId xmlns:p14="http://schemas.microsoft.com/office/powerpoint/2010/main" val="3993894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sz="1200" kern="1200" dirty="0" smtClean="0">
                <a:solidFill>
                  <a:schemeClr val="tx1"/>
                </a:solidFill>
                <a:effectLst/>
                <a:latin typeface="+mn-lt"/>
                <a:ea typeface="+mn-ea"/>
                <a:cs typeface="+mn-cs"/>
              </a:rPr>
              <a:t>Tài liệu tham khảo được sử dụng cho bài thuyết trình này, ngoài thông tin gốc từ các tác giả ban đầu, được liệt kê ở đây. Ngoài ra còn có các tài liệu tham khảo đã được trích dẫn trực tiếp trong các slide.</a:t>
            </a: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04846586-9FD1-4A5E-B116-BAB78D48E144}" type="slidenum">
              <a:rPr lang="es-CL" smtClean="0">
                <a:solidFill>
                  <a:prstClr val="black"/>
                </a:solidFill>
              </a:rPr>
              <a:pPr>
                <a:defRPr/>
              </a:pPr>
              <a:t>45</a:t>
            </a:fld>
            <a:endParaRPr lang="es-CL">
              <a:solidFill>
                <a:prstClr val="black"/>
              </a:solidFill>
            </a:endParaRPr>
          </a:p>
        </p:txBody>
      </p:sp>
    </p:spTree>
    <p:extLst>
      <p:ext uri="{BB962C8B-B14F-4D97-AF65-F5344CB8AC3E}">
        <p14:creationId xmlns:p14="http://schemas.microsoft.com/office/powerpoint/2010/main" val="3411694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46</a:t>
            </a:fld>
            <a:endParaRPr lang="es-CL"/>
          </a:p>
        </p:txBody>
      </p:sp>
    </p:spTree>
    <p:extLst>
      <p:ext uri="{BB962C8B-B14F-4D97-AF65-F5344CB8AC3E}">
        <p14:creationId xmlns:p14="http://schemas.microsoft.com/office/powerpoint/2010/main" val="88269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vi-VN" dirty="0" smtClean="0"/>
              <a:t>Hiện nay, người ta biết rằng coronavirus là một họ virus có thể gây bệnh cho cả động vật và người. Ở người, nhiều loại coronavirus khác nhau được biết là gây ra các bệnh nhiễm trùng đường hô hấp có thể từ cảm lạnh thông thường đến các bệnh nghiêm trọng hơn, chẳng hạn như hội chứng hô hấp Trung Đông (MERS) và hội chứng hô hấp cấp tính nghiêm trọng (SARS).</a:t>
            </a:r>
            <a:endParaRPr lang="en-US" dirty="0"/>
          </a:p>
          <a:p>
            <a:endParaRPr lang="en-US"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5</a:t>
            </a:fld>
            <a:endParaRPr lang="es-CL"/>
          </a:p>
        </p:txBody>
      </p:sp>
    </p:spTree>
    <p:extLst>
      <p:ext uri="{BB962C8B-B14F-4D97-AF65-F5344CB8AC3E}">
        <p14:creationId xmlns:p14="http://schemas.microsoft.com/office/powerpoint/2010/main" val="201096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Cấu trúc coronavirus được tạo thành từ vật chất di truyền (RNA); protein, cho phép nó bám vào các tế bào khác; và một màng lipid (axit béo) bao quanh nó, bảo vệ nó và giúp nó lây lan và xâm nhập các tế </a:t>
            </a:r>
            <a:r>
              <a:rPr lang="vi-VN" sz="1200" kern="1200" dirty="0" smtClean="0">
                <a:solidFill>
                  <a:schemeClr val="tx1"/>
                </a:solidFill>
                <a:effectLst/>
                <a:latin typeface="+mn-lt"/>
                <a:ea typeface="+mn-ea"/>
                <a:cs typeface="+mn-cs"/>
              </a:rPr>
              <a:t>bào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vi-VN"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err="1"/>
              <a:t>Source</a:t>
            </a:r>
            <a:r>
              <a:rPr lang="es-CL" dirty="0"/>
              <a:t>:</a:t>
            </a:r>
            <a:r>
              <a:rPr lang="es-CL" baseline="0" dirty="0"/>
              <a:t>  </a:t>
            </a:r>
            <a:r>
              <a:rPr lang="es-CL" dirty="0"/>
              <a:t>https://www.sciencedirect.com/science/article/pii/S0960982220303602</a:t>
            </a:r>
          </a:p>
        </p:txBody>
      </p:sp>
      <p:sp>
        <p:nvSpPr>
          <p:cNvPr id="4" name="Marcador de número de diapositiva 3"/>
          <p:cNvSpPr>
            <a:spLocks noGrp="1"/>
          </p:cNvSpPr>
          <p:nvPr>
            <p:ph type="sldNum" sz="quarter" idx="5"/>
          </p:nvPr>
        </p:nvSpPr>
        <p:spPr/>
        <p:txBody>
          <a:bodyPr/>
          <a:lstStyle/>
          <a:p>
            <a:fld id="{04846586-9FD1-4A5E-B116-BAB78D48E144}" type="slidenum">
              <a:rPr lang="es-CL" smtClean="0"/>
              <a:t>6</a:t>
            </a:fld>
            <a:endParaRPr lang="es-CL"/>
          </a:p>
        </p:txBody>
      </p:sp>
    </p:spTree>
    <p:extLst>
      <p:ext uri="{BB962C8B-B14F-4D97-AF65-F5344CB8AC3E}">
        <p14:creationId xmlns:p14="http://schemas.microsoft.com/office/powerpoint/2010/main" val="215767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Các triệu chứng phổ biến nhất của COVID-19 là sốt, ho khan và mệt mỏi. Các triệu chứng khác ít phổ biến hơn ảnh hưởng đến một số bệnh nhân là đau, nghẹt mũi, nhức đầu, viêm kết mạc, đau họng, tiêu chảy, mất vị giác hoặc khứu giác, phát ban trên da hoặc thay đổi màu sắc trên ngón tay và ngón chân. Các triệu chứng này thường nhẹ và bắt đầu </a:t>
            </a:r>
            <a:r>
              <a:rPr lang="vi-VN" dirty="0" smtClean="0"/>
              <a:t>dần </a:t>
            </a:r>
            <a:r>
              <a:rPr lang="vi-VN" dirty="0" smtClean="0"/>
              <a:t>dần.</a:t>
            </a:r>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solidFill>
                  <a:prstClr val="black"/>
                </a:solidFill>
              </a:rPr>
              <a:pPr/>
              <a:t>7</a:t>
            </a:fld>
            <a:endParaRPr lang="es-CL">
              <a:solidFill>
                <a:prstClr val="black"/>
              </a:solidFill>
            </a:endParaRPr>
          </a:p>
        </p:txBody>
      </p:sp>
    </p:spTree>
    <p:extLst>
      <p:ext uri="{BB962C8B-B14F-4D97-AF65-F5344CB8AC3E}">
        <p14:creationId xmlns:p14="http://schemas.microsoft.com/office/powerpoint/2010/main" val="422148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4846586-9FD1-4A5E-B116-BAB78D48E144}" type="slidenum">
              <a:rPr lang="es-CL" smtClean="0"/>
              <a:t>8</a:t>
            </a:fld>
            <a:endParaRPr lang="es-CL"/>
          </a:p>
        </p:txBody>
      </p:sp>
    </p:spTree>
    <p:extLst>
      <p:ext uri="{BB962C8B-B14F-4D97-AF65-F5344CB8AC3E}">
        <p14:creationId xmlns:p14="http://schemas.microsoft.com/office/powerpoint/2010/main" val="308369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Về các biện pháp y tế nói chung, các chiến lược</a:t>
            </a:r>
            <a:r>
              <a:rPr lang="en-US" baseline="0" dirty="0" smtClean="0"/>
              <a:t> </a:t>
            </a:r>
            <a:r>
              <a:rPr lang="en-US" baseline="0" dirty="0" err="1" smtClean="0"/>
              <a:t>cẩn</a:t>
            </a:r>
            <a:r>
              <a:rPr lang="en-US" baseline="0" dirty="0" smtClean="0"/>
              <a:t> </a:t>
            </a:r>
            <a:r>
              <a:rPr lang="en-US" baseline="0" dirty="0" err="1" smtClean="0"/>
              <a:t>trọng</a:t>
            </a:r>
            <a:r>
              <a:rPr lang="vi-VN" dirty="0" smtClean="0"/>
              <a:t> </a:t>
            </a:r>
            <a:r>
              <a:rPr lang="vi-VN" dirty="0" smtClean="0"/>
              <a:t>đã dần được áp dụng để chăm sóc bệnh nhân trong các dịch vụ y tế, cũng như kiểm soát biên giới và giam giữ bắt buộc trên toàn quốc, tùy thuộc vào mức độ phổ biến của COVID-19 ở mỗi quốc gia.</a:t>
            </a:r>
            <a:r>
              <a:rPr lang="en-US" dirty="0" smtClean="0"/>
              <a:t> </a:t>
            </a:r>
            <a:r>
              <a:rPr lang="vi-VN" dirty="0" smtClean="0"/>
              <a:t>Cụ thể, các chiến lược chủ yếu dựa trên </a:t>
            </a:r>
            <a:r>
              <a:rPr lang="vi-VN" dirty="0" smtClean="0"/>
              <a:t>thử nghiệm cộng </a:t>
            </a:r>
            <a:r>
              <a:rPr lang="vi-VN" dirty="0" smtClean="0"/>
              <a:t>đồng; củng cố mạng lưới các phòng thí nghiệm thực hiện các phép phân tích; truy xuất nguồn gốc các trường hợp dương tính; và cách ly nghiêm ngặt với cộng đồng. Các </a:t>
            </a:r>
            <a:r>
              <a:rPr lang="vi-VN" dirty="0" smtClean="0"/>
              <a:t>qu</a:t>
            </a:r>
            <a:r>
              <a:rPr lang="en-US" dirty="0" smtClean="0"/>
              <a:t>i</a:t>
            </a:r>
            <a:r>
              <a:rPr lang="vi-VN" dirty="0" smtClean="0"/>
              <a:t> </a:t>
            </a:r>
            <a:r>
              <a:rPr lang="vi-VN" dirty="0" smtClean="0"/>
              <a:t>trình và khuyến nghị đã được soạn thảo và bao gồm các khía cạnh của việc làm sạch và khử trùng bề mặt; hướng dẫn sử dụng phương tiện bảo vệ cá nhân; tạo thuận lợi cho các xét nghiệm chẩn đoán miễn dịch; và truyền đạt các định nghĩa trong khuôn khổ của đại dịch, </a:t>
            </a:r>
            <a:r>
              <a:rPr lang="vi-VN" dirty="0" smtClean="0"/>
              <a:t>t</a:t>
            </a:r>
            <a:r>
              <a:rPr lang="en-US" dirty="0" err="1" smtClean="0"/>
              <a:t>uyên</a:t>
            </a:r>
            <a:r>
              <a:rPr lang="en-US" baseline="0" dirty="0" smtClean="0"/>
              <a:t> </a:t>
            </a:r>
            <a:r>
              <a:rPr lang="en-US" baseline="0" dirty="0" err="1" smtClean="0"/>
              <a:t>truyền</a:t>
            </a:r>
            <a:r>
              <a:rPr lang="en-US" baseline="0" dirty="0" smtClean="0"/>
              <a:t> </a:t>
            </a:r>
            <a:r>
              <a:rPr lang="en-US" baseline="0" dirty="0" err="1" smtClean="0"/>
              <a:t>giáo</a:t>
            </a:r>
            <a:r>
              <a:rPr lang="en-US" baseline="0" dirty="0" smtClean="0"/>
              <a:t> </a:t>
            </a:r>
            <a:r>
              <a:rPr lang="en-US" baseline="0" dirty="0" err="1" smtClean="0"/>
              <a:t>dục</a:t>
            </a:r>
            <a:r>
              <a:rPr lang="vi-VN" dirty="0" smtClean="0"/>
              <a:t>.</a:t>
            </a:r>
            <a:r>
              <a:rPr lang="en-US" dirty="0" smtClean="0"/>
              <a:t> </a:t>
            </a:r>
            <a:r>
              <a:rPr lang="vi-VN" dirty="0" smtClean="0"/>
              <a:t>Các </a:t>
            </a:r>
            <a:r>
              <a:rPr lang="vi-VN" dirty="0" smtClean="0"/>
              <a:t>biện pháp </a:t>
            </a:r>
            <a:r>
              <a:rPr lang="en-US" dirty="0" err="1" smtClean="0"/>
              <a:t>xử</a:t>
            </a:r>
            <a:r>
              <a:rPr lang="vi-VN" dirty="0" smtClean="0"/>
              <a:t> </a:t>
            </a:r>
            <a:r>
              <a:rPr lang="vi-VN" dirty="0" smtClean="0"/>
              <a:t>phạt vi phạm các quy định về y tế đã được thực thi, và các biện pháp vệ sinh nghiêm ngặt và kiểm soát toàn diện đã được thiết lập.</a:t>
            </a:r>
            <a:endParaRPr lang="en-US" dirty="0"/>
          </a:p>
          <a:p>
            <a:endParaRPr lang="en-US" dirty="0"/>
          </a:p>
        </p:txBody>
      </p:sp>
      <p:sp>
        <p:nvSpPr>
          <p:cNvPr id="4" name="Slide Number Placeholder 3"/>
          <p:cNvSpPr>
            <a:spLocks noGrp="1"/>
          </p:cNvSpPr>
          <p:nvPr>
            <p:ph type="sldNum" sz="quarter" idx="10"/>
          </p:nvPr>
        </p:nvSpPr>
        <p:spPr/>
        <p:txBody>
          <a:bodyPr/>
          <a:lstStyle/>
          <a:p>
            <a:fld id="{04846586-9FD1-4A5E-B116-BAB78D48E144}" type="slidenum">
              <a:rPr lang="es-CL" smtClean="0">
                <a:solidFill>
                  <a:prstClr val="black"/>
                </a:solidFill>
              </a:rPr>
              <a:pPr/>
              <a:t>9</a:t>
            </a:fld>
            <a:endParaRPr lang="es-CL">
              <a:solidFill>
                <a:prstClr val="black"/>
              </a:solidFill>
            </a:endParaRPr>
          </a:p>
        </p:txBody>
      </p:sp>
    </p:spTree>
    <p:extLst>
      <p:ext uri="{BB962C8B-B14F-4D97-AF65-F5344CB8AC3E}">
        <p14:creationId xmlns:p14="http://schemas.microsoft.com/office/powerpoint/2010/main" val="66777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AB7D01AF-1DF2-419D-9838-A87D36C3E62F}"/>
              </a:ext>
            </a:extLst>
          </p:cNvPr>
          <p:cNvSpPr>
            <a:spLocks noGrp="1"/>
          </p:cNvSpPr>
          <p:nvPr>
            <p:ph type="dt" sz="half" idx="10"/>
          </p:nvPr>
        </p:nvSpPr>
        <p:spPr/>
        <p:txBody>
          <a:bodyPr/>
          <a:lstStyle/>
          <a:p>
            <a:fld id="{B18A33DE-B9E7-4D8A-92E6-4FEF6701DA41}" type="datetime1">
              <a:rPr lang="es-CL" smtClean="0"/>
              <a:t>02-05-2021</a:t>
            </a:fld>
            <a:endParaRPr lang="es-CL"/>
          </a:p>
        </p:txBody>
      </p:sp>
      <p:sp>
        <p:nvSpPr>
          <p:cNvPr id="5" name="Marcador de pie de página 4">
            <a:extLst>
              <a:ext uri="{FF2B5EF4-FFF2-40B4-BE49-F238E27FC236}">
                <a16:creationId xmlns="" xmlns:a16="http://schemas.microsoft.com/office/drawing/2014/main" id="{9905EE50-130D-4482-BFEE-DBC28CC1D928}"/>
              </a:ext>
            </a:extLst>
          </p:cNvPr>
          <p:cNvSpPr>
            <a:spLocks noGrp="1"/>
          </p:cNvSpPr>
          <p:nvPr>
            <p:ph type="ftr" sz="quarter" idx="11"/>
          </p:nvPr>
        </p:nvSpPr>
        <p:spPr/>
        <p:txBody>
          <a:bodyPr/>
          <a:lstStyle/>
          <a:p>
            <a:endParaRPr lang="es-CL" dirty="0"/>
          </a:p>
        </p:txBody>
      </p:sp>
      <p:sp>
        <p:nvSpPr>
          <p:cNvPr id="6" name="Marcador de número de diapositiva 5">
            <a:extLst>
              <a:ext uri="{FF2B5EF4-FFF2-40B4-BE49-F238E27FC236}">
                <a16:creationId xmlns="" xmlns:a16="http://schemas.microsoft.com/office/drawing/2014/main" id="{2184CD50-8A75-4373-80C1-A78B0A43BCCA}"/>
              </a:ext>
            </a:extLst>
          </p:cNvPr>
          <p:cNvSpPr>
            <a:spLocks noGrp="1"/>
          </p:cNvSpPr>
          <p:nvPr>
            <p:ph type="sldNum" sz="quarter" idx="12"/>
          </p:nvPr>
        </p:nvSpPr>
        <p:spPr/>
        <p:txBody>
          <a:bodyPr/>
          <a:lstStyle/>
          <a:p>
            <a:fld id="{5B14D12E-2AFD-4EBD-BCA5-BBC6EAD3F6FB}" type="slidenum">
              <a:rPr lang="es-CL" smtClean="0"/>
              <a:t>‹#›</a:t>
            </a:fld>
            <a:endParaRPr lang="es-CL" dirty="0"/>
          </a:p>
        </p:txBody>
      </p:sp>
    </p:spTree>
    <p:extLst>
      <p:ext uri="{BB962C8B-B14F-4D97-AF65-F5344CB8AC3E}">
        <p14:creationId xmlns:p14="http://schemas.microsoft.com/office/powerpoint/2010/main" val="75939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DCD56814-51C2-41CF-B89C-5DDB96EC3172}"/>
              </a:ext>
            </a:extLst>
          </p:cNvPr>
          <p:cNvSpPr>
            <a:spLocks noGrp="1"/>
          </p:cNvSpPr>
          <p:nvPr>
            <p:ph type="dt" sz="half" idx="10"/>
          </p:nvPr>
        </p:nvSpPr>
        <p:spPr/>
        <p:txBody>
          <a:bodyPr/>
          <a:lstStyle/>
          <a:p>
            <a:fld id="{A808CB33-6E57-4C83-BF5F-8561C7064D95}" type="datetime1">
              <a:rPr lang="es-CL" smtClean="0"/>
              <a:t>02-05-2021</a:t>
            </a:fld>
            <a:endParaRPr lang="es-CL"/>
          </a:p>
        </p:txBody>
      </p:sp>
      <p:sp>
        <p:nvSpPr>
          <p:cNvPr id="5" name="Marcador de pie de página 4">
            <a:extLst>
              <a:ext uri="{FF2B5EF4-FFF2-40B4-BE49-F238E27FC236}">
                <a16:creationId xmlns="" xmlns:a16="http://schemas.microsoft.com/office/drawing/2014/main" id="{4F1E2576-1E04-4DFD-8CAF-20438E6308B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31BE3E0E-2890-47EF-94AB-3D8C116CBF17}"/>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288956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BFC6CA7-1585-476A-ABB8-D0A48B2C755C}"/>
              </a:ext>
            </a:extLst>
          </p:cNvPr>
          <p:cNvSpPr>
            <a:spLocks noGrp="1"/>
          </p:cNvSpPr>
          <p:nvPr>
            <p:ph type="dt" sz="half" idx="10"/>
          </p:nvPr>
        </p:nvSpPr>
        <p:spPr/>
        <p:txBody>
          <a:bodyPr/>
          <a:lstStyle/>
          <a:p>
            <a:fld id="{39A886B9-6404-4640-A860-F6FBD703E41B}" type="datetime1">
              <a:rPr lang="es-CL" smtClean="0"/>
              <a:t>02-05-2021</a:t>
            </a:fld>
            <a:endParaRPr lang="es-CL"/>
          </a:p>
        </p:txBody>
      </p:sp>
      <p:sp>
        <p:nvSpPr>
          <p:cNvPr id="5" name="Marcador de pie de página 4">
            <a:extLst>
              <a:ext uri="{FF2B5EF4-FFF2-40B4-BE49-F238E27FC236}">
                <a16:creationId xmlns="" xmlns:a16="http://schemas.microsoft.com/office/drawing/2014/main" id="{9C587AFD-DDE8-41D3-B60E-44FCC2BBB87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FB9DF9B0-8122-43E3-9487-567E3273563D}"/>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2562067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1AE585B-6DB0-4F9D-A022-6E7823D430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D23863FB-0C67-48DF-94CC-68E13A27DE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1D01DA00-6044-42EE-B10A-0A286D3BA099}"/>
              </a:ext>
            </a:extLst>
          </p:cNvPr>
          <p:cNvSpPr>
            <a:spLocks noGrp="1"/>
          </p:cNvSpPr>
          <p:nvPr>
            <p:ph type="dt" sz="half" idx="10"/>
          </p:nvPr>
        </p:nvSpPr>
        <p:spPr/>
        <p:txBody>
          <a:bodyPr/>
          <a:lstStyle/>
          <a:p>
            <a:fld id="{D79147C7-B927-4B85-BB69-80A9C64255E4}"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A6C57642-8105-4342-9AED-8BE2F3C9F8E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1FEB46C8-203E-4865-A023-EB1587FB0C78}"/>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54192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BEE459-57C8-487E-A61A-A9AC09271DA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E86B697-C820-4893-B768-F664BFABD6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5885D46B-62F6-494C-A231-44D351E42CE5}"/>
              </a:ext>
            </a:extLst>
          </p:cNvPr>
          <p:cNvSpPr>
            <a:spLocks noGrp="1"/>
          </p:cNvSpPr>
          <p:nvPr>
            <p:ph type="dt" sz="half" idx="10"/>
          </p:nvPr>
        </p:nvSpPr>
        <p:spPr/>
        <p:txBody>
          <a:bodyPr/>
          <a:lstStyle/>
          <a:p>
            <a:fld id="{839622E4-7DA5-4B4E-9B8C-5BF34B7B9E17}"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235B5A4F-E640-4105-8969-86CA02B8C96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80BBEF11-47D7-4A26-9C46-CE004FE6147A}"/>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820020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FF8B8ED-8E8E-42D6-8C46-7FDE1F4B7A5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1A68C0CE-B0A9-4A8E-BFE8-90F31F32D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540FDDAC-8ABF-4262-BC7A-3E435A49CB5A}"/>
              </a:ext>
            </a:extLst>
          </p:cNvPr>
          <p:cNvSpPr>
            <a:spLocks noGrp="1"/>
          </p:cNvSpPr>
          <p:nvPr>
            <p:ph type="dt" sz="half" idx="10"/>
          </p:nvPr>
        </p:nvSpPr>
        <p:spPr/>
        <p:txBody>
          <a:bodyPr/>
          <a:lstStyle/>
          <a:p>
            <a:fld id="{41E689AA-B523-4797-990C-2C822105A3A9}"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855026A2-1ACB-4AB6-B1C0-4BA79FC0E1D3}"/>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91BB4FCA-94B3-4935-92DC-E0FD6C299B2B}"/>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8287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2D302B8-0CDD-4C8F-B9DA-DBC3DEEDF8E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2F8BA1FF-BED2-4470-8C21-D7A63D9A61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7DA7B338-EA19-4A7E-8E59-D1BF430306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446781AF-8BDF-4830-8DB6-A5837F8F1828}"/>
              </a:ext>
            </a:extLst>
          </p:cNvPr>
          <p:cNvSpPr>
            <a:spLocks noGrp="1"/>
          </p:cNvSpPr>
          <p:nvPr>
            <p:ph type="dt" sz="half" idx="10"/>
          </p:nvPr>
        </p:nvSpPr>
        <p:spPr/>
        <p:txBody>
          <a:bodyPr/>
          <a:lstStyle/>
          <a:p>
            <a:fld id="{69C31456-1E78-43C6-A87B-C1AFB12244BA}"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AF90B937-D77E-4143-86BB-AF404B91D98F}"/>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99D9A030-4AA6-4F0C-A2E9-4917B4E87B02}"/>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462171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77FF930-4BD1-4475-BE1A-7574D65453D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E32564B4-7343-4DFF-8537-B824E4E7D2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DB390CC-B046-44B4-8A4B-2B584099D80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56A4AD7D-237B-429D-BC32-657276EC8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1D087788-9B73-4EB8-8A4A-6383AD7717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A25B33CF-30AE-4030-9340-59D8A3FDBFF7}"/>
              </a:ext>
            </a:extLst>
          </p:cNvPr>
          <p:cNvSpPr>
            <a:spLocks noGrp="1"/>
          </p:cNvSpPr>
          <p:nvPr>
            <p:ph type="dt" sz="half" idx="10"/>
          </p:nvPr>
        </p:nvSpPr>
        <p:spPr/>
        <p:txBody>
          <a:bodyPr/>
          <a:lstStyle/>
          <a:p>
            <a:fld id="{5B429BC5-1D1D-4879-BED2-0EA3A32AE9AE}" type="datetime1">
              <a:rPr lang="es-CL" smtClean="0">
                <a:solidFill>
                  <a:prstClr val="black">
                    <a:tint val="75000"/>
                  </a:prstClr>
                </a:solidFill>
              </a:rPr>
              <a:t>02-05-2021</a:t>
            </a:fld>
            <a:endParaRPr lang="es-CL">
              <a:solidFill>
                <a:prstClr val="black">
                  <a:tint val="75000"/>
                </a:prstClr>
              </a:solidFill>
            </a:endParaRPr>
          </a:p>
        </p:txBody>
      </p:sp>
      <p:sp>
        <p:nvSpPr>
          <p:cNvPr id="8" name="Marcador de pie de página 7">
            <a:extLst>
              <a:ext uri="{FF2B5EF4-FFF2-40B4-BE49-F238E27FC236}">
                <a16:creationId xmlns="" xmlns:a16="http://schemas.microsoft.com/office/drawing/2014/main" id="{375E2540-6BAB-4911-9E0F-43DE5E908AAB}"/>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B7188C4F-5A24-4F43-87C8-A788719479CF}"/>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7426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5902CE3-87B4-470D-AF3B-794881313C5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3A434201-BC5F-4D40-8B6E-46616215E452}"/>
              </a:ext>
            </a:extLst>
          </p:cNvPr>
          <p:cNvSpPr>
            <a:spLocks noGrp="1"/>
          </p:cNvSpPr>
          <p:nvPr>
            <p:ph type="dt" sz="half" idx="10"/>
          </p:nvPr>
        </p:nvSpPr>
        <p:spPr/>
        <p:txBody>
          <a:bodyPr/>
          <a:lstStyle/>
          <a:p>
            <a:fld id="{C077E18B-7064-42A1-A3FE-0CD52D5CEB08}" type="datetime1">
              <a:rPr lang="es-CL" smtClean="0">
                <a:solidFill>
                  <a:prstClr val="black">
                    <a:tint val="75000"/>
                  </a:prstClr>
                </a:solidFill>
              </a:rPr>
              <a:t>02-05-2021</a:t>
            </a:fld>
            <a:endParaRPr lang="es-CL">
              <a:solidFill>
                <a:prstClr val="black">
                  <a:tint val="75000"/>
                </a:prstClr>
              </a:solidFill>
            </a:endParaRPr>
          </a:p>
        </p:txBody>
      </p:sp>
      <p:sp>
        <p:nvSpPr>
          <p:cNvPr id="4" name="Marcador de pie de página 3">
            <a:extLst>
              <a:ext uri="{FF2B5EF4-FFF2-40B4-BE49-F238E27FC236}">
                <a16:creationId xmlns="" xmlns:a16="http://schemas.microsoft.com/office/drawing/2014/main" id="{EF7D98F1-EFE7-4477-BB02-C2ED202427C6}"/>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19CE4C4F-0E4B-43A8-9883-F6290BE6EF8F}"/>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48657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15742D5C-D9B6-4F08-A8F8-11D44B0BEF37}"/>
              </a:ext>
            </a:extLst>
          </p:cNvPr>
          <p:cNvSpPr>
            <a:spLocks noGrp="1"/>
          </p:cNvSpPr>
          <p:nvPr>
            <p:ph type="dt" sz="half" idx="10"/>
          </p:nvPr>
        </p:nvSpPr>
        <p:spPr/>
        <p:txBody>
          <a:bodyPr/>
          <a:lstStyle/>
          <a:p>
            <a:fld id="{6A85DD90-E869-412C-AC58-491A42239831}" type="datetime1">
              <a:rPr lang="es-CL" smtClean="0">
                <a:solidFill>
                  <a:prstClr val="black">
                    <a:tint val="75000"/>
                  </a:prstClr>
                </a:solidFill>
              </a:rPr>
              <a:t>02-05-2021</a:t>
            </a:fld>
            <a:endParaRPr lang="es-CL">
              <a:solidFill>
                <a:prstClr val="black">
                  <a:tint val="75000"/>
                </a:prstClr>
              </a:solidFill>
            </a:endParaRPr>
          </a:p>
        </p:txBody>
      </p:sp>
      <p:sp>
        <p:nvSpPr>
          <p:cNvPr id="3" name="Marcador de pie de página 2">
            <a:extLst>
              <a:ext uri="{FF2B5EF4-FFF2-40B4-BE49-F238E27FC236}">
                <a16:creationId xmlns="" xmlns:a16="http://schemas.microsoft.com/office/drawing/2014/main" id="{F4ABB1E8-3FAC-4932-868B-F19606010BAD}"/>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B768CCFD-0A63-4D9B-9488-DF41DA1ED40C}"/>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89397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BEE44EF-21AD-4203-89A9-2D3F7206AFF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9A311846-F411-4A49-AB73-A3838EC46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66A8DBAC-CF7A-404F-8073-FE60AF032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248C2794-0650-4CA5-BD1D-2D9F6F52A214}"/>
              </a:ext>
            </a:extLst>
          </p:cNvPr>
          <p:cNvSpPr>
            <a:spLocks noGrp="1"/>
          </p:cNvSpPr>
          <p:nvPr>
            <p:ph type="dt" sz="half" idx="10"/>
          </p:nvPr>
        </p:nvSpPr>
        <p:spPr/>
        <p:txBody>
          <a:bodyPr/>
          <a:lstStyle/>
          <a:p>
            <a:fld id="{2F45A67B-3103-49C4-B9F4-DE93FAEDEE92}"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20F28EAF-56B2-4558-9BE3-0D9948A41EC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2186F8CE-A0CD-4863-9ECF-297F50F73576}"/>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9651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7152A44-6BC0-4FE1-959B-51572FCA5390}"/>
              </a:ext>
            </a:extLst>
          </p:cNvPr>
          <p:cNvSpPr>
            <a:spLocks noGrp="1"/>
          </p:cNvSpPr>
          <p:nvPr>
            <p:ph type="dt" sz="half" idx="10"/>
          </p:nvPr>
        </p:nvSpPr>
        <p:spPr/>
        <p:txBody>
          <a:bodyPr/>
          <a:lstStyle/>
          <a:p>
            <a:fld id="{F3B8CCFD-C5AB-4DC9-A583-85F075039DFB}" type="datetime1">
              <a:rPr lang="es-CL" smtClean="0"/>
              <a:t>02-05-2021</a:t>
            </a:fld>
            <a:endParaRPr lang="es-CL"/>
          </a:p>
        </p:txBody>
      </p:sp>
      <p:sp>
        <p:nvSpPr>
          <p:cNvPr id="5" name="Marcador de pie de página 4">
            <a:extLst>
              <a:ext uri="{FF2B5EF4-FFF2-40B4-BE49-F238E27FC236}">
                <a16:creationId xmlns="" xmlns:a16="http://schemas.microsoft.com/office/drawing/2014/main" id="{211AA69A-8C25-4106-8613-E23C922DAEA6}"/>
              </a:ext>
            </a:extLst>
          </p:cNvPr>
          <p:cNvSpPr>
            <a:spLocks noGrp="1"/>
          </p:cNvSpPr>
          <p:nvPr>
            <p:ph type="ftr" sz="quarter" idx="11"/>
          </p:nvPr>
        </p:nvSpPr>
        <p:spPr/>
        <p:txBody>
          <a:bodyPr/>
          <a:lstStyle/>
          <a:p>
            <a:endParaRPr lang="es-CL" dirty="0"/>
          </a:p>
        </p:txBody>
      </p:sp>
      <p:sp>
        <p:nvSpPr>
          <p:cNvPr id="6" name="Marcador de número de diapositiva 5">
            <a:extLst>
              <a:ext uri="{FF2B5EF4-FFF2-40B4-BE49-F238E27FC236}">
                <a16:creationId xmlns="" xmlns:a16="http://schemas.microsoft.com/office/drawing/2014/main" id="{4E0B5D2D-8BE9-4161-91E8-1D2E0C69B9B8}"/>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447608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7E765F0-AD1F-4E6D-934A-DEFBAFF702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115F2F6F-7AB0-4A8E-B5AA-CB8F8F591B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F12B3A74-077E-4560-8193-C40A6C78D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CF171FEA-22D3-4EAD-874A-05A978CD5DD7}"/>
              </a:ext>
            </a:extLst>
          </p:cNvPr>
          <p:cNvSpPr>
            <a:spLocks noGrp="1"/>
          </p:cNvSpPr>
          <p:nvPr>
            <p:ph type="dt" sz="half" idx="10"/>
          </p:nvPr>
        </p:nvSpPr>
        <p:spPr/>
        <p:txBody>
          <a:bodyPr/>
          <a:lstStyle/>
          <a:p>
            <a:fld id="{4FD73A33-7AF3-41F7-BF56-154EFA2AD535}"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FB9E0C7D-5CF7-48A9-8EBE-6F791E94054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6CCDA109-670B-4D54-B7FD-02ACCAF15062}"/>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03761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D82708-15E8-4C64-AB98-820E8CEDB05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555ECB83-F664-479C-84DD-1C58E69FFB6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D311EE98-77FD-41F8-B469-0A8D6A117920}"/>
              </a:ext>
            </a:extLst>
          </p:cNvPr>
          <p:cNvSpPr>
            <a:spLocks noGrp="1"/>
          </p:cNvSpPr>
          <p:nvPr>
            <p:ph type="dt" sz="half" idx="10"/>
          </p:nvPr>
        </p:nvSpPr>
        <p:spPr/>
        <p:txBody>
          <a:bodyPr/>
          <a:lstStyle/>
          <a:p>
            <a:fld id="{41CA90AD-804C-4BB0-968D-4B1B713DAC57}"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A30E12F7-75F4-4507-8194-4C4D0D85CAC0}"/>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02BFF23-EC44-4181-BB29-EC926BB8019B}"/>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87098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3EFFAFB1-A4F2-4A31-ACAC-34D7E363D40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7065232A-18CC-4635-90CF-D5693097353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90AAFAA2-68A4-48E6-8384-5BD939097B3B}"/>
              </a:ext>
            </a:extLst>
          </p:cNvPr>
          <p:cNvSpPr>
            <a:spLocks noGrp="1"/>
          </p:cNvSpPr>
          <p:nvPr>
            <p:ph type="dt" sz="half" idx="10"/>
          </p:nvPr>
        </p:nvSpPr>
        <p:spPr/>
        <p:txBody>
          <a:bodyPr/>
          <a:lstStyle/>
          <a:p>
            <a:fld id="{25651E52-2DBF-4CD6-8C3F-9E27A9E2EE75}"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D4F47E54-8453-40DB-8D97-2E4951F5B0E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1DB53647-F548-49F0-8A0A-551E93A082F0}"/>
              </a:ext>
            </a:extLst>
          </p:cNvPr>
          <p:cNvSpPr>
            <a:spLocks noGrp="1"/>
          </p:cNvSpPr>
          <p:nvPr>
            <p:ph type="sldNum" sz="quarter" idx="12"/>
          </p:nvPr>
        </p:nvSpPr>
        <p:spPr/>
        <p:txBody>
          <a:body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279460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AB7D01AF-1DF2-419D-9838-A87D36C3E62F}"/>
              </a:ext>
            </a:extLst>
          </p:cNvPr>
          <p:cNvSpPr>
            <a:spLocks noGrp="1"/>
          </p:cNvSpPr>
          <p:nvPr>
            <p:ph type="dt" sz="half" idx="10"/>
          </p:nvPr>
        </p:nvSpPr>
        <p:spPr/>
        <p:txBody>
          <a:bodyPr/>
          <a:lstStyle/>
          <a:p>
            <a:fld id="{88DBB779-E5E1-4931-8859-E073B673E171}"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53840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7152A44-6BC0-4FE1-959B-51572FCA5390}"/>
              </a:ext>
            </a:extLst>
          </p:cNvPr>
          <p:cNvSpPr>
            <a:spLocks noGrp="1"/>
          </p:cNvSpPr>
          <p:nvPr>
            <p:ph type="dt" sz="half" idx="10"/>
          </p:nvPr>
        </p:nvSpPr>
        <p:spPr/>
        <p:txBody>
          <a:bodyPr/>
          <a:lstStyle/>
          <a:p>
            <a:fld id="{191B6064-3144-470E-BC00-C89EDE717542}"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32906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923B506-F62A-4ED5-837B-65ECDB337137}"/>
              </a:ext>
            </a:extLst>
          </p:cNvPr>
          <p:cNvSpPr>
            <a:spLocks noGrp="1"/>
          </p:cNvSpPr>
          <p:nvPr>
            <p:ph type="dt" sz="half" idx="10"/>
          </p:nvPr>
        </p:nvSpPr>
        <p:spPr/>
        <p:txBody>
          <a:bodyPr/>
          <a:lstStyle/>
          <a:p>
            <a:fld id="{0FEB47E8-B1F1-4EC4-AFCF-01B4A5771D1F}"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71111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2174423E-FCD3-4D64-82E2-4E29B368597C}"/>
              </a:ext>
            </a:extLst>
          </p:cNvPr>
          <p:cNvSpPr>
            <a:spLocks noGrp="1"/>
          </p:cNvSpPr>
          <p:nvPr>
            <p:ph type="dt" sz="half" idx="10"/>
          </p:nvPr>
        </p:nvSpPr>
        <p:spPr/>
        <p:txBody>
          <a:bodyPr/>
          <a:lstStyle/>
          <a:p>
            <a:fld id="{BA88ADC3-8D0A-4571-8885-A3F70D49B7C3}"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37615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AC9B2740-950C-40D0-8E31-E6AC5A62B4A6}"/>
              </a:ext>
            </a:extLst>
          </p:cNvPr>
          <p:cNvSpPr>
            <a:spLocks noGrp="1"/>
          </p:cNvSpPr>
          <p:nvPr>
            <p:ph type="dt" sz="half" idx="10"/>
          </p:nvPr>
        </p:nvSpPr>
        <p:spPr/>
        <p:txBody>
          <a:bodyPr/>
          <a:lstStyle/>
          <a:p>
            <a:fld id="{D914BEB9-3A19-4A12-A054-F3BB6DB78538}" type="datetime1">
              <a:rPr lang="es-CL" smtClean="0">
                <a:solidFill>
                  <a:prstClr val="black">
                    <a:tint val="75000"/>
                  </a:prstClr>
                </a:solidFill>
              </a:rPr>
              <a:t>02-05-2021</a:t>
            </a:fld>
            <a:endParaRPr lang="es-CL">
              <a:solidFill>
                <a:prstClr val="black">
                  <a:tint val="75000"/>
                </a:prstClr>
              </a:solidFill>
            </a:endParaRPr>
          </a:p>
        </p:txBody>
      </p:sp>
      <p:sp>
        <p:nvSpPr>
          <p:cNvPr id="8" name="Marcador de pie de página 7">
            <a:extLst>
              <a:ext uri="{FF2B5EF4-FFF2-40B4-BE49-F238E27FC236}">
                <a16:creationId xmlns="" xmlns:a16="http://schemas.microsoft.com/office/drawing/2014/main"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65397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7235A651-4DB7-4D62-8CE2-5EEA608E6265}"/>
              </a:ext>
            </a:extLst>
          </p:cNvPr>
          <p:cNvSpPr>
            <a:spLocks noGrp="1"/>
          </p:cNvSpPr>
          <p:nvPr>
            <p:ph type="dt" sz="half" idx="10"/>
          </p:nvPr>
        </p:nvSpPr>
        <p:spPr/>
        <p:txBody>
          <a:bodyPr/>
          <a:lstStyle/>
          <a:p>
            <a:fld id="{671ED2EB-20A4-4607-AA65-13576902349B}" type="datetime1">
              <a:rPr lang="es-CL" smtClean="0">
                <a:solidFill>
                  <a:prstClr val="black">
                    <a:tint val="75000"/>
                  </a:prstClr>
                </a:solidFill>
              </a:rPr>
              <a:t>02-05-2021</a:t>
            </a:fld>
            <a:endParaRPr lang="es-CL">
              <a:solidFill>
                <a:prstClr val="black">
                  <a:tint val="75000"/>
                </a:prstClr>
              </a:solidFill>
            </a:endParaRPr>
          </a:p>
        </p:txBody>
      </p:sp>
      <p:sp>
        <p:nvSpPr>
          <p:cNvPr id="4" name="Marcador de pie de página 3">
            <a:extLst>
              <a:ext uri="{FF2B5EF4-FFF2-40B4-BE49-F238E27FC236}">
                <a16:creationId xmlns="" xmlns:a16="http://schemas.microsoft.com/office/drawing/2014/main"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91561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42D5596-753E-443A-809A-D17B791D63BE}"/>
              </a:ext>
            </a:extLst>
          </p:cNvPr>
          <p:cNvSpPr>
            <a:spLocks noGrp="1"/>
          </p:cNvSpPr>
          <p:nvPr>
            <p:ph type="dt" sz="half" idx="10"/>
          </p:nvPr>
        </p:nvSpPr>
        <p:spPr/>
        <p:txBody>
          <a:bodyPr/>
          <a:lstStyle/>
          <a:p>
            <a:fld id="{D163AED5-03C5-4C71-A1B6-5F3A7D12FEA8}" type="datetime1">
              <a:rPr lang="es-CL" smtClean="0">
                <a:solidFill>
                  <a:prstClr val="black">
                    <a:tint val="75000"/>
                  </a:prstClr>
                </a:solidFill>
              </a:rPr>
              <a:t>02-05-2021</a:t>
            </a:fld>
            <a:endParaRPr lang="es-CL">
              <a:solidFill>
                <a:prstClr val="black">
                  <a:tint val="75000"/>
                </a:prstClr>
              </a:solidFill>
            </a:endParaRPr>
          </a:p>
        </p:txBody>
      </p:sp>
      <p:sp>
        <p:nvSpPr>
          <p:cNvPr id="3" name="Marcador de pie de página 2">
            <a:extLst>
              <a:ext uri="{FF2B5EF4-FFF2-40B4-BE49-F238E27FC236}">
                <a16:creationId xmlns="" xmlns:a16="http://schemas.microsoft.com/office/drawing/2014/main"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2340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923B506-F62A-4ED5-837B-65ECDB337137}"/>
              </a:ext>
            </a:extLst>
          </p:cNvPr>
          <p:cNvSpPr>
            <a:spLocks noGrp="1"/>
          </p:cNvSpPr>
          <p:nvPr>
            <p:ph type="dt" sz="half" idx="10"/>
          </p:nvPr>
        </p:nvSpPr>
        <p:spPr/>
        <p:txBody>
          <a:bodyPr/>
          <a:lstStyle/>
          <a:p>
            <a:fld id="{AEC9D1AC-D349-4225-93F0-372B31BA1659}" type="datetime1">
              <a:rPr lang="es-CL" smtClean="0"/>
              <a:t>02-05-2021</a:t>
            </a:fld>
            <a:endParaRPr lang="es-CL"/>
          </a:p>
        </p:txBody>
      </p:sp>
      <p:sp>
        <p:nvSpPr>
          <p:cNvPr id="5" name="Marcador de pie de página 4">
            <a:extLst>
              <a:ext uri="{FF2B5EF4-FFF2-40B4-BE49-F238E27FC236}">
                <a16:creationId xmlns="" xmlns:a16="http://schemas.microsoft.com/office/drawing/2014/main" id="{C48E265A-C45E-4FAD-BBD9-B4636EA17EA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FB5E6B49-590F-4717-B729-017ECEF56AF0}"/>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24889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968E709-BC98-46C4-8F20-28AC994C2BFA}"/>
              </a:ext>
            </a:extLst>
          </p:cNvPr>
          <p:cNvSpPr>
            <a:spLocks noGrp="1"/>
          </p:cNvSpPr>
          <p:nvPr>
            <p:ph type="dt" sz="half" idx="10"/>
          </p:nvPr>
        </p:nvSpPr>
        <p:spPr/>
        <p:txBody>
          <a:bodyPr/>
          <a:lstStyle/>
          <a:p>
            <a:fld id="{BE15665A-5D5C-40DC-9973-5543CAA44607}"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21735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01752C5-6E5E-45C6-929E-1DA022502617}"/>
              </a:ext>
            </a:extLst>
          </p:cNvPr>
          <p:cNvSpPr>
            <a:spLocks noGrp="1"/>
          </p:cNvSpPr>
          <p:nvPr>
            <p:ph type="dt" sz="half" idx="10"/>
          </p:nvPr>
        </p:nvSpPr>
        <p:spPr/>
        <p:txBody>
          <a:bodyPr/>
          <a:lstStyle/>
          <a:p>
            <a:fld id="{9503E3CA-41F6-4D89-9C45-348E9DCE8EBB}"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4478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DCD56814-51C2-41CF-B89C-5DDB96EC3172}"/>
              </a:ext>
            </a:extLst>
          </p:cNvPr>
          <p:cNvSpPr>
            <a:spLocks noGrp="1"/>
          </p:cNvSpPr>
          <p:nvPr>
            <p:ph type="dt" sz="half" idx="10"/>
          </p:nvPr>
        </p:nvSpPr>
        <p:spPr/>
        <p:txBody>
          <a:bodyPr/>
          <a:lstStyle/>
          <a:p>
            <a:fld id="{767E794D-DF5C-486F-B1B4-01BB1E575FFB}"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32639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BFC6CA7-1585-476A-ABB8-D0A48B2C755C}"/>
              </a:ext>
            </a:extLst>
          </p:cNvPr>
          <p:cNvSpPr>
            <a:spLocks noGrp="1"/>
          </p:cNvSpPr>
          <p:nvPr>
            <p:ph type="dt" sz="half" idx="10"/>
          </p:nvPr>
        </p:nvSpPr>
        <p:spPr/>
        <p:txBody>
          <a:bodyPr/>
          <a:lstStyle/>
          <a:p>
            <a:fld id="{11850378-09A1-439B-8B55-BA37321026B2}"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797702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AB7D01AF-1DF2-419D-9838-A87D36C3E62F}"/>
              </a:ext>
            </a:extLst>
          </p:cNvPr>
          <p:cNvSpPr>
            <a:spLocks noGrp="1"/>
          </p:cNvSpPr>
          <p:nvPr>
            <p:ph type="dt" sz="half" idx="10"/>
          </p:nvPr>
        </p:nvSpPr>
        <p:spPr/>
        <p:txBody>
          <a:bodyPr/>
          <a:lstStyle/>
          <a:p>
            <a:fld id="{5A5360A2-BC7D-4517-BFA3-06DA22C7AADA}"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11102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7152A44-6BC0-4FE1-959B-51572FCA5390}"/>
              </a:ext>
            </a:extLst>
          </p:cNvPr>
          <p:cNvSpPr>
            <a:spLocks noGrp="1"/>
          </p:cNvSpPr>
          <p:nvPr>
            <p:ph type="dt" sz="half" idx="10"/>
          </p:nvPr>
        </p:nvSpPr>
        <p:spPr/>
        <p:txBody>
          <a:bodyPr/>
          <a:lstStyle/>
          <a:p>
            <a:fld id="{959DC7A6-7FC1-44C9-9784-4A7EA6DBFA75}"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93556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923B506-F62A-4ED5-837B-65ECDB337137}"/>
              </a:ext>
            </a:extLst>
          </p:cNvPr>
          <p:cNvSpPr>
            <a:spLocks noGrp="1"/>
          </p:cNvSpPr>
          <p:nvPr>
            <p:ph type="dt" sz="half" idx="10"/>
          </p:nvPr>
        </p:nvSpPr>
        <p:spPr/>
        <p:txBody>
          <a:bodyPr/>
          <a:lstStyle/>
          <a:p>
            <a:fld id="{08F955A4-E11E-4D95-BD80-3DB6B7177DB5}"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7449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2174423E-FCD3-4D64-82E2-4E29B368597C}"/>
              </a:ext>
            </a:extLst>
          </p:cNvPr>
          <p:cNvSpPr>
            <a:spLocks noGrp="1"/>
          </p:cNvSpPr>
          <p:nvPr>
            <p:ph type="dt" sz="half" idx="10"/>
          </p:nvPr>
        </p:nvSpPr>
        <p:spPr/>
        <p:txBody>
          <a:bodyPr/>
          <a:lstStyle/>
          <a:p>
            <a:fld id="{74E232E8-5521-41D2-8D42-C68762746439}"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13819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AC9B2740-950C-40D0-8E31-E6AC5A62B4A6}"/>
              </a:ext>
            </a:extLst>
          </p:cNvPr>
          <p:cNvSpPr>
            <a:spLocks noGrp="1"/>
          </p:cNvSpPr>
          <p:nvPr>
            <p:ph type="dt" sz="half" idx="10"/>
          </p:nvPr>
        </p:nvSpPr>
        <p:spPr/>
        <p:txBody>
          <a:bodyPr/>
          <a:lstStyle/>
          <a:p>
            <a:fld id="{1978D4BC-C02F-4903-986F-1DA631A7C646}" type="datetime1">
              <a:rPr lang="es-CL" smtClean="0">
                <a:solidFill>
                  <a:prstClr val="black">
                    <a:tint val="75000"/>
                  </a:prstClr>
                </a:solidFill>
              </a:rPr>
              <a:t>02-05-2021</a:t>
            </a:fld>
            <a:endParaRPr lang="es-CL">
              <a:solidFill>
                <a:prstClr val="black">
                  <a:tint val="75000"/>
                </a:prstClr>
              </a:solidFill>
            </a:endParaRPr>
          </a:p>
        </p:txBody>
      </p:sp>
      <p:sp>
        <p:nvSpPr>
          <p:cNvPr id="8" name="Marcador de pie de página 7">
            <a:extLst>
              <a:ext uri="{FF2B5EF4-FFF2-40B4-BE49-F238E27FC236}">
                <a16:creationId xmlns="" xmlns:a16="http://schemas.microsoft.com/office/drawing/2014/main"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75352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7235A651-4DB7-4D62-8CE2-5EEA608E6265}"/>
              </a:ext>
            </a:extLst>
          </p:cNvPr>
          <p:cNvSpPr>
            <a:spLocks noGrp="1"/>
          </p:cNvSpPr>
          <p:nvPr>
            <p:ph type="dt" sz="half" idx="10"/>
          </p:nvPr>
        </p:nvSpPr>
        <p:spPr/>
        <p:txBody>
          <a:bodyPr/>
          <a:lstStyle/>
          <a:p>
            <a:fld id="{062F7109-72B0-42A4-94CC-24672B64C58F}" type="datetime1">
              <a:rPr lang="es-CL" smtClean="0">
                <a:solidFill>
                  <a:prstClr val="black">
                    <a:tint val="75000"/>
                  </a:prstClr>
                </a:solidFill>
              </a:rPr>
              <a:t>02-05-2021</a:t>
            </a:fld>
            <a:endParaRPr lang="es-CL">
              <a:solidFill>
                <a:prstClr val="black">
                  <a:tint val="75000"/>
                </a:prstClr>
              </a:solidFill>
            </a:endParaRPr>
          </a:p>
        </p:txBody>
      </p:sp>
      <p:sp>
        <p:nvSpPr>
          <p:cNvPr id="4" name="Marcador de pie de página 3">
            <a:extLst>
              <a:ext uri="{FF2B5EF4-FFF2-40B4-BE49-F238E27FC236}">
                <a16:creationId xmlns="" xmlns:a16="http://schemas.microsoft.com/office/drawing/2014/main"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6367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2174423E-FCD3-4D64-82E2-4E29B368597C}"/>
              </a:ext>
            </a:extLst>
          </p:cNvPr>
          <p:cNvSpPr>
            <a:spLocks noGrp="1"/>
          </p:cNvSpPr>
          <p:nvPr>
            <p:ph type="dt" sz="half" idx="10"/>
          </p:nvPr>
        </p:nvSpPr>
        <p:spPr/>
        <p:txBody>
          <a:bodyPr/>
          <a:lstStyle/>
          <a:p>
            <a:fld id="{98B3E080-57B9-4E7C-851E-93180E839FFD}" type="datetime1">
              <a:rPr lang="es-CL" smtClean="0"/>
              <a:t>02-05-2021</a:t>
            </a:fld>
            <a:endParaRPr lang="es-CL"/>
          </a:p>
        </p:txBody>
      </p:sp>
      <p:sp>
        <p:nvSpPr>
          <p:cNvPr id="6" name="Marcador de pie de página 5">
            <a:extLst>
              <a:ext uri="{FF2B5EF4-FFF2-40B4-BE49-F238E27FC236}">
                <a16:creationId xmlns="" xmlns:a16="http://schemas.microsoft.com/office/drawing/2014/main" id="{6E742096-40F2-4DD5-BCF9-A442F0DDA3F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04F77C68-711F-4000-A466-2A1D8D4CC72A}"/>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296876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42D5596-753E-443A-809A-D17B791D63BE}"/>
              </a:ext>
            </a:extLst>
          </p:cNvPr>
          <p:cNvSpPr>
            <a:spLocks noGrp="1"/>
          </p:cNvSpPr>
          <p:nvPr>
            <p:ph type="dt" sz="half" idx="10"/>
          </p:nvPr>
        </p:nvSpPr>
        <p:spPr/>
        <p:txBody>
          <a:bodyPr/>
          <a:lstStyle/>
          <a:p>
            <a:fld id="{C90D86A2-C85D-4004-8CE7-518D2B25F01A}" type="datetime1">
              <a:rPr lang="es-CL" smtClean="0">
                <a:solidFill>
                  <a:prstClr val="black">
                    <a:tint val="75000"/>
                  </a:prstClr>
                </a:solidFill>
              </a:rPr>
              <a:t>02-05-2021</a:t>
            </a:fld>
            <a:endParaRPr lang="es-CL">
              <a:solidFill>
                <a:prstClr val="black">
                  <a:tint val="75000"/>
                </a:prstClr>
              </a:solidFill>
            </a:endParaRPr>
          </a:p>
        </p:txBody>
      </p:sp>
      <p:sp>
        <p:nvSpPr>
          <p:cNvPr id="3" name="Marcador de pie de página 2">
            <a:extLst>
              <a:ext uri="{FF2B5EF4-FFF2-40B4-BE49-F238E27FC236}">
                <a16:creationId xmlns="" xmlns:a16="http://schemas.microsoft.com/office/drawing/2014/main"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41094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968E709-BC98-46C4-8F20-28AC994C2BFA}"/>
              </a:ext>
            </a:extLst>
          </p:cNvPr>
          <p:cNvSpPr>
            <a:spLocks noGrp="1"/>
          </p:cNvSpPr>
          <p:nvPr>
            <p:ph type="dt" sz="half" idx="10"/>
          </p:nvPr>
        </p:nvSpPr>
        <p:spPr/>
        <p:txBody>
          <a:bodyPr/>
          <a:lstStyle/>
          <a:p>
            <a:fld id="{4DC0E7D1-1B7E-48E8-8B0A-2ACE5BDB1326}"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5740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01752C5-6E5E-45C6-929E-1DA022502617}"/>
              </a:ext>
            </a:extLst>
          </p:cNvPr>
          <p:cNvSpPr>
            <a:spLocks noGrp="1"/>
          </p:cNvSpPr>
          <p:nvPr>
            <p:ph type="dt" sz="half" idx="10"/>
          </p:nvPr>
        </p:nvSpPr>
        <p:spPr/>
        <p:txBody>
          <a:bodyPr/>
          <a:lstStyle/>
          <a:p>
            <a:fld id="{05425416-149A-44EB-87A6-EE9E3A111DF6}"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04500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DCD56814-51C2-41CF-B89C-5DDB96EC3172}"/>
              </a:ext>
            </a:extLst>
          </p:cNvPr>
          <p:cNvSpPr>
            <a:spLocks noGrp="1"/>
          </p:cNvSpPr>
          <p:nvPr>
            <p:ph type="dt" sz="half" idx="10"/>
          </p:nvPr>
        </p:nvSpPr>
        <p:spPr/>
        <p:txBody>
          <a:bodyPr/>
          <a:lstStyle/>
          <a:p>
            <a:fld id="{8BD441F0-FA86-4B13-A069-ED1183B58EED}"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29865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BFC6CA7-1585-476A-ABB8-D0A48B2C755C}"/>
              </a:ext>
            </a:extLst>
          </p:cNvPr>
          <p:cNvSpPr>
            <a:spLocks noGrp="1"/>
          </p:cNvSpPr>
          <p:nvPr>
            <p:ph type="dt" sz="half" idx="10"/>
          </p:nvPr>
        </p:nvSpPr>
        <p:spPr/>
        <p:txBody>
          <a:bodyPr/>
          <a:lstStyle/>
          <a:p>
            <a:fld id="{D1B3C3B5-5E5C-49D6-A109-40D071DF15D5}"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08770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AB7D01AF-1DF2-419D-9838-A87D36C3E62F}"/>
              </a:ext>
            </a:extLst>
          </p:cNvPr>
          <p:cNvSpPr>
            <a:spLocks noGrp="1"/>
          </p:cNvSpPr>
          <p:nvPr>
            <p:ph type="dt" sz="half" idx="10"/>
          </p:nvPr>
        </p:nvSpPr>
        <p:spPr/>
        <p:txBody>
          <a:bodyPr/>
          <a:lstStyle/>
          <a:p>
            <a:fld id="{EEC6F131-488E-475C-B83F-0D2102753E2C}"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23921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7152A44-6BC0-4FE1-959B-51572FCA5390}"/>
              </a:ext>
            </a:extLst>
          </p:cNvPr>
          <p:cNvSpPr>
            <a:spLocks noGrp="1"/>
          </p:cNvSpPr>
          <p:nvPr>
            <p:ph type="dt" sz="half" idx="10"/>
          </p:nvPr>
        </p:nvSpPr>
        <p:spPr/>
        <p:txBody>
          <a:bodyPr/>
          <a:lstStyle/>
          <a:p>
            <a:fld id="{23A384A6-DD0E-4206-AAFF-B35BB5A4D95B}"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461184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923B506-F62A-4ED5-837B-65ECDB337137}"/>
              </a:ext>
            </a:extLst>
          </p:cNvPr>
          <p:cNvSpPr>
            <a:spLocks noGrp="1"/>
          </p:cNvSpPr>
          <p:nvPr>
            <p:ph type="dt" sz="half" idx="10"/>
          </p:nvPr>
        </p:nvSpPr>
        <p:spPr/>
        <p:txBody>
          <a:bodyPr/>
          <a:lstStyle/>
          <a:p>
            <a:fld id="{9BB3BA08-63E1-4764-8AAA-20EE422BA35F}"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070194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2174423E-FCD3-4D64-82E2-4E29B368597C}"/>
              </a:ext>
            </a:extLst>
          </p:cNvPr>
          <p:cNvSpPr>
            <a:spLocks noGrp="1"/>
          </p:cNvSpPr>
          <p:nvPr>
            <p:ph type="dt" sz="half" idx="10"/>
          </p:nvPr>
        </p:nvSpPr>
        <p:spPr/>
        <p:txBody>
          <a:bodyPr/>
          <a:lstStyle/>
          <a:p>
            <a:fld id="{BB1477F3-50EE-44AA-9603-2412AB37782B}"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51886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AC9B2740-950C-40D0-8E31-E6AC5A62B4A6}"/>
              </a:ext>
            </a:extLst>
          </p:cNvPr>
          <p:cNvSpPr>
            <a:spLocks noGrp="1"/>
          </p:cNvSpPr>
          <p:nvPr>
            <p:ph type="dt" sz="half" idx="10"/>
          </p:nvPr>
        </p:nvSpPr>
        <p:spPr/>
        <p:txBody>
          <a:bodyPr/>
          <a:lstStyle/>
          <a:p>
            <a:fld id="{7D9BAA3C-6E83-4638-B9FC-14E400D0FCF4}" type="datetime1">
              <a:rPr lang="es-CL" smtClean="0">
                <a:solidFill>
                  <a:prstClr val="black">
                    <a:tint val="75000"/>
                  </a:prstClr>
                </a:solidFill>
              </a:rPr>
              <a:t>02-05-2021</a:t>
            </a:fld>
            <a:endParaRPr lang="es-CL">
              <a:solidFill>
                <a:prstClr val="black">
                  <a:tint val="75000"/>
                </a:prstClr>
              </a:solidFill>
            </a:endParaRPr>
          </a:p>
        </p:txBody>
      </p:sp>
      <p:sp>
        <p:nvSpPr>
          <p:cNvPr id="8" name="Marcador de pie de página 7">
            <a:extLst>
              <a:ext uri="{FF2B5EF4-FFF2-40B4-BE49-F238E27FC236}">
                <a16:creationId xmlns="" xmlns:a16="http://schemas.microsoft.com/office/drawing/2014/main"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09773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AC9B2740-950C-40D0-8E31-E6AC5A62B4A6}"/>
              </a:ext>
            </a:extLst>
          </p:cNvPr>
          <p:cNvSpPr>
            <a:spLocks noGrp="1"/>
          </p:cNvSpPr>
          <p:nvPr>
            <p:ph type="dt" sz="half" idx="10"/>
          </p:nvPr>
        </p:nvSpPr>
        <p:spPr/>
        <p:txBody>
          <a:bodyPr/>
          <a:lstStyle/>
          <a:p>
            <a:fld id="{872ED938-AE74-4A84-BC6E-90D09D69F581}" type="datetime1">
              <a:rPr lang="es-CL" smtClean="0"/>
              <a:t>02-05-2021</a:t>
            </a:fld>
            <a:endParaRPr lang="es-CL"/>
          </a:p>
        </p:txBody>
      </p:sp>
      <p:sp>
        <p:nvSpPr>
          <p:cNvPr id="8" name="Marcador de pie de página 7">
            <a:extLst>
              <a:ext uri="{FF2B5EF4-FFF2-40B4-BE49-F238E27FC236}">
                <a16:creationId xmlns="" xmlns:a16="http://schemas.microsoft.com/office/drawing/2014/main" id="{20F80CDE-F248-4A7C-95E4-C33E0ACEC61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 xmlns:a16="http://schemas.microsoft.com/office/drawing/2014/main" id="{C8C393E8-3D42-47A8-88BB-76D86C7BFC88}"/>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1733783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7235A651-4DB7-4D62-8CE2-5EEA608E6265}"/>
              </a:ext>
            </a:extLst>
          </p:cNvPr>
          <p:cNvSpPr>
            <a:spLocks noGrp="1"/>
          </p:cNvSpPr>
          <p:nvPr>
            <p:ph type="dt" sz="half" idx="10"/>
          </p:nvPr>
        </p:nvSpPr>
        <p:spPr/>
        <p:txBody>
          <a:bodyPr/>
          <a:lstStyle/>
          <a:p>
            <a:fld id="{26D48336-FB37-47FA-94F0-168139E2513D}" type="datetime1">
              <a:rPr lang="es-CL" smtClean="0">
                <a:solidFill>
                  <a:prstClr val="black">
                    <a:tint val="75000"/>
                  </a:prstClr>
                </a:solidFill>
              </a:rPr>
              <a:t>02-05-2021</a:t>
            </a:fld>
            <a:endParaRPr lang="es-CL">
              <a:solidFill>
                <a:prstClr val="black">
                  <a:tint val="75000"/>
                </a:prstClr>
              </a:solidFill>
            </a:endParaRPr>
          </a:p>
        </p:txBody>
      </p:sp>
      <p:sp>
        <p:nvSpPr>
          <p:cNvPr id="4" name="Marcador de pie de página 3">
            <a:extLst>
              <a:ext uri="{FF2B5EF4-FFF2-40B4-BE49-F238E27FC236}">
                <a16:creationId xmlns="" xmlns:a16="http://schemas.microsoft.com/office/drawing/2014/main"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2004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42D5596-753E-443A-809A-D17B791D63BE}"/>
              </a:ext>
            </a:extLst>
          </p:cNvPr>
          <p:cNvSpPr>
            <a:spLocks noGrp="1"/>
          </p:cNvSpPr>
          <p:nvPr>
            <p:ph type="dt" sz="half" idx="10"/>
          </p:nvPr>
        </p:nvSpPr>
        <p:spPr/>
        <p:txBody>
          <a:bodyPr/>
          <a:lstStyle/>
          <a:p>
            <a:fld id="{CFADD090-2012-4B9E-8D50-27D74F7C56C8}" type="datetime1">
              <a:rPr lang="es-CL" smtClean="0">
                <a:solidFill>
                  <a:prstClr val="black">
                    <a:tint val="75000"/>
                  </a:prstClr>
                </a:solidFill>
              </a:rPr>
              <a:t>02-05-2021</a:t>
            </a:fld>
            <a:endParaRPr lang="es-CL">
              <a:solidFill>
                <a:prstClr val="black">
                  <a:tint val="75000"/>
                </a:prstClr>
              </a:solidFill>
            </a:endParaRPr>
          </a:p>
        </p:txBody>
      </p:sp>
      <p:sp>
        <p:nvSpPr>
          <p:cNvPr id="3" name="Marcador de pie de página 2">
            <a:extLst>
              <a:ext uri="{FF2B5EF4-FFF2-40B4-BE49-F238E27FC236}">
                <a16:creationId xmlns="" xmlns:a16="http://schemas.microsoft.com/office/drawing/2014/main"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0098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968E709-BC98-46C4-8F20-28AC994C2BFA}"/>
              </a:ext>
            </a:extLst>
          </p:cNvPr>
          <p:cNvSpPr>
            <a:spLocks noGrp="1"/>
          </p:cNvSpPr>
          <p:nvPr>
            <p:ph type="dt" sz="half" idx="10"/>
          </p:nvPr>
        </p:nvSpPr>
        <p:spPr/>
        <p:txBody>
          <a:bodyPr/>
          <a:lstStyle/>
          <a:p>
            <a:fld id="{905B7E92-0FF1-432F-A1B8-1BB35C5F1678}"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241691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01752C5-6E5E-45C6-929E-1DA022502617}"/>
              </a:ext>
            </a:extLst>
          </p:cNvPr>
          <p:cNvSpPr>
            <a:spLocks noGrp="1"/>
          </p:cNvSpPr>
          <p:nvPr>
            <p:ph type="dt" sz="half" idx="10"/>
          </p:nvPr>
        </p:nvSpPr>
        <p:spPr/>
        <p:txBody>
          <a:bodyPr/>
          <a:lstStyle/>
          <a:p>
            <a:fld id="{6F5FF4DB-3A1E-4737-8E47-E36A0DAC8A55}" type="datetime1">
              <a:rPr lang="es-CL" smtClean="0">
                <a:solidFill>
                  <a:prstClr val="black">
                    <a:tint val="75000"/>
                  </a:prstClr>
                </a:solidFill>
              </a:r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62301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DCD56814-51C2-41CF-B89C-5DDB96EC3172}"/>
              </a:ext>
            </a:extLst>
          </p:cNvPr>
          <p:cNvSpPr>
            <a:spLocks noGrp="1"/>
          </p:cNvSpPr>
          <p:nvPr>
            <p:ph type="dt" sz="half" idx="10"/>
          </p:nvPr>
        </p:nvSpPr>
        <p:spPr/>
        <p:txBody>
          <a:bodyPr/>
          <a:lstStyle/>
          <a:p>
            <a:fld id="{25D461F8-99B7-4FFB-858C-D2E2D2833744}"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95946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BFC6CA7-1585-476A-ABB8-D0A48B2C755C}"/>
              </a:ext>
            </a:extLst>
          </p:cNvPr>
          <p:cNvSpPr>
            <a:spLocks noGrp="1"/>
          </p:cNvSpPr>
          <p:nvPr>
            <p:ph type="dt" sz="half" idx="10"/>
          </p:nvPr>
        </p:nvSpPr>
        <p:spPr/>
        <p:txBody>
          <a:bodyPr/>
          <a:lstStyle/>
          <a:p>
            <a:fld id="{8F5CFB28-76BC-4469-BDBC-6E70785F20B1}"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02993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AB7D01AF-1DF2-419D-9838-A87D36C3E62F}"/>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89753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7152A44-6BC0-4FE1-959B-51572FCA5390}"/>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07188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923B506-F62A-4ED5-837B-65ECDB33713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62749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2174423E-FCD3-4D64-82E2-4E29B368597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64893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7235A651-4DB7-4D62-8CE2-5EEA608E6265}"/>
              </a:ext>
            </a:extLst>
          </p:cNvPr>
          <p:cNvSpPr>
            <a:spLocks noGrp="1"/>
          </p:cNvSpPr>
          <p:nvPr>
            <p:ph type="dt" sz="half" idx="10"/>
          </p:nvPr>
        </p:nvSpPr>
        <p:spPr/>
        <p:txBody>
          <a:bodyPr/>
          <a:lstStyle/>
          <a:p>
            <a:fld id="{C19FFC04-A1F3-4363-81CA-AB27194FCDC0}" type="datetime1">
              <a:rPr lang="es-CL" smtClean="0"/>
              <a:t>02-05-2021</a:t>
            </a:fld>
            <a:endParaRPr lang="es-CL"/>
          </a:p>
        </p:txBody>
      </p:sp>
      <p:sp>
        <p:nvSpPr>
          <p:cNvPr id="4" name="Marcador de pie de página 3">
            <a:extLst>
              <a:ext uri="{FF2B5EF4-FFF2-40B4-BE49-F238E27FC236}">
                <a16:creationId xmlns="" xmlns:a16="http://schemas.microsoft.com/office/drawing/2014/main" id="{BF6F471D-86BC-42C7-BB51-327F113A4CA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 xmlns:a16="http://schemas.microsoft.com/office/drawing/2014/main" id="{B8AB9C40-109C-44DD-B17E-DBA89F013D2C}"/>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1140211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AC9B2740-950C-40D0-8E31-E6AC5A62B4A6}"/>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8" name="Marcador de pie de página 7">
            <a:extLst>
              <a:ext uri="{FF2B5EF4-FFF2-40B4-BE49-F238E27FC236}">
                <a16:creationId xmlns="" xmlns:a16="http://schemas.microsoft.com/office/drawing/2014/main"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88079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7235A651-4DB7-4D62-8CE2-5EEA608E6265}"/>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4" name="Marcador de pie de página 3">
            <a:extLst>
              <a:ext uri="{FF2B5EF4-FFF2-40B4-BE49-F238E27FC236}">
                <a16:creationId xmlns="" xmlns:a16="http://schemas.microsoft.com/office/drawing/2014/main"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42315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42D5596-753E-443A-809A-D17B791D63BE}"/>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3" name="Marcador de pie de página 2">
            <a:extLst>
              <a:ext uri="{FF2B5EF4-FFF2-40B4-BE49-F238E27FC236}">
                <a16:creationId xmlns="" xmlns:a16="http://schemas.microsoft.com/office/drawing/2014/main"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728730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968E709-BC98-46C4-8F20-28AC994C2BFA}"/>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86789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01752C5-6E5E-45C6-929E-1DA02250261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85243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DCD56814-51C2-41CF-B89C-5DDB96EC3172}"/>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878550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BFC6CA7-1585-476A-ABB8-D0A48B2C755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20980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F62997-8838-48BF-A022-3179890C5C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9C5AF698-8B53-4A5D-B4B5-8EC175E138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AB7D01AF-1DF2-419D-9838-A87D36C3E62F}"/>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905EE50-130D-4482-BFEE-DBC28CC1D928}"/>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2184CD50-8A75-4373-80C1-A78B0A43BCC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500513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13EF3C-83E1-43A0-96F9-BE181BE0FBE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CA651F9-53EE-411D-98BA-CE18BA327B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7152A44-6BC0-4FE1-959B-51572FCA5390}"/>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211AA69A-8C25-4106-8613-E23C922DAEA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E0B5D2D-8BE9-4161-91E8-1D2E0C69B9B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41021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C9C3F9-EB58-4BBD-8F2D-7C15DABE06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0D004245-39F8-47CF-90CA-7C72CF09E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923B506-F62A-4ED5-837B-65ECDB33713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C48E265A-C45E-4FAD-BBD9-B4636EA17EAB}"/>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5E6B49-590F-4717-B729-017ECEF56AF0}"/>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0316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42D5596-753E-443A-809A-D17B791D63BE}"/>
              </a:ext>
            </a:extLst>
          </p:cNvPr>
          <p:cNvSpPr>
            <a:spLocks noGrp="1"/>
          </p:cNvSpPr>
          <p:nvPr>
            <p:ph type="dt" sz="half" idx="10"/>
          </p:nvPr>
        </p:nvSpPr>
        <p:spPr/>
        <p:txBody>
          <a:bodyPr/>
          <a:lstStyle/>
          <a:p>
            <a:fld id="{852AD1FF-0D75-4BA7-9706-DAA114CF58CF}" type="datetime1">
              <a:rPr lang="es-CL" smtClean="0"/>
              <a:t>02-05-2021</a:t>
            </a:fld>
            <a:endParaRPr lang="es-CL"/>
          </a:p>
        </p:txBody>
      </p:sp>
      <p:sp>
        <p:nvSpPr>
          <p:cNvPr id="3" name="Marcador de pie de página 2">
            <a:extLst>
              <a:ext uri="{FF2B5EF4-FFF2-40B4-BE49-F238E27FC236}">
                <a16:creationId xmlns="" xmlns:a16="http://schemas.microsoft.com/office/drawing/2014/main" id="{54652EC9-8062-4C0C-9C57-48AFC10D893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 xmlns:a16="http://schemas.microsoft.com/office/drawing/2014/main" id="{2A6447A0-85A6-4B84-A2E3-135792BAA9DF}"/>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1436184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656C8B-3F91-47CD-A2E5-3293A219B19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D967539D-499A-49E0-AB2C-211400BB46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0424EE96-EE24-4FD0-9993-C3EBB2BFDA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2174423E-FCD3-4D64-82E2-4E29B368597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6E742096-40F2-4DD5-BCF9-A442F0DDA3F9}"/>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04F77C68-711F-4000-A466-2A1D8D4CC72A}"/>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47998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CE9CE51-00DD-4B8A-90F7-DAAF2C2F77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BDC7710B-DF09-4F51-8102-B5C2E584D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3935D3-7B39-4EF4-AAF8-ACEB846862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33862BA2-7CC3-4602-B436-4FF21215B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7169786-B06F-4250-99BB-2291767554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AC9B2740-950C-40D0-8E31-E6AC5A62B4A6}"/>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8" name="Marcador de pie de página 7">
            <a:extLst>
              <a:ext uri="{FF2B5EF4-FFF2-40B4-BE49-F238E27FC236}">
                <a16:creationId xmlns="" xmlns:a16="http://schemas.microsoft.com/office/drawing/2014/main" id="{20F80CDE-F248-4A7C-95E4-C33E0ACEC615}"/>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C8C393E8-3D42-47A8-88BB-76D86C7BFC88}"/>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75434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2D6CF3-0B80-4A1E-8FE1-D74BEED4118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7235A651-4DB7-4D62-8CE2-5EEA608E6265}"/>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4" name="Marcador de pie de página 3">
            <a:extLst>
              <a:ext uri="{FF2B5EF4-FFF2-40B4-BE49-F238E27FC236}">
                <a16:creationId xmlns="" xmlns:a16="http://schemas.microsoft.com/office/drawing/2014/main" id="{BF6F471D-86BC-42C7-BB51-327F113A4CA5}"/>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B8AB9C40-109C-44DD-B17E-DBA89F013D2C}"/>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17726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42D5596-753E-443A-809A-D17B791D63BE}"/>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3" name="Marcador de pie de página 2">
            <a:extLst>
              <a:ext uri="{FF2B5EF4-FFF2-40B4-BE49-F238E27FC236}">
                <a16:creationId xmlns="" xmlns:a16="http://schemas.microsoft.com/office/drawing/2014/main" id="{54652EC9-8062-4C0C-9C57-48AFC10D893B}"/>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2A6447A0-85A6-4B84-A2E3-135792BAA9DF}"/>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616271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968E709-BC98-46C4-8F20-28AC994C2BFA}"/>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C612C16F-2873-415A-A8F9-33C9D24B1AB8}"/>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23CBC17-A0E2-46D9-AC9D-5DB4F9DB8AF2}"/>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794524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01752C5-6E5E-45C6-929E-1DA022502617}"/>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9EE4F5A7-BE8A-437A-815A-731B0762516D}"/>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9F674468-BEC2-4F27-B0FA-85949BC11B41}"/>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57233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9B4815-FB2D-4035-AD74-69E36C6B756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38EE8A62-F285-4ECD-B47E-BD5CAA5A82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DCD56814-51C2-41CF-B89C-5DDB96EC3172}"/>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4F1E2576-1E04-4DFD-8CAF-20438E6308B1}"/>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31BE3E0E-2890-47EF-94AB-3D8C116CBF17}"/>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80139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2F57B0E-E77B-4CCA-81EB-031B1019D6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E240440A-4B96-4309-B239-AB3EA523E63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BFC6CA7-1585-476A-ABB8-D0A48B2C755C}"/>
              </a:ext>
            </a:extLst>
          </p:cNvPr>
          <p:cNvSpPr>
            <a:spLocks noGrp="1"/>
          </p:cNvSpPr>
          <p:nvPr>
            <p:ph type="dt" sz="half" idx="10"/>
          </p:nvPr>
        </p:nvSpPr>
        <p:spPr/>
        <p:txBody>
          <a:body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C587AFD-DDE8-41D3-B60E-44FCC2BBB87D}"/>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B9DF9B0-8122-43E3-9487-567E3273563D}"/>
              </a:ext>
            </a:extLst>
          </p:cNvPr>
          <p:cNvSpPr>
            <a:spLocks noGrp="1"/>
          </p:cNvSpPr>
          <p:nvPr>
            <p:ph type="sldNum" sz="quarter" idx="12"/>
          </p:nvPr>
        </p:nvSpPr>
        <p:spPr/>
        <p:txBody>
          <a:body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1225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036747F-F97D-412A-9D4F-D99D7CB42B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652C067-D5E2-4896-97C5-233C0389C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B39C41E6-5657-49E4-85D6-C78E113BE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968E709-BC98-46C4-8F20-28AC994C2BFA}"/>
              </a:ext>
            </a:extLst>
          </p:cNvPr>
          <p:cNvSpPr>
            <a:spLocks noGrp="1"/>
          </p:cNvSpPr>
          <p:nvPr>
            <p:ph type="dt" sz="half" idx="10"/>
          </p:nvPr>
        </p:nvSpPr>
        <p:spPr/>
        <p:txBody>
          <a:bodyPr/>
          <a:lstStyle/>
          <a:p>
            <a:fld id="{145D66D1-8072-4939-BE80-41F570E91128}" type="datetime1">
              <a:rPr lang="es-CL" smtClean="0"/>
              <a:t>02-05-2021</a:t>
            </a:fld>
            <a:endParaRPr lang="es-CL"/>
          </a:p>
        </p:txBody>
      </p:sp>
      <p:sp>
        <p:nvSpPr>
          <p:cNvPr id="6" name="Marcador de pie de página 5">
            <a:extLst>
              <a:ext uri="{FF2B5EF4-FFF2-40B4-BE49-F238E27FC236}">
                <a16:creationId xmlns="" xmlns:a16="http://schemas.microsoft.com/office/drawing/2014/main" id="{C612C16F-2873-415A-A8F9-33C9D24B1AB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B23CBC17-A0E2-46D9-AC9D-5DB4F9DB8AF2}"/>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380346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F9F639-D115-4987-864B-5C1AE4FAF4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83D58C92-A87D-474F-8333-88F6F010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C7D2927D-C0CF-4B17-861B-7D2C38B3D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01752C5-6E5E-45C6-929E-1DA022502617}"/>
              </a:ext>
            </a:extLst>
          </p:cNvPr>
          <p:cNvSpPr>
            <a:spLocks noGrp="1"/>
          </p:cNvSpPr>
          <p:nvPr>
            <p:ph type="dt" sz="half" idx="10"/>
          </p:nvPr>
        </p:nvSpPr>
        <p:spPr/>
        <p:txBody>
          <a:bodyPr/>
          <a:lstStyle/>
          <a:p>
            <a:fld id="{E9AF9A91-7704-485F-8AB0-CCE24172B462}" type="datetime1">
              <a:rPr lang="es-CL" smtClean="0"/>
              <a:t>02-05-2021</a:t>
            </a:fld>
            <a:endParaRPr lang="es-CL"/>
          </a:p>
        </p:txBody>
      </p:sp>
      <p:sp>
        <p:nvSpPr>
          <p:cNvPr id="6" name="Marcador de pie de página 5">
            <a:extLst>
              <a:ext uri="{FF2B5EF4-FFF2-40B4-BE49-F238E27FC236}">
                <a16:creationId xmlns="" xmlns:a16="http://schemas.microsoft.com/office/drawing/2014/main" id="{9EE4F5A7-BE8A-437A-815A-731B0762516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9F674468-BEC2-4F27-B0FA-85949BC11B41}"/>
              </a:ext>
            </a:extLst>
          </p:cNvPr>
          <p:cNvSpPr>
            <a:spLocks noGrp="1"/>
          </p:cNvSpPr>
          <p:nvPr>
            <p:ph type="sldNum" sz="quarter" idx="12"/>
          </p:nvPr>
        </p:nvSpPr>
        <p:spPr/>
        <p:txBody>
          <a:bodyPr/>
          <a:lstStyle/>
          <a:p>
            <a:fld id="{5B14D12E-2AFD-4EBD-BCA5-BBC6EAD3F6FB}" type="slidenum">
              <a:rPr lang="es-CL" smtClean="0"/>
              <a:t>‹#›</a:t>
            </a:fld>
            <a:endParaRPr lang="es-CL"/>
          </a:p>
        </p:txBody>
      </p:sp>
    </p:spTree>
    <p:extLst>
      <p:ext uri="{BB962C8B-B14F-4D97-AF65-F5344CB8AC3E}">
        <p14:creationId xmlns:p14="http://schemas.microsoft.com/office/powerpoint/2010/main" val="248681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AE59C-DCE2-4BE4-9388-D3F649064035}" type="datetime1">
              <a:rPr lang="es-CL" smtClean="0"/>
              <a:t>02-05-2021</a:t>
            </a:fld>
            <a:endParaRPr lang="es-CL"/>
          </a:p>
        </p:txBody>
      </p:sp>
      <p:sp>
        <p:nvSpPr>
          <p:cNvPr id="5" name="Marcador de pie de página 4">
            <a:extLst>
              <a:ext uri="{FF2B5EF4-FFF2-40B4-BE49-F238E27FC236}">
                <a16:creationId xmlns="" xmlns:a16="http://schemas.microsoft.com/office/drawing/2014/main"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 xmlns:a16="http://schemas.microsoft.com/office/drawing/2014/main"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t>‹#›</a:t>
            </a:fld>
            <a:endParaRPr lang="es-CL"/>
          </a:p>
        </p:txBody>
      </p:sp>
    </p:spTree>
    <p:extLst>
      <p:ext uri="{BB962C8B-B14F-4D97-AF65-F5344CB8AC3E}">
        <p14:creationId xmlns:p14="http://schemas.microsoft.com/office/powerpoint/2010/main" val="120920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20E8587F-BBBE-4D27-8204-5A01A225B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EB38254D-5158-48D6-9F69-4520431C3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86363CCD-560F-40BF-B7F8-B9D3B7AB0C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07000-0FF0-4962-9E7F-4E0AB512EF02}"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6EE2E7F7-281A-463A-ABEC-76A26B0BA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730477D1-2908-4E90-ADB6-0AC4359D2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8DE51-0F2B-432E-8A11-0D2B4F8CCA96}"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82692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B244D-673B-46FA-BAAC-9B64C137ABC5}"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479159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BC13A-37FD-4F49-8306-D63CBAF0F334}"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308481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A70D9-6919-4050-9236-DAD67ABE9811}" type="datetime1">
              <a:rPr lang="es-CL" smtClean="0">
                <a:solidFill>
                  <a:prstClr val="black">
                    <a:tint val="75000"/>
                  </a:prstClr>
                </a:solidFill>
              </a:r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8868905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356220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AD2475F1-E251-47E2-90F9-8A3459D0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9A9F97B6-771E-4DF9-B173-DF220BF0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921D119E-0D1D-4E6F-B61C-E27AA57EC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C1DAD-255A-43A9-9D72-E3D55C921369}" type="datetimeFigureOut">
              <a:rPr lang="es-CL" smtClean="0">
                <a:solidFill>
                  <a:prstClr val="black">
                    <a:tint val="75000"/>
                  </a:prstClr>
                </a:solidFill>
              </a:rPr>
              <a:pPr/>
              <a:t>02-05-2021</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50C32491-EC07-45C5-B111-E9D637E37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DFD86EF-4920-42AF-92B8-77B999667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4D12E-2AFD-4EBD-BCA5-BBC6EAD3F6FB}"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0225243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72.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45.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4.png"/><Relationship Id="rId5" Type="http://schemas.microsoft.com/office/2007/relationships/hdphoto" Target="../media/hdphoto8.wdp"/><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bmj.com/content/368/bmj" TargetMode="External"/><Relationship Id="rId5" Type="http://schemas.openxmlformats.org/officeDocument/2006/relationships/hyperlink" Target="http://www.nuffoodsspectrum.in/" TargetMode="Externa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8" Type="http://schemas.openxmlformats.org/officeDocument/2006/relationships/hyperlink" Target="https://www.foodstandards.gov.scot/downloads/COVID-19_-_Risk_Assessment_Tool_for_Re-starting_Food_Business_Operations_During_COVID-19.pdf" TargetMode="External"/><Relationship Id="rId3" Type="http://schemas.openxmlformats.org/officeDocument/2006/relationships/hyperlink" Target="https://www.webmd.com/lung/coronavirus" TargetMode="External"/><Relationship Id="rId7" Type="http://schemas.openxmlformats.org/officeDocument/2006/relationships/hyperlink" Target="https://www.who.int/news-room/q-a-detail/coronavirus-disease-covid-19-food-safety-and-nutrition"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foodanddrinktechnology.com/news/32214/eu-to-ensure-green-lanes-for-food-during-coronavirus/" TargetMode="External"/><Relationship Id="rId5" Type="http://schemas.openxmlformats.org/officeDocument/2006/relationships/hyperlink" Target="https://www.fda.gov/food/food-safety-during-emergencies/food-safety-and-coronavirus-disease-2019-covid-19" TargetMode="External"/><Relationship Id="rId4" Type="http://schemas.openxmlformats.org/officeDocument/2006/relationships/hyperlink" Target="https://www.wfp.org/emergencies/covid-19-pandemic" TargetMode="External"/><Relationship Id="rId9" Type="http://schemas.openxmlformats.org/officeDocument/2006/relationships/hyperlink" Target="https://agroknow.com/wp-content/uploads/2020/11/Agroknow-Digital-Transformation-of-Food-Quality-Safety-final.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409" name="Group 6">
            <a:extLst>
              <a:ext uri="{FF2B5EF4-FFF2-40B4-BE49-F238E27FC236}">
                <a16:creationId xmlns="" xmlns:a16="http://schemas.microsoft.com/office/drawing/2014/main" id="{ABAACF25-F517-4F7C-8F55-A702F893C01D}"/>
              </a:ext>
            </a:extLst>
          </p:cNvPr>
          <p:cNvGrpSpPr/>
          <p:nvPr/>
        </p:nvGrpSpPr>
        <p:grpSpPr>
          <a:xfrm>
            <a:off x="603816" y="209550"/>
            <a:ext cx="11588184" cy="5524500"/>
            <a:chOff x="5054994" y="2970414"/>
            <a:chExt cx="14267662" cy="7466926"/>
          </a:xfrm>
          <a:solidFill>
            <a:schemeClr val="accent1">
              <a:lumMod val="60000"/>
              <a:lumOff val="40000"/>
            </a:schemeClr>
          </a:solidFill>
        </p:grpSpPr>
        <p:sp>
          <p:nvSpPr>
            <p:cNvPr id="410" name="Freeform 403">
              <a:extLst>
                <a:ext uri="{FF2B5EF4-FFF2-40B4-BE49-F238E27FC236}">
                  <a16:creationId xmlns="" xmlns:a16="http://schemas.microsoft.com/office/drawing/2014/main" id="{150476E2-E6A0-419E-A80C-85F2178EA9D5}"/>
                </a:ext>
              </a:extLst>
            </p:cNvPr>
            <p:cNvSpPr>
              <a:spLocks/>
            </p:cNvSpPr>
            <p:nvPr/>
          </p:nvSpPr>
          <p:spPr bwMode="auto">
            <a:xfrm>
              <a:off x="16198113" y="8259005"/>
              <a:ext cx="1630434" cy="128968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1" name="Freeform 404">
              <a:extLst>
                <a:ext uri="{FF2B5EF4-FFF2-40B4-BE49-F238E27FC236}">
                  <a16:creationId xmlns="" xmlns:a16="http://schemas.microsoft.com/office/drawing/2014/main" id="{11E6352C-1D2E-4B51-B2EE-CAAE69CF835D}"/>
                </a:ext>
              </a:extLst>
            </p:cNvPr>
            <p:cNvSpPr>
              <a:spLocks/>
            </p:cNvSpPr>
            <p:nvPr/>
          </p:nvSpPr>
          <p:spPr bwMode="auto">
            <a:xfrm>
              <a:off x="11538560" y="4969865"/>
              <a:ext cx="318996" cy="5106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2" name="Freeform 406">
              <a:extLst>
                <a:ext uri="{FF2B5EF4-FFF2-40B4-BE49-F238E27FC236}">
                  <a16:creationId xmlns="" xmlns:a16="http://schemas.microsoft.com/office/drawing/2014/main" id="{4618AFF6-67FF-433D-9BC4-3E966EC13ED4}"/>
                </a:ext>
              </a:extLst>
            </p:cNvPr>
            <p:cNvSpPr>
              <a:spLocks/>
            </p:cNvSpPr>
            <p:nvPr/>
          </p:nvSpPr>
          <p:spPr bwMode="auto">
            <a:xfrm>
              <a:off x="13823348" y="3622472"/>
              <a:ext cx="719790" cy="525110"/>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3" name="Freeform 407">
              <a:extLst>
                <a:ext uri="{FF2B5EF4-FFF2-40B4-BE49-F238E27FC236}">
                  <a16:creationId xmlns="" xmlns:a16="http://schemas.microsoft.com/office/drawing/2014/main" id="{007000E4-B871-4F79-AFA1-4BD7DB0848DE}"/>
                </a:ext>
              </a:extLst>
            </p:cNvPr>
            <p:cNvSpPr>
              <a:spLocks/>
            </p:cNvSpPr>
            <p:nvPr/>
          </p:nvSpPr>
          <p:spPr bwMode="auto">
            <a:xfrm>
              <a:off x="15669176" y="3403197"/>
              <a:ext cx="256290" cy="135605"/>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4" name="Freeform 408">
              <a:extLst>
                <a:ext uri="{FF2B5EF4-FFF2-40B4-BE49-F238E27FC236}">
                  <a16:creationId xmlns="" xmlns:a16="http://schemas.microsoft.com/office/drawing/2014/main" id="{B028BFD7-5725-4D87-9FA1-06947C96DE80}"/>
                </a:ext>
              </a:extLst>
            </p:cNvPr>
            <p:cNvSpPr>
              <a:spLocks/>
            </p:cNvSpPr>
            <p:nvPr/>
          </p:nvSpPr>
          <p:spPr bwMode="auto">
            <a:xfrm>
              <a:off x="15461964" y="3325295"/>
              <a:ext cx="239931" cy="135605"/>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5" name="Freeform 409">
              <a:extLst>
                <a:ext uri="{FF2B5EF4-FFF2-40B4-BE49-F238E27FC236}">
                  <a16:creationId xmlns="" xmlns:a16="http://schemas.microsoft.com/office/drawing/2014/main" id="{9F0B9683-BE92-4EA9-9941-17D7F63F730B}"/>
                </a:ext>
              </a:extLst>
            </p:cNvPr>
            <p:cNvSpPr>
              <a:spLocks/>
            </p:cNvSpPr>
            <p:nvPr/>
          </p:nvSpPr>
          <p:spPr bwMode="auto">
            <a:xfrm>
              <a:off x="15391075" y="3333950"/>
              <a:ext cx="119965" cy="43280"/>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6" name="Freeform 410">
              <a:extLst>
                <a:ext uri="{FF2B5EF4-FFF2-40B4-BE49-F238E27FC236}">
                  <a16:creationId xmlns="" xmlns:a16="http://schemas.microsoft.com/office/drawing/2014/main" id="{14FE64F3-29C8-4C2B-8E14-9F1F0854246A}"/>
                </a:ext>
              </a:extLst>
            </p:cNvPr>
            <p:cNvSpPr>
              <a:spLocks/>
            </p:cNvSpPr>
            <p:nvPr/>
          </p:nvSpPr>
          <p:spPr bwMode="auto">
            <a:xfrm>
              <a:off x="15412886" y="3215658"/>
              <a:ext cx="201758" cy="135605"/>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7" name="Freeform 411">
              <a:extLst>
                <a:ext uri="{FF2B5EF4-FFF2-40B4-BE49-F238E27FC236}">
                  <a16:creationId xmlns="" xmlns:a16="http://schemas.microsoft.com/office/drawing/2014/main" id="{B1534330-DFA3-4935-B0C4-D0FE6754F6BA}"/>
                </a:ext>
              </a:extLst>
            </p:cNvPr>
            <p:cNvSpPr>
              <a:spLocks/>
            </p:cNvSpPr>
            <p:nvPr/>
          </p:nvSpPr>
          <p:spPr bwMode="auto">
            <a:xfrm>
              <a:off x="17539541" y="3749421"/>
              <a:ext cx="201758" cy="69244"/>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8" name="Freeform 412">
              <a:extLst>
                <a:ext uri="{FF2B5EF4-FFF2-40B4-BE49-F238E27FC236}">
                  <a16:creationId xmlns="" xmlns:a16="http://schemas.microsoft.com/office/drawing/2014/main" id="{C9590BCB-A19A-400F-8FDA-2319539A1959}"/>
                </a:ext>
              </a:extLst>
            </p:cNvPr>
            <p:cNvSpPr>
              <a:spLocks/>
            </p:cNvSpPr>
            <p:nvPr/>
          </p:nvSpPr>
          <p:spPr bwMode="auto">
            <a:xfrm>
              <a:off x="17283252" y="3885024"/>
              <a:ext cx="169042" cy="69244"/>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9" name="Freeform 413">
              <a:extLst>
                <a:ext uri="{FF2B5EF4-FFF2-40B4-BE49-F238E27FC236}">
                  <a16:creationId xmlns="" xmlns:a16="http://schemas.microsoft.com/office/drawing/2014/main" id="{02EADA79-2F8A-4AFA-BB68-749B2591830F}"/>
                </a:ext>
              </a:extLst>
            </p:cNvPr>
            <p:cNvSpPr>
              <a:spLocks/>
            </p:cNvSpPr>
            <p:nvPr/>
          </p:nvSpPr>
          <p:spPr bwMode="auto">
            <a:xfrm>
              <a:off x="17291431" y="3853290"/>
              <a:ext cx="65435" cy="40393"/>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0" name="Freeform 414">
              <a:extLst>
                <a:ext uri="{FF2B5EF4-FFF2-40B4-BE49-F238E27FC236}">
                  <a16:creationId xmlns="" xmlns:a16="http://schemas.microsoft.com/office/drawing/2014/main" id="{A10A46C1-1E97-4AA2-847A-5B0BD3884B98}"/>
                </a:ext>
              </a:extLst>
            </p:cNvPr>
            <p:cNvSpPr>
              <a:spLocks/>
            </p:cNvSpPr>
            <p:nvPr/>
          </p:nvSpPr>
          <p:spPr bwMode="auto">
            <a:xfrm>
              <a:off x="17116935" y="3732109"/>
              <a:ext cx="24538" cy="43280"/>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1" name="Freeform 415">
              <a:extLst>
                <a:ext uri="{FF2B5EF4-FFF2-40B4-BE49-F238E27FC236}">
                  <a16:creationId xmlns="" xmlns:a16="http://schemas.microsoft.com/office/drawing/2014/main" id="{459AA557-3D70-4CCA-AFC8-B3FE1A95864D}"/>
                </a:ext>
              </a:extLst>
            </p:cNvPr>
            <p:cNvSpPr>
              <a:spLocks/>
            </p:cNvSpPr>
            <p:nvPr/>
          </p:nvSpPr>
          <p:spPr bwMode="auto">
            <a:xfrm>
              <a:off x="17116935" y="3859058"/>
              <a:ext cx="32718" cy="43280"/>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2" name="Freeform 416">
              <a:extLst>
                <a:ext uri="{FF2B5EF4-FFF2-40B4-BE49-F238E27FC236}">
                  <a16:creationId xmlns="" xmlns:a16="http://schemas.microsoft.com/office/drawing/2014/main" id="{2985BC62-651F-488D-A9D1-3FBA5595DB35}"/>
                </a:ext>
              </a:extLst>
            </p:cNvPr>
            <p:cNvSpPr>
              <a:spLocks/>
            </p:cNvSpPr>
            <p:nvPr/>
          </p:nvSpPr>
          <p:spPr bwMode="auto">
            <a:xfrm>
              <a:off x="17171465" y="3700373"/>
              <a:ext cx="338083" cy="135605"/>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3" name="Freeform 417">
              <a:extLst>
                <a:ext uri="{FF2B5EF4-FFF2-40B4-BE49-F238E27FC236}">
                  <a16:creationId xmlns="" xmlns:a16="http://schemas.microsoft.com/office/drawing/2014/main" id="{E4BD06E1-10F8-4E36-BC86-AEC8F9CD7276}"/>
                </a:ext>
              </a:extLst>
            </p:cNvPr>
            <p:cNvSpPr>
              <a:spLocks/>
            </p:cNvSpPr>
            <p:nvPr/>
          </p:nvSpPr>
          <p:spPr bwMode="auto">
            <a:xfrm>
              <a:off x="17365047" y="3740766"/>
              <a:ext cx="62708" cy="69244"/>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4" name="Freeform 418">
              <a:extLst>
                <a:ext uri="{FF2B5EF4-FFF2-40B4-BE49-F238E27FC236}">
                  <a16:creationId xmlns="" xmlns:a16="http://schemas.microsoft.com/office/drawing/2014/main" id="{D5323E74-77AD-47AA-B1DE-8E9D903BC2FA}"/>
                </a:ext>
              </a:extLst>
            </p:cNvPr>
            <p:cNvSpPr>
              <a:spLocks/>
            </p:cNvSpPr>
            <p:nvPr/>
          </p:nvSpPr>
          <p:spPr bwMode="auto">
            <a:xfrm>
              <a:off x="18412014" y="4199512"/>
              <a:ext cx="87246" cy="51932"/>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5" name="Freeform 419">
              <a:extLst>
                <a:ext uri="{FF2B5EF4-FFF2-40B4-BE49-F238E27FC236}">
                  <a16:creationId xmlns="" xmlns:a16="http://schemas.microsoft.com/office/drawing/2014/main" id="{A8FB2355-45FA-44C9-B913-324859D4B048}"/>
                </a:ext>
              </a:extLst>
            </p:cNvPr>
            <p:cNvSpPr>
              <a:spLocks/>
            </p:cNvSpPr>
            <p:nvPr/>
          </p:nvSpPr>
          <p:spPr bwMode="auto">
            <a:xfrm>
              <a:off x="18242970" y="4943899"/>
              <a:ext cx="49075" cy="43280"/>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6" name="Freeform 420">
              <a:extLst>
                <a:ext uri="{FF2B5EF4-FFF2-40B4-BE49-F238E27FC236}">
                  <a16:creationId xmlns="" xmlns:a16="http://schemas.microsoft.com/office/drawing/2014/main" id="{C19F0A18-D74F-48B4-A0A9-07282E17121B}"/>
                </a:ext>
              </a:extLst>
            </p:cNvPr>
            <p:cNvSpPr>
              <a:spLocks/>
            </p:cNvSpPr>
            <p:nvPr/>
          </p:nvSpPr>
          <p:spPr bwMode="auto">
            <a:xfrm>
              <a:off x="17179643" y="5192028"/>
              <a:ext cx="40896" cy="23081"/>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7" name="Freeform 421">
              <a:extLst>
                <a:ext uri="{FF2B5EF4-FFF2-40B4-BE49-F238E27FC236}">
                  <a16:creationId xmlns="" xmlns:a16="http://schemas.microsoft.com/office/drawing/2014/main" id="{1441598E-013C-44D7-A793-514B69C455BF}"/>
                </a:ext>
              </a:extLst>
            </p:cNvPr>
            <p:cNvSpPr>
              <a:spLocks/>
            </p:cNvSpPr>
            <p:nvPr/>
          </p:nvSpPr>
          <p:spPr bwMode="auto">
            <a:xfrm>
              <a:off x="17899434" y="5445925"/>
              <a:ext cx="40896" cy="40393"/>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8" name="Freeform 422">
              <a:extLst>
                <a:ext uri="{FF2B5EF4-FFF2-40B4-BE49-F238E27FC236}">
                  <a16:creationId xmlns="" xmlns:a16="http://schemas.microsoft.com/office/drawing/2014/main" id="{47D7DA80-6C7D-4F3D-B83D-C4B78B3EC785}"/>
                </a:ext>
              </a:extLst>
            </p:cNvPr>
            <p:cNvSpPr>
              <a:spLocks/>
            </p:cNvSpPr>
            <p:nvPr/>
          </p:nvSpPr>
          <p:spPr bwMode="auto">
            <a:xfrm>
              <a:off x="17874897" y="5512284"/>
              <a:ext cx="16360" cy="86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9" name="Freeform 423">
              <a:extLst>
                <a:ext uri="{FF2B5EF4-FFF2-40B4-BE49-F238E27FC236}">
                  <a16:creationId xmlns="" xmlns:a16="http://schemas.microsoft.com/office/drawing/2014/main" id="{629B9069-E940-49FC-B5A7-37080B94F004}"/>
                </a:ext>
              </a:extLst>
            </p:cNvPr>
            <p:cNvSpPr>
              <a:spLocks/>
            </p:cNvSpPr>
            <p:nvPr/>
          </p:nvSpPr>
          <p:spPr bwMode="auto">
            <a:xfrm>
              <a:off x="17763113" y="5647889"/>
              <a:ext cx="24538" cy="86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0" name="Freeform 424">
              <a:extLst>
                <a:ext uri="{FF2B5EF4-FFF2-40B4-BE49-F238E27FC236}">
                  <a16:creationId xmlns="" xmlns:a16="http://schemas.microsoft.com/office/drawing/2014/main" id="{677E1058-5ED2-465A-A1AD-BDDC91EB1B12}"/>
                </a:ext>
              </a:extLst>
            </p:cNvPr>
            <p:cNvSpPr>
              <a:spLocks/>
            </p:cNvSpPr>
            <p:nvPr/>
          </p:nvSpPr>
          <p:spPr bwMode="auto">
            <a:xfrm>
              <a:off x="17667684" y="5691167"/>
              <a:ext cx="57256" cy="3462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1" name="Freeform 425">
              <a:extLst>
                <a:ext uri="{FF2B5EF4-FFF2-40B4-BE49-F238E27FC236}">
                  <a16:creationId xmlns="" xmlns:a16="http://schemas.microsoft.com/office/drawing/2014/main" id="{73C362E3-A9BA-4043-84DE-4BC8440C7746}"/>
                </a:ext>
              </a:extLst>
            </p:cNvPr>
            <p:cNvSpPr>
              <a:spLocks/>
            </p:cNvSpPr>
            <p:nvPr/>
          </p:nvSpPr>
          <p:spPr bwMode="auto">
            <a:xfrm>
              <a:off x="17604975" y="5725790"/>
              <a:ext cx="46350" cy="31739"/>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2" name="Freeform 426">
              <a:extLst>
                <a:ext uri="{FF2B5EF4-FFF2-40B4-BE49-F238E27FC236}">
                  <a16:creationId xmlns="" xmlns:a16="http://schemas.microsoft.com/office/drawing/2014/main" id="{5BD77662-3C4E-4143-ACA4-245F5A0B2EFA}"/>
                </a:ext>
              </a:extLst>
            </p:cNvPr>
            <p:cNvSpPr>
              <a:spLocks/>
            </p:cNvSpPr>
            <p:nvPr/>
          </p:nvSpPr>
          <p:spPr bwMode="auto">
            <a:xfrm>
              <a:off x="17564079" y="5751756"/>
              <a:ext cx="40896" cy="40393"/>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3" name="Freeform 427">
              <a:extLst>
                <a:ext uri="{FF2B5EF4-FFF2-40B4-BE49-F238E27FC236}">
                  <a16:creationId xmlns="" xmlns:a16="http://schemas.microsoft.com/office/drawing/2014/main" id="{08AEFEB1-573B-4F09-AF45-68D97A214100}"/>
                </a:ext>
              </a:extLst>
            </p:cNvPr>
            <p:cNvSpPr>
              <a:spLocks/>
            </p:cNvSpPr>
            <p:nvPr/>
          </p:nvSpPr>
          <p:spPr bwMode="auto">
            <a:xfrm>
              <a:off x="17555898" y="5809461"/>
              <a:ext cx="8179" cy="86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4" name="Freeform 428">
              <a:extLst>
                <a:ext uri="{FF2B5EF4-FFF2-40B4-BE49-F238E27FC236}">
                  <a16:creationId xmlns="" xmlns:a16="http://schemas.microsoft.com/office/drawing/2014/main" id="{79C44169-DDD2-4D87-8879-AA5012ADAB2B}"/>
                </a:ext>
              </a:extLst>
            </p:cNvPr>
            <p:cNvSpPr>
              <a:spLocks/>
            </p:cNvSpPr>
            <p:nvPr/>
          </p:nvSpPr>
          <p:spPr bwMode="auto">
            <a:xfrm>
              <a:off x="17515001" y="5774837"/>
              <a:ext cx="40896" cy="3462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5" name="Freeform 429">
              <a:extLst>
                <a:ext uri="{FF2B5EF4-FFF2-40B4-BE49-F238E27FC236}">
                  <a16:creationId xmlns="" xmlns:a16="http://schemas.microsoft.com/office/drawing/2014/main" id="{B294E415-B7D4-4466-B49C-7FFDF4E47F0F}"/>
                </a:ext>
              </a:extLst>
            </p:cNvPr>
            <p:cNvSpPr>
              <a:spLocks/>
            </p:cNvSpPr>
            <p:nvPr/>
          </p:nvSpPr>
          <p:spPr bwMode="auto">
            <a:xfrm>
              <a:off x="17220541" y="6089326"/>
              <a:ext cx="16360" cy="25966"/>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nvGrpSpPr>
            <p:cNvPr id="436" name="Group 33">
              <a:extLst>
                <a:ext uri="{FF2B5EF4-FFF2-40B4-BE49-F238E27FC236}">
                  <a16:creationId xmlns="" xmlns:a16="http://schemas.microsoft.com/office/drawing/2014/main" id="{5F6F331A-995D-4591-979F-0CAA986D1A65}"/>
                </a:ext>
              </a:extLst>
            </p:cNvPr>
            <p:cNvGrpSpPr/>
            <p:nvPr/>
          </p:nvGrpSpPr>
          <p:grpSpPr>
            <a:xfrm>
              <a:off x="16926084" y="5725790"/>
              <a:ext cx="597095" cy="600124"/>
              <a:chOff x="5961121" y="2686387"/>
              <a:chExt cx="288233" cy="273757"/>
            </a:xfrm>
            <a:grpFill/>
          </p:grpSpPr>
          <p:sp>
            <p:nvSpPr>
              <p:cNvPr id="803" name="Freeform 430">
                <a:extLst>
                  <a:ext uri="{FF2B5EF4-FFF2-40B4-BE49-F238E27FC236}">
                    <a16:creationId xmlns="" xmlns:a16="http://schemas.microsoft.com/office/drawing/2014/main" id="{AD412099-6D69-4299-966D-AFCC0ECA4136}"/>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4" name="Freeform 431">
                <a:extLst>
                  <a:ext uri="{FF2B5EF4-FFF2-40B4-BE49-F238E27FC236}">
                    <a16:creationId xmlns="" xmlns:a16="http://schemas.microsoft.com/office/drawing/2014/main" id="{7E14634A-9E23-453F-986D-5B4C46A43CB4}"/>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437" name="Freeform 432">
              <a:extLst>
                <a:ext uri="{FF2B5EF4-FFF2-40B4-BE49-F238E27FC236}">
                  <a16:creationId xmlns="" xmlns:a16="http://schemas.microsoft.com/office/drawing/2014/main" id="{44FFF0B2-0ABC-4143-8F94-60E22EA3E01D}"/>
                </a:ext>
              </a:extLst>
            </p:cNvPr>
            <p:cNvSpPr>
              <a:spLocks/>
            </p:cNvSpPr>
            <p:nvPr/>
          </p:nvSpPr>
          <p:spPr bwMode="auto">
            <a:xfrm>
              <a:off x="17076037" y="6276864"/>
              <a:ext cx="16360" cy="23081"/>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8" name="Freeform 433">
              <a:extLst>
                <a:ext uri="{FF2B5EF4-FFF2-40B4-BE49-F238E27FC236}">
                  <a16:creationId xmlns="" xmlns:a16="http://schemas.microsoft.com/office/drawing/2014/main" id="{8D486510-27CB-4162-8484-A4FF2E4D1CF1}"/>
                </a:ext>
              </a:extLst>
            </p:cNvPr>
            <p:cNvSpPr>
              <a:spLocks/>
            </p:cNvSpPr>
            <p:nvPr/>
          </p:nvSpPr>
          <p:spPr bwMode="auto">
            <a:xfrm>
              <a:off x="16980611" y="6276864"/>
              <a:ext cx="103605" cy="8367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9" name="Freeform 434">
              <a:extLst>
                <a:ext uri="{FF2B5EF4-FFF2-40B4-BE49-F238E27FC236}">
                  <a16:creationId xmlns="" xmlns:a16="http://schemas.microsoft.com/office/drawing/2014/main" id="{88372FA8-12C6-48A8-9686-5ED097434D43}"/>
                </a:ext>
              </a:extLst>
            </p:cNvPr>
            <p:cNvSpPr>
              <a:spLocks/>
            </p:cNvSpPr>
            <p:nvPr/>
          </p:nvSpPr>
          <p:spPr bwMode="auto">
            <a:xfrm>
              <a:off x="16877004" y="6308603"/>
              <a:ext cx="87246" cy="135605"/>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0" name="Freeform 435">
              <a:extLst>
                <a:ext uri="{FF2B5EF4-FFF2-40B4-BE49-F238E27FC236}">
                  <a16:creationId xmlns="" xmlns:a16="http://schemas.microsoft.com/office/drawing/2014/main" id="{4B753714-9D71-4AE6-B605-0707EE9161FD}"/>
                </a:ext>
              </a:extLst>
            </p:cNvPr>
            <p:cNvSpPr>
              <a:spLocks/>
            </p:cNvSpPr>
            <p:nvPr/>
          </p:nvSpPr>
          <p:spPr bwMode="auto">
            <a:xfrm>
              <a:off x="16789758" y="6640405"/>
              <a:ext cx="29993" cy="25966"/>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1" name="Freeform 436">
              <a:extLst>
                <a:ext uri="{FF2B5EF4-FFF2-40B4-BE49-F238E27FC236}">
                  <a16:creationId xmlns="" xmlns:a16="http://schemas.microsoft.com/office/drawing/2014/main" id="{9A0B69A1-0D75-4E3F-A872-A90288B47E5E}"/>
                </a:ext>
              </a:extLst>
            </p:cNvPr>
            <p:cNvSpPr>
              <a:spLocks/>
            </p:cNvSpPr>
            <p:nvPr/>
          </p:nvSpPr>
          <p:spPr bwMode="auto">
            <a:xfrm>
              <a:off x="16860645" y="6556732"/>
              <a:ext cx="16360" cy="14426"/>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2" name="Freeform 437">
              <a:extLst>
                <a:ext uri="{FF2B5EF4-FFF2-40B4-BE49-F238E27FC236}">
                  <a16:creationId xmlns="" xmlns:a16="http://schemas.microsoft.com/office/drawing/2014/main" id="{2A80B64B-9C49-424A-9BE1-F69CA5A89C99}"/>
                </a:ext>
              </a:extLst>
            </p:cNvPr>
            <p:cNvSpPr>
              <a:spLocks/>
            </p:cNvSpPr>
            <p:nvPr/>
          </p:nvSpPr>
          <p:spPr bwMode="auto">
            <a:xfrm>
              <a:off x="16645254" y="6732730"/>
              <a:ext cx="16360"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3" name="Freeform 438">
              <a:extLst>
                <a:ext uri="{FF2B5EF4-FFF2-40B4-BE49-F238E27FC236}">
                  <a16:creationId xmlns="" xmlns:a16="http://schemas.microsoft.com/office/drawing/2014/main" id="{9666DDAE-9CEE-4564-B2B6-B0C0103795F6}"/>
                </a:ext>
              </a:extLst>
            </p:cNvPr>
            <p:cNvSpPr>
              <a:spLocks/>
            </p:cNvSpPr>
            <p:nvPr/>
          </p:nvSpPr>
          <p:spPr bwMode="auto">
            <a:xfrm>
              <a:off x="16492574" y="6700992"/>
              <a:ext cx="95427" cy="14137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4" name="Freeform 439">
              <a:extLst>
                <a:ext uri="{FF2B5EF4-FFF2-40B4-BE49-F238E27FC236}">
                  <a16:creationId xmlns="" xmlns:a16="http://schemas.microsoft.com/office/drawing/2014/main" id="{A4891592-4A32-471A-BABB-6298DAA11F9C}"/>
                </a:ext>
              </a:extLst>
            </p:cNvPr>
            <p:cNvSpPr>
              <a:spLocks/>
            </p:cNvSpPr>
            <p:nvPr/>
          </p:nvSpPr>
          <p:spPr bwMode="auto">
            <a:xfrm>
              <a:off x="16020893" y="6937579"/>
              <a:ext cx="111786" cy="8367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5" name="Freeform 440">
              <a:extLst>
                <a:ext uri="{FF2B5EF4-FFF2-40B4-BE49-F238E27FC236}">
                  <a16:creationId xmlns="" xmlns:a16="http://schemas.microsoft.com/office/drawing/2014/main" id="{FDC1D402-9EF0-4740-9D0B-1E3B951925BE}"/>
                </a:ext>
              </a:extLst>
            </p:cNvPr>
            <p:cNvSpPr>
              <a:spLocks/>
            </p:cNvSpPr>
            <p:nvPr/>
          </p:nvSpPr>
          <p:spPr bwMode="auto">
            <a:xfrm>
              <a:off x="16476214" y="6995284"/>
              <a:ext cx="160861" cy="239472"/>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6" name="Freeform 441">
              <a:extLst>
                <a:ext uri="{FF2B5EF4-FFF2-40B4-BE49-F238E27FC236}">
                  <a16:creationId xmlns="" xmlns:a16="http://schemas.microsoft.com/office/drawing/2014/main" id="{B60E9C56-92DE-4B52-A80A-3F8B7823F2F0}"/>
                </a:ext>
              </a:extLst>
            </p:cNvPr>
            <p:cNvSpPr>
              <a:spLocks/>
            </p:cNvSpPr>
            <p:nvPr/>
          </p:nvSpPr>
          <p:spPr bwMode="auto">
            <a:xfrm>
              <a:off x="16612538" y="7200133"/>
              <a:ext cx="49075" cy="66361"/>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7" name="Freeform 442">
              <a:extLst>
                <a:ext uri="{FF2B5EF4-FFF2-40B4-BE49-F238E27FC236}">
                  <a16:creationId xmlns="" xmlns:a16="http://schemas.microsoft.com/office/drawing/2014/main" id="{3F2E725A-30ED-43D8-9D02-B4A11B8C6896}"/>
                </a:ext>
              </a:extLst>
            </p:cNvPr>
            <p:cNvSpPr>
              <a:spLocks/>
            </p:cNvSpPr>
            <p:nvPr/>
          </p:nvSpPr>
          <p:spPr bwMode="auto">
            <a:xfrm>
              <a:off x="16645254" y="7257837"/>
              <a:ext cx="79067" cy="112524"/>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8" name="Freeform 443">
              <a:extLst>
                <a:ext uri="{FF2B5EF4-FFF2-40B4-BE49-F238E27FC236}">
                  <a16:creationId xmlns="" xmlns:a16="http://schemas.microsoft.com/office/drawing/2014/main" id="{702A489C-E54C-4DDD-AFD8-424DB5404B5C}"/>
                </a:ext>
              </a:extLst>
            </p:cNvPr>
            <p:cNvSpPr>
              <a:spLocks/>
            </p:cNvSpPr>
            <p:nvPr/>
          </p:nvSpPr>
          <p:spPr bwMode="auto">
            <a:xfrm>
              <a:off x="16500750" y="7208790"/>
              <a:ext cx="49075" cy="66361"/>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9" name="Freeform 444">
              <a:extLst>
                <a:ext uri="{FF2B5EF4-FFF2-40B4-BE49-F238E27FC236}">
                  <a16:creationId xmlns="" xmlns:a16="http://schemas.microsoft.com/office/drawing/2014/main" id="{409D9C02-4093-4883-AC71-7E405F3BF963}"/>
                </a:ext>
              </a:extLst>
            </p:cNvPr>
            <p:cNvSpPr>
              <a:spLocks/>
            </p:cNvSpPr>
            <p:nvPr/>
          </p:nvSpPr>
          <p:spPr bwMode="auto">
            <a:xfrm>
              <a:off x="16558009" y="7275149"/>
              <a:ext cx="70889" cy="8655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0" name="Freeform 445">
              <a:extLst>
                <a:ext uri="{FF2B5EF4-FFF2-40B4-BE49-F238E27FC236}">
                  <a16:creationId xmlns="" xmlns:a16="http://schemas.microsoft.com/office/drawing/2014/main" id="{F6F2CD79-6247-43CE-A2AE-1595AA9E6C9B}"/>
                </a:ext>
              </a:extLst>
            </p:cNvPr>
            <p:cNvSpPr>
              <a:spLocks/>
            </p:cNvSpPr>
            <p:nvPr/>
          </p:nvSpPr>
          <p:spPr bwMode="auto">
            <a:xfrm>
              <a:off x="16574368" y="7327081"/>
              <a:ext cx="54530" cy="92325"/>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1" name="Freeform 446">
              <a:extLst>
                <a:ext uri="{FF2B5EF4-FFF2-40B4-BE49-F238E27FC236}">
                  <a16:creationId xmlns="" xmlns:a16="http://schemas.microsoft.com/office/drawing/2014/main" id="{783E62C4-A93A-41C2-B032-DFA4156795B1}"/>
                </a:ext>
              </a:extLst>
            </p:cNvPr>
            <p:cNvSpPr>
              <a:spLocks/>
            </p:cNvSpPr>
            <p:nvPr/>
          </p:nvSpPr>
          <p:spPr bwMode="auto">
            <a:xfrm>
              <a:off x="16620714" y="7318427"/>
              <a:ext cx="32718" cy="66361"/>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2" name="Freeform 447">
              <a:extLst>
                <a:ext uri="{FF2B5EF4-FFF2-40B4-BE49-F238E27FC236}">
                  <a16:creationId xmlns="" xmlns:a16="http://schemas.microsoft.com/office/drawing/2014/main" id="{401BBDCF-C014-47CD-A6AB-8B9E0D5DC5DB}"/>
                </a:ext>
              </a:extLst>
            </p:cNvPr>
            <p:cNvSpPr>
              <a:spLocks/>
            </p:cNvSpPr>
            <p:nvPr/>
          </p:nvSpPr>
          <p:spPr bwMode="auto">
            <a:xfrm>
              <a:off x="16637076" y="7361705"/>
              <a:ext cx="49075" cy="31739"/>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3" name="Freeform 448">
              <a:extLst>
                <a:ext uri="{FF2B5EF4-FFF2-40B4-BE49-F238E27FC236}">
                  <a16:creationId xmlns="" xmlns:a16="http://schemas.microsoft.com/office/drawing/2014/main" id="{77A44A7E-6C87-43A3-8F47-C4E01C9BC0C9}"/>
                </a:ext>
              </a:extLst>
            </p:cNvPr>
            <p:cNvSpPr>
              <a:spLocks/>
            </p:cNvSpPr>
            <p:nvPr/>
          </p:nvSpPr>
          <p:spPr bwMode="auto">
            <a:xfrm>
              <a:off x="16637076" y="7384788"/>
              <a:ext cx="111786" cy="178885"/>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4" name="Freeform 449">
              <a:extLst>
                <a:ext uri="{FF2B5EF4-FFF2-40B4-BE49-F238E27FC236}">
                  <a16:creationId xmlns="" xmlns:a16="http://schemas.microsoft.com/office/drawing/2014/main" id="{CBDDC32D-E5D7-4346-B61A-86C1BA416C3F}"/>
                </a:ext>
              </a:extLst>
            </p:cNvPr>
            <p:cNvSpPr>
              <a:spLocks/>
            </p:cNvSpPr>
            <p:nvPr/>
          </p:nvSpPr>
          <p:spPr bwMode="auto">
            <a:xfrm>
              <a:off x="16566187" y="7419410"/>
              <a:ext cx="95427" cy="8655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5" name="Freeform 450">
              <a:extLst>
                <a:ext uri="{FF2B5EF4-FFF2-40B4-BE49-F238E27FC236}">
                  <a16:creationId xmlns="" xmlns:a16="http://schemas.microsoft.com/office/drawing/2014/main" id="{E6C719A3-1BCC-40E6-9867-9C44C9DC42DE}"/>
                </a:ext>
              </a:extLst>
            </p:cNvPr>
            <p:cNvSpPr>
              <a:spLocks/>
            </p:cNvSpPr>
            <p:nvPr/>
          </p:nvSpPr>
          <p:spPr bwMode="auto">
            <a:xfrm>
              <a:off x="16372607" y="7335739"/>
              <a:ext cx="95427" cy="100983"/>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6" name="Freeform 451">
              <a:extLst>
                <a:ext uri="{FF2B5EF4-FFF2-40B4-BE49-F238E27FC236}">
                  <a16:creationId xmlns="" xmlns:a16="http://schemas.microsoft.com/office/drawing/2014/main" id="{9DA0A855-730C-41FD-B41E-1E5035DB1079}"/>
                </a:ext>
              </a:extLst>
            </p:cNvPr>
            <p:cNvSpPr>
              <a:spLocks/>
            </p:cNvSpPr>
            <p:nvPr/>
          </p:nvSpPr>
          <p:spPr bwMode="auto">
            <a:xfrm>
              <a:off x="16653435" y="7208790"/>
              <a:ext cx="16360" cy="86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7" name="Freeform 452">
              <a:extLst>
                <a:ext uri="{FF2B5EF4-FFF2-40B4-BE49-F238E27FC236}">
                  <a16:creationId xmlns="" xmlns:a16="http://schemas.microsoft.com/office/drawing/2014/main" id="{5B94A1B2-35F5-4E30-AE33-2638C480313F}"/>
                </a:ext>
              </a:extLst>
            </p:cNvPr>
            <p:cNvSpPr>
              <a:spLocks/>
            </p:cNvSpPr>
            <p:nvPr/>
          </p:nvSpPr>
          <p:spPr bwMode="auto">
            <a:xfrm>
              <a:off x="15494679" y="7555015"/>
              <a:ext cx="447143" cy="493371"/>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8" name="Freeform 453">
              <a:extLst>
                <a:ext uri="{FF2B5EF4-FFF2-40B4-BE49-F238E27FC236}">
                  <a16:creationId xmlns="" xmlns:a16="http://schemas.microsoft.com/office/drawing/2014/main" id="{3170AE05-3108-403E-B4ED-39292EBF3B5D}"/>
                </a:ext>
              </a:extLst>
            </p:cNvPr>
            <p:cNvSpPr>
              <a:spLocks/>
            </p:cNvSpPr>
            <p:nvPr/>
          </p:nvSpPr>
          <p:spPr bwMode="auto">
            <a:xfrm>
              <a:off x="15573747" y="7733900"/>
              <a:ext cx="40896"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9" name="Freeform 454">
              <a:extLst>
                <a:ext uri="{FF2B5EF4-FFF2-40B4-BE49-F238E27FC236}">
                  <a16:creationId xmlns="" xmlns:a16="http://schemas.microsoft.com/office/drawing/2014/main" id="{3AE61F23-236E-436E-A047-9EE8492CBC60}"/>
                </a:ext>
              </a:extLst>
            </p:cNvPr>
            <p:cNvSpPr>
              <a:spLocks/>
            </p:cNvSpPr>
            <p:nvPr/>
          </p:nvSpPr>
          <p:spPr bwMode="auto">
            <a:xfrm>
              <a:off x="15631006" y="7834883"/>
              <a:ext cx="38171"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0" name="Freeform 455">
              <a:extLst>
                <a:ext uri="{FF2B5EF4-FFF2-40B4-BE49-F238E27FC236}">
                  <a16:creationId xmlns="" xmlns:a16="http://schemas.microsoft.com/office/drawing/2014/main" id="{8E50F5C2-B8D1-4F0F-81A7-FC1A8EDF5F90}"/>
                </a:ext>
              </a:extLst>
            </p:cNvPr>
            <p:cNvSpPr>
              <a:spLocks/>
            </p:cNvSpPr>
            <p:nvPr/>
          </p:nvSpPr>
          <p:spPr bwMode="auto">
            <a:xfrm>
              <a:off x="15900926" y="7860847"/>
              <a:ext cx="57256" cy="60589"/>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1" name="Freeform 456">
              <a:extLst>
                <a:ext uri="{FF2B5EF4-FFF2-40B4-BE49-F238E27FC236}">
                  <a16:creationId xmlns="" xmlns:a16="http://schemas.microsoft.com/office/drawing/2014/main" id="{1BA690E7-22ED-4FFA-9016-CFF623B326FD}"/>
                </a:ext>
              </a:extLst>
            </p:cNvPr>
            <p:cNvSpPr>
              <a:spLocks/>
            </p:cNvSpPr>
            <p:nvPr/>
          </p:nvSpPr>
          <p:spPr bwMode="auto">
            <a:xfrm>
              <a:off x="15990900" y="7904127"/>
              <a:ext cx="29993" cy="31739"/>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2" name="Freeform 457">
              <a:extLst>
                <a:ext uri="{FF2B5EF4-FFF2-40B4-BE49-F238E27FC236}">
                  <a16:creationId xmlns="" xmlns:a16="http://schemas.microsoft.com/office/drawing/2014/main" id="{3BB983F9-999E-4EEB-BC52-94932FF0BB53}"/>
                </a:ext>
              </a:extLst>
            </p:cNvPr>
            <p:cNvSpPr>
              <a:spLocks/>
            </p:cNvSpPr>
            <p:nvPr/>
          </p:nvSpPr>
          <p:spPr bwMode="auto">
            <a:xfrm>
              <a:off x="15909105" y="8048386"/>
              <a:ext cx="368076" cy="126948"/>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3" name="Freeform 458">
              <a:extLst>
                <a:ext uri="{FF2B5EF4-FFF2-40B4-BE49-F238E27FC236}">
                  <a16:creationId xmlns="" xmlns:a16="http://schemas.microsoft.com/office/drawing/2014/main" id="{20E1EDF0-43D0-4841-898C-7F6077E9C290}"/>
                </a:ext>
              </a:extLst>
            </p:cNvPr>
            <p:cNvSpPr>
              <a:spLocks/>
            </p:cNvSpPr>
            <p:nvPr/>
          </p:nvSpPr>
          <p:spPr bwMode="auto">
            <a:xfrm>
              <a:off x="16181753" y="8080122"/>
              <a:ext cx="62708" cy="25966"/>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4" name="Freeform 459">
              <a:extLst>
                <a:ext uri="{FF2B5EF4-FFF2-40B4-BE49-F238E27FC236}">
                  <a16:creationId xmlns="" xmlns:a16="http://schemas.microsoft.com/office/drawing/2014/main" id="{5EE8DE6D-CCFE-4DD8-A94A-8AF0F49E3316}"/>
                </a:ext>
              </a:extLst>
            </p:cNvPr>
            <p:cNvSpPr>
              <a:spLocks/>
            </p:cNvSpPr>
            <p:nvPr/>
          </p:nvSpPr>
          <p:spPr bwMode="auto">
            <a:xfrm>
              <a:off x="16269000" y="8140712"/>
              <a:ext cx="49075" cy="3462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5" name="Freeform 460">
              <a:extLst>
                <a:ext uri="{FF2B5EF4-FFF2-40B4-BE49-F238E27FC236}">
                  <a16:creationId xmlns="" xmlns:a16="http://schemas.microsoft.com/office/drawing/2014/main" id="{E82C6B5F-4B92-45BD-9B1C-3A76048C45F3}"/>
                </a:ext>
              </a:extLst>
            </p:cNvPr>
            <p:cNvSpPr>
              <a:spLocks/>
            </p:cNvSpPr>
            <p:nvPr/>
          </p:nvSpPr>
          <p:spPr bwMode="auto">
            <a:xfrm>
              <a:off x="16318078" y="8149366"/>
              <a:ext cx="38171" cy="25966"/>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6" name="Freeform 461">
              <a:extLst>
                <a:ext uri="{FF2B5EF4-FFF2-40B4-BE49-F238E27FC236}">
                  <a16:creationId xmlns="" xmlns:a16="http://schemas.microsoft.com/office/drawing/2014/main" id="{E522D359-6F42-4D69-9E60-390FA59969D7}"/>
                </a:ext>
              </a:extLst>
            </p:cNvPr>
            <p:cNvSpPr>
              <a:spLocks/>
            </p:cNvSpPr>
            <p:nvPr/>
          </p:nvSpPr>
          <p:spPr bwMode="auto">
            <a:xfrm>
              <a:off x="16348067" y="8149366"/>
              <a:ext cx="57256" cy="3462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7" name="Freeform 462">
              <a:extLst>
                <a:ext uri="{FF2B5EF4-FFF2-40B4-BE49-F238E27FC236}">
                  <a16:creationId xmlns="" xmlns:a16="http://schemas.microsoft.com/office/drawing/2014/main" id="{6CC3C094-FAE1-4552-AE00-0DF1EFBBDB60}"/>
                </a:ext>
              </a:extLst>
            </p:cNvPr>
            <p:cNvSpPr>
              <a:spLocks/>
            </p:cNvSpPr>
            <p:nvPr/>
          </p:nvSpPr>
          <p:spPr bwMode="auto">
            <a:xfrm>
              <a:off x="16388965" y="8140712"/>
              <a:ext cx="65435" cy="43280"/>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8" name="Freeform 463">
              <a:extLst>
                <a:ext uri="{FF2B5EF4-FFF2-40B4-BE49-F238E27FC236}">
                  <a16:creationId xmlns="" xmlns:a16="http://schemas.microsoft.com/office/drawing/2014/main" id="{E45E23A3-180E-4256-B74E-7BFDA003D728}"/>
                </a:ext>
              </a:extLst>
            </p:cNvPr>
            <p:cNvSpPr>
              <a:spLocks/>
            </p:cNvSpPr>
            <p:nvPr/>
          </p:nvSpPr>
          <p:spPr bwMode="auto">
            <a:xfrm>
              <a:off x="16476214" y="8149366"/>
              <a:ext cx="98152" cy="3462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9" name="Freeform 464">
              <a:extLst>
                <a:ext uri="{FF2B5EF4-FFF2-40B4-BE49-F238E27FC236}">
                  <a16:creationId xmlns="" xmlns:a16="http://schemas.microsoft.com/office/drawing/2014/main" id="{6F500151-2CB8-41FB-9FD4-005FE6B09757}"/>
                </a:ext>
              </a:extLst>
            </p:cNvPr>
            <p:cNvSpPr>
              <a:spLocks/>
            </p:cNvSpPr>
            <p:nvPr/>
          </p:nvSpPr>
          <p:spPr bwMode="auto">
            <a:xfrm>
              <a:off x="16446223" y="8198417"/>
              <a:ext cx="87246" cy="51932"/>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0" name="Freeform 465">
              <a:extLst>
                <a:ext uri="{FF2B5EF4-FFF2-40B4-BE49-F238E27FC236}">
                  <a16:creationId xmlns="" xmlns:a16="http://schemas.microsoft.com/office/drawing/2014/main" id="{ED0CE0FA-4874-44EC-902A-3A0EC6DE3C8A}"/>
                </a:ext>
              </a:extLst>
            </p:cNvPr>
            <p:cNvSpPr>
              <a:spLocks/>
            </p:cNvSpPr>
            <p:nvPr/>
          </p:nvSpPr>
          <p:spPr bwMode="auto">
            <a:xfrm>
              <a:off x="16724322" y="7927208"/>
              <a:ext cx="49075" cy="3462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1" name="Freeform 466">
              <a:extLst>
                <a:ext uri="{FF2B5EF4-FFF2-40B4-BE49-F238E27FC236}">
                  <a16:creationId xmlns="" xmlns:a16="http://schemas.microsoft.com/office/drawing/2014/main" id="{C6C506DB-F1F0-45E8-83B9-9DEABD0DE445}"/>
                </a:ext>
              </a:extLst>
            </p:cNvPr>
            <p:cNvSpPr>
              <a:spLocks/>
            </p:cNvSpPr>
            <p:nvPr/>
          </p:nvSpPr>
          <p:spPr bwMode="auto">
            <a:xfrm>
              <a:off x="16806118" y="7921438"/>
              <a:ext cx="119965" cy="40393"/>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2" name="Freeform 467">
              <a:extLst>
                <a:ext uri="{FF2B5EF4-FFF2-40B4-BE49-F238E27FC236}">
                  <a16:creationId xmlns="" xmlns:a16="http://schemas.microsoft.com/office/drawing/2014/main" id="{2BFA35A7-A397-4DDB-A768-DF5E8755C9BA}"/>
                </a:ext>
              </a:extLst>
            </p:cNvPr>
            <p:cNvSpPr>
              <a:spLocks/>
            </p:cNvSpPr>
            <p:nvPr/>
          </p:nvSpPr>
          <p:spPr bwMode="auto">
            <a:xfrm>
              <a:off x="16438042" y="7725242"/>
              <a:ext cx="256290" cy="305832"/>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3" name="Freeform 468">
              <a:extLst>
                <a:ext uri="{FF2B5EF4-FFF2-40B4-BE49-F238E27FC236}">
                  <a16:creationId xmlns="" xmlns:a16="http://schemas.microsoft.com/office/drawing/2014/main" id="{E25C83F4-D86A-4971-BF9B-42AFDB001E4A}"/>
                </a:ext>
              </a:extLst>
            </p:cNvPr>
            <p:cNvSpPr>
              <a:spLocks/>
            </p:cNvSpPr>
            <p:nvPr/>
          </p:nvSpPr>
          <p:spPr bwMode="auto">
            <a:xfrm>
              <a:off x="16781578" y="7707929"/>
              <a:ext cx="62708" cy="12694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4" name="Freeform 469">
              <a:extLst>
                <a:ext uri="{FF2B5EF4-FFF2-40B4-BE49-F238E27FC236}">
                  <a16:creationId xmlns="" xmlns:a16="http://schemas.microsoft.com/office/drawing/2014/main" id="{38A95D5A-DC14-40D1-B059-DC3038812D64}"/>
                </a:ext>
              </a:extLst>
            </p:cNvPr>
            <p:cNvSpPr>
              <a:spLocks/>
            </p:cNvSpPr>
            <p:nvPr/>
          </p:nvSpPr>
          <p:spPr bwMode="auto">
            <a:xfrm>
              <a:off x="16814298" y="7690620"/>
              <a:ext cx="21811" cy="17312"/>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5" name="Freeform 470">
              <a:extLst>
                <a:ext uri="{FF2B5EF4-FFF2-40B4-BE49-F238E27FC236}">
                  <a16:creationId xmlns="" xmlns:a16="http://schemas.microsoft.com/office/drawing/2014/main" id="{E7DC8600-22C2-48B8-97A0-2A10C8DDBC14}"/>
                </a:ext>
              </a:extLst>
            </p:cNvPr>
            <p:cNvSpPr>
              <a:spLocks/>
            </p:cNvSpPr>
            <p:nvPr/>
          </p:nvSpPr>
          <p:spPr bwMode="auto">
            <a:xfrm>
              <a:off x="16901544" y="7800257"/>
              <a:ext cx="38171" cy="17312"/>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6" name="Freeform 471">
              <a:extLst>
                <a:ext uri="{FF2B5EF4-FFF2-40B4-BE49-F238E27FC236}">
                  <a16:creationId xmlns="" xmlns:a16="http://schemas.microsoft.com/office/drawing/2014/main" id="{41A2DBF3-54CF-4287-8033-BF3EF1A00AEF}"/>
                </a:ext>
              </a:extLst>
            </p:cNvPr>
            <p:cNvSpPr>
              <a:spLocks/>
            </p:cNvSpPr>
            <p:nvPr/>
          </p:nvSpPr>
          <p:spPr bwMode="auto">
            <a:xfrm>
              <a:off x="16909725" y="7808912"/>
              <a:ext cx="149957" cy="95213"/>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7" name="Freeform 472">
              <a:extLst>
                <a:ext uri="{FF2B5EF4-FFF2-40B4-BE49-F238E27FC236}">
                  <a16:creationId xmlns="" xmlns:a16="http://schemas.microsoft.com/office/drawing/2014/main" id="{7BBD48C2-9864-452E-9761-66500A18D419}"/>
                </a:ext>
              </a:extLst>
            </p:cNvPr>
            <p:cNvSpPr>
              <a:spLocks/>
            </p:cNvSpPr>
            <p:nvPr/>
          </p:nvSpPr>
          <p:spPr bwMode="auto">
            <a:xfrm>
              <a:off x="17621335" y="7970486"/>
              <a:ext cx="166316" cy="100983"/>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8" name="Freeform 473">
              <a:extLst>
                <a:ext uri="{FF2B5EF4-FFF2-40B4-BE49-F238E27FC236}">
                  <a16:creationId xmlns="" xmlns:a16="http://schemas.microsoft.com/office/drawing/2014/main" id="{5C24C4D6-55C1-42B8-8AB3-2CFBC9EEADD3}"/>
                </a:ext>
              </a:extLst>
            </p:cNvPr>
            <p:cNvSpPr>
              <a:spLocks/>
            </p:cNvSpPr>
            <p:nvPr/>
          </p:nvSpPr>
          <p:spPr bwMode="auto">
            <a:xfrm>
              <a:off x="17861266" y="8022417"/>
              <a:ext cx="70889" cy="92325"/>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9" name="Freeform 474">
              <a:extLst>
                <a:ext uri="{FF2B5EF4-FFF2-40B4-BE49-F238E27FC236}">
                  <a16:creationId xmlns="" xmlns:a16="http://schemas.microsoft.com/office/drawing/2014/main" id="{DB2B2D11-3265-4672-BBF8-41466888287B}"/>
                </a:ext>
              </a:extLst>
            </p:cNvPr>
            <p:cNvSpPr>
              <a:spLocks/>
            </p:cNvSpPr>
            <p:nvPr/>
          </p:nvSpPr>
          <p:spPr bwMode="auto">
            <a:xfrm>
              <a:off x="18068476" y="8192649"/>
              <a:ext cx="46350" cy="49048"/>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0" name="Freeform 475">
              <a:extLst>
                <a:ext uri="{FF2B5EF4-FFF2-40B4-BE49-F238E27FC236}">
                  <a16:creationId xmlns="" xmlns:a16="http://schemas.microsoft.com/office/drawing/2014/main" id="{8849D833-93D8-4805-B783-8DB19C70E1A9}"/>
                </a:ext>
              </a:extLst>
            </p:cNvPr>
            <p:cNvSpPr>
              <a:spLocks/>
            </p:cNvSpPr>
            <p:nvPr/>
          </p:nvSpPr>
          <p:spPr bwMode="auto">
            <a:xfrm>
              <a:off x="18019401" y="8114746"/>
              <a:ext cx="73616" cy="51932"/>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1" name="Freeform 476">
              <a:extLst>
                <a:ext uri="{FF2B5EF4-FFF2-40B4-BE49-F238E27FC236}">
                  <a16:creationId xmlns="" xmlns:a16="http://schemas.microsoft.com/office/drawing/2014/main" id="{30E537D9-C7B3-4EE5-B2E3-83D703A5222D}"/>
                </a:ext>
              </a:extLst>
            </p:cNvPr>
            <p:cNvSpPr>
              <a:spLocks/>
            </p:cNvSpPr>
            <p:nvPr/>
          </p:nvSpPr>
          <p:spPr bwMode="auto">
            <a:xfrm>
              <a:off x="17948512" y="8080122"/>
              <a:ext cx="32718" cy="43280"/>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2" name="Freeform 477">
              <a:extLst>
                <a:ext uri="{FF2B5EF4-FFF2-40B4-BE49-F238E27FC236}">
                  <a16:creationId xmlns="" xmlns:a16="http://schemas.microsoft.com/office/drawing/2014/main" id="{0846ADBB-1277-4D42-8BAA-F113CCB9C5E5}"/>
                </a:ext>
              </a:extLst>
            </p:cNvPr>
            <p:cNvSpPr>
              <a:spLocks/>
            </p:cNvSpPr>
            <p:nvPr/>
          </p:nvSpPr>
          <p:spPr bwMode="auto">
            <a:xfrm>
              <a:off x="18242970" y="8674476"/>
              <a:ext cx="128143" cy="100983"/>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3" name="Freeform 478">
              <a:extLst>
                <a:ext uri="{FF2B5EF4-FFF2-40B4-BE49-F238E27FC236}">
                  <a16:creationId xmlns="" xmlns:a16="http://schemas.microsoft.com/office/drawing/2014/main" id="{5C9B9002-A4EF-43F2-8AE5-0F375F201311}"/>
                </a:ext>
              </a:extLst>
            </p:cNvPr>
            <p:cNvSpPr>
              <a:spLocks/>
            </p:cNvSpPr>
            <p:nvPr/>
          </p:nvSpPr>
          <p:spPr bwMode="auto">
            <a:xfrm>
              <a:off x="18586506" y="9317877"/>
              <a:ext cx="89974" cy="118294"/>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4" name="Freeform 479">
              <a:extLst>
                <a:ext uri="{FF2B5EF4-FFF2-40B4-BE49-F238E27FC236}">
                  <a16:creationId xmlns="" xmlns:a16="http://schemas.microsoft.com/office/drawing/2014/main" id="{E1BE5384-7180-402B-938E-295F70DEF3EB}"/>
                </a:ext>
              </a:extLst>
            </p:cNvPr>
            <p:cNvSpPr>
              <a:spLocks/>
            </p:cNvSpPr>
            <p:nvPr/>
          </p:nvSpPr>
          <p:spPr bwMode="auto">
            <a:xfrm>
              <a:off x="18611046" y="9427516"/>
              <a:ext cx="207210" cy="25678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5" name="Freeform 480">
              <a:extLst>
                <a:ext uri="{FF2B5EF4-FFF2-40B4-BE49-F238E27FC236}">
                  <a16:creationId xmlns="" xmlns:a16="http://schemas.microsoft.com/office/drawing/2014/main" id="{C435FA50-6AD9-4353-9B97-4F7E589BC10A}"/>
                </a:ext>
              </a:extLst>
            </p:cNvPr>
            <p:cNvSpPr>
              <a:spLocks/>
            </p:cNvSpPr>
            <p:nvPr/>
          </p:nvSpPr>
          <p:spPr bwMode="auto">
            <a:xfrm>
              <a:off x="18338400" y="9615055"/>
              <a:ext cx="313546" cy="323144"/>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6" name="Freeform 481">
              <a:extLst>
                <a:ext uri="{FF2B5EF4-FFF2-40B4-BE49-F238E27FC236}">
                  <a16:creationId xmlns="" xmlns:a16="http://schemas.microsoft.com/office/drawing/2014/main" id="{77358471-6C5A-4A50-955C-07CFB04E1FCE}"/>
                </a:ext>
              </a:extLst>
            </p:cNvPr>
            <p:cNvSpPr>
              <a:spLocks/>
            </p:cNvSpPr>
            <p:nvPr/>
          </p:nvSpPr>
          <p:spPr bwMode="auto">
            <a:xfrm>
              <a:off x="18387474" y="9938200"/>
              <a:ext cx="16360" cy="17312"/>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7" name="Freeform 482">
              <a:extLst>
                <a:ext uri="{FF2B5EF4-FFF2-40B4-BE49-F238E27FC236}">
                  <a16:creationId xmlns="" xmlns:a16="http://schemas.microsoft.com/office/drawing/2014/main" id="{A4BC8C36-C620-4A9B-BBEB-D2C906A65B6A}"/>
                </a:ext>
              </a:extLst>
            </p:cNvPr>
            <p:cNvSpPr>
              <a:spLocks/>
            </p:cNvSpPr>
            <p:nvPr/>
          </p:nvSpPr>
          <p:spPr bwMode="auto">
            <a:xfrm>
              <a:off x="17468652" y="9623712"/>
              <a:ext cx="152684" cy="152917"/>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8" name="Freeform 483">
              <a:extLst>
                <a:ext uri="{FF2B5EF4-FFF2-40B4-BE49-F238E27FC236}">
                  <a16:creationId xmlns="" xmlns:a16="http://schemas.microsoft.com/office/drawing/2014/main" id="{FD84F283-54B0-43A1-A165-3714904E92AF}"/>
                </a:ext>
              </a:extLst>
            </p:cNvPr>
            <p:cNvSpPr>
              <a:spLocks/>
            </p:cNvSpPr>
            <p:nvPr/>
          </p:nvSpPr>
          <p:spPr bwMode="auto">
            <a:xfrm>
              <a:off x="17588617" y="9580434"/>
              <a:ext cx="24538" cy="43280"/>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9" name="Freeform 484">
              <a:extLst>
                <a:ext uri="{FF2B5EF4-FFF2-40B4-BE49-F238E27FC236}">
                  <a16:creationId xmlns="" xmlns:a16="http://schemas.microsoft.com/office/drawing/2014/main" id="{8CE3F71E-AD97-4A81-A41A-490224F473AC}"/>
                </a:ext>
              </a:extLst>
            </p:cNvPr>
            <p:cNvSpPr>
              <a:spLocks/>
            </p:cNvSpPr>
            <p:nvPr/>
          </p:nvSpPr>
          <p:spPr bwMode="auto">
            <a:xfrm>
              <a:off x="17427755" y="9580434"/>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0" name="Freeform 485">
              <a:extLst>
                <a:ext uri="{FF2B5EF4-FFF2-40B4-BE49-F238E27FC236}">
                  <a16:creationId xmlns="" xmlns:a16="http://schemas.microsoft.com/office/drawing/2014/main" id="{36E5B124-AFE7-4BF4-8709-1E1B8D6D7B7B}"/>
                </a:ext>
              </a:extLst>
            </p:cNvPr>
            <p:cNvSpPr>
              <a:spLocks/>
            </p:cNvSpPr>
            <p:nvPr/>
          </p:nvSpPr>
          <p:spPr bwMode="auto">
            <a:xfrm>
              <a:off x="14935752" y="7384788"/>
              <a:ext cx="87246" cy="152917"/>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1" name="Freeform 486">
              <a:extLst>
                <a:ext uri="{FF2B5EF4-FFF2-40B4-BE49-F238E27FC236}">
                  <a16:creationId xmlns="" xmlns:a16="http://schemas.microsoft.com/office/drawing/2014/main" id="{AA9A21A0-B2D0-4B54-ACB7-6EA335B16737}"/>
                </a:ext>
              </a:extLst>
            </p:cNvPr>
            <p:cNvSpPr>
              <a:spLocks/>
            </p:cNvSpPr>
            <p:nvPr/>
          </p:nvSpPr>
          <p:spPr bwMode="auto">
            <a:xfrm>
              <a:off x="13463456" y="8302286"/>
              <a:ext cx="289006" cy="591467"/>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2" name="Freeform 487">
              <a:extLst>
                <a:ext uri="{FF2B5EF4-FFF2-40B4-BE49-F238E27FC236}">
                  <a16:creationId xmlns="" xmlns:a16="http://schemas.microsoft.com/office/drawing/2014/main" id="{1ED635AC-59C8-4422-B3EC-9A90F46779EF}"/>
                </a:ext>
              </a:extLst>
            </p:cNvPr>
            <p:cNvSpPr>
              <a:spLocks/>
            </p:cNvSpPr>
            <p:nvPr/>
          </p:nvSpPr>
          <p:spPr bwMode="auto">
            <a:xfrm>
              <a:off x="14104176" y="4156234"/>
              <a:ext cx="87246" cy="69244"/>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3" name="Freeform 488">
              <a:extLst>
                <a:ext uri="{FF2B5EF4-FFF2-40B4-BE49-F238E27FC236}">
                  <a16:creationId xmlns="" xmlns:a16="http://schemas.microsoft.com/office/drawing/2014/main" id="{187A2F27-D08B-4FBF-A14B-BDE5D986DABE}"/>
                </a:ext>
              </a:extLst>
            </p:cNvPr>
            <p:cNvSpPr>
              <a:spLocks/>
            </p:cNvSpPr>
            <p:nvPr/>
          </p:nvSpPr>
          <p:spPr bwMode="auto">
            <a:xfrm>
              <a:off x="13687025" y="4208169"/>
              <a:ext cx="87246" cy="8367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4" name="Freeform 489">
              <a:extLst>
                <a:ext uri="{FF2B5EF4-FFF2-40B4-BE49-F238E27FC236}">
                  <a16:creationId xmlns="" xmlns:a16="http://schemas.microsoft.com/office/drawing/2014/main" id="{6B9469B0-182C-478F-B4F5-912D724CFE85}"/>
                </a:ext>
              </a:extLst>
            </p:cNvPr>
            <p:cNvSpPr>
              <a:spLocks/>
            </p:cNvSpPr>
            <p:nvPr/>
          </p:nvSpPr>
          <p:spPr bwMode="auto">
            <a:xfrm>
              <a:off x="14559498" y="3919647"/>
              <a:ext cx="70889" cy="43280"/>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5" name="Freeform 490">
              <a:extLst>
                <a:ext uri="{FF2B5EF4-FFF2-40B4-BE49-F238E27FC236}">
                  <a16:creationId xmlns="" xmlns:a16="http://schemas.microsoft.com/office/drawing/2014/main" id="{700A7E88-E182-4E96-A3ED-DC1A2F2351F2}"/>
                </a:ext>
              </a:extLst>
            </p:cNvPr>
            <p:cNvSpPr>
              <a:spLocks/>
            </p:cNvSpPr>
            <p:nvPr/>
          </p:nvSpPr>
          <p:spPr bwMode="auto">
            <a:xfrm>
              <a:off x="16157214" y="3835976"/>
              <a:ext cx="79067" cy="40393"/>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6" name="Freeform 491">
              <a:extLst>
                <a:ext uri="{FF2B5EF4-FFF2-40B4-BE49-F238E27FC236}">
                  <a16:creationId xmlns="" xmlns:a16="http://schemas.microsoft.com/office/drawing/2014/main" id="{945B7099-51D5-469C-A6DF-33109928956C}"/>
                </a:ext>
              </a:extLst>
            </p:cNvPr>
            <p:cNvSpPr>
              <a:spLocks/>
            </p:cNvSpPr>
            <p:nvPr/>
          </p:nvSpPr>
          <p:spPr bwMode="auto">
            <a:xfrm>
              <a:off x="15350178" y="3224313"/>
              <a:ext cx="49075" cy="17312"/>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7" name="Freeform 492">
              <a:extLst>
                <a:ext uri="{FF2B5EF4-FFF2-40B4-BE49-F238E27FC236}">
                  <a16:creationId xmlns="" xmlns:a16="http://schemas.microsoft.com/office/drawing/2014/main" id="{EF397F1E-7BF5-49A9-ADB3-6B6CD5814CD0}"/>
                </a:ext>
              </a:extLst>
            </p:cNvPr>
            <p:cNvSpPr>
              <a:spLocks/>
            </p:cNvSpPr>
            <p:nvPr/>
          </p:nvSpPr>
          <p:spPr bwMode="auto">
            <a:xfrm>
              <a:off x="14903036" y="3954273"/>
              <a:ext cx="46350" cy="3462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8" name="Freeform 493">
              <a:extLst>
                <a:ext uri="{FF2B5EF4-FFF2-40B4-BE49-F238E27FC236}">
                  <a16:creationId xmlns="" xmlns:a16="http://schemas.microsoft.com/office/drawing/2014/main" id="{B2D86462-DB7D-4071-8E58-DA00C74737A8}"/>
                </a:ext>
              </a:extLst>
            </p:cNvPr>
            <p:cNvSpPr>
              <a:spLocks/>
            </p:cNvSpPr>
            <p:nvPr/>
          </p:nvSpPr>
          <p:spPr bwMode="auto">
            <a:xfrm>
              <a:off x="12122025" y="5844084"/>
              <a:ext cx="46350" cy="9232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9" name="Freeform 494">
              <a:extLst>
                <a:ext uri="{FF2B5EF4-FFF2-40B4-BE49-F238E27FC236}">
                  <a16:creationId xmlns="" xmlns:a16="http://schemas.microsoft.com/office/drawing/2014/main" id="{29583E03-241C-48C0-B7B4-AA0B3C87BAA2}"/>
                </a:ext>
              </a:extLst>
            </p:cNvPr>
            <p:cNvSpPr>
              <a:spLocks/>
            </p:cNvSpPr>
            <p:nvPr/>
          </p:nvSpPr>
          <p:spPr bwMode="auto">
            <a:xfrm>
              <a:off x="12105666" y="5927757"/>
              <a:ext cx="70889" cy="12694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0" name="Freeform 495">
              <a:extLst>
                <a:ext uri="{FF2B5EF4-FFF2-40B4-BE49-F238E27FC236}">
                  <a16:creationId xmlns="" xmlns:a16="http://schemas.microsoft.com/office/drawing/2014/main" id="{47AB5FAC-5392-450B-80D3-26F7BCC012C7}"/>
                </a:ext>
              </a:extLst>
            </p:cNvPr>
            <p:cNvSpPr>
              <a:spLocks/>
            </p:cNvSpPr>
            <p:nvPr/>
          </p:nvSpPr>
          <p:spPr bwMode="auto">
            <a:xfrm>
              <a:off x="12271984" y="6080672"/>
              <a:ext cx="128143" cy="8367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1" name="Freeform 496">
              <a:extLst>
                <a:ext uri="{FF2B5EF4-FFF2-40B4-BE49-F238E27FC236}">
                  <a16:creationId xmlns="" xmlns:a16="http://schemas.microsoft.com/office/drawing/2014/main" id="{C0172094-B5BF-4F05-9F34-D78E4B9EA43F}"/>
                </a:ext>
              </a:extLst>
            </p:cNvPr>
            <p:cNvSpPr>
              <a:spLocks/>
            </p:cNvSpPr>
            <p:nvPr/>
          </p:nvSpPr>
          <p:spPr bwMode="auto">
            <a:xfrm>
              <a:off x="13032670" y="6198965"/>
              <a:ext cx="103605" cy="60589"/>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2" name="Freeform 497">
              <a:extLst>
                <a:ext uri="{FF2B5EF4-FFF2-40B4-BE49-F238E27FC236}">
                  <a16:creationId xmlns="" xmlns:a16="http://schemas.microsoft.com/office/drawing/2014/main" id="{1AE7D42D-DD3D-4112-8DEB-967126018188}"/>
                </a:ext>
              </a:extLst>
            </p:cNvPr>
            <p:cNvSpPr>
              <a:spLocks/>
            </p:cNvSpPr>
            <p:nvPr/>
          </p:nvSpPr>
          <p:spPr bwMode="auto">
            <a:xfrm>
              <a:off x="12689135" y="6207620"/>
              <a:ext cx="119965" cy="3462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3" name="Freeform 498">
              <a:extLst>
                <a:ext uri="{FF2B5EF4-FFF2-40B4-BE49-F238E27FC236}">
                  <a16:creationId xmlns="" xmlns:a16="http://schemas.microsoft.com/office/drawing/2014/main" id="{A7EDBD27-D19F-417E-9707-2CCD512D4220}"/>
                </a:ext>
              </a:extLst>
            </p:cNvPr>
            <p:cNvSpPr>
              <a:spLocks/>
            </p:cNvSpPr>
            <p:nvPr/>
          </p:nvSpPr>
          <p:spPr bwMode="auto">
            <a:xfrm>
              <a:off x="12631879" y="4961209"/>
              <a:ext cx="57256" cy="60589"/>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4" name="Freeform 499">
              <a:extLst>
                <a:ext uri="{FF2B5EF4-FFF2-40B4-BE49-F238E27FC236}">
                  <a16:creationId xmlns="" xmlns:a16="http://schemas.microsoft.com/office/drawing/2014/main" id="{6EBF7B2C-86AD-4DD9-8551-FF095483FB7C}"/>
                </a:ext>
              </a:extLst>
            </p:cNvPr>
            <p:cNvSpPr>
              <a:spLocks/>
            </p:cNvSpPr>
            <p:nvPr/>
          </p:nvSpPr>
          <p:spPr bwMode="auto">
            <a:xfrm>
              <a:off x="12640058" y="4938128"/>
              <a:ext cx="40896" cy="23081"/>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5" name="Freeform 500">
              <a:extLst>
                <a:ext uri="{FF2B5EF4-FFF2-40B4-BE49-F238E27FC236}">
                  <a16:creationId xmlns="" xmlns:a16="http://schemas.microsoft.com/office/drawing/2014/main" id="{0BE24EF5-2CD2-4E0F-994F-8440F83379C9}"/>
                </a:ext>
              </a:extLst>
            </p:cNvPr>
            <p:cNvSpPr>
              <a:spLocks/>
            </p:cNvSpPr>
            <p:nvPr/>
          </p:nvSpPr>
          <p:spPr bwMode="auto">
            <a:xfrm>
              <a:off x="12473741" y="4995831"/>
              <a:ext cx="46350" cy="8367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6" name="Freeform 501">
              <a:extLst>
                <a:ext uri="{FF2B5EF4-FFF2-40B4-BE49-F238E27FC236}">
                  <a16:creationId xmlns="" xmlns:a16="http://schemas.microsoft.com/office/drawing/2014/main" id="{9C941DA2-DDFD-418B-B90C-815545F4E168}"/>
                </a:ext>
              </a:extLst>
            </p:cNvPr>
            <p:cNvSpPr>
              <a:spLocks/>
            </p:cNvSpPr>
            <p:nvPr/>
          </p:nvSpPr>
          <p:spPr bwMode="auto">
            <a:xfrm>
              <a:off x="12544633" y="4851570"/>
              <a:ext cx="32718" cy="3462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7" name="Freeform 502">
              <a:extLst>
                <a:ext uri="{FF2B5EF4-FFF2-40B4-BE49-F238E27FC236}">
                  <a16:creationId xmlns="" xmlns:a16="http://schemas.microsoft.com/office/drawing/2014/main" id="{0D3B5697-45A0-45EC-941B-63D9858FDE70}"/>
                </a:ext>
              </a:extLst>
            </p:cNvPr>
            <p:cNvSpPr>
              <a:spLocks/>
            </p:cNvSpPr>
            <p:nvPr/>
          </p:nvSpPr>
          <p:spPr bwMode="auto">
            <a:xfrm>
              <a:off x="12225632" y="5114125"/>
              <a:ext cx="46350" cy="77901"/>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8" name="Freeform 503">
              <a:extLst>
                <a:ext uri="{FF2B5EF4-FFF2-40B4-BE49-F238E27FC236}">
                  <a16:creationId xmlns="" xmlns:a16="http://schemas.microsoft.com/office/drawing/2014/main" id="{73A42E7F-A1DC-4AEA-997C-88024C9F0FF3}"/>
                </a:ext>
              </a:extLst>
            </p:cNvPr>
            <p:cNvSpPr>
              <a:spLocks/>
            </p:cNvSpPr>
            <p:nvPr/>
          </p:nvSpPr>
          <p:spPr bwMode="auto">
            <a:xfrm>
              <a:off x="12168379" y="5131436"/>
              <a:ext cx="65435" cy="69244"/>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9" name="Freeform 504">
              <a:extLst>
                <a:ext uri="{FF2B5EF4-FFF2-40B4-BE49-F238E27FC236}">
                  <a16:creationId xmlns="" xmlns:a16="http://schemas.microsoft.com/office/drawing/2014/main" id="{D6BA381C-B3CF-4C8F-9547-2FE70DDC1E06}"/>
                </a:ext>
              </a:extLst>
            </p:cNvPr>
            <p:cNvSpPr>
              <a:spLocks/>
            </p:cNvSpPr>
            <p:nvPr/>
          </p:nvSpPr>
          <p:spPr bwMode="auto">
            <a:xfrm>
              <a:off x="11882096" y="6005655"/>
              <a:ext cx="38171" cy="31739"/>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0" name="Freeform 505">
              <a:extLst>
                <a:ext uri="{FF2B5EF4-FFF2-40B4-BE49-F238E27FC236}">
                  <a16:creationId xmlns="" xmlns:a16="http://schemas.microsoft.com/office/drawing/2014/main" id="{8E498313-80A1-4515-AB85-2F74FA8CC4E6}"/>
                </a:ext>
              </a:extLst>
            </p:cNvPr>
            <p:cNvSpPr>
              <a:spLocks/>
            </p:cNvSpPr>
            <p:nvPr/>
          </p:nvSpPr>
          <p:spPr bwMode="auto">
            <a:xfrm>
              <a:off x="11489480" y="4969865"/>
              <a:ext cx="49075" cy="51932"/>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1" name="Freeform 506">
              <a:extLst>
                <a:ext uri="{FF2B5EF4-FFF2-40B4-BE49-F238E27FC236}">
                  <a16:creationId xmlns="" xmlns:a16="http://schemas.microsoft.com/office/drawing/2014/main" id="{337AE99A-3306-4E2C-A873-7B9B0BFF5609}"/>
                </a:ext>
              </a:extLst>
            </p:cNvPr>
            <p:cNvSpPr>
              <a:spLocks/>
            </p:cNvSpPr>
            <p:nvPr/>
          </p:nvSpPr>
          <p:spPr bwMode="auto">
            <a:xfrm>
              <a:off x="11514023" y="5030454"/>
              <a:ext cx="24538" cy="25966"/>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2" name="Freeform 507">
              <a:extLst>
                <a:ext uri="{FF2B5EF4-FFF2-40B4-BE49-F238E27FC236}">
                  <a16:creationId xmlns="" xmlns:a16="http://schemas.microsoft.com/office/drawing/2014/main" id="{373738B2-6821-49E5-8D56-238BFBACA5E4}"/>
                </a:ext>
              </a:extLst>
            </p:cNvPr>
            <p:cNvSpPr>
              <a:spLocks/>
            </p:cNvSpPr>
            <p:nvPr/>
          </p:nvSpPr>
          <p:spPr bwMode="auto">
            <a:xfrm>
              <a:off x="11538560" y="505642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3" name="Freeform 508">
              <a:extLst>
                <a:ext uri="{FF2B5EF4-FFF2-40B4-BE49-F238E27FC236}">
                  <a16:creationId xmlns="" xmlns:a16="http://schemas.microsoft.com/office/drawing/2014/main" id="{B9A07A53-BC41-4800-9BDB-24A2E55A3396}"/>
                </a:ext>
              </a:extLst>
            </p:cNvPr>
            <p:cNvSpPr>
              <a:spLocks/>
            </p:cNvSpPr>
            <p:nvPr/>
          </p:nvSpPr>
          <p:spPr bwMode="auto">
            <a:xfrm>
              <a:off x="11538560" y="5079504"/>
              <a:ext cx="8179" cy="1731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4" name="Freeform 509">
              <a:extLst>
                <a:ext uri="{FF2B5EF4-FFF2-40B4-BE49-F238E27FC236}">
                  <a16:creationId xmlns="" xmlns:a16="http://schemas.microsoft.com/office/drawing/2014/main" id="{ABE9CB84-E2BA-4A18-9D0A-CB0EB12130AC}"/>
                </a:ext>
              </a:extLst>
            </p:cNvPr>
            <p:cNvSpPr>
              <a:spLocks/>
            </p:cNvSpPr>
            <p:nvPr/>
          </p:nvSpPr>
          <p:spPr bwMode="auto">
            <a:xfrm>
              <a:off x="11538560" y="509681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5" name="Freeform 510">
              <a:extLst>
                <a:ext uri="{FF2B5EF4-FFF2-40B4-BE49-F238E27FC236}">
                  <a16:creationId xmlns="" xmlns:a16="http://schemas.microsoft.com/office/drawing/2014/main" id="{D7ACCD2D-9A4D-41E5-9CA0-4DD55FFC1CFC}"/>
                </a:ext>
              </a:extLst>
            </p:cNvPr>
            <p:cNvSpPr>
              <a:spLocks/>
            </p:cNvSpPr>
            <p:nvPr/>
          </p:nvSpPr>
          <p:spPr bwMode="auto">
            <a:xfrm>
              <a:off x="11601268" y="5223762"/>
              <a:ext cx="8179" cy="1731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6" name="Freeform 511">
              <a:extLst>
                <a:ext uri="{FF2B5EF4-FFF2-40B4-BE49-F238E27FC236}">
                  <a16:creationId xmlns="" xmlns:a16="http://schemas.microsoft.com/office/drawing/2014/main" id="{7791E080-6E8D-4985-8D55-8B7F43667A24}"/>
                </a:ext>
              </a:extLst>
            </p:cNvPr>
            <p:cNvSpPr>
              <a:spLocks/>
            </p:cNvSpPr>
            <p:nvPr/>
          </p:nvSpPr>
          <p:spPr bwMode="auto">
            <a:xfrm>
              <a:off x="11721235" y="4842916"/>
              <a:ext cx="16360" cy="3462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7" name="Freeform 610">
              <a:extLst>
                <a:ext uri="{FF2B5EF4-FFF2-40B4-BE49-F238E27FC236}">
                  <a16:creationId xmlns="" xmlns:a16="http://schemas.microsoft.com/office/drawing/2014/main" id="{EEEC30BF-4154-45D5-9AC0-0B963C9B031D}"/>
                </a:ext>
              </a:extLst>
            </p:cNvPr>
            <p:cNvSpPr>
              <a:spLocks/>
            </p:cNvSpPr>
            <p:nvPr/>
          </p:nvSpPr>
          <p:spPr bwMode="auto">
            <a:xfrm>
              <a:off x="16885183" y="7878156"/>
              <a:ext cx="16360" cy="8657"/>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8" name="Freeform 611">
              <a:extLst>
                <a:ext uri="{FF2B5EF4-FFF2-40B4-BE49-F238E27FC236}">
                  <a16:creationId xmlns="" xmlns:a16="http://schemas.microsoft.com/office/drawing/2014/main" id="{6C6BA007-6B0A-44F2-A3AA-79DA50881F2A}"/>
                </a:ext>
              </a:extLst>
            </p:cNvPr>
            <p:cNvSpPr>
              <a:spLocks/>
            </p:cNvSpPr>
            <p:nvPr/>
          </p:nvSpPr>
          <p:spPr bwMode="auto">
            <a:xfrm>
              <a:off x="16781578" y="7860844"/>
              <a:ext cx="16360" cy="1731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9" name="Freeform 612">
              <a:extLst>
                <a:ext uri="{FF2B5EF4-FFF2-40B4-BE49-F238E27FC236}">
                  <a16:creationId xmlns="" xmlns:a16="http://schemas.microsoft.com/office/drawing/2014/main" id="{0A5ABFC6-A648-45F0-AEC9-17AC3826EDFF}"/>
                </a:ext>
              </a:extLst>
            </p:cNvPr>
            <p:cNvSpPr>
              <a:spLocks/>
            </p:cNvSpPr>
            <p:nvPr/>
          </p:nvSpPr>
          <p:spPr bwMode="auto">
            <a:xfrm>
              <a:off x="17141473" y="9369810"/>
              <a:ext cx="54530" cy="43280"/>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0" name="Rectangle 613">
              <a:extLst>
                <a:ext uri="{FF2B5EF4-FFF2-40B4-BE49-F238E27FC236}">
                  <a16:creationId xmlns="" xmlns:a16="http://schemas.microsoft.com/office/drawing/2014/main" id="{AD9432AE-4F94-4232-9787-AFE89E8658F5}"/>
                </a:ext>
              </a:extLst>
            </p:cNvPr>
            <p:cNvSpPr>
              <a:spLocks noChangeArrowheads="1"/>
            </p:cNvSpPr>
            <p:nvPr/>
          </p:nvSpPr>
          <p:spPr bwMode="auto">
            <a:xfrm>
              <a:off x="12424667" y="4309151"/>
              <a:ext cx="2728" cy="2888"/>
            </a:xfrm>
            <a:prstGeom prst="rect">
              <a:avLst/>
            </a:pr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1" name="Freeform 643">
              <a:extLst>
                <a:ext uri="{FF2B5EF4-FFF2-40B4-BE49-F238E27FC236}">
                  <a16:creationId xmlns="" xmlns:a16="http://schemas.microsoft.com/office/drawing/2014/main" id="{CF4E8CEB-574F-46E7-8809-FF8C8FC0C4BC}"/>
                </a:ext>
              </a:extLst>
            </p:cNvPr>
            <p:cNvSpPr>
              <a:spLocks/>
            </p:cNvSpPr>
            <p:nvPr/>
          </p:nvSpPr>
          <p:spPr bwMode="auto">
            <a:xfrm>
              <a:off x="16612538" y="8175335"/>
              <a:ext cx="81794" cy="75018"/>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2" name="Freeform 644">
              <a:extLst>
                <a:ext uri="{FF2B5EF4-FFF2-40B4-BE49-F238E27FC236}">
                  <a16:creationId xmlns="" xmlns:a16="http://schemas.microsoft.com/office/drawing/2014/main" id="{50E006F2-6452-4C33-8F11-BE6B797FBAB0}"/>
                </a:ext>
              </a:extLst>
            </p:cNvPr>
            <p:cNvSpPr>
              <a:spLocks/>
            </p:cNvSpPr>
            <p:nvPr/>
          </p:nvSpPr>
          <p:spPr bwMode="auto">
            <a:xfrm>
              <a:off x="16677972" y="8158023"/>
              <a:ext cx="103605" cy="40393"/>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3" name="Freeform 645">
              <a:extLst>
                <a:ext uri="{FF2B5EF4-FFF2-40B4-BE49-F238E27FC236}">
                  <a16:creationId xmlns="" xmlns:a16="http://schemas.microsoft.com/office/drawing/2014/main" id="{80EF16EA-2E01-4F9B-98D0-14FFDD8C931A}"/>
                </a:ext>
              </a:extLst>
            </p:cNvPr>
            <p:cNvSpPr>
              <a:spLocks/>
            </p:cNvSpPr>
            <p:nvPr/>
          </p:nvSpPr>
          <p:spPr bwMode="auto">
            <a:xfrm>
              <a:off x="12271984" y="5411301"/>
              <a:ext cx="248111" cy="144262"/>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4" name="Freeform 646">
              <a:extLst>
                <a:ext uri="{FF2B5EF4-FFF2-40B4-BE49-F238E27FC236}">
                  <a16:creationId xmlns="" xmlns:a16="http://schemas.microsoft.com/office/drawing/2014/main" id="{CED12575-DB82-43C5-8BCB-816775F142D0}"/>
                </a:ext>
              </a:extLst>
            </p:cNvPr>
            <p:cNvSpPr>
              <a:spLocks/>
            </p:cNvSpPr>
            <p:nvPr/>
          </p:nvSpPr>
          <p:spPr bwMode="auto">
            <a:xfrm>
              <a:off x="12160197" y="5529595"/>
              <a:ext cx="297184" cy="135605"/>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5" name="Freeform 647">
              <a:extLst>
                <a:ext uri="{FF2B5EF4-FFF2-40B4-BE49-F238E27FC236}">
                  <a16:creationId xmlns="" xmlns:a16="http://schemas.microsoft.com/office/drawing/2014/main" id="{6A5E7AEC-A668-40FB-845D-66359D92A1DF}"/>
                </a:ext>
              </a:extLst>
            </p:cNvPr>
            <p:cNvSpPr>
              <a:spLocks/>
            </p:cNvSpPr>
            <p:nvPr/>
          </p:nvSpPr>
          <p:spPr bwMode="auto">
            <a:xfrm>
              <a:off x="12056591" y="5630577"/>
              <a:ext cx="455323" cy="467402"/>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6" name="Freeform 648">
              <a:extLst>
                <a:ext uri="{FF2B5EF4-FFF2-40B4-BE49-F238E27FC236}">
                  <a16:creationId xmlns="" xmlns:a16="http://schemas.microsoft.com/office/drawing/2014/main" id="{2DE1E4D5-53DD-4C60-8B44-DC35FFF7913A}"/>
                </a:ext>
              </a:extLst>
            </p:cNvPr>
            <p:cNvSpPr>
              <a:spLocks/>
            </p:cNvSpPr>
            <p:nvPr/>
          </p:nvSpPr>
          <p:spPr bwMode="auto">
            <a:xfrm>
              <a:off x="12321059" y="5656545"/>
              <a:ext cx="215392" cy="213507"/>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7" name="Freeform 649">
              <a:extLst>
                <a:ext uri="{FF2B5EF4-FFF2-40B4-BE49-F238E27FC236}">
                  <a16:creationId xmlns="" xmlns:a16="http://schemas.microsoft.com/office/drawing/2014/main" id="{CBFDFDA3-1986-4B41-A390-FE2D6AD1F9C3}"/>
                </a:ext>
              </a:extLst>
            </p:cNvPr>
            <p:cNvSpPr>
              <a:spLocks/>
            </p:cNvSpPr>
            <p:nvPr/>
          </p:nvSpPr>
          <p:spPr bwMode="auto">
            <a:xfrm>
              <a:off x="11584909" y="5411301"/>
              <a:ext cx="528937" cy="481830"/>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8" name="Freeform 650">
              <a:extLst>
                <a:ext uri="{FF2B5EF4-FFF2-40B4-BE49-F238E27FC236}">
                  <a16:creationId xmlns="" xmlns:a16="http://schemas.microsoft.com/office/drawing/2014/main" id="{F84EDC3A-809B-4375-B41E-99218EB0532F}"/>
                </a:ext>
              </a:extLst>
            </p:cNvPr>
            <p:cNvSpPr>
              <a:spLocks/>
            </p:cNvSpPr>
            <p:nvPr/>
          </p:nvSpPr>
          <p:spPr bwMode="auto">
            <a:xfrm>
              <a:off x="12023872" y="5598842"/>
              <a:ext cx="177221" cy="12694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9" name="Freeform 651">
              <a:extLst>
                <a:ext uri="{FF2B5EF4-FFF2-40B4-BE49-F238E27FC236}">
                  <a16:creationId xmlns="" xmlns:a16="http://schemas.microsoft.com/office/drawing/2014/main" id="{D1580169-20EA-4A84-AE16-0AFD12A7BBCA}"/>
                </a:ext>
              </a:extLst>
            </p:cNvPr>
            <p:cNvSpPr>
              <a:spLocks/>
            </p:cNvSpPr>
            <p:nvPr/>
          </p:nvSpPr>
          <p:spPr bwMode="auto">
            <a:xfrm>
              <a:off x="11873918" y="5393989"/>
              <a:ext cx="166316" cy="109637"/>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0" name="Freeform 652">
              <a:extLst>
                <a:ext uri="{FF2B5EF4-FFF2-40B4-BE49-F238E27FC236}">
                  <a16:creationId xmlns="" xmlns:a16="http://schemas.microsoft.com/office/drawing/2014/main" id="{B6E47BFF-F8CB-488B-AFF2-9F202AEF7B26}"/>
                </a:ext>
              </a:extLst>
            </p:cNvPr>
            <p:cNvSpPr>
              <a:spLocks/>
            </p:cNvSpPr>
            <p:nvPr/>
          </p:nvSpPr>
          <p:spPr bwMode="auto">
            <a:xfrm>
              <a:off x="12010242" y="5471891"/>
              <a:ext cx="29993" cy="31739"/>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1" name="Freeform 653">
              <a:extLst>
                <a:ext uri="{FF2B5EF4-FFF2-40B4-BE49-F238E27FC236}">
                  <a16:creationId xmlns="" xmlns:a16="http://schemas.microsoft.com/office/drawing/2014/main" id="{7C3AD934-35F7-4E2E-B123-CFEA68F22E3F}"/>
                </a:ext>
              </a:extLst>
            </p:cNvPr>
            <p:cNvSpPr>
              <a:spLocks/>
            </p:cNvSpPr>
            <p:nvPr/>
          </p:nvSpPr>
          <p:spPr bwMode="auto">
            <a:xfrm>
              <a:off x="11912088" y="5275696"/>
              <a:ext cx="160865" cy="15291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2" name="Freeform 654">
              <a:extLst>
                <a:ext uri="{FF2B5EF4-FFF2-40B4-BE49-F238E27FC236}">
                  <a16:creationId xmlns="" xmlns:a16="http://schemas.microsoft.com/office/drawing/2014/main" id="{DBB9FC80-FC93-499B-A38E-706A3F93F31E}"/>
                </a:ext>
              </a:extLst>
            </p:cNvPr>
            <p:cNvSpPr>
              <a:spLocks/>
            </p:cNvSpPr>
            <p:nvPr/>
          </p:nvSpPr>
          <p:spPr bwMode="auto">
            <a:xfrm>
              <a:off x="12105666" y="5021797"/>
              <a:ext cx="119965" cy="187539"/>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3" name="Freeform 655">
              <a:extLst>
                <a:ext uri="{FF2B5EF4-FFF2-40B4-BE49-F238E27FC236}">
                  <a16:creationId xmlns="" xmlns:a16="http://schemas.microsoft.com/office/drawing/2014/main" id="{FA1956E1-290C-48CF-8239-09087D604CAF}"/>
                </a:ext>
              </a:extLst>
            </p:cNvPr>
            <p:cNvSpPr>
              <a:spLocks/>
            </p:cNvSpPr>
            <p:nvPr/>
          </p:nvSpPr>
          <p:spPr bwMode="auto">
            <a:xfrm>
              <a:off x="12018421" y="5192028"/>
              <a:ext cx="357169" cy="438552"/>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4" name="Freeform 656">
              <a:extLst>
                <a:ext uri="{FF2B5EF4-FFF2-40B4-BE49-F238E27FC236}">
                  <a16:creationId xmlns="" xmlns:a16="http://schemas.microsoft.com/office/drawing/2014/main" id="{B50B7EA7-883D-426A-8DD5-6F644D6D44F1}"/>
                </a:ext>
              </a:extLst>
            </p:cNvPr>
            <p:cNvSpPr>
              <a:spLocks/>
            </p:cNvSpPr>
            <p:nvPr/>
          </p:nvSpPr>
          <p:spPr bwMode="auto">
            <a:xfrm>
              <a:off x="12648239" y="5327631"/>
              <a:ext cx="711612" cy="447209"/>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5" name="Freeform 657">
              <a:extLst>
                <a:ext uri="{FF2B5EF4-FFF2-40B4-BE49-F238E27FC236}">
                  <a16:creationId xmlns="" xmlns:a16="http://schemas.microsoft.com/office/drawing/2014/main" id="{3D46F7E7-ACAD-4811-9956-631855302AD8}"/>
                </a:ext>
              </a:extLst>
            </p:cNvPr>
            <p:cNvSpPr>
              <a:spLocks/>
            </p:cNvSpPr>
            <p:nvPr/>
          </p:nvSpPr>
          <p:spPr bwMode="auto">
            <a:xfrm>
              <a:off x="12424667" y="5494972"/>
              <a:ext cx="239931" cy="103867"/>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6" name="Freeform 658">
              <a:extLst>
                <a:ext uri="{FF2B5EF4-FFF2-40B4-BE49-F238E27FC236}">
                  <a16:creationId xmlns="" xmlns:a16="http://schemas.microsoft.com/office/drawing/2014/main" id="{A1804875-8CEE-40DA-B644-193824EB250E}"/>
                </a:ext>
              </a:extLst>
            </p:cNvPr>
            <p:cNvSpPr>
              <a:spLocks/>
            </p:cNvSpPr>
            <p:nvPr/>
          </p:nvSpPr>
          <p:spPr bwMode="auto">
            <a:xfrm>
              <a:off x="12689133" y="5114125"/>
              <a:ext cx="376254" cy="297179"/>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7" name="Freeform 659">
              <a:extLst>
                <a:ext uri="{FF2B5EF4-FFF2-40B4-BE49-F238E27FC236}">
                  <a16:creationId xmlns="" xmlns:a16="http://schemas.microsoft.com/office/drawing/2014/main" id="{14D36827-DBC8-4023-8659-8A2876519D5E}"/>
                </a:ext>
              </a:extLst>
            </p:cNvPr>
            <p:cNvSpPr>
              <a:spLocks/>
            </p:cNvSpPr>
            <p:nvPr/>
          </p:nvSpPr>
          <p:spPr bwMode="auto">
            <a:xfrm>
              <a:off x="12601887" y="5096813"/>
              <a:ext cx="231750" cy="161574"/>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8" name="Freeform 660">
              <a:extLst>
                <a:ext uri="{FF2B5EF4-FFF2-40B4-BE49-F238E27FC236}">
                  <a16:creationId xmlns="" xmlns:a16="http://schemas.microsoft.com/office/drawing/2014/main" id="{EABCAB80-8A3F-4B45-9AEB-13AC14A8D45E}"/>
                </a:ext>
              </a:extLst>
            </p:cNvPr>
            <p:cNvSpPr>
              <a:spLocks/>
            </p:cNvSpPr>
            <p:nvPr/>
          </p:nvSpPr>
          <p:spPr bwMode="auto">
            <a:xfrm>
              <a:off x="12601887" y="4995831"/>
              <a:ext cx="286281" cy="15291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9" name="Freeform 661">
              <a:extLst>
                <a:ext uri="{FF2B5EF4-FFF2-40B4-BE49-F238E27FC236}">
                  <a16:creationId xmlns="" xmlns:a16="http://schemas.microsoft.com/office/drawing/2014/main" id="{4F58728F-2B0A-48B7-BDC5-66639BA8C24F}"/>
                </a:ext>
              </a:extLst>
            </p:cNvPr>
            <p:cNvSpPr>
              <a:spLocks/>
            </p:cNvSpPr>
            <p:nvPr/>
          </p:nvSpPr>
          <p:spPr bwMode="auto">
            <a:xfrm>
              <a:off x="12689133" y="4903506"/>
              <a:ext cx="190855" cy="12694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0" name="Freeform 662">
              <a:extLst>
                <a:ext uri="{FF2B5EF4-FFF2-40B4-BE49-F238E27FC236}">
                  <a16:creationId xmlns="" xmlns:a16="http://schemas.microsoft.com/office/drawing/2014/main" id="{37E56D31-A3A4-4D0B-90CF-853445BCF231}"/>
                </a:ext>
              </a:extLst>
            </p:cNvPr>
            <p:cNvSpPr>
              <a:spLocks/>
            </p:cNvSpPr>
            <p:nvPr/>
          </p:nvSpPr>
          <p:spPr bwMode="auto">
            <a:xfrm>
              <a:off x="12544633" y="5166059"/>
              <a:ext cx="128145" cy="66361"/>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1" name="Freeform 663">
              <a:extLst>
                <a:ext uri="{FF2B5EF4-FFF2-40B4-BE49-F238E27FC236}">
                  <a16:creationId xmlns="" xmlns:a16="http://schemas.microsoft.com/office/drawing/2014/main" id="{E4BE6339-9513-4B2B-825A-0315186DCF16}"/>
                </a:ext>
              </a:extLst>
            </p:cNvPr>
            <p:cNvSpPr>
              <a:spLocks/>
            </p:cNvSpPr>
            <p:nvPr/>
          </p:nvSpPr>
          <p:spPr bwMode="auto">
            <a:xfrm>
              <a:off x="12345596" y="5183369"/>
              <a:ext cx="381707" cy="354881"/>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2" name="Freeform 664">
              <a:extLst>
                <a:ext uri="{FF2B5EF4-FFF2-40B4-BE49-F238E27FC236}">
                  <a16:creationId xmlns="" xmlns:a16="http://schemas.microsoft.com/office/drawing/2014/main" id="{197B836C-6064-43C4-AC2C-6EB5F4EC77D4}"/>
                </a:ext>
              </a:extLst>
            </p:cNvPr>
            <p:cNvSpPr>
              <a:spLocks/>
            </p:cNvSpPr>
            <p:nvPr/>
          </p:nvSpPr>
          <p:spPr bwMode="auto">
            <a:xfrm>
              <a:off x="12577347" y="5555564"/>
              <a:ext cx="368076" cy="253900"/>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3" name="Freeform 665">
              <a:extLst>
                <a:ext uri="{FF2B5EF4-FFF2-40B4-BE49-F238E27FC236}">
                  <a16:creationId xmlns="" xmlns:a16="http://schemas.microsoft.com/office/drawing/2014/main" id="{36868904-CBD9-4EAD-9FCE-2C31C6490249}"/>
                </a:ext>
              </a:extLst>
            </p:cNvPr>
            <p:cNvSpPr>
              <a:spLocks/>
            </p:cNvSpPr>
            <p:nvPr/>
          </p:nvSpPr>
          <p:spPr bwMode="auto">
            <a:xfrm>
              <a:off x="12833638" y="5546906"/>
              <a:ext cx="133597" cy="17023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4" name="Freeform 666">
              <a:extLst>
                <a:ext uri="{FF2B5EF4-FFF2-40B4-BE49-F238E27FC236}">
                  <a16:creationId xmlns="" xmlns:a16="http://schemas.microsoft.com/office/drawing/2014/main" id="{FC1DB53B-A85D-43E6-9DDE-0AA0FE833C03}"/>
                </a:ext>
              </a:extLst>
            </p:cNvPr>
            <p:cNvSpPr>
              <a:spLocks/>
            </p:cNvSpPr>
            <p:nvPr/>
          </p:nvSpPr>
          <p:spPr bwMode="auto">
            <a:xfrm>
              <a:off x="12888168" y="5639232"/>
              <a:ext cx="79067" cy="8655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5" name="Freeform 667">
              <a:extLst>
                <a:ext uri="{FF2B5EF4-FFF2-40B4-BE49-F238E27FC236}">
                  <a16:creationId xmlns="" xmlns:a16="http://schemas.microsoft.com/office/drawing/2014/main" id="{29C0A28F-9825-4E64-B700-2282D54F4F8A}"/>
                </a:ext>
              </a:extLst>
            </p:cNvPr>
            <p:cNvSpPr>
              <a:spLocks/>
            </p:cNvSpPr>
            <p:nvPr/>
          </p:nvSpPr>
          <p:spPr bwMode="auto">
            <a:xfrm>
              <a:off x="12648239" y="5774837"/>
              <a:ext cx="256290" cy="161574"/>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6" name="Freeform 668">
              <a:extLst>
                <a:ext uri="{FF2B5EF4-FFF2-40B4-BE49-F238E27FC236}">
                  <a16:creationId xmlns="" xmlns:a16="http://schemas.microsoft.com/office/drawing/2014/main" id="{BB784BC7-5C71-41E7-980C-47E7CFDE9D1A}"/>
                </a:ext>
              </a:extLst>
            </p:cNvPr>
            <p:cNvSpPr>
              <a:spLocks/>
            </p:cNvSpPr>
            <p:nvPr/>
          </p:nvSpPr>
          <p:spPr bwMode="auto">
            <a:xfrm>
              <a:off x="12400127" y="5734445"/>
              <a:ext cx="144505" cy="12694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7" name="Freeform 669">
              <a:extLst>
                <a:ext uri="{FF2B5EF4-FFF2-40B4-BE49-F238E27FC236}">
                  <a16:creationId xmlns="" xmlns:a16="http://schemas.microsoft.com/office/drawing/2014/main" id="{8B1B5813-DC8E-4339-91DC-BCD873D41545}"/>
                </a:ext>
              </a:extLst>
            </p:cNvPr>
            <p:cNvSpPr>
              <a:spLocks/>
            </p:cNvSpPr>
            <p:nvPr/>
          </p:nvSpPr>
          <p:spPr bwMode="auto">
            <a:xfrm>
              <a:off x="12503732" y="5673855"/>
              <a:ext cx="177221" cy="227931"/>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8" name="Freeform 670">
              <a:extLst>
                <a:ext uri="{FF2B5EF4-FFF2-40B4-BE49-F238E27FC236}">
                  <a16:creationId xmlns="" xmlns:a16="http://schemas.microsoft.com/office/drawing/2014/main" id="{43CD7602-8894-43CD-B9ED-98E14C7A5565}"/>
                </a:ext>
              </a:extLst>
            </p:cNvPr>
            <p:cNvSpPr>
              <a:spLocks/>
            </p:cNvSpPr>
            <p:nvPr/>
          </p:nvSpPr>
          <p:spPr bwMode="auto">
            <a:xfrm>
              <a:off x="12408307" y="5538253"/>
              <a:ext cx="280830" cy="161574"/>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9" name="Freeform 671">
              <a:extLst>
                <a:ext uri="{FF2B5EF4-FFF2-40B4-BE49-F238E27FC236}">
                  <a16:creationId xmlns="" xmlns:a16="http://schemas.microsoft.com/office/drawing/2014/main" id="{7A3BD56E-1FD3-4029-B5CB-E3DB4E18DDAF}"/>
                </a:ext>
              </a:extLst>
            </p:cNvPr>
            <p:cNvSpPr>
              <a:spLocks/>
            </p:cNvSpPr>
            <p:nvPr/>
          </p:nvSpPr>
          <p:spPr bwMode="auto">
            <a:xfrm>
              <a:off x="12569167" y="5901789"/>
              <a:ext cx="248111" cy="27121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0" name="Freeform 672">
              <a:extLst>
                <a:ext uri="{FF2B5EF4-FFF2-40B4-BE49-F238E27FC236}">
                  <a16:creationId xmlns="" xmlns:a16="http://schemas.microsoft.com/office/drawing/2014/main" id="{4E42FBE6-BECF-4F9A-A1F2-E0E1BC795934}"/>
                </a:ext>
              </a:extLst>
            </p:cNvPr>
            <p:cNvSpPr>
              <a:spLocks/>
            </p:cNvSpPr>
            <p:nvPr/>
          </p:nvSpPr>
          <p:spPr bwMode="auto">
            <a:xfrm>
              <a:off x="12792740" y="5887360"/>
              <a:ext cx="119965" cy="8367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1" name="Freeform 673">
              <a:extLst>
                <a:ext uri="{FF2B5EF4-FFF2-40B4-BE49-F238E27FC236}">
                  <a16:creationId xmlns="" xmlns:a16="http://schemas.microsoft.com/office/drawing/2014/main" id="{3930FDF1-0F73-45F0-929D-8B6C9E16728D}"/>
                </a:ext>
              </a:extLst>
            </p:cNvPr>
            <p:cNvSpPr>
              <a:spLocks/>
            </p:cNvSpPr>
            <p:nvPr/>
          </p:nvSpPr>
          <p:spPr bwMode="auto">
            <a:xfrm>
              <a:off x="12536452" y="5861396"/>
              <a:ext cx="70889" cy="15291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2" name="Freeform 674">
              <a:extLst>
                <a:ext uri="{FF2B5EF4-FFF2-40B4-BE49-F238E27FC236}">
                  <a16:creationId xmlns="" xmlns:a16="http://schemas.microsoft.com/office/drawing/2014/main" id="{AAE9D970-210C-4A10-ABDE-0F91C1D70F6E}"/>
                </a:ext>
              </a:extLst>
            </p:cNvPr>
            <p:cNvSpPr>
              <a:spLocks/>
            </p:cNvSpPr>
            <p:nvPr/>
          </p:nvSpPr>
          <p:spPr bwMode="auto">
            <a:xfrm>
              <a:off x="12577347" y="5878707"/>
              <a:ext cx="103605" cy="75018"/>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3" name="Freeform 675">
              <a:extLst>
                <a:ext uri="{FF2B5EF4-FFF2-40B4-BE49-F238E27FC236}">
                  <a16:creationId xmlns="" xmlns:a16="http://schemas.microsoft.com/office/drawing/2014/main" id="{4A9D1385-53DF-468A-BF81-9CE960FBE45F}"/>
                </a:ext>
              </a:extLst>
            </p:cNvPr>
            <p:cNvSpPr>
              <a:spLocks/>
            </p:cNvSpPr>
            <p:nvPr/>
          </p:nvSpPr>
          <p:spPr bwMode="auto">
            <a:xfrm>
              <a:off x="13455275" y="5927753"/>
              <a:ext cx="152684" cy="135605"/>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4" name="Freeform 676">
              <a:extLst>
                <a:ext uri="{FF2B5EF4-FFF2-40B4-BE49-F238E27FC236}">
                  <a16:creationId xmlns="" xmlns:a16="http://schemas.microsoft.com/office/drawing/2014/main" id="{7B132A23-D147-4586-B506-EA31A50A2DE6}"/>
                </a:ext>
              </a:extLst>
            </p:cNvPr>
            <p:cNvSpPr>
              <a:spLocks/>
            </p:cNvSpPr>
            <p:nvPr/>
          </p:nvSpPr>
          <p:spPr bwMode="auto">
            <a:xfrm>
              <a:off x="13512531" y="5996999"/>
              <a:ext cx="790679" cy="70976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5" name="Freeform 677">
              <a:extLst>
                <a:ext uri="{FF2B5EF4-FFF2-40B4-BE49-F238E27FC236}">
                  <a16:creationId xmlns="" xmlns:a16="http://schemas.microsoft.com/office/drawing/2014/main" id="{0E0ECC48-14B7-4C5B-929C-FEFDCFA32AB3}"/>
                </a:ext>
              </a:extLst>
            </p:cNvPr>
            <p:cNvSpPr>
              <a:spLocks/>
            </p:cNvSpPr>
            <p:nvPr/>
          </p:nvSpPr>
          <p:spPr bwMode="auto">
            <a:xfrm>
              <a:off x="13528889" y="6005655"/>
              <a:ext cx="62710" cy="49050"/>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6" name="Freeform 678">
              <a:extLst>
                <a:ext uri="{FF2B5EF4-FFF2-40B4-BE49-F238E27FC236}">
                  <a16:creationId xmlns="" xmlns:a16="http://schemas.microsoft.com/office/drawing/2014/main" id="{3C8A94F6-7C70-47F9-8EA4-EB1CA30205D7}"/>
                </a:ext>
              </a:extLst>
            </p:cNvPr>
            <p:cNvSpPr>
              <a:spLocks/>
            </p:cNvSpPr>
            <p:nvPr/>
          </p:nvSpPr>
          <p:spPr bwMode="auto">
            <a:xfrm>
              <a:off x="13343487" y="5800803"/>
              <a:ext cx="280830" cy="15291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7" name="Freeform 679">
              <a:extLst>
                <a:ext uri="{FF2B5EF4-FFF2-40B4-BE49-F238E27FC236}">
                  <a16:creationId xmlns="" xmlns:a16="http://schemas.microsoft.com/office/drawing/2014/main" id="{881A1B56-7E1C-4E67-B894-C5D923022F47}"/>
                </a:ext>
              </a:extLst>
            </p:cNvPr>
            <p:cNvSpPr>
              <a:spLocks/>
            </p:cNvSpPr>
            <p:nvPr/>
          </p:nvSpPr>
          <p:spPr bwMode="auto">
            <a:xfrm>
              <a:off x="13537071" y="5901789"/>
              <a:ext cx="215392" cy="178885"/>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8" name="Freeform 680">
              <a:extLst>
                <a:ext uri="{FF2B5EF4-FFF2-40B4-BE49-F238E27FC236}">
                  <a16:creationId xmlns="" xmlns:a16="http://schemas.microsoft.com/office/drawing/2014/main" id="{9ACFB0FC-1842-40C8-985B-6AFDB8E42B56}"/>
                </a:ext>
              </a:extLst>
            </p:cNvPr>
            <p:cNvSpPr>
              <a:spLocks/>
            </p:cNvSpPr>
            <p:nvPr/>
          </p:nvSpPr>
          <p:spPr bwMode="auto">
            <a:xfrm>
              <a:off x="13607957" y="6461520"/>
              <a:ext cx="70889" cy="8655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9" name="Freeform 681">
              <a:extLst>
                <a:ext uri="{FF2B5EF4-FFF2-40B4-BE49-F238E27FC236}">
                  <a16:creationId xmlns="" xmlns:a16="http://schemas.microsoft.com/office/drawing/2014/main" id="{789AC542-05AB-431B-BD73-CFF450995502}"/>
                </a:ext>
              </a:extLst>
            </p:cNvPr>
            <p:cNvSpPr>
              <a:spLocks/>
            </p:cNvSpPr>
            <p:nvPr/>
          </p:nvSpPr>
          <p:spPr bwMode="auto">
            <a:xfrm>
              <a:off x="13160816" y="6141259"/>
              <a:ext cx="278102" cy="227931"/>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0" name="Freeform 682">
              <a:extLst>
                <a:ext uri="{FF2B5EF4-FFF2-40B4-BE49-F238E27FC236}">
                  <a16:creationId xmlns="" xmlns:a16="http://schemas.microsoft.com/office/drawing/2014/main" id="{7F7330C2-05FF-4AF8-B90F-62F9CADD2EFE}"/>
                </a:ext>
              </a:extLst>
            </p:cNvPr>
            <p:cNvSpPr>
              <a:spLocks/>
            </p:cNvSpPr>
            <p:nvPr/>
          </p:nvSpPr>
          <p:spPr bwMode="auto">
            <a:xfrm>
              <a:off x="13288958" y="6123949"/>
              <a:ext cx="398066" cy="39815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1" name="Freeform 683">
              <a:extLst>
                <a:ext uri="{FF2B5EF4-FFF2-40B4-BE49-F238E27FC236}">
                  <a16:creationId xmlns="" xmlns:a16="http://schemas.microsoft.com/office/drawing/2014/main" id="{A181D0B4-3446-43E9-82C8-8B9B54FE716F}"/>
                </a:ext>
              </a:extLst>
            </p:cNvPr>
            <p:cNvSpPr>
              <a:spLocks/>
            </p:cNvSpPr>
            <p:nvPr/>
          </p:nvSpPr>
          <p:spPr bwMode="auto">
            <a:xfrm>
              <a:off x="12784560" y="5893133"/>
              <a:ext cx="757961" cy="305832"/>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2" name="Freeform 684">
              <a:extLst>
                <a:ext uri="{FF2B5EF4-FFF2-40B4-BE49-F238E27FC236}">
                  <a16:creationId xmlns="" xmlns:a16="http://schemas.microsoft.com/office/drawing/2014/main" id="{A809B160-E85A-4EBD-8AA2-F0A5B626EC7D}"/>
                </a:ext>
              </a:extLst>
            </p:cNvPr>
            <p:cNvSpPr>
              <a:spLocks/>
            </p:cNvSpPr>
            <p:nvPr/>
          </p:nvSpPr>
          <p:spPr bwMode="auto">
            <a:xfrm>
              <a:off x="13128096" y="6377849"/>
              <a:ext cx="839755" cy="712649"/>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3" name="Freeform 685">
              <a:extLst>
                <a:ext uri="{FF2B5EF4-FFF2-40B4-BE49-F238E27FC236}">
                  <a16:creationId xmlns="" xmlns:a16="http://schemas.microsoft.com/office/drawing/2014/main" id="{3D804133-128F-4F83-882C-5E45EB189460}"/>
                </a:ext>
              </a:extLst>
            </p:cNvPr>
            <p:cNvSpPr>
              <a:spLocks/>
            </p:cNvSpPr>
            <p:nvPr/>
          </p:nvSpPr>
          <p:spPr bwMode="auto">
            <a:xfrm>
              <a:off x="13144456" y="6325911"/>
              <a:ext cx="166316" cy="187539"/>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4" name="Freeform 686">
              <a:extLst>
                <a:ext uri="{FF2B5EF4-FFF2-40B4-BE49-F238E27FC236}">
                  <a16:creationId xmlns="" xmlns:a16="http://schemas.microsoft.com/office/drawing/2014/main" id="{F42051CA-0088-401C-AF32-F031720FDF8C}"/>
                </a:ext>
              </a:extLst>
            </p:cNvPr>
            <p:cNvSpPr>
              <a:spLocks/>
            </p:cNvSpPr>
            <p:nvPr/>
          </p:nvSpPr>
          <p:spPr bwMode="auto">
            <a:xfrm>
              <a:off x="13152635" y="6259555"/>
              <a:ext cx="62710" cy="75018"/>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5" name="Freeform 687">
              <a:extLst>
                <a:ext uri="{FF2B5EF4-FFF2-40B4-BE49-F238E27FC236}">
                  <a16:creationId xmlns="" xmlns:a16="http://schemas.microsoft.com/office/drawing/2014/main" id="{47441FC1-D815-4D6C-95D5-C3651407AF41}"/>
                </a:ext>
              </a:extLst>
            </p:cNvPr>
            <p:cNvSpPr>
              <a:spLocks/>
            </p:cNvSpPr>
            <p:nvPr/>
          </p:nvSpPr>
          <p:spPr bwMode="auto">
            <a:xfrm>
              <a:off x="13144456" y="6360538"/>
              <a:ext cx="24539" cy="60589"/>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6" name="Freeform 688">
              <a:extLst>
                <a:ext uri="{FF2B5EF4-FFF2-40B4-BE49-F238E27FC236}">
                  <a16:creationId xmlns="" xmlns:a16="http://schemas.microsoft.com/office/drawing/2014/main" id="{72DB981C-FA64-463D-8E1B-4DBE4BC417C4}"/>
                </a:ext>
              </a:extLst>
            </p:cNvPr>
            <p:cNvSpPr>
              <a:spLocks/>
            </p:cNvSpPr>
            <p:nvPr/>
          </p:nvSpPr>
          <p:spPr bwMode="auto">
            <a:xfrm>
              <a:off x="13111739" y="6325911"/>
              <a:ext cx="65435" cy="222163"/>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7" name="Freeform 689">
              <a:extLst>
                <a:ext uri="{FF2B5EF4-FFF2-40B4-BE49-F238E27FC236}">
                  <a16:creationId xmlns="" xmlns:a16="http://schemas.microsoft.com/office/drawing/2014/main" id="{EEC96C37-6146-4332-8E10-0CCDEB57D749}"/>
                </a:ext>
              </a:extLst>
            </p:cNvPr>
            <p:cNvSpPr>
              <a:spLocks/>
            </p:cNvSpPr>
            <p:nvPr/>
          </p:nvSpPr>
          <p:spPr bwMode="auto">
            <a:xfrm>
              <a:off x="13774272" y="6657712"/>
              <a:ext cx="40896" cy="66361"/>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8" name="Freeform 690">
              <a:extLst>
                <a:ext uri="{FF2B5EF4-FFF2-40B4-BE49-F238E27FC236}">
                  <a16:creationId xmlns="" xmlns:a16="http://schemas.microsoft.com/office/drawing/2014/main" id="{846B350D-111F-4D0D-9ABE-9CE84EE43608}"/>
                </a:ext>
              </a:extLst>
            </p:cNvPr>
            <p:cNvSpPr>
              <a:spLocks/>
            </p:cNvSpPr>
            <p:nvPr/>
          </p:nvSpPr>
          <p:spPr bwMode="auto">
            <a:xfrm>
              <a:off x="13447097" y="6972203"/>
              <a:ext cx="425330" cy="285637"/>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9" name="Freeform 691">
              <a:extLst>
                <a:ext uri="{FF2B5EF4-FFF2-40B4-BE49-F238E27FC236}">
                  <a16:creationId xmlns="" xmlns:a16="http://schemas.microsoft.com/office/drawing/2014/main" id="{01A95011-F612-45ED-ABF8-C30606E713AA}"/>
                </a:ext>
              </a:extLst>
            </p:cNvPr>
            <p:cNvSpPr>
              <a:spLocks/>
            </p:cNvSpPr>
            <p:nvPr/>
          </p:nvSpPr>
          <p:spPr bwMode="auto">
            <a:xfrm>
              <a:off x="13823348" y="6657712"/>
              <a:ext cx="327177" cy="415471"/>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0" name="Freeform 692">
              <a:extLst>
                <a:ext uri="{FF2B5EF4-FFF2-40B4-BE49-F238E27FC236}">
                  <a16:creationId xmlns="" xmlns:a16="http://schemas.microsoft.com/office/drawing/2014/main" id="{916E4BD8-2F22-462E-A275-23AFB38FA6FA}"/>
                </a:ext>
              </a:extLst>
            </p:cNvPr>
            <p:cNvSpPr>
              <a:spLocks/>
            </p:cNvSpPr>
            <p:nvPr/>
          </p:nvSpPr>
          <p:spPr bwMode="auto">
            <a:xfrm>
              <a:off x="14518599" y="5844084"/>
              <a:ext cx="438965" cy="20196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1" name="Freeform 693">
              <a:extLst>
                <a:ext uri="{FF2B5EF4-FFF2-40B4-BE49-F238E27FC236}">
                  <a16:creationId xmlns="" xmlns:a16="http://schemas.microsoft.com/office/drawing/2014/main" id="{E13FC036-D537-4B6B-A3DA-1721DDB7C053}"/>
                </a:ext>
              </a:extLst>
            </p:cNvPr>
            <p:cNvSpPr>
              <a:spLocks/>
            </p:cNvSpPr>
            <p:nvPr/>
          </p:nvSpPr>
          <p:spPr bwMode="auto">
            <a:xfrm>
              <a:off x="13984212" y="5717135"/>
              <a:ext cx="711612" cy="441437"/>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2" name="Freeform 694">
              <a:extLst>
                <a:ext uri="{FF2B5EF4-FFF2-40B4-BE49-F238E27FC236}">
                  <a16:creationId xmlns="" xmlns:a16="http://schemas.microsoft.com/office/drawing/2014/main" id="{0B8DCF70-CFDE-4B50-8012-C8295CCE2762}"/>
                </a:ext>
              </a:extLst>
            </p:cNvPr>
            <p:cNvSpPr>
              <a:spLocks/>
            </p:cNvSpPr>
            <p:nvPr/>
          </p:nvSpPr>
          <p:spPr bwMode="auto">
            <a:xfrm>
              <a:off x="14199603" y="6207620"/>
              <a:ext cx="0" cy="865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3" name="Freeform 695">
              <a:extLst>
                <a:ext uri="{FF2B5EF4-FFF2-40B4-BE49-F238E27FC236}">
                  <a16:creationId xmlns="" xmlns:a16="http://schemas.microsoft.com/office/drawing/2014/main" id="{DEF48D84-C5C5-433D-8C67-DD874ACE324C}"/>
                </a:ext>
              </a:extLst>
            </p:cNvPr>
            <p:cNvSpPr>
              <a:spLocks/>
            </p:cNvSpPr>
            <p:nvPr/>
          </p:nvSpPr>
          <p:spPr bwMode="auto">
            <a:xfrm>
              <a:off x="13831528" y="5870050"/>
              <a:ext cx="583465" cy="3635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4" name="Freeform 696">
              <a:extLst>
                <a:ext uri="{FF2B5EF4-FFF2-40B4-BE49-F238E27FC236}">
                  <a16:creationId xmlns="" xmlns:a16="http://schemas.microsoft.com/office/drawing/2014/main" id="{6906940B-CD5B-4D17-8D8A-C316B8E76767}"/>
                </a:ext>
              </a:extLst>
            </p:cNvPr>
            <p:cNvSpPr>
              <a:spLocks/>
            </p:cNvSpPr>
            <p:nvPr/>
          </p:nvSpPr>
          <p:spPr bwMode="auto">
            <a:xfrm>
              <a:off x="14447713" y="5953721"/>
              <a:ext cx="318996" cy="227931"/>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5" name="Freeform 697">
              <a:extLst>
                <a:ext uri="{FF2B5EF4-FFF2-40B4-BE49-F238E27FC236}">
                  <a16:creationId xmlns="" xmlns:a16="http://schemas.microsoft.com/office/drawing/2014/main" id="{C06AEAF9-04A2-47CD-BF0A-0D454488BE9F}"/>
                </a:ext>
              </a:extLst>
            </p:cNvPr>
            <p:cNvSpPr>
              <a:spLocks/>
            </p:cNvSpPr>
            <p:nvPr/>
          </p:nvSpPr>
          <p:spPr bwMode="auto">
            <a:xfrm>
              <a:off x="14191425" y="6149916"/>
              <a:ext cx="662537" cy="626092"/>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6" name="Freeform 698">
              <a:extLst>
                <a:ext uri="{FF2B5EF4-FFF2-40B4-BE49-F238E27FC236}">
                  <a16:creationId xmlns="" xmlns:a16="http://schemas.microsoft.com/office/drawing/2014/main" id="{BF4E3F46-2CAC-4B4E-B53D-241417606C86}"/>
                </a:ext>
              </a:extLst>
            </p:cNvPr>
            <p:cNvSpPr>
              <a:spLocks/>
            </p:cNvSpPr>
            <p:nvPr/>
          </p:nvSpPr>
          <p:spPr bwMode="auto">
            <a:xfrm>
              <a:off x="14158706" y="6072015"/>
              <a:ext cx="599825" cy="450092"/>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7" name="Freeform 699">
              <a:extLst>
                <a:ext uri="{FF2B5EF4-FFF2-40B4-BE49-F238E27FC236}">
                  <a16:creationId xmlns="" xmlns:a16="http://schemas.microsoft.com/office/drawing/2014/main" id="{8446D147-62E0-49C6-99BA-F84D6C221905}"/>
                </a:ext>
              </a:extLst>
            </p:cNvPr>
            <p:cNvSpPr>
              <a:spLocks/>
            </p:cNvSpPr>
            <p:nvPr/>
          </p:nvSpPr>
          <p:spPr bwMode="auto">
            <a:xfrm>
              <a:off x="14104176" y="5708478"/>
              <a:ext cx="21811" cy="3462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8" name="Freeform 700">
              <a:extLst>
                <a:ext uri="{FF2B5EF4-FFF2-40B4-BE49-F238E27FC236}">
                  <a16:creationId xmlns="" xmlns:a16="http://schemas.microsoft.com/office/drawing/2014/main" id="{8619DF08-2A18-4E62-BDBB-C15B8020CDAA}"/>
                </a:ext>
              </a:extLst>
            </p:cNvPr>
            <p:cNvSpPr>
              <a:spLocks noEditPoints="1"/>
            </p:cNvSpPr>
            <p:nvPr/>
          </p:nvSpPr>
          <p:spPr bwMode="auto">
            <a:xfrm>
              <a:off x="13599777" y="5174716"/>
              <a:ext cx="1622256" cy="822287"/>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9" name="Freeform 701">
              <a:extLst>
                <a:ext uri="{FF2B5EF4-FFF2-40B4-BE49-F238E27FC236}">
                  <a16:creationId xmlns="" xmlns:a16="http://schemas.microsoft.com/office/drawing/2014/main" id="{5F8B91F1-9D1E-4BE0-8FF0-2C3D43F7F2C9}"/>
                </a:ext>
              </a:extLst>
            </p:cNvPr>
            <p:cNvSpPr>
              <a:spLocks/>
            </p:cNvSpPr>
            <p:nvPr/>
          </p:nvSpPr>
          <p:spPr bwMode="auto">
            <a:xfrm>
              <a:off x="14477704" y="6198964"/>
              <a:ext cx="1120582" cy="1263721"/>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0" name="Freeform 702">
              <a:extLst>
                <a:ext uri="{FF2B5EF4-FFF2-40B4-BE49-F238E27FC236}">
                  <a16:creationId xmlns="" xmlns:a16="http://schemas.microsoft.com/office/drawing/2014/main" id="{585379BD-1B6F-4B8F-B423-1D808D1D51F9}"/>
                </a:ext>
              </a:extLst>
            </p:cNvPr>
            <p:cNvSpPr>
              <a:spLocks/>
            </p:cNvSpPr>
            <p:nvPr/>
          </p:nvSpPr>
          <p:spPr bwMode="auto">
            <a:xfrm>
              <a:off x="15399253" y="6548074"/>
              <a:ext cx="327177" cy="830941"/>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1" name="Freeform 703">
              <a:extLst>
                <a:ext uri="{FF2B5EF4-FFF2-40B4-BE49-F238E27FC236}">
                  <a16:creationId xmlns="" xmlns:a16="http://schemas.microsoft.com/office/drawing/2014/main" id="{EB9B8631-1109-416C-ABB2-5A083501C2FB}"/>
                </a:ext>
              </a:extLst>
            </p:cNvPr>
            <p:cNvSpPr>
              <a:spLocks/>
            </p:cNvSpPr>
            <p:nvPr/>
          </p:nvSpPr>
          <p:spPr bwMode="auto">
            <a:xfrm>
              <a:off x="15246570" y="6649055"/>
              <a:ext cx="182677" cy="23658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2" name="Freeform 704">
              <a:extLst>
                <a:ext uri="{FF2B5EF4-FFF2-40B4-BE49-F238E27FC236}">
                  <a16:creationId xmlns="" xmlns:a16="http://schemas.microsoft.com/office/drawing/2014/main" id="{F7D3393B-DC1F-491E-B49E-54B0088CE1DB}"/>
                </a:ext>
              </a:extLst>
            </p:cNvPr>
            <p:cNvSpPr>
              <a:spLocks/>
            </p:cNvSpPr>
            <p:nvPr/>
          </p:nvSpPr>
          <p:spPr bwMode="auto">
            <a:xfrm>
              <a:off x="15590107" y="6911610"/>
              <a:ext cx="335358" cy="652058"/>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3" name="Freeform 705">
              <a:extLst>
                <a:ext uri="{FF2B5EF4-FFF2-40B4-BE49-F238E27FC236}">
                  <a16:creationId xmlns="" xmlns:a16="http://schemas.microsoft.com/office/drawing/2014/main" id="{B5138660-D30A-4656-BCD8-D17ACD55C797}"/>
                </a:ext>
              </a:extLst>
            </p:cNvPr>
            <p:cNvSpPr>
              <a:spLocks/>
            </p:cNvSpPr>
            <p:nvPr/>
          </p:nvSpPr>
          <p:spPr bwMode="auto">
            <a:xfrm>
              <a:off x="15772781" y="6776005"/>
              <a:ext cx="305365" cy="660715"/>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4" name="Freeform 706">
              <a:extLst>
                <a:ext uri="{FF2B5EF4-FFF2-40B4-BE49-F238E27FC236}">
                  <a16:creationId xmlns="" xmlns:a16="http://schemas.microsoft.com/office/drawing/2014/main" id="{A5CE6537-699D-46A3-BFB8-02061FF82217}"/>
                </a:ext>
              </a:extLst>
            </p:cNvPr>
            <p:cNvSpPr>
              <a:spLocks/>
            </p:cNvSpPr>
            <p:nvPr/>
          </p:nvSpPr>
          <p:spPr bwMode="auto">
            <a:xfrm>
              <a:off x="15701893" y="6827940"/>
              <a:ext cx="294460" cy="380848"/>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5" name="Freeform 707">
              <a:extLst>
                <a:ext uri="{FF2B5EF4-FFF2-40B4-BE49-F238E27FC236}">
                  <a16:creationId xmlns="" xmlns:a16="http://schemas.microsoft.com/office/drawing/2014/main" id="{992BF7C8-FB56-426A-8ED9-F61052D4B7F9}"/>
                </a:ext>
              </a:extLst>
            </p:cNvPr>
            <p:cNvSpPr>
              <a:spLocks/>
            </p:cNvSpPr>
            <p:nvPr/>
          </p:nvSpPr>
          <p:spPr bwMode="auto">
            <a:xfrm>
              <a:off x="16964251" y="7860844"/>
              <a:ext cx="359895" cy="323144"/>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6" name="Freeform 708">
              <a:extLst>
                <a:ext uri="{FF2B5EF4-FFF2-40B4-BE49-F238E27FC236}">
                  <a16:creationId xmlns="" xmlns:a16="http://schemas.microsoft.com/office/drawing/2014/main" id="{E157BDA0-679F-41C5-8F54-FBAC34F5D3ED}"/>
                </a:ext>
              </a:extLst>
            </p:cNvPr>
            <p:cNvSpPr>
              <a:spLocks/>
            </p:cNvSpPr>
            <p:nvPr/>
          </p:nvSpPr>
          <p:spPr bwMode="auto">
            <a:xfrm>
              <a:off x="17315967" y="7912781"/>
              <a:ext cx="408972" cy="34622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7" name="Freeform 709">
              <a:extLst>
                <a:ext uri="{FF2B5EF4-FFF2-40B4-BE49-F238E27FC236}">
                  <a16:creationId xmlns="" xmlns:a16="http://schemas.microsoft.com/office/drawing/2014/main" id="{E3F60B21-E449-45E6-A024-D1FB3DB1DFCC}"/>
                </a:ext>
              </a:extLst>
            </p:cNvPr>
            <p:cNvSpPr>
              <a:spLocks/>
            </p:cNvSpPr>
            <p:nvPr/>
          </p:nvSpPr>
          <p:spPr bwMode="auto">
            <a:xfrm>
              <a:off x="16045428" y="7598293"/>
              <a:ext cx="408972" cy="380848"/>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8" name="Freeform 710">
              <a:extLst>
                <a:ext uri="{FF2B5EF4-FFF2-40B4-BE49-F238E27FC236}">
                  <a16:creationId xmlns="" xmlns:a16="http://schemas.microsoft.com/office/drawing/2014/main" id="{46A396CB-7DD9-449E-9817-3807810E03AF}"/>
                </a:ext>
              </a:extLst>
            </p:cNvPr>
            <p:cNvSpPr>
              <a:spLocks/>
            </p:cNvSpPr>
            <p:nvPr/>
          </p:nvSpPr>
          <p:spPr bwMode="auto">
            <a:xfrm>
              <a:off x="16069966" y="7497308"/>
              <a:ext cx="392614" cy="271210"/>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9" name="Freeform 711">
              <a:extLst>
                <a:ext uri="{FF2B5EF4-FFF2-40B4-BE49-F238E27FC236}">
                  <a16:creationId xmlns="" xmlns:a16="http://schemas.microsoft.com/office/drawing/2014/main" id="{45559F31-5693-44BC-8FC5-A142A263C437}"/>
                </a:ext>
              </a:extLst>
            </p:cNvPr>
            <p:cNvSpPr>
              <a:spLocks/>
            </p:cNvSpPr>
            <p:nvPr/>
          </p:nvSpPr>
          <p:spPr bwMode="auto">
            <a:xfrm>
              <a:off x="15271110" y="6556730"/>
              <a:ext cx="136323" cy="8367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0" name="Freeform 712">
              <a:extLst>
                <a:ext uri="{FF2B5EF4-FFF2-40B4-BE49-F238E27FC236}">
                  <a16:creationId xmlns="" xmlns:a16="http://schemas.microsoft.com/office/drawing/2014/main" id="{F9FB2B12-19AE-496D-8DD9-63954FAA8C52}"/>
                </a:ext>
              </a:extLst>
            </p:cNvPr>
            <p:cNvSpPr>
              <a:spLocks/>
            </p:cNvSpPr>
            <p:nvPr/>
          </p:nvSpPr>
          <p:spPr bwMode="auto">
            <a:xfrm>
              <a:off x="14957564" y="6461520"/>
              <a:ext cx="297184" cy="196192"/>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1" name="Freeform 713">
              <a:extLst>
                <a:ext uri="{FF2B5EF4-FFF2-40B4-BE49-F238E27FC236}">
                  <a16:creationId xmlns="" xmlns:a16="http://schemas.microsoft.com/office/drawing/2014/main" id="{CF1C6A22-4AFB-48AE-8961-95E9BE71EA0C}"/>
                </a:ext>
              </a:extLst>
            </p:cNvPr>
            <p:cNvSpPr>
              <a:spLocks/>
            </p:cNvSpPr>
            <p:nvPr/>
          </p:nvSpPr>
          <p:spPr bwMode="auto">
            <a:xfrm>
              <a:off x="15780960" y="7174165"/>
              <a:ext cx="223570" cy="19619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2" name="Freeform 714">
              <a:extLst>
                <a:ext uri="{FF2B5EF4-FFF2-40B4-BE49-F238E27FC236}">
                  <a16:creationId xmlns="" xmlns:a16="http://schemas.microsoft.com/office/drawing/2014/main" id="{BB8D80DC-C375-4E94-9E34-9DD29505259E}"/>
                </a:ext>
              </a:extLst>
            </p:cNvPr>
            <p:cNvSpPr>
              <a:spLocks/>
            </p:cNvSpPr>
            <p:nvPr/>
          </p:nvSpPr>
          <p:spPr bwMode="auto">
            <a:xfrm>
              <a:off x="15693711" y="7520389"/>
              <a:ext cx="177221" cy="222163"/>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3" name="Freeform 715">
              <a:extLst>
                <a:ext uri="{FF2B5EF4-FFF2-40B4-BE49-F238E27FC236}">
                  <a16:creationId xmlns="" xmlns:a16="http://schemas.microsoft.com/office/drawing/2014/main" id="{4E9BB5C8-CB8A-4D40-B277-916D3F215CFA}"/>
                </a:ext>
              </a:extLst>
            </p:cNvPr>
            <p:cNvSpPr>
              <a:spLocks/>
            </p:cNvSpPr>
            <p:nvPr/>
          </p:nvSpPr>
          <p:spPr bwMode="auto">
            <a:xfrm>
              <a:off x="14695822" y="5275696"/>
              <a:ext cx="2396576" cy="1653226"/>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4" name="Freeform 716">
              <a:extLst>
                <a:ext uri="{FF2B5EF4-FFF2-40B4-BE49-F238E27FC236}">
                  <a16:creationId xmlns="" xmlns:a16="http://schemas.microsoft.com/office/drawing/2014/main" id="{4F68FFBF-3480-4971-B2AB-FC8A319DEF0A}"/>
                </a:ext>
              </a:extLst>
            </p:cNvPr>
            <p:cNvSpPr>
              <a:spLocks/>
            </p:cNvSpPr>
            <p:nvPr/>
          </p:nvSpPr>
          <p:spPr bwMode="auto">
            <a:xfrm>
              <a:off x="15246570" y="5359370"/>
              <a:ext cx="1254180" cy="577041"/>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5" name="Freeform 717">
              <a:extLst>
                <a:ext uri="{FF2B5EF4-FFF2-40B4-BE49-F238E27FC236}">
                  <a16:creationId xmlns="" xmlns:a16="http://schemas.microsoft.com/office/drawing/2014/main" id="{C603A8F2-669F-4705-A40B-B91A66F321E7}"/>
                </a:ext>
              </a:extLst>
            </p:cNvPr>
            <p:cNvSpPr>
              <a:spLocks/>
            </p:cNvSpPr>
            <p:nvPr/>
          </p:nvSpPr>
          <p:spPr bwMode="auto">
            <a:xfrm>
              <a:off x="12225632" y="4251448"/>
              <a:ext cx="501671" cy="914615"/>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6" name="Freeform 718">
              <a:extLst>
                <a:ext uri="{FF2B5EF4-FFF2-40B4-BE49-F238E27FC236}">
                  <a16:creationId xmlns="" xmlns:a16="http://schemas.microsoft.com/office/drawing/2014/main" id="{EF567049-7C21-4EA3-9BE1-D8248E1445E1}"/>
                </a:ext>
              </a:extLst>
            </p:cNvPr>
            <p:cNvSpPr>
              <a:spLocks/>
            </p:cNvSpPr>
            <p:nvPr/>
          </p:nvSpPr>
          <p:spPr bwMode="auto">
            <a:xfrm>
              <a:off x="12593708" y="4182203"/>
              <a:ext cx="430784" cy="712649"/>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7" name="Freeform 719">
              <a:extLst>
                <a:ext uri="{FF2B5EF4-FFF2-40B4-BE49-F238E27FC236}">
                  <a16:creationId xmlns="" xmlns:a16="http://schemas.microsoft.com/office/drawing/2014/main" id="{7EEE3B74-BF6E-410B-86AA-903D3A08B54E}"/>
                </a:ext>
              </a:extLst>
            </p:cNvPr>
            <p:cNvSpPr>
              <a:spLocks/>
            </p:cNvSpPr>
            <p:nvPr/>
          </p:nvSpPr>
          <p:spPr bwMode="auto">
            <a:xfrm>
              <a:off x="11977523" y="4098530"/>
              <a:ext cx="1022430" cy="90595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8" name="Freeform 720">
              <a:extLst>
                <a:ext uri="{FF2B5EF4-FFF2-40B4-BE49-F238E27FC236}">
                  <a16:creationId xmlns="" xmlns:a16="http://schemas.microsoft.com/office/drawing/2014/main" id="{DAFAB20B-8EAB-4AFE-8821-80AE666A6462}"/>
                </a:ext>
              </a:extLst>
            </p:cNvPr>
            <p:cNvSpPr>
              <a:spLocks noEditPoints="1"/>
            </p:cNvSpPr>
            <p:nvPr/>
          </p:nvSpPr>
          <p:spPr bwMode="auto">
            <a:xfrm>
              <a:off x="12847269" y="3556111"/>
              <a:ext cx="6475387" cy="2388956"/>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9" name="Freeform 721">
              <a:extLst>
                <a:ext uri="{FF2B5EF4-FFF2-40B4-BE49-F238E27FC236}">
                  <a16:creationId xmlns="" xmlns:a16="http://schemas.microsoft.com/office/drawing/2014/main" id="{D7661828-88B2-4A47-A34F-54BE9B912D56}"/>
                </a:ext>
              </a:extLst>
            </p:cNvPr>
            <p:cNvSpPr>
              <a:spLocks/>
            </p:cNvSpPr>
            <p:nvPr/>
          </p:nvSpPr>
          <p:spPr bwMode="auto">
            <a:xfrm>
              <a:off x="17340505" y="5241075"/>
              <a:ext cx="119965" cy="27121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0" name="Freeform 722">
              <a:extLst>
                <a:ext uri="{FF2B5EF4-FFF2-40B4-BE49-F238E27FC236}">
                  <a16:creationId xmlns="" xmlns:a16="http://schemas.microsoft.com/office/drawing/2014/main" id="{C8B33744-55D8-4DF7-B300-41B99F197A91}"/>
                </a:ext>
              </a:extLst>
            </p:cNvPr>
            <p:cNvSpPr>
              <a:spLocks/>
            </p:cNvSpPr>
            <p:nvPr/>
          </p:nvSpPr>
          <p:spPr bwMode="auto">
            <a:xfrm>
              <a:off x="17365042" y="5503627"/>
              <a:ext cx="119965" cy="19619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1" name="Freeform 723">
              <a:extLst>
                <a:ext uri="{FF2B5EF4-FFF2-40B4-BE49-F238E27FC236}">
                  <a16:creationId xmlns="" xmlns:a16="http://schemas.microsoft.com/office/drawing/2014/main" id="{105F3C23-E9D4-4FA1-AC56-536655612410}"/>
                </a:ext>
              </a:extLst>
            </p:cNvPr>
            <p:cNvSpPr>
              <a:spLocks/>
            </p:cNvSpPr>
            <p:nvPr/>
          </p:nvSpPr>
          <p:spPr bwMode="auto">
            <a:xfrm>
              <a:off x="16732501" y="6080672"/>
              <a:ext cx="169042" cy="213507"/>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2" name="Freeform 724">
              <a:extLst>
                <a:ext uri="{FF2B5EF4-FFF2-40B4-BE49-F238E27FC236}">
                  <a16:creationId xmlns="" xmlns:a16="http://schemas.microsoft.com/office/drawing/2014/main" id="{0EF75F3C-46A6-48B9-BF11-49E8FB701E25}"/>
                </a:ext>
              </a:extLst>
            </p:cNvPr>
            <p:cNvSpPr>
              <a:spLocks/>
            </p:cNvSpPr>
            <p:nvPr/>
          </p:nvSpPr>
          <p:spPr bwMode="auto">
            <a:xfrm>
              <a:off x="16661613" y="5852738"/>
              <a:ext cx="256290" cy="26255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3" name="Freeform 725">
              <a:extLst>
                <a:ext uri="{FF2B5EF4-FFF2-40B4-BE49-F238E27FC236}">
                  <a16:creationId xmlns="" xmlns:a16="http://schemas.microsoft.com/office/drawing/2014/main" id="{82B11A80-1C29-48BB-A3EA-1B1C8971665B}"/>
                </a:ext>
              </a:extLst>
            </p:cNvPr>
            <p:cNvSpPr>
              <a:spLocks/>
            </p:cNvSpPr>
            <p:nvPr/>
          </p:nvSpPr>
          <p:spPr bwMode="auto">
            <a:xfrm>
              <a:off x="11361340" y="5183369"/>
              <a:ext cx="190855" cy="210619"/>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4" name="Freeform 726">
              <a:extLst>
                <a:ext uri="{FF2B5EF4-FFF2-40B4-BE49-F238E27FC236}">
                  <a16:creationId xmlns="" xmlns:a16="http://schemas.microsoft.com/office/drawing/2014/main" id="{401A5AAF-ECA5-40F5-BE76-78FCFD9B530F}"/>
                </a:ext>
              </a:extLst>
            </p:cNvPr>
            <p:cNvSpPr>
              <a:spLocks/>
            </p:cNvSpPr>
            <p:nvPr/>
          </p:nvSpPr>
          <p:spPr bwMode="auto">
            <a:xfrm>
              <a:off x="11456764" y="5174716"/>
              <a:ext cx="128145" cy="8367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5" name="Freeform 727">
              <a:extLst>
                <a:ext uri="{FF2B5EF4-FFF2-40B4-BE49-F238E27FC236}">
                  <a16:creationId xmlns="" xmlns:a16="http://schemas.microsoft.com/office/drawing/2014/main" id="{A11BD58B-8302-4157-90C7-8C27363BA649}"/>
                </a:ext>
              </a:extLst>
            </p:cNvPr>
            <p:cNvSpPr>
              <a:spLocks/>
            </p:cNvSpPr>
            <p:nvPr/>
          </p:nvSpPr>
          <p:spPr bwMode="auto">
            <a:xfrm>
              <a:off x="11410415" y="5809461"/>
              <a:ext cx="501671" cy="38950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6" name="Freeform 728">
              <a:extLst>
                <a:ext uri="{FF2B5EF4-FFF2-40B4-BE49-F238E27FC236}">
                  <a16:creationId xmlns="" xmlns:a16="http://schemas.microsoft.com/office/drawing/2014/main" id="{AC12AC86-5C01-40BC-8F99-600B61D4DDCE}"/>
                </a:ext>
              </a:extLst>
            </p:cNvPr>
            <p:cNvSpPr>
              <a:spLocks/>
            </p:cNvSpPr>
            <p:nvPr/>
          </p:nvSpPr>
          <p:spPr bwMode="auto">
            <a:xfrm>
              <a:off x="11410415" y="5893133"/>
              <a:ext cx="128145" cy="25678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7" name="Freeform 729">
              <a:extLst>
                <a:ext uri="{FF2B5EF4-FFF2-40B4-BE49-F238E27FC236}">
                  <a16:creationId xmlns="" xmlns:a16="http://schemas.microsoft.com/office/drawing/2014/main" id="{24457FEE-2CF5-4454-92C3-11EEF970C838}"/>
                </a:ext>
              </a:extLst>
            </p:cNvPr>
            <p:cNvSpPr>
              <a:spLocks/>
            </p:cNvSpPr>
            <p:nvPr/>
          </p:nvSpPr>
          <p:spPr bwMode="auto">
            <a:xfrm>
              <a:off x="12953602" y="8215725"/>
              <a:ext cx="422606" cy="747271"/>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8" name="Freeform 730">
              <a:extLst>
                <a:ext uri="{FF2B5EF4-FFF2-40B4-BE49-F238E27FC236}">
                  <a16:creationId xmlns="" xmlns:a16="http://schemas.microsoft.com/office/drawing/2014/main" id="{5D49BB89-4930-4F10-BAD2-73FE633332E6}"/>
                </a:ext>
              </a:extLst>
            </p:cNvPr>
            <p:cNvSpPr>
              <a:spLocks/>
            </p:cNvSpPr>
            <p:nvPr/>
          </p:nvSpPr>
          <p:spPr bwMode="auto">
            <a:xfrm>
              <a:off x="13049028" y="8192644"/>
              <a:ext cx="128145" cy="320261"/>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9" name="Freeform 731">
              <a:extLst>
                <a:ext uri="{FF2B5EF4-FFF2-40B4-BE49-F238E27FC236}">
                  <a16:creationId xmlns="" xmlns:a16="http://schemas.microsoft.com/office/drawing/2014/main" id="{E780552C-77E9-462F-99B0-81084B995923}"/>
                </a:ext>
              </a:extLst>
            </p:cNvPr>
            <p:cNvSpPr>
              <a:spLocks/>
            </p:cNvSpPr>
            <p:nvPr/>
          </p:nvSpPr>
          <p:spPr bwMode="auto">
            <a:xfrm>
              <a:off x="12615517" y="8132055"/>
              <a:ext cx="479859" cy="42412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0" name="Freeform 732">
              <a:extLst>
                <a:ext uri="{FF2B5EF4-FFF2-40B4-BE49-F238E27FC236}">
                  <a16:creationId xmlns="" xmlns:a16="http://schemas.microsoft.com/office/drawing/2014/main" id="{D7AECB06-62E0-4471-B048-FF28617926FD}"/>
                </a:ext>
              </a:extLst>
            </p:cNvPr>
            <p:cNvSpPr>
              <a:spLocks/>
            </p:cNvSpPr>
            <p:nvPr/>
          </p:nvSpPr>
          <p:spPr bwMode="auto">
            <a:xfrm>
              <a:off x="12250172" y="8512903"/>
              <a:ext cx="509852" cy="533766"/>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1" name="Freeform 733">
              <a:extLst>
                <a:ext uri="{FF2B5EF4-FFF2-40B4-BE49-F238E27FC236}">
                  <a16:creationId xmlns="" xmlns:a16="http://schemas.microsoft.com/office/drawing/2014/main" id="{8ECFAE48-8AE0-4D11-A126-EF1E3577FA02}"/>
                </a:ext>
              </a:extLst>
            </p:cNvPr>
            <p:cNvSpPr>
              <a:spLocks/>
            </p:cNvSpPr>
            <p:nvPr/>
          </p:nvSpPr>
          <p:spPr bwMode="auto">
            <a:xfrm>
              <a:off x="12263803" y="7555015"/>
              <a:ext cx="727971" cy="804975"/>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2" name="Freeform 734">
              <a:extLst>
                <a:ext uri="{FF2B5EF4-FFF2-40B4-BE49-F238E27FC236}">
                  <a16:creationId xmlns="" xmlns:a16="http://schemas.microsoft.com/office/drawing/2014/main" id="{A0F0B555-9AFB-495E-89AB-AF9004870069}"/>
                </a:ext>
              </a:extLst>
            </p:cNvPr>
            <p:cNvSpPr>
              <a:spLocks/>
            </p:cNvSpPr>
            <p:nvPr/>
          </p:nvSpPr>
          <p:spPr bwMode="auto">
            <a:xfrm>
              <a:off x="12255623" y="8031075"/>
              <a:ext cx="449869" cy="533766"/>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3" name="Freeform 735">
              <a:extLst>
                <a:ext uri="{FF2B5EF4-FFF2-40B4-BE49-F238E27FC236}">
                  <a16:creationId xmlns="" xmlns:a16="http://schemas.microsoft.com/office/drawing/2014/main" id="{3C748461-28BC-42B6-802A-36639D1B40A0}"/>
                </a:ext>
              </a:extLst>
            </p:cNvPr>
            <p:cNvSpPr>
              <a:spLocks/>
            </p:cNvSpPr>
            <p:nvPr/>
          </p:nvSpPr>
          <p:spPr bwMode="auto">
            <a:xfrm>
              <a:off x="12544631" y="8538871"/>
              <a:ext cx="368076" cy="406816"/>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4" name="Freeform 736">
              <a:extLst>
                <a:ext uri="{FF2B5EF4-FFF2-40B4-BE49-F238E27FC236}">
                  <a16:creationId xmlns="" xmlns:a16="http://schemas.microsoft.com/office/drawing/2014/main" id="{E0CC43F1-247E-4B24-87DF-DF76C1DC9062}"/>
                </a:ext>
              </a:extLst>
            </p:cNvPr>
            <p:cNvSpPr>
              <a:spLocks/>
            </p:cNvSpPr>
            <p:nvPr/>
          </p:nvSpPr>
          <p:spPr bwMode="auto">
            <a:xfrm>
              <a:off x="12743663" y="8455197"/>
              <a:ext cx="313546" cy="29429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5" name="Freeform 737">
              <a:extLst>
                <a:ext uri="{FF2B5EF4-FFF2-40B4-BE49-F238E27FC236}">
                  <a16:creationId xmlns="" xmlns:a16="http://schemas.microsoft.com/office/drawing/2014/main" id="{0A565226-71FB-4170-8191-66D868AE6D0D}"/>
                </a:ext>
              </a:extLst>
            </p:cNvPr>
            <p:cNvSpPr>
              <a:spLocks/>
            </p:cNvSpPr>
            <p:nvPr/>
          </p:nvSpPr>
          <p:spPr bwMode="auto">
            <a:xfrm>
              <a:off x="12953602" y="8893750"/>
              <a:ext cx="79067" cy="95213"/>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6" name="Freeform 738">
              <a:extLst>
                <a:ext uri="{FF2B5EF4-FFF2-40B4-BE49-F238E27FC236}">
                  <a16:creationId xmlns="" xmlns:a16="http://schemas.microsoft.com/office/drawing/2014/main" id="{27979B93-F938-40DF-89E7-1E72D076B477}"/>
                </a:ext>
              </a:extLst>
            </p:cNvPr>
            <p:cNvSpPr>
              <a:spLocks noEditPoints="1"/>
            </p:cNvSpPr>
            <p:nvPr/>
          </p:nvSpPr>
          <p:spPr bwMode="auto">
            <a:xfrm>
              <a:off x="12416485" y="8740836"/>
              <a:ext cx="632542" cy="585697"/>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7" name="Freeform 739">
              <a:extLst>
                <a:ext uri="{FF2B5EF4-FFF2-40B4-BE49-F238E27FC236}">
                  <a16:creationId xmlns="" xmlns:a16="http://schemas.microsoft.com/office/drawing/2014/main" id="{D27352F0-25BB-47B7-8715-CE8088A558C3}"/>
                </a:ext>
              </a:extLst>
            </p:cNvPr>
            <p:cNvSpPr>
              <a:spLocks/>
            </p:cNvSpPr>
            <p:nvPr/>
          </p:nvSpPr>
          <p:spPr bwMode="auto">
            <a:xfrm>
              <a:off x="12825456" y="9020700"/>
              <a:ext cx="103605" cy="112524"/>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8" name="Freeform 740">
              <a:extLst>
                <a:ext uri="{FF2B5EF4-FFF2-40B4-BE49-F238E27FC236}">
                  <a16:creationId xmlns="" xmlns:a16="http://schemas.microsoft.com/office/drawing/2014/main" id="{F5C8994D-DEF2-483A-9E1E-C30EC5341175}"/>
                </a:ext>
              </a:extLst>
            </p:cNvPr>
            <p:cNvSpPr>
              <a:spLocks/>
            </p:cNvSpPr>
            <p:nvPr/>
          </p:nvSpPr>
          <p:spPr bwMode="auto">
            <a:xfrm>
              <a:off x="12263803" y="7970481"/>
              <a:ext cx="40896" cy="69244"/>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9" name="Freeform 741">
              <a:extLst>
                <a:ext uri="{FF2B5EF4-FFF2-40B4-BE49-F238E27FC236}">
                  <a16:creationId xmlns="" xmlns:a16="http://schemas.microsoft.com/office/drawing/2014/main" id="{7935956A-BE07-42E4-885F-6121697A6A20}"/>
                </a:ext>
              </a:extLst>
            </p:cNvPr>
            <p:cNvSpPr>
              <a:spLocks/>
            </p:cNvSpPr>
            <p:nvPr/>
          </p:nvSpPr>
          <p:spPr bwMode="auto">
            <a:xfrm>
              <a:off x="12225630" y="7624259"/>
              <a:ext cx="278102" cy="380848"/>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0" name="Freeform 742">
              <a:extLst>
                <a:ext uri="{FF2B5EF4-FFF2-40B4-BE49-F238E27FC236}">
                  <a16:creationId xmlns="" xmlns:a16="http://schemas.microsoft.com/office/drawing/2014/main" id="{7ABC0D67-0988-44C2-9551-13EE563A07F2}"/>
                </a:ext>
              </a:extLst>
            </p:cNvPr>
            <p:cNvSpPr>
              <a:spLocks/>
            </p:cNvSpPr>
            <p:nvPr/>
          </p:nvSpPr>
          <p:spPr bwMode="auto">
            <a:xfrm>
              <a:off x="12345596" y="7318425"/>
              <a:ext cx="509852" cy="380848"/>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1" name="Freeform 743">
              <a:extLst>
                <a:ext uri="{FF2B5EF4-FFF2-40B4-BE49-F238E27FC236}">
                  <a16:creationId xmlns="" xmlns:a16="http://schemas.microsoft.com/office/drawing/2014/main" id="{E24F02A2-9C11-43B8-B7A5-B7DA86F86CDB}"/>
                </a:ext>
              </a:extLst>
            </p:cNvPr>
            <p:cNvSpPr>
              <a:spLocks/>
            </p:cNvSpPr>
            <p:nvPr/>
          </p:nvSpPr>
          <p:spPr bwMode="auto">
            <a:xfrm>
              <a:off x="11778489" y="6776005"/>
              <a:ext cx="935183" cy="695336"/>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2" name="Freeform 744">
              <a:extLst>
                <a:ext uri="{FF2B5EF4-FFF2-40B4-BE49-F238E27FC236}">
                  <a16:creationId xmlns="" xmlns:a16="http://schemas.microsoft.com/office/drawing/2014/main" id="{4967319D-E4F5-4F7E-B0B7-8E3FC9D68957}"/>
                </a:ext>
              </a:extLst>
            </p:cNvPr>
            <p:cNvSpPr>
              <a:spLocks/>
            </p:cNvSpPr>
            <p:nvPr/>
          </p:nvSpPr>
          <p:spPr bwMode="auto">
            <a:xfrm>
              <a:off x="12623696" y="6793318"/>
              <a:ext cx="657081" cy="8569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3" name="Freeform 745">
              <a:extLst>
                <a:ext uri="{FF2B5EF4-FFF2-40B4-BE49-F238E27FC236}">
                  <a16:creationId xmlns="" xmlns:a16="http://schemas.microsoft.com/office/drawing/2014/main" id="{3C09E890-7B9B-43A3-8FEB-B5FB7091C10E}"/>
                </a:ext>
              </a:extLst>
            </p:cNvPr>
            <p:cNvSpPr>
              <a:spLocks/>
            </p:cNvSpPr>
            <p:nvPr/>
          </p:nvSpPr>
          <p:spPr bwMode="auto">
            <a:xfrm>
              <a:off x="13198987" y="7012593"/>
              <a:ext cx="256290" cy="24524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4" name="Freeform 746">
              <a:extLst>
                <a:ext uri="{FF2B5EF4-FFF2-40B4-BE49-F238E27FC236}">
                  <a16:creationId xmlns="" xmlns:a16="http://schemas.microsoft.com/office/drawing/2014/main" id="{5DAC5E21-B8EC-4B40-AEF4-44B8222F3EAF}"/>
                </a:ext>
              </a:extLst>
            </p:cNvPr>
            <p:cNvSpPr>
              <a:spLocks/>
            </p:cNvSpPr>
            <p:nvPr/>
          </p:nvSpPr>
          <p:spPr bwMode="auto">
            <a:xfrm>
              <a:off x="13065387" y="7130889"/>
              <a:ext cx="591646" cy="51933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5" name="Freeform 747">
              <a:extLst>
                <a:ext uri="{FF2B5EF4-FFF2-40B4-BE49-F238E27FC236}">
                  <a16:creationId xmlns="" xmlns:a16="http://schemas.microsoft.com/office/drawing/2014/main" id="{6CB51BB3-58F5-4B23-84F4-A34AB5042491}"/>
                </a:ext>
              </a:extLst>
            </p:cNvPr>
            <p:cNvSpPr>
              <a:spLocks/>
            </p:cNvSpPr>
            <p:nvPr/>
          </p:nvSpPr>
          <p:spPr bwMode="auto">
            <a:xfrm>
              <a:off x="13095380" y="7283804"/>
              <a:ext cx="695252" cy="703990"/>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6" name="Freeform 748">
              <a:extLst>
                <a:ext uri="{FF2B5EF4-FFF2-40B4-BE49-F238E27FC236}">
                  <a16:creationId xmlns="" xmlns:a16="http://schemas.microsoft.com/office/drawing/2014/main" id="{65BEFFBB-A5AA-47ED-ADAB-D6AA9E48D870}"/>
                </a:ext>
              </a:extLst>
            </p:cNvPr>
            <p:cNvSpPr>
              <a:spLocks/>
            </p:cNvSpPr>
            <p:nvPr/>
          </p:nvSpPr>
          <p:spPr bwMode="auto">
            <a:xfrm>
              <a:off x="13408926" y="7243411"/>
              <a:ext cx="70889" cy="92325"/>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7" name="Freeform 749">
              <a:extLst>
                <a:ext uri="{FF2B5EF4-FFF2-40B4-BE49-F238E27FC236}">
                  <a16:creationId xmlns="" xmlns:a16="http://schemas.microsoft.com/office/drawing/2014/main" id="{D0DB6284-E3DD-4665-9C08-A2DD33F52339}"/>
                </a:ext>
              </a:extLst>
            </p:cNvPr>
            <p:cNvSpPr>
              <a:spLocks/>
            </p:cNvSpPr>
            <p:nvPr/>
          </p:nvSpPr>
          <p:spPr bwMode="auto">
            <a:xfrm>
              <a:off x="12929066" y="7615604"/>
              <a:ext cx="207210" cy="23658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8" name="Freeform 750">
              <a:extLst>
                <a:ext uri="{FF2B5EF4-FFF2-40B4-BE49-F238E27FC236}">
                  <a16:creationId xmlns="" xmlns:a16="http://schemas.microsoft.com/office/drawing/2014/main" id="{6C602A2E-C7B8-4E7B-90F0-77DD8DD6070A}"/>
                </a:ext>
              </a:extLst>
            </p:cNvPr>
            <p:cNvSpPr>
              <a:spLocks/>
            </p:cNvSpPr>
            <p:nvPr/>
          </p:nvSpPr>
          <p:spPr bwMode="auto">
            <a:xfrm>
              <a:off x="12904526" y="7886812"/>
              <a:ext cx="79067" cy="8367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9" name="Freeform 751">
              <a:extLst>
                <a:ext uri="{FF2B5EF4-FFF2-40B4-BE49-F238E27FC236}">
                  <a16:creationId xmlns="" xmlns:a16="http://schemas.microsoft.com/office/drawing/2014/main" id="{68F5DE7B-5F96-4B75-BB01-0F9835F083BA}"/>
                </a:ext>
              </a:extLst>
            </p:cNvPr>
            <p:cNvSpPr>
              <a:spLocks/>
            </p:cNvSpPr>
            <p:nvPr/>
          </p:nvSpPr>
          <p:spPr bwMode="auto">
            <a:xfrm>
              <a:off x="12904526" y="7834881"/>
              <a:ext cx="87246" cy="77901"/>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0" name="Freeform 752">
              <a:extLst>
                <a:ext uri="{FF2B5EF4-FFF2-40B4-BE49-F238E27FC236}">
                  <a16:creationId xmlns="" xmlns:a16="http://schemas.microsoft.com/office/drawing/2014/main" id="{6EBD70CC-CCDF-4876-AAE5-BB5064AC2B1A}"/>
                </a:ext>
              </a:extLst>
            </p:cNvPr>
            <p:cNvSpPr>
              <a:spLocks/>
            </p:cNvSpPr>
            <p:nvPr/>
          </p:nvSpPr>
          <p:spPr bwMode="auto">
            <a:xfrm>
              <a:off x="12920885" y="7808912"/>
              <a:ext cx="430784" cy="493371"/>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1" name="Freeform 753">
              <a:extLst>
                <a:ext uri="{FF2B5EF4-FFF2-40B4-BE49-F238E27FC236}">
                  <a16:creationId xmlns="" xmlns:a16="http://schemas.microsoft.com/office/drawing/2014/main" id="{B20C3D32-5070-4CD1-B9B5-1995A4A966D1}"/>
                </a:ext>
              </a:extLst>
            </p:cNvPr>
            <p:cNvSpPr>
              <a:spLocks/>
            </p:cNvSpPr>
            <p:nvPr/>
          </p:nvSpPr>
          <p:spPr bwMode="auto">
            <a:xfrm>
              <a:off x="12138386" y="7690618"/>
              <a:ext cx="215392" cy="262556"/>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2" name="Freeform 754">
              <a:extLst>
                <a:ext uri="{FF2B5EF4-FFF2-40B4-BE49-F238E27FC236}">
                  <a16:creationId xmlns="" xmlns:a16="http://schemas.microsoft.com/office/drawing/2014/main" id="{E53E1B9A-E69A-405C-B6A9-6E3519816115}"/>
                </a:ext>
              </a:extLst>
            </p:cNvPr>
            <p:cNvSpPr>
              <a:spLocks/>
            </p:cNvSpPr>
            <p:nvPr/>
          </p:nvSpPr>
          <p:spPr bwMode="auto">
            <a:xfrm>
              <a:off x="12152018" y="7690618"/>
              <a:ext cx="89974" cy="60589"/>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3" name="Freeform 755">
              <a:extLst>
                <a:ext uri="{FF2B5EF4-FFF2-40B4-BE49-F238E27FC236}">
                  <a16:creationId xmlns="" xmlns:a16="http://schemas.microsoft.com/office/drawing/2014/main" id="{0A621761-4159-44A5-A752-A634969E25EF}"/>
                </a:ext>
              </a:extLst>
            </p:cNvPr>
            <p:cNvSpPr>
              <a:spLocks/>
            </p:cNvSpPr>
            <p:nvPr/>
          </p:nvSpPr>
          <p:spPr bwMode="auto">
            <a:xfrm>
              <a:off x="12122025" y="7234756"/>
              <a:ext cx="294460" cy="481830"/>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4" name="Freeform 756">
              <a:extLst>
                <a:ext uri="{FF2B5EF4-FFF2-40B4-BE49-F238E27FC236}">
                  <a16:creationId xmlns="" xmlns:a16="http://schemas.microsoft.com/office/drawing/2014/main" id="{60EEF263-0F5B-430A-B230-8F88782488DA}"/>
                </a:ext>
              </a:extLst>
            </p:cNvPr>
            <p:cNvSpPr>
              <a:spLocks/>
            </p:cNvSpPr>
            <p:nvPr/>
          </p:nvSpPr>
          <p:spPr bwMode="auto">
            <a:xfrm>
              <a:off x="11808483" y="7257837"/>
              <a:ext cx="119965" cy="262556"/>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5" name="Freeform 757">
              <a:extLst>
                <a:ext uri="{FF2B5EF4-FFF2-40B4-BE49-F238E27FC236}">
                  <a16:creationId xmlns="" xmlns:a16="http://schemas.microsoft.com/office/drawing/2014/main" id="{80D56949-6B68-45FD-873F-8981FE7D6612}"/>
                </a:ext>
              </a:extLst>
            </p:cNvPr>
            <p:cNvSpPr>
              <a:spLocks/>
            </p:cNvSpPr>
            <p:nvPr/>
          </p:nvSpPr>
          <p:spPr bwMode="auto">
            <a:xfrm>
              <a:off x="11890277" y="7191474"/>
              <a:ext cx="471680" cy="43278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6" name="Freeform 758">
              <a:extLst>
                <a:ext uri="{FF2B5EF4-FFF2-40B4-BE49-F238E27FC236}">
                  <a16:creationId xmlns="" xmlns:a16="http://schemas.microsoft.com/office/drawing/2014/main" id="{42AF421B-0C63-483F-B2EE-E1FE5564B9FD}"/>
                </a:ext>
              </a:extLst>
            </p:cNvPr>
            <p:cNvSpPr>
              <a:spLocks/>
            </p:cNvSpPr>
            <p:nvPr/>
          </p:nvSpPr>
          <p:spPr bwMode="auto">
            <a:xfrm>
              <a:off x="11552193" y="7139539"/>
              <a:ext cx="338083" cy="253900"/>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7" name="Freeform 759">
              <a:extLst>
                <a:ext uri="{FF2B5EF4-FFF2-40B4-BE49-F238E27FC236}">
                  <a16:creationId xmlns="" xmlns:a16="http://schemas.microsoft.com/office/drawing/2014/main" id="{099B77F4-3D54-4BC9-A2B4-72E3D00C51D1}"/>
                </a:ext>
              </a:extLst>
            </p:cNvPr>
            <p:cNvSpPr>
              <a:spLocks/>
            </p:cNvSpPr>
            <p:nvPr/>
          </p:nvSpPr>
          <p:spPr bwMode="auto">
            <a:xfrm>
              <a:off x="11778491" y="7327079"/>
              <a:ext cx="79067" cy="201966"/>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8" name="Freeform 760">
              <a:extLst>
                <a:ext uri="{FF2B5EF4-FFF2-40B4-BE49-F238E27FC236}">
                  <a16:creationId xmlns="" xmlns:a16="http://schemas.microsoft.com/office/drawing/2014/main" id="{5ED587C3-82EB-4A93-B530-FD0573BC5F55}"/>
                </a:ext>
              </a:extLst>
            </p:cNvPr>
            <p:cNvSpPr>
              <a:spLocks/>
            </p:cNvSpPr>
            <p:nvPr/>
          </p:nvSpPr>
          <p:spPr bwMode="auto">
            <a:xfrm>
              <a:off x="11434953" y="7335737"/>
              <a:ext cx="253562" cy="262556"/>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9" name="Freeform 761">
              <a:extLst>
                <a:ext uri="{FF2B5EF4-FFF2-40B4-BE49-F238E27FC236}">
                  <a16:creationId xmlns="" xmlns:a16="http://schemas.microsoft.com/office/drawing/2014/main" id="{162F4908-05B6-44C4-BA2F-2EBFC503B21F}"/>
                </a:ext>
              </a:extLst>
            </p:cNvPr>
            <p:cNvSpPr>
              <a:spLocks/>
            </p:cNvSpPr>
            <p:nvPr/>
          </p:nvSpPr>
          <p:spPr bwMode="auto">
            <a:xfrm>
              <a:off x="11650346" y="7327079"/>
              <a:ext cx="182677" cy="253900"/>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0" name="Freeform 762">
              <a:extLst>
                <a:ext uri="{FF2B5EF4-FFF2-40B4-BE49-F238E27FC236}">
                  <a16:creationId xmlns="" xmlns:a16="http://schemas.microsoft.com/office/drawing/2014/main" id="{77B1604F-EFEA-41C6-8DA8-597A0FD95DF1}"/>
                </a:ext>
              </a:extLst>
            </p:cNvPr>
            <p:cNvSpPr>
              <a:spLocks/>
            </p:cNvSpPr>
            <p:nvPr/>
          </p:nvSpPr>
          <p:spPr bwMode="auto">
            <a:xfrm>
              <a:off x="11249554" y="7353046"/>
              <a:ext cx="119965" cy="152917"/>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1" name="Freeform 763">
              <a:extLst>
                <a:ext uri="{FF2B5EF4-FFF2-40B4-BE49-F238E27FC236}">
                  <a16:creationId xmlns="" xmlns:a16="http://schemas.microsoft.com/office/drawing/2014/main" id="{8F87701A-FDFB-455D-87F4-7283EB6EBA4F}"/>
                </a:ext>
              </a:extLst>
            </p:cNvPr>
            <p:cNvSpPr>
              <a:spLocks/>
            </p:cNvSpPr>
            <p:nvPr/>
          </p:nvSpPr>
          <p:spPr bwMode="auto">
            <a:xfrm>
              <a:off x="11320441" y="7419407"/>
              <a:ext cx="177221" cy="178885"/>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2" name="Freeform 764">
              <a:extLst>
                <a:ext uri="{FF2B5EF4-FFF2-40B4-BE49-F238E27FC236}">
                  <a16:creationId xmlns="" xmlns:a16="http://schemas.microsoft.com/office/drawing/2014/main" id="{4A53AAA1-8D72-4B3E-A93A-71F08EDC0801}"/>
                </a:ext>
              </a:extLst>
            </p:cNvPr>
            <p:cNvSpPr>
              <a:spLocks/>
            </p:cNvSpPr>
            <p:nvPr/>
          </p:nvSpPr>
          <p:spPr bwMode="auto">
            <a:xfrm>
              <a:off x="11195022" y="7249181"/>
              <a:ext cx="278102" cy="24812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3" name="Freeform 765">
              <a:extLst>
                <a:ext uri="{FF2B5EF4-FFF2-40B4-BE49-F238E27FC236}">
                  <a16:creationId xmlns="" xmlns:a16="http://schemas.microsoft.com/office/drawing/2014/main" id="{6A36382B-99F9-43B5-BFB7-66463388014B}"/>
                </a:ext>
              </a:extLst>
            </p:cNvPr>
            <p:cNvSpPr>
              <a:spLocks/>
            </p:cNvSpPr>
            <p:nvPr/>
          </p:nvSpPr>
          <p:spPr bwMode="auto">
            <a:xfrm>
              <a:off x="11121409" y="7257837"/>
              <a:ext cx="128145" cy="60589"/>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4" name="Freeform 766">
              <a:extLst>
                <a:ext uri="{FF2B5EF4-FFF2-40B4-BE49-F238E27FC236}">
                  <a16:creationId xmlns="" xmlns:a16="http://schemas.microsoft.com/office/drawing/2014/main" id="{6AF54873-C11C-4038-82C6-2758E72983C1}"/>
                </a:ext>
              </a:extLst>
            </p:cNvPr>
            <p:cNvSpPr>
              <a:spLocks/>
            </p:cNvSpPr>
            <p:nvPr/>
          </p:nvSpPr>
          <p:spPr bwMode="auto">
            <a:xfrm>
              <a:off x="11113228" y="7200132"/>
              <a:ext cx="119965" cy="3462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5" name="Freeform 767">
              <a:extLst>
                <a:ext uri="{FF2B5EF4-FFF2-40B4-BE49-F238E27FC236}">
                  <a16:creationId xmlns="" xmlns:a16="http://schemas.microsoft.com/office/drawing/2014/main" id="{4F6CA64A-8126-4497-B3DD-287E47C2158E}"/>
                </a:ext>
              </a:extLst>
            </p:cNvPr>
            <p:cNvSpPr>
              <a:spLocks/>
            </p:cNvSpPr>
            <p:nvPr/>
          </p:nvSpPr>
          <p:spPr bwMode="auto">
            <a:xfrm>
              <a:off x="11096870" y="6605779"/>
              <a:ext cx="479859" cy="577041"/>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6" name="Freeform 768">
              <a:extLst>
                <a:ext uri="{FF2B5EF4-FFF2-40B4-BE49-F238E27FC236}">
                  <a16:creationId xmlns="" xmlns:a16="http://schemas.microsoft.com/office/drawing/2014/main" id="{E950A624-21A1-4AE2-BF6B-F75B60BD83B4}"/>
                </a:ext>
              </a:extLst>
            </p:cNvPr>
            <p:cNvSpPr>
              <a:spLocks/>
            </p:cNvSpPr>
            <p:nvPr/>
          </p:nvSpPr>
          <p:spPr bwMode="auto">
            <a:xfrm>
              <a:off x="11096870" y="7081837"/>
              <a:ext cx="231750" cy="193312"/>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7" name="Freeform 769">
              <a:extLst>
                <a:ext uri="{FF2B5EF4-FFF2-40B4-BE49-F238E27FC236}">
                  <a16:creationId xmlns="" xmlns:a16="http://schemas.microsoft.com/office/drawing/2014/main" id="{64C4F6B9-408C-4C5B-8E22-9FEDAD4A5C99}"/>
                </a:ext>
              </a:extLst>
            </p:cNvPr>
            <p:cNvSpPr>
              <a:spLocks/>
            </p:cNvSpPr>
            <p:nvPr/>
          </p:nvSpPr>
          <p:spPr bwMode="auto">
            <a:xfrm>
              <a:off x="11298630" y="6700989"/>
              <a:ext cx="670712" cy="660715"/>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8" name="Freeform 770">
              <a:extLst>
                <a:ext uri="{FF2B5EF4-FFF2-40B4-BE49-F238E27FC236}">
                  <a16:creationId xmlns="" xmlns:a16="http://schemas.microsoft.com/office/drawing/2014/main" id="{F79243A6-3E67-49FE-A6E8-83AC0F84C455}"/>
                </a:ext>
              </a:extLst>
            </p:cNvPr>
            <p:cNvSpPr>
              <a:spLocks/>
            </p:cNvSpPr>
            <p:nvPr/>
          </p:nvSpPr>
          <p:spPr bwMode="auto">
            <a:xfrm>
              <a:off x="12735484" y="6395156"/>
              <a:ext cx="441689" cy="455864"/>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9" name="Freeform 771">
              <a:extLst>
                <a:ext uri="{FF2B5EF4-FFF2-40B4-BE49-F238E27FC236}">
                  <a16:creationId xmlns="" xmlns:a16="http://schemas.microsoft.com/office/drawing/2014/main" id="{A5EABD0A-DB1F-42EE-B32F-A353E69BE60D}"/>
                </a:ext>
              </a:extLst>
            </p:cNvPr>
            <p:cNvSpPr>
              <a:spLocks/>
            </p:cNvSpPr>
            <p:nvPr/>
          </p:nvSpPr>
          <p:spPr bwMode="auto">
            <a:xfrm>
              <a:off x="12081128" y="6132604"/>
              <a:ext cx="160865" cy="328914"/>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0" name="Freeform 772">
              <a:extLst>
                <a:ext uri="{FF2B5EF4-FFF2-40B4-BE49-F238E27FC236}">
                  <a16:creationId xmlns="" xmlns:a16="http://schemas.microsoft.com/office/drawing/2014/main" id="{17ED56E7-993D-4A73-AF30-AEE846D9DD2C}"/>
                </a:ext>
              </a:extLst>
            </p:cNvPr>
            <p:cNvSpPr>
              <a:spLocks/>
            </p:cNvSpPr>
            <p:nvPr/>
          </p:nvSpPr>
          <p:spPr bwMode="auto">
            <a:xfrm>
              <a:off x="12152020" y="6325911"/>
              <a:ext cx="608007" cy="62032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1" name="Freeform 773">
              <a:extLst>
                <a:ext uri="{FF2B5EF4-FFF2-40B4-BE49-F238E27FC236}">
                  <a16:creationId xmlns="" xmlns:a16="http://schemas.microsoft.com/office/drawing/2014/main" id="{2A2EB38C-1BD8-426D-A12F-F7218A229FE6}"/>
                </a:ext>
              </a:extLst>
            </p:cNvPr>
            <p:cNvSpPr>
              <a:spLocks/>
            </p:cNvSpPr>
            <p:nvPr/>
          </p:nvSpPr>
          <p:spPr bwMode="auto">
            <a:xfrm>
              <a:off x="11105049" y="6588468"/>
              <a:ext cx="335358" cy="288522"/>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2" name="Freeform 774">
              <a:extLst>
                <a:ext uri="{FF2B5EF4-FFF2-40B4-BE49-F238E27FC236}">
                  <a16:creationId xmlns="" xmlns:a16="http://schemas.microsoft.com/office/drawing/2014/main" id="{A2DA260F-B6F4-4954-8D86-63119D0420A4}"/>
                </a:ext>
              </a:extLst>
            </p:cNvPr>
            <p:cNvSpPr>
              <a:spLocks/>
            </p:cNvSpPr>
            <p:nvPr/>
          </p:nvSpPr>
          <p:spPr bwMode="auto">
            <a:xfrm>
              <a:off x="11265911" y="6181652"/>
              <a:ext cx="479859" cy="406816"/>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3" name="Freeform 775">
              <a:extLst>
                <a:ext uri="{FF2B5EF4-FFF2-40B4-BE49-F238E27FC236}">
                  <a16:creationId xmlns="" xmlns:a16="http://schemas.microsoft.com/office/drawing/2014/main" id="{5D420AD3-D1BF-4EEB-997B-45EF0A6B48D5}"/>
                </a:ext>
              </a:extLst>
            </p:cNvPr>
            <p:cNvSpPr>
              <a:spLocks/>
            </p:cNvSpPr>
            <p:nvPr/>
          </p:nvSpPr>
          <p:spPr bwMode="auto">
            <a:xfrm>
              <a:off x="11434955" y="6141259"/>
              <a:ext cx="828850" cy="836711"/>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4" name="Freeform 781">
              <a:extLst>
                <a:ext uri="{FF2B5EF4-FFF2-40B4-BE49-F238E27FC236}">
                  <a16:creationId xmlns="" xmlns:a16="http://schemas.microsoft.com/office/drawing/2014/main" id="{69966F01-D660-49A6-B127-5AB80F038A5F}"/>
                </a:ext>
              </a:extLst>
            </p:cNvPr>
            <p:cNvSpPr>
              <a:spLocks/>
            </p:cNvSpPr>
            <p:nvPr/>
          </p:nvSpPr>
          <p:spPr bwMode="auto">
            <a:xfrm>
              <a:off x="10169868" y="3005037"/>
              <a:ext cx="73616" cy="3462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5" name="Freeform 405">
              <a:extLst>
                <a:ext uri="{FF2B5EF4-FFF2-40B4-BE49-F238E27FC236}">
                  <a16:creationId xmlns="" xmlns:a16="http://schemas.microsoft.com/office/drawing/2014/main" id="{5C1137E4-3674-4367-872F-E2CC10E1EBF7}"/>
                </a:ext>
              </a:extLst>
            </p:cNvPr>
            <p:cNvSpPr>
              <a:spLocks/>
            </p:cNvSpPr>
            <p:nvPr/>
          </p:nvSpPr>
          <p:spPr bwMode="auto">
            <a:xfrm>
              <a:off x="10810589" y="4436103"/>
              <a:ext cx="430784" cy="222163"/>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6" name="Freeform 512">
              <a:extLst>
                <a:ext uri="{FF2B5EF4-FFF2-40B4-BE49-F238E27FC236}">
                  <a16:creationId xmlns="" xmlns:a16="http://schemas.microsoft.com/office/drawing/2014/main" id="{A2B037F8-1669-4737-8939-0A8E603071CF}"/>
                </a:ext>
              </a:extLst>
            </p:cNvPr>
            <p:cNvSpPr>
              <a:spLocks/>
            </p:cNvSpPr>
            <p:nvPr/>
          </p:nvSpPr>
          <p:spPr bwMode="auto">
            <a:xfrm>
              <a:off x="8836619" y="10241148"/>
              <a:ext cx="95427" cy="51932"/>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7" name="Freeform 513">
              <a:extLst>
                <a:ext uri="{FF2B5EF4-FFF2-40B4-BE49-F238E27FC236}">
                  <a16:creationId xmlns="" xmlns:a16="http://schemas.microsoft.com/office/drawing/2014/main" id="{472B8479-824B-4097-A42F-F1FDFF3DE60A}"/>
                </a:ext>
              </a:extLst>
            </p:cNvPr>
            <p:cNvSpPr>
              <a:spLocks/>
            </p:cNvSpPr>
            <p:nvPr/>
          </p:nvSpPr>
          <p:spPr bwMode="auto">
            <a:xfrm>
              <a:off x="8828439" y="10293079"/>
              <a:ext cx="70889" cy="51932"/>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8" name="Freeform 514">
              <a:extLst>
                <a:ext uri="{FF2B5EF4-FFF2-40B4-BE49-F238E27FC236}">
                  <a16:creationId xmlns="" xmlns:a16="http://schemas.microsoft.com/office/drawing/2014/main" id="{6A8B80C8-B2CA-45AE-BA26-62919D7FE565}"/>
                </a:ext>
              </a:extLst>
            </p:cNvPr>
            <p:cNvSpPr>
              <a:spLocks/>
            </p:cNvSpPr>
            <p:nvPr/>
          </p:nvSpPr>
          <p:spPr bwMode="auto">
            <a:xfrm>
              <a:off x="8820262" y="10226721"/>
              <a:ext cx="62708" cy="40393"/>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9" name="Freeform 515">
              <a:extLst>
                <a:ext uri="{FF2B5EF4-FFF2-40B4-BE49-F238E27FC236}">
                  <a16:creationId xmlns="" xmlns:a16="http://schemas.microsoft.com/office/drawing/2014/main" id="{1B038958-D2DA-459D-99DF-E5364A0EC90F}"/>
                </a:ext>
              </a:extLst>
            </p:cNvPr>
            <p:cNvSpPr>
              <a:spLocks/>
            </p:cNvSpPr>
            <p:nvPr/>
          </p:nvSpPr>
          <p:spPr bwMode="auto">
            <a:xfrm>
              <a:off x="8787543" y="10258459"/>
              <a:ext cx="65435" cy="43280"/>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0" name="Freeform 516">
              <a:extLst>
                <a:ext uri="{FF2B5EF4-FFF2-40B4-BE49-F238E27FC236}">
                  <a16:creationId xmlns="" xmlns:a16="http://schemas.microsoft.com/office/drawing/2014/main" id="{852DCB94-665C-4B74-9384-AF34DF6F8355}"/>
                </a:ext>
              </a:extLst>
            </p:cNvPr>
            <p:cNvSpPr>
              <a:spLocks/>
            </p:cNvSpPr>
            <p:nvPr/>
          </p:nvSpPr>
          <p:spPr bwMode="auto">
            <a:xfrm>
              <a:off x="8771184" y="10200752"/>
              <a:ext cx="24538" cy="25966"/>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1" name="Freeform 517">
              <a:extLst>
                <a:ext uri="{FF2B5EF4-FFF2-40B4-BE49-F238E27FC236}">
                  <a16:creationId xmlns="" xmlns:a16="http://schemas.microsoft.com/office/drawing/2014/main" id="{7F2AB201-C0C4-4746-AFA0-DF3611CB50AE}"/>
                </a:ext>
              </a:extLst>
            </p:cNvPr>
            <p:cNvSpPr>
              <a:spLocks/>
            </p:cNvSpPr>
            <p:nvPr/>
          </p:nvSpPr>
          <p:spPr bwMode="auto">
            <a:xfrm>
              <a:off x="8771184" y="10131508"/>
              <a:ext cx="57256" cy="60589"/>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2" name="Freeform 518">
              <a:extLst>
                <a:ext uri="{FF2B5EF4-FFF2-40B4-BE49-F238E27FC236}">
                  <a16:creationId xmlns="" xmlns:a16="http://schemas.microsoft.com/office/drawing/2014/main" id="{EA225750-2AF4-40FC-9B57-45B241C6911C}"/>
                </a:ext>
              </a:extLst>
            </p:cNvPr>
            <p:cNvSpPr>
              <a:spLocks/>
            </p:cNvSpPr>
            <p:nvPr/>
          </p:nvSpPr>
          <p:spPr bwMode="auto">
            <a:xfrm>
              <a:off x="8763004" y="10021871"/>
              <a:ext cx="40896" cy="92325"/>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3" name="Freeform 519">
              <a:extLst>
                <a:ext uri="{FF2B5EF4-FFF2-40B4-BE49-F238E27FC236}">
                  <a16:creationId xmlns="" xmlns:a16="http://schemas.microsoft.com/office/drawing/2014/main" id="{3A734642-C107-40CD-BAAF-51236460F8D8}"/>
                </a:ext>
              </a:extLst>
            </p:cNvPr>
            <p:cNvSpPr>
              <a:spLocks/>
            </p:cNvSpPr>
            <p:nvPr/>
          </p:nvSpPr>
          <p:spPr bwMode="auto">
            <a:xfrm>
              <a:off x="8754825" y="10096885"/>
              <a:ext cx="24538" cy="51932"/>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4" name="Freeform 520">
              <a:extLst>
                <a:ext uri="{FF2B5EF4-FFF2-40B4-BE49-F238E27FC236}">
                  <a16:creationId xmlns="" xmlns:a16="http://schemas.microsoft.com/office/drawing/2014/main" id="{0D6DF079-7C8C-46A3-902F-1144AF2997AC}"/>
                </a:ext>
              </a:extLst>
            </p:cNvPr>
            <p:cNvSpPr>
              <a:spLocks/>
            </p:cNvSpPr>
            <p:nvPr/>
          </p:nvSpPr>
          <p:spPr bwMode="auto">
            <a:xfrm>
              <a:off x="8754825" y="9987248"/>
              <a:ext cx="40896" cy="60589"/>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5" name="Freeform 521">
              <a:extLst>
                <a:ext uri="{FF2B5EF4-FFF2-40B4-BE49-F238E27FC236}">
                  <a16:creationId xmlns="" xmlns:a16="http://schemas.microsoft.com/office/drawing/2014/main" id="{B202B715-AF23-49C7-A64A-7F89CBFC13A3}"/>
                </a:ext>
              </a:extLst>
            </p:cNvPr>
            <p:cNvSpPr>
              <a:spLocks/>
            </p:cNvSpPr>
            <p:nvPr/>
          </p:nvSpPr>
          <p:spPr bwMode="auto">
            <a:xfrm>
              <a:off x="8795724" y="9819904"/>
              <a:ext cx="40896" cy="40393"/>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6" name="Freeform 522">
              <a:extLst>
                <a:ext uri="{FF2B5EF4-FFF2-40B4-BE49-F238E27FC236}">
                  <a16:creationId xmlns="" xmlns:a16="http://schemas.microsoft.com/office/drawing/2014/main" id="{CA3602B4-B841-4C00-AFAC-E3EFC47BC6D2}"/>
                </a:ext>
              </a:extLst>
            </p:cNvPr>
            <p:cNvSpPr>
              <a:spLocks/>
            </p:cNvSpPr>
            <p:nvPr/>
          </p:nvSpPr>
          <p:spPr bwMode="auto">
            <a:xfrm>
              <a:off x="8803903" y="9666990"/>
              <a:ext cx="49075" cy="9232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7" name="Freeform 523">
              <a:extLst>
                <a:ext uri="{FF2B5EF4-FFF2-40B4-BE49-F238E27FC236}">
                  <a16:creationId xmlns="" xmlns:a16="http://schemas.microsoft.com/office/drawing/2014/main" id="{8F174737-0DFE-433E-8BD3-449072661C48}"/>
                </a:ext>
              </a:extLst>
            </p:cNvPr>
            <p:cNvSpPr>
              <a:spLocks/>
            </p:cNvSpPr>
            <p:nvPr/>
          </p:nvSpPr>
          <p:spPr bwMode="auto">
            <a:xfrm>
              <a:off x="8964764" y="7266493"/>
              <a:ext cx="38171" cy="3462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8" name="Freeform 524">
              <a:extLst>
                <a:ext uri="{FF2B5EF4-FFF2-40B4-BE49-F238E27FC236}">
                  <a16:creationId xmlns="" xmlns:a16="http://schemas.microsoft.com/office/drawing/2014/main" id="{F4B6E30C-4914-4E8A-8FFE-1FED2451367D}"/>
                </a:ext>
              </a:extLst>
            </p:cNvPr>
            <p:cNvSpPr>
              <a:spLocks/>
            </p:cNvSpPr>
            <p:nvPr/>
          </p:nvSpPr>
          <p:spPr bwMode="auto">
            <a:xfrm>
              <a:off x="9308300" y="7318427"/>
              <a:ext cx="46350" cy="66361"/>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9" name="Freeform 525">
              <a:extLst>
                <a:ext uri="{FF2B5EF4-FFF2-40B4-BE49-F238E27FC236}">
                  <a16:creationId xmlns="" xmlns:a16="http://schemas.microsoft.com/office/drawing/2014/main" id="{00C14288-BCF9-4F3B-9CF6-74FD27A5275C}"/>
                </a:ext>
              </a:extLst>
            </p:cNvPr>
            <p:cNvSpPr>
              <a:spLocks/>
            </p:cNvSpPr>
            <p:nvPr/>
          </p:nvSpPr>
          <p:spPr bwMode="auto">
            <a:xfrm>
              <a:off x="9747265" y="7777176"/>
              <a:ext cx="111786" cy="109637"/>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0" name="Freeform 526">
              <a:extLst>
                <a:ext uri="{FF2B5EF4-FFF2-40B4-BE49-F238E27FC236}">
                  <a16:creationId xmlns="" xmlns:a16="http://schemas.microsoft.com/office/drawing/2014/main" id="{B68673C3-3189-487A-9EBD-5F70D46FA55F}"/>
                </a:ext>
              </a:extLst>
            </p:cNvPr>
            <p:cNvSpPr>
              <a:spLocks/>
            </p:cNvSpPr>
            <p:nvPr/>
          </p:nvSpPr>
          <p:spPr bwMode="auto">
            <a:xfrm>
              <a:off x="9092909" y="6995284"/>
              <a:ext cx="79067" cy="3462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1" name="Freeform 527">
              <a:extLst>
                <a:ext uri="{FF2B5EF4-FFF2-40B4-BE49-F238E27FC236}">
                  <a16:creationId xmlns="" xmlns:a16="http://schemas.microsoft.com/office/drawing/2014/main" id="{322593E7-E80C-4A28-9CE6-1D26678CB261}"/>
                </a:ext>
              </a:extLst>
            </p:cNvPr>
            <p:cNvSpPr>
              <a:spLocks/>
            </p:cNvSpPr>
            <p:nvPr/>
          </p:nvSpPr>
          <p:spPr bwMode="auto">
            <a:xfrm>
              <a:off x="8643039" y="6986627"/>
              <a:ext cx="89974" cy="43280"/>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2" name="Freeform 528">
              <a:extLst>
                <a:ext uri="{FF2B5EF4-FFF2-40B4-BE49-F238E27FC236}">
                  <a16:creationId xmlns="" xmlns:a16="http://schemas.microsoft.com/office/drawing/2014/main" id="{99A0A0C6-D39B-401C-A61C-5811D1F73CDE}"/>
                </a:ext>
              </a:extLst>
            </p:cNvPr>
            <p:cNvSpPr>
              <a:spLocks/>
            </p:cNvSpPr>
            <p:nvPr/>
          </p:nvSpPr>
          <p:spPr bwMode="auto">
            <a:xfrm>
              <a:off x="8397658" y="6793320"/>
              <a:ext cx="414425" cy="152917"/>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3" name="Freeform 529">
              <a:extLst>
                <a:ext uri="{FF2B5EF4-FFF2-40B4-BE49-F238E27FC236}">
                  <a16:creationId xmlns="" xmlns:a16="http://schemas.microsoft.com/office/drawing/2014/main" id="{E0011745-3F9F-43D3-91FB-4E437FA98830}"/>
                </a:ext>
              </a:extLst>
            </p:cNvPr>
            <p:cNvSpPr>
              <a:spLocks/>
            </p:cNvSpPr>
            <p:nvPr/>
          </p:nvSpPr>
          <p:spPr bwMode="auto">
            <a:xfrm>
              <a:off x="8643039" y="6700993"/>
              <a:ext cx="32718" cy="31739"/>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4" name="Freeform 530">
              <a:extLst>
                <a:ext uri="{FF2B5EF4-FFF2-40B4-BE49-F238E27FC236}">
                  <a16:creationId xmlns="" xmlns:a16="http://schemas.microsoft.com/office/drawing/2014/main" id="{CD648A71-7DC6-4BCD-8D9B-700F712FDD86}"/>
                </a:ext>
              </a:extLst>
            </p:cNvPr>
            <p:cNvSpPr>
              <a:spLocks/>
            </p:cNvSpPr>
            <p:nvPr/>
          </p:nvSpPr>
          <p:spPr bwMode="auto">
            <a:xfrm>
              <a:off x="8844799" y="6876991"/>
              <a:ext cx="16360" cy="17312"/>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5" name="Freeform 531">
              <a:extLst>
                <a:ext uri="{FF2B5EF4-FFF2-40B4-BE49-F238E27FC236}">
                  <a16:creationId xmlns="" xmlns:a16="http://schemas.microsoft.com/office/drawing/2014/main" id="{90E0EA58-237C-4BB7-B6A8-9DE6CE8A571B}"/>
                </a:ext>
              </a:extLst>
            </p:cNvPr>
            <p:cNvSpPr>
              <a:spLocks/>
            </p:cNvSpPr>
            <p:nvPr/>
          </p:nvSpPr>
          <p:spPr bwMode="auto">
            <a:xfrm>
              <a:off x="9324659" y="5630581"/>
              <a:ext cx="46350" cy="8655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6" name="Freeform 532">
              <a:extLst>
                <a:ext uri="{FF2B5EF4-FFF2-40B4-BE49-F238E27FC236}">
                  <a16:creationId xmlns="" xmlns:a16="http://schemas.microsoft.com/office/drawing/2014/main" id="{A50DE567-5265-4F88-9841-C3E5724CF5E5}"/>
                </a:ext>
              </a:extLst>
            </p:cNvPr>
            <p:cNvSpPr>
              <a:spLocks/>
            </p:cNvSpPr>
            <p:nvPr/>
          </p:nvSpPr>
          <p:spPr bwMode="auto">
            <a:xfrm>
              <a:off x="9346471" y="5673858"/>
              <a:ext cx="57256" cy="3462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7" name="Freeform 533">
              <a:extLst>
                <a:ext uri="{FF2B5EF4-FFF2-40B4-BE49-F238E27FC236}">
                  <a16:creationId xmlns="" xmlns:a16="http://schemas.microsoft.com/office/drawing/2014/main" id="{95A961E3-80DD-40AD-BF67-9396EE1501EF}"/>
                </a:ext>
              </a:extLst>
            </p:cNvPr>
            <p:cNvSpPr>
              <a:spLocks/>
            </p:cNvSpPr>
            <p:nvPr/>
          </p:nvSpPr>
          <p:spPr bwMode="auto">
            <a:xfrm>
              <a:off x="9188333" y="5639234"/>
              <a:ext cx="119965" cy="60589"/>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8" name="Freeform 534">
              <a:extLst>
                <a:ext uri="{FF2B5EF4-FFF2-40B4-BE49-F238E27FC236}">
                  <a16:creationId xmlns="" xmlns:a16="http://schemas.microsoft.com/office/drawing/2014/main" id="{DCB25AFF-0C64-453B-AB6A-A778943B947A}"/>
                </a:ext>
              </a:extLst>
            </p:cNvPr>
            <p:cNvSpPr>
              <a:spLocks/>
            </p:cNvSpPr>
            <p:nvPr/>
          </p:nvSpPr>
          <p:spPr bwMode="auto">
            <a:xfrm>
              <a:off x="9212875" y="5471891"/>
              <a:ext cx="125416" cy="66361"/>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9" name="Freeform 535">
              <a:extLst>
                <a:ext uri="{FF2B5EF4-FFF2-40B4-BE49-F238E27FC236}">
                  <a16:creationId xmlns="" xmlns:a16="http://schemas.microsoft.com/office/drawing/2014/main" id="{A270A032-16C7-4FA7-A493-964DCA041285}"/>
                </a:ext>
              </a:extLst>
            </p:cNvPr>
            <p:cNvSpPr>
              <a:spLocks/>
            </p:cNvSpPr>
            <p:nvPr/>
          </p:nvSpPr>
          <p:spPr bwMode="auto">
            <a:xfrm>
              <a:off x="9411907" y="5385336"/>
              <a:ext cx="256290" cy="262553"/>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0" name="Freeform 536">
              <a:extLst>
                <a:ext uri="{FF2B5EF4-FFF2-40B4-BE49-F238E27FC236}">
                  <a16:creationId xmlns="" xmlns:a16="http://schemas.microsoft.com/office/drawing/2014/main" id="{87A6DC5C-416F-4A97-8484-2B10826590A1}"/>
                </a:ext>
              </a:extLst>
            </p:cNvPr>
            <p:cNvSpPr>
              <a:spLocks/>
            </p:cNvSpPr>
            <p:nvPr/>
          </p:nvSpPr>
          <p:spPr bwMode="auto">
            <a:xfrm>
              <a:off x="9619120" y="5572873"/>
              <a:ext cx="65435" cy="8367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1" name="Freeform 537">
              <a:extLst>
                <a:ext uri="{FF2B5EF4-FFF2-40B4-BE49-F238E27FC236}">
                  <a16:creationId xmlns="" xmlns:a16="http://schemas.microsoft.com/office/drawing/2014/main" id="{1CF400DE-C84E-4E0A-9519-8D16D18502BF}"/>
                </a:ext>
              </a:extLst>
            </p:cNvPr>
            <p:cNvSpPr>
              <a:spLocks/>
            </p:cNvSpPr>
            <p:nvPr/>
          </p:nvSpPr>
          <p:spPr bwMode="auto">
            <a:xfrm>
              <a:off x="9171979" y="4759243"/>
              <a:ext cx="24538" cy="4904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2" name="Freeform 538">
              <a:extLst>
                <a:ext uri="{FF2B5EF4-FFF2-40B4-BE49-F238E27FC236}">
                  <a16:creationId xmlns="" xmlns:a16="http://schemas.microsoft.com/office/drawing/2014/main" id="{D93FBA83-DA3B-413F-93B8-3473F31CFA53}"/>
                </a:ext>
              </a:extLst>
            </p:cNvPr>
            <p:cNvSpPr>
              <a:spLocks/>
            </p:cNvSpPr>
            <p:nvPr/>
          </p:nvSpPr>
          <p:spPr bwMode="auto">
            <a:xfrm>
              <a:off x="9052014" y="4842916"/>
              <a:ext cx="24538" cy="25966"/>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3" name="Freeform 539">
              <a:extLst>
                <a:ext uri="{FF2B5EF4-FFF2-40B4-BE49-F238E27FC236}">
                  <a16:creationId xmlns="" xmlns:a16="http://schemas.microsoft.com/office/drawing/2014/main" id="{F7C1E8CC-31C1-44B5-A98E-309F38593787}"/>
                </a:ext>
              </a:extLst>
            </p:cNvPr>
            <p:cNvSpPr>
              <a:spLocks/>
            </p:cNvSpPr>
            <p:nvPr/>
          </p:nvSpPr>
          <p:spPr bwMode="auto">
            <a:xfrm>
              <a:off x="8501264" y="5293011"/>
              <a:ext cx="54530" cy="34623"/>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4" name="Freeform 540">
              <a:extLst>
                <a:ext uri="{FF2B5EF4-FFF2-40B4-BE49-F238E27FC236}">
                  <a16:creationId xmlns="" xmlns:a16="http://schemas.microsoft.com/office/drawing/2014/main" id="{1DA434CB-955D-4AD6-AF93-A2155E4CC5B1}"/>
                </a:ext>
              </a:extLst>
            </p:cNvPr>
            <p:cNvSpPr>
              <a:spLocks/>
            </p:cNvSpPr>
            <p:nvPr/>
          </p:nvSpPr>
          <p:spPr bwMode="auto">
            <a:xfrm>
              <a:off x="8588510" y="5088162"/>
              <a:ext cx="49075" cy="51932"/>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5" name="Freeform 541">
              <a:extLst>
                <a:ext uri="{FF2B5EF4-FFF2-40B4-BE49-F238E27FC236}">
                  <a16:creationId xmlns="" xmlns:a16="http://schemas.microsoft.com/office/drawing/2014/main" id="{CA801B1E-E6C3-4DD5-8ED7-B94D428F37AF}"/>
                </a:ext>
              </a:extLst>
            </p:cNvPr>
            <p:cNvSpPr>
              <a:spLocks/>
            </p:cNvSpPr>
            <p:nvPr/>
          </p:nvSpPr>
          <p:spPr bwMode="auto">
            <a:xfrm>
              <a:off x="8563972" y="4724621"/>
              <a:ext cx="49075" cy="60589"/>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6" name="Freeform 542">
              <a:extLst>
                <a:ext uri="{FF2B5EF4-FFF2-40B4-BE49-F238E27FC236}">
                  <a16:creationId xmlns="" xmlns:a16="http://schemas.microsoft.com/office/drawing/2014/main" id="{A50AD366-6CBB-47F3-A848-AE419BA56754}"/>
                </a:ext>
              </a:extLst>
            </p:cNvPr>
            <p:cNvSpPr>
              <a:spLocks/>
            </p:cNvSpPr>
            <p:nvPr/>
          </p:nvSpPr>
          <p:spPr bwMode="auto">
            <a:xfrm>
              <a:off x="8427648" y="4689999"/>
              <a:ext cx="95427" cy="51932"/>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7" name="Freeform 543">
              <a:extLst>
                <a:ext uri="{FF2B5EF4-FFF2-40B4-BE49-F238E27FC236}">
                  <a16:creationId xmlns="" xmlns:a16="http://schemas.microsoft.com/office/drawing/2014/main" id="{F8C8FF82-8A6B-409B-87B5-766476993353}"/>
                </a:ext>
              </a:extLst>
            </p:cNvPr>
            <p:cNvSpPr>
              <a:spLocks/>
            </p:cNvSpPr>
            <p:nvPr/>
          </p:nvSpPr>
          <p:spPr bwMode="auto">
            <a:xfrm>
              <a:off x="8629407" y="4658262"/>
              <a:ext cx="54530" cy="23081"/>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8" name="Freeform 544">
              <a:extLst>
                <a:ext uri="{FF2B5EF4-FFF2-40B4-BE49-F238E27FC236}">
                  <a16:creationId xmlns="" xmlns:a16="http://schemas.microsoft.com/office/drawing/2014/main" id="{73C45132-C32E-4F85-B426-9C8852CB0D43}"/>
                </a:ext>
              </a:extLst>
            </p:cNvPr>
            <p:cNvSpPr>
              <a:spLocks/>
            </p:cNvSpPr>
            <p:nvPr/>
          </p:nvSpPr>
          <p:spPr bwMode="auto">
            <a:xfrm>
              <a:off x="8291323" y="4488035"/>
              <a:ext cx="272649" cy="201966"/>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9" name="Freeform 545">
              <a:extLst>
                <a:ext uri="{FF2B5EF4-FFF2-40B4-BE49-F238E27FC236}">
                  <a16:creationId xmlns="" xmlns:a16="http://schemas.microsoft.com/office/drawing/2014/main" id="{1A329C0E-5042-45AB-A7CD-65620A32923B}"/>
                </a:ext>
              </a:extLst>
            </p:cNvPr>
            <p:cNvSpPr>
              <a:spLocks/>
            </p:cNvSpPr>
            <p:nvPr/>
          </p:nvSpPr>
          <p:spPr bwMode="auto">
            <a:xfrm>
              <a:off x="8397658" y="4470721"/>
              <a:ext cx="54530" cy="43280"/>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0" name="Freeform 546">
              <a:extLst>
                <a:ext uri="{FF2B5EF4-FFF2-40B4-BE49-F238E27FC236}">
                  <a16:creationId xmlns="" xmlns:a16="http://schemas.microsoft.com/office/drawing/2014/main" id="{9C403341-490B-4DE4-BCC1-F0C58B7FA3DA}"/>
                </a:ext>
              </a:extLst>
            </p:cNvPr>
            <p:cNvSpPr>
              <a:spLocks/>
            </p:cNvSpPr>
            <p:nvPr/>
          </p:nvSpPr>
          <p:spPr bwMode="auto">
            <a:xfrm>
              <a:off x="8381297" y="4479379"/>
              <a:ext cx="29993" cy="43280"/>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1" name="Freeform 547">
              <a:extLst>
                <a:ext uri="{FF2B5EF4-FFF2-40B4-BE49-F238E27FC236}">
                  <a16:creationId xmlns="" xmlns:a16="http://schemas.microsoft.com/office/drawing/2014/main" id="{709EB958-A10F-46BF-9F13-6887697FEBF6}"/>
                </a:ext>
              </a:extLst>
            </p:cNvPr>
            <p:cNvSpPr>
              <a:spLocks/>
            </p:cNvSpPr>
            <p:nvPr/>
          </p:nvSpPr>
          <p:spPr bwMode="auto">
            <a:xfrm>
              <a:off x="8307681" y="4317809"/>
              <a:ext cx="24538" cy="51932"/>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2" name="Freeform 548">
              <a:extLst>
                <a:ext uri="{FF2B5EF4-FFF2-40B4-BE49-F238E27FC236}">
                  <a16:creationId xmlns="" xmlns:a16="http://schemas.microsoft.com/office/drawing/2014/main" id="{7DDA351A-9319-459D-ADA3-4A998680CCEC}"/>
                </a:ext>
              </a:extLst>
            </p:cNvPr>
            <p:cNvSpPr>
              <a:spLocks/>
            </p:cNvSpPr>
            <p:nvPr/>
          </p:nvSpPr>
          <p:spPr bwMode="auto">
            <a:xfrm>
              <a:off x="8187717" y="3876372"/>
              <a:ext cx="1150575" cy="891529"/>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3" name="Freeform 549">
              <a:extLst>
                <a:ext uri="{FF2B5EF4-FFF2-40B4-BE49-F238E27FC236}">
                  <a16:creationId xmlns="" xmlns:a16="http://schemas.microsoft.com/office/drawing/2014/main" id="{3D64D5C2-579D-40D6-894C-2A6DBAAAB5D4}"/>
                </a:ext>
              </a:extLst>
            </p:cNvPr>
            <p:cNvSpPr>
              <a:spLocks/>
            </p:cNvSpPr>
            <p:nvPr/>
          </p:nvSpPr>
          <p:spPr bwMode="auto">
            <a:xfrm>
              <a:off x="8932045" y="4707313"/>
              <a:ext cx="49075" cy="17312"/>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4" name="Freeform 550">
              <a:extLst>
                <a:ext uri="{FF2B5EF4-FFF2-40B4-BE49-F238E27FC236}">
                  <a16:creationId xmlns="" xmlns:a16="http://schemas.microsoft.com/office/drawing/2014/main" id="{8FFE5913-3D64-4A33-AF39-8CCA01C067D8}"/>
                </a:ext>
              </a:extLst>
            </p:cNvPr>
            <p:cNvSpPr>
              <a:spLocks/>
            </p:cNvSpPr>
            <p:nvPr/>
          </p:nvSpPr>
          <p:spPr bwMode="auto">
            <a:xfrm>
              <a:off x="8787543" y="4335121"/>
              <a:ext cx="65435" cy="17312"/>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5" name="Freeform 551">
              <a:extLst>
                <a:ext uri="{FF2B5EF4-FFF2-40B4-BE49-F238E27FC236}">
                  <a16:creationId xmlns="" xmlns:a16="http://schemas.microsoft.com/office/drawing/2014/main" id="{8F4E5A36-EA50-49D2-B6D5-7BD64B52D435}"/>
                </a:ext>
              </a:extLst>
            </p:cNvPr>
            <p:cNvSpPr>
              <a:spLocks/>
            </p:cNvSpPr>
            <p:nvPr/>
          </p:nvSpPr>
          <p:spPr bwMode="auto">
            <a:xfrm>
              <a:off x="8692117" y="4317809"/>
              <a:ext cx="95427" cy="8367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6" name="Freeform 552">
              <a:extLst>
                <a:ext uri="{FF2B5EF4-FFF2-40B4-BE49-F238E27FC236}">
                  <a16:creationId xmlns="" xmlns:a16="http://schemas.microsoft.com/office/drawing/2014/main" id="{4B59C546-36DF-47E1-9E46-1D267F63A805}"/>
                </a:ext>
              </a:extLst>
            </p:cNvPr>
            <p:cNvSpPr>
              <a:spLocks/>
            </p:cNvSpPr>
            <p:nvPr/>
          </p:nvSpPr>
          <p:spPr bwMode="auto">
            <a:xfrm>
              <a:off x="8604868" y="4242792"/>
              <a:ext cx="54530" cy="31739"/>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7" name="Freeform 553">
              <a:extLst>
                <a:ext uri="{FF2B5EF4-FFF2-40B4-BE49-F238E27FC236}">
                  <a16:creationId xmlns="" xmlns:a16="http://schemas.microsoft.com/office/drawing/2014/main" id="{932E87C7-68FC-4E5C-90A2-2543C992BF4E}"/>
                </a:ext>
              </a:extLst>
            </p:cNvPr>
            <p:cNvSpPr>
              <a:spLocks/>
            </p:cNvSpPr>
            <p:nvPr/>
          </p:nvSpPr>
          <p:spPr bwMode="auto">
            <a:xfrm>
              <a:off x="8683939" y="4234135"/>
              <a:ext cx="49075" cy="25966"/>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8" name="Freeform 554">
              <a:extLst>
                <a:ext uri="{FF2B5EF4-FFF2-40B4-BE49-F238E27FC236}">
                  <a16:creationId xmlns="" xmlns:a16="http://schemas.microsoft.com/office/drawing/2014/main" id="{4169661B-7F75-42E6-9A81-3C2E5D83F3E4}"/>
                </a:ext>
              </a:extLst>
            </p:cNvPr>
            <p:cNvSpPr>
              <a:spLocks/>
            </p:cNvSpPr>
            <p:nvPr/>
          </p:nvSpPr>
          <p:spPr bwMode="auto">
            <a:xfrm>
              <a:off x="8637587" y="4216826"/>
              <a:ext cx="38171" cy="17312"/>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9" name="Freeform 555">
              <a:extLst>
                <a:ext uri="{FF2B5EF4-FFF2-40B4-BE49-F238E27FC236}">
                  <a16:creationId xmlns="" xmlns:a16="http://schemas.microsoft.com/office/drawing/2014/main" id="{D74B9942-4C00-4D8B-8ACF-979342163109}"/>
                </a:ext>
              </a:extLst>
            </p:cNvPr>
            <p:cNvSpPr>
              <a:spLocks/>
            </p:cNvSpPr>
            <p:nvPr/>
          </p:nvSpPr>
          <p:spPr bwMode="auto">
            <a:xfrm>
              <a:off x="8539434" y="3893681"/>
              <a:ext cx="209938" cy="95213"/>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0" name="Freeform 556">
              <a:extLst>
                <a:ext uri="{FF2B5EF4-FFF2-40B4-BE49-F238E27FC236}">
                  <a16:creationId xmlns="" xmlns:a16="http://schemas.microsoft.com/office/drawing/2014/main" id="{6CFAD316-F45F-4A2A-89F4-571513805296}"/>
                </a:ext>
              </a:extLst>
            </p:cNvPr>
            <p:cNvSpPr>
              <a:spLocks/>
            </p:cNvSpPr>
            <p:nvPr/>
          </p:nvSpPr>
          <p:spPr bwMode="auto">
            <a:xfrm>
              <a:off x="6652710" y="5428616"/>
              <a:ext cx="231750" cy="161574"/>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1" name="Freeform 557">
              <a:extLst>
                <a:ext uri="{FF2B5EF4-FFF2-40B4-BE49-F238E27FC236}">
                  <a16:creationId xmlns="" xmlns:a16="http://schemas.microsoft.com/office/drawing/2014/main" id="{0997C635-6C3C-45CC-A006-81518AA3A440}"/>
                </a:ext>
              </a:extLst>
            </p:cNvPr>
            <p:cNvSpPr>
              <a:spLocks/>
            </p:cNvSpPr>
            <p:nvPr/>
          </p:nvSpPr>
          <p:spPr bwMode="auto">
            <a:xfrm>
              <a:off x="6470037" y="5241076"/>
              <a:ext cx="103605" cy="118294"/>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2" name="Freeform 558">
              <a:extLst>
                <a:ext uri="{FF2B5EF4-FFF2-40B4-BE49-F238E27FC236}">
                  <a16:creationId xmlns="" xmlns:a16="http://schemas.microsoft.com/office/drawing/2014/main" id="{6938F21D-7849-4154-8A3B-588BB042A49A}"/>
                </a:ext>
              </a:extLst>
            </p:cNvPr>
            <p:cNvSpPr>
              <a:spLocks/>
            </p:cNvSpPr>
            <p:nvPr/>
          </p:nvSpPr>
          <p:spPr bwMode="auto">
            <a:xfrm>
              <a:off x="6478218" y="5105470"/>
              <a:ext cx="32718" cy="3462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3" name="Freeform 559">
              <a:extLst>
                <a:ext uri="{FF2B5EF4-FFF2-40B4-BE49-F238E27FC236}">
                  <a16:creationId xmlns="" xmlns:a16="http://schemas.microsoft.com/office/drawing/2014/main" id="{C16C4265-306B-45A1-9860-BF5E79DD84CD}"/>
                </a:ext>
              </a:extLst>
            </p:cNvPr>
            <p:cNvSpPr>
              <a:spLocks/>
            </p:cNvSpPr>
            <p:nvPr/>
          </p:nvSpPr>
          <p:spPr bwMode="auto">
            <a:xfrm>
              <a:off x="6437319" y="5065080"/>
              <a:ext cx="49075" cy="49048"/>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4" name="Freeform 560">
              <a:extLst>
                <a:ext uri="{FF2B5EF4-FFF2-40B4-BE49-F238E27FC236}">
                  <a16:creationId xmlns="" xmlns:a16="http://schemas.microsoft.com/office/drawing/2014/main" id="{CCBF0A60-0F70-487A-A750-65610912115D}"/>
                </a:ext>
              </a:extLst>
            </p:cNvPr>
            <p:cNvSpPr>
              <a:spLocks/>
            </p:cNvSpPr>
            <p:nvPr/>
          </p:nvSpPr>
          <p:spPr bwMode="auto">
            <a:xfrm>
              <a:off x="6415507" y="5079504"/>
              <a:ext cx="29993" cy="51932"/>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5" name="Freeform 561">
              <a:extLst>
                <a:ext uri="{FF2B5EF4-FFF2-40B4-BE49-F238E27FC236}">
                  <a16:creationId xmlns="" xmlns:a16="http://schemas.microsoft.com/office/drawing/2014/main" id="{336298DD-EFDD-4D57-B3C3-D93FD0B31045}"/>
                </a:ext>
              </a:extLst>
            </p:cNvPr>
            <p:cNvSpPr>
              <a:spLocks/>
            </p:cNvSpPr>
            <p:nvPr/>
          </p:nvSpPr>
          <p:spPr bwMode="auto">
            <a:xfrm>
              <a:off x="6366430" y="5030454"/>
              <a:ext cx="40896" cy="92325"/>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6" name="Freeform 562">
              <a:extLst>
                <a:ext uri="{FF2B5EF4-FFF2-40B4-BE49-F238E27FC236}">
                  <a16:creationId xmlns="" xmlns:a16="http://schemas.microsoft.com/office/drawing/2014/main" id="{9FE17EE2-1526-4815-A16F-5C7142C40E73}"/>
                </a:ext>
              </a:extLst>
            </p:cNvPr>
            <p:cNvSpPr>
              <a:spLocks/>
            </p:cNvSpPr>
            <p:nvPr/>
          </p:nvSpPr>
          <p:spPr bwMode="auto">
            <a:xfrm>
              <a:off x="6333712" y="4995831"/>
              <a:ext cx="57256" cy="60589"/>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7" name="Freeform 563">
              <a:extLst>
                <a:ext uri="{FF2B5EF4-FFF2-40B4-BE49-F238E27FC236}">
                  <a16:creationId xmlns="" xmlns:a16="http://schemas.microsoft.com/office/drawing/2014/main" id="{C80D172F-B820-44D7-8B1A-E50D3DE64417}"/>
                </a:ext>
              </a:extLst>
            </p:cNvPr>
            <p:cNvSpPr>
              <a:spLocks/>
            </p:cNvSpPr>
            <p:nvPr/>
          </p:nvSpPr>
          <p:spPr bwMode="auto">
            <a:xfrm>
              <a:off x="6390968" y="4995831"/>
              <a:ext cx="54530" cy="77901"/>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8" name="Freeform 564">
              <a:extLst>
                <a:ext uri="{FF2B5EF4-FFF2-40B4-BE49-F238E27FC236}">
                  <a16:creationId xmlns="" xmlns:a16="http://schemas.microsoft.com/office/drawing/2014/main" id="{DD4B0E9B-8A25-4BE6-B7C8-831B2DDB8395}"/>
                </a:ext>
              </a:extLst>
            </p:cNvPr>
            <p:cNvSpPr>
              <a:spLocks/>
            </p:cNvSpPr>
            <p:nvPr/>
          </p:nvSpPr>
          <p:spPr bwMode="auto">
            <a:xfrm>
              <a:off x="6374608" y="5013143"/>
              <a:ext cx="24538" cy="8655"/>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9" name="Freeform 565">
              <a:extLst>
                <a:ext uri="{FF2B5EF4-FFF2-40B4-BE49-F238E27FC236}">
                  <a16:creationId xmlns="" xmlns:a16="http://schemas.microsoft.com/office/drawing/2014/main" id="{07810294-733E-470A-8F27-12B9A7B89312}"/>
                </a:ext>
              </a:extLst>
            </p:cNvPr>
            <p:cNvSpPr>
              <a:spLocks/>
            </p:cNvSpPr>
            <p:nvPr/>
          </p:nvSpPr>
          <p:spPr bwMode="auto">
            <a:xfrm>
              <a:off x="5605743" y="5021800"/>
              <a:ext cx="106331" cy="57704"/>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0" name="Freeform 566">
              <a:extLst>
                <a:ext uri="{FF2B5EF4-FFF2-40B4-BE49-F238E27FC236}">
                  <a16:creationId xmlns="" xmlns:a16="http://schemas.microsoft.com/office/drawing/2014/main" id="{4A43146A-558B-4D49-A0A9-9CADAB3BCA91}"/>
                </a:ext>
              </a:extLst>
            </p:cNvPr>
            <p:cNvSpPr>
              <a:spLocks/>
            </p:cNvSpPr>
            <p:nvPr/>
          </p:nvSpPr>
          <p:spPr bwMode="auto">
            <a:xfrm>
              <a:off x="5646640" y="4969865"/>
              <a:ext cx="65435" cy="60589"/>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1" name="Freeform 567">
              <a:extLst>
                <a:ext uri="{FF2B5EF4-FFF2-40B4-BE49-F238E27FC236}">
                  <a16:creationId xmlns="" xmlns:a16="http://schemas.microsoft.com/office/drawing/2014/main" id="{914F8344-91C0-4404-916D-6AB4D0DB5C7C}"/>
                </a:ext>
              </a:extLst>
            </p:cNvPr>
            <p:cNvSpPr>
              <a:spLocks/>
            </p:cNvSpPr>
            <p:nvPr/>
          </p:nvSpPr>
          <p:spPr bwMode="auto">
            <a:xfrm>
              <a:off x="5191317" y="5200681"/>
              <a:ext cx="79067" cy="31739"/>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2" name="Freeform 568">
              <a:extLst>
                <a:ext uri="{FF2B5EF4-FFF2-40B4-BE49-F238E27FC236}">
                  <a16:creationId xmlns="" xmlns:a16="http://schemas.microsoft.com/office/drawing/2014/main" id="{9F2CB1E0-0D45-4554-B06D-3EE63C7262F1}"/>
                </a:ext>
              </a:extLst>
            </p:cNvPr>
            <p:cNvSpPr>
              <a:spLocks/>
            </p:cNvSpPr>
            <p:nvPr/>
          </p:nvSpPr>
          <p:spPr bwMode="auto">
            <a:xfrm>
              <a:off x="5095890" y="5249731"/>
              <a:ext cx="46350" cy="43280"/>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3" name="Freeform 569">
              <a:extLst>
                <a:ext uri="{FF2B5EF4-FFF2-40B4-BE49-F238E27FC236}">
                  <a16:creationId xmlns="" xmlns:a16="http://schemas.microsoft.com/office/drawing/2014/main" id="{A35DEE6D-50DC-4305-BF47-276BFCC30CE5}"/>
                </a:ext>
              </a:extLst>
            </p:cNvPr>
            <p:cNvSpPr>
              <a:spLocks/>
            </p:cNvSpPr>
            <p:nvPr/>
          </p:nvSpPr>
          <p:spPr bwMode="auto">
            <a:xfrm>
              <a:off x="7814190" y="4199513"/>
              <a:ext cx="166316" cy="109637"/>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4" name="Freeform 570">
              <a:extLst>
                <a:ext uri="{FF2B5EF4-FFF2-40B4-BE49-F238E27FC236}">
                  <a16:creationId xmlns="" xmlns:a16="http://schemas.microsoft.com/office/drawing/2014/main" id="{CF8E0FCD-8D5D-4103-9667-B521A4A051C3}"/>
                </a:ext>
              </a:extLst>
            </p:cNvPr>
            <p:cNvSpPr>
              <a:spLocks/>
            </p:cNvSpPr>
            <p:nvPr/>
          </p:nvSpPr>
          <p:spPr bwMode="auto">
            <a:xfrm>
              <a:off x="7756936" y="4251448"/>
              <a:ext cx="40896" cy="31739"/>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5" name="Freeform 571">
              <a:extLst>
                <a:ext uri="{FF2B5EF4-FFF2-40B4-BE49-F238E27FC236}">
                  <a16:creationId xmlns="" xmlns:a16="http://schemas.microsoft.com/office/drawing/2014/main" id="{41B1AFD5-9FF1-4471-AE83-5DACD78A2D3C}"/>
                </a:ext>
              </a:extLst>
            </p:cNvPr>
            <p:cNvSpPr>
              <a:spLocks/>
            </p:cNvSpPr>
            <p:nvPr/>
          </p:nvSpPr>
          <p:spPr bwMode="auto">
            <a:xfrm>
              <a:off x="7707858" y="4283183"/>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6" name="Freeform 572">
              <a:extLst>
                <a:ext uri="{FF2B5EF4-FFF2-40B4-BE49-F238E27FC236}">
                  <a16:creationId xmlns="" xmlns:a16="http://schemas.microsoft.com/office/drawing/2014/main" id="{D2800300-CF64-49AF-B82E-A205BE953180}"/>
                </a:ext>
              </a:extLst>
            </p:cNvPr>
            <p:cNvSpPr>
              <a:spLocks/>
            </p:cNvSpPr>
            <p:nvPr/>
          </p:nvSpPr>
          <p:spPr bwMode="auto">
            <a:xfrm>
              <a:off x="7020784" y="3928304"/>
              <a:ext cx="736150" cy="380848"/>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7" name="Freeform 573">
              <a:extLst>
                <a:ext uri="{FF2B5EF4-FFF2-40B4-BE49-F238E27FC236}">
                  <a16:creationId xmlns="" xmlns:a16="http://schemas.microsoft.com/office/drawing/2014/main" id="{07B1D91D-9BB2-428D-AB9A-3DEE0A8C4871}"/>
                </a:ext>
              </a:extLst>
            </p:cNvPr>
            <p:cNvSpPr>
              <a:spLocks/>
            </p:cNvSpPr>
            <p:nvPr/>
          </p:nvSpPr>
          <p:spPr bwMode="auto">
            <a:xfrm>
              <a:off x="7508826" y="3893681"/>
              <a:ext cx="111786" cy="77901"/>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8" name="Freeform 574">
              <a:extLst>
                <a:ext uri="{FF2B5EF4-FFF2-40B4-BE49-F238E27FC236}">
                  <a16:creationId xmlns="" xmlns:a16="http://schemas.microsoft.com/office/drawing/2014/main" id="{7E0C3A1D-E050-40B9-94FD-B8C757E7EC28}"/>
                </a:ext>
              </a:extLst>
            </p:cNvPr>
            <p:cNvSpPr>
              <a:spLocks/>
            </p:cNvSpPr>
            <p:nvPr/>
          </p:nvSpPr>
          <p:spPr bwMode="auto">
            <a:xfrm>
              <a:off x="7686047" y="3859058"/>
              <a:ext cx="253562" cy="248129"/>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9" name="Freeform 575">
              <a:extLst>
                <a:ext uri="{FF2B5EF4-FFF2-40B4-BE49-F238E27FC236}">
                  <a16:creationId xmlns="" xmlns:a16="http://schemas.microsoft.com/office/drawing/2014/main" id="{601520DC-0530-4E4D-80DB-783EB50C8843}"/>
                </a:ext>
              </a:extLst>
            </p:cNvPr>
            <p:cNvSpPr>
              <a:spLocks/>
            </p:cNvSpPr>
            <p:nvPr/>
          </p:nvSpPr>
          <p:spPr bwMode="auto">
            <a:xfrm>
              <a:off x="7955967" y="3859058"/>
              <a:ext cx="223570" cy="187539"/>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0" name="Freeform 576">
              <a:extLst>
                <a:ext uri="{FF2B5EF4-FFF2-40B4-BE49-F238E27FC236}">
                  <a16:creationId xmlns="" xmlns:a16="http://schemas.microsoft.com/office/drawing/2014/main" id="{75D1FFD4-BEB3-4174-9E7F-45954B285CA7}"/>
                </a:ext>
              </a:extLst>
            </p:cNvPr>
            <p:cNvSpPr>
              <a:spLocks/>
            </p:cNvSpPr>
            <p:nvPr/>
          </p:nvSpPr>
          <p:spPr bwMode="auto">
            <a:xfrm>
              <a:off x="6759044" y="3835977"/>
              <a:ext cx="430784" cy="279866"/>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1" name="Freeform 577">
              <a:extLst>
                <a:ext uri="{FF2B5EF4-FFF2-40B4-BE49-F238E27FC236}">
                  <a16:creationId xmlns="" xmlns:a16="http://schemas.microsoft.com/office/drawing/2014/main" id="{9FE78F58-E272-40E8-862E-24C64382E125}"/>
                </a:ext>
              </a:extLst>
            </p:cNvPr>
            <p:cNvSpPr>
              <a:spLocks/>
            </p:cNvSpPr>
            <p:nvPr/>
          </p:nvSpPr>
          <p:spPr bwMode="auto">
            <a:xfrm>
              <a:off x="7596072" y="3758075"/>
              <a:ext cx="57256" cy="3462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2" name="Freeform 578">
              <a:extLst>
                <a:ext uri="{FF2B5EF4-FFF2-40B4-BE49-F238E27FC236}">
                  <a16:creationId xmlns="" xmlns:a16="http://schemas.microsoft.com/office/drawing/2014/main" id="{4E5DE86E-565F-48BF-91B7-6D364075EDFF}"/>
                </a:ext>
              </a:extLst>
            </p:cNvPr>
            <p:cNvSpPr>
              <a:spLocks/>
            </p:cNvSpPr>
            <p:nvPr/>
          </p:nvSpPr>
          <p:spPr bwMode="auto">
            <a:xfrm>
              <a:off x="7102579" y="3605161"/>
              <a:ext cx="479859" cy="239472"/>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3" name="Freeform 579">
              <a:extLst>
                <a:ext uri="{FF2B5EF4-FFF2-40B4-BE49-F238E27FC236}">
                  <a16:creationId xmlns="" xmlns:a16="http://schemas.microsoft.com/office/drawing/2014/main" id="{59F4BE6D-B610-49D5-B5C2-6E475B45AAFF}"/>
                </a:ext>
              </a:extLst>
            </p:cNvPr>
            <p:cNvSpPr>
              <a:spLocks/>
            </p:cNvSpPr>
            <p:nvPr/>
          </p:nvSpPr>
          <p:spPr bwMode="auto">
            <a:xfrm>
              <a:off x="7020784" y="3700373"/>
              <a:ext cx="81794" cy="57704"/>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4" name="Freeform 580">
              <a:extLst>
                <a:ext uri="{FF2B5EF4-FFF2-40B4-BE49-F238E27FC236}">
                  <a16:creationId xmlns="" xmlns:a16="http://schemas.microsoft.com/office/drawing/2014/main" id="{2F095F1E-E5B8-4EC0-AAE4-A13764649467}"/>
                </a:ext>
              </a:extLst>
            </p:cNvPr>
            <p:cNvSpPr>
              <a:spLocks/>
            </p:cNvSpPr>
            <p:nvPr/>
          </p:nvSpPr>
          <p:spPr bwMode="auto">
            <a:xfrm>
              <a:off x="6879008" y="3573425"/>
              <a:ext cx="294460" cy="144262"/>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5" name="Freeform 581">
              <a:extLst>
                <a:ext uri="{FF2B5EF4-FFF2-40B4-BE49-F238E27FC236}">
                  <a16:creationId xmlns="" xmlns:a16="http://schemas.microsoft.com/office/drawing/2014/main" id="{6A740662-07F8-4E64-8A2F-1EA4D63F9B58}"/>
                </a:ext>
              </a:extLst>
            </p:cNvPr>
            <p:cNvSpPr>
              <a:spLocks/>
            </p:cNvSpPr>
            <p:nvPr/>
          </p:nvSpPr>
          <p:spPr bwMode="auto">
            <a:xfrm>
              <a:off x="7198007" y="3631125"/>
              <a:ext cx="62708" cy="17312"/>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6" name="Freeform 582">
              <a:extLst>
                <a:ext uri="{FF2B5EF4-FFF2-40B4-BE49-F238E27FC236}">
                  <a16:creationId xmlns="" xmlns:a16="http://schemas.microsoft.com/office/drawing/2014/main" id="{E1C0E41F-9140-437E-9F84-00C563BB8314}"/>
                </a:ext>
              </a:extLst>
            </p:cNvPr>
            <p:cNvSpPr>
              <a:spLocks/>
            </p:cNvSpPr>
            <p:nvPr/>
          </p:nvSpPr>
          <p:spPr bwMode="auto">
            <a:xfrm>
              <a:off x="7252536" y="3512836"/>
              <a:ext cx="169042" cy="8367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7" name="Freeform 583">
              <a:extLst>
                <a:ext uri="{FF2B5EF4-FFF2-40B4-BE49-F238E27FC236}">
                  <a16:creationId xmlns="" xmlns:a16="http://schemas.microsoft.com/office/drawing/2014/main" id="{D7CB6FA1-E399-4B1F-A61F-C793A82611F3}"/>
                </a:ext>
              </a:extLst>
            </p:cNvPr>
            <p:cNvSpPr>
              <a:spLocks/>
            </p:cNvSpPr>
            <p:nvPr/>
          </p:nvSpPr>
          <p:spPr bwMode="auto">
            <a:xfrm>
              <a:off x="7181647" y="3530145"/>
              <a:ext cx="62708" cy="3462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8" name="Freeform 584">
              <a:extLst>
                <a:ext uri="{FF2B5EF4-FFF2-40B4-BE49-F238E27FC236}">
                  <a16:creationId xmlns="" xmlns:a16="http://schemas.microsoft.com/office/drawing/2014/main" id="{866237AD-C5D5-4E5C-B671-DB082A8E26E5}"/>
                </a:ext>
              </a:extLst>
            </p:cNvPr>
            <p:cNvSpPr>
              <a:spLocks/>
            </p:cNvSpPr>
            <p:nvPr/>
          </p:nvSpPr>
          <p:spPr bwMode="auto">
            <a:xfrm>
              <a:off x="7268895" y="3452244"/>
              <a:ext cx="169042" cy="60589"/>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9" name="Freeform 585">
              <a:extLst>
                <a:ext uri="{FF2B5EF4-FFF2-40B4-BE49-F238E27FC236}">
                  <a16:creationId xmlns="" xmlns:a16="http://schemas.microsoft.com/office/drawing/2014/main" id="{EEA2D206-6F79-478E-8A98-55BFB659198B}"/>
                </a:ext>
              </a:extLst>
            </p:cNvPr>
            <p:cNvSpPr>
              <a:spLocks/>
            </p:cNvSpPr>
            <p:nvPr/>
          </p:nvSpPr>
          <p:spPr bwMode="auto">
            <a:xfrm>
              <a:off x="7677865" y="3631125"/>
              <a:ext cx="223570" cy="161574"/>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0" name="Freeform 586">
              <a:extLst>
                <a:ext uri="{FF2B5EF4-FFF2-40B4-BE49-F238E27FC236}">
                  <a16:creationId xmlns="" xmlns:a16="http://schemas.microsoft.com/office/drawing/2014/main" id="{550FE845-2FA8-4358-B88D-E125FC2C7DE6}"/>
                </a:ext>
              </a:extLst>
            </p:cNvPr>
            <p:cNvSpPr>
              <a:spLocks/>
            </p:cNvSpPr>
            <p:nvPr/>
          </p:nvSpPr>
          <p:spPr bwMode="auto">
            <a:xfrm>
              <a:off x="7653328" y="3709028"/>
              <a:ext cx="70889" cy="23081"/>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1" name="Freeform 587">
              <a:extLst>
                <a:ext uri="{FF2B5EF4-FFF2-40B4-BE49-F238E27FC236}">
                  <a16:creationId xmlns="" xmlns:a16="http://schemas.microsoft.com/office/drawing/2014/main" id="{AE4CAD62-F403-431E-BA55-9169C0C7A1FF}"/>
                </a:ext>
              </a:extLst>
            </p:cNvPr>
            <p:cNvSpPr>
              <a:spLocks/>
            </p:cNvSpPr>
            <p:nvPr/>
          </p:nvSpPr>
          <p:spPr bwMode="auto">
            <a:xfrm>
              <a:off x="7636969" y="3700373"/>
              <a:ext cx="65435" cy="17312"/>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2" name="Freeform 588">
              <a:extLst>
                <a:ext uri="{FF2B5EF4-FFF2-40B4-BE49-F238E27FC236}">
                  <a16:creationId xmlns="" xmlns:a16="http://schemas.microsoft.com/office/drawing/2014/main" id="{82488B3C-5549-4F00-BAFC-0FF53C0123D0}"/>
                </a:ext>
              </a:extLst>
            </p:cNvPr>
            <p:cNvSpPr>
              <a:spLocks/>
            </p:cNvSpPr>
            <p:nvPr/>
          </p:nvSpPr>
          <p:spPr bwMode="auto">
            <a:xfrm>
              <a:off x="7604250" y="3674404"/>
              <a:ext cx="81794" cy="43280"/>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3" name="Freeform 589">
              <a:extLst>
                <a:ext uri="{FF2B5EF4-FFF2-40B4-BE49-F238E27FC236}">
                  <a16:creationId xmlns="" xmlns:a16="http://schemas.microsoft.com/office/drawing/2014/main" id="{5F695F20-26CA-4276-8B8F-A07BE0363321}"/>
                </a:ext>
              </a:extLst>
            </p:cNvPr>
            <p:cNvSpPr>
              <a:spLocks/>
            </p:cNvSpPr>
            <p:nvPr/>
          </p:nvSpPr>
          <p:spPr bwMode="auto">
            <a:xfrm>
              <a:off x="7612431" y="3639784"/>
              <a:ext cx="57256" cy="43280"/>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4" name="Freeform 590">
              <a:extLst>
                <a:ext uri="{FF2B5EF4-FFF2-40B4-BE49-F238E27FC236}">
                  <a16:creationId xmlns="" xmlns:a16="http://schemas.microsoft.com/office/drawing/2014/main" id="{F9A96604-C906-443F-8E71-CC158D733315}"/>
                </a:ext>
              </a:extLst>
            </p:cNvPr>
            <p:cNvSpPr>
              <a:spLocks/>
            </p:cNvSpPr>
            <p:nvPr/>
          </p:nvSpPr>
          <p:spPr bwMode="auto">
            <a:xfrm>
              <a:off x="7533364" y="3538799"/>
              <a:ext cx="95427" cy="75018"/>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5" name="Freeform 591">
              <a:extLst>
                <a:ext uri="{FF2B5EF4-FFF2-40B4-BE49-F238E27FC236}">
                  <a16:creationId xmlns="" xmlns:a16="http://schemas.microsoft.com/office/drawing/2014/main" id="{7D143EEA-89A6-4887-A98C-4FEC14FB52B2}"/>
                </a:ext>
              </a:extLst>
            </p:cNvPr>
            <p:cNvSpPr>
              <a:spLocks/>
            </p:cNvSpPr>
            <p:nvPr/>
          </p:nvSpPr>
          <p:spPr bwMode="auto">
            <a:xfrm>
              <a:off x="7686047" y="3530145"/>
              <a:ext cx="70889" cy="25966"/>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6" name="Freeform 592">
              <a:extLst>
                <a:ext uri="{FF2B5EF4-FFF2-40B4-BE49-F238E27FC236}">
                  <a16:creationId xmlns="" xmlns:a16="http://schemas.microsoft.com/office/drawing/2014/main" id="{BBB70554-BD1D-4524-89D9-FF3EA4EEA89F}"/>
                </a:ext>
              </a:extLst>
            </p:cNvPr>
            <p:cNvSpPr>
              <a:spLocks/>
            </p:cNvSpPr>
            <p:nvPr/>
          </p:nvSpPr>
          <p:spPr bwMode="auto">
            <a:xfrm>
              <a:off x="7549721" y="3394540"/>
              <a:ext cx="286280" cy="161574"/>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7" name="Freeform 593">
              <a:extLst>
                <a:ext uri="{FF2B5EF4-FFF2-40B4-BE49-F238E27FC236}">
                  <a16:creationId xmlns="" xmlns:a16="http://schemas.microsoft.com/office/drawing/2014/main" id="{10D1C9FF-F0A9-4156-83FA-0D6343CFE9B4}"/>
                </a:ext>
              </a:extLst>
            </p:cNvPr>
            <p:cNvSpPr>
              <a:spLocks/>
            </p:cNvSpPr>
            <p:nvPr/>
          </p:nvSpPr>
          <p:spPr bwMode="auto">
            <a:xfrm>
              <a:off x="7773293" y="3316639"/>
              <a:ext cx="87246" cy="43280"/>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8" name="Freeform 594">
              <a:extLst>
                <a:ext uri="{FF2B5EF4-FFF2-40B4-BE49-F238E27FC236}">
                  <a16:creationId xmlns="" xmlns:a16="http://schemas.microsoft.com/office/drawing/2014/main" id="{2FD44903-1801-4A58-9836-9B8EFB4F4D4D}"/>
                </a:ext>
              </a:extLst>
            </p:cNvPr>
            <p:cNvSpPr>
              <a:spLocks/>
            </p:cNvSpPr>
            <p:nvPr/>
          </p:nvSpPr>
          <p:spPr bwMode="auto">
            <a:xfrm>
              <a:off x="7844181" y="3452244"/>
              <a:ext cx="160861" cy="95213"/>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9" name="Freeform 595">
              <a:extLst>
                <a:ext uri="{FF2B5EF4-FFF2-40B4-BE49-F238E27FC236}">
                  <a16:creationId xmlns="" xmlns:a16="http://schemas.microsoft.com/office/drawing/2014/main" id="{1C9B1ABF-8DFD-47E8-A10E-D784D8A48A7F}"/>
                </a:ext>
              </a:extLst>
            </p:cNvPr>
            <p:cNvSpPr>
              <a:spLocks/>
            </p:cNvSpPr>
            <p:nvPr/>
          </p:nvSpPr>
          <p:spPr bwMode="auto">
            <a:xfrm>
              <a:off x="7934156" y="3538799"/>
              <a:ext cx="141776" cy="43280"/>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0" name="Freeform 596">
              <a:extLst>
                <a:ext uri="{FF2B5EF4-FFF2-40B4-BE49-F238E27FC236}">
                  <a16:creationId xmlns="" xmlns:a16="http://schemas.microsoft.com/office/drawing/2014/main" id="{8346FE1F-5C00-4820-9BD2-0C6092CE39A8}"/>
                </a:ext>
              </a:extLst>
            </p:cNvPr>
            <p:cNvSpPr>
              <a:spLocks/>
            </p:cNvSpPr>
            <p:nvPr/>
          </p:nvSpPr>
          <p:spPr bwMode="auto">
            <a:xfrm>
              <a:off x="7925978" y="3732109"/>
              <a:ext cx="133597" cy="95213"/>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1" name="Freeform 597">
              <a:extLst>
                <a:ext uri="{FF2B5EF4-FFF2-40B4-BE49-F238E27FC236}">
                  <a16:creationId xmlns="" xmlns:a16="http://schemas.microsoft.com/office/drawing/2014/main" id="{B7B4E0BC-E5C1-4230-BD58-765DE2023E0F}"/>
                </a:ext>
              </a:extLst>
            </p:cNvPr>
            <p:cNvSpPr>
              <a:spLocks/>
            </p:cNvSpPr>
            <p:nvPr/>
          </p:nvSpPr>
          <p:spPr bwMode="auto">
            <a:xfrm>
              <a:off x="7988685" y="3709028"/>
              <a:ext cx="32718" cy="23081"/>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2" name="Freeform 598">
              <a:extLst>
                <a:ext uri="{FF2B5EF4-FFF2-40B4-BE49-F238E27FC236}">
                  <a16:creationId xmlns="" xmlns:a16="http://schemas.microsoft.com/office/drawing/2014/main" id="{212884EA-5CF1-4830-8594-55A9DBE301AB}"/>
                </a:ext>
              </a:extLst>
            </p:cNvPr>
            <p:cNvSpPr>
              <a:spLocks/>
            </p:cNvSpPr>
            <p:nvPr/>
          </p:nvSpPr>
          <p:spPr bwMode="auto">
            <a:xfrm>
              <a:off x="8133188" y="3556111"/>
              <a:ext cx="70889" cy="4904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3" name="Freeform 599">
              <a:extLst>
                <a:ext uri="{FF2B5EF4-FFF2-40B4-BE49-F238E27FC236}">
                  <a16:creationId xmlns="" xmlns:a16="http://schemas.microsoft.com/office/drawing/2014/main" id="{1B8D40B2-1C10-4D32-8A63-1AF6FF7948B1}"/>
                </a:ext>
              </a:extLst>
            </p:cNvPr>
            <p:cNvSpPr>
              <a:spLocks/>
            </p:cNvSpPr>
            <p:nvPr/>
          </p:nvSpPr>
          <p:spPr bwMode="auto">
            <a:xfrm>
              <a:off x="8171358" y="3631125"/>
              <a:ext cx="24538" cy="3462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4" name="Freeform 600">
              <a:extLst>
                <a:ext uri="{FF2B5EF4-FFF2-40B4-BE49-F238E27FC236}">
                  <a16:creationId xmlns="" xmlns:a16="http://schemas.microsoft.com/office/drawing/2014/main" id="{2D5A0EBD-2E0F-4DC2-9B35-C99AB3F8F08F}"/>
                </a:ext>
              </a:extLst>
            </p:cNvPr>
            <p:cNvSpPr>
              <a:spLocks/>
            </p:cNvSpPr>
            <p:nvPr/>
          </p:nvSpPr>
          <p:spPr bwMode="auto">
            <a:xfrm>
              <a:off x="7909616" y="3605161"/>
              <a:ext cx="711612" cy="230818"/>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5" name="Freeform 601">
              <a:extLst>
                <a:ext uri="{FF2B5EF4-FFF2-40B4-BE49-F238E27FC236}">
                  <a16:creationId xmlns="" xmlns:a16="http://schemas.microsoft.com/office/drawing/2014/main" id="{4A288B31-CB48-4057-A465-89ACF643F7EB}"/>
                </a:ext>
              </a:extLst>
            </p:cNvPr>
            <p:cNvSpPr>
              <a:spLocks/>
            </p:cNvSpPr>
            <p:nvPr/>
          </p:nvSpPr>
          <p:spPr bwMode="auto">
            <a:xfrm>
              <a:off x="7925978" y="3207002"/>
              <a:ext cx="471680" cy="31448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6" name="Freeform 602">
              <a:extLst>
                <a:ext uri="{FF2B5EF4-FFF2-40B4-BE49-F238E27FC236}">
                  <a16:creationId xmlns="" xmlns:a16="http://schemas.microsoft.com/office/drawing/2014/main" id="{3CB2EAB4-2141-4AD6-B9B0-1EB1D165E8FC}"/>
                </a:ext>
              </a:extLst>
            </p:cNvPr>
            <p:cNvSpPr>
              <a:spLocks/>
            </p:cNvSpPr>
            <p:nvPr/>
          </p:nvSpPr>
          <p:spPr bwMode="auto">
            <a:xfrm>
              <a:off x="8116828" y="3013694"/>
              <a:ext cx="1246001" cy="68668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7" name="Freeform 604">
              <a:extLst>
                <a:ext uri="{FF2B5EF4-FFF2-40B4-BE49-F238E27FC236}">
                  <a16:creationId xmlns="" xmlns:a16="http://schemas.microsoft.com/office/drawing/2014/main" id="{2E416801-840A-4DDD-B534-4ED8DB3BF620}"/>
                </a:ext>
              </a:extLst>
            </p:cNvPr>
            <p:cNvSpPr>
              <a:spLocks/>
            </p:cNvSpPr>
            <p:nvPr/>
          </p:nvSpPr>
          <p:spPr bwMode="auto">
            <a:xfrm>
              <a:off x="8700297" y="3394540"/>
              <a:ext cx="111786" cy="43280"/>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8" name="Freeform 605">
              <a:extLst>
                <a:ext uri="{FF2B5EF4-FFF2-40B4-BE49-F238E27FC236}">
                  <a16:creationId xmlns="" xmlns:a16="http://schemas.microsoft.com/office/drawing/2014/main" id="{D45D4EA6-E54C-4E12-B5F0-07C313569F43}"/>
                </a:ext>
              </a:extLst>
            </p:cNvPr>
            <p:cNvSpPr>
              <a:spLocks/>
            </p:cNvSpPr>
            <p:nvPr/>
          </p:nvSpPr>
          <p:spPr bwMode="auto">
            <a:xfrm>
              <a:off x="8389478" y="3429160"/>
              <a:ext cx="46351" cy="17312"/>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9" name="Freeform 606">
              <a:extLst>
                <a:ext uri="{FF2B5EF4-FFF2-40B4-BE49-F238E27FC236}">
                  <a16:creationId xmlns="" xmlns:a16="http://schemas.microsoft.com/office/drawing/2014/main" id="{51346560-09FF-4DF3-B2FA-69714A184F7D}"/>
                </a:ext>
              </a:extLst>
            </p:cNvPr>
            <p:cNvSpPr>
              <a:spLocks/>
            </p:cNvSpPr>
            <p:nvPr/>
          </p:nvSpPr>
          <p:spPr bwMode="auto">
            <a:xfrm>
              <a:off x="8596690" y="3691716"/>
              <a:ext cx="46351" cy="25969"/>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0" name="Freeform 607">
              <a:extLst>
                <a:ext uri="{FF2B5EF4-FFF2-40B4-BE49-F238E27FC236}">
                  <a16:creationId xmlns="" xmlns:a16="http://schemas.microsoft.com/office/drawing/2014/main" id="{2CD2E0E0-240E-4B77-9D4A-592526AF52CE}"/>
                </a:ext>
              </a:extLst>
            </p:cNvPr>
            <p:cNvSpPr>
              <a:spLocks/>
            </p:cNvSpPr>
            <p:nvPr/>
          </p:nvSpPr>
          <p:spPr bwMode="auto">
            <a:xfrm>
              <a:off x="5878389" y="4868882"/>
              <a:ext cx="40896" cy="3462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1" name="Freeform 608">
              <a:extLst>
                <a:ext uri="{FF2B5EF4-FFF2-40B4-BE49-F238E27FC236}">
                  <a16:creationId xmlns="" xmlns:a16="http://schemas.microsoft.com/office/drawing/2014/main" id="{6315D1E9-5DFD-4914-877C-7050C3792239}"/>
                </a:ext>
              </a:extLst>
            </p:cNvPr>
            <p:cNvSpPr>
              <a:spLocks/>
            </p:cNvSpPr>
            <p:nvPr/>
          </p:nvSpPr>
          <p:spPr bwMode="auto">
            <a:xfrm>
              <a:off x="5935648" y="4860226"/>
              <a:ext cx="8181" cy="865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2" name="Freeform 609">
              <a:extLst>
                <a:ext uri="{FF2B5EF4-FFF2-40B4-BE49-F238E27FC236}">
                  <a16:creationId xmlns="" xmlns:a16="http://schemas.microsoft.com/office/drawing/2014/main" id="{29AA44E3-4B5F-4F6C-9C86-84607C850D17}"/>
                </a:ext>
              </a:extLst>
            </p:cNvPr>
            <p:cNvSpPr>
              <a:spLocks/>
            </p:cNvSpPr>
            <p:nvPr/>
          </p:nvSpPr>
          <p:spPr bwMode="auto">
            <a:xfrm>
              <a:off x="5120429" y="4868882"/>
              <a:ext cx="54530" cy="51932"/>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3" name="Freeform 614">
              <a:extLst>
                <a:ext uri="{FF2B5EF4-FFF2-40B4-BE49-F238E27FC236}">
                  <a16:creationId xmlns="" xmlns:a16="http://schemas.microsoft.com/office/drawing/2014/main" id="{AE2E114B-C7F9-4190-B839-0978FF45BD91}"/>
                </a:ext>
              </a:extLst>
            </p:cNvPr>
            <p:cNvSpPr>
              <a:spLocks/>
            </p:cNvSpPr>
            <p:nvPr/>
          </p:nvSpPr>
          <p:spPr bwMode="auto">
            <a:xfrm>
              <a:off x="9690007" y="9115914"/>
              <a:ext cx="81794" cy="75018"/>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4" name="Freeform 615">
              <a:extLst>
                <a:ext uri="{FF2B5EF4-FFF2-40B4-BE49-F238E27FC236}">
                  <a16:creationId xmlns="" xmlns:a16="http://schemas.microsoft.com/office/drawing/2014/main" id="{82E14D0A-778A-46E3-83FC-8D0591DDCE3E}"/>
                </a:ext>
              </a:extLst>
            </p:cNvPr>
            <p:cNvSpPr>
              <a:spLocks/>
            </p:cNvSpPr>
            <p:nvPr/>
          </p:nvSpPr>
          <p:spPr bwMode="auto">
            <a:xfrm>
              <a:off x="8460367" y="5699825"/>
              <a:ext cx="57256" cy="25969"/>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5" name="Freeform 616">
              <a:extLst>
                <a:ext uri="{FF2B5EF4-FFF2-40B4-BE49-F238E27FC236}">
                  <a16:creationId xmlns="" xmlns:a16="http://schemas.microsoft.com/office/drawing/2014/main" id="{AFE0CBE2-99B6-4D2F-9B58-AC09609EC626}"/>
                </a:ext>
              </a:extLst>
            </p:cNvPr>
            <p:cNvSpPr>
              <a:spLocks/>
            </p:cNvSpPr>
            <p:nvPr/>
          </p:nvSpPr>
          <p:spPr bwMode="auto">
            <a:xfrm>
              <a:off x="9027472" y="10258455"/>
              <a:ext cx="144505" cy="135605"/>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6" name="Freeform 617">
              <a:extLst>
                <a:ext uri="{FF2B5EF4-FFF2-40B4-BE49-F238E27FC236}">
                  <a16:creationId xmlns="" xmlns:a16="http://schemas.microsoft.com/office/drawing/2014/main" id="{C0F429B5-E81E-4DC1-B381-0DBF38BBC548}"/>
                </a:ext>
              </a:extLst>
            </p:cNvPr>
            <p:cNvSpPr>
              <a:spLocks/>
            </p:cNvSpPr>
            <p:nvPr/>
          </p:nvSpPr>
          <p:spPr bwMode="auto">
            <a:xfrm>
              <a:off x="8874792" y="10241148"/>
              <a:ext cx="239931" cy="19619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7" name="Freeform 618">
              <a:extLst>
                <a:ext uri="{FF2B5EF4-FFF2-40B4-BE49-F238E27FC236}">
                  <a16:creationId xmlns="" xmlns:a16="http://schemas.microsoft.com/office/drawing/2014/main" id="{9CDF55C7-5700-4559-AD5C-663ACD1182BD}"/>
                </a:ext>
              </a:extLst>
            </p:cNvPr>
            <p:cNvSpPr>
              <a:spLocks/>
            </p:cNvSpPr>
            <p:nvPr/>
          </p:nvSpPr>
          <p:spPr bwMode="auto">
            <a:xfrm>
              <a:off x="8836619" y="7301114"/>
              <a:ext cx="608007" cy="467402"/>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8" name="Freeform 619">
              <a:extLst>
                <a:ext uri="{FF2B5EF4-FFF2-40B4-BE49-F238E27FC236}">
                  <a16:creationId xmlns="" xmlns:a16="http://schemas.microsoft.com/office/drawing/2014/main" id="{C399B41D-AB8B-4938-8664-495E5A57542B}"/>
                </a:ext>
              </a:extLst>
            </p:cNvPr>
            <p:cNvSpPr>
              <a:spLocks/>
            </p:cNvSpPr>
            <p:nvPr/>
          </p:nvSpPr>
          <p:spPr bwMode="auto">
            <a:xfrm>
              <a:off x="9324659" y="7428064"/>
              <a:ext cx="207210" cy="323144"/>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9" name="Freeform 620">
              <a:extLst>
                <a:ext uri="{FF2B5EF4-FFF2-40B4-BE49-F238E27FC236}">
                  <a16:creationId xmlns="" xmlns:a16="http://schemas.microsoft.com/office/drawing/2014/main" id="{AF359CC8-F3C3-44F9-A649-6AB8583D0A12}"/>
                </a:ext>
              </a:extLst>
            </p:cNvPr>
            <p:cNvSpPr>
              <a:spLocks/>
            </p:cNvSpPr>
            <p:nvPr/>
          </p:nvSpPr>
          <p:spPr bwMode="auto">
            <a:xfrm>
              <a:off x="9458256" y="7529046"/>
              <a:ext cx="177221" cy="196192"/>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0" name="Freeform 621">
              <a:extLst>
                <a:ext uri="{FF2B5EF4-FFF2-40B4-BE49-F238E27FC236}">
                  <a16:creationId xmlns="" xmlns:a16="http://schemas.microsoft.com/office/drawing/2014/main" id="{D64084A8-11FE-48E7-A0BD-BC481BD62BA7}"/>
                </a:ext>
              </a:extLst>
            </p:cNvPr>
            <p:cNvSpPr>
              <a:spLocks/>
            </p:cNvSpPr>
            <p:nvPr/>
          </p:nvSpPr>
          <p:spPr bwMode="auto">
            <a:xfrm>
              <a:off x="9602760" y="7546360"/>
              <a:ext cx="128145" cy="15291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1" name="Freeform 622">
              <a:extLst>
                <a:ext uri="{FF2B5EF4-FFF2-40B4-BE49-F238E27FC236}">
                  <a16:creationId xmlns="" xmlns:a16="http://schemas.microsoft.com/office/drawing/2014/main" id="{BF415FAF-E5F5-4300-9D8A-29C6B7CF06D1}"/>
                </a:ext>
              </a:extLst>
            </p:cNvPr>
            <p:cNvSpPr>
              <a:spLocks/>
            </p:cNvSpPr>
            <p:nvPr/>
          </p:nvSpPr>
          <p:spPr bwMode="auto">
            <a:xfrm>
              <a:off x="8460367" y="7257838"/>
              <a:ext cx="646178" cy="712649"/>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2" name="Freeform 623">
              <a:extLst>
                <a:ext uri="{FF2B5EF4-FFF2-40B4-BE49-F238E27FC236}">
                  <a16:creationId xmlns="" xmlns:a16="http://schemas.microsoft.com/office/drawing/2014/main" id="{05BC2A78-9F52-4981-991F-F5A88A70689B}"/>
                </a:ext>
              </a:extLst>
            </p:cNvPr>
            <p:cNvSpPr>
              <a:spLocks/>
            </p:cNvSpPr>
            <p:nvPr/>
          </p:nvSpPr>
          <p:spPr bwMode="auto">
            <a:xfrm>
              <a:off x="8547612" y="7733896"/>
              <a:ext cx="223570" cy="279868"/>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3" name="Freeform 624">
              <a:extLst>
                <a:ext uri="{FF2B5EF4-FFF2-40B4-BE49-F238E27FC236}">
                  <a16:creationId xmlns="" xmlns:a16="http://schemas.microsoft.com/office/drawing/2014/main" id="{52A3F8E9-721D-4F19-B7D5-4A347D3FD387}"/>
                </a:ext>
              </a:extLst>
            </p:cNvPr>
            <p:cNvSpPr>
              <a:spLocks/>
            </p:cNvSpPr>
            <p:nvPr/>
          </p:nvSpPr>
          <p:spPr bwMode="auto">
            <a:xfrm>
              <a:off x="8523075" y="7785831"/>
              <a:ext cx="512579" cy="804975"/>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4" name="Freeform 625">
              <a:extLst>
                <a:ext uri="{FF2B5EF4-FFF2-40B4-BE49-F238E27FC236}">
                  <a16:creationId xmlns="" xmlns:a16="http://schemas.microsoft.com/office/drawing/2014/main" id="{A281F190-E5EA-4CBB-8080-21C1DA7C4C43}"/>
                </a:ext>
              </a:extLst>
            </p:cNvPr>
            <p:cNvSpPr>
              <a:spLocks/>
            </p:cNvSpPr>
            <p:nvPr/>
          </p:nvSpPr>
          <p:spPr bwMode="auto">
            <a:xfrm>
              <a:off x="8749373" y="8538872"/>
              <a:ext cx="348989" cy="1797489"/>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5" name="Freeform 626">
              <a:extLst>
                <a:ext uri="{FF2B5EF4-FFF2-40B4-BE49-F238E27FC236}">
                  <a16:creationId xmlns="" xmlns:a16="http://schemas.microsoft.com/office/drawing/2014/main" id="{E5D33061-E8CF-4099-A955-1E0203EFEACC}"/>
                </a:ext>
              </a:extLst>
            </p:cNvPr>
            <p:cNvSpPr>
              <a:spLocks/>
            </p:cNvSpPr>
            <p:nvPr/>
          </p:nvSpPr>
          <p:spPr bwMode="auto">
            <a:xfrm>
              <a:off x="8986575" y="8192645"/>
              <a:ext cx="512579" cy="591469"/>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6" name="Freeform 627">
              <a:extLst>
                <a:ext uri="{FF2B5EF4-FFF2-40B4-BE49-F238E27FC236}">
                  <a16:creationId xmlns="" xmlns:a16="http://schemas.microsoft.com/office/drawing/2014/main" id="{B562B79A-1D9C-4679-B13B-F72272C51EA6}"/>
                </a:ext>
              </a:extLst>
            </p:cNvPr>
            <p:cNvSpPr>
              <a:spLocks/>
            </p:cNvSpPr>
            <p:nvPr/>
          </p:nvSpPr>
          <p:spPr bwMode="auto">
            <a:xfrm>
              <a:off x="9275583" y="8613885"/>
              <a:ext cx="359895" cy="375077"/>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7" name="Freeform 628">
              <a:extLst>
                <a:ext uri="{FF2B5EF4-FFF2-40B4-BE49-F238E27FC236}">
                  <a16:creationId xmlns="" xmlns:a16="http://schemas.microsoft.com/office/drawing/2014/main" id="{B7FD46C6-AEF5-4E67-B559-0A30964A9201}"/>
                </a:ext>
              </a:extLst>
            </p:cNvPr>
            <p:cNvSpPr>
              <a:spLocks noEditPoints="1"/>
            </p:cNvSpPr>
            <p:nvPr/>
          </p:nvSpPr>
          <p:spPr bwMode="auto">
            <a:xfrm>
              <a:off x="8820262" y="7572324"/>
              <a:ext cx="1589536" cy="1705161"/>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8" name="Freeform 629">
              <a:extLst>
                <a:ext uri="{FF2B5EF4-FFF2-40B4-BE49-F238E27FC236}">
                  <a16:creationId xmlns="" xmlns:a16="http://schemas.microsoft.com/office/drawing/2014/main" id="{BB8D2802-D971-412A-91E6-89F7C41D11F4}"/>
                </a:ext>
              </a:extLst>
            </p:cNvPr>
            <p:cNvSpPr>
              <a:spLocks/>
            </p:cNvSpPr>
            <p:nvPr/>
          </p:nvSpPr>
          <p:spPr bwMode="auto">
            <a:xfrm>
              <a:off x="9436445" y="9098602"/>
              <a:ext cx="215392" cy="23658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9" name="Freeform 630">
              <a:extLst>
                <a:ext uri="{FF2B5EF4-FFF2-40B4-BE49-F238E27FC236}">
                  <a16:creationId xmlns="" xmlns:a16="http://schemas.microsoft.com/office/drawing/2014/main" id="{371EA495-B69B-41BC-B118-E98872B6F9C1}"/>
                </a:ext>
              </a:extLst>
            </p:cNvPr>
            <p:cNvSpPr>
              <a:spLocks/>
            </p:cNvSpPr>
            <p:nvPr/>
          </p:nvSpPr>
          <p:spPr bwMode="auto">
            <a:xfrm>
              <a:off x="8820262" y="8726409"/>
              <a:ext cx="823395" cy="1514736"/>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0" name="Freeform 631">
              <a:extLst>
                <a:ext uri="{FF2B5EF4-FFF2-40B4-BE49-F238E27FC236}">
                  <a16:creationId xmlns="" xmlns:a16="http://schemas.microsoft.com/office/drawing/2014/main" id="{C7AF20C6-D0F4-4C13-9398-A4DDF77FA5A0}"/>
                </a:ext>
              </a:extLst>
            </p:cNvPr>
            <p:cNvSpPr>
              <a:spLocks/>
            </p:cNvSpPr>
            <p:nvPr/>
          </p:nvSpPr>
          <p:spPr bwMode="auto">
            <a:xfrm>
              <a:off x="8285870" y="7130890"/>
              <a:ext cx="174496" cy="204849"/>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1" name="Freeform 632">
              <a:extLst>
                <a:ext uri="{FF2B5EF4-FFF2-40B4-BE49-F238E27FC236}">
                  <a16:creationId xmlns="" xmlns:a16="http://schemas.microsoft.com/office/drawing/2014/main" id="{839DCF91-80A4-469E-963E-5FC6E944AAB5}"/>
                </a:ext>
              </a:extLst>
            </p:cNvPr>
            <p:cNvSpPr>
              <a:spLocks/>
            </p:cNvSpPr>
            <p:nvPr/>
          </p:nvSpPr>
          <p:spPr bwMode="auto">
            <a:xfrm>
              <a:off x="8340402" y="7318425"/>
              <a:ext cx="136323" cy="126948"/>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2" name="Freeform 633">
              <a:extLst>
                <a:ext uri="{FF2B5EF4-FFF2-40B4-BE49-F238E27FC236}">
                  <a16:creationId xmlns="" xmlns:a16="http://schemas.microsoft.com/office/drawing/2014/main" id="{22A4D46A-57D5-4563-9091-107157E82078}"/>
                </a:ext>
              </a:extLst>
            </p:cNvPr>
            <p:cNvSpPr>
              <a:spLocks/>
            </p:cNvSpPr>
            <p:nvPr/>
          </p:nvSpPr>
          <p:spPr bwMode="auto">
            <a:xfrm>
              <a:off x="8187717" y="7174166"/>
              <a:ext cx="89974" cy="75018"/>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3" name="Freeform 634">
              <a:extLst>
                <a:ext uri="{FF2B5EF4-FFF2-40B4-BE49-F238E27FC236}">
                  <a16:creationId xmlns="" xmlns:a16="http://schemas.microsoft.com/office/drawing/2014/main" id="{221F3256-A25F-4595-917D-5EB686B1C1CC}"/>
                </a:ext>
              </a:extLst>
            </p:cNvPr>
            <p:cNvSpPr>
              <a:spLocks/>
            </p:cNvSpPr>
            <p:nvPr/>
          </p:nvSpPr>
          <p:spPr bwMode="auto">
            <a:xfrm>
              <a:off x="8092291" y="7021253"/>
              <a:ext cx="160865" cy="196192"/>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4" name="Freeform 635">
              <a:extLst>
                <a:ext uri="{FF2B5EF4-FFF2-40B4-BE49-F238E27FC236}">
                  <a16:creationId xmlns="" xmlns:a16="http://schemas.microsoft.com/office/drawing/2014/main" id="{37EFDA8D-A22A-4DDD-A0A1-CB9B336E7982}"/>
                </a:ext>
              </a:extLst>
            </p:cNvPr>
            <p:cNvSpPr>
              <a:spLocks/>
            </p:cNvSpPr>
            <p:nvPr/>
          </p:nvSpPr>
          <p:spPr bwMode="auto">
            <a:xfrm>
              <a:off x="7118939" y="6351883"/>
              <a:ext cx="1196926" cy="813629"/>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5" name="Freeform 636">
              <a:extLst>
                <a:ext uri="{FF2B5EF4-FFF2-40B4-BE49-F238E27FC236}">
                  <a16:creationId xmlns="" xmlns:a16="http://schemas.microsoft.com/office/drawing/2014/main" id="{32899B38-EC5E-476E-960C-84E8D6E3B751}"/>
                </a:ext>
              </a:extLst>
            </p:cNvPr>
            <p:cNvSpPr>
              <a:spLocks/>
            </p:cNvSpPr>
            <p:nvPr/>
          </p:nvSpPr>
          <p:spPr bwMode="auto">
            <a:xfrm>
              <a:off x="8212257" y="7107808"/>
              <a:ext cx="239931" cy="135605"/>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6" name="Freeform 637">
              <a:extLst>
                <a:ext uri="{FF2B5EF4-FFF2-40B4-BE49-F238E27FC236}">
                  <a16:creationId xmlns="" xmlns:a16="http://schemas.microsoft.com/office/drawing/2014/main" id="{280E8023-9CF5-47D7-9617-8882A28A8D5E}"/>
                </a:ext>
              </a:extLst>
            </p:cNvPr>
            <p:cNvSpPr>
              <a:spLocks/>
            </p:cNvSpPr>
            <p:nvPr/>
          </p:nvSpPr>
          <p:spPr bwMode="auto">
            <a:xfrm>
              <a:off x="8212257" y="6995284"/>
              <a:ext cx="57256" cy="126948"/>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7" name="Freeform 638">
              <a:extLst>
                <a:ext uri="{FF2B5EF4-FFF2-40B4-BE49-F238E27FC236}">
                  <a16:creationId xmlns="" xmlns:a16="http://schemas.microsoft.com/office/drawing/2014/main" id="{1E75C5FF-C12A-429A-8E39-6C3E17974978}"/>
                </a:ext>
              </a:extLst>
            </p:cNvPr>
            <p:cNvSpPr>
              <a:spLocks/>
            </p:cNvSpPr>
            <p:nvPr/>
          </p:nvSpPr>
          <p:spPr bwMode="auto">
            <a:xfrm>
              <a:off x="8812079" y="6920266"/>
              <a:ext cx="103605" cy="92325"/>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8" name="Freeform 639">
              <a:extLst>
                <a:ext uri="{FF2B5EF4-FFF2-40B4-BE49-F238E27FC236}">
                  <a16:creationId xmlns="" xmlns:a16="http://schemas.microsoft.com/office/drawing/2014/main" id="{6BCF401D-3324-4F91-AAC3-472FBF1BFEA2}"/>
                </a:ext>
              </a:extLst>
            </p:cNvPr>
            <p:cNvSpPr>
              <a:spLocks/>
            </p:cNvSpPr>
            <p:nvPr/>
          </p:nvSpPr>
          <p:spPr bwMode="auto">
            <a:xfrm>
              <a:off x="8907508" y="6920266"/>
              <a:ext cx="144505" cy="126948"/>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9" name="Freeform 640">
              <a:extLst>
                <a:ext uri="{FF2B5EF4-FFF2-40B4-BE49-F238E27FC236}">
                  <a16:creationId xmlns="" xmlns:a16="http://schemas.microsoft.com/office/drawing/2014/main" id="{94CE8A30-057A-4DE3-9F2C-391711B64AAF}"/>
                </a:ext>
              </a:extLst>
            </p:cNvPr>
            <p:cNvSpPr>
              <a:spLocks/>
            </p:cNvSpPr>
            <p:nvPr/>
          </p:nvSpPr>
          <p:spPr bwMode="auto">
            <a:xfrm>
              <a:off x="5054994" y="4098530"/>
              <a:ext cx="1551368" cy="1102150"/>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0" name="Freeform 641">
              <a:extLst>
                <a:ext uri="{FF2B5EF4-FFF2-40B4-BE49-F238E27FC236}">
                  <a16:creationId xmlns="" xmlns:a16="http://schemas.microsoft.com/office/drawing/2014/main" id="{0D49F027-23F3-488E-9243-CDE923540C63}"/>
                </a:ext>
              </a:extLst>
            </p:cNvPr>
            <p:cNvSpPr>
              <a:spLocks/>
            </p:cNvSpPr>
            <p:nvPr/>
          </p:nvSpPr>
          <p:spPr bwMode="auto">
            <a:xfrm>
              <a:off x="6805392" y="5503627"/>
              <a:ext cx="2309327" cy="121179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1" name="Freeform 642">
              <a:extLst>
                <a:ext uri="{FF2B5EF4-FFF2-40B4-BE49-F238E27FC236}">
                  <a16:creationId xmlns="" xmlns:a16="http://schemas.microsoft.com/office/drawing/2014/main" id="{8E1E46E7-15FE-46A8-9B92-55D877A9CADB}"/>
                </a:ext>
              </a:extLst>
            </p:cNvPr>
            <p:cNvSpPr>
              <a:spLocks noEditPoints="1"/>
            </p:cNvSpPr>
            <p:nvPr/>
          </p:nvSpPr>
          <p:spPr bwMode="auto">
            <a:xfrm>
              <a:off x="6159218" y="4046599"/>
              <a:ext cx="3410825" cy="185519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2" name="Freeform 776">
              <a:extLst>
                <a:ext uri="{FF2B5EF4-FFF2-40B4-BE49-F238E27FC236}">
                  <a16:creationId xmlns="" xmlns:a16="http://schemas.microsoft.com/office/drawing/2014/main" id="{63060D60-3524-449D-9B35-7E62B4C295D3}"/>
                </a:ext>
              </a:extLst>
            </p:cNvPr>
            <p:cNvSpPr>
              <a:spLocks/>
            </p:cNvSpPr>
            <p:nvPr/>
          </p:nvSpPr>
          <p:spPr bwMode="auto">
            <a:xfrm>
              <a:off x="8866611" y="2970414"/>
              <a:ext cx="2440199" cy="1924437"/>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3" name="Freeform 777">
              <a:extLst>
                <a:ext uri="{FF2B5EF4-FFF2-40B4-BE49-F238E27FC236}">
                  <a16:creationId xmlns="" xmlns:a16="http://schemas.microsoft.com/office/drawing/2014/main" id="{605C9003-0DCA-4F1F-ACEB-B057E56149CC}"/>
                </a:ext>
              </a:extLst>
            </p:cNvPr>
            <p:cNvSpPr>
              <a:spLocks/>
            </p:cNvSpPr>
            <p:nvPr/>
          </p:nvSpPr>
          <p:spPr bwMode="auto">
            <a:xfrm>
              <a:off x="9586401" y="4164891"/>
              <a:ext cx="128145" cy="95213"/>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4" name="Freeform 778">
              <a:extLst>
                <a:ext uri="{FF2B5EF4-FFF2-40B4-BE49-F238E27FC236}">
                  <a16:creationId xmlns="" xmlns:a16="http://schemas.microsoft.com/office/drawing/2014/main" id="{108889C8-A4C6-453D-8165-112DBA590DFF}"/>
                </a:ext>
              </a:extLst>
            </p:cNvPr>
            <p:cNvSpPr>
              <a:spLocks/>
            </p:cNvSpPr>
            <p:nvPr/>
          </p:nvSpPr>
          <p:spPr bwMode="auto">
            <a:xfrm>
              <a:off x="9627300" y="4098530"/>
              <a:ext cx="32718" cy="17312"/>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5" name="Freeform 779">
              <a:extLst>
                <a:ext uri="{FF2B5EF4-FFF2-40B4-BE49-F238E27FC236}">
                  <a16:creationId xmlns="" xmlns:a16="http://schemas.microsoft.com/office/drawing/2014/main" id="{0CB8CA8A-7674-440A-90A3-9A34179CE8AB}"/>
                </a:ext>
              </a:extLst>
            </p:cNvPr>
            <p:cNvSpPr>
              <a:spLocks/>
            </p:cNvSpPr>
            <p:nvPr/>
          </p:nvSpPr>
          <p:spPr bwMode="auto">
            <a:xfrm>
              <a:off x="9651838" y="3097362"/>
              <a:ext cx="87246" cy="51932"/>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6" name="Freeform 780">
              <a:extLst>
                <a:ext uri="{FF2B5EF4-FFF2-40B4-BE49-F238E27FC236}">
                  <a16:creationId xmlns="" xmlns:a16="http://schemas.microsoft.com/office/drawing/2014/main" id="{C3DCD811-4370-4499-BDD1-79B09954C306}"/>
                </a:ext>
              </a:extLst>
            </p:cNvPr>
            <p:cNvSpPr>
              <a:spLocks/>
            </p:cNvSpPr>
            <p:nvPr/>
          </p:nvSpPr>
          <p:spPr bwMode="auto">
            <a:xfrm>
              <a:off x="9921758" y="3022344"/>
              <a:ext cx="65435" cy="40393"/>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7" name="Freeform 782">
              <a:extLst>
                <a:ext uri="{FF2B5EF4-FFF2-40B4-BE49-F238E27FC236}">
                  <a16:creationId xmlns="" xmlns:a16="http://schemas.microsoft.com/office/drawing/2014/main" id="{B08827D0-7638-453B-9C9A-B98539E2734C}"/>
                </a:ext>
              </a:extLst>
            </p:cNvPr>
            <p:cNvSpPr>
              <a:spLocks/>
            </p:cNvSpPr>
            <p:nvPr/>
          </p:nvSpPr>
          <p:spPr bwMode="auto">
            <a:xfrm>
              <a:off x="10955094" y="3131985"/>
              <a:ext cx="46351" cy="3462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8" name="Freeform 783">
              <a:extLst>
                <a:ext uri="{FF2B5EF4-FFF2-40B4-BE49-F238E27FC236}">
                  <a16:creationId xmlns="" xmlns:a16="http://schemas.microsoft.com/office/drawing/2014/main" id="{8AC68C3A-FD7E-41A5-88EE-62E7063A80ED}"/>
                </a:ext>
              </a:extLst>
            </p:cNvPr>
            <p:cNvSpPr>
              <a:spLocks/>
            </p:cNvSpPr>
            <p:nvPr/>
          </p:nvSpPr>
          <p:spPr bwMode="auto">
            <a:xfrm>
              <a:off x="11017804" y="3166606"/>
              <a:ext cx="40896" cy="8657"/>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9" name="Freeform 784">
              <a:extLst>
                <a:ext uri="{FF2B5EF4-FFF2-40B4-BE49-F238E27FC236}">
                  <a16:creationId xmlns="" xmlns:a16="http://schemas.microsoft.com/office/drawing/2014/main" id="{C9708F97-F8C6-4C80-AB43-89A122FEB6B4}"/>
                </a:ext>
              </a:extLst>
            </p:cNvPr>
            <p:cNvSpPr>
              <a:spLocks/>
            </p:cNvSpPr>
            <p:nvPr/>
          </p:nvSpPr>
          <p:spPr bwMode="auto">
            <a:xfrm>
              <a:off x="11017804" y="3648436"/>
              <a:ext cx="32718" cy="60589"/>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0" name="Freeform 785">
              <a:extLst>
                <a:ext uri="{FF2B5EF4-FFF2-40B4-BE49-F238E27FC236}">
                  <a16:creationId xmlns="" xmlns:a16="http://schemas.microsoft.com/office/drawing/2014/main" id="{C5E1022A-5F57-4923-B558-04633C4132CF}"/>
                </a:ext>
              </a:extLst>
            </p:cNvPr>
            <p:cNvSpPr>
              <a:spLocks/>
            </p:cNvSpPr>
            <p:nvPr/>
          </p:nvSpPr>
          <p:spPr bwMode="auto">
            <a:xfrm>
              <a:off x="11034162" y="3758073"/>
              <a:ext cx="54530" cy="3462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1" name="Freeform 786">
              <a:extLst>
                <a:ext uri="{FF2B5EF4-FFF2-40B4-BE49-F238E27FC236}">
                  <a16:creationId xmlns="" xmlns:a16="http://schemas.microsoft.com/office/drawing/2014/main" id="{0AE3D5A6-9535-4083-AFDC-D655D8E2E7C8}"/>
                </a:ext>
              </a:extLst>
            </p:cNvPr>
            <p:cNvSpPr>
              <a:spLocks/>
            </p:cNvSpPr>
            <p:nvPr/>
          </p:nvSpPr>
          <p:spPr bwMode="auto">
            <a:xfrm>
              <a:off x="10810589" y="3945613"/>
              <a:ext cx="136323" cy="8367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2" name="Freeform 787">
              <a:extLst>
                <a:ext uri="{FF2B5EF4-FFF2-40B4-BE49-F238E27FC236}">
                  <a16:creationId xmlns="" xmlns:a16="http://schemas.microsoft.com/office/drawing/2014/main" id="{16D8AD6D-9B19-4B36-834A-766C12F652D2}"/>
                </a:ext>
              </a:extLst>
            </p:cNvPr>
            <p:cNvSpPr>
              <a:spLocks/>
            </p:cNvSpPr>
            <p:nvPr/>
          </p:nvSpPr>
          <p:spPr bwMode="auto">
            <a:xfrm>
              <a:off x="10786053" y="3928304"/>
              <a:ext cx="70889" cy="25969"/>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3" name="Freeform 788">
              <a:extLst>
                <a:ext uri="{FF2B5EF4-FFF2-40B4-BE49-F238E27FC236}">
                  <a16:creationId xmlns="" xmlns:a16="http://schemas.microsoft.com/office/drawing/2014/main" id="{01C2C055-A8FE-4430-B2B6-E0552F43C1F8}"/>
                </a:ext>
              </a:extLst>
            </p:cNvPr>
            <p:cNvSpPr>
              <a:spLocks/>
            </p:cNvSpPr>
            <p:nvPr/>
          </p:nvSpPr>
          <p:spPr bwMode="auto">
            <a:xfrm>
              <a:off x="10674268" y="4107185"/>
              <a:ext cx="103605" cy="57704"/>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4" name="Freeform 789">
              <a:extLst>
                <a:ext uri="{FF2B5EF4-FFF2-40B4-BE49-F238E27FC236}">
                  <a16:creationId xmlns="" xmlns:a16="http://schemas.microsoft.com/office/drawing/2014/main" id="{A5B96885-955C-4FD5-984E-AB2004D9348D}"/>
                </a:ext>
              </a:extLst>
            </p:cNvPr>
            <p:cNvSpPr>
              <a:spLocks/>
            </p:cNvSpPr>
            <p:nvPr/>
          </p:nvSpPr>
          <p:spPr bwMode="auto">
            <a:xfrm>
              <a:off x="9730905" y="4190857"/>
              <a:ext cx="32718" cy="51932"/>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5" name="Freeform 790">
              <a:extLst>
                <a:ext uri="{FF2B5EF4-FFF2-40B4-BE49-F238E27FC236}">
                  <a16:creationId xmlns="" xmlns:a16="http://schemas.microsoft.com/office/drawing/2014/main" id="{B22CF743-9D9C-4470-B120-C5D7F01FA5AA}"/>
                </a:ext>
              </a:extLst>
            </p:cNvPr>
            <p:cNvSpPr>
              <a:spLocks/>
            </p:cNvSpPr>
            <p:nvPr/>
          </p:nvSpPr>
          <p:spPr bwMode="auto">
            <a:xfrm>
              <a:off x="9660016" y="4081219"/>
              <a:ext cx="29993" cy="3462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6" name="Freeform 791">
              <a:extLst>
                <a:ext uri="{FF2B5EF4-FFF2-40B4-BE49-F238E27FC236}">
                  <a16:creationId xmlns="" xmlns:a16="http://schemas.microsoft.com/office/drawing/2014/main" id="{A8D6A1D3-93E5-4685-8076-4B9051ED68FF}"/>
                </a:ext>
              </a:extLst>
            </p:cNvPr>
            <p:cNvSpPr>
              <a:spLocks/>
            </p:cNvSpPr>
            <p:nvPr/>
          </p:nvSpPr>
          <p:spPr bwMode="auto">
            <a:xfrm>
              <a:off x="11066879" y="3538799"/>
              <a:ext cx="16360" cy="17312"/>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7" name="Freeform 792">
              <a:extLst>
                <a:ext uri="{FF2B5EF4-FFF2-40B4-BE49-F238E27FC236}">
                  <a16:creationId xmlns="" xmlns:a16="http://schemas.microsoft.com/office/drawing/2014/main" id="{4DE19C0A-5F1F-47C6-A440-B7171ABAF700}"/>
                </a:ext>
              </a:extLst>
            </p:cNvPr>
            <p:cNvSpPr>
              <a:spLocks/>
            </p:cNvSpPr>
            <p:nvPr/>
          </p:nvSpPr>
          <p:spPr bwMode="auto">
            <a:xfrm>
              <a:off x="11001445" y="3446472"/>
              <a:ext cx="24539" cy="14426"/>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8" name="Freeform 793">
              <a:extLst>
                <a:ext uri="{FF2B5EF4-FFF2-40B4-BE49-F238E27FC236}">
                  <a16:creationId xmlns="" xmlns:a16="http://schemas.microsoft.com/office/drawing/2014/main" id="{6E552AC7-D329-4F27-99B9-9BDE961CF4A6}"/>
                </a:ext>
              </a:extLst>
            </p:cNvPr>
            <p:cNvSpPr>
              <a:spLocks/>
            </p:cNvSpPr>
            <p:nvPr/>
          </p:nvSpPr>
          <p:spPr bwMode="auto">
            <a:xfrm>
              <a:off x="11066879" y="3411849"/>
              <a:ext cx="21811" cy="25969"/>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9" name="Freeform 794">
              <a:extLst>
                <a:ext uri="{FF2B5EF4-FFF2-40B4-BE49-F238E27FC236}">
                  <a16:creationId xmlns="" xmlns:a16="http://schemas.microsoft.com/office/drawing/2014/main" id="{757FFBD1-DAA7-4B12-AB13-0A2B34478119}"/>
                </a:ext>
              </a:extLst>
            </p:cNvPr>
            <p:cNvSpPr>
              <a:spLocks/>
            </p:cNvSpPr>
            <p:nvPr/>
          </p:nvSpPr>
          <p:spPr bwMode="auto">
            <a:xfrm>
              <a:off x="8882970" y="3582077"/>
              <a:ext cx="40896" cy="57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0" name="Freeform 795">
              <a:extLst>
                <a:ext uri="{FF2B5EF4-FFF2-40B4-BE49-F238E27FC236}">
                  <a16:creationId xmlns="" xmlns:a16="http://schemas.microsoft.com/office/drawing/2014/main" id="{48B8450B-308D-440D-BF56-38355C2E1F38}"/>
                </a:ext>
              </a:extLst>
            </p:cNvPr>
            <p:cNvSpPr>
              <a:spLocks/>
            </p:cNvSpPr>
            <p:nvPr/>
          </p:nvSpPr>
          <p:spPr bwMode="auto">
            <a:xfrm>
              <a:off x="8932045" y="3582077"/>
              <a:ext cx="4907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1" name="Freeform 796">
              <a:extLst>
                <a:ext uri="{FF2B5EF4-FFF2-40B4-BE49-F238E27FC236}">
                  <a16:creationId xmlns="" xmlns:a16="http://schemas.microsoft.com/office/drawing/2014/main" id="{3F0C43D8-55DA-4782-94E0-1BA55A5ED388}"/>
                </a:ext>
              </a:extLst>
            </p:cNvPr>
            <p:cNvSpPr>
              <a:spLocks/>
            </p:cNvSpPr>
            <p:nvPr/>
          </p:nvSpPr>
          <p:spPr bwMode="auto">
            <a:xfrm>
              <a:off x="9850871" y="3045431"/>
              <a:ext cx="32718" cy="17312"/>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2" name="Freeform 797">
              <a:extLst>
                <a:ext uri="{FF2B5EF4-FFF2-40B4-BE49-F238E27FC236}">
                  <a16:creationId xmlns="" xmlns:a16="http://schemas.microsoft.com/office/drawing/2014/main" id="{AE1A9DCE-0DDD-4B7A-8A9E-4E28E4F3EF1D}"/>
                </a:ext>
              </a:extLst>
            </p:cNvPr>
            <p:cNvSpPr>
              <a:spLocks/>
            </p:cNvSpPr>
            <p:nvPr/>
          </p:nvSpPr>
          <p:spPr bwMode="auto">
            <a:xfrm>
              <a:off x="6445490" y="5114097"/>
              <a:ext cx="73616" cy="100983"/>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405" name="Rectangle 404"/>
          <p:cNvSpPr/>
          <p:nvPr/>
        </p:nvSpPr>
        <p:spPr>
          <a:xfrm>
            <a:off x="-22036" y="3877554"/>
            <a:ext cx="12214038" cy="299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Chilean Food Safety and Quality Agency, ACHIPIA</a:t>
            </a:r>
          </a:p>
        </p:txBody>
      </p:sp>
      <p:pic>
        <p:nvPicPr>
          <p:cNvPr id="401" name="Picture 4" descr="Tenure-Track Position in Medical Physics">
            <a:extLst>
              <a:ext uri="{FF2B5EF4-FFF2-40B4-BE49-F238E27FC236}">
                <a16:creationId xmlns="" xmlns:a16="http://schemas.microsoft.com/office/drawing/2014/main" id="{D71FEABF-9212-4A99-8154-91B236F7647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5313" y1="40625" x2="45508" y2="52865"/>
                        <a14:foregroundMark x1="41211" y1="48698" x2="39453" y2="48958"/>
                        <a14:foregroundMark x1="56250" y1="45573" x2="55078" y2="47917"/>
                        <a14:foregroundMark x1="57422" y1="50781" x2="57617" y2="53385"/>
                        <a14:foregroundMark x1="59961" y1="49219" x2="58594" y2="46354"/>
                        <a14:foregroundMark x1="57227" y1="60938" x2="57422" y2="67188"/>
                        <a14:foregroundMark x1="58789" y1="71094" x2="59375" y2="69010"/>
                        <a14:foregroundMark x1="55273" y1="69792" x2="55469" y2="68229"/>
                        <a14:foregroundMark x1="45703" y1="65365" x2="45117" y2="64063"/>
                        <a14:foregroundMark x1="36523" y1="60938" x2="36523" y2="63021"/>
                      </a14:backgroundRemoval>
                    </a14:imgEffect>
                  </a14:imgLayer>
                </a14:imgProps>
              </a:ext>
              <a:ext uri="{28A0092B-C50C-407E-A947-70E740481C1C}">
                <a14:useLocalDpi xmlns:a14="http://schemas.microsoft.com/office/drawing/2010/main" val="0"/>
              </a:ext>
            </a:extLst>
          </a:blip>
          <a:srcRect l="17490" r="18790"/>
          <a:stretch/>
        </p:blipFill>
        <p:spPr bwMode="auto">
          <a:xfrm>
            <a:off x="10061201" y="4479334"/>
            <a:ext cx="1391677" cy="1847585"/>
          </a:xfrm>
          <a:prstGeom prst="rect">
            <a:avLst/>
          </a:prstGeom>
          <a:noFill/>
          <a:extLst>
            <a:ext uri="{909E8E84-426E-40DD-AFC4-6F175D3DCCD1}">
              <a14:hiddenFill xmlns:a14="http://schemas.microsoft.com/office/drawing/2010/main">
                <a:solidFill>
                  <a:srgbClr val="FFFFFF"/>
                </a:solidFill>
              </a14:hiddenFill>
            </a:ext>
          </a:extLst>
        </p:spPr>
      </p:pic>
      <p:pic>
        <p:nvPicPr>
          <p:cNvPr id="402" name="Picture 6" descr="GHI - dedicated to the science of food regulations and legislation for food  safety and security - EFFoST">
            <a:extLst>
              <a:ext uri="{FF2B5EF4-FFF2-40B4-BE49-F238E27FC236}">
                <a16:creationId xmlns="" xmlns:a16="http://schemas.microsoft.com/office/drawing/2014/main" id="{DA6115A9-E62D-48E1-9A35-EC6A4BDC11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646" y="5071893"/>
            <a:ext cx="3249363" cy="1536258"/>
          </a:xfrm>
          <a:prstGeom prst="rect">
            <a:avLst/>
          </a:prstGeom>
          <a:noFill/>
          <a:extLst>
            <a:ext uri="{909E8E84-426E-40DD-AFC4-6F175D3DCCD1}">
              <a14:hiddenFill xmlns:a14="http://schemas.microsoft.com/office/drawing/2010/main">
                <a:solidFill>
                  <a:srgbClr val="FFFFFF"/>
                </a:solidFill>
              </a14:hiddenFill>
            </a:ext>
          </a:extLst>
        </p:spPr>
      </p:pic>
      <p:pic>
        <p:nvPicPr>
          <p:cNvPr id="403" name="Imagen 3" descr="Imagen que contiene dibujo&#10;&#10;Descripción generada automáticamente">
            <a:extLst>
              <a:ext uri="{FF2B5EF4-FFF2-40B4-BE49-F238E27FC236}">
                <a16:creationId xmlns="" xmlns:a16="http://schemas.microsoft.com/office/drawing/2014/main" id="{D713BE49-9A2D-4B14-A5F0-3B9785A837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8783" y="5071174"/>
            <a:ext cx="2768461" cy="965439"/>
          </a:xfrm>
          <a:prstGeom prst="rect">
            <a:avLst/>
          </a:prstGeom>
        </p:spPr>
      </p:pic>
      <p:pic>
        <p:nvPicPr>
          <p:cNvPr id="805"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0445" y="33701"/>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06"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142" y="-28627"/>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07"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80" y="1567193"/>
            <a:ext cx="794731" cy="797910"/>
          </a:xfrm>
          <a:prstGeom prst="rect">
            <a:avLst/>
          </a:prstGeom>
          <a:noFill/>
          <a:extLst>
            <a:ext uri="{909E8E84-426E-40DD-AFC4-6F175D3DCCD1}">
              <a14:hiddenFill xmlns:a14="http://schemas.microsoft.com/office/drawing/2010/main">
                <a:solidFill>
                  <a:srgbClr val="FFFFFF"/>
                </a:solidFill>
              </a14:hiddenFill>
            </a:ext>
          </a:extLst>
        </p:spPr>
      </p:pic>
      <p:sp>
        <p:nvSpPr>
          <p:cNvPr id="811" name="Rectangle 810"/>
          <p:cNvSpPr/>
          <p:nvPr/>
        </p:nvSpPr>
        <p:spPr>
          <a:xfrm>
            <a:off x="0" y="3768022"/>
            <a:ext cx="1225296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64783" y="8942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09"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8480" y="27100"/>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10"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4780" y="1546983"/>
            <a:ext cx="794731" cy="797910"/>
          </a:xfrm>
          <a:prstGeom prst="rect">
            <a:avLst/>
          </a:prstGeom>
          <a:noFill/>
          <a:extLst>
            <a:ext uri="{909E8E84-426E-40DD-AFC4-6F175D3DCCD1}">
              <a14:hiddenFill xmlns:a14="http://schemas.microsoft.com/office/drawing/2010/main">
                <a:solidFill>
                  <a:srgbClr val="FFFFFF"/>
                </a:solidFill>
              </a14:hiddenFill>
            </a:ext>
          </a:extLst>
        </p:spPr>
      </p:pic>
      <p:sp>
        <p:nvSpPr>
          <p:cNvPr id="399" name="11 Rectángulo"/>
          <p:cNvSpPr/>
          <p:nvPr/>
        </p:nvSpPr>
        <p:spPr>
          <a:xfrm>
            <a:off x="971630" y="3130425"/>
            <a:ext cx="10451020" cy="1323439"/>
          </a:xfrm>
          <a:prstGeom prst="rect">
            <a:avLst/>
          </a:prstGeom>
          <a:solidFill>
            <a:srgbClr val="0E3E8A"/>
          </a:solidFill>
        </p:spPr>
        <p:txBody>
          <a:bodyPr wrap="square">
            <a:spAutoFit/>
          </a:bodyPr>
          <a:lstStyle/>
          <a:p>
            <a:pPr algn="ctr"/>
            <a:r>
              <a:rPr lang="en-US" sz="4000" dirty="0">
                <a:solidFill>
                  <a:schemeClr val="bg1"/>
                </a:solidFill>
                <a:latin typeface=".VnBodoniH" pitchFamily="34" charset="0"/>
              </a:rPr>
              <a:t>COVID-19:  </a:t>
            </a:r>
            <a:r>
              <a:rPr lang="en-US" sz="4000" dirty="0" smtClean="0">
                <a:solidFill>
                  <a:schemeClr val="bg1"/>
                </a:solidFill>
                <a:latin typeface=".VnBodoniH" pitchFamily="34" charset="0"/>
              </a:rPr>
              <a:t>TỔNG QUAN </a:t>
            </a:r>
            <a:r>
              <a:rPr lang="en-US" sz="4000" dirty="0">
                <a:solidFill>
                  <a:schemeClr val="bg1"/>
                </a:solidFill>
                <a:latin typeface=".VnBodoniH" pitchFamily="34" charset="0"/>
              </a:rPr>
              <a:t>TOÀN CẦU </a:t>
            </a:r>
            <a:r>
              <a:rPr lang="en-US" sz="4000" dirty="0" smtClean="0">
                <a:solidFill>
                  <a:schemeClr val="bg1"/>
                </a:solidFill>
                <a:latin typeface=".VnBodoniH" pitchFamily="34" charset="0"/>
              </a:rPr>
              <a:t>TRONG NGÀNH </a:t>
            </a:r>
            <a:r>
              <a:rPr lang="en-US" sz="4000" dirty="0">
                <a:solidFill>
                  <a:schemeClr val="bg1"/>
                </a:solidFill>
                <a:latin typeface=".VnBodoniH" pitchFamily="34" charset="0"/>
              </a:rPr>
              <a:t>THỰC </a:t>
            </a:r>
            <a:r>
              <a:rPr lang="en-US" sz="4000" dirty="0" smtClean="0">
                <a:solidFill>
                  <a:schemeClr val="bg1"/>
                </a:solidFill>
                <a:latin typeface=".VnBodoniH" pitchFamily="34" charset="0"/>
              </a:rPr>
              <a:t>PHẨM</a:t>
            </a:r>
            <a:endParaRPr lang="es-CL" sz="4000" dirty="0">
              <a:solidFill>
                <a:schemeClr val="bg1"/>
              </a:solidFill>
              <a:latin typeface=".VnBodoniH" pitchFamily="34" charset="0"/>
            </a:endParaRPr>
          </a:p>
        </p:txBody>
      </p:sp>
      <p:sp>
        <p:nvSpPr>
          <p:cNvPr id="814" name="TextBox 813"/>
          <p:cNvSpPr txBox="1"/>
          <p:nvPr/>
        </p:nvSpPr>
        <p:spPr>
          <a:xfrm>
            <a:off x="879514" y="4617424"/>
            <a:ext cx="3239730" cy="369298"/>
          </a:xfrm>
          <a:prstGeom prst="rect">
            <a:avLst/>
          </a:prstGeom>
          <a:noFill/>
        </p:spPr>
        <p:txBody>
          <a:bodyPr wrap="square" rtlCol="0">
            <a:spAutoFit/>
          </a:bodyPr>
          <a:lstStyle/>
          <a:p>
            <a:pPr algn="ctr"/>
            <a:r>
              <a:rPr lang="en-US" b="1" dirty="0"/>
              <a:t>Presented by:</a:t>
            </a:r>
          </a:p>
        </p:txBody>
      </p:sp>
      <p:sp>
        <p:nvSpPr>
          <p:cNvPr id="815" name="TextBox 814"/>
          <p:cNvSpPr txBox="1"/>
          <p:nvPr/>
        </p:nvSpPr>
        <p:spPr>
          <a:xfrm>
            <a:off x="7562721" y="4572618"/>
            <a:ext cx="3239730" cy="369298"/>
          </a:xfrm>
          <a:prstGeom prst="rect">
            <a:avLst/>
          </a:prstGeom>
          <a:noFill/>
        </p:spPr>
        <p:txBody>
          <a:bodyPr wrap="square" rtlCol="0">
            <a:spAutoFit/>
          </a:bodyPr>
          <a:lstStyle/>
          <a:p>
            <a:pPr algn="ctr"/>
            <a:r>
              <a:rPr lang="en-US" b="1" dirty="0"/>
              <a:t>Adapted from:</a:t>
            </a:r>
          </a:p>
        </p:txBody>
      </p:sp>
      <p:sp>
        <p:nvSpPr>
          <p:cNvPr id="816" name="Rectangle 815"/>
          <p:cNvSpPr/>
          <p:nvPr/>
        </p:nvSpPr>
        <p:spPr>
          <a:xfrm>
            <a:off x="9385959" y="6162936"/>
            <a:ext cx="2740116" cy="523220"/>
          </a:xfrm>
          <a:prstGeom prst="rect">
            <a:avLst/>
          </a:prstGeom>
        </p:spPr>
        <p:txBody>
          <a:bodyPr wrap="square">
            <a:spAutoFit/>
          </a:bodyPr>
          <a:lstStyle/>
          <a:p>
            <a:pPr algn="ctr"/>
            <a:r>
              <a:rPr lang="en-US" sz="1400" b="1" i="1" dirty="0" err="1">
                <a:solidFill>
                  <a:srgbClr val="0E3E8A"/>
                </a:solidFill>
                <a:latin typeface="Adobe Devanagari" panose="02040503050201020203" pitchFamily="18" charset="0"/>
                <a:cs typeface="Adobe Devanagari" panose="02040503050201020203" pitchFamily="18" charset="0"/>
              </a:rPr>
              <a:t>Pontificia</a:t>
            </a:r>
            <a:r>
              <a:rPr lang="en-US" sz="1400" b="1" i="1" dirty="0">
                <a:solidFill>
                  <a:srgbClr val="0E3E8A"/>
                </a:solidFill>
                <a:latin typeface="Adobe Devanagari" panose="02040503050201020203" pitchFamily="18" charset="0"/>
                <a:cs typeface="Adobe Devanagari" panose="02040503050201020203" pitchFamily="18" charset="0"/>
              </a:rPr>
              <a:t> Universidad </a:t>
            </a:r>
            <a:r>
              <a:rPr lang="en-US" sz="1400" b="1" i="1" dirty="0" err="1">
                <a:solidFill>
                  <a:srgbClr val="0E3E8A"/>
                </a:solidFill>
                <a:latin typeface="Adobe Devanagari" panose="02040503050201020203" pitchFamily="18" charset="0"/>
                <a:cs typeface="Adobe Devanagari" panose="02040503050201020203" pitchFamily="18" charset="0"/>
              </a:rPr>
              <a:t>Católica</a:t>
            </a:r>
            <a:r>
              <a:rPr lang="en-US" sz="1400" b="1" i="1" dirty="0">
                <a:solidFill>
                  <a:srgbClr val="0E3E8A"/>
                </a:solidFill>
                <a:latin typeface="Adobe Devanagari" panose="02040503050201020203" pitchFamily="18" charset="0"/>
                <a:cs typeface="Adobe Devanagari" panose="02040503050201020203" pitchFamily="18" charset="0"/>
              </a:rPr>
              <a:t> de Chile </a:t>
            </a:r>
            <a:endParaRPr lang="en-US" sz="1400" dirty="0"/>
          </a:p>
        </p:txBody>
      </p:sp>
      <p:sp>
        <p:nvSpPr>
          <p:cNvPr id="818" name="Rectangle 817"/>
          <p:cNvSpPr/>
          <p:nvPr/>
        </p:nvSpPr>
        <p:spPr>
          <a:xfrm>
            <a:off x="6075263" y="6104855"/>
            <a:ext cx="2904962" cy="523220"/>
          </a:xfrm>
          <a:prstGeom prst="rect">
            <a:avLst/>
          </a:prstGeom>
        </p:spPr>
        <p:txBody>
          <a:bodyPr wrap="none">
            <a:spAutoFit/>
          </a:bodyPr>
          <a:lstStyle/>
          <a:p>
            <a:pPr algn="ctr"/>
            <a:r>
              <a:rPr lang="en-US" sz="1400" b="1" i="1" dirty="0">
                <a:solidFill>
                  <a:srgbClr val="0E3E8A"/>
                </a:solidFill>
                <a:latin typeface="Adobe Devanagari" panose="02040503050201020203" pitchFamily="18" charset="0"/>
                <a:cs typeface="Adobe Devanagari" panose="02040503050201020203" pitchFamily="18" charset="0"/>
              </a:rPr>
              <a:t>Chilean Food Safety and Quality Agency</a:t>
            </a:r>
          </a:p>
          <a:p>
            <a:pPr algn="ctr"/>
            <a:r>
              <a:rPr lang="en-US" sz="1400" b="1" i="1" dirty="0">
                <a:solidFill>
                  <a:srgbClr val="0E3E8A"/>
                </a:solidFill>
                <a:latin typeface="Adobe Devanagari" panose="02040503050201020203" pitchFamily="18" charset="0"/>
                <a:cs typeface="Adobe Devanagari" panose="02040503050201020203" pitchFamily="18" charset="0"/>
              </a:rPr>
              <a:t>Chilean Ministry of Agriculture</a:t>
            </a:r>
            <a:endParaRPr lang="en-US" sz="1400" dirty="0"/>
          </a:p>
        </p:txBody>
      </p:sp>
    </p:spTree>
    <p:extLst>
      <p:ext uri="{BB962C8B-B14F-4D97-AF65-F5344CB8AC3E}">
        <p14:creationId xmlns:p14="http://schemas.microsoft.com/office/powerpoint/2010/main" val="2635611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 xmlns:a16="http://schemas.microsoft.com/office/drawing/2014/main" id="{D53C37F8-49DB-4613-8DE2-84814260B714}"/>
              </a:ext>
            </a:extLst>
          </p:cNvPr>
          <p:cNvGrpSpPr/>
          <p:nvPr/>
        </p:nvGrpSpPr>
        <p:grpSpPr>
          <a:xfrm>
            <a:off x="1084350" y="1961314"/>
            <a:ext cx="4402050" cy="2179365"/>
            <a:chOff x="4427984" y="1942371"/>
            <a:chExt cx="4608512" cy="3168352"/>
          </a:xfrm>
        </p:grpSpPr>
        <p:pic>
          <p:nvPicPr>
            <p:cNvPr id="15" name="Imagen 14">
              <a:extLst>
                <a:ext uri="{FF2B5EF4-FFF2-40B4-BE49-F238E27FC236}">
                  <a16:creationId xmlns="" xmlns:a16="http://schemas.microsoft.com/office/drawing/2014/main" id="{BC4E8EEE-179D-4E27-BFA7-E086CFC43368}"/>
                </a:ext>
              </a:extLst>
            </p:cNvPr>
            <p:cNvPicPr>
              <a:picLocks noChangeAspect="1"/>
            </p:cNvPicPr>
            <p:nvPr/>
          </p:nvPicPr>
          <p:blipFill rotWithShape="1">
            <a:blip r:embed="rId3"/>
            <a:srcRect l="6688" t="16456" r="65750" b="25889"/>
            <a:stretch/>
          </p:blipFill>
          <p:spPr>
            <a:xfrm>
              <a:off x="4427984" y="1942371"/>
              <a:ext cx="4608512" cy="3168352"/>
            </a:xfrm>
            <a:prstGeom prst="rect">
              <a:avLst/>
            </a:prstGeom>
            <a:ln>
              <a:solidFill>
                <a:schemeClr val="accent1"/>
              </a:solidFill>
            </a:ln>
          </p:spPr>
        </p:pic>
        <p:sp>
          <p:nvSpPr>
            <p:cNvPr id="16" name="Rectángulo 15">
              <a:extLst>
                <a:ext uri="{FF2B5EF4-FFF2-40B4-BE49-F238E27FC236}">
                  <a16:creationId xmlns="" xmlns:a16="http://schemas.microsoft.com/office/drawing/2014/main" id="{3C50D389-8112-4FAC-A5A7-0B42D9A6EB43}"/>
                </a:ext>
              </a:extLst>
            </p:cNvPr>
            <p:cNvSpPr/>
            <p:nvPr/>
          </p:nvSpPr>
          <p:spPr>
            <a:xfrm>
              <a:off x="5358086" y="2629395"/>
              <a:ext cx="2490277" cy="2481328"/>
            </a:xfrm>
            <a:prstGeom prst="rect">
              <a:avLst/>
            </a:prstGeom>
            <a:noFill/>
            <a:ln w="1905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17" name="Grupo 16">
            <a:extLst>
              <a:ext uri="{FF2B5EF4-FFF2-40B4-BE49-F238E27FC236}">
                <a16:creationId xmlns="" xmlns:a16="http://schemas.microsoft.com/office/drawing/2014/main" id="{EEE6BBA6-621C-427C-8626-1BB172072179}"/>
              </a:ext>
            </a:extLst>
          </p:cNvPr>
          <p:cNvGrpSpPr/>
          <p:nvPr/>
        </p:nvGrpSpPr>
        <p:grpSpPr>
          <a:xfrm>
            <a:off x="6374833" y="1879415"/>
            <a:ext cx="4431705" cy="2351894"/>
            <a:chOff x="251520" y="1484784"/>
            <a:chExt cx="5040559" cy="3456384"/>
          </a:xfrm>
        </p:grpSpPr>
        <p:pic>
          <p:nvPicPr>
            <p:cNvPr id="18" name="Imagen 17">
              <a:extLst>
                <a:ext uri="{FF2B5EF4-FFF2-40B4-BE49-F238E27FC236}">
                  <a16:creationId xmlns="" xmlns:a16="http://schemas.microsoft.com/office/drawing/2014/main" id="{F741CF93-21C0-4765-8A20-8CC68DC8CABE}"/>
                </a:ext>
              </a:extLst>
            </p:cNvPr>
            <p:cNvPicPr>
              <a:picLocks noChangeAspect="1"/>
            </p:cNvPicPr>
            <p:nvPr/>
          </p:nvPicPr>
          <p:blipFill rotWithShape="1">
            <a:blip r:embed="rId4"/>
            <a:srcRect l="6688" t="16968" r="64962" b="26040"/>
            <a:stretch/>
          </p:blipFill>
          <p:spPr>
            <a:xfrm>
              <a:off x="251520" y="1484784"/>
              <a:ext cx="5040559" cy="3456384"/>
            </a:xfrm>
            <a:prstGeom prst="rect">
              <a:avLst/>
            </a:prstGeom>
            <a:ln>
              <a:solidFill>
                <a:schemeClr val="accent1"/>
              </a:solidFill>
            </a:ln>
          </p:spPr>
        </p:pic>
        <p:sp>
          <p:nvSpPr>
            <p:cNvPr id="19" name="Rectángulo 18">
              <a:extLst>
                <a:ext uri="{FF2B5EF4-FFF2-40B4-BE49-F238E27FC236}">
                  <a16:creationId xmlns="" xmlns:a16="http://schemas.microsoft.com/office/drawing/2014/main" id="{BBD7961F-480D-4717-BF40-5ABAC82E7942}"/>
                </a:ext>
              </a:extLst>
            </p:cNvPr>
            <p:cNvSpPr/>
            <p:nvPr/>
          </p:nvSpPr>
          <p:spPr>
            <a:xfrm>
              <a:off x="985203" y="4257013"/>
              <a:ext cx="2914149" cy="684155"/>
            </a:xfrm>
            <a:prstGeom prst="rect">
              <a:avLst/>
            </a:prstGeom>
            <a:noFill/>
            <a:ln w="1905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994336" y="914874"/>
            <a:ext cx="9914021" cy="830997"/>
          </a:xfrm>
          <a:prstGeom prst="rect">
            <a:avLst/>
          </a:prstGeom>
          <a:noFill/>
        </p:spPr>
        <p:txBody>
          <a:bodyPr wrap="square" rtlCol="0">
            <a:spAutoFit/>
          </a:bodyPr>
          <a:lstStyle/>
          <a:p>
            <a:pPr algn="ctr"/>
            <a:r>
              <a:rPr lang="en-US" sz="2400" b="1" i="1" dirty="0" err="1">
                <a:solidFill>
                  <a:schemeClr val="accent2">
                    <a:lumMod val="50000"/>
                  </a:schemeClr>
                </a:solidFill>
              </a:rPr>
              <a:t>Hiện</a:t>
            </a:r>
            <a:r>
              <a:rPr lang="en-US" sz="2400" b="1" i="1" dirty="0">
                <a:solidFill>
                  <a:schemeClr val="accent2">
                    <a:lumMod val="50000"/>
                  </a:schemeClr>
                </a:solidFill>
              </a:rPr>
              <a:t> </a:t>
            </a:r>
            <a:r>
              <a:rPr lang="en-US" sz="2400" b="1" i="1" dirty="0" err="1">
                <a:solidFill>
                  <a:schemeClr val="accent2">
                    <a:lumMod val="50000"/>
                  </a:schemeClr>
                </a:solidFill>
              </a:rPr>
              <a:t>không</a:t>
            </a:r>
            <a:r>
              <a:rPr lang="en-US" sz="2400" b="1" i="1" dirty="0">
                <a:solidFill>
                  <a:schemeClr val="accent2">
                    <a:lumMod val="50000"/>
                  </a:schemeClr>
                </a:solidFill>
              </a:rPr>
              <a:t> </a:t>
            </a:r>
            <a:r>
              <a:rPr lang="en-US" sz="2400" b="1" i="1" dirty="0" err="1">
                <a:solidFill>
                  <a:schemeClr val="accent2">
                    <a:lumMod val="50000"/>
                  </a:schemeClr>
                </a:solidFill>
              </a:rPr>
              <a:t>có</a:t>
            </a:r>
            <a:r>
              <a:rPr lang="en-US" sz="2400" b="1" i="1" dirty="0">
                <a:solidFill>
                  <a:schemeClr val="accent2">
                    <a:lumMod val="50000"/>
                  </a:schemeClr>
                </a:solidFill>
              </a:rPr>
              <a:t> </a:t>
            </a:r>
            <a:r>
              <a:rPr lang="en-US" sz="2400" b="1" i="1" dirty="0" err="1">
                <a:solidFill>
                  <a:schemeClr val="accent2">
                    <a:lumMod val="50000"/>
                  </a:schemeClr>
                </a:solidFill>
              </a:rPr>
              <a:t>bằng</a:t>
            </a:r>
            <a:r>
              <a:rPr lang="en-US" sz="2400" b="1" i="1" dirty="0">
                <a:solidFill>
                  <a:schemeClr val="accent2">
                    <a:lumMod val="50000"/>
                  </a:schemeClr>
                </a:solidFill>
              </a:rPr>
              <a:t> </a:t>
            </a:r>
            <a:r>
              <a:rPr lang="en-US" sz="2400" b="1" i="1" dirty="0" err="1">
                <a:solidFill>
                  <a:schemeClr val="accent2">
                    <a:lumMod val="50000"/>
                  </a:schemeClr>
                </a:solidFill>
              </a:rPr>
              <a:t>chứng</a:t>
            </a:r>
            <a:r>
              <a:rPr lang="en-US" sz="2400" b="1" i="1" dirty="0">
                <a:solidFill>
                  <a:schemeClr val="accent2">
                    <a:lumMod val="50000"/>
                  </a:schemeClr>
                </a:solidFill>
              </a:rPr>
              <a:t> </a:t>
            </a:r>
            <a:r>
              <a:rPr lang="en-US" sz="2400" b="1" i="1" dirty="0" err="1">
                <a:solidFill>
                  <a:schemeClr val="accent2">
                    <a:lumMod val="50000"/>
                  </a:schemeClr>
                </a:solidFill>
              </a:rPr>
              <a:t>cho</a:t>
            </a:r>
            <a:r>
              <a:rPr lang="en-US" sz="2400" b="1" i="1" dirty="0">
                <a:solidFill>
                  <a:schemeClr val="accent2">
                    <a:lumMod val="50000"/>
                  </a:schemeClr>
                </a:solidFill>
              </a:rPr>
              <a:t> </a:t>
            </a:r>
            <a:r>
              <a:rPr lang="en-US" sz="2400" b="1" i="1" dirty="0" err="1">
                <a:solidFill>
                  <a:schemeClr val="accent2">
                    <a:lumMod val="50000"/>
                  </a:schemeClr>
                </a:solidFill>
              </a:rPr>
              <a:t>thấy</a:t>
            </a:r>
            <a:r>
              <a:rPr lang="en-US" sz="2400" b="1" i="1" dirty="0">
                <a:solidFill>
                  <a:schemeClr val="accent2">
                    <a:lumMod val="50000"/>
                  </a:schemeClr>
                </a:solidFill>
              </a:rPr>
              <a:t> Covid-19 </a:t>
            </a:r>
            <a:r>
              <a:rPr lang="en-US" sz="2400" b="1" i="1" dirty="0" err="1">
                <a:solidFill>
                  <a:schemeClr val="accent2">
                    <a:lumMod val="50000"/>
                  </a:schemeClr>
                </a:solidFill>
              </a:rPr>
              <a:t>có</a:t>
            </a:r>
            <a:r>
              <a:rPr lang="en-US" sz="2400" b="1" i="1" dirty="0">
                <a:solidFill>
                  <a:schemeClr val="accent2">
                    <a:lumMod val="50000"/>
                  </a:schemeClr>
                </a:solidFill>
              </a:rPr>
              <a:t> </a:t>
            </a:r>
            <a:r>
              <a:rPr lang="en-US" sz="2400" b="1" i="1" dirty="0" err="1">
                <a:solidFill>
                  <a:schemeClr val="accent2">
                    <a:lumMod val="50000"/>
                  </a:schemeClr>
                </a:solidFill>
              </a:rPr>
              <a:t>thể</a:t>
            </a:r>
            <a:r>
              <a:rPr lang="en-US" sz="2400" b="1" i="1" dirty="0">
                <a:solidFill>
                  <a:schemeClr val="accent2">
                    <a:lumMod val="50000"/>
                  </a:schemeClr>
                </a:solidFill>
              </a:rPr>
              <a:t> </a:t>
            </a:r>
            <a:r>
              <a:rPr lang="en-US" sz="2400" b="1" i="1" dirty="0" err="1">
                <a:solidFill>
                  <a:schemeClr val="accent2">
                    <a:lumMod val="50000"/>
                  </a:schemeClr>
                </a:solidFill>
              </a:rPr>
              <a:t>lây</a:t>
            </a:r>
            <a:r>
              <a:rPr lang="en-US" sz="2400" b="1" i="1" dirty="0">
                <a:solidFill>
                  <a:schemeClr val="accent2">
                    <a:lumMod val="50000"/>
                  </a:schemeClr>
                </a:solidFill>
              </a:rPr>
              <a:t> </a:t>
            </a:r>
            <a:r>
              <a:rPr lang="en-US" sz="2400" b="1" i="1" dirty="0" err="1">
                <a:solidFill>
                  <a:schemeClr val="accent2">
                    <a:lumMod val="50000"/>
                  </a:schemeClr>
                </a:solidFill>
              </a:rPr>
              <a:t>truyền</a:t>
            </a:r>
            <a:r>
              <a:rPr lang="en-US" sz="2400" b="1" i="1" dirty="0">
                <a:solidFill>
                  <a:schemeClr val="accent2">
                    <a:lumMod val="50000"/>
                  </a:schemeClr>
                </a:solidFill>
              </a:rPr>
              <a:t> qua </a:t>
            </a:r>
            <a:r>
              <a:rPr lang="en-US" sz="2400" b="1" i="1" dirty="0" err="1">
                <a:solidFill>
                  <a:schemeClr val="accent2">
                    <a:lumMod val="50000"/>
                  </a:schemeClr>
                </a:solidFill>
              </a:rPr>
              <a:t>thực</a:t>
            </a:r>
            <a:r>
              <a:rPr lang="en-US" sz="2400" b="1" i="1" dirty="0">
                <a:solidFill>
                  <a:schemeClr val="accent2">
                    <a:lumMod val="50000"/>
                  </a:schemeClr>
                </a:solidFill>
              </a:rPr>
              <a:t> </a:t>
            </a:r>
            <a:r>
              <a:rPr lang="en-US" sz="2400" b="1" i="1" dirty="0" err="1">
                <a:solidFill>
                  <a:schemeClr val="accent2">
                    <a:lumMod val="50000"/>
                  </a:schemeClr>
                </a:solidFill>
              </a:rPr>
              <a:t>phẩm</a:t>
            </a:r>
            <a:r>
              <a:rPr lang="en-US" sz="2400" b="1" i="1" dirty="0">
                <a:solidFill>
                  <a:schemeClr val="accent2">
                    <a:lumMod val="50000"/>
                  </a:schemeClr>
                </a:solidFill>
              </a:rPr>
              <a:t> </a:t>
            </a:r>
            <a:r>
              <a:rPr lang="en-US" sz="2400" b="1" i="1" dirty="0" err="1">
                <a:solidFill>
                  <a:schemeClr val="accent2">
                    <a:lumMod val="50000"/>
                  </a:schemeClr>
                </a:solidFill>
              </a:rPr>
              <a:t>hoặc</a:t>
            </a:r>
            <a:r>
              <a:rPr lang="en-US" sz="2400" b="1" i="1" dirty="0">
                <a:solidFill>
                  <a:schemeClr val="accent2">
                    <a:lumMod val="50000"/>
                  </a:schemeClr>
                </a:solidFill>
              </a:rPr>
              <a:t> </a:t>
            </a:r>
            <a:r>
              <a:rPr lang="en-US" sz="2400" b="1" i="1" dirty="0" err="1">
                <a:solidFill>
                  <a:schemeClr val="accent2">
                    <a:lumMod val="50000"/>
                  </a:schemeClr>
                </a:solidFill>
              </a:rPr>
              <a:t>bao</a:t>
            </a:r>
            <a:r>
              <a:rPr lang="en-US" sz="2400" b="1" i="1" dirty="0">
                <a:solidFill>
                  <a:schemeClr val="accent2">
                    <a:lumMod val="50000"/>
                  </a:schemeClr>
                </a:solidFill>
              </a:rPr>
              <a:t> </a:t>
            </a:r>
            <a:r>
              <a:rPr lang="en-US" sz="2400" b="1" i="1" dirty="0" err="1">
                <a:solidFill>
                  <a:schemeClr val="accent2">
                    <a:lumMod val="50000"/>
                  </a:schemeClr>
                </a:solidFill>
              </a:rPr>
              <a:t>bì</a:t>
            </a:r>
            <a:r>
              <a:rPr lang="en-US" sz="2400" b="1" i="1" dirty="0">
                <a:solidFill>
                  <a:schemeClr val="accent2">
                    <a:lumMod val="50000"/>
                  </a:schemeClr>
                </a:solidFill>
              </a:rPr>
              <a:t> - </a:t>
            </a:r>
            <a:r>
              <a:rPr lang="en-US" sz="2400" b="1" i="1" dirty="0" err="1">
                <a:solidFill>
                  <a:schemeClr val="accent2">
                    <a:lumMod val="50000"/>
                  </a:schemeClr>
                </a:solidFill>
              </a:rPr>
              <a:t>Tổ</a:t>
            </a:r>
            <a:r>
              <a:rPr lang="en-US" sz="2400" b="1" i="1" dirty="0">
                <a:solidFill>
                  <a:schemeClr val="accent2">
                    <a:lumMod val="50000"/>
                  </a:schemeClr>
                </a:solidFill>
              </a:rPr>
              <a:t> </a:t>
            </a:r>
            <a:r>
              <a:rPr lang="en-US" sz="2400" b="1" i="1" dirty="0" err="1">
                <a:solidFill>
                  <a:schemeClr val="accent2">
                    <a:lumMod val="50000"/>
                  </a:schemeClr>
                </a:solidFill>
              </a:rPr>
              <a:t>chức</a:t>
            </a:r>
            <a:r>
              <a:rPr lang="en-US" sz="2400" b="1" i="1" dirty="0">
                <a:solidFill>
                  <a:schemeClr val="accent2">
                    <a:lumMod val="50000"/>
                  </a:schemeClr>
                </a:solidFill>
              </a:rPr>
              <a:t> Y </a:t>
            </a:r>
            <a:r>
              <a:rPr lang="en-US" sz="2400" b="1" i="1" dirty="0" err="1">
                <a:solidFill>
                  <a:schemeClr val="accent2">
                    <a:lumMod val="50000"/>
                  </a:schemeClr>
                </a:solidFill>
              </a:rPr>
              <a:t>tế</a:t>
            </a:r>
            <a:r>
              <a:rPr lang="en-US" sz="2400" b="1" i="1" dirty="0">
                <a:solidFill>
                  <a:schemeClr val="accent2">
                    <a:lumMod val="50000"/>
                  </a:schemeClr>
                </a:solidFill>
              </a:rPr>
              <a:t> </a:t>
            </a:r>
            <a:r>
              <a:rPr lang="en-US" sz="2400" b="1" i="1" dirty="0" err="1">
                <a:solidFill>
                  <a:schemeClr val="accent2">
                    <a:lumMod val="50000"/>
                  </a:schemeClr>
                </a:solidFill>
              </a:rPr>
              <a:t>Thế</a:t>
            </a:r>
            <a:r>
              <a:rPr lang="en-US" sz="2400" b="1" i="1" dirty="0">
                <a:solidFill>
                  <a:schemeClr val="accent2">
                    <a:lumMod val="50000"/>
                  </a:schemeClr>
                </a:solidFill>
              </a:rPr>
              <a:t> </a:t>
            </a:r>
            <a:r>
              <a:rPr lang="en-US" sz="2400" b="1" i="1" dirty="0" err="1">
                <a:solidFill>
                  <a:schemeClr val="accent2">
                    <a:lumMod val="50000"/>
                  </a:schemeClr>
                </a:solidFill>
              </a:rPr>
              <a:t>giới</a:t>
            </a:r>
            <a:r>
              <a:rPr lang="en-US" sz="2400" b="1" i="1" dirty="0">
                <a:solidFill>
                  <a:schemeClr val="accent2">
                    <a:lumMod val="50000"/>
                  </a:schemeClr>
                </a:solidFill>
              </a:rPr>
              <a:t> (WHO)</a:t>
            </a:r>
            <a:endParaRPr lang="en-US" sz="1400" dirty="0"/>
          </a:p>
        </p:txBody>
      </p:sp>
      <p:sp>
        <p:nvSpPr>
          <p:cNvPr id="20" name="CuadroTexto 3">
            <a:extLst>
              <a:ext uri="{FF2B5EF4-FFF2-40B4-BE49-F238E27FC236}">
                <a16:creationId xmlns="" xmlns:a16="http://schemas.microsoft.com/office/drawing/2014/main" id="{0B8EE59F-D1E1-4F50-A347-7EB1DE7AF2FF}"/>
              </a:ext>
            </a:extLst>
          </p:cNvPr>
          <p:cNvSpPr txBox="1"/>
          <p:nvPr/>
        </p:nvSpPr>
        <p:spPr>
          <a:xfrm>
            <a:off x="3956759" y="170796"/>
            <a:ext cx="3448380" cy="646331"/>
          </a:xfrm>
          <a:prstGeom prst="rect">
            <a:avLst/>
          </a:prstGeom>
          <a:noFill/>
        </p:spPr>
        <p:txBody>
          <a:bodyPr wrap="none" rtlCol="0">
            <a:spAutoFit/>
          </a:bodyPr>
          <a:lstStyle/>
          <a:p>
            <a:pPr lvl="0">
              <a:defRPr/>
            </a:pPr>
            <a:r>
              <a:rPr lang="es-CL" sz="3600" b="1" spc="600" dirty="0" err="1">
                <a:solidFill>
                  <a:srgbClr val="0E3E8A"/>
                </a:solidFill>
                <a:latin typeface="Verdana" panose="020B0604030504040204" pitchFamily="34" charset="0"/>
                <a:ea typeface="Verdana" panose="020B0604030504040204" pitchFamily="34" charset="0"/>
              </a:rPr>
              <a:t>Giới</a:t>
            </a:r>
            <a:r>
              <a:rPr lang="es-CL" sz="3600" b="1" spc="600" dirty="0">
                <a:solidFill>
                  <a:srgbClr val="0E3E8A"/>
                </a:solidFill>
                <a:latin typeface="Verdana" panose="020B0604030504040204" pitchFamily="34" charset="0"/>
                <a:ea typeface="Verdana" panose="020B0604030504040204" pitchFamily="34" charset="0"/>
              </a:rPr>
              <a:t> </a:t>
            </a:r>
            <a:r>
              <a:rPr lang="es-CL" sz="3600" b="1" spc="600" dirty="0" err="1">
                <a:solidFill>
                  <a:srgbClr val="0E3E8A"/>
                </a:solidFill>
                <a:latin typeface="Verdana" panose="020B0604030504040204" pitchFamily="34" charset="0"/>
                <a:ea typeface="Verdana" panose="020B0604030504040204" pitchFamily="34" charset="0"/>
              </a:rPr>
              <a:t>thiệu</a:t>
            </a:r>
            <a:endParaRPr lang="es-CL" sz="3600" b="1" spc="600" dirty="0">
              <a:solidFill>
                <a:srgbClr val="0E3E8A"/>
              </a:solidFill>
              <a:latin typeface="Verdana" panose="020B0604030504040204" pitchFamily="34" charset="0"/>
              <a:ea typeface="Verdana" panose="020B0604030504040204" pitchFamily="34" charset="0"/>
            </a:endParaRPr>
          </a:p>
        </p:txBody>
      </p:sp>
      <p:pic>
        <p:nvPicPr>
          <p:cNvPr id="5" name="Picture 4"/>
          <p:cNvPicPr>
            <a:picLocks noChangeAspect="1"/>
          </p:cNvPicPr>
          <p:nvPr/>
        </p:nvPicPr>
        <p:blipFill>
          <a:blip r:embed="rId5"/>
          <a:stretch>
            <a:fillRect/>
          </a:stretch>
        </p:blipFill>
        <p:spPr>
          <a:xfrm>
            <a:off x="1084350" y="4468616"/>
            <a:ext cx="4404177" cy="2348895"/>
          </a:xfrm>
          <a:prstGeom prst="rect">
            <a:avLst/>
          </a:prstGeom>
          <a:ln>
            <a:solidFill>
              <a:schemeClr val="accent1"/>
            </a:solidFill>
          </a:ln>
        </p:spPr>
      </p:pic>
      <p:grpSp>
        <p:nvGrpSpPr>
          <p:cNvPr id="23" name="Grupo 22">
            <a:extLst>
              <a:ext uri="{FF2B5EF4-FFF2-40B4-BE49-F238E27FC236}">
                <a16:creationId xmlns="" xmlns:a16="http://schemas.microsoft.com/office/drawing/2014/main" id="{9C9854CE-07F5-470F-844C-BE0DE70AC9DC}"/>
              </a:ext>
            </a:extLst>
          </p:cNvPr>
          <p:cNvGrpSpPr/>
          <p:nvPr/>
        </p:nvGrpSpPr>
        <p:grpSpPr>
          <a:xfrm>
            <a:off x="6374833" y="4468616"/>
            <a:ext cx="4431705" cy="2348895"/>
            <a:chOff x="1455104" y="1354342"/>
            <a:chExt cx="5853200" cy="5237258"/>
          </a:xfrm>
        </p:grpSpPr>
        <p:pic>
          <p:nvPicPr>
            <p:cNvPr id="24" name="Imagen 23">
              <a:extLst>
                <a:ext uri="{FF2B5EF4-FFF2-40B4-BE49-F238E27FC236}">
                  <a16:creationId xmlns="" xmlns:a16="http://schemas.microsoft.com/office/drawing/2014/main" id="{8F252698-9DD9-4811-B464-3C7C3BDBF858}"/>
                </a:ext>
              </a:extLst>
            </p:cNvPr>
            <p:cNvPicPr>
              <a:picLocks noChangeAspect="1"/>
            </p:cNvPicPr>
            <p:nvPr/>
          </p:nvPicPr>
          <p:blipFill rotWithShape="1">
            <a:blip r:embed="rId6"/>
            <a:srcRect l="9838" t="16456" r="68900" b="26040"/>
            <a:stretch/>
          </p:blipFill>
          <p:spPr>
            <a:xfrm>
              <a:off x="1475656" y="1354342"/>
              <a:ext cx="5832648" cy="5184576"/>
            </a:xfrm>
            <a:prstGeom prst="rect">
              <a:avLst/>
            </a:prstGeom>
            <a:ln>
              <a:solidFill>
                <a:schemeClr val="accent1"/>
              </a:solidFill>
            </a:ln>
          </p:spPr>
        </p:pic>
        <p:sp>
          <p:nvSpPr>
            <p:cNvPr id="25" name="Rectángulo 24">
              <a:extLst>
                <a:ext uri="{FF2B5EF4-FFF2-40B4-BE49-F238E27FC236}">
                  <a16:creationId xmlns="" xmlns:a16="http://schemas.microsoft.com/office/drawing/2014/main" id="{5B28AE8C-AA32-46FD-B7DD-0ECE280DAE62}"/>
                </a:ext>
              </a:extLst>
            </p:cNvPr>
            <p:cNvSpPr/>
            <p:nvPr/>
          </p:nvSpPr>
          <p:spPr>
            <a:xfrm>
              <a:off x="1455104" y="6087544"/>
              <a:ext cx="5760640" cy="504056"/>
            </a:xfrm>
            <a:prstGeom prst="rect">
              <a:avLst/>
            </a:prstGeom>
            <a:noFill/>
            <a:ln w="28575"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3" name="Slide Number Placeholder 2"/>
          <p:cNvSpPr>
            <a:spLocks noGrp="1"/>
          </p:cNvSpPr>
          <p:nvPr>
            <p:ph type="sldNum" sz="quarter" idx="12"/>
          </p:nvPr>
        </p:nvSpPr>
        <p:spPr/>
        <p:txBody>
          <a:bodyPr/>
          <a:lstStyle/>
          <a:p>
            <a:fld id="{5B14D12E-2AFD-4EBD-BCA5-BBC6EAD3F6FB}" type="slidenum">
              <a:rPr lang="es-CL" smtClean="0"/>
              <a:t>10</a:t>
            </a:fld>
            <a:endParaRPr lang="es-CL" dirty="0"/>
          </a:p>
        </p:txBody>
      </p:sp>
    </p:spTree>
    <p:extLst>
      <p:ext uri="{BB962C8B-B14F-4D97-AF65-F5344CB8AC3E}">
        <p14:creationId xmlns:p14="http://schemas.microsoft.com/office/powerpoint/2010/main" val="1935082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1856" y="1201147"/>
            <a:ext cx="5284544" cy="830997"/>
          </a:xfrm>
          <a:prstGeom prst="rect">
            <a:avLst/>
          </a:prstGeom>
          <a:noFill/>
        </p:spPr>
        <p:txBody>
          <a:bodyPr wrap="square" rtlCol="0">
            <a:spAutoFit/>
          </a:bodyPr>
          <a:lstStyle/>
          <a:p>
            <a:pPr algn="ctr"/>
            <a:r>
              <a:rPr lang="en-US" sz="2400" b="1" i="1" dirty="0">
                <a:solidFill>
                  <a:schemeClr val="accent2">
                    <a:lumMod val="50000"/>
                  </a:schemeClr>
                </a:solidFill>
              </a:rPr>
              <a:t>Ý </a:t>
            </a:r>
            <a:r>
              <a:rPr lang="en-US" sz="2400" b="1" i="1" dirty="0" err="1">
                <a:solidFill>
                  <a:schemeClr val="accent2">
                    <a:lumMod val="50000"/>
                  </a:schemeClr>
                </a:solidFill>
              </a:rPr>
              <a:t>kiến</a:t>
            </a:r>
            <a:r>
              <a:rPr lang="en-US" sz="2400" b="1" i="1" dirty="0">
                <a:solidFill>
                  <a:schemeClr val="accent2">
                    <a:lumMod val="50000"/>
                  </a:schemeClr>
                </a:solidFill>
              </a:rPr>
              <a:t> </a:t>
            </a:r>
            <a:r>
              <a:rPr lang="en-US" sz="2400" b="1" i="1" dirty="0" err="1">
                <a:solidFill>
                  <a:schemeClr val="accent2">
                    <a:lumMod val="50000"/>
                  </a:schemeClr>
                </a:solidFill>
              </a:rPr>
              <a:t>của</a:t>
            </a:r>
            <a:r>
              <a:rPr lang="en-US" sz="2400" b="1" i="1" dirty="0">
                <a:solidFill>
                  <a:schemeClr val="accent2">
                    <a:lumMod val="50000"/>
                  </a:schemeClr>
                </a:solidFill>
              </a:rPr>
              <a:t> ICMSF </a:t>
            </a:r>
            <a:r>
              <a:rPr lang="en-US" sz="2400" b="1" i="1" dirty="0" err="1">
                <a:solidFill>
                  <a:schemeClr val="accent2">
                    <a:lumMod val="50000"/>
                  </a:schemeClr>
                </a:solidFill>
              </a:rPr>
              <a:t>về</a:t>
            </a:r>
            <a:r>
              <a:rPr lang="en-US" sz="2400" b="1" i="1" dirty="0">
                <a:solidFill>
                  <a:schemeClr val="accent2">
                    <a:lumMod val="50000"/>
                  </a:schemeClr>
                </a:solidFill>
              </a:rPr>
              <a:t> SARS-CoV-2 </a:t>
            </a:r>
            <a:r>
              <a:rPr lang="en-US" sz="2400" b="1" i="1" dirty="0" err="1">
                <a:solidFill>
                  <a:schemeClr val="accent2">
                    <a:lumMod val="50000"/>
                  </a:schemeClr>
                </a:solidFill>
              </a:rPr>
              <a:t>và</a:t>
            </a:r>
            <a:r>
              <a:rPr lang="en-US" sz="2400" b="1" i="1" dirty="0">
                <a:solidFill>
                  <a:schemeClr val="accent2">
                    <a:lumMod val="50000"/>
                  </a:schemeClr>
                </a:solidFill>
              </a:rPr>
              <a:t> </a:t>
            </a:r>
            <a:r>
              <a:rPr lang="en-US" sz="2400" b="1" i="1" dirty="0" err="1">
                <a:solidFill>
                  <a:schemeClr val="accent2">
                    <a:lumMod val="50000"/>
                  </a:schemeClr>
                </a:solidFill>
              </a:rPr>
              <a:t>mối</a:t>
            </a:r>
            <a:r>
              <a:rPr lang="en-US" sz="2400" b="1" i="1" dirty="0">
                <a:solidFill>
                  <a:schemeClr val="accent2">
                    <a:lumMod val="50000"/>
                  </a:schemeClr>
                </a:solidFill>
              </a:rPr>
              <a:t> </a:t>
            </a:r>
            <a:r>
              <a:rPr lang="en-US" sz="2400" b="1" i="1" dirty="0" err="1" smtClean="0">
                <a:solidFill>
                  <a:schemeClr val="accent2">
                    <a:lumMod val="50000"/>
                  </a:schemeClr>
                </a:solidFill>
              </a:rPr>
              <a:t>liên</a:t>
            </a:r>
            <a:r>
              <a:rPr lang="en-US" sz="2400" b="1" i="1" dirty="0" smtClean="0">
                <a:solidFill>
                  <a:schemeClr val="accent2">
                    <a:lumMod val="50000"/>
                  </a:schemeClr>
                </a:solidFill>
              </a:rPr>
              <a:t> </a:t>
            </a:r>
            <a:r>
              <a:rPr lang="en-US" sz="2400" b="1" i="1" dirty="0" err="1" smtClean="0">
                <a:solidFill>
                  <a:schemeClr val="accent2">
                    <a:lumMod val="50000"/>
                  </a:schemeClr>
                </a:solidFill>
              </a:rPr>
              <a:t>quan</a:t>
            </a:r>
            <a:r>
              <a:rPr lang="en-US" sz="2400" b="1" i="1" dirty="0" smtClean="0">
                <a:solidFill>
                  <a:schemeClr val="accent2">
                    <a:lumMod val="50000"/>
                  </a:schemeClr>
                </a:solidFill>
              </a:rPr>
              <a:t> </a:t>
            </a:r>
            <a:r>
              <a:rPr lang="en-US" sz="2400" b="1" i="1" dirty="0" err="1" smtClean="0">
                <a:solidFill>
                  <a:schemeClr val="accent2">
                    <a:lumMod val="50000"/>
                  </a:schemeClr>
                </a:solidFill>
              </a:rPr>
              <a:t>của</a:t>
            </a:r>
            <a:r>
              <a:rPr lang="en-US" sz="2400" b="1" i="1" dirty="0" smtClean="0">
                <a:solidFill>
                  <a:schemeClr val="accent2">
                    <a:lumMod val="50000"/>
                  </a:schemeClr>
                </a:solidFill>
              </a:rPr>
              <a:t> </a:t>
            </a:r>
            <a:r>
              <a:rPr lang="en-US" sz="2400" b="1" i="1" dirty="0" err="1">
                <a:solidFill>
                  <a:schemeClr val="accent2">
                    <a:lumMod val="50000"/>
                  </a:schemeClr>
                </a:solidFill>
              </a:rPr>
              <a:t>nó</a:t>
            </a:r>
            <a:r>
              <a:rPr lang="en-US" sz="2400" b="1" i="1" dirty="0">
                <a:solidFill>
                  <a:schemeClr val="accent2">
                    <a:lumMod val="50000"/>
                  </a:schemeClr>
                </a:solidFill>
              </a:rPr>
              <a:t> </a:t>
            </a:r>
            <a:r>
              <a:rPr lang="en-US" sz="2400" b="1" i="1" dirty="0" err="1">
                <a:solidFill>
                  <a:schemeClr val="accent2">
                    <a:lumMod val="50000"/>
                  </a:schemeClr>
                </a:solidFill>
              </a:rPr>
              <a:t>với</a:t>
            </a:r>
            <a:r>
              <a:rPr lang="en-US" sz="2400" b="1" i="1" dirty="0">
                <a:solidFill>
                  <a:schemeClr val="accent2">
                    <a:lumMod val="50000"/>
                  </a:schemeClr>
                </a:solidFill>
              </a:rPr>
              <a:t> an </a:t>
            </a:r>
            <a:r>
              <a:rPr lang="en-US" sz="2400" b="1" i="1" dirty="0" err="1">
                <a:solidFill>
                  <a:schemeClr val="accent2">
                    <a:lumMod val="50000"/>
                  </a:schemeClr>
                </a:solidFill>
              </a:rPr>
              <a:t>toàn</a:t>
            </a:r>
            <a:r>
              <a:rPr lang="en-US" sz="2400" b="1" i="1" dirty="0">
                <a:solidFill>
                  <a:schemeClr val="accent2">
                    <a:lumMod val="50000"/>
                  </a:schemeClr>
                </a:solidFill>
              </a:rPr>
              <a:t> </a:t>
            </a:r>
            <a:r>
              <a:rPr lang="en-US" sz="2400" b="1" i="1" dirty="0" err="1">
                <a:solidFill>
                  <a:schemeClr val="accent2">
                    <a:lumMod val="50000"/>
                  </a:schemeClr>
                </a:solidFill>
              </a:rPr>
              <a:t>thực</a:t>
            </a:r>
            <a:r>
              <a:rPr lang="en-US" sz="2400" b="1" i="1" dirty="0">
                <a:solidFill>
                  <a:schemeClr val="accent2">
                    <a:lumMod val="50000"/>
                  </a:schemeClr>
                </a:solidFill>
              </a:rPr>
              <a:t> </a:t>
            </a:r>
            <a:r>
              <a:rPr lang="en-US" sz="2400" b="1" i="1" dirty="0" err="1">
                <a:solidFill>
                  <a:schemeClr val="accent2">
                    <a:lumMod val="50000"/>
                  </a:schemeClr>
                </a:solidFill>
              </a:rPr>
              <a:t>phẩm</a:t>
            </a:r>
            <a:endParaRPr lang="en-US" sz="1400" dirty="0"/>
          </a:p>
        </p:txBody>
      </p:sp>
      <p:sp>
        <p:nvSpPr>
          <p:cNvPr id="20" name="CuadroTexto 3">
            <a:extLst>
              <a:ext uri="{FF2B5EF4-FFF2-40B4-BE49-F238E27FC236}">
                <a16:creationId xmlns="" xmlns:a16="http://schemas.microsoft.com/office/drawing/2014/main" id="{0B8EE59F-D1E1-4F50-A347-7EB1DE7AF2FF}"/>
              </a:ext>
            </a:extLst>
          </p:cNvPr>
          <p:cNvSpPr txBox="1"/>
          <p:nvPr/>
        </p:nvSpPr>
        <p:spPr>
          <a:xfrm>
            <a:off x="3956759" y="170796"/>
            <a:ext cx="3448380" cy="646331"/>
          </a:xfrm>
          <a:prstGeom prst="rect">
            <a:avLst/>
          </a:prstGeom>
          <a:noFill/>
        </p:spPr>
        <p:txBody>
          <a:bodyPr wrap="none" rtlCol="0">
            <a:spAutoFit/>
          </a:bodyPr>
          <a:lstStyle/>
          <a:p>
            <a:pPr lvl="0">
              <a:defRPr/>
            </a:pPr>
            <a:r>
              <a:rPr lang="es-CL" sz="3600" b="1" spc="600" dirty="0" err="1">
                <a:solidFill>
                  <a:srgbClr val="0E3E8A"/>
                </a:solidFill>
                <a:latin typeface="Verdana" panose="020B0604030504040204" pitchFamily="34" charset="0"/>
                <a:ea typeface="Verdana" panose="020B0604030504040204" pitchFamily="34" charset="0"/>
              </a:rPr>
              <a:t>Giới</a:t>
            </a:r>
            <a:r>
              <a:rPr lang="es-CL" sz="3600" b="1" spc="600" dirty="0">
                <a:solidFill>
                  <a:srgbClr val="0E3E8A"/>
                </a:solidFill>
                <a:latin typeface="Verdana" panose="020B0604030504040204" pitchFamily="34" charset="0"/>
                <a:ea typeface="Verdana" panose="020B0604030504040204" pitchFamily="34" charset="0"/>
              </a:rPr>
              <a:t> </a:t>
            </a:r>
            <a:r>
              <a:rPr lang="es-CL" sz="3600" b="1" spc="600" dirty="0" err="1">
                <a:solidFill>
                  <a:srgbClr val="0E3E8A"/>
                </a:solidFill>
                <a:latin typeface="Verdana" panose="020B0604030504040204" pitchFamily="34" charset="0"/>
                <a:ea typeface="Verdana" panose="020B0604030504040204" pitchFamily="34" charset="0"/>
              </a:rPr>
              <a:t>thiệu</a:t>
            </a:r>
            <a:endParaRPr lang="es-CL" sz="3600" b="1" spc="600" dirty="0">
              <a:solidFill>
                <a:srgbClr val="0E3E8A"/>
              </a:solidFill>
              <a:latin typeface="Verdana" panose="020B0604030504040204" pitchFamily="34" charset="0"/>
              <a:ea typeface="Verdana" panose="020B0604030504040204" pitchFamily="34" charset="0"/>
            </a:endParaRPr>
          </a:p>
        </p:txBody>
      </p:sp>
      <p:sp>
        <p:nvSpPr>
          <p:cNvPr id="3" name="Slide Number Placeholder 2"/>
          <p:cNvSpPr>
            <a:spLocks noGrp="1"/>
          </p:cNvSpPr>
          <p:nvPr>
            <p:ph type="sldNum" sz="quarter" idx="12"/>
          </p:nvPr>
        </p:nvSpPr>
        <p:spPr/>
        <p:txBody>
          <a:bodyPr/>
          <a:lstStyle/>
          <a:p>
            <a:fld id="{5B14D12E-2AFD-4EBD-BCA5-BBC6EAD3F6FB}" type="slidenum">
              <a:rPr lang="es-CL" smtClean="0"/>
              <a:t>11</a:t>
            </a:fld>
            <a:endParaRPr lang="es-CL" dirty="0"/>
          </a:p>
        </p:txBody>
      </p:sp>
      <p:pic>
        <p:nvPicPr>
          <p:cNvPr id="4" name="Picture 3">
            <a:extLst>
              <a:ext uri="{FF2B5EF4-FFF2-40B4-BE49-F238E27FC236}">
                <a16:creationId xmlns="" xmlns:a16="http://schemas.microsoft.com/office/drawing/2014/main" id="{4B847E21-53A9-451A-86A6-F35EF2065E21}"/>
              </a:ext>
            </a:extLst>
          </p:cNvPr>
          <p:cNvPicPr>
            <a:picLocks noChangeAspect="1"/>
          </p:cNvPicPr>
          <p:nvPr/>
        </p:nvPicPr>
        <p:blipFill rotWithShape="1">
          <a:blip r:embed="rId4"/>
          <a:srcRect l="19218" t="16626" r="69062" b="45151"/>
          <a:stretch/>
        </p:blipFill>
        <p:spPr>
          <a:xfrm>
            <a:off x="5733338" y="957768"/>
            <a:ext cx="5206291" cy="5581144"/>
          </a:xfrm>
          <a:prstGeom prst="rect">
            <a:avLst/>
          </a:prstGeom>
        </p:spPr>
      </p:pic>
      <p:sp>
        <p:nvSpPr>
          <p:cNvPr id="5" name="TextBox 4">
            <a:extLst>
              <a:ext uri="{FF2B5EF4-FFF2-40B4-BE49-F238E27FC236}">
                <a16:creationId xmlns="" xmlns:a16="http://schemas.microsoft.com/office/drawing/2014/main" id="{032A60A4-AC5C-42B4-9342-50133B94E7AE}"/>
              </a:ext>
            </a:extLst>
          </p:cNvPr>
          <p:cNvSpPr txBox="1"/>
          <p:nvPr/>
        </p:nvSpPr>
        <p:spPr>
          <a:xfrm>
            <a:off x="94297" y="2332866"/>
            <a:ext cx="5206290" cy="3416320"/>
          </a:xfrm>
          <a:prstGeom prst="rect">
            <a:avLst/>
          </a:prstGeom>
          <a:noFill/>
        </p:spPr>
        <p:txBody>
          <a:bodyPr wrap="square" rtlCol="0">
            <a:spAutoFit/>
          </a:bodyPr>
          <a:lstStyle/>
          <a:p>
            <a:pPr marL="285750" indent="-285750">
              <a:buFont typeface="Arial" panose="020B0604020202020204" pitchFamily="34" charset="0"/>
              <a:buChar char="•"/>
            </a:pPr>
            <a:r>
              <a:rPr lang="vi-VN" sz="2400" dirty="0">
                <a:solidFill>
                  <a:srgbClr val="0E3E8A"/>
                </a:solidFill>
              </a:rPr>
              <a:t>SARS-CoV-2 không được coi là mối nguy an toàn thực phẩm vì chúng xâm nhập vào cơ thể qua đường tiêu </a:t>
            </a:r>
            <a:r>
              <a:rPr lang="vi-VN" sz="2400" dirty="0" smtClean="0">
                <a:solidFill>
                  <a:srgbClr val="0E3E8A"/>
                </a:solidFill>
              </a:rPr>
              <a:t>hóa</a:t>
            </a:r>
            <a:endParaRPr lang="en-US" sz="2400" dirty="0" smtClean="0">
              <a:solidFill>
                <a:srgbClr val="0E3E8A"/>
              </a:solidFill>
            </a:endParaRPr>
          </a:p>
          <a:p>
            <a:endParaRPr lang="en-AU" sz="2400" dirty="0">
              <a:solidFill>
                <a:srgbClr val="0E3E8A"/>
              </a:solidFill>
            </a:endParaRPr>
          </a:p>
          <a:p>
            <a:pPr marL="285750" indent="-285750">
              <a:buFont typeface="Arial" panose="020B0604020202020204" pitchFamily="34" charset="0"/>
              <a:buChar char="•"/>
            </a:pPr>
            <a:r>
              <a:rPr lang="vi-VN" sz="2400" dirty="0">
                <a:solidFill>
                  <a:srgbClr val="0E3E8A"/>
                </a:solidFill>
              </a:rPr>
              <a:t>ICMSF không khuyên rằng các sản phẩm thực phẩm hoặc môi trường cần được kiểm tra sự hiện diện của vi rút</a:t>
            </a:r>
            <a:endParaRPr lang="en-AU" dirty="0"/>
          </a:p>
        </p:txBody>
      </p:sp>
    </p:spTree>
    <p:extLst>
      <p:ext uri="{BB962C8B-B14F-4D97-AF65-F5344CB8AC3E}">
        <p14:creationId xmlns:p14="http://schemas.microsoft.com/office/powerpoint/2010/main" val="4362946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12</a:t>
            </a:fld>
            <a:endParaRPr lang="es-CL">
              <a:solidFill>
                <a:prstClr val="black">
                  <a:tint val="75000"/>
                </a:prstClr>
              </a:solidFill>
            </a:endParaRPr>
          </a:p>
        </p:txBody>
      </p:sp>
      <p:pic>
        <p:nvPicPr>
          <p:cNvPr id="4" name="Picture 3"/>
          <p:cNvPicPr>
            <a:picLocks noChangeAspect="1"/>
          </p:cNvPicPr>
          <p:nvPr/>
        </p:nvPicPr>
        <p:blipFill>
          <a:blip r:embed="rId3"/>
          <a:stretch>
            <a:fillRect/>
          </a:stretch>
        </p:blipFill>
        <p:spPr>
          <a:xfrm>
            <a:off x="329184" y="108732"/>
            <a:ext cx="7187184" cy="6612743"/>
          </a:xfrm>
          <a:prstGeom prst="rect">
            <a:avLst/>
          </a:prstGeom>
        </p:spPr>
      </p:pic>
      <p:sp>
        <p:nvSpPr>
          <p:cNvPr id="5" name="Rectangle 4"/>
          <p:cNvSpPr/>
          <p:nvPr/>
        </p:nvSpPr>
        <p:spPr>
          <a:xfrm>
            <a:off x="7924800" y="1804680"/>
            <a:ext cx="3870960" cy="3970318"/>
          </a:xfrm>
          <a:prstGeom prst="rect">
            <a:avLst/>
          </a:prstGeom>
        </p:spPr>
        <p:txBody>
          <a:bodyPr wrap="square">
            <a:spAutoFit/>
          </a:bodyPr>
          <a:lstStyle/>
          <a:p>
            <a:pPr algn="ctr"/>
            <a:r>
              <a:rPr lang="vi-VN" sz="2400" b="1" dirty="0">
                <a:solidFill>
                  <a:schemeClr val="accent1">
                    <a:lumMod val="50000"/>
                  </a:schemeClr>
                </a:solidFill>
              </a:rPr>
              <a:t>Các tài liệu tham khảo hiện có về tác động của COVID-19 đối với ngành công nghiệp thực phẩm; an toàn thực phẩm; chuỗi cung ứng và nhu cầu; an toàn thực phẩm; và hệ thống thực phẩm tổng thể.</a:t>
            </a:r>
            <a:endParaRPr lang="en-US" dirty="0"/>
          </a:p>
          <a:p>
            <a:pPr algn="ctr"/>
            <a:endParaRPr lang="en-US" dirty="0"/>
          </a:p>
          <a:p>
            <a:pPr algn="ctr"/>
            <a:r>
              <a:rPr lang="en-US" dirty="0"/>
              <a:t>Source: </a:t>
            </a:r>
            <a:r>
              <a:rPr lang="en-US" dirty="0" err="1"/>
              <a:t>Nakat</a:t>
            </a:r>
            <a:r>
              <a:rPr lang="en-US" dirty="0"/>
              <a:t> and </a:t>
            </a:r>
            <a:r>
              <a:rPr lang="en-US" dirty="0" err="1"/>
              <a:t>Bou-Mitri</a:t>
            </a:r>
            <a:r>
              <a:rPr lang="en-US" dirty="0"/>
              <a:t> (2020)</a:t>
            </a:r>
          </a:p>
        </p:txBody>
      </p:sp>
    </p:spTree>
    <p:extLst>
      <p:ext uri="{BB962C8B-B14F-4D97-AF65-F5344CB8AC3E}">
        <p14:creationId xmlns:p14="http://schemas.microsoft.com/office/powerpoint/2010/main" val="3314472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723F0526-5515-41EB-94F6-3D7C611C3DC0}"/>
              </a:ext>
            </a:extLst>
          </p:cNvPr>
          <p:cNvSpPr/>
          <p:nvPr/>
        </p:nvSpPr>
        <p:spPr>
          <a:xfrm>
            <a:off x="1051401" y="498243"/>
            <a:ext cx="10156032" cy="2123658"/>
          </a:xfrm>
          <a:prstGeom prst="rect">
            <a:avLst/>
          </a:prstGeom>
          <a:noFill/>
        </p:spPr>
        <p:txBody>
          <a:bodyPr wrap="square" lIns="91440" tIns="45720" rIns="91440" bIns="45720">
            <a:spAutoFit/>
          </a:bodyPr>
          <a:lstStyle/>
          <a:p>
            <a:pPr lvl="0" algn="ctr">
              <a:defRPr/>
            </a:pPr>
            <a:r>
              <a:rPr lang="es-ES" sz="4400" b="1" dirty="0">
                <a:ln w="0"/>
                <a:solidFill>
                  <a:schemeClr val="accent6">
                    <a:lumMod val="50000"/>
                  </a:scheme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COVID-19 : </a:t>
            </a:r>
            <a:r>
              <a:rPr lang="vi-VN" sz="4400" b="1" dirty="0">
                <a:ln w="0"/>
                <a:solidFill>
                  <a:schemeClr val="accent6">
                    <a:lumMod val="50000"/>
                  </a:scheme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THỰC TRẠNG VÀ CHIẾN LƯỢC TOÀN CẦU TRONG CHUỖI CUNG ỨNG THỰC PHẨM</a:t>
            </a:r>
            <a:endParaRPr kumimoji="0" lang="es-ES" sz="4400" b="1" i="0" u="none" strike="noStrike" kern="1200" cap="none" spc="0" normalizeH="0" baseline="0" noProof="0" dirty="0">
              <a:ln w="0"/>
              <a:solidFill>
                <a:schemeClr val="accent6">
                  <a:lumMod val="50000"/>
                </a:schemeClr>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endParaRPr>
          </a:p>
        </p:txBody>
      </p:sp>
      <p:sp>
        <p:nvSpPr>
          <p:cNvPr id="3" name="Flecha: a la derecha 3">
            <a:extLst>
              <a:ext uri="{FF2B5EF4-FFF2-40B4-BE49-F238E27FC236}">
                <a16:creationId xmlns="" xmlns:a16="http://schemas.microsoft.com/office/drawing/2014/main" id="{36E4E4F5-0ABD-45EE-84BF-0F41AD3AD2C5}"/>
              </a:ext>
            </a:extLst>
          </p:cNvPr>
          <p:cNvSpPr/>
          <p:nvPr/>
        </p:nvSpPr>
        <p:spPr>
          <a:xfrm>
            <a:off x="5557227" y="3907021"/>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2"/>
              </a:solidFill>
            </a:endParaRPr>
          </a:p>
        </p:txBody>
      </p:sp>
      <p:pic>
        <p:nvPicPr>
          <p:cNvPr id="4" name="Imagen 5">
            <a:extLst>
              <a:ext uri="{FF2B5EF4-FFF2-40B4-BE49-F238E27FC236}">
                <a16:creationId xmlns="" xmlns:a16="http://schemas.microsoft.com/office/drawing/2014/main" id="{D8C43A34-0807-4502-BAB2-02C7CA70D198}"/>
              </a:ext>
            </a:extLst>
          </p:cNvPr>
          <p:cNvPicPr>
            <a:picLocks noChangeAspect="1"/>
          </p:cNvPicPr>
          <p:nvPr/>
        </p:nvPicPr>
        <p:blipFill rotWithShape="1">
          <a:blip r:embed="rId3"/>
          <a:srcRect l="4047" r="74047" b="46251"/>
          <a:stretch/>
        </p:blipFill>
        <p:spPr>
          <a:xfrm>
            <a:off x="2633196" y="2970779"/>
            <a:ext cx="2670629" cy="2853872"/>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959" y="3193938"/>
            <a:ext cx="2755271" cy="263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5B14D12E-2AFD-4EBD-BCA5-BBC6EAD3F6FB}" type="slidenum">
              <a:rPr lang="es-CL" smtClean="0"/>
              <a:t>13</a:t>
            </a:fld>
            <a:endParaRPr lang="es-CL" dirty="0"/>
          </a:p>
        </p:txBody>
      </p:sp>
    </p:spTree>
    <p:extLst>
      <p:ext uri="{BB962C8B-B14F-4D97-AF65-F5344CB8AC3E}">
        <p14:creationId xmlns:p14="http://schemas.microsoft.com/office/powerpoint/2010/main" val="1520525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0" y="-87549"/>
            <a:ext cx="12192000" cy="6858001"/>
          </a:xfrm>
          <a:prstGeom prst="rect">
            <a:avLst/>
          </a:prstGeom>
        </p:spPr>
      </p:pic>
      <p:grpSp>
        <p:nvGrpSpPr>
          <p:cNvPr id="14" name="Group 13"/>
          <p:cNvGrpSpPr/>
          <p:nvPr/>
        </p:nvGrpSpPr>
        <p:grpSpPr>
          <a:xfrm>
            <a:off x="313084" y="1568289"/>
            <a:ext cx="11228974" cy="1430340"/>
            <a:chOff x="51009" y="1689775"/>
            <a:chExt cx="11966178" cy="2101203"/>
          </a:xfrm>
        </p:grpSpPr>
        <p:sp>
          <p:nvSpPr>
            <p:cNvPr id="8" name="Flecha: a la derecha 7">
              <a:extLst>
                <a:ext uri="{FF2B5EF4-FFF2-40B4-BE49-F238E27FC236}">
                  <a16:creationId xmlns="" xmlns:a16="http://schemas.microsoft.com/office/drawing/2014/main" id="{FE3F208D-2289-4E00-AB1B-7ABE5A1D52E1}"/>
                </a:ext>
              </a:extLst>
            </p:cNvPr>
            <p:cNvSpPr/>
            <p:nvPr/>
          </p:nvSpPr>
          <p:spPr>
            <a:xfrm>
              <a:off x="7354885" y="2539087"/>
              <a:ext cx="968844" cy="65319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L">
                <a:solidFill>
                  <a:prstClr val="black"/>
                </a:solidFill>
              </a:endParaRPr>
            </a:p>
          </p:txBody>
        </p:sp>
        <p:pic>
          <p:nvPicPr>
            <p:cNvPr id="6" name="Imagen 5" descr="Imagen que contiene Icono&#10;&#10;Descripción generada automáticamente">
              <a:extLst>
                <a:ext uri="{FF2B5EF4-FFF2-40B4-BE49-F238E27FC236}">
                  <a16:creationId xmlns="" xmlns:a16="http://schemas.microsoft.com/office/drawing/2014/main" id="{9A9AFE05-0F97-4E63-B900-DF304A8F2C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302"/>
            <a:stretch/>
          </p:blipFill>
          <p:spPr>
            <a:xfrm>
              <a:off x="51009" y="2123267"/>
              <a:ext cx="7054641" cy="1667711"/>
            </a:xfrm>
            <a:prstGeom prst="rect">
              <a:avLst/>
            </a:prstGeom>
          </p:spPr>
        </p:pic>
        <p:pic>
          <p:nvPicPr>
            <p:cNvPr id="7" name="Imagen 6" descr="Imagen que contiene Interfaz de usuario gráfica&#10;&#10;Descripción generada automáticamente">
              <a:extLst>
                <a:ext uri="{FF2B5EF4-FFF2-40B4-BE49-F238E27FC236}">
                  <a16:creationId xmlns="" xmlns:a16="http://schemas.microsoft.com/office/drawing/2014/main" id="{989D2285-4867-41A9-9880-34D5272003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54" r="44152" b="62353"/>
            <a:stretch/>
          </p:blipFill>
          <p:spPr>
            <a:xfrm>
              <a:off x="8323729" y="1689775"/>
              <a:ext cx="3693458" cy="2006982"/>
            </a:xfrm>
            <a:prstGeom prst="rect">
              <a:avLst/>
            </a:prstGeom>
          </p:spPr>
        </p:pic>
      </p:grpSp>
      <p:sp>
        <p:nvSpPr>
          <p:cNvPr id="13" name="CuadroTexto 3">
            <a:extLst>
              <a:ext uri="{FF2B5EF4-FFF2-40B4-BE49-F238E27FC236}">
                <a16:creationId xmlns="" xmlns:a16="http://schemas.microsoft.com/office/drawing/2014/main" id="{0B8EE59F-D1E1-4F50-A347-7EB1DE7AF2FF}"/>
              </a:ext>
            </a:extLst>
          </p:cNvPr>
          <p:cNvSpPr txBox="1"/>
          <p:nvPr/>
        </p:nvSpPr>
        <p:spPr>
          <a:xfrm>
            <a:off x="1313330" y="121097"/>
            <a:ext cx="9977411" cy="646331"/>
          </a:xfrm>
          <a:prstGeom prst="rect">
            <a:avLst/>
          </a:prstGeom>
          <a:noFill/>
        </p:spPr>
        <p:txBody>
          <a:bodyPr wrap="none" rtlCol="0">
            <a:spAutoFit/>
          </a:bodyPr>
          <a:lstStyle/>
          <a:p>
            <a:pPr lvl="0">
              <a:defRPr/>
            </a:pPr>
            <a:r>
              <a:rPr lang="es-CL" sz="3600" b="1" spc="600" dirty="0">
                <a:solidFill>
                  <a:srgbClr val="0E3E8A"/>
                </a:solidFill>
                <a:latin typeface="Verdana" panose="020B0604030504040204" pitchFamily="34" charset="0"/>
                <a:ea typeface="Verdana" panose="020B0604030504040204" pitchFamily="34" charset="0"/>
              </a:rPr>
              <a:t>CHUỖI CUNG ỨNG THỰC PHẨM</a:t>
            </a:r>
          </a:p>
        </p:txBody>
      </p:sp>
      <p:sp>
        <p:nvSpPr>
          <p:cNvPr id="4" name="Rectangle 3"/>
          <p:cNvSpPr/>
          <p:nvPr/>
        </p:nvSpPr>
        <p:spPr>
          <a:xfrm>
            <a:off x="313084" y="907575"/>
            <a:ext cx="11650316" cy="830997"/>
          </a:xfrm>
          <a:prstGeom prst="rect">
            <a:avLst/>
          </a:prstGeom>
        </p:spPr>
        <p:txBody>
          <a:bodyPr wrap="square">
            <a:spAutoFit/>
          </a:bodyPr>
          <a:lstStyle/>
          <a:p>
            <a:pPr algn="ctr"/>
            <a:r>
              <a:rPr lang="vi-VN" sz="2400" b="1" i="1" dirty="0">
                <a:solidFill>
                  <a:schemeClr val="accent2">
                    <a:lumMod val="50000"/>
                  </a:schemeClr>
                </a:solidFill>
              </a:rPr>
              <a:t>Đại dịch đã tác động đến tất cả các phân khúc trong chuỗi cung ứng từ </a:t>
            </a:r>
            <a:endParaRPr lang="en-US" sz="2400" b="1" i="1" dirty="0" smtClean="0">
              <a:solidFill>
                <a:schemeClr val="accent2">
                  <a:lumMod val="50000"/>
                </a:schemeClr>
              </a:solidFill>
            </a:endParaRPr>
          </a:p>
          <a:p>
            <a:pPr algn="ctr"/>
            <a:r>
              <a:rPr lang="vi-VN" sz="2400" b="1" i="1" dirty="0" smtClean="0">
                <a:solidFill>
                  <a:schemeClr val="accent2">
                    <a:lumMod val="50000"/>
                  </a:schemeClr>
                </a:solidFill>
              </a:rPr>
              <a:t>đồng ruộng </a:t>
            </a:r>
            <a:r>
              <a:rPr lang="vi-VN" sz="2400" b="1" i="1" dirty="0">
                <a:solidFill>
                  <a:schemeClr val="accent2">
                    <a:lumMod val="50000"/>
                  </a:schemeClr>
                </a:solidFill>
              </a:rPr>
              <a:t>đến người tiêu dùng.</a:t>
            </a:r>
            <a:endParaRPr lang="en-US" sz="2400" b="1" i="1" dirty="0">
              <a:solidFill>
                <a:schemeClr val="accent2">
                  <a:lumMod val="50000"/>
                </a:schemeClr>
              </a:solidFill>
            </a:endParaRPr>
          </a:p>
        </p:txBody>
      </p:sp>
      <p:sp>
        <p:nvSpPr>
          <p:cNvPr id="5" name="TextBox 4"/>
          <p:cNvSpPr txBox="1"/>
          <p:nvPr/>
        </p:nvSpPr>
        <p:spPr>
          <a:xfrm>
            <a:off x="1295944" y="4299626"/>
            <a:ext cx="194553" cy="307777"/>
          </a:xfrm>
          <a:prstGeom prst="rect">
            <a:avLst/>
          </a:prstGeom>
          <a:noFill/>
        </p:spPr>
        <p:txBody>
          <a:bodyPr wrap="square" rtlCol="0">
            <a:spAutoFit/>
          </a:bodyPr>
          <a:lstStyle/>
          <a:p>
            <a:endParaRPr lang="en-US" sz="1400" dirty="0"/>
          </a:p>
        </p:txBody>
      </p:sp>
      <p:sp>
        <p:nvSpPr>
          <p:cNvPr id="15" name="TextBox 14"/>
          <p:cNvSpPr txBox="1"/>
          <p:nvPr/>
        </p:nvSpPr>
        <p:spPr>
          <a:xfrm>
            <a:off x="396792" y="3271306"/>
            <a:ext cx="3463050" cy="338554"/>
          </a:xfrm>
          <a:prstGeom prst="rect">
            <a:avLst/>
          </a:prstGeom>
          <a:solidFill>
            <a:srgbClr val="0E3E8A"/>
          </a:solidFill>
        </p:spPr>
        <p:txBody>
          <a:bodyPr wrap="square" rtlCol="0">
            <a:spAutoFit/>
          </a:bodyPr>
          <a:lstStyle/>
          <a:p>
            <a:pPr algn="ctr"/>
            <a:r>
              <a:rPr lang="vi-VN" sz="1600" dirty="0">
                <a:solidFill>
                  <a:schemeClr val="bg1"/>
                </a:solidFill>
              </a:rPr>
              <a:t>Thiếu lao động</a:t>
            </a:r>
            <a:endParaRPr lang="en-US" sz="1600" dirty="0">
              <a:solidFill>
                <a:schemeClr val="bg1"/>
              </a:solidFill>
            </a:endParaRPr>
          </a:p>
        </p:txBody>
      </p:sp>
      <p:sp>
        <p:nvSpPr>
          <p:cNvPr id="16" name="TextBox 15"/>
          <p:cNvSpPr txBox="1"/>
          <p:nvPr/>
        </p:nvSpPr>
        <p:spPr>
          <a:xfrm>
            <a:off x="8022124" y="3136990"/>
            <a:ext cx="3350725" cy="323165"/>
          </a:xfrm>
          <a:prstGeom prst="rect">
            <a:avLst/>
          </a:prstGeom>
          <a:solidFill>
            <a:srgbClr val="0E3E8A"/>
          </a:solidFill>
        </p:spPr>
        <p:txBody>
          <a:bodyPr wrap="square" rtlCol="0">
            <a:spAutoFit/>
          </a:bodyPr>
          <a:lstStyle/>
          <a:p>
            <a:pPr algn="ctr"/>
            <a:r>
              <a:rPr lang="en-US" sz="1500" dirty="0" err="1" smtClean="0">
                <a:solidFill>
                  <a:schemeClr val="bg1"/>
                </a:solidFill>
                <a:latin typeface="Arial" pitchFamily="34" charset="0"/>
                <a:cs typeface="Arial" pitchFamily="34" charset="0"/>
              </a:rPr>
              <a:t>Hành</a:t>
            </a:r>
            <a:r>
              <a:rPr lang="en-US" sz="1500" dirty="0" smtClean="0">
                <a:solidFill>
                  <a:schemeClr val="bg1"/>
                </a:solidFill>
                <a:latin typeface="Arial" pitchFamily="34" charset="0"/>
                <a:cs typeface="Arial" pitchFamily="34" charset="0"/>
              </a:rPr>
              <a:t> vi </a:t>
            </a:r>
            <a:r>
              <a:rPr lang="en-US" sz="1500" dirty="0" err="1" smtClean="0">
                <a:solidFill>
                  <a:schemeClr val="bg1"/>
                </a:solidFill>
                <a:latin typeface="Arial" pitchFamily="34" charset="0"/>
                <a:cs typeface="Arial" pitchFamily="34" charset="0"/>
              </a:rPr>
              <a:t>mua</a:t>
            </a:r>
            <a:r>
              <a:rPr lang="en-US" sz="1500" dirty="0">
                <a:solidFill>
                  <a:schemeClr val="bg1"/>
                </a:solidFill>
                <a:latin typeface="Arial" pitchFamily="34" charset="0"/>
                <a:cs typeface="Arial" pitchFamily="34" charset="0"/>
              </a:rPr>
              <a:t> </a:t>
            </a:r>
            <a:r>
              <a:rPr lang="en-US" sz="1500" dirty="0" err="1" smtClean="0">
                <a:solidFill>
                  <a:schemeClr val="bg1"/>
                </a:solidFill>
                <a:latin typeface="Arial" pitchFamily="34" charset="0"/>
                <a:cs typeface="Arial" pitchFamily="34" charset="0"/>
              </a:rPr>
              <a:t>và</a:t>
            </a:r>
            <a:r>
              <a:rPr lang="en-US" sz="1500" dirty="0" smtClean="0">
                <a:solidFill>
                  <a:schemeClr val="bg1"/>
                </a:solidFill>
                <a:latin typeface="Arial" pitchFamily="34" charset="0"/>
                <a:cs typeface="Arial" pitchFamily="34" charset="0"/>
              </a:rPr>
              <a:t> </a:t>
            </a:r>
            <a:r>
              <a:rPr lang="en-US" sz="1500" dirty="0" err="1">
                <a:solidFill>
                  <a:schemeClr val="bg1"/>
                </a:solidFill>
                <a:latin typeface="Arial" pitchFamily="34" charset="0"/>
                <a:cs typeface="Arial" pitchFamily="34" charset="0"/>
              </a:rPr>
              <a:t>tích</a:t>
            </a:r>
            <a:r>
              <a:rPr lang="en-US" sz="1500" dirty="0">
                <a:solidFill>
                  <a:schemeClr val="bg1"/>
                </a:solidFill>
                <a:latin typeface="Arial" pitchFamily="34" charset="0"/>
                <a:cs typeface="Arial" pitchFamily="34" charset="0"/>
              </a:rPr>
              <a:t> </a:t>
            </a:r>
            <a:r>
              <a:rPr lang="en-US" sz="1500" dirty="0" err="1">
                <a:solidFill>
                  <a:schemeClr val="bg1"/>
                </a:solidFill>
                <a:latin typeface="Arial" pitchFamily="34" charset="0"/>
                <a:cs typeface="Arial" pitchFamily="34" charset="0"/>
              </a:rPr>
              <a:t>trữ</a:t>
            </a:r>
            <a:r>
              <a:rPr lang="en-US" sz="1500" dirty="0">
                <a:solidFill>
                  <a:schemeClr val="bg1"/>
                </a:solidFill>
                <a:latin typeface="Arial" pitchFamily="34" charset="0"/>
                <a:cs typeface="Arial" pitchFamily="34" charset="0"/>
              </a:rPr>
              <a:t> </a:t>
            </a:r>
            <a:r>
              <a:rPr lang="en-US" sz="1500" dirty="0" err="1" smtClean="0">
                <a:solidFill>
                  <a:schemeClr val="bg1"/>
                </a:solidFill>
                <a:latin typeface="Arial" pitchFamily="34" charset="0"/>
                <a:cs typeface="Arial" pitchFamily="34" charset="0"/>
              </a:rPr>
              <a:t>hoảng</a:t>
            </a:r>
            <a:r>
              <a:rPr lang="en-US" sz="1500" dirty="0" smtClean="0">
                <a:solidFill>
                  <a:schemeClr val="bg1"/>
                </a:solidFill>
                <a:latin typeface="Arial" pitchFamily="34" charset="0"/>
                <a:cs typeface="Arial" pitchFamily="34" charset="0"/>
              </a:rPr>
              <a:t> </a:t>
            </a:r>
            <a:r>
              <a:rPr lang="en-US" sz="1500" dirty="0" err="1">
                <a:solidFill>
                  <a:schemeClr val="bg1"/>
                </a:solidFill>
                <a:latin typeface="Arial" pitchFamily="34" charset="0"/>
                <a:cs typeface="Arial" pitchFamily="34" charset="0"/>
              </a:rPr>
              <a:t>loạn</a:t>
            </a:r>
            <a:endParaRPr lang="en-US" sz="1500" dirty="0">
              <a:solidFill>
                <a:schemeClr val="bg1"/>
              </a:solidFill>
              <a:latin typeface="Arial" pitchFamily="34" charset="0"/>
              <a:cs typeface="Arial" pitchFamily="34" charset="0"/>
            </a:endParaRPr>
          </a:p>
        </p:txBody>
      </p:sp>
      <p:sp>
        <p:nvSpPr>
          <p:cNvPr id="18" name="TextBox 17"/>
          <p:cNvSpPr txBox="1"/>
          <p:nvPr/>
        </p:nvSpPr>
        <p:spPr>
          <a:xfrm>
            <a:off x="396792" y="3863701"/>
            <a:ext cx="3463050" cy="584775"/>
          </a:xfrm>
          <a:prstGeom prst="rect">
            <a:avLst/>
          </a:prstGeom>
          <a:solidFill>
            <a:srgbClr val="0E3E8A"/>
          </a:solidFill>
        </p:spPr>
        <p:txBody>
          <a:bodyPr wrap="square" rtlCol="0">
            <a:spAutoFit/>
          </a:bodyPr>
          <a:lstStyle/>
          <a:p>
            <a:pPr algn="ctr"/>
            <a:r>
              <a:rPr lang="vi-VN" sz="1600" dirty="0">
                <a:solidFill>
                  <a:schemeClr val="bg1"/>
                </a:solidFill>
              </a:rPr>
              <a:t>Sự gián đoạn của mạng lưới giao thông</a:t>
            </a:r>
            <a:endParaRPr lang="en-US" sz="1600" dirty="0">
              <a:solidFill>
                <a:schemeClr val="bg1"/>
              </a:solidFill>
            </a:endParaRPr>
          </a:p>
        </p:txBody>
      </p:sp>
      <p:sp>
        <p:nvSpPr>
          <p:cNvPr id="19" name="TextBox 18"/>
          <p:cNvSpPr txBox="1"/>
          <p:nvPr/>
        </p:nvSpPr>
        <p:spPr>
          <a:xfrm>
            <a:off x="8029139" y="3565633"/>
            <a:ext cx="3343710" cy="584775"/>
          </a:xfrm>
          <a:prstGeom prst="rect">
            <a:avLst/>
          </a:prstGeom>
          <a:solidFill>
            <a:srgbClr val="0E3E8A"/>
          </a:solidFill>
        </p:spPr>
        <p:txBody>
          <a:bodyPr wrap="square" rtlCol="0">
            <a:spAutoFit/>
          </a:bodyPr>
          <a:lstStyle/>
          <a:p>
            <a:pPr algn="ctr"/>
            <a:r>
              <a:rPr lang="en-US" sz="1600" dirty="0" smtClean="0">
                <a:solidFill>
                  <a:schemeClr val="bg1"/>
                </a:solidFill>
              </a:rPr>
              <a:t>S</a:t>
            </a:r>
            <a:r>
              <a:rPr lang="vi-VN" sz="1600" dirty="0" smtClean="0">
                <a:solidFill>
                  <a:schemeClr val="bg1"/>
                </a:solidFill>
              </a:rPr>
              <a:t>ự </a:t>
            </a:r>
            <a:r>
              <a:rPr lang="vi-VN" sz="1600" dirty="0">
                <a:solidFill>
                  <a:schemeClr val="bg1"/>
                </a:solidFill>
              </a:rPr>
              <a:t>phát </a:t>
            </a:r>
            <a:r>
              <a:rPr lang="vi-VN" sz="1600" dirty="0" smtClean="0">
                <a:solidFill>
                  <a:schemeClr val="bg1"/>
                </a:solidFill>
              </a:rPr>
              <a:t>triển</a:t>
            </a:r>
            <a:r>
              <a:rPr lang="en-US" sz="1600" dirty="0" smtClean="0">
                <a:solidFill>
                  <a:schemeClr val="bg1"/>
                </a:solidFill>
              </a:rPr>
              <a:t> </a:t>
            </a:r>
            <a:r>
              <a:rPr lang="vi-VN" sz="1600" dirty="0" smtClean="0">
                <a:solidFill>
                  <a:schemeClr val="bg1"/>
                </a:solidFill>
              </a:rPr>
              <a:t>của </a:t>
            </a:r>
            <a:r>
              <a:rPr lang="vi-VN" sz="1600" dirty="0">
                <a:solidFill>
                  <a:schemeClr val="bg1"/>
                </a:solidFill>
              </a:rPr>
              <a:t>lĩnh vực giao hàng tạp hóa và bữa ăn trực tuyến</a:t>
            </a:r>
            <a:endParaRPr lang="en-US" sz="1600" dirty="0">
              <a:solidFill>
                <a:schemeClr val="bg1"/>
              </a:solidFill>
            </a:endParaRPr>
          </a:p>
        </p:txBody>
      </p:sp>
      <p:sp>
        <p:nvSpPr>
          <p:cNvPr id="20" name="TextBox 19"/>
          <p:cNvSpPr txBox="1"/>
          <p:nvPr/>
        </p:nvSpPr>
        <p:spPr>
          <a:xfrm>
            <a:off x="4557485" y="3290878"/>
            <a:ext cx="2743200" cy="584775"/>
          </a:xfrm>
          <a:prstGeom prst="rect">
            <a:avLst/>
          </a:prstGeom>
          <a:solidFill>
            <a:srgbClr val="0E3E8A"/>
          </a:solidFill>
        </p:spPr>
        <p:txBody>
          <a:bodyPr wrap="square" rtlCol="0">
            <a:spAutoFit/>
          </a:bodyPr>
          <a:lstStyle/>
          <a:p>
            <a:pPr algn="ctr"/>
            <a:r>
              <a:rPr lang="vi-VN" sz="1600" dirty="0">
                <a:solidFill>
                  <a:schemeClr val="bg1"/>
                </a:solidFill>
              </a:rPr>
              <a:t>Đóng cửa cơ sở sản xuất thực phẩm, dịch vụ ăn uống</a:t>
            </a:r>
            <a:endParaRPr lang="en-US" sz="1600" dirty="0">
              <a:solidFill>
                <a:schemeClr val="bg1"/>
              </a:solidFill>
            </a:endParaRPr>
          </a:p>
        </p:txBody>
      </p:sp>
      <p:sp>
        <p:nvSpPr>
          <p:cNvPr id="21" name="TextBox 20"/>
          <p:cNvSpPr txBox="1"/>
          <p:nvPr/>
        </p:nvSpPr>
        <p:spPr>
          <a:xfrm>
            <a:off x="8042147" y="4244143"/>
            <a:ext cx="3330702" cy="338554"/>
          </a:xfrm>
          <a:prstGeom prst="rect">
            <a:avLst/>
          </a:prstGeom>
          <a:solidFill>
            <a:srgbClr val="0E3E8A"/>
          </a:solidFill>
        </p:spPr>
        <p:txBody>
          <a:bodyPr wrap="square" rtlCol="0">
            <a:spAutoFit/>
          </a:bodyPr>
          <a:lstStyle/>
          <a:p>
            <a:pPr algn="ctr"/>
            <a:r>
              <a:rPr lang="en-US" sz="1600" dirty="0" err="1">
                <a:solidFill>
                  <a:schemeClr val="bg1"/>
                </a:solidFill>
                <a:latin typeface="Arial" pitchFamily="34" charset="0"/>
                <a:cs typeface="Arial" pitchFamily="34" charset="0"/>
              </a:rPr>
              <a:t>Thực</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phẩm</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tiêu</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thụ</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tại</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nhà</a:t>
            </a:r>
            <a:endParaRPr lang="en-US" sz="1600" dirty="0">
              <a:solidFill>
                <a:schemeClr val="bg1"/>
              </a:solidFill>
              <a:latin typeface="Arial" pitchFamily="34" charset="0"/>
              <a:cs typeface="Arial" pitchFamily="34" charset="0"/>
            </a:endParaRPr>
          </a:p>
        </p:txBody>
      </p:sp>
      <p:sp>
        <p:nvSpPr>
          <p:cNvPr id="17" name="Rectangle 16"/>
          <p:cNvSpPr/>
          <p:nvPr/>
        </p:nvSpPr>
        <p:spPr>
          <a:xfrm>
            <a:off x="8009684" y="5868149"/>
            <a:ext cx="207326" cy="307777"/>
          </a:xfrm>
          <a:prstGeom prst="rect">
            <a:avLst/>
          </a:prstGeom>
        </p:spPr>
        <p:txBody>
          <a:bodyPr wrap="square">
            <a:spAutoFit/>
          </a:bodyPr>
          <a:lstStyle/>
          <a:p>
            <a:endParaRPr lang="en-US" sz="1400" dirty="0"/>
          </a:p>
        </p:txBody>
      </p:sp>
      <p:sp>
        <p:nvSpPr>
          <p:cNvPr id="23" name="TextBox 22"/>
          <p:cNvSpPr txBox="1"/>
          <p:nvPr/>
        </p:nvSpPr>
        <p:spPr>
          <a:xfrm>
            <a:off x="8042147" y="4725945"/>
            <a:ext cx="3330702" cy="830997"/>
          </a:xfrm>
          <a:prstGeom prst="rect">
            <a:avLst/>
          </a:prstGeom>
          <a:solidFill>
            <a:srgbClr val="0E3E8A"/>
          </a:solidFill>
        </p:spPr>
        <p:txBody>
          <a:bodyPr wrap="square" rtlCol="0">
            <a:spAutoFit/>
          </a:bodyPr>
          <a:lstStyle/>
          <a:p>
            <a:pPr algn="ctr"/>
            <a:r>
              <a:rPr lang="vi-VN" sz="1600" dirty="0">
                <a:solidFill>
                  <a:schemeClr val="bg1"/>
                </a:solidFill>
              </a:rPr>
              <a:t>Khả năng tiếp cận thực </a:t>
            </a:r>
            <a:r>
              <a:rPr lang="vi-VN" sz="1600" dirty="0" smtClean="0">
                <a:solidFill>
                  <a:schemeClr val="bg1"/>
                </a:solidFill>
              </a:rPr>
              <a:t>phẩm</a:t>
            </a:r>
            <a:r>
              <a:rPr lang="en-US" sz="1600" dirty="0" smtClean="0">
                <a:solidFill>
                  <a:schemeClr val="bg1"/>
                </a:solidFill>
              </a:rPr>
              <a:t> </a:t>
            </a:r>
            <a:r>
              <a:rPr lang="vi-VN" sz="1600" dirty="0">
                <a:solidFill>
                  <a:schemeClr val="bg1"/>
                </a:solidFill>
              </a:rPr>
              <a:t>hạn chế </a:t>
            </a:r>
            <a:r>
              <a:rPr lang="vi-VN" sz="1600" dirty="0">
                <a:solidFill>
                  <a:schemeClr val="bg1"/>
                </a:solidFill>
              </a:rPr>
              <a:t>và suy dinh dưỡng </a:t>
            </a:r>
            <a:r>
              <a:rPr lang="vi-VN" sz="1600" dirty="0" smtClean="0">
                <a:solidFill>
                  <a:schemeClr val="bg1"/>
                </a:solidFill>
              </a:rPr>
              <a:t>(</a:t>
            </a:r>
            <a:r>
              <a:rPr lang="vi-VN" sz="1600" dirty="0" smtClean="0">
                <a:solidFill>
                  <a:schemeClr val="bg1"/>
                </a:solidFill>
              </a:rPr>
              <a:t>nhóm thu nhập thấp hơn</a:t>
            </a:r>
            <a:r>
              <a:rPr lang="en-US" sz="1600" dirty="0" smtClean="0">
                <a:solidFill>
                  <a:schemeClr val="bg1"/>
                </a:solidFill>
              </a:rPr>
              <a:t>)</a:t>
            </a:r>
            <a:endParaRPr lang="en-US" sz="1600" dirty="0">
              <a:solidFill>
                <a:schemeClr val="bg1"/>
              </a:solidFill>
            </a:endParaRPr>
          </a:p>
        </p:txBody>
      </p:sp>
      <p:sp>
        <p:nvSpPr>
          <p:cNvPr id="24" name="TextBox 23"/>
          <p:cNvSpPr txBox="1"/>
          <p:nvPr/>
        </p:nvSpPr>
        <p:spPr>
          <a:xfrm>
            <a:off x="8042147" y="5683284"/>
            <a:ext cx="3330702" cy="830997"/>
          </a:xfrm>
          <a:prstGeom prst="rect">
            <a:avLst/>
          </a:prstGeom>
          <a:solidFill>
            <a:srgbClr val="0E3E8A"/>
          </a:solidFill>
        </p:spPr>
        <p:txBody>
          <a:bodyPr wrap="square" rtlCol="0">
            <a:spAutoFit/>
          </a:bodyPr>
          <a:lstStyle/>
          <a:p>
            <a:pPr algn="ctr"/>
            <a:r>
              <a:rPr lang="vi-VN" sz="1600" dirty="0">
                <a:solidFill>
                  <a:schemeClr val="bg1"/>
                </a:solidFill>
              </a:rPr>
              <a:t>Tăng nhu cầu về thực phẩm chức năng, thực phẩm đóng hộp và đông lạnh</a:t>
            </a:r>
            <a:endParaRPr lang="en-US" sz="1600" dirty="0">
              <a:solidFill>
                <a:schemeClr val="bg1"/>
              </a:solidFill>
            </a:endParaRPr>
          </a:p>
        </p:txBody>
      </p:sp>
      <p:sp>
        <p:nvSpPr>
          <p:cNvPr id="25" name="TextBox 24"/>
          <p:cNvSpPr txBox="1"/>
          <p:nvPr/>
        </p:nvSpPr>
        <p:spPr>
          <a:xfrm>
            <a:off x="383784" y="4629724"/>
            <a:ext cx="3463050" cy="584775"/>
          </a:xfrm>
          <a:prstGeom prst="rect">
            <a:avLst/>
          </a:prstGeom>
          <a:solidFill>
            <a:srgbClr val="0E3E8A"/>
          </a:solidFill>
        </p:spPr>
        <p:txBody>
          <a:bodyPr wrap="square" rtlCol="0">
            <a:spAutoFit/>
          </a:bodyPr>
          <a:lstStyle/>
          <a:p>
            <a:pPr algn="ctr"/>
            <a:r>
              <a:rPr lang="vi-VN" sz="1600" dirty="0">
                <a:solidFill>
                  <a:schemeClr val="bg1"/>
                </a:solidFill>
              </a:rPr>
              <a:t>Chuỗi cung ứng ra thị trường bị gián đoạn và trì hoãn</a:t>
            </a:r>
            <a:endParaRPr lang="en-US" sz="1600" dirty="0">
              <a:solidFill>
                <a:schemeClr val="bg1"/>
              </a:solidFill>
            </a:endParaRPr>
          </a:p>
        </p:txBody>
      </p:sp>
      <p:sp>
        <p:nvSpPr>
          <p:cNvPr id="26" name="TextBox 25"/>
          <p:cNvSpPr txBox="1"/>
          <p:nvPr/>
        </p:nvSpPr>
        <p:spPr>
          <a:xfrm>
            <a:off x="383784" y="5422916"/>
            <a:ext cx="3463050" cy="584775"/>
          </a:xfrm>
          <a:prstGeom prst="rect">
            <a:avLst/>
          </a:prstGeom>
          <a:solidFill>
            <a:srgbClr val="0E3E8A"/>
          </a:solidFill>
        </p:spPr>
        <p:txBody>
          <a:bodyPr wrap="square" rtlCol="0">
            <a:spAutoFit/>
          </a:bodyPr>
          <a:lstStyle/>
          <a:p>
            <a:pPr algn="ctr"/>
            <a:r>
              <a:rPr lang="vi-VN" sz="1600" dirty="0">
                <a:solidFill>
                  <a:schemeClr val="bg1"/>
                </a:solidFill>
              </a:rPr>
              <a:t>Bán phá giá sản phẩm tươi sống do khó tiếp cận thị trường</a:t>
            </a:r>
            <a:endParaRPr lang="en-US" sz="1600" dirty="0">
              <a:solidFill>
                <a:schemeClr val="bg1"/>
              </a:solidFill>
            </a:endParaRPr>
          </a:p>
        </p:txBody>
      </p:sp>
      <p:sp>
        <p:nvSpPr>
          <p:cNvPr id="27" name="TextBox 26"/>
          <p:cNvSpPr txBox="1"/>
          <p:nvPr/>
        </p:nvSpPr>
        <p:spPr>
          <a:xfrm>
            <a:off x="4588296" y="4116568"/>
            <a:ext cx="2743200" cy="338554"/>
          </a:xfrm>
          <a:prstGeom prst="rect">
            <a:avLst/>
          </a:prstGeom>
          <a:solidFill>
            <a:srgbClr val="0E3E8A"/>
          </a:solidFill>
        </p:spPr>
        <p:txBody>
          <a:bodyPr wrap="square" rtlCol="0">
            <a:spAutoFit/>
          </a:bodyPr>
          <a:lstStyle/>
          <a:p>
            <a:pPr algn="ctr"/>
            <a:r>
              <a:rPr lang="vi-VN" sz="1600" dirty="0">
                <a:solidFill>
                  <a:schemeClr val="bg1"/>
                </a:solidFill>
              </a:rPr>
              <a:t>Giảm </a:t>
            </a:r>
            <a:r>
              <a:rPr lang="vi-VN" sz="1600" dirty="0" smtClean="0">
                <a:solidFill>
                  <a:schemeClr val="bg1"/>
                </a:solidFill>
              </a:rPr>
              <a:t>và đình chỉ sản </a:t>
            </a:r>
            <a:r>
              <a:rPr lang="vi-VN" sz="1600" dirty="0">
                <a:solidFill>
                  <a:schemeClr val="bg1"/>
                </a:solidFill>
              </a:rPr>
              <a:t>xuất</a:t>
            </a:r>
            <a:endParaRPr lang="en-US" sz="1600" dirty="0">
              <a:solidFill>
                <a:schemeClr val="bg1"/>
              </a:solidFill>
            </a:endParaRPr>
          </a:p>
        </p:txBody>
      </p:sp>
      <p:sp>
        <p:nvSpPr>
          <p:cNvPr id="29" name="TextBox 28"/>
          <p:cNvSpPr txBox="1"/>
          <p:nvPr/>
        </p:nvSpPr>
        <p:spPr>
          <a:xfrm>
            <a:off x="396792" y="6186872"/>
            <a:ext cx="3463050" cy="338554"/>
          </a:xfrm>
          <a:prstGeom prst="rect">
            <a:avLst/>
          </a:prstGeom>
          <a:solidFill>
            <a:srgbClr val="0E3E8A"/>
          </a:solidFill>
        </p:spPr>
        <p:txBody>
          <a:bodyPr wrap="square" rtlCol="0">
            <a:spAutoFit/>
          </a:bodyPr>
          <a:lstStyle/>
          <a:p>
            <a:pPr algn="ctr"/>
            <a:r>
              <a:rPr lang="en-US" sz="1600" dirty="0" err="1">
                <a:solidFill>
                  <a:schemeClr val="bg1"/>
                </a:solidFill>
                <a:latin typeface="Arial" pitchFamily="34" charset="0"/>
                <a:cs typeface="Arial" pitchFamily="34" charset="0"/>
              </a:rPr>
              <a:t>Các</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chính</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sách</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hạn</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chế</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xuất</a:t>
            </a:r>
            <a:r>
              <a:rPr lang="en-US" sz="1600" dirty="0">
                <a:solidFill>
                  <a:schemeClr val="bg1"/>
                </a:solidFill>
                <a:latin typeface="Arial" pitchFamily="34" charset="0"/>
                <a:cs typeface="Arial" pitchFamily="34" charset="0"/>
              </a:rPr>
              <a:t> </a:t>
            </a:r>
            <a:r>
              <a:rPr lang="en-US" sz="1600" dirty="0" err="1">
                <a:solidFill>
                  <a:schemeClr val="bg1"/>
                </a:solidFill>
                <a:latin typeface="Arial" pitchFamily="34" charset="0"/>
                <a:cs typeface="Arial" pitchFamily="34" charset="0"/>
              </a:rPr>
              <a:t>khẩu</a:t>
            </a:r>
            <a:endParaRPr lang="en-US" sz="1600" dirty="0">
              <a:solidFill>
                <a:schemeClr val="bg1"/>
              </a:solidFill>
              <a:latin typeface="Arial" pitchFamily="34" charset="0"/>
              <a:cs typeface="Arial" pitchFamily="34" charset="0"/>
            </a:endParaRPr>
          </a:p>
        </p:txBody>
      </p:sp>
      <p:sp>
        <p:nvSpPr>
          <p:cNvPr id="30" name="TextBox 29"/>
          <p:cNvSpPr txBox="1"/>
          <p:nvPr/>
        </p:nvSpPr>
        <p:spPr>
          <a:xfrm>
            <a:off x="4557485" y="4890985"/>
            <a:ext cx="2743200" cy="584775"/>
          </a:xfrm>
          <a:prstGeom prst="rect">
            <a:avLst/>
          </a:prstGeom>
          <a:solidFill>
            <a:srgbClr val="0E3E8A"/>
          </a:solidFill>
        </p:spPr>
        <p:txBody>
          <a:bodyPr wrap="square" rtlCol="0">
            <a:spAutoFit/>
          </a:bodyPr>
          <a:lstStyle/>
          <a:p>
            <a:pPr algn="ctr"/>
            <a:r>
              <a:rPr lang="vi-VN" sz="1600" dirty="0">
                <a:solidFill>
                  <a:schemeClr val="bg1"/>
                </a:solidFill>
              </a:rPr>
              <a:t>Giờ mở cửa hạn chế </a:t>
            </a:r>
            <a:r>
              <a:rPr lang="vi-VN" sz="1600" dirty="0" smtClean="0">
                <a:solidFill>
                  <a:schemeClr val="bg1"/>
                </a:solidFill>
              </a:rPr>
              <a:t>của</a:t>
            </a:r>
            <a:endParaRPr lang="en-US" sz="1600" dirty="0" smtClean="0">
              <a:solidFill>
                <a:schemeClr val="bg1"/>
              </a:solidFill>
            </a:endParaRPr>
          </a:p>
          <a:p>
            <a:pPr algn="ctr"/>
            <a:r>
              <a:rPr lang="vi-VN" sz="1600" dirty="0" smtClean="0">
                <a:solidFill>
                  <a:schemeClr val="bg1"/>
                </a:solidFill>
              </a:rPr>
              <a:t> </a:t>
            </a:r>
            <a:r>
              <a:rPr lang="vi-VN" sz="1600" dirty="0">
                <a:solidFill>
                  <a:schemeClr val="bg1"/>
                </a:solidFill>
              </a:rPr>
              <a:t>thị trường</a:t>
            </a:r>
            <a:endParaRPr lang="en-US" sz="1600" dirty="0">
              <a:solidFill>
                <a:schemeClr val="bg1"/>
              </a:solidFill>
            </a:endParaRPr>
          </a:p>
        </p:txBody>
      </p:sp>
      <p:sp>
        <p:nvSpPr>
          <p:cNvPr id="31" name="TextBox 30"/>
          <p:cNvSpPr txBox="1"/>
          <p:nvPr/>
        </p:nvSpPr>
        <p:spPr>
          <a:xfrm>
            <a:off x="4588296" y="5780000"/>
            <a:ext cx="2743200" cy="584775"/>
          </a:xfrm>
          <a:prstGeom prst="rect">
            <a:avLst/>
          </a:prstGeom>
          <a:solidFill>
            <a:srgbClr val="0E3E8A"/>
          </a:solidFill>
        </p:spPr>
        <p:txBody>
          <a:bodyPr wrap="square" rtlCol="0">
            <a:spAutoFit/>
          </a:bodyPr>
          <a:lstStyle/>
          <a:p>
            <a:pPr algn="ctr"/>
            <a:r>
              <a:rPr lang="vi-VN" sz="1600" dirty="0">
                <a:solidFill>
                  <a:schemeClr val="bg1"/>
                </a:solidFill>
              </a:rPr>
              <a:t>Tăng giá các mặt hàng thực phẩm hạn chế</a:t>
            </a:r>
            <a:endParaRPr lang="en-US" sz="1600" dirty="0">
              <a:solidFill>
                <a:schemeClr val="bg1"/>
              </a:solidFill>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14</a:t>
            </a:fld>
            <a:endParaRPr lang="es-CL">
              <a:solidFill>
                <a:prstClr val="black">
                  <a:tint val="75000"/>
                </a:prstClr>
              </a:solidFill>
            </a:endParaRPr>
          </a:p>
        </p:txBody>
      </p:sp>
    </p:spTree>
    <p:extLst>
      <p:ext uri="{BB962C8B-B14F-4D97-AF65-F5344CB8AC3E}">
        <p14:creationId xmlns:p14="http://schemas.microsoft.com/office/powerpoint/2010/main" val="3353293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8" y="1149571"/>
            <a:ext cx="9914021" cy="461665"/>
          </a:xfrm>
          <a:prstGeom prst="rect">
            <a:avLst/>
          </a:prstGeom>
          <a:noFill/>
        </p:spPr>
        <p:txBody>
          <a:bodyPr wrap="square" rtlCol="0">
            <a:spAutoFit/>
          </a:bodyPr>
          <a:lstStyle/>
          <a:p>
            <a:pPr algn="ctr"/>
            <a:r>
              <a:rPr lang="vi-VN" sz="2400" b="1" i="1" dirty="0">
                <a:solidFill>
                  <a:schemeClr val="accent2">
                    <a:lumMod val="50000"/>
                  </a:schemeClr>
                </a:solidFill>
              </a:rPr>
              <a:t>Quỹ cứu trợ và hỗ trợ cộng đồng để đảm bảo tiếp cận thực phẩm</a:t>
            </a:r>
            <a:endParaRPr lang="en-US" sz="1400" dirty="0"/>
          </a:p>
        </p:txBody>
      </p:sp>
      <p:sp>
        <p:nvSpPr>
          <p:cNvPr id="5" name="CuadroTexto 3">
            <a:extLst>
              <a:ext uri="{FF2B5EF4-FFF2-40B4-BE49-F238E27FC236}">
                <a16:creationId xmlns="" xmlns:a16="http://schemas.microsoft.com/office/drawing/2014/main" id="{0B8EE59F-D1E1-4F50-A347-7EB1DE7AF2FF}"/>
              </a:ext>
            </a:extLst>
          </p:cNvPr>
          <p:cNvSpPr txBox="1"/>
          <p:nvPr/>
        </p:nvSpPr>
        <p:spPr>
          <a:xfrm>
            <a:off x="609600" y="171446"/>
            <a:ext cx="10858500" cy="1046440"/>
          </a:xfrm>
          <a:prstGeom prst="rect">
            <a:avLst/>
          </a:prstGeom>
          <a:noFill/>
        </p:spPr>
        <p:txBody>
          <a:bodyPr wrap="square" rtlCol="0">
            <a:spAutoFit/>
          </a:bodyPr>
          <a:lstStyle/>
          <a:p>
            <a:pPr lvl="0" algn="ctr">
              <a:defRPr/>
            </a:pPr>
            <a:r>
              <a:rPr lang="vi-VN" sz="3100" b="1" spc="600" dirty="0">
                <a:solidFill>
                  <a:srgbClr val="0E3E8A"/>
                </a:solidFill>
                <a:latin typeface="Verdana" panose="020B0604030504040204" pitchFamily="34" charset="0"/>
                <a:ea typeface="Verdana" panose="020B0604030504040204" pitchFamily="34" charset="0"/>
              </a:rPr>
              <a:t>CÁC CHIẾN LƯỢC TRONG CHUỖI CUNG ỨNG THỰC PHẨM</a:t>
            </a:r>
            <a:endParaRPr lang="es-CL" sz="3100" b="1" spc="600" dirty="0">
              <a:solidFill>
                <a:srgbClr val="0E3E8A"/>
              </a:solidFill>
              <a:latin typeface="Verdana" panose="020B0604030504040204" pitchFamily="34" charset="0"/>
              <a:ea typeface="Verdana" panose="020B0604030504040204" pitchFamily="34" charset="0"/>
            </a:endParaRPr>
          </a:p>
        </p:txBody>
      </p:sp>
      <p:sp>
        <p:nvSpPr>
          <p:cNvPr id="26" name="Rectangle 25"/>
          <p:cNvSpPr/>
          <p:nvPr/>
        </p:nvSpPr>
        <p:spPr>
          <a:xfrm>
            <a:off x="301378" y="1999153"/>
            <a:ext cx="6096000" cy="369332"/>
          </a:xfrm>
          <a:prstGeom prst="rect">
            <a:avLst/>
          </a:prstGeom>
        </p:spPr>
        <p:txBody>
          <a:bodyPr>
            <a:spAutoFit/>
          </a:bodyPr>
          <a:lstStyle/>
          <a:p>
            <a:r>
              <a:rPr lang="en-US" dirty="0"/>
              <a:t>.</a:t>
            </a:r>
          </a:p>
        </p:txBody>
      </p:sp>
      <p:pic>
        <p:nvPicPr>
          <p:cNvPr id="2" name="Picture 1"/>
          <p:cNvPicPr>
            <a:picLocks noChangeAspect="1"/>
          </p:cNvPicPr>
          <p:nvPr/>
        </p:nvPicPr>
        <p:blipFill rotWithShape="1">
          <a:blip r:embed="rId3"/>
          <a:srcRect b="2549"/>
          <a:stretch/>
        </p:blipFill>
        <p:spPr>
          <a:xfrm>
            <a:off x="6937263" y="2043877"/>
            <a:ext cx="1248657" cy="1924274"/>
          </a:xfrm>
          <a:prstGeom prst="rect">
            <a:avLst/>
          </a:prstGeom>
        </p:spPr>
      </p:pic>
      <p:pic>
        <p:nvPicPr>
          <p:cNvPr id="4" name="Picture 3"/>
          <p:cNvPicPr>
            <a:picLocks noChangeAspect="1"/>
          </p:cNvPicPr>
          <p:nvPr/>
        </p:nvPicPr>
        <p:blipFill>
          <a:blip r:embed="rId4"/>
          <a:stretch>
            <a:fillRect/>
          </a:stretch>
        </p:blipFill>
        <p:spPr>
          <a:xfrm>
            <a:off x="9555219" y="5605813"/>
            <a:ext cx="2152650" cy="819150"/>
          </a:xfrm>
          <a:prstGeom prst="rect">
            <a:avLst/>
          </a:prstGeom>
        </p:spPr>
      </p:pic>
      <p:pic>
        <p:nvPicPr>
          <p:cNvPr id="27" name="Picture 26"/>
          <p:cNvPicPr>
            <a:picLocks noChangeAspect="1"/>
          </p:cNvPicPr>
          <p:nvPr/>
        </p:nvPicPr>
        <p:blipFill>
          <a:blip r:embed="rId5"/>
          <a:stretch>
            <a:fillRect/>
          </a:stretch>
        </p:blipFill>
        <p:spPr>
          <a:xfrm>
            <a:off x="8438970" y="2043878"/>
            <a:ext cx="3415540" cy="838440"/>
          </a:xfrm>
          <a:prstGeom prst="rect">
            <a:avLst/>
          </a:prstGeom>
        </p:spPr>
      </p:pic>
      <p:pic>
        <p:nvPicPr>
          <p:cNvPr id="28" name="Picture 27"/>
          <p:cNvPicPr>
            <a:picLocks noChangeAspect="1"/>
          </p:cNvPicPr>
          <p:nvPr/>
        </p:nvPicPr>
        <p:blipFill>
          <a:blip r:embed="rId6"/>
          <a:stretch>
            <a:fillRect/>
          </a:stretch>
        </p:blipFill>
        <p:spPr>
          <a:xfrm>
            <a:off x="9587828" y="4483740"/>
            <a:ext cx="2120041" cy="766823"/>
          </a:xfrm>
          <a:prstGeom prst="rect">
            <a:avLst/>
          </a:prstGeom>
        </p:spPr>
      </p:pic>
      <p:pic>
        <p:nvPicPr>
          <p:cNvPr id="29" name="Picture 28"/>
          <p:cNvPicPr>
            <a:picLocks noChangeAspect="1"/>
          </p:cNvPicPr>
          <p:nvPr/>
        </p:nvPicPr>
        <p:blipFill>
          <a:blip r:embed="rId7"/>
          <a:stretch>
            <a:fillRect/>
          </a:stretch>
        </p:blipFill>
        <p:spPr>
          <a:xfrm>
            <a:off x="6955543" y="4452886"/>
            <a:ext cx="2162401" cy="888129"/>
          </a:xfrm>
          <a:prstGeom prst="rect">
            <a:avLst/>
          </a:prstGeom>
        </p:spPr>
      </p:pic>
      <p:pic>
        <p:nvPicPr>
          <p:cNvPr id="30" name="Picture 29"/>
          <p:cNvPicPr>
            <a:picLocks noChangeAspect="1"/>
          </p:cNvPicPr>
          <p:nvPr/>
        </p:nvPicPr>
        <p:blipFill>
          <a:blip r:embed="rId8"/>
          <a:stretch>
            <a:fillRect/>
          </a:stretch>
        </p:blipFill>
        <p:spPr>
          <a:xfrm>
            <a:off x="7022469" y="5605813"/>
            <a:ext cx="2228850" cy="695325"/>
          </a:xfrm>
          <a:prstGeom prst="rect">
            <a:avLst/>
          </a:prstGeom>
        </p:spPr>
      </p:pic>
      <p:pic>
        <p:nvPicPr>
          <p:cNvPr id="31" name="Picture 30"/>
          <p:cNvPicPr>
            <a:picLocks noChangeAspect="1"/>
          </p:cNvPicPr>
          <p:nvPr/>
        </p:nvPicPr>
        <p:blipFill rotWithShape="1">
          <a:blip r:embed="rId9"/>
          <a:srcRect l="1388" t="7160"/>
          <a:stretch/>
        </p:blipFill>
        <p:spPr>
          <a:xfrm>
            <a:off x="8729230" y="3237567"/>
            <a:ext cx="2978639" cy="1039715"/>
          </a:xfrm>
          <a:prstGeom prst="rect">
            <a:avLst/>
          </a:prstGeom>
        </p:spPr>
      </p:pic>
      <p:sp>
        <p:nvSpPr>
          <p:cNvPr id="32" name="Rectangle 31"/>
          <p:cNvSpPr/>
          <p:nvPr/>
        </p:nvSpPr>
        <p:spPr>
          <a:xfrm>
            <a:off x="120464" y="5221598"/>
            <a:ext cx="6470836" cy="1477328"/>
          </a:xfrm>
          <a:prstGeom prst="rect">
            <a:avLst/>
          </a:prstGeom>
          <a:solidFill>
            <a:schemeClr val="accent4">
              <a:lumMod val="75000"/>
            </a:schemeClr>
          </a:solidFill>
        </p:spPr>
        <p:txBody>
          <a:bodyPr wrap="square">
            <a:spAutoFit/>
          </a:bodyPr>
          <a:lstStyle/>
          <a:p>
            <a:r>
              <a:rPr lang="vi-VN" sz="1500" b="1" dirty="0"/>
              <a:t>Ở cấp độ toàn cầu: </a:t>
            </a:r>
            <a:r>
              <a:rPr lang="vi-VN" sz="1500" dirty="0"/>
              <a:t>Kế hoạch Ứng </a:t>
            </a:r>
            <a:r>
              <a:rPr lang="vi-VN" sz="1500" dirty="0" smtClean="0"/>
              <a:t>phó </a:t>
            </a:r>
            <a:r>
              <a:rPr lang="vi-VN" sz="1500" dirty="0"/>
              <a:t>Nhân đạo Toàn cầu COVID-19 với nguồn vốn được phân bổ đã cho phép các cơ quan như </a:t>
            </a:r>
            <a:r>
              <a:rPr lang="en-US" sz="1500" dirty="0" smtClean="0"/>
              <a:t> </a:t>
            </a:r>
            <a:r>
              <a:rPr lang="vi-VN" sz="1500" dirty="0" smtClean="0"/>
              <a:t>WHO</a:t>
            </a:r>
            <a:r>
              <a:rPr lang="vi-VN" sz="1500" dirty="0"/>
              <a:t>, UNICEF và WFP cung cấp thực phẩm cũng như các nhu yếu phẩm khác cho các cộng đồng dễ bị tổn thương </a:t>
            </a:r>
            <a:r>
              <a:rPr lang="vi-VN" sz="1500" dirty="0" smtClean="0"/>
              <a:t>nhất</a:t>
            </a:r>
            <a:endParaRPr lang="en-US" sz="1500" dirty="0" smtClean="0"/>
          </a:p>
          <a:p>
            <a:r>
              <a:rPr lang="vi-VN" sz="1500" b="1" dirty="0" smtClean="0"/>
              <a:t>Ở </a:t>
            </a:r>
            <a:r>
              <a:rPr lang="vi-VN" sz="1500" b="1" dirty="0"/>
              <a:t>cấp quốc gia: </a:t>
            </a:r>
            <a:r>
              <a:rPr lang="vi-VN" sz="1500" dirty="0"/>
              <a:t>Các cơ quan chính phủ và tổ chức phi chính phủ thực hiện kế hoạch ứng phó để cung cấp thực phẩm và nhu yếu phẩm</a:t>
            </a:r>
            <a:endParaRPr lang="en-US" sz="1500" dirty="0"/>
          </a:p>
        </p:txBody>
      </p:sp>
      <p:pic>
        <p:nvPicPr>
          <p:cNvPr id="7" name="Picture 6"/>
          <p:cNvPicPr>
            <a:picLocks noChangeAspect="1"/>
          </p:cNvPicPr>
          <p:nvPr/>
        </p:nvPicPr>
        <p:blipFill rotWithShape="1">
          <a:blip r:embed="rId10"/>
          <a:srcRect l="-271"/>
          <a:stretch/>
        </p:blipFill>
        <p:spPr>
          <a:xfrm>
            <a:off x="843145" y="1658155"/>
            <a:ext cx="4971059" cy="3498567"/>
          </a:xfrm>
          <a:prstGeom prst="rect">
            <a:avLst/>
          </a:prstGeom>
        </p:spPr>
      </p:pic>
      <p:sp>
        <p:nvSpPr>
          <p:cNvPr id="6" name="Slide Number Placeholder 5"/>
          <p:cNvSpPr>
            <a:spLocks noGrp="1"/>
          </p:cNvSpPr>
          <p:nvPr>
            <p:ph type="sldNum" sz="quarter" idx="12"/>
          </p:nvPr>
        </p:nvSpPr>
        <p:spPr/>
        <p:txBody>
          <a:bodyPr/>
          <a:lstStyle/>
          <a:p>
            <a:fld id="{5B14D12E-2AFD-4EBD-BCA5-BBC6EAD3F6FB}" type="slidenum">
              <a:rPr lang="es-CL" smtClean="0"/>
              <a:t>15</a:t>
            </a:fld>
            <a:endParaRPr lang="es-CL" dirty="0"/>
          </a:p>
        </p:txBody>
      </p:sp>
    </p:spTree>
    <p:extLst>
      <p:ext uri="{BB962C8B-B14F-4D97-AF65-F5344CB8AC3E}">
        <p14:creationId xmlns:p14="http://schemas.microsoft.com/office/powerpoint/2010/main" val="688477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0" y="1038419"/>
            <a:ext cx="12192000" cy="830997"/>
          </a:xfrm>
          <a:prstGeom prst="rect">
            <a:avLst/>
          </a:prstGeom>
          <a:noFill/>
        </p:spPr>
        <p:txBody>
          <a:bodyPr wrap="square" rtlCol="0">
            <a:spAutoFit/>
          </a:bodyPr>
          <a:lstStyle/>
          <a:p>
            <a:pPr algn="ctr"/>
            <a:r>
              <a:rPr lang="vi-VN" sz="2400" b="1" i="1" dirty="0">
                <a:solidFill>
                  <a:srgbClr val="ED7D31">
                    <a:lumMod val="50000"/>
                  </a:srgbClr>
                </a:solidFill>
              </a:rPr>
              <a:t>Nền tảng trực tuyến dành cho các doanh nghiệp công cộng và thực phẩm để thu thập thông tin về chuỗi cung ứng thực phẩm trong bối cảnh đại dịch</a:t>
            </a:r>
            <a:endParaRPr lang="en-US" sz="1400" dirty="0">
              <a:solidFill>
                <a:prstClr val="black"/>
              </a:solidFill>
            </a:endParaRPr>
          </a:p>
        </p:txBody>
      </p:sp>
      <p:sp>
        <p:nvSpPr>
          <p:cNvPr id="5" name="CuadroTexto 3">
            <a:extLst>
              <a:ext uri="{FF2B5EF4-FFF2-40B4-BE49-F238E27FC236}">
                <a16:creationId xmlns="" xmlns:a16="http://schemas.microsoft.com/office/drawing/2014/main" id="{0B8EE59F-D1E1-4F50-A347-7EB1DE7AF2FF}"/>
              </a:ext>
            </a:extLst>
          </p:cNvPr>
          <p:cNvSpPr txBox="1"/>
          <p:nvPr/>
        </p:nvSpPr>
        <p:spPr>
          <a:xfrm>
            <a:off x="1238249" y="151707"/>
            <a:ext cx="10153651" cy="1046440"/>
          </a:xfrm>
          <a:prstGeom prst="rect">
            <a:avLst/>
          </a:prstGeom>
          <a:noFill/>
        </p:spPr>
        <p:txBody>
          <a:bodyPr wrap="square" rtlCol="0">
            <a:spAutoFit/>
          </a:bodyPr>
          <a:lstStyle/>
          <a:p>
            <a:pPr algn="ctr">
              <a:defRPr/>
            </a:pPr>
            <a:r>
              <a:rPr lang="vi-VN" sz="3100" b="1" spc="600" dirty="0">
                <a:solidFill>
                  <a:srgbClr val="0E3E8A"/>
                </a:solidFill>
                <a:latin typeface="Verdana" panose="020B0604030504040204" pitchFamily="34" charset="0"/>
                <a:ea typeface="Verdana" panose="020B0604030504040204" pitchFamily="34" charset="0"/>
              </a:rPr>
              <a:t>CÁC CHIẾN LƯỢC TRONG CHUỖI CUNG ỨNG THỰC PHẨM</a:t>
            </a:r>
          </a:p>
        </p:txBody>
      </p:sp>
      <p:grpSp>
        <p:nvGrpSpPr>
          <p:cNvPr id="12" name="Group 11"/>
          <p:cNvGrpSpPr/>
          <p:nvPr/>
        </p:nvGrpSpPr>
        <p:grpSpPr>
          <a:xfrm>
            <a:off x="-227182" y="1813995"/>
            <a:ext cx="3733299" cy="4318914"/>
            <a:chOff x="0" y="2306077"/>
            <a:chExt cx="3733299" cy="4318914"/>
          </a:xfrm>
        </p:grpSpPr>
        <p:pic>
          <p:nvPicPr>
            <p:cNvPr id="4" name="Picture 3"/>
            <p:cNvPicPr>
              <a:picLocks noChangeAspect="1"/>
            </p:cNvPicPr>
            <p:nvPr/>
          </p:nvPicPr>
          <p:blipFill>
            <a:blip r:embed="rId3"/>
            <a:stretch>
              <a:fillRect/>
            </a:stretch>
          </p:blipFill>
          <p:spPr>
            <a:xfrm>
              <a:off x="0" y="2306077"/>
              <a:ext cx="3733299" cy="4318914"/>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1683244" y="2547080"/>
              <a:ext cx="1618102" cy="473279"/>
            </a:xfrm>
            <a:prstGeom prst="rect">
              <a:avLst/>
            </a:prstGeom>
            <a:ln>
              <a:solidFill>
                <a:schemeClr val="accent1"/>
              </a:solidFill>
            </a:ln>
          </p:spPr>
        </p:pic>
      </p:grpSp>
      <p:pic>
        <p:nvPicPr>
          <p:cNvPr id="7" name="Picture 6"/>
          <p:cNvPicPr>
            <a:picLocks noChangeAspect="1"/>
          </p:cNvPicPr>
          <p:nvPr/>
        </p:nvPicPr>
        <p:blipFill rotWithShape="1">
          <a:blip r:embed="rId5"/>
          <a:srcRect t="1258" b="2984"/>
          <a:stretch/>
        </p:blipFill>
        <p:spPr>
          <a:xfrm>
            <a:off x="1700167" y="3501314"/>
            <a:ext cx="4491545" cy="3259836"/>
          </a:xfrm>
          <a:prstGeom prst="rect">
            <a:avLst/>
          </a:prstGeom>
          <a:ln>
            <a:solidFill>
              <a:schemeClr val="accent1"/>
            </a:solidFill>
          </a:ln>
        </p:spPr>
      </p:pic>
      <p:pic>
        <p:nvPicPr>
          <p:cNvPr id="8" name="Picture 7"/>
          <p:cNvPicPr>
            <a:picLocks noChangeAspect="1"/>
          </p:cNvPicPr>
          <p:nvPr/>
        </p:nvPicPr>
        <p:blipFill>
          <a:blip r:embed="rId6"/>
          <a:stretch>
            <a:fillRect/>
          </a:stretch>
        </p:blipFill>
        <p:spPr>
          <a:xfrm>
            <a:off x="3622770" y="1928034"/>
            <a:ext cx="6774760" cy="3076234"/>
          </a:xfrm>
          <a:prstGeom prst="rect">
            <a:avLst/>
          </a:prstGeom>
          <a:ln>
            <a:solidFill>
              <a:schemeClr val="accent1"/>
            </a:solidFill>
          </a:ln>
        </p:spPr>
      </p:pic>
      <p:grpSp>
        <p:nvGrpSpPr>
          <p:cNvPr id="11" name="Group 10"/>
          <p:cNvGrpSpPr/>
          <p:nvPr/>
        </p:nvGrpSpPr>
        <p:grpSpPr>
          <a:xfrm>
            <a:off x="7686085" y="2639397"/>
            <a:ext cx="4505915" cy="3920284"/>
            <a:chOff x="6645850" y="2704707"/>
            <a:chExt cx="4505915" cy="3920284"/>
          </a:xfrm>
        </p:grpSpPr>
        <p:pic>
          <p:nvPicPr>
            <p:cNvPr id="9" name="Picture 8"/>
            <p:cNvPicPr>
              <a:picLocks noChangeAspect="1"/>
            </p:cNvPicPr>
            <p:nvPr/>
          </p:nvPicPr>
          <p:blipFill>
            <a:blip r:embed="rId7"/>
            <a:stretch>
              <a:fillRect/>
            </a:stretch>
          </p:blipFill>
          <p:spPr>
            <a:xfrm>
              <a:off x="6645850" y="2704707"/>
              <a:ext cx="4505915" cy="3920284"/>
            </a:xfrm>
            <a:prstGeom prst="rect">
              <a:avLst/>
            </a:prstGeom>
            <a:ln>
              <a:solidFill>
                <a:schemeClr val="accent1"/>
              </a:solidFill>
            </a:ln>
          </p:spPr>
        </p:pic>
        <p:pic>
          <p:nvPicPr>
            <p:cNvPr id="10" name="Picture 9"/>
            <p:cNvPicPr>
              <a:picLocks noChangeAspect="1"/>
            </p:cNvPicPr>
            <p:nvPr/>
          </p:nvPicPr>
          <p:blipFill>
            <a:blip r:embed="rId8"/>
            <a:stretch>
              <a:fillRect/>
            </a:stretch>
          </p:blipFill>
          <p:spPr>
            <a:xfrm>
              <a:off x="9246765" y="2704707"/>
              <a:ext cx="1905000" cy="504825"/>
            </a:xfrm>
            <a:prstGeom prst="rect">
              <a:avLst/>
            </a:prstGeom>
            <a:ln>
              <a:solidFill>
                <a:schemeClr val="accent1"/>
              </a:solidFill>
            </a:ln>
          </p:spPr>
        </p:pic>
      </p:grpSp>
      <p:pic>
        <p:nvPicPr>
          <p:cNvPr id="13" name="Picture 12"/>
          <p:cNvPicPr>
            <a:picLocks noChangeAspect="1"/>
          </p:cNvPicPr>
          <p:nvPr/>
        </p:nvPicPr>
        <p:blipFill>
          <a:blip r:embed="rId9"/>
          <a:stretch>
            <a:fillRect/>
          </a:stretch>
        </p:blipFill>
        <p:spPr>
          <a:xfrm>
            <a:off x="4824028" y="3289264"/>
            <a:ext cx="4885038" cy="4681919"/>
          </a:xfrm>
          <a:prstGeom prst="rect">
            <a:avLst/>
          </a:prstGeom>
          <a:ln>
            <a:solidFill>
              <a:schemeClr val="accent1"/>
            </a:solidFill>
          </a:ln>
        </p:spPr>
      </p:pic>
      <p:pic>
        <p:nvPicPr>
          <p:cNvPr id="2" name="Picture 1"/>
          <p:cNvPicPr>
            <a:picLocks noChangeAspect="1"/>
          </p:cNvPicPr>
          <p:nvPr/>
        </p:nvPicPr>
        <p:blipFill>
          <a:blip r:embed="rId10"/>
          <a:stretch>
            <a:fillRect/>
          </a:stretch>
        </p:blipFill>
        <p:spPr>
          <a:xfrm>
            <a:off x="8870825" y="4626928"/>
            <a:ext cx="6642350" cy="3011962"/>
          </a:xfrm>
          <a:prstGeom prst="rect">
            <a:avLst/>
          </a:prstGeom>
          <a:ln>
            <a:solidFill>
              <a:schemeClr val="accent1"/>
            </a:solidFill>
          </a:ln>
        </p:spPr>
      </p:pic>
      <p:sp>
        <p:nvSpPr>
          <p:cNvPr id="14" name="Slide Number Placeholder 13"/>
          <p:cNvSpPr>
            <a:spLocks noGrp="1"/>
          </p:cNvSpPr>
          <p:nvPr>
            <p:ph type="sldNum" sz="quarter" idx="12"/>
          </p:nvPr>
        </p:nvSpPr>
        <p:spPr/>
        <p:txBody>
          <a:bodyPr/>
          <a:lstStyle/>
          <a:p>
            <a:fld id="{5B14D12E-2AFD-4EBD-BCA5-BBC6EAD3F6FB}" type="slidenum">
              <a:rPr lang="es-CL" smtClean="0"/>
              <a:t>16</a:t>
            </a:fld>
            <a:endParaRPr lang="es-CL" dirty="0"/>
          </a:p>
        </p:txBody>
      </p:sp>
    </p:spTree>
    <p:extLst>
      <p:ext uri="{BB962C8B-B14F-4D97-AF65-F5344CB8AC3E}">
        <p14:creationId xmlns:p14="http://schemas.microsoft.com/office/powerpoint/2010/main" val="82649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742950" y="1213742"/>
            <a:ext cx="11163300" cy="461665"/>
          </a:xfrm>
          <a:prstGeom prst="rect">
            <a:avLst/>
          </a:prstGeom>
          <a:noFill/>
        </p:spPr>
        <p:txBody>
          <a:bodyPr wrap="square" rtlCol="0">
            <a:spAutoFit/>
          </a:bodyPr>
          <a:lstStyle/>
          <a:p>
            <a:pPr algn="ctr"/>
            <a:r>
              <a:rPr lang="vi-VN" sz="2400" b="1" i="1" dirty="0">
                <a:solidFill>
                  <a:srgbClr val="ED7D31">
                    <a:lumMod val="50000"/>
                  </a:srgbClr>
                </a:solidFill>
              </a:rPr>
              <a:t>Thực hiện Làn đường Xanh và giữ cho thương mại quốc tế thông thoáng</a:t>
            </a:r>
            <a:endParaRPr lang="en-US" sz="2400" b="1" i="1" dirty="0">
              <a:solidFill>
                <a:srgbClr val="ED7D31">
                  <a:lumMod val="50000"/>
                </a:srgbClr>
              </a:solidFill>
            </a:endParaRPr>
          </a:p>
        </p:txBody>
      </p:sp>
      <p:sp>
        <p:nvSpPr>
          <p:cNvPr id="2" name="Rectangle 1"/>
          <p:cNvSpPr/>
          <p:nvPr/>
        </p:nvSpPr>
        <p:spPr>
          <a:xfrm>
            <a:off x="146858" y="1907132"/>
            <a:ext cx="5705302" cy="3785652"/>
          </a:xfrm>
          <a:prstGeom prst="rect">
            <a:avLst/>
          </a:prstGeom>
        </p:spPr>
        <p:txBody>
          <a:bodyPr wrap="square">
            <a:spAutoFit/>
          </a:bodyPr>
          <a:lstStyle/>
          <a:p>
            <a:pPr marL="285750" indent="-285750">
              <a:lnSpc>
                <a:spcPct val="150000"/>
              </a:lnSpc>
              <a:buFont typeface="Arial" panose="020B0604020202020204" pitchFamily="34" charset="0"/>
              <a:buChar char="•"/>
            </a:pPr>
            <a:r>
              <a:rPr lang="vi-VN" sz="2000" dirty="0">
                <a:latin typeface="Calibri" panose="020F0502020204030204" pitchFamily="34" charset="0"/>
                <a:ea typeface="Verdana" panose="020B0604030504040204" pitchFamily="34" charset="0"/>
                <a:cs typeface="Calibri" panose="020F0502020204030204" pitchFamily="34" charset="0"/>
              </a:rPr>
              <a:t>Việc mở các làn đường và biên giới ưu tiên chỉ dành cho các dịch vụ khẩn cấp, </a:t>
            </a:r>
            <a:r>
              <a:rPr lang="vi-VN" sz="2000" dirty="0" smtClean="0">
                <a:latin typeface="Calibri" panose="020F0502020204030204" pitchFamily="34" charset="0"/>
                <a:ea typeface="Verdana" panose="020B0604030504040204" pitchFamily="34" charset="0"/>
                <a:cs typeface="Calibri" panose="020F0502020204030204" pitchFamily="34" charset="0"/>
              </a:rPr>
              <a:t> </a:t>
            </a:r>
            <a:r>
              <a:rPr lang="vi-VN" sz="2000" dirty="0">
                <a:latin typeface="Calibri" panose="020F0502020204030204" pitchFamily="34" charset="0"/>
                <a:ea typeface="Verdana" panose="020B0604030504040204" pitchFamily="34" charset="0"/>
                <a:cs typeface="Calibri" panose="020F0502020204030204" pitchFamily="34" charset="0"/>
              </a:rPr>
              <a:t>hàng hóa và các nhu yếu phẩm khác bao gồm cả thực phẩm</a:t>
            </a:r>
            <a:endParaRPr lang="en-US" sz="2000" dirty="0">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endParaRPr>
          </a:p>
          <a:p>
            <a:pPr marL="285750" indent="-285750">
              <a:lnSpc>
                <a:spcPct val="150000"/>
              </a:lnSpc>
              <a:buFont typeface="Arial" panose="020B0604020202020204" pitchFamily="34" charset="0"/>
              <a:buChar char="•"/>
            </a:pPr>
            <a:r>
              <a:rPr lang="vi-VN" sz="2000" dirty="0">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Đảm bảo tính liên tục trong chuỗi cung ứng cho các sản phẩm thiết yếu xuyên biên giới trong thị trường nội bộ bất chấp mối đe dọa COVID-19</a:t>
            </a:r>
            <a:endParaRPr lang="en-US" sz="2000" dirty="0">
              <a:latin typeface="Calibri" panose="020F0502020204030204" pitchFamily="34" charset="0"/>
              <a:ea typeface="Verdana" panose="020B0604030504040204" pitchFamily="34" charset="0"/>
              <a:cs typeface="Calibri" panose="020F0502020204030204" pitchFamily="34" charset="0"/>
            </a:endParaRPr>
          </a:p>
          <a:p>
            <a:pPr marL="285750" indent="-285750">
              <a:lnSpc>
                <a:spcPct val="150000"/>
              </a:lnSpc>
              <a:buFont typeface="Arial" panose="020B0604020202020204" pitchFamily="34" charset="0"/>
              <a:buChar char="•"/>
            </a:pPr>
            <a:r>
              <a:rPr lang="vi-VN" sz="2000" dirty="0">
                <a:latin typeface="Calibri" panose="020F0502020204030204" pitchFamily="34" charset="0"/>
                <a:ea typeface="Verdana" panose="020B0604030504040204" pitchFamily="34" charset="0"/>
                <a:cs typeface="Calibri" panose="020F0502020204030204" pitchFamily="34" charset="0"/>
              </a:rPr>
              <a:t>Ví dụ: tạo “làn đường xanh” tại các cửa khẩu biên giới trong EU</a:t>
            </a:r>
            <a:endParaRPr lang="en-US" sz="2000" dirty="0">
              <a:latin typeface="Calibri" panose="020F0502020204030204" pitchFamily="34" charset="0"/>
              <a:ea typeface="Verdana" panose="020B060403050404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6096000" y="1828434"/>
            <a:ext cx="5628822" cy="3777236"/>
          </a:xfrm>
          <a:prstGeom prst="rect">
            <a:avLst/>
          </a:prstGeom>
        </p:spPr>
      </p:pic>
      <p:sp>
        <p:nvSpPr>
          <p:cNvPr id="6" name="TextBox 5"/>
          <p:cNvSpPr txBox="1"/>
          <p:nvPr/>
        </p:nvSpPr>
        <p:spPr>
          <a:xfrm>
            <a:off x="7096539" y="5903843"/>
            <a:ext cx="4393096" cy="369332"/>
          </a:xfrm>
          <a:prstGeom prst="rect">
            <a:avLst/>
          </a:prstGeom>
          <a:noFill/>
        </p:spPr>
        <p:txBody>
          <a:bodyPr wrap="square" rtlCol="0">
            <a:spAutoFit/>
          </a:bodyPr>
          <a:lstStyle/>
          <a:p>
            <a:r>
              <a:rPr lang="en-US" dirty="0"/>
              <a:t>Source: F &amp; D Technology (2020)</a:t>
            </a:r>
          </a:p>
        </p:txBody>
      </p:sp>
      <p:sp>
        <p:nvSpPr>
          <p:cNvPr id="7" name="Slide Number Placeholder 6"/>
          <p:cNvSpPr>
            <a:spLocks noGrp="1"/>
          </p:cNvSpPr>
          <p:nvPr>
            <p:ph type="sldNum" sz="quarter" idx="12"/>
          </p:nvPr>
        </p:nvSpPr>
        <p:spPr/>
        <p:txBody>
          <a:bodyPr/>
          <a:lstStyle/>
          <a:p>
            <a:fld id="{5B14D12E-2AFD-4EBD-BCA5-BBC6EAD3F6FB}" type="slidenum">
              <a:rPr lang="es-CL" smtClean="0"/>
              <a:t>17</a:t>
            </a:fld>
            <a:endParaRPr lang="es-CL" dirty="0"/>
          </a:p>
        </p:txBody>
      </p:sp>
      <p:sp>
        <p:nvSpPr>
          <p:cNvPr id="8" name="CuadroTexto 3">
            <a:extLst>
              <a:ext uri="{FF2B5EF4-FFF2-40B4-BE49-F238E27FC236}">
                <a16:creationId xmlns="" xmlns:a16="http://schemas.microsoft.com/office/drawing/2014/main" id="{0B8EE59F-D1E1-4F50-A347-7EB1DE7AF2FF}"/>
              </a:ext>
            </a:extLst>
          </p:cNvPr>
          <p:cNvSpPr txBox="1"/>
          <p:nvPr/>
        </p:nvSpPr>
        <p:spPr>
          <a:xfrm>
            <a:off x="1238249" y="151707"/>
            <a:ext cx="10153651" cy="1046440"/>
          </a:xfrm>
          <a:prstGeom prst="rect">
            <a:avLst/>
          </a:prstGeom>
          <a:noFill/>
        </p:spPr>
        <p:txBody>
          <a:bodyPr wrap="square" rtlCol="0">
            <a:spAutoFit/>
          </a:bodyPr>
          <a:lstStyle/>
          <a:p>
            <a:pPr algn="ctr">
              <a:defRPr/>
            </a:pPr>
            <a:r>
              <a:rPr lang="vi-VN" sz="3100" b="1" spc="600" dirty="0">
                <a:solidFill>
                  <a:srgbClr val="0E3E8A"/>
                </a:solidFill>
                <a:latin typeface="Verdana" panose="020B0604030504040204" pitchFamily="34" charset="0"/>
                <a:ea typeface="Verdana" panose="020B0604030504040204" pitchFamily="34" charset="0"/>
              </a:rPr>
              <a:t>CÁC CHIẾN LƯỢC TRONG CHUỖI CUNG ỨNG THỰC PHẨM</a:t>
            </a:r>
          </a:p>
        </p:txBody>
      </p:sp>
    </p:spTree>
    <p:extLst>
      <p:ext uri="{BB962C8B-B14F-4D97-AF65-F5344CB8AC3E}">
        <p14:creationId xmlns:p14="http://schemas.microsoft.com/office/powerpoint/2010/main" val="1609171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4571" r="3232"/>
          <a:stretch/>
        </p:blipFill>
        <p:spPr>
          <a:xfrm>
            <a:off x="8387923" y="1548228"/>
            <a:ext cx="5128591" cy="4695825"/>
          </a:xfrm>
          <a:prstGeom prst="rect">
            <a:avLst/>
          </a:prstGeom>
          <a:ln>
            <a:solidFill>
              <a:schemeClr val="accent1"/>
            </a:solidFill>
          </a:ln>
        </p:spPr>
      </p:pic>
      <p:sp>
        <p:nvSpPr>
          <p:cNvPr id="3" name="TextBox 2"/>
          <p:cNvSpPr txBox="1"/>
          <p:nvPr/>
        </p:nvSpPr>
        <p:spPr>
          <a:xfrm>
            <a:off x="1285848" y="1028518"/>
            <a:ext cx="9914021" cy="461665"/>
          </a:xfrm>
          <a:prstGeom prst="rect">
            <a:avLst/>
          </a:prstGeom>
          <a:noFill/>
        </p:spPr>
        <p:txBody>
          <a:bodyPr wrap="square" rtlCol="0">
            <a:spAutoFit/>
          </a:bodyPr>
          <a:lstStyle/>
          <a:p>
            <a:pPr algn="ctr"/>
            <a:r>
              <a:rPr lang="vi-VN" sz="2400" b="1" i="1" dirty="0">
                <a:solidFill>
                  <a:srgbClr val="ED7D31">
                    <a:lumMod val="50000"/>
                  </a:srgbClr>
                </a:solidFill>
              </a:rPr>
              <a:t>Hướng dẫn cụ thể để giảm thiểu nguy cơ lây lan COVID-19</a:t>
            </a:r>
            <a:endParaRPr lang="en-US" sz="2400" b="1" i="1" dirty="0">
              <a:solidFill>
                <a:srgbClr val="ED7D31">
                  <a:lumMod val="50000"/>
                </a:srgbClr>
              </a:solidFill>
            </a:endParaRPr>
          </a:p>
        </p:txBody>
      </p:sp>
      <p:pic>
        <p:nvPicPr>
          <p:cNvPr id="8" name="Picture 7"/>
          <p:cNvPicPr>
            <a:picLocks noChangeAspect="1"/>
          </p:cNvPicPr>
          <p:nvPr/>
        </p:nvPicPr>
        <p:blipFill>
          <a:blip r:embed="rId4"/>
          <a:stretch>
            <a:fillRect/>
          </a:stretch>
        </p:blipFill>
        <p:spPr>
          <a:xfrm>
            <a:off x="90507" y="4907205"/>
            <a:ext cx="4972879" cy="3136961"/>
          </a:xfrm>
          <a:prstGeom prst="rect">
            <a:avLst/>
          </a:prstGeom>
          <a:ln>
            <a:solidFill>
              <a:schemeClr val="accent1"/>
            </a:solidFill>
          </a:ln>
        </p:spPr>
      </p:pic>
      <p:pic>
        <p:nvPicPr>
          <p:cNvPr id="13" name="Picture 12"/>
          <p:cNvPicPr>
            <a:picLocks noChangeAspect="1"/>
          </p:cNvPicPr>
          <p:nvPr/>
        </p:nvPicPr>
        <p:blipFill>
          <a:blip r:embed="rId5"/>
          <a:stretch>
            <a:fillRect/>
          </a:stretch>
        </p:blipFill>
        <p:spPr>
          <a:xfrm>
            <a:off x="51038" y="1478501"/>
            <a:ext cx="8231997" cy="3282670"/>
          </a:xfrm>
          <a:prstGeom prst="rect">
            <a:avLst/>
          </a:prstGeom>
          <a:ln>
            <a:solidFill>
              <a:schemeClr val="accent1"/>
            </a:solidFill>
          </a:ln>
        </p:spPr>
      </p:pic>
      <p:pic>
        <p:nvPicPr>
          <p:cNvPr id="12" name="Picture 11"/>
          <p:cNvPicPr>
            <a:picLocks noChangeAspect="1"/>
          </p:cNvPicPr>
          <p:nvPr/>
        </p:nvPicPr>
        <p:blipFill>
          <a:blip r:embed="rId6"/>
          <a:stretch>
            <a:fillRect/>
          </a:stretch>
        </p:blipFill>
        <p:spPr>
          <a:xfrm>
            <a:off x="4796998" y="2506905"/>
            <a:ext cx="3838575" cy="4800600"/>
          </a:xfrm>
          <a:prstGeom prst="rect">
            <a:avLst/>
          </a:prstGeom>
          <a:ln>
            <a:solidFill>
              <a:schemeClr val="accent1"/>
            </a:solidFill>
          </a:ln>
        </p:spPr>
      </p:pic>
      <p:pic>
        <p:nvPicPr>
          <p:cNvPr id="11" name="Picture 10"/>
          <p:cNvPicPr>
            <a:picLocks noChangeAspect="1"/>
          </p:cNvPicPr>
          <p:nvPr/>
        </p:nvPicPr>
        <p:blipFill>
          <a:blip r:embed="rId7"/>
          <a:stretch>
            <a:fillRect/>
          </a:stretch>
        </p:blipFill>
        <p:spPr>
          <a:xfrm>
            <a:off x="7533862" y="3704780"/>
            <a:ext cx="4331942" cy="4339386"/>
          </a:xfrm>
          <a:prstGeom prst="rect">
            <a:avLst/>
          </a:prstGeom>
          <a:ln>
            <a:solidFill>
              <a:schemeClr val="accent1"/>
            </a:solidFill>
          </a:ln>
        </p:spPr>
      </p:pic>
      <p:sp>
        <p:nvSpPr>
          <p:cNvPr id="2" name="Slide Number Placeholder 1"/>
          <p:cNvSpPr>
            <a:spLocks noGrp="1"/>
          </p:cNvSpPr>
          <p:nvPr>
            <p:ph type="sldNum" sz="quarter" idx="12"/>
          </p:nvPr>
        </p:nvSpPr>
        <p:spPr/>
        <p:txBody>
          <a:bodyPr/>
          <a:lstStyle/>
          <a:p>
            <a:fld id="{5B14D12E-2AFD-4EBD-BCA5-BBC6EAD3F6FB}" type="slidenum">
              <a:rPr lang="es-CL" smtClean="0"/>
              <a:t>18</a:t>
            </a:fld>
            <a:endParaRPr lang="es-CL" dirty="0"/>
          </a:p>
        </p:txBody>
      </p:sp>
      <p:sp>
        <p:nvSpPr>
          <p:cNvPr id="10" name="CuadroTexto 3">
            <a:extLst>
              <a:ext uri="{FF2B5EF4-FFF2-40B4-BE49-F238E27FC236}">
                <a16:creationId xmlns="" xmlns:a16="http://schemas.microsoft.com/office/drawing/2014/main" id="{0B8EE59F-D1E1-4F50-A347-7EB1DE7AF2FF}"/>
              </a:ext>
            </a:extLst>
          </p:cNvPr>
          <p:cNvSpPr txBox="1"/>
          <p:nvPr/>
        </p:nvSpPr>
        <p:spPr>
          <a:xfrm>
            <a:off x="1238249" y="113607"/>
            <a:ext cx="10153651" cy="1046440"/>
          </a:xfrm>
          <a:prstGeom prst="rect">
            <a:avLst/>
          </a:prstGeom>
          <a:noFill/>
        </p:spPr>
        <p:txBody>
          <a:bodyPr wrap="square" rtlCol="0">
            <a:spAutoFit/>
          </a:bodyPr>
          <a:lstStyle/>
          <a:p>
            <a:pPr algn="ctr">
              <a:defRPr/>
            </a:pPr>
            <a:r>
              <a:rPr lang="vi-VN" sz="3100" b="1" spc="600" dirty="0">
                <a:solidFill>
                  <a:srgbClr val="0E3E8A"/>
                </a:solidFill>
                <a:latin typeface="Verdana" panose="020B0604030504040204" pitchFamily="34" charset="0"/>
                <a:ea typeface="Verdana" panose="020B0604030504040204" pitchFamily="34" charset="0"/>
              </a:rPr>
              <a:t>CÁC CHIẾN LƯỢC TRONG CHUỖI CUNG ỨNG THỰC PHẨM</a:t>
            </a:r>
          </a:p>
        </p:txBody>
      </p:sp>
    </p:spTree>
    <p:extLst>
      <p:ext uri="{BB962C8B-B14F-4D97-AF65-F5344CB8AC3E}">
        <p14:creationId xmlns:p14="http://schemas.microsoft.com/office/powerpoint/2010/main" val="2817445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8" y="1025718"/>
            <a:ext cx="9914021" cy="461665"/>
          </a:xfrm>
          <a:prstGeom prst="rect">
            <a:avLst/>
          </a:prstGeom>
          <a:noFill/>
        </p:spPr>
        <p:txBody>
          <a:bodyPr wrap="square" rtlCol="0">
            <a:spAutoFit/>
          </a:bodyPr>
          <a:lstStyle/>
          <a:p>
            <a:pPr algn="ctr"/>
            <a:r>
              <a:rPr lang="en-US" sz="2400" b="1" i="1" dirty="0" err="1">
                <a:solidFill>
                  <a:srgbClr val="ED7D31">
                    <a:lumMod val="50000"/>
                  </a:srgbClr>
                </a:solidFill>
              </a:rPr>
              <a:t>Chiến</a:t>
            </a:r>
            <a:r>
              <a:rPr lang="en-US" sz="2400" b="1" i="1" dirty="0">
                <a:solidFill>
                  <a:srgbClr val="ED7D31">
                    <a:lumMod val="50000"/>
                  </a:srgbClr>
                </a:solidFill>
              </a:rPr>
              <a:t> </a:t>
            </a:r>
            <a:r>
              <a:rPr lang="en-US" sz="2400" b="1" i="1" dirty="0" err="1">
                <a:solidFill>
                  <a:srgbClr val="ED7D31">
                    <a:lumMod val="50000"/>
                  </a:srgbClr>
                </a:solidFill>
              </a:rPr>
              <a:t>dịch</a:t>
            </a:r>
            <a:r>
              <a:rPr lang="en-US" sz="2400" b="1" i="1" dirty="0">
                <a:solidFill>
                  <a:srgbClr val="ED7D31">
                    <a:lumMod val="50000"/>
                  </a:srgbClr>
                </a:solidFill>
              </a:rPr>
              <a:t> </a:t>
            </a:r>
            <a:r>
              <a:rPr lang="en-US" sz="2400" b="1" i="1" dirty="0" err="1">
                <a:solidFill>
                  <a:srgbClr val="ED7D31">
                    <a:lumMod val="50000"/>
                  </a:srgbClr>
                </a:solidFill>
              </a:rPr>
              <a:t>vệ</a:t>
            </a:r>
            <a:r>
              <a:rPr lang="en-US" sz="2400" b="1" i="1" dirty="0">
                <a:solidFill>
                  <a:srgbClr val="ED7D31">
                    <a:lumMod val="50000"/>
                  </a:srgbClr>
                </a:solidFill>
              </a:rPr>
              <a:t> </a:t>
            </a:r>
            <a:r>
              <a:rPr lang="en-US" sz="2400" b="1" i="1" dirty="0" err="1">
                <a:solidFill>
                  <a:srgbClr val="ED7D31">
                    <a:lumMod val="50000"/>
                  </a:srgbClr>
                </a:solidFill>
              </a:rPr>
              <a:t>sinh</a:t>
            </a:r>
            <a:endParaRPr lang="en-US" sz="2400" b="1" i="1" dirty="0">
              <a:solidFill>
                <a:srgbClr val="ED7D31">
                  <a:lumMod val="50000"/>
                </a:srgbClr>
              </a:solidFill>
            </a:endParaRPr>
          </a:p>
        </p:txBody>
      </p:sp>
      <p:pic>
        <p:nvPicPr>
          <p:cNvPr id="2" name="Picture 1"/>
          <p:cNvPicPr>
            <a:picLocks noChangeAspect="1"/>
          </p:cNvPicPr>
          <p:nvPr/>
        </p:nvPicPr>
        <p:blipFill>
          <a:blip r:embed="rId3"/>
          <a:stretch>
            <a:fillRect/>
          </a:stretch>
        </p:blipFill>
        <p:spPr>
          <a:xfrm>
            <a:off x="4541058" y="1727393"/>
            <a:ext cx="5043487" cy="3077510"/>
          </a:xfrm>
          <a:prstGeom prst="rect">
            <a:avLst/>
          </a:prstGeom>
          <a:ln w="38100">
            <a:solidFill>
              <a:srgbClr val="C00000"/>
            </a:solidFill>
          </a:ln>
        </p:spPr>
      </p:pic>
      <p:pic>
        <p:nvPicPr>
          <p:cNvPr id="6" name="Picture 5"/>
          <p:cNvPicPr>
            <a:picLocks noChangeAspect="1"/>
          </p:cNvPicPr>
          <p:nvPr/>
        </p:nvPicPr>
        <p:blipFill>
          <a:blip r:embed="rId4"/>
          <a:stretch>
            <a:fillRect/>
          </a:stretch>
        </p:blipFill>
        <p:spPr>
          <a:xfrm>
            <a:off x="6953021" y="2406256"/>
            <a:ext cx="3942164" cy="3782371"/>
          </a:xfrm>
          <a:prstGeom prst="rect">
            <a:avLst/>
          </a:prstGeom>
          <a:ln w="38100">
            <a:solidFill>
              <a:srgbClr val="C00000"/>
            </a:solidFill>
          </a:ln>
        </p:spPr>
      </p:pic>
      <p:pic>
        <p:nvPicPr>
          <p:cNvPr id="7" name="Picture 6"/>
          <p:cNvPicPr>
            <a:picLocks noChangeAspect="1"/>
          </p:cNvPicPr>
          <p:nvPr/>
        </p:nvPicPr>
        <p:blipFill>
          <a:blip r:embed="rId5"/>
          <a:stretch>
            <a:fillRect/>
          </a:stretch>
        </p:blipFill>
        <p:spPr>
          <a:xfrm>
            <a:off x="8568143" y="3311525"/>
            <a:ext cx="3524250" cy="3409950"/>
          </a:xfrm>
          <a:prstGeom prst="rect">
            <a:avLst/>
          </a:prstGeom>
          <a:ln w="38100">
            <a:solidFill>
              <a:srgbClr val="C00000"/>
            </a:solidFill>
          </a:ln>
        </p:spPr>
      </p:pic>
      <p:sp>
        <p:nvSpPr>
          <p:cNvPr id="4" name="Slide Number Placeholder 3"/>
          <p:cNvSpPr>
            <a:spLocks noGrp="1"/>
          </p:cNvSpPr>
          <p:nvPr>
            <p:ph type="sldNum" sz="quarter" idx="12"/>
          </p:nvPr>
        </p:nvSpPr>
        <p:spPr/>
        <p:txBody>
          <a:bodyPr/>
          <a:lstStyle/>
          <a:p>
            <a:fld id="{5B14D12E-2AFD-4EBD-BCA5-BBC6EAD3F6FB}" type="slidenum">
              <a:rPr lang="es-CL" smtClean="0"/>
              <a:t>19</a:t>
            </a:fld>
            <a:endParaRPr lang="es-CL" dirty="0"/>
          </a:p>
        </p:txBody>
      </p:sp>
      <p:sp>
        <p:nvSpPr>
          <p:cNvPr id="8" name="Rectangle 7"/>
          <p:cNvSpPr/>
          <p:nvPr/>
        </p:nvSpPr>
        <p:spPr>
          <a:xfrm>
            <a:off x="179000" y="1042704"/>
            <a:ext cx="4362058" cy="5613075"/>
          </a:xfrm>
          <a:prstGeom prst="rect">
            <a:avLst/>
          </a:prstGeom>
        </p:spPr>
        <p:txBody>
          <a:bodyPr wrap="square">
            <a:spAutoFit/>
          </a:bodyPr>
          <a:lstStyle/>
          <a:p>
            <a:pPr>
              <a:lnSpc>
                <a:spcPct val="150000"/>
              </a:lnSpc>
            </a:pPr>
            <a:r>
              <a:rPr lang="en-US" sz="1750" dirty="0" smtClean="0"/>
              <a:t>- </a:t>
            </a:r>
            <a:r>
              <a:rPr lang="vi-VN" sz="1750" dirty="0" smtClean="0"/>
              <a:t>Ngành </a:t>
            </a:r>
            <a:r>
              <a:rPr lang="vi-VN" sz="1750" dirty="0"/>
              <a:t>công nghiệp thực phẩm đã được biết đến với các yêu cầu từ lâu về </a:t>
            </a:r>
            <a:r>
              <a:rPr lang="vi-VN" sz="1750" dirty="0">
                <a:solidFill>
                  <a:srgbClr val="FF0000"/>
                </a:solidFill>
              </a:rPr>
              <a:t>vệ sinh và </a:t>
            </a:r>
            <a:r>
              <a:rPr lang="vi-VN" sz="1750" dirty="0" smtClean="0">
                <a:solidFill>
                  <a:srgbClr val="FF0000"/>
                </a:solidFill>
              </a:rPr>
              <a:t>rửa </a:t>
            </a:r>
            <a:r>
              <a:rPr lang="vi-VN" sz="1750" dirty="0">
                <a:solidFill>
                  <a:srgbClr val="FF0000"/>
                </a:solidFill>
              </a:rPr>
              <a:t>tay</a:t>
            </a:r>
            <a:r>
              <a:rPr lang="vi-VN" sz="1750" dirty="0"/>
              <a:t> như một phần của hệ thống quản lý an toàn thực phẩm </a:t>
            </a:r>
            <a:r>
              <a:rPr lang="vi-VN" sz="1750" dirty="0" smtClean="0"/>
              <a:t> </a:t>
            </a:r>
            <a:r>
              <a:rPr lang="en-US" sz="1750" b="1" dirty="0">
                <a:sym typeface="Wingdings" panose="05000000000000000000" pitchFamily="2" charset="2"/>
              </a:rPr>
              <a:t></a:t>
            </a:r>
            <a:r>
              <a:rPr lang="vi-VN" sz="1750" dirty="0" smtClean="0"/>
              <a:t> </a:t>
            </a:r>
            <a:r>
              <a:rPr lang="vi-VN" sz="1750" dirty="0"/>
              <a:t>bảo vệ chính chống lại nhiễm trùng coronavirus</a:t>
            </a:r>
            <a:endParaRPr lang="en-US" sz="1750" dirty="0" smtClean="0"/>
          </a:p>
          <a:p>
            <a:pPr>
              <a:lnSpc>
                <a:spcPct val="150000"/>
              </a:lnSpc>
            </a:pPr>
            <a:r>
              <a:rPr lang="en-US" sz="1750" dirty="0" smtClean="0"/>
              <a:t>- </a:t>
            </a:r>
            <a:r>
              <a:rPr lang="vi-VN" sz="1750" dirty="0" smtClean="0"/>
              <a:t>Mối </a:t>
            </a:r>
            <a:r>
              <a:rPr lang="vi-VN" sz="1750" dirty="0"/>
              <a:t>đe dọa của COVID-19 kêu gọi sự cần thiết phải có thêm các biện pháp vệ </a:t>
            </a:r>
            <a:r>
              <a:rPr lang="vi-VN" sz="1750" dirty="0" smtClean="0"/>
              <a:t>sinh </a:t>
            </a:r>
            <a:r>
              <a:rPr lang="vi-VN" sz="1750" dirty="0"/>
              <a:t>để đảm bảo </a:t>
            </a:r>
            <a:r>
              <a:rPr lang="vi-VN" sz="1750" dirty="0">
                <a:solidFill>
                  <a:srgbClr val="FF0000"/>
                </a:solidFill>
              </a:rPr>
              <a:t>bảo </a:t>
            </a:r>
            <a:r>
              <a:rPr lang="en-US" sz="1750" dirty="0" smtClean="0">
                <a:solidFill>
                  <a:srgbClr val="FF0000"/>
                </a:solidFill>
              </a:rPr>
              <a:t> </a:t>
            </a:r>
            <a:r>
              <a:rPr lang="vi-VN" sz="1750" dirty="0" smtClean="0">
                <a:solidFill>
                  <a:srgbClr val="FF0000"/>
                </a:solidFill>
              </a:rPr>
              <a:t>vệ </a:t>
            </a:r>
            <a:r>
              <a:rPr lang="vi-VN" sz="1750" dirty="0">
                <a:solidFill>
                  <a:srgbClr val="FF0000"/>
                </a:solidFill>
              </a:rPr>
              <a:t>người lao động trong môi trường thực phẩm</a:t>
            </a:r>
            <a:r>
              <a:rPr lang="vi-VN" sz="1750" dirty="0"/>
              <a:t> </a:t>
            </a:r>
            <a:r>
              <a:rPr lang="en-US" sz="1750" b="1" dirty="0">
                <a:sym typeface="Wingdings" panose="05000000000000000000" pitchFamily="2" charset="2"/>
              </a:rPr>
              <a:t></a:t>
            </a:r>
            <a:r>
              <a:rPr lang="vi-VN" sz="1750" dirty="0" smtClean="0"/>
              <a:t> </a:t>
            </a:r>
            <a:r>
              <a:rPr lang="vi-VN" sz="1750" dirty="0"/>
              <a:t>chiến dịch vệ sinh được tăng cường trong toàn bộ chuỗi cung ứng (bao gồm cả người tiêu dùng) với các minh chứng thực tế và các nguồn lực được phân bổ</a:t>
            </a:r>
            <a:endParaRPr lang="en-US" sz="1750" dirty="0"/>
          </a:p>
          <a:p>
            <a:endParaRPr lang="en-US" sz="1750" dirty="0"/>
          </a:p>
        </p:txBody>
      </p:sp>
      <p:sp>
        <p:nvSpPr>
          <p:cNvPr id="9" name="CuadroTexto 3">
            <a:extLst>
              <a:ext uri="{FF2B5EF4-FFF2-40B4-BE49-F238E27FC236}">
                <a16:creationId xmlns="" xmlns:a16="http://schemas.microsoft.com/office/drawing/2014/main" id="{0B8EE59F-D1E1-4F50-A347-7EB1DE7AF2FF}"/>
              </a:ext>
            </a:extLst>
          </p:cNvPr>
          <p:cNvSpPr txBox="1"/>
          <p:nvPr/>
        </p:nvSpPr>
        <p:spPr>
          <a:xfrm>
            <a:off x="1238249" y="94557"/>
            <a:ext cx="10153651" cy="1046440"/>
          </a:xfrm>
          <a:prstGeom prst="rect">
            <a:avLst/>
          </a:prstGeom>
          <a:noFill/>
        </p:spPr>
        <p:txBody>
          <a:bodyPr wrap="square" rtlCol="0">
            <a:spAutoFit/>
          </a:bodyPr>
          <a:lstStyle/>
          <a:p>
            <a:pPr algn="ctr">
              <a:defRPr/>
            </a:pPr>
            <a:r>
              <a:rPr lang="vi-VN" sz="3100" b="1" spc="600" dirty="0">
                <a:solidFill>
                  <a:srgbClr val="0E3E8A"/>
                </a:solidFill>
                <a:latin typeface="Verdana" panose="020B0604030504040204" pitchFamily="34" charset="0"/>
                <a:ea typeface="Verdana" panose="020B0604030504040204" pitchFamily="34" charset="0"/>
              </a:rPr>
              <a:t>CÁC CHIẾN LƯỢC TRONG CHUỖI CUNG ỨNG THỰC PHẨM</a:t>
            </a:r>
          </a:p>
        </p:txBody>
      </p:sp>
    </p:spTree>
    <p:extLst>
      <p:ext uri="{BB962C8B-B14F-4D97-AF65-F5344CB8AC3E}">
        <p14:creationId xmlns:p14="http://schemas.microsoft.com/office/powerpoint/2010/main" val="62831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577946" y="1597959"/>
            <a:ext cx="10885582" cy="3608524"/>
            <a:chOff x="468218" y="1597958"/>
            <a:chExt cx="11723782" cy="4198285"/>
          </a:xfrm>
        </p:grpSpPr>
        <p:pic>
          <p:nvPicPr>
            <p:cNvPr id="2052" name="Picture 4" descr="Nuri Gras - Head of Chilean Food Safety &amp; Quality Agency">
              <a:extLst>
                <a:ext uri="{FF2B5EF4-FFF2-40B4-BE49-F238E27FC236}">
                  <a16:creationId xmlns="" xmlns:a16="http://schemas.microsoft.com/office/drawing/2014/main" id="{BC2AC39E-D8EC-4B1C-B306-3080D8832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18" y="1597958"/>
              <a:ext cx="1852897" cy="184708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BE015C83-9E8E-496E-A0A1-D2EB92F4DA78}"/>
                </a:ext>
              </a:extLst>
            </p:cNvPr>
            <p:cNvPicPr>
              <a:picLocks noChangeAspect="1"/>
            </p:cNvPicPr>
            <p:nvPr/>
          </p:nvPicPr>
          <p:blipFill>
            <a:blip r:embed="rId4"/>
            <a:stretch>
              <a:fillRect/>
            </a:stretch>
          </p:blipFill>
          <p:spPr>
            <a:xfrm>
              <a:off x="468218" y="3949155"/>
              <a:ext cx="1879267" cy="1847088"/>
            </a:xfrm>
            <a:prstGeom prst="rect">
              <a:avLst/>
            </a:prstGeom>
          </p:spPr>
        </p:pic>
        <p:pic>
          <p:nvPicPr>
            <p:cNvPr id="10" name="Imagen 9">
              <a:extLst>
                <a:ext uri="{FF2B5EF4-FFF2-40B4-BE49-F238E27FC236}">
                  <a16:creationId xmlns="" xmlns:a16="http://schemas.microsoft.com/office/drawing/2014/main" id="{BF37B852-3578-40CE-BC92-9EBAF29D5106}"/>
                </a:ext>
              </a:extLst>
            </p:cNvPr>
            <p:cNvPicPr>
              <a:picLocks noChangeAspect="1"/>
            </p:cNvPicPr>
            <p:nvPr/>
          </p:nvPicPr>
          <p:blipFill>
            <a:blip r:embed="rId5"/>
            <a:stretch>
              <a:fillRect/>
            </a:stretch>
          </p:blipFill>
          <p:spPr>
            <a:xfrm>
              <a:off x="5920443" y="3949155"/>
              <a:ext cx="1778619" cy="1775698"/>
            </a:xfrm>
            <a:prstGeom prst="rect">
              <a:avLst/>
            </a:prstGeom>
          </p:spPr>
        </p:pic>
        <p:sp>
          <p:nvSpPr>
            <p:cNvPr id="12" name="CuadroTexto 11">
              <a:extLst>
                <a:ext uri="{FF2B5EF4-FFF2-40B4-BE49-F238E27FC236}">
                  <a16:creationId xmlns="" xmlns:a16="http://schemas.microsoft.com/office/drawing/2014/main" id="{72942B64-B256-4FE6-A8B6-9857E6C249E5}"/>
                </a:ext>
              </a:extLst>
            </p:cNvPr>
            <p:cNvSpPr txBox="1"/>
            <p:nvPr/>
          </p:nvSpPr>
          <p:spPr>
            <a:xfrm>
              <a:off x="2289908" y="2130309"/>
              <a:ext cx="3525050" cy="892552"/>
            </a:xfrm>
            <a:prstGeom prst="rect">
              <a:avLst/>
            </a:prstGeom>
            <a:noFill/>
          </p:spPr>
          <p:txBody>
            <a:bodyPr wrap="square" rtlCol="0">
              <a:spAutoFit/>
            </a:bodyPr>
            <a:lstStyle/>
            <a:p>
              <a:pPr algn="ctr"/>
              <a:r>
                <a:rPr lang="es-CL" sz="2000" b="1" dirty="0">
                  <a:solidFill>
                    <a:prstClr val="black"/>
                  </a:solidFill>
                </a:rPr>
                <a:t>Nuri Gras R.</a:t>
              </a:r>
            </a:p>
            <a:p>
              <a:pPr algn="ctr"/>
              <a:r>
                <a:rPr lang="en-US" sz="1600" dirty="0">
                  <a:solidFill>
                    <a:prstClr val="black"/>
                  </a:solidFill>
                </a:rPr>
                <a:t>Executive Secretary Chilean Food Safety and Quality Agency, ACHIPIA</a:t>
              </a:r>
              <a:endParaRPr lang="es-CL" sz="1600" dirty="0">
                <a:solidFill>
                  <a:prstClr val="black"/>
                </a:solidFill>
              </a:endParaRPr>
            </a:p>
          </p:txBody>
        </p:sp>
        <p:sp>
          <p:nvSpPr>
            <p:cNvPr id="16" name="CuadroTexto 15">
              <a:extLst>
                <a:ext uri="{FF2B5EF4-FFF2-40B4-BE49-F238E27FC236}">
                  <a16:creationId xmlns="" xmlns:a16="http://schemas.microsoft.com/office/drawing/2014/main" id="{5C45AE49-DC19-4C30-98C8-8F57014DB15D}"/>
                </a:ext>
              </a:extLst>
            </p:cNvPr>
            <p:cNvSpPr txBox="1"/>
            <p:nvPr/>
          </p:nvSpPr>
          <p:spPr>
            <a:xfrm>
              <a:off x="7732059" y="2007198"/>
              <a:ext cx="4459941" cy="1138773"/>
            </a:xfrm>
            <a:prstGeom prst="rect">
              <a:avLst/>
            </a:prstGeom>
            <a:noFill/>
          </p:spPr>
          <p:txBody>
            <a:bodyPr wrap="square" rtlCol="0">
              <a:spAutoFit/>
            </a:bodyPr>
            <a:lstStyle/>
            <a:p>
              <a:pPr algn="ctr"/>
              <a:r>
                <a:rPr lang="es-CL" sz="2000" b="1" dirty="0">
                  <a:solidFill>
                    <a:prstClr val="black"/>
                  </a:solidFill>
                </a:rPr>
                <a:t>Franco </a:t>
              </a:r>
              <a:r>
                <a:rPr lang="es-CL" sz="2000" b="1" dirty="0" err="1">
                  <a:solidFill>
                    <a:prstClr val="black"/>
                  </a:solidFill>
                </a:rPr>
                <a:t>Pedreschi</a:t>
              </a:r>
              <a:r>
                <a:rPr lang="es-CL" sz="2000" b="1" dirty="0">
                  <a:solidFill>
                    <a:prstClr val="black"/>
                  </a:solidFill>
                </a:rPr>
                <a:t> P.</a:t>
              </a:r>
            </a:p>
            <a:p>
              <a:pPr algn="ctr"/>
              <a:r>
                <a:rPr lang="en-US" sz="1600" dirty="0">
                  <a:solidFill>
                    <a:prstClr val="black"/>
                  </a:solidFill>
                </a:rPr>
                <a:t>Academic Pontifical Catholic University of Chile Ambassador to Chile of the Global Harmonization Initiative, GHI</a:t>
              </a:r>
              <a:endParaRPr lang="es-CL" sz="1600" dirty="0">
                <a:solidFill>
                  <a:prstClr val="black"/>
                </a:solidFill>
              </a:endParaRPr>
            </a:p>
          </p:txBody>
        </p:sp>
        <p:sp>
          <p:nvSpPr>
            <p:cNvPr id="17" name="CuadroTexto 16">
              <a:extLst>
                <a:ext uri="{FF2B5EF4-FFF2-40B4-BE49-F238E27FC236}">
                  <a16:creationId xmlns="" xmlns:a16="http://schemas.microsoft.com/office/drawing/2014/main" id="{65CAAD05-7AD0-4111-BB36-597954FAEDD4}"/>
                </a:ext>
              </a:extLst>
            </p:cNvPr>
            <p:cNvSpPr txBox="1"/>
            <p:nvPr/>
          </p:nvSpPr>
          <p:spPr>
            <a:xfrm>
              <a:off x="2289908" y="4457200"/>
              <a:ext cx="3525050" cy="892552"/>
            </a:xfrm>
            <a:prstGeom prst="rect">
              <a:avLst/>
            </a:prstGeom>
            <a:noFill/>
          </p:spPr>
          <p:txBody>
            <a:bodyPr wrap="square" rtlCol="0">
              <a:spAutoFit/>
            </a:bodyPr>
            <a:lstStyle/>
            <a:p>
              <a:pPr algn="ctr"/>
              <a:r>
                <a:rPr lang="es-CL" sz="2000" b="1" dirty="0">
                  <a:solidFill>
                    <a:prstClr val="black"/>
                  </a:solidFill>
                </a:rPr>
                <a:t>Manuel Miranda H.</a:t>
              </a:r>
            </a:p>
            <a:p>
              <a:pPr algn="ctr"/>
              <a:r>
                <a:rPr lang="en-US" sz="1600" dirty="0">
                  <a:solidFill>
                    <a:prstClr val="black"/>
                  </a:solidFill>
                </a:rPr>
                <a:t>Senior professional, Chilean Food Safety and Quality Agency, ACHIPIA</a:t>
              </a:r>
              <a:endParaRPr lang="es-CL" sz="1600" dirty="0">
                <a:solidFill>
                  <a:prstClr val="black"/>
                </a:solidFill>
              </a:endParaRPr>
            </a:p>
          </p:txBody>
        </p:sp>
        <p:sp>
          <p:nvSpPr>
            <p:cNvPr id="18" name="CuadroTexto 17">
              <a:extLst>
                <a:ext uri="{FF2B5EF4-FFF2-40B4-BE49-F238E27FC236}">
                  <a16:creationId xmlns="" xmlns:a16="http://schemas.microsoft.com/office/drawing/2014/main" id="{8FD02AC7-5438-4BA8-BC06-B031BF3895E6}"/>
                </a:ext>
              </a:extLst>
            </p:cNvPr>
            <p:cNvSpPr txBox="1"/>
            <p:nvPr/>
          </p:nvSpPr>
          <p:spPr>
            <a:xfrm>
              <a:off x="8219675" y="4457200"/>
              <a:ext cx="3525050" cy="892552"/>
            </a:xfrm>
            <a:prstGeom prst="rect">
              <a:avLst/>
            </a:prstGeom>
            <a:noFill/>
          </p:spPr>
          <p:txBody>
            <a:bodyPr wrap="square" rtlCol="0">
              <a:spAutoFit/>
            </a:bodyPr>
            <a:lstStyle/>
            <a:p>
              <a:pPr algn="ctr"/>
              <a:r>
                <a:rPr lang="es-CL" sz="2000" b="1" dirty="0">
                  <a:solidFill>
                    <a:prstClr val="black"/>
                  </a:solidFill>
                </a:rPr>
                <a:t>Ricardo A. Jacob</a:t>
              </a:r>
            </a:p>
            <a:p>
              <a:pPr algn="ctr"/>
              <a:r>
                <a:rPr lang="en-US" sz="1600" dirty="0">
                  <a:solidFill>
                    <a:prstClr val="black"/>
                  </a:solidFill>
                </a:rPr>
                <a:t>Senior professional, Chilean Food Safety and Quality Agency, ACHIPIA</a:t>
              </a:r>
              <a:endParaRPr lang="es-CL" sz="1600" dirty="0">
                <a:solidFill>
                  <a:prstClr val="black"/>
                </a:solidFill>
              </a:endParaRPr>
            </a:p>
          </p:txBody>
        </p:sp>
        <p:pic>
          <p:nvPicPr>
            <p:cNvPr id="3" name="Imagen 2" descr="Imagen que contiene persona, traje, exterior, hombre&#10;&#10;Descripción generada automáticamente">
              <a:extLst>
                <a:ext uri="{FF2B5EF4-FFF2-40B4-BE49-F238E27FC236}">
                  <a16:creationId xmlns="" xmlns:a16="http://schemas.microsoft.com/office/drawing/2014/main" id="{F6EBBBDE-8641-4105-8D51-0DDB929EF7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456" t="11630" r="22352" b="5485"/>
            <a:stretch/>
          </p:blipFill>
          <p:spPr>
            <a:xfrm>
              <a:off x="5917457" y="1620439"/>
              <a:ext cx="1781605" cy="1850736"/>
            </a:xfrm>
            <a:prstGeom prst="rect">
              <a:avLst/>
            </a:prstGeom>
          </p:spPr>
        </p:pic>
      </p:grpSp>
      <p:sp>
        <p:nvSpPr>
          <p:cNvPr id="2" name="Slide Number Placeholder 1"/>
          <p:cNvSpPr>
            <a:spLocks noGrp="1"/>
          </p:cNvSpPr>
          <p:nvPr>
            <p:ph type="sldNum" sz="quarter" idx="12"/>
          </p:nvPr>
        </p:nvSpPr>
        <p:spPr>
          <a:xfrm>
            <a:off x="9289578" y="6355292"/>
            <a:ext cx="2743200" cy="365125"/>
          </a:xfrm>
        </p:spPr>
        <p:txBody>
          <a:bodyPr/>
          <a:lstStyle/>
          <a:p>
            <a:fld id="{5B14D12E-2AFD-4EBD-BCA5-BBC6EAD3F6FB}" type="slidenum">
              <a:rPr lang="es-CL" smtClean="0">
                <a:solidFill>
                  <a:prstClr val="black">
                    <a:tint val="75000"/>
                  </a:prstClr>
                </a:solidFill>
              </a:rPr>
              <a:pPr/>
              <a:t>2</a:t>
            </a:fld>
            <a:endParaRPr lang="es-CL" dirty="0">
              <a:solidFill>
                <a:prstClr val="black">
                  <a:tint val="75000"/>
                </a:prstClr>
              </a:solidFill>
            </a:endParaRPr>
          </a:p>
        </p:txBody>
      </p:sp>
      <p:sp>
        <p:nvSpPr>
          <p:cNvPr id="13" name="CuadroTexto 3">
            <a:extLst>
              <a:ext uri="{FF2B5EF4-FFF2-40B4-BE49-F238E27FC236}">
                <a16:creationId xmlns="" xmlns:a16="http://schemas.microsoft.com/office/drawing/2014/main" id="{0B8EE59F-D1E1-4F50-A347-7EB1DE7AF2FF}"/>
              </a:ext>
            </a:extLst>
          </p:cNvPr>
          <p:cNvSpPr txBox="1"/>
          <p:nvPr/>
        </p:nvSpPr>
        <p:spPr>
          <a:xfrm>
            <a:off x="309623" y="173984"/>
            <a:ext cx="4440639" cy="646331"/>
          </a:xfrm>
          <a:prstGeom prst="rect">
            <a:avLst/>
          </a:prstGeom>
          <a:noFill/>
        </p:spPr>
        <p:txBody>
          <a:bodyPr wrap="none" rtlCol="0">
            <a:spAutoFit/>
          </a:bodyPr>
          <a:lstStyle/>
          <a:p>
            <a:pPr>
              <a:defRPr/>
            </a:pPr>
            <a:r>
              <a:rPr lang="es-CL" sz="3600" b="1" spc="600" dirty="0" smtClean="0">
                <a:solidFill>
                  <a:srgbClr val="0E3E8A"/>
                </a:solidFill>
                <a:latin typeface="Verdana" panose="020B0604030504040204" pitchFamily="34" charset="0"/>
                <a:ea typeface="Verdana" panose="020B0604030504040204" pitchFamily="34" charset="0"/>
              </a:rPr>
              <a:t>XIN CẢM ƠN </a:t>
            </a:r>
            <a:endParaRPr lang="es-CL" sz="3600" b="1" spc="600" dirty="0">
              <a:solidFill>
                <a:srgbClr val="0E3E8A"/>
              </a:solidFill>
              <a:latin typeface="Verdana" panose="020B0604030504040204" pitchFamily="34" charset="0"/>
              <a:ea typeface="Verdana" panose="020B0604030504040204" pitchFamily="34" charset="0"/>
            </a:endParaRPr>
          </a:p>
        </p:txBody>
      </p:sp>
      <p:sp>
        <p:nvSpPr>
          <p:cNvPr id="14" name="CuadroTexto 3">
            <a:extLst>
              <a:ext uri="{FF2B5EF4-FFF2-40B4-BE49-F238E27FC236}">
                <a16:creationId xmlns="" xmlns:a16="http://schemas.microsoft.com/office/drawing/2014/main" id="{0B8EE59F-D1E1-4F50-A347-7EB1DE7AF2FF}"/>
              </a:ext>
            </a:extLst>
          </p:cNvPr>
          <p:cNvSpPr txBox="1"/>
          <p:nvPr/>
        </p:nvSpPr>
        <p:spPr>
          <a:xfrm>
            <a:off x="4865247" y="745280"/>
            <a:ext cx="6598281"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 </a:t>
            </a:r>
            <a:r>
              <a:rPr lang="vi-VN" sz="3600" b="1" spc="600" dirty="0" smtClean="0">
                <a:solidFill>
                  <a:srgbClr val="0E3E8A"/>
                </a:solidFill>
                <a:latin typeface="Verdana" panose="020B0604030504040204" pitchFamily="34" charset="0"/>
                <a:ea typeface="Verdana" panose="020B0604030504040204" pitchFamily="34" charset="0"/>
              </a:rPr>
              <a:t>các </a:t>
            </a:r>
            <a:r>
              <a:rPr lang="vi-VN" sz="3600" b="1" spc="600" dirty="0">
                <a:solidFill>
                  <a:srgbClr val="0E3E8A"/>
                </a:solidFill>
                <a:latin typeface="Verdana" panose="020B0604030504040204" pitchFamily="34" charset="0"/>
                <a:ea typeface="Verdana" panose="020B0604030504040204" pitchFamily="34" charset="0"/>
              </a:rPr>
              <a:t>tác </a:t>
            </a:r>
            <a:r>
              <a:rPr lang="vi-VN" sz="3600" b="1" spc="600" dirty="0" smtClean="0">
                <a:solidFill>
                  <a:srgbClr val="0E3E8A"/>
                </a:solidFill>
                <a:latin typeface="Verdana" panose="020B0604030504040204" pitchFamily="34" charset="0"/>
                <a:ea typeface="Verdana" panose="020B0604030504040204" pitchFamily="34" charset="0"/>
              </a:rPr>
              <a:t>giả</a:t>
            </a:r>
            <a:r>
              <a:rPr lang="en-US" sz="3600" b="1" spc="600" dirty="0" smtClean="0">
                <a:solidFill>
                  <a:srgbClr val="0E3E8A"/>
                </a:solidFill>
                <a:latin typeface="Verdana" panose="020B0604030504040204" pitchFamily="34" charset="0"/>
                <a:ea typeface="Verdana" panose="020B0604030504040204" pitchFamily="34" charset="0"/>
              </a:rPr>
              <a:t> </a:t>
            </a:r>
            <a:r>
              <a:rPr lang="en-US" sz="3600" b="1" spc="600" dirty="0" err="1" smtClean="0">
                <a:solidFill>
                  <a:srgbClr val="0E3E8A"/>
                </a:solidFill>
                <a:latin typeface="Verdana" panose="020B0604030504040204" pitchFamily="34" charset="0"/>
                <a:ea typeface="Verdana" panose="020B0604030504040204" pitchFamily="34" charset="0"/>
              </a:rPr>
              <a:t>chính</a:t>
            </a:r>
            <a:endParaRPr lang="es-CL" sz="3600" b="1" spc="600" dirty="0">
              <a:solidFill>
                <a:srgbClr val="0E3E8A"/>
              </a:solidFill>
              <a:latin typeface="Verdana" panose="020B0604030504040204" pitchFamily="34" charset="0"/>
              <a:ea typeface="Verdana" panose="020B0604030504040204" pitchFamily="34" charset="0"/>
            </a:endParaRPr>
          </a:p>
        </p:txBody>
      </p:sp>
      <p:sp>
        <p:nvSpPr>
          <p:cNvPr id="5" name="Rectangle 4"/>
          <p:cNvSpPr/>
          <p:nvPr/>
        </p:nvSpPr>
        <p:spPr>
          <a:xfrm>
            <a:off x="216309" y="5467498"/>
            <a:ext cx="8434873" cy="1077218"/>
          </a:xfrm>
          <a:prstGeom prst="rect">
            <a:avLst/>
          </a:prstGeom>
        </p:spPr>
        <p:txBody>
          <a:bodyPr wrap="square">
            <a:spAutoFit/>
          </a:bodyPr>
          <a:lstStyle/>
          <a:p>
            <a:pPr algn="ctr"/>
            <a:r>
              <a:rPr lang="vi-VN" sz="1600" b="1" i="1" dirty="0">
                <a:solidFill>
                  <a:srgbClr val="0E3E8A"/>
                </a:solidFill>
                <a:latin typeface="Adobe Devanagari" panose="02040503050201020203" pitchFamily="18" charset="0"/>
                <a:cs typeface="Adobe Devanagari" panose="02040503050201020203" pitchFamily="18" charset="0"/>
              </a:rPr>
              <a:t>Bài thuyết trình </a:t>
            </a:r>
            <a:r>
              <a:rPr lang="vi-VN" sz="1600" b="1" i="1" dirty="0" smtClean="0">
                <a:solidFill>
                  <a:srgbClr val="0E3E8A"/>
                </a:solidFill>
                <a:latin typeface="Adobe Devanagari" panose="02040503050201020203" pitchFamily="18" charset="0"/>
                <a:cs typeface="Adobe Devanagari" panose="02040503050201020203" pitchFamily="18" charset="0"/>
              </a:rPr>
              <a:t>này </a:t>
            </a:r>
            <a:r>
              <a:rPr lang="vi-VN" sz="1600" b="1" i="1" dirty="0">
                <a:solidFill>
                  <a:srgbClr val="0E3E8A"/>
                </a:solidFill>
                <a:latin typeface="Adobe Devanagari" panose="02040503050201020203" pitchFamily="18" charset="0"/>
                <a:cs typeface="Adobe Devanagari" panose="02040503050201020203" pitchFamily="18" charset="0"/>
              </a:rPr>
              <a:t>chuyển thể từ video được sản xuất tại Chile bởi Pontificia Universidad Católica de Chile và Cơ quan An toàn và Chất lượng Thực phẩm Chile, ACHIPIA, thuộc Bộ Nông nghiệp Chile, nhằm hỗ trợ đối phó với đại dịch Covid-19 trong </a:t>
            </a:r>
            <a:r>
              <a:rPr lang="vi-VN" sz="1600" b="1" i="1" dirty="0" smtClean="0">
                <a:solidFill>
                  <a:srgbClr val="0E3E8A"/>
                </a:solidFill>
                <a:latin typeface="Adobe Devanagari" panose="02040503050201020203" pitchFamily="18" charset="0"/>
                <a:cs typeface="Adobe Devanagari" panose="02040503050201020203" pitchFamily="18" charset="0"/>
              </a:rPr>
              <a:t>chuỗi </a:t>
            </a:r>
            <a:r>
              <a:rPr lang="vi-VN" sz="1600" b="1" i="1" dirty="0">
                <a:solidFill>
                  <a:srgbClr val="0E3E8A"/>
                </a:solidFill>
                <a:latin typeface="Adobe Devanagari" panose="02040503050201020203" pitchFamily="18" charset="0"/>
                <a:cs typeface="Adobe Devanagari" panose="02040503050201020203" pitchFamily="18" charset="0"/>
              </a:rPr>
              <a:t>thực phẩm . GHI rất biết ơn các tổ chức này đã cho phép </a:t>
            </a:r>
            <a:r>
              <a:rPr lang="en-US" sz="1600" b="1" i="1" dirty="0">
                <a:solidFill>
                  <a:srgbClr val="0E3E8A"/>
                </a:solidFill>
                <a:latin typeface="Adobe Devanagari" panose="02040503050201020203" pitchFamily="18" charset="0"/>
                <a:cs typeface="Adobe Devanagari" panose="02040503050201020203" pitchFamily="18" charset="0"/>
              </a:rPr>
              <a:t> </a:t>
            </a:r>
            <a:r>
              <a:rPr lang="vi-VN" sz="1600" b="1" i="1" dirty="0" smtClean="0">
                <a:solidFill>
                  <a:srgbClr val="0E3E8A"/>
                </a:solidFill>
                <a:latin typeface="Adobe Devanagari" panose="02040503050201020203" pitchFamily="18" charset="0"/>
                <a:cs typeface="Adobe Devanagari" panose="02040503050201020203" pitchFamily="18" charset="0"/>
              </a:rPr>
              <a:t>sử </a:t>
            </a:r>
            <a:r>
              <a:rPr lang="vi-VN" sz="1600" b="1" i="1" dirty="0">
                <a:solidFill>
                  <a:srgbClr val="0E3E8A"/>
                </a:solidFill>
                <a:latin typeface="Adobe Devanagari" panose="02040503050201020203" pitchFamily="18" charset="0"/>
                <a:cs typeface="Adobe Devanagari" panose="02040503050201020203" pitchFamily="18" charset="0"/>
              </a:rPr>
              <a:t>dụng video.</a:t>
            </a:r>
            <a:endParaRPr lang="en-US" sz="1600" b="1" i="1" dirty="0">
              <a:solidFill>
                <a:srgbClr val="0E3E8A"/>
              </a:solidFill>
              <a:latin typeface="Adobe Devanagari" panose="02040503050201020203" pitchFamily="18" charset="0"/>
              <a:cs typeface="Adobe Devanagari" panose="02040503050201020203" pitchFamily="18" charset="0"/>
            </a:endParaRPr>
          </a:p>
        </p:txBody>
      </p:sp>
      <p:pic>
        <p:nvPicPr>
          <p:cNvPr id="19" name="Picture 4" descr="Tenure-Track Position in Medical Physics">
            <a:extLst>
              <a:ext uri="{FF2B5EF4-FFF2-40B4-BE49-F238E27FC236}">
                <a16:creationId xmlns="" xmlns:a16="http://schemas.microsoft.com/office/drawing/2014/main" id="{D71FEABF-9212-4A99-8154-91B236F7647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5313" y1="40625" x2="45508" y2="52865"/>
                        <a14:foregroundMark x1="41211" y1="48698" x2="39453" y2="48958"/>
                        <a14:foregroundMark x1="56250" y1="45573" x2="55078" y2="47917"/>
                        <a14:foregroundMark x1="57422" y1="50781" x2="57617" y2="53385"/>
                        <a14:foregroundMark x1="59961" y1="49219" x2="58594" y2="46354"/>
                        <a14:foregroundMark x1="57227" y1="60938" x2="57422" y2="67188"/>
                        <a14:foregroundMark x1="58789" y1="71094" x2="59375" y2="69010"/>
                        <a14:foregroundMark x1="55273" y1="69792" x2="55469" y2="68229"/>
                        <a14:foregroundMark x1="45703" y1="65365" x2="45117" y2="64063"/>
                        <a14:foregroundMark x1="36523" y1="60938" x2="36523" y2="63021"/>
                      </a14:backgroundRemoval>
                    </a14:imgEffect>
                  </a14:imgLayer>
                </a14:imgProps>
              </a:ext>
              <a:ext uri="{28A0092B-C50C-407E-A947-70E740481C1C}">
                <a14:useLocalDpi xmlns:a14="http://schemas.microsoft.com/office/drawing/2010/main" val="0"/>
              </a:ext>
            </a:extLst>
          </a:blip>
          <a:srcRect l="17490" r="18790"/>
          <a:stretch/>
        </p:blipFill>
        <p:spPr bwMode="auto">
          <a:xfrm>
            <a:off x="8731471" y="5186712"/>
            <a:ext cx="1457594" cy="17213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CHIPIA coloca a disposición de la industria nuevos instrumentos de  información técnica especializada en materias de inocuidad y calidad  alimentaria">
            <a:extLst>
              <a:ext uri="{FF2B5EF4-FFF2-40B4-BE49-F238E27FC236}">
                <a16:creationId xmlns="" xmlns:a16="http://schemas.microsoft.com/office/drawing/2014/main" id="{0150C1E2-5A61-40BC-96EA-2E7955B7FC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9354" y="5372881"/>
            <a:ext cx="1370379" cy="123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409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7" y="1040972"/>
            <a:ext cx="10391803" cy="461665"/>
          </a:xfrm>
          <a:prstGeom prst="rect">
            <a:avLst/>
          </a:prstGeom>
          <a:noFill/>
        </p:spPr>
        <p:txBody>
          <a:bodyPr wrap="square" rtlCol="0">
            <a:spAutoFit/>
          </a:bodyPr>
          <a:lstStyle/>
          <a:p>
            <a:pPr algn="ctr"/>
            <a:r>
              <a:rPr lang="vi-VN" sz="2400" b="1" i="1" dirty="0">
                <a:solidFill>
                  <a:srgbClr val="ED7D31">
                    <a:lumMod val="50000"/>
                  </a:srgbClr>
                </a:solidFill>
              </a:rPr>
              <a:t>Các công cụ và đào tạo chính để giảm thiểu nguy cơ lây lan COVID-19</a:t>
            </a:r>
            <a:endParaRPr lang="en-US" sz="2400" b="1" i="1" dirty="0">
              <a:solidFill>
                <a:srgbClr val="ED7D31">
                  <a:lumMod val="50000"/>
                </a:srgbClr>
              </a:solidFill>
            </a:endParaRPr>
          </a:p>
        </p:txBody>
      </p:sp>
      <p:pic>
        <p:nvPicPr>
          <p:cNvPr id="22" name="Picture 21"/>
          <p:cNvPicPr>
            <a:picLocks noChangeAspect="1"/>
          </p:cNvPicPr>
          <p:nvPr/>
        </p:nvPicPr>
        <p:blipFill>
          <a:blip r:embed="rId3"/>
          <a:stretch>
            <a:fillRect/>
          </a:stretch>
        </p:blipFill>
        <p:spPr>
          <a:xfrm>
            <a:off x="5380976" y="1607771"/>
            <a:ext cx="3875875" cy="2247307"/>
          </a:xfrm>
          <a:prstGeom prst="rect">
            <a:avLst/>
          </a:prstGeom>
        </p:spPr>
      </p:pic>
      <p:sp>
        <p:nvSpPr>
          <p:cNvPr id="23" name="TextBox 22"/>
          <p:cNvSpPr txBox="1"/>
          <p:nvPr/>
        </p:nvSpPr>
        <p:spPr>
          <a:xfrm>
            <a:off x="4325071" y="6418013"/>
            <a:ext cx="7954579" cy="646331"/>
          </a:xfrm>
          <a:prstGeom prst="rect">
            <a:avLst/>
          </a:prstGeom>
          <a:noFill/>
        </p:spPr>
        <p:txBody>
          <a:bodyPr wrap="square" rtlCol="0">
            <a:spAutoFit/>
          </a:bodyPr>
          <a:lstStyle/>
          <a:p>
            <a:pPr algn="ctr"/>
            <a:r>
              <a:rPr lang="en-US" dirty="0"/>
              <a:t>Source: Cornell University (2020) &amp; Food Standards Scotland (2020)</a:t>
            </a:r>
          </a:p>
          <a:p>
            <a:pPr algn="ctr"/>
            <a:endParaRPr lang="en-US" dirty="0"/>
          </a:p>
        </p:txBody>
      </p:sp>
      <p:pic>
        <p:nvPicPr>
          <p:cNvPr id="24" name="Picture 23"/>
          <p:cNvPicPr>
            <a:picLocks noChangeAspect="1"/>
          </p:cNvPicPr>
          <p:nvPr/>
        </p:nvPicPr>
        <p:blipFill>
          <a:blip r:embed="rId4"/>
          <a:stretch>
            <a:fillRect/>
          </a:stretch>
        </p:blipFill>
        <p:spPr>
          <a:xfrm>
            <a:off x="6628293" y="2915628"/>
            <a:ext cx="4465877" cy="2398814"/>
          </a:xfrm>
          <a:prstGeom prst="rect">
            <a:avLst/>
          </a:prstGeom>
          <a:ln>
            <a:solidFill>
              <a:schemeClr val="accent1"/>
            </a:solidFill>
          </a:ln>
        </p:spPr>
      </p:pic>
      <p:grpSp>
        <p:nvGrpSpPr>
          <p:cNvPr id="26" name="Group 25"/>
          <p:cNvGrpSpPr/>
          <p:nvPr/>
        </p:nvGrpSpPr>
        <p:grpSpPr>
          <a:xfrm>
            <a:off x="-136659" y="1607771"/>
            <a:ext cx="6658279" cy="5028272"/>
            <a:chOff x="-415421" y="1611236"/>
            <a:chExt cx="6658279" cy="5028272"/>
          </a:xfrm>
        </p:grpSpPr>
        <p:grpSp>
          <p:nvGrpSpPr>
            <p:cNvPr id="7" name="Group 6"/>
            <p:cNvGrpSpPr/>
            <p:nvPr/>
          </p:nvGrpSpPr>
          <p:grpSpPr>
            <a:xfrm>
              <a:off x="-415421" y="1611236"/>
              <a:ext cx="6658279" cy="5028272"/>
              <a:chOff x="-333679" y="1829728"/>
              <a:chExt cx="6369656" cy="4772996"/>
            </a:xfrm>
          </p:grpSpPr>
          <p:sp>
            <p:nvSpPr>
              <p:cNvPr id="8" name="Freeform 7"/>
              <p:cNvSpPr/>
              <p:nvPr/>
            </p:nvSpPr>
            <p:spPr>
              <a:xfrm>
                <a:off x="2475340"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0070C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vi-VN" dirty="0"/>
                  <a:t>Cây quyết định</a:t>
                </a:r>
                <a:endParaRPr lang="en-US" kern="1200" dirty="0"/>
              </a:p>
            </p:txBody>
          </p:sp>
          <p:sp>
            <p:nvSpPr>
              <p:cNvPr id="9" name="Rectangle 8"/>
              <p:cNvSpPr/>
              <p:nvPr/>
            </p:nvSpPr>
            <p:spPr>
              <a:xfrm>
                <a:off x="4061384" y="2183598"/>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Freeform 9"/>
              <p:cNvSpPr/>
              <p:nvPr/>
            </p:nvSpPr>
            <p:spPr>
              <a:xfrm>
                <a:off x="812859"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7030A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1111250">
                  <a:lnSpc>
                    <a:spcPct val="90000"/>
                  </a:lnSpc>
                  <a:spcBef>
                    <a:spcPct val="0"/>
                  </a:spcBef>
                  <a:spcAft>
                    <a:spcPct val="35000"/>
                  </a:spcAft>
                </a:pPr>
                <a:r>
                  <a:rPr lang="vi-VN" dirty="0"/>
                  <a:t>Video </a:t>
                </a:r>
                <a:endParaRPr lang="en-US" dirty="0" smtClean="0"/>
              </a:p>
              <a:p>
                <a:pPr lvl="0" algn="ctr" defTabSz="1111250">
                  <a:lnSpc>
                    <a:spcPct val="90000"/>
                  </a:lnSpc>
                  <a:spcBef>
                    <a:spcPct val="0"/>
                  </a:spcBef>
                  <a:spcAft>
                    <a:spcPct val="35000"/>
                  </a:spcAft>
                </a:pPr>
                <a:r>
                  <a:rPr lang="vi-VN" dirty="0" smtClean="0"/>
                  <a:t>đào </a:t>
                </a:r>
                <a:r>
                  <a:rPr lang="vi-VN" dirty="0"/>
                  <a:t>tạo</a:t>
                </a:r>
                <a:endParaRPr lang="en-US" kern="1200" dirty="0"/>
              </a:p>
            </p:txBody>
          </p:sp>
          <p:sp>
            <p:nvSpPr>
              <p:cNvPr id="11" name="Freeform 10"/>
              <p:cNvSpPr/>
              <p:nvPr/>
            </p:nvSpPr>
            <p:spPr>
              <a:xfrm>
                <a:off x="1640915" y="3331552"/>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en-US" dirty="0" err="1"/>
                  <a:t>Danh</a:t>
                </a:r>
                <a:r>
                  <a:rPr lang="en-US" dirty="0"/>
                  <a:t> </a:t>
                </a:r>
                <a:r>
                  <a:rPr lang="en-US" dirty="0" err="1"/>
                  <a:t>sách</a:t>
                </a:r>
                <a:r>
                  <a:rPr lang="en-US" dirty="0"/>
                  <a:t> </a:t>
                </a:r>
                <a:r>
                  <a:rPr lang="en-US" dirty="0" err="1"/>
                  <a:t>kiểm</a:t>
                </a:r>
                <a:r>
                  <a:rPr lang="en-US" dirty="0"/>
                  <a:t> </a:t>
                </a:r>
                <a:r>
                  <a:rPr lang="en-US" dirty="0" err="1"/>
                  <a:t>tra</a:t>
                </a:r>
                <a:endParaRPr lang="en-US" kern="1200" dirty="0"/>
              </a:p>
            </p:txBody>
          </p:sp>
          <p:sp>
            <p:nvSpPr>
              <p:cNvPr id="12" name="Rectangle 11"/>
              <p:cNvSpPr/>
              <p:nvPr/>
            </p:nvSpPr>
            <p:spPr>
              <a:xfrm>
                <a:off x="-333679" y="3685422"/>
                <a:ext cx="1910897"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303395" y="3331552"/>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800100">
                  <a:lnSpc>
                    <a:spcPct val="90000"/>
                  </a:lnSpc>
                  <a:spcBef>
                    <a:spcPct val="0"/>
                  </a:spcBef>
                  <a:spcAft>
                    <a:spcPct val="35000"/>
                  </a:spcAft>
                </a:pPr>
                <a:r>
                  <a:rPr lang="en-US" dirty="0" err="1"/>
                  <a:t>Quy</a:t>
                </a:r>
                <a:r>
                  <a:rPr lang="en-US" dirty="0"/>
                  <a:t> </a:t>
                </a:r>
                <a:r>
                  <a:rPr lang="en-US" dirty="0" err="1"/>
                  <a:t>trình</a:t>
                </a:r>
                <a:r>
                  <a:rPr lang="en-US" dirty="0"/>
                  <a:t> </a:t>
                </a:r>
                <a:r>
                  <a:rPr lang="en-US" dirty="0" err="1"/>
                  <a:t>vận</a:t>
                </a:r>
                <a:r>
                  <a:rPr lang="en-US" dirty="0"/>
                  <a:t> </a:t>
                </a:r>
                <a:r>
                  <a:rPr lang="en-US" dirty="0" err="1"/>
                  <a:t>hành</a:t>
                </a:r>
                <a:r>
                  <a:rPr lang="en-US" dirty="0"/>
                  <a:t> </a:t>
                </a:r>
                <a:r>
                  <a:rPr lang="en-US" dirty="0" err="1"/>
                  <a:t>tiêu</a:t>
                </a:r>
                <a:r>
                  <a:rPr lang="en-US" dirty="0"/>
                  <a:t> </a:t>
                </a:r>
                <a:r>
                  <a:rPr lang="en-US" dirty="0" err="1"/>
                  <a:t>chuẩn</a:t>
                </a:r>
                <a:endParaRPr lang="en-US" kern="1200" dirty="0"/>
              </a:p>
            </p:txBody>
          </p:sp>
          <p:sp>
            <p:nvSpPr>
              <p:cNvPr id="14" name="Freeform 13"/>
              <p:cNvSpPr/>
              <p:nvPr/>
            </p:nvSpPr>
            <p:spPr>
              <a:xfrm>
                <a:off x="2475340" y="4815291"/>
                <a:ext cx="1539333" cy="1769350"/>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00B05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vi-VN" dirty="0"/>
                  <a:t>Tư vấn và kiểm toán an toàn thực phẩm từ xa</a:t>
                </a:r>
                <a:endParaRPr lang="en-US" kern="1200" dirty="0"/>
              </a:p>
            </p:txBody>
          </p:sp>
          <p:sp>
            <p:nvSpPr>
              <p:cNvPr id="15" name="Rectangle 14"/>
              <p:cNvSpPr/>
              <p:nvPr/>
            </p:nvSpPr>
            <p:spPr>
              <a:xfrm>
                <a:off x="4061384" y="5187245"/>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812859" y="4833375"/>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666750">
                  <a:lnSpc>
                    <a:spcPct val="90000"/>
                  </a:lnSpc>
                  <a:spcBef>
                    <a:spcPct val="0"/>
                  </a:spcBef>
                  <a:spcAft>
                    <a:spcPct val="35000"/>
                  </a:spcAft>
                </a:pPr>
                <a:r>
                  <a:rPr lang="en-US" sz="1600" dirty="0" err="1" smtClean="0">
                    <a:latin typeface="Arial" pitchFamily="34" charset="0"/>
                    <a:cs typeface="Arial" pitchFamily="34" charset="0"/>
                  </a:rPr>
                  <a:t>Bảng</a:t>
                </a:r>
                <a:r>
                  <a:rPr lang="en-US" sz="1600" dirty="0" smtClean="0">
                    <a:latin typeface="Arial" pitchFamily="34" charset="0"/>
                    <a:cs typeface="Arial" pitchFamily="34" charset="0"/>
                  </a:rPr>
                  <a:t> </a:t>
                </a:r>
              </a:p>
              <a:p>
                <a:pPr lvl="0" algn="ctr" defTabSz="666750">
                  <a:lnSpc>
                    <a:spcPct val="90000"/>
                  </a:lnSpc>
                  <a:spcBef>
                    <a:spcPct val="0"/>
                  </a:spcBef>
                  <a:spcAft>
                    <a:spcPct val="35000"/>
                  </a:spcAft>
                </a:pPr>
                <a:r>
                  <a:rPr lang="en-US" sz="1600" dirty="0" err="1" smtClean="0">
                    <a:latin typeface="Arial" pitchFamily="34" charset="0"/>
                    <a:cs typeface="Arial" pitchFamily="34" charset="0"/>
                  </a:rPr>
                  <a:t>xác</a:t>
                </a:r>
                <a:r>
                  <a:rPr lang="en-US" sz="1600" dirty="0" smtClean="0">
                    <a:latin typeface="Arial" pitchFamily="34" charset="0"/>
                    <a:cs typeface="Arial" pitchFamily="34" charset="0"/>
                  </a:rPr>
                  <a:t> </a:t>
                </a:r>
                <a:r>
                  <a:rPr lang="en-US" sz="1600" dirty="0">
                    <a:latin typeface="Arial" pitchFamily="34" charset="0"/>
                    <a:cs typeface="Arial" pitchFamily="34" charset="0"/>
                  </a:rPr>
                  <a:t>minh</a:t>
                </a:r>
                <a:endParaRPr lang="en-US" sz="1600" kern="1200" dirty="0">
                  <a:latin typeface="Arial" pitchFamily="34" charset="0"/>
                  <a:cs typeface="Arial" pitchFamily="34" charset="0"/>
                </a:endParaRPr>
              </a:p>
            </p:txBody>
          </p:sp>
        </p:grpSp>
        <p:sp>
          <p:nvSpPr>
            <p:cNvPr id="25" name="Freeform 24"/>
            <p:cNvSpPr/>
            <p:nvPr/>
          </p:nvSpPr>
          <p:spPr>
            <a:xfrm>
              <a:off x="-125114" y="3193381"/>
              <a:ext cx="1609084" cy="1863981"/>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1">
                <a:lumMod val="7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en-US" sz="1600" dirty="0" err="1">
                  <a:latin typeface="Arial" pitchFamily="34" charset="0"/>
                  <a:cs typeface="Arial" pitchFamily="34" charset="0"/>
                </a:rPr>
                <a:t>Đánh</a:t>
              </a:r>
              <a:r>
                <a:rPr lang="en-US" sz="1600" dirty="0">
                  <a:latin typeface="Arial" pitchFamily="34" charset="0"/>
                  <a:cs typeface="Arial" pitchFamily="34" charset="0"/>
                </a:rPr>
                <a:t> </a:t>
              </a:r>
              <a:r>
                <a:rPr lang="en-US" sz="1600" dirty="0" err="1">
                  <a:latin typeface="Arial" pitchFamily="34" charset="0"/>
                  <a:cs typeface="Arial" pitchFamily="34" charset="0"/>
                </a:rPr>
                <a:t>giá</a:t>
              </a:r>
              <a:r>
                <a:rPr lang="en-US" sz="1600" dirty="0">
                  <a:latin typeface="Arial" pitchFamily="34" charset="0"/>
                  <a:cs typeface="Arial" pitchFamily="34" charset="0"/>
                </a:rPr>
                <a:t> </a:t>
              </a:r>
              <a:endParaRPr lang="en-US" sz="1600" dirty="0" smtClean="0">
                <a:latin typeface="Arial" pitchFamily="34" charset="0"/>
                <a:cs typeface="Arial" pitchFamily="34" charset="0"/>
              </a:endParaRPr>
            </a:p>
            <a:p>
              <a:pPr lvl="0" algn="ctr" defTabSz="666750">
                <a:lnSpc>
                  <a:spcPct val="90000"/>
                </a:lnSpc>
                <a:spcBef>
                  <a:spcPct val="0"/>
                </a:spcBef>
                <a:spcAft>
                  <a:spcPct val="35000"/>
                </a:spcAft>
              </a:pPr>
              <a:r>
                <a:rPr lang="en-US" sz="1600" dirty="0" err="1" smtClean="0">
                  <a:latin typeface="Arial" pitchFamily="34" charset="0"/>
                  <a:cs typeface="Arial" pitchFamily="34" charset="0"/>
                </a:rPr>
                <a:t>rủi</a:t>
              </a:r>
              <a:r>
                <a:rPr lang="en-US" sz="1600" dirty="0" smtClean="0">
                  <a:latin typeface="Arial" pitchFamily="34" charset="0"/>
                  <a:cs typeface="Arial" pitchFamily="34" charset="0"/>
                </a:rPr>
                <a:t> </a:t>
              </a:r>
              <a:r>
                <a:rPr lang="en-US" sz="1600" dirty="0" err="1">
                  <a:latin typeface="Arial" pitchFamily="34" charset="0"/>
                  <a:cs typeface="Arial" pitchFamily="34" charset="0"/>
                </a:rPr>
                <a:t>ro</a:t>
              </a:r>
              <a:endParaRPr lang="en-US" sz="1600" kern="1200" dirty="0">
                <a:latin typeface="Arial" pitchFamily="34" charset="0"/>
                <a:cs typeface="Arial" pitchFamily="34" charset="0"/>
              </a:endParaRPr>
            </a:p>
          </p:txBody>
        </p:sp>
      </p:grpSp>
      <p:pic>
        <p:nvPicPr>
          <p:cNvPr id="27" name="Picture 26"/>
          <p:cNvPicPr>
            <a:picLocks noChangeAspect="1"/>
          </p:cNvPicPr>
          <p:nvPr/>
        </p:nvPicPr>
        <p:blipFill>
          <a:blip r:embed="rId5"/>
          <a:stretch>
            <a:fillRect/>
          </a:stretch>
        </p:blipFill>
        <p:spPr>
          <a:xfrm>
            <a:off x="7836061" y="3788440"/>
            <a:ext cx="4233681" cy="2667000"/>
          </a:xfrm>
          <a:prstGeom prst="rect">
            <a:avLst/>
          </a:prstGeom>
          <a:ln>
            <a:solidFill>
              <a:schemeClr val="accent1"/>
            </a:solidFill>
          </a:ln>
        </p:spPr>
      </p:pic>
      <p:sp>
        <p:nvSpPr>
          <p:cNvPr id="2" name="Slide Number Placeholder 1"/>
          <p:cNvSpPr>
            <a:spLocks noGrp="1"/>
          </p:cNvSpPr>
          <p:nvPr>
            <p:ph type="sldNum" sz="quarter" idx="12"/>
          </p:nvPr>
        </p:nvSpPr>
        <p:spPr/>
        <p:txBody>
          <a:bodyPr/>
          <a:lstStyle/>
          <a:p>
            <a:fld id="{5B14D12E-2AFD-4EBD-BCA5-BBC6EAD3F6FB}" type="slidenum">
              <a:rPr lang="es-CL" smtClean="0"/>
              <a:t>20</a:t>
            </a:fld>
            <a:endParaRPr lang="es-CL" dirty="0"/>
          </a:p>
        </p:txBody>
      </p:sp>
      <p:sp>
        <p:nvSpPr>
          <p:cNvPr id="21" name="CuadroTexto 3">
            <a:extLst>
              <a:ext uri="{FF2B5EF4-FFF2-40B4-BE49-F238E27FC236}">
                <a16:creationId xmlns="" xmlns:a16="http://schemas.microsoft.com/office/drawing/2014/main" id="{0B8EE59F-D1E1-4F50-A347-7EB1DE7AF2FF}"/>
              </a:ext>
            </a:extLst>
          </p:cNvPr>
          <p:cNvSpPr txBox="1"/>
          <p:nvPr/>
        </p:nvSpPr>
        <p:spPr>
          <a:xfrm>
            <a:off x="1238249" y="94557"/>
            <a:ext cx="10153651" cy="1046440"/>
          </a:xfrm>
          <a:prstGeom prst="rect">
            <a:avLst/>
          </a:prstGeom>
          <a:noFill/>
        </p:spPr>
        <p:txBody>
          <a:bodyPr wrap="square" rtlCol="0">
            <a:spAutoFit/>
          </a:bodyPr>
          <a:lstStyle/>
          <a:p>
            <a:pPr algn="ctr">
              <a:defRPr/>
            </a:pPr>
            <a:r>
              <a:rPr lang="vi-VN" sz="3100" b="1" spc="600" dirty="0">
                <a:solidFill>
                  <a:srgbClr val="0E3E8A"/>
                </a:solidFill>
                <a:latin typeface="Verdana" panose="020B0604030504040204" pitchFamily="34" charset="0"/>
                <a:ea typeface="Verdana" panose="020B0604030504040204" pitchFamily="34" charset="0"/>
              </a:rPr>
              <a:t>CÁC CHIẾN LƯỢC TRONG CHUỖI CUNG ỨNG THỰC PHẨM</a:t>
            </a:r>
          </a:p>
        </p:txBody>
      </p:sp>
    </p:spTree>
    <p:extLst>
      <p:ext uri="{BB962C8B-B14F-4D97-AF65-F5344CB8AC3E}">
        <p14:creationId xmlns:p14="http://schemas.microsoft.com/office/powerpoint/2010/main" val="1698510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285848" y="1049339"/>
            <a:ext cx="9914021" cy="461665"/>
          </a:xfrm>
          <a:prstGeom prst="rect">
            <a:avLst/>
          </a:prstGeom>
          <a:noFill/>
        </p:spPr>
        <p:txBody>
          <a:bodyPr wrap="square" rtlCol="0">
            <a:spAutoFit/>
          </a:bodyPr>
          <a:lstStyle/>
          <a:p>
            <a:pPr algn="ctr"/>
            <a:r>
              <a:rPr lang="en-US" sz="2400" b="1" i="1" dirty="0" err="1">
                <a:solidFill>
                  <a:srgbClr val="ED7D31">
                    <a:lumMod val="50000"/>
                  </a:srgbClr>
                </a:solidFill>
              </a:rPr>
              <a:t>Hỗ</a:t>
            </a:r>
            <a:r>
              <a:rPr lang="en-US" sz="2400" b="1" i="1" dirty="0">
                <a:solidFill>
                  <a:srgbClr val="ED7D31">
                    <a:lumMod val="50000"/>
                  </a:srgbClr>
                </a:solidFill>
              </a:rPr>
              <a:t> </a:t>
            </a:r>
            <a:r>
              <a:rPr lang="en-US" sz="2400" b="1" i="1" dirty="0" err="1">
                <a:solidFill>
                  <a:srgbClr val="ED7D31">
                    <a:lumMod val="50000"/>
                  </a:srgbClr>
                </a:solidFill>
              </a:rPr>
              <a:t>trợ</a:t>
            </a:r>
            <a:r>
              <a:rPr lang="en-US" sz="2400" b="1" i="1" dirty="0">
                <a:solidFill>
                  <a:srgbClr val="ED7D31">
                    <a:lumMod val="50000"/>
                  </a:srgbClr>
                </a:solidFill>
              </a:rPr>
              <a:t> </a:t>
            </a:r>
            <a:r>
              <a:rPr lang="en-US" sz="2400" b="1" i="1" dirty="0" err="1">
                <a:solidFill>
                  <a:srgbClr val="ED7D31">
                    <a:lumMod val="50000"/>
                  </a:srgbClr>
                </a:solidFill>
              </a:rPr>
              <a:t>ngành</a:t>
            </a:r>
            <a:endParaRPr lang="en-US" sz="2400" b="1" i="1" dirty="0">
              <a:solidFill>
                <a:srgbClr val="ED7D31">
                  <a:lumMod val="50000"/>
                </a:srgbClr>
              </a:solidFill>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21</a:t>
            </a:fld>
            <a:endParaRPr lang="es-CL" dirty="0"/>
          </a:p>
        </p:txBody>
      </p:sp>
      <p:grpSp>
        <p:nvGrpSpPr>
          <p:cNvPr id="15" name="Group 14"/>
          <p:cNvGrpSpPr/>
          <p:nvPr/>
        </p:nvGrpSpPr>
        <p:grpSpPr>
          <a:xfrm>
            <a:off x="-136659" y="1607771"/>
            <a:ext cx="6658279" cy="5028272"/>
            <a:chOff x="-415421" y="1611236"/>
            <a:chExt cx="6658279" cy="5028272"/>
          </a:xfrm>
        </p:grpSpPr>
        <p:grpSp>
          <p:nvGrpSpPr>
            <p:cNvPr id="16" name="Group 15"/>
            <p:cNvGrpSpPr/>
            <p:nvPr/>
          </p:nvGrpSpPr>
          <p:grpSpPr>
            <a:xfrm>
              <a:off x="-415421" y="1611236"/>
              <a:ext cx="6658279" cy="5028272"/>
              <a:chOff x="-333679" y="1829728"/>
              <a:chExt cx="6369656" cy="4772996"/>
            </a:xfrm>
          </p:grpSpPr>
          <p:sp>
            <p:nvSpPr>
              <p:cNvPr id="18" name="Freeform 17"/>
              <p:cNvSpPr/>
              <p:nvPr/>
            </p:nvSpPr>
            <p:spPr>
              <a:xfrm>
                <a:off x="2475340"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en-US" dirty="0" err="1"/>
                  <a:t>Hỗ</a:t>
                </a:r>
                <a:r>
                  <a:rPr lang="en-US" sz="1400" dirty="0">
                    <a:latin typeface="Arial" pitchFamily="34" charset="0"/>
                    <a:cs typeface="Arial" pitchFamily="34" charset="0"/>
                  </a:rPr>
                  <a:t> </a:t>
                </a:r>
                <a:r>
                  <a:rPr lang="en-US" dirty="0" err="1"/>
                  <a:t>trợ</a:t>
                </a:r>
                <a:r>
                  <a:rPr lang="en-US" sz="1400" dirty="0">
                    <a:latin typeface="Arial" pitchFamily="34" charset="0"/>
                    <a:cs typeface="Arial" pitchFamily="34" charset="0"/>
                  </a:rPr>
                  <a:t> </a:t>
                </a:r>
                <a:r>
                  <a:rPr lang="en-US" dirty="0" err="1"/>
                  <a:t>công</a:t>
                </a:r>
                <a:r>
                  <a:rPr lang="en-US" sz="1400" dirty="0">
                    <a:latin typeface="Arial" pitchFamily="34" charset="0"/>
                    <a:cs typeface="Arial" pitchFamily="34" charset="0"/>
                  </a:rPr>
                  <a:t> </a:t>
                </a:r>
                <a:r>
                  <a:rPr lang="en-US" dirty="0" err="1"/>
                  <a:t>nghệ</a:t>
                </a:r>
                <a:r>
                  <a:rPr lang="en-US" sz="1400" dirty="0">
                    <a:latin typeface="Arial" pitchFamily="34" charset="0"/>
                    <a:cs typeface="Arial" pitchFamily="34" charset="0"/>
                  </a:rPr>
                  <a:t> </a:t>
                </a:r>
                <a:r>
                  <a:rPr lang="en-US" dirty="0"/>
                  <a:t>&amp;</a:t>
                </a:r>
                <a:r>
                  <a:rPr lang="en-US" sz="1400" dirty="0">
                    <a:latin typeface="Arial" pitchFamily="34" charset="0"/>
                    <a:cs typeface="Arial" pitchFamily="34" charset="0"/>
                  </a:rPr>
                  <a:t> </a:t>
                </a:r>
                <a:r>
                  <a:rPr lang="en-US" dirty="0" err="1"/>
                  <a:t>hỗ</a:t>
                </a:r>
                <a:r>
                  <a:rPr lang="en-US" sz="1400" dirty="0">
                    <a:latin typeface="Arial" pitchFamily="34" charset="0"/>
                    <a:cs typeface="Arial" pitchFamily="34" charset="0"/>
                  </a:rPr>
                  <a:t> </a:t>
                </a:r>
                <a:r>
                  <a:rPr lang="en-US" dirty="0" err="1"/>
                  <a:t>trợ</a:t>
                </a:r>
                <a:r>
                  <a:rPr lang="en-US" sz="1400" dirty="0">
                    <a:latin typeface="Arial" pitchFamily="34" charset="0"/>
                    <a:cs typeface="Arial" pitchFamily="34" charset="0"/>
                  </a:rPr>
                  <a:t> </a:t>
                </a:r>
                <a:r>
                  <a:rPr lang="en-US" dirty="0" err="1"/>
                  <a:t>kỹ</a:t>
                </a:r>
                <a:r>
                  <a:rPr lang="en-US" sz="1400" dirty="0">
                    <a:latin typeface="Arial" pitchFamily="34" charset="0"/>
                    <a:cs typeface="Arial" pitchFamily="34" charset="0"/>
                  </a:rPr>
                  <a:t> </a:t>
                </a:r>
                <a:r>
                  <a:rPr lang="en-US" dirty="0" err="1"/>
                  <a:t>thuật</a:t>
                </a:r>
                <a:endParaRPr lang="en-US" dirty="0"/>
              </a:p>
            </p:txBody>
          </p:sp>
          <p:sp>
            <p:nvSpPr>
              <p:cNvPr id="19" name="Rectangle 18"/>
              <p:cNvSpPr/>
              <p:nvPr/>
            </p:nvSpPr>
            <p:spPr>
              <a:xfrm>
                <a:off x="4061384" y="2183598"/>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812859" y="1829728"/>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6">
                  <a:lumMod val="5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1111250">
                  <a:lnSpc>
                    <a:spcPct val="90000"/>
                  </a:lnSpc>
                  <a:spcBef>
                    <a:spcPct val="0"/>
                  </a:spcBef>
                  <a:spcAft>
                    <a:spcPct val="35000"/>
                  </a:spcAft>
                </a:pPr>
                <a:r>
                  <a:rPr lang="en-US" dirty="0" err="1"/>
                  <a:t>Các</a:t>
                </a:r>
                <a:r>
                  <a:rPr lang="en-US" dirty="0"/>
                  <a:t> </a:t>
                </a:r>
                <a:r>
                  <a:rPr lang="en-US" dirty="0" err="1"/>
                  <a:t>biện</a:t>
                </a:r>
                <a:r>
                  <a:rPr lang="en-US" dirty="0"/>
                  <a:t> </a:t>
                </a:r>
                <a:r>
                  <a:rPr lang="en-US" dirty="0" err="1"/>
                  <a:t>pháp</a:t>
                </a:r>
                <a:r>
                  <a:rPr lang="en-US" dirty="0"/>
                  <a:t> </a:t>
                </a:r>
                <a:r>
                  <a:rPr lang="en-US" dirty="0" err="1"/>
                  <a:t>kích</a:t>
                </a:r>
                <a:r>
                  <a:rPr lang="en-US" dirty="0"/>
                  <a:t> </a:t>
                </a:r>
                <a:r>
                  <a:rPr lang="en-US" dirty="0" err="1"/>
                  <a:t>thích</a:t>
                </a:r>
                <a:r>
                  <a:rPr lang="en-US" dirty="0"/>
                  <a:t> </a:t>
                </a:r>
                <a:r>
                  <a:rPr lang="en-US" dirty="0" err="1"/>
                  <a:t>kinh</a:t>
                </a:r>
                <a:r>
                  <a:rPr lang="en-US" dirty="0"/>
                  <a:t> </a:t>
                </a:r>
                <a:r>
                  <a:rPr lang="en-US" dirty="0" err="1"/>
                  <a:t>tế</a:t>
                </a:r>
                <a:r>
                  <a:rPr lang="en-US" dirty="0"/>
                  <a:t> </a:t>
                </a:r>
                <a:r>
                  <a:rPr lang="en-US" dirty="0" err="1"/>
                  <a:t>và</a:t>
                </a:r>
                <a:r>
                  <a:rPr lang="en-US" dirty="0"/>
                  <a:t> </a:t>
                </a:r>
                <a:r>
                  <a:rPr lang="en-US" dirty="0" err="1"/>
                  <a:t>cứu</a:t>
                </a:r>
                <a:r>
                  <a:rPr lang="en-US" dirty="0"/>
                  <a:t> </a:t>
                </a:r>
                <a:r>
                  <a:rPr lang="en-US" dirty="0" err="1"/>
                  <a:t>trợ</a:t>
                </a:r>
                <a:endParaRPr lang="en-US" kern="1200" dirty="0"/>
              </a:p>
            </p:txBody>
          </p:sp>
          <p:sp>
            <p:nvSpPr>
              <p:cNvPr id="21" name="Freeform 20"/>
              <p:cNvSpPr/>
              <p:nvPr/>
            </p:nvSpPr>
            <p:spPr>
              <a:xfrm>
                <a:off x="1640915" y="3331552"/>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tx2">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7029" tIns="332875" rIns="297029" bIns="332872" numCol="1" spcCol="1270" anchor="ctr" anchorCtr="0">
                <a:noAutofit/>
              </a:bodyPr>
              <a:lstStyle/>
              <a:p>
                <a:pPr lvl="0" algn="ctr" defTabSz="666750">
                  <a:lnSpc>
                    <a:spcPct val="90000"/>
                  </a:lnSpc>
                  <a:spcBef>
                    <a:spcPct val="0"/>
                  </a:spcBef>
                  <a:spcAft>
                    <a:spcPct val="35000"/>
                  </a:spcAft>
                </a:pPr>
                <a:r>
                  <a:rPr lang="vi-VN" dirty="0"/>
                  <a:t>Cơ sở </a:t>
                </a:r>
                <a:r>
                  <a:rPr lang="vi-VN" dirty="0" smtClean="0"/>
                  <a:t>vật </a:t>
                </a:r>
                <a:r>
                  <a:rPr lang="vi-VN" dirty="0"/>
                  <a:t>chất kỹ thuật số</a:t>
                </a:r>
                <a:endParaRPr lang="en-US" kern="1200" dirty="0"/>
              </a:p>
            </p:txBody>
          </p:sp>
          <p:sp>
            <p:nvSpPr>
              <p:cNvPr id="22" name="Rectangle 21"/>
              <p:cNvSpPr/>
              <p:nvPr/>
            </p:nvSpPr>
            <p:spPr>
              <a:xfrm>
                <a:off x="-333679" y="3685422"/>
                <a:ext cx="1910897"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303394" y="3331552"/>
                <a:ext cx="1705789"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800100">
                  <a:lnSpc>
                    <a:spcPct val="90000"/>
                  </a:lnSpc>
                  <a:spcBef>
                    <a:spcPct val="0"/>
                  </a:spcBef>
                  <a:spcAft>
                    <a:spcPct val="35000"/>
                  </a:spcAft>
                </a:pPr>
                <a:r>
                  <a:rPr lang="vi-VN" dirty="0"/>
                  <a:t>Tính linh hoạt trong các yêu cầu quy định</a:t>
                </a:r>
                <a:endParaRPr lang="en-US" dirty="0"/>
              </a:p>
            </p:txBody>
          </p:sp>
          <p:sp>
            <p:nvSpPr>
              <p:cNvPr id="24" name="Freeform 23"/>
              <p:cNvSpPr/>
              <p:nvPr/>
            </p:nvSpPr>
            <p:spPr>
              <a:xfrm>
                <a:off x="2475340" y="4833374"/>
                <a:ext cx="1539333" cy="1769350"/>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00B05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en-US" dirty="0" err="1">
                    <a:latin typeface="Arial" pitchFamily="34" charset="0"/>
                    <a:cs typeface="Arial" pitchFamily="34" charset="0"/>
                  </a:rPr>
                  <a:t>Hỗ</a:t>
                </a:r>
                <a:r>
                  <a:rPr lang="en-US" dirty="0">
                    <a:latin typeface="Arial" pitchFamily="34" charset="0"/>
                    <a:cs typeface="Arial" pitchFamily="34" charset="0"/>
                  </a:rPr>
                  <a:t> </a:t>
                </a:r>
                <a:r>
                  <a:rPr lang="en-US" dirty="0" err="1">
                    <a:latin typeface="Arial" pitchFamily="34" charset="0"/>
                    <a:cs typeface="Arial" pitchFamily="34" charset="0"/>
                  </a:rPr>
                  <a:t>trợ</a:t>
                </a:r>
                <a:r>
                  <a:rPr lang="en-US" dirty="0">
                    <a:latin typeface="Arial" pitchFamily="34" charset="0"/>
                    <a:cs typeface="Arial" pitchFamily="34" charset="0"/>
                  </a:rPr>
                  <a:t> </a:t>
                </a:r>
                <a:r>
                  <a:rPr lang="en-US" dirty="0" err="1">
                    <a:latin typeface="Arial" pitchFamily="34" charset="0"/>
                    <a:cs typeface="Arial" pitchFamily="34" charset="0"/>
                  </a:rPr>
                  <a:t>nghiên</a:t>
                </a:r>
                <a:r>
                  <a:rPr lang="en-US" dirty="0">
                    <a:latin typeface="Arial" pitchFamily="34" charset="0"/>
                    <a:cs typeface="Arial" pitchFamily="34" charset="0"/>
                  </a:rPr>
                  <a:t> </a:t>
                </a:r>
                <a:r>
                  <a:rPr lang="en-US" dirty="0" err="1">
                    <a:latin typeface="Arial" pitchFamily="34" charset="0"/>
                    <a:cs typeface="Arial" pitchFamily="34" charset="0"/>
                  </a:rPr>
                  <a:t>cứu</a:t>
                </a:r>
                <a:endParaRPr lang="en-US" dirty="0">
                  <a:latin typeface="Arial" pitchFamily="34" charset="0"/>
                  <a:cs typeface="Arial" pitchFamily="34" charset="0"/>
                </a:endParaRPr>
              </a:p>
            </p:txBody>
          </p:sp>
          <p:sp>
            <p:nvSpPr>
              <p:cNvPr id="25" name="Rectangle 24"/>
              <p:cNvSpPr/>
              <p:nvPr/>
            </p:nvSpPr>
            <p:spPr>
              <a:xfrm>
                <a:off x="4061384" y="5187245"/>
                <a:ext cx="1974593" cy="10616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812859" y="4833375"/>
                <a:ext cx="1539333" cy="1769349"/>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rgbClr val="7030A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879" tIns="275725" rIns="239879" bIns="275722" numCol="1" spcCol="1270" anchor="ctr" anchorCtr="0">
                <a:noAutofit/>
              </a:bodyPr>
              <a:lstStyle/>
              <a:p>
                <a:pPr lvl="0" algn="ctr" defTabSz="666750">
                  <a:lnSpc>
                    <a:spcPct val="90000"/>
                  </a:lnSpc>
                  <a:spcBef>
                    <a:spcPct val="0"/>
                  </a:spcBef>
                  <a:spcAft>
                    <a:spcPct val="35000"/>
                  </a:spcAft>
                </a:pPr>
                <a:r>
                  <a:rPr lang="vi-VN" dirty="0"/>
                  <a:t>Chương trình hỗ trợ thị trường</a:t>
                </a:r>
                <a:endParaRPr lang="en-US" dirty="0"/>
              </a:p>
            </p:txBody>
          </p:sp>
        </p:grpSp>
        <p:sp>
          <p:nvSpPr>
            <p:cNvPr id="17" name="Freeform 16"/>
            <p:cNvSpPr/>
            <p:nvPr/>
          </p:nvSpPr>
          <p:spPr>
            <a:xfrm>
              <a:off x="-125114" y="3193381"/>
              <a:ext cx="1609084" cy="1863981"/>
            </a:xfrm>
            <a:custGeom>
              <a:avLst/>
              <a:gdLst>
                <a:gd name="connsiteX0" fmla="*/ 0 w 1769349"/>
                <a:gd name="connsiteY0" fmla="*/ 769667 h 1539333"/>
                <a:gd name="connsiteX1" fmla="*/ 384833 w 1769349"/>
                <a:gd name="connsiteY1" fmla="*/ 0 h 1539333"/>
                <a:gd name="connsiteX2" fmla="*/ 1384516 w 1769349"/>
                <a:gd name="connsiteY2" fmla="*/ 0 h 1539333"/>
                <a:gd name="connsiteX3" fmla="*/ 1769349 w 1769349"/>
                <a:gd name="connsiteY3" fmla="*/ 769667 h 1539333"/>
                <a:gd name="connsiteX4" fmla="*/ 1384516 w 1769349"/>
                <a:gd name="connsiteY4" fmla="*/ 1539333 h 1539333"/>
                <a:gd name="connsiteX5" fmla="*/ 384833 w 1769349"/>
                <a:gd name="connsiteY5" fmla="*/ 1539333 h 1539333"/>
                <a:gd name="connsiteX6" fmla="*/ 0 w 1769349"/>
                <a:gd name="connsiteY6" fmla="*/ 769667 h 15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349" h="1539333">
                  <a:moveTo>
                    <a:pt x="884674" y="0"/>
                  </a:moveTo>
                  <a:lnTo>
                    <a:pt x="1769349" y="334805"/>
                  </a:lnTo>
                  <a:lnTo>
                    <a:pt x="1769349" y="1204528"/>
                  </a:lnTo>
                  <a:lnTo>
                    <a:pt x="884674" y="1539333"/>
                  </a:lnTo>
                  <a:lnTo>
                    <a:pt x="0" y="1204528"/>
                  </a:lnTo>
                  <a:lnTo>
                    <a:pt x="0" y="334805"/>
                  </a:lnTo>
                  <a:lnTo>
                    <a:pt x="884674" y="0"/>
                  </a:lnTo>
                  <a:close/>
                </a:path>
              </a:pathLst>
            </a:custGeom>
            <a:solidFill>
              <a:schemeClr val="accent1">
                <a:lumMod val="75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7029" tIns="332876" rIns="297029" bIns="332872" numCol="1" spcCol="1270" anchor="ctr" anchorCtr="0">
              <a:noAutofit/>
            </a:bodyPr>
            <a:lstStyle/>
            <a:p>
              <a:pPr lvl="0" algn="ctr" defTabSz="666750">
                <a:lnSpc>
                  <a:spcPct val="90000"/>
                </a:lnSpc>
                <a:spcBef>
                  <a:spcPct val="0"/>
                </a:spcBef>
                <a:spcAft>
                  <a:spcPct val="35000"/>
                </a:spcAft>
              </a:pPr>
              <a:r>
                <a:rPr lang="en-US" dirty="0" err="1"/>
                <a:t>Hỗ</a:t>
              </a:r>
              <a:r>
                <a:rPr lang="en-US" dirty="0"/>
                <a:t> </a:t>
              </a:r>
              <a:r>
                <a:rPr lang="en-US" dirty="0" err="1"/>
                <a:t>trợ</a:t>
              </a:r>
              <a:r>
                <a:rPr lang="en-US" dirty="0"/>
                <a:t> </a:t>
              </a:r>
              <a:r>
                <a:rPr lang="en-US" dirty="0" err="1"/>
                <a:t>cấu</a:t>
              </a:r>
              <a:r>
                <a:rPr lang="en-US" dirty="0"/>
                <a:t> </a:t>
              </a:r>
              <a:r>
                <a:rPr lang="en-US" dirty="0" err="1"/>
                <a:t>trúc</a:t>
              </a:r>
              <a:r>
                <a:rPr lang="en-US" dirty="0"/>
                <a:t> </a:t>
              </a:r>
              <a:r>
                <a:rPr lang="en-US" dirty="0" err="1"/>
                <a:t>hồng</a:t>
              </a:r>
              <a:r>
                <a:rPr lang="en-US" dirty="0"/>
                <a:t> </a:t>
              </a:r>
              <a:r>
                <a:rPr lang="en-US" dirty="0" err="1"/>
                <a:t>ngoại</a:t>
              </a:r>
              <a:endParaRPr lang="en-US" kern="1200" dirty="0"/>
            </a:p>
          </p:txBody>
        </p:sp>
      </p:grpSp>
      <p:pic>
        <p:nvPicPr>
          <p:cNvPr id="27" name="Picture 26"/>
          <p:cNvPicPr>
            <a:picLocks noChangeAspect="1"/>
          </p:cNvPicPr>
          <p:nvPr/>
        </p:nvPicPr>
        <p:blipFill>
          <a:blip r:embed="rId3"/>
          <a:stretch>
            <a:fillRect/>
          </a:stretch>
        </p:blipFill>
        <p:spPr>
          <a:xfrm>
            <a:off x="6033134" y="1980567"/>
            <a:ext cx="5549265" cy="3873160"/>
          </a:xfrm>
          <a:prstGeom prst="rect">
            <a:avLst/>
          </a:prstGeom>
        </p:spPr>
      </p:pic>
      <p:sp>
        <p:nvSpPr>
          <p:cNvPr id="28" name="TextBox 27"/>
          <p:cNvSpPr txBox="1"/>
          <p:nvPr/>
        </p:nvSpPr>
        <p:spPr>
          <a:xfrm>
            <a:off x="7096539" y="5903843"/>
            <a:ext cx="4393096" cy="369332"/>
          </a:xfrm>
          <a:prstGeom prst="rect">
            <a:avLst/>
          </a:prstGeom>
          <a:noFill/>
        </p:spPr>
        <p:txBody>
          <a:bodyPr wrap="square" rtlCol="0">
            <a:spAutoFit/>
          </a:bodyPr>
          <a:lstStyle/>
          <a:p>
            <a:r>
              <a:rPr lang="en-US" dirty="0"/>
              <a:t>Source: </a:t>
            </a:r>
            <a:r>
              <a:rPr lang="en-US" dirty="0" err="1"/>
              <a:t>Agroknow</a:t>
            </a:r>
            <a:r>
              <a:rPr lang="en-US" dirty="0"/>
              <a:t> (2020)</a:t>
            </a:r>
          </a:p>
        </p:txBody>
      </p:sp>
      <p:sp>
        <p:nvSpPr>
          <p:cNvPr id="29" name="CuadroTexto 3">
            <a:extLst>
              <a:ext uri="{FF2B5EF4-FFF2-40B4-BE49-F238E27FC236}">
                <a16:creationId xmlns="" xmlns:a16="http://schemas.microsoft.com/office/drawing/2014/main" id="{0B8EE59F-D1E1-4F50-A347-7EB1DE7AF2FF}"/>
              </a:ext>
            </a:extLst>
          </p:cNvPr>
          <p:cNvSpPr txBox="1"/>
          <p:nvPr/>
        </p:nvSpPr>
        <p:spPr>
          <a:xfrm>
            <a:off x="1238249" y="94557"/>
            <a:ext cx="10153651" cy="1046440"/>
          </a:xfrm>
          <a:prstGeom prst="rect">
            <a:avLst/>
          </a:prstGeom>
          <a:noFill/>
        </p:spPr>
        <p:txBody>
          <a:bodyPr wrap="square" rtlCol="0">
            <a:spAutoFit/>
          </a:bodyPr>
          <a:lstStyle/>
          <a:p>
            <a:pPr algn="ctr">
              <a:defRPr/>
            </a:pPr>
            <a:r>
              <a:rPr lang="vi-VN" sz="3100" b="1" spc="600" dirty="0">
                <a:solidFill>
                  <a:srgbClr val="0E3E8A"/>
                </a:solidFill>
                <a:latin typeface="Verdana" panose="020B0604030504040204" pitchFamily="34" charset="0"/>
                <a:ea typeface="Verdana" panose="020B0604030504040204" pitchFamily="34" charset="0"/>
              </a:rPr>
              <a:t>CÁC CHIẾN LƯỢC TRONG CHUỖI CUNG ỨNG THỰC PHẨM</a:t>
            </a:r>
          </a:p>
        </p:txBody>
      </p:sp>
    </p:spTree>
    <p:extLst>
      <p:ext uri="{BB962C8B-B14F-4D97-AF65-F5344CB8AC3E}">
        <p14:creationId xmlns:p14="http://schemas.microsoft.com/office/powerpoint/2010/main" val="1804628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Flecha: a la derecha 3">
            <a:extLst>
              <a:ext uri="{FF2B5EF4-FFF2-40B4-BE49-F238E27FC236}">
                <a16:creationId xmlns="" xmlns:a16="http://schemas.microsoft.com/office/drawing/2014/main" id="{A8948020-D667-476B-924C-CA3B9C334411}"/>
              </a:ext>
            </a:extLst>
          </p:cNvPr>
          <p:cNvSpPr/>
          <p:nvPr/>
        </p:nvSpPr>
        <p:spPr>
          <a:xfrm>
            <a:off x="5354114" y="4277178"/>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2"/>
              </a:solidFill>
            </a:endParaRPr>
          </a:p>
        </p:txBody>
      </p:sp>
      <p:pic>
        <p:nvPicPr>
          <p:cNvPr id="6" name="Imagen 5">
            <a:extLst>
              <a:ext uri="{FF2B5EF4-FFF2-40B4-BE49-F238E27FC236}">
                <a16:creationId xmlns="" xmlns:a16="http://schemas.microsoft.com/office/drawing/2014/main" id="{F86ED2E2-E69C-4A82-883F-E57586AE00E0}"/>
              </a:ext>
            </a:extLst>
          </p:cNvPr>
          <p:cNvPicPr>
            <a:picLocks noChangeAspect="1"/>
          </p:cNvPicPr>
          <p:nvPr/>
        </p:nvPicPr>
        <p:blipFill rotWithShape="1">
          <a:blip r:embed="rId3"/>
          <a:srcRect l="4047" r="74047" b="46251"/>
          <a:stretch/>
        </p:blipFill>
        <p:spPr>
          <a:xfrm>
            <a:off x="2481144" y="3209497"/>
            <a:ext cx="2670629" cy="2853872"/>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922" y="3337632"/>
            <a:ext cx="4035425"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5B14D12E-2AFD-4EBD-BCA5-BBC6EAD3F6FB}" type="slidenum">
              <a:rPr lang="es-CL" smtClean="0"/>
              <a:t>22</a:t>
            </a:fld>
            <a:endParaRPr lang="es-CL" dirty="0"/>
          </a:p>
        </p:txBody>
      </p:sp>
      <p:sp>
        <p:nvSpPr>
          <p:cNvPr id="7" name="Rectángulo 1">
            <a:extLst>
              <a:ext uri="{FF2B5EF4-FFF2-40B4-BE49-F238E27FC236}">
                <a16:creationId xmlns="" xmlns:a16="http://schemas.microsoft.com/office/drawing/2014/main" id="{723F0526-5515-41EB-94F6-3D7C611C3DC0}"/>
              </a:ext>
            </a:extLst>
          </p:cNvPr>
          <p:cNvSpPr/>
          <p:nvPr/>
        </p:nvSpPr>
        <p:spPr>
          <a:xfrm>
            <a:off x="1197768" y="1095600"/>
            <a:ext cx="10156032" cy="1446550"/>
          </a:xfrm>
          <a:prstGeom prst="rect">
            <a:avLst/>
          </a:prstGeom>
          <a:noFill/>
        </p:spPr>
        <p:txBody>
          <a:bodyPr wrap="square" lIns="91440" tIns="45720" rIns="91440" bIns="45720">
            <a:spAutoFit/>
          </a:bodyPr>
          <a:lstStyle/>
          <a:p>
            <a:pPr lvl="0" algn="ctr">
              <a:defRPr/>
            </a:pPr>
            <a:r>
              <a:rPr lang="es-ES" sz="4400" b="1" dirty="0">
                <a:ln w="0"/>
                <a:solidFill>
                  <a:schemeClr val="accent6">
                    <a:lumMod val="50000"/>
                  </a:scheme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COVID-19 VÀ CÔNG NGHIỆP THỰC PHẨM</a:t>
            </a:r>
          </a:p>
        </p:txBody>
      </p:sp>
    </p:spTree>
    <p:extLst>
      <p:ext uri="{BB962C8B-B14F-4D97-AF65-F5344CB8AC3E}">
        <p14:creationId xmlns:p14="http://schemas.microsoft.com/office/powerpoint/2010/main" val="2159724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8" name="TextBox 7"/>
          <p:cNvSpPr txBox="1"/>
          <p:nvPr/>
        </p:nvSpPr>
        <p:spPr>
          <a:xfrm>
            <a:off x="1375669" y="346465"/>
            <a:ext cx="9914021" cy="461665"/>
          </a:xfrm>
          <a:prstGeom prst="rect">
            <a:avLst/>
          </a:prstGeom>
          <a:noFill/>
        </p:spPr>
        <p:txBody>
          <a:bodyPr wrap="square" rtlCol="0">
            <a:spAutoFit/>
          </a:bodyPr>
          <a:lstStyle/>
          <a:p>
            <a:pPr algn="ctr"/>
            <a:r>
              <a:rPr lang="en-US" sz="2400" b="1" i="1" dirty="0" err="1">
                <a:solidFill>
                  <a:srgbClr val="ED7D31">
                    <a:lumMod val="50000"/>
                  </a:srgbClr>
                </a:solidFill>
              </a:rPr>
              <a:t>Khám</a:t>
            </a:r>
            <a:r>
              <a:rPr lang="en-US" sz="2400" b="1" i="1" dirty="0">
                <a:solidFill>
                  <a:srgbClr val="ED7D31">
                    <a:lumMod val="50000"/>
                  </a:srgbClr>
                </a:solidFill>
              </a:rPr>
              <a:t> </a:t>
            </a:r>
            <a:r>
              <a:rPr lang="en-US" sz="2400" b="1" i="1" dirty="0" err="1">
                <a:solidFill>
                  <a:srgbClr val="ED7D31">
                    <a:lumMod val="50000"/>
                  </a:srgbClr>
                </a:solidFill>
              </a:rPr>
              <a:t>sức</a:t>
            </a:r>
            <a:r>
              <a:rPr lang="en-US" sz="2400" b="1" i="1" dirty="0">
                <a:solidFill>
                  <a:srgbClr val="ED7D31">
                    <a:lumMod val="50000"/>
                  </a:srgbClr>
                </a:solidFill>
              </a:rPr>
              <a:t> </a:t>
            </a:r>
            <a:r>
              <a:rPr lang="en-US" sz="2400" b="1" i="1" dirty="0" err="1">
                <a:solidFill>
                  <a:srgbClr val="ED7D31">
                    <a:lumMod val="50000"/>
                  </a:srgbClr>
                </a:solidFill>
              </a:rPr>
              <a:t>khỏe</a:t>
            </a:r>
            <a:r>
              <a:rPr lang="en-US" sz="2400" b="1" i="1" dirty="0">
                <a:solidFill>
                  <a:srgbClr val="ED7D31">
                    <a:lumMod val="50000"/>
                  </a:srgbClr>
                </a:solidFill>
              </a:rPr>
              <a:t> </a:t>
            </a:r>
            <a:r>
              <a:rPr lang="en-US" sz="2400" b="1" i="1" dirty="0" err="1">
                <a:solidFill>
                  <a:srgbClr val="ED7D31">
                    <a:lumMod val="50000"/>
                  </a:srgbClr>
                </a:solidFill>
              </a:rPr>
              <a:t>tại</a:t>
            </a:r>
            <a:r>
              <a:rPr lang="en-US" sz="2400" b="1" i="1" dirty="0">
                <a:solidFill>
                  <a:srgbClr val="ED7D31">
                    <a:lumMod val="50000"/>
                  </a:srgbClr>
                </a:solidFill>
              </a:rPr>
              <a:t> </a:t>
            </a:r>
            <a:r>
              <a:rPr lang="en-US" sz="2400" b="1" i="1" dirty="0" err="1">
                <a:solidFill>
                  <a:srgbClr val="ED7D31">
                    <a:lumMod val="50000"/>
                  </a:srgbClr>
                </a:solidFill>
              </a:rPr>
              <a:t>cổng</a:t>
            </a:r>
            <a:r>
              <a:rPr lang="en-US" sz="2400" b="1" i="1" dirty="0">
                <a:solidFill>
                  <a:srgbClr val="ED7D31">
                    <a:lumMod val="50000"/>
                  </a:srgbClr>
                </a:solidFill>
              </a:rPr>
              <a:t> </a:t>
            </a:r>
            <a:r>
              <a:rPr lang="en-US" sz="2400" b="1" i="1" dirty="0" err="1">
                <a:solidFill>
                  <a:srgbClr val="ED7D31">
                    <a:lumMod val="50000"/>
                  </a:srgbClr>
                </a:solidFill>
              </a:rPr>
              <a:t>nhà</a:t>
            </a:r>
            <a:r>
              <a:rPr lang="en-US" sz="2400" b="1" i="1" dirty="0">
                <a:solidFill>
                  <a:srgbClr val="ED7D31">
                    <a:lumMod val="50000"/>
                  </a:srgbClr>
                </a:solidFill>
              </a:rPr>
              <a:t> </a:t>
            </a:r>
            <a:r>
              <a:rPr lang="en-US" sz="2400" b="1" i="1" dirty="0" err="1">
                <a:solidFill>
                  <a:srgbClr val="ED7D31">
                    <a:lumMod val="50000"/>
                  </a:srgbClr>
                </a:solidFill>
              </a:rPr>
              <a:t>máy</a:t>
            </a:r>
            <a:endParaRPr lang="en-US" sz="1400" dirty="0">
              <a:solidFill>
                <a:prstClr val="black"/>
              </a:solidFill>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23</a:t>
            </a:fld>
            <a:endParaRPr lang="es-CL" dirty="0"/>
          </a:p>
        </p:txBody>
      </p:sp>
      <p:sp>
        <p:nvSpPr>
          <p:cNvPr id="4" name="Rectangle 3"/>
          <p:cNvSpPr/>
          <p:nvPr/>
        </p:nvSpPr>
        <p:spPr>
          <a:xfrm>
            <a:off x="262034" y="854147"/>
            <a:ext cx="11282265" cy="5816977"/>
          </a:xfrm>
          <a:prstGeom prst="rect">
            <a:avLst/>
          </a:prstGeom>
        </p:spPr>
        <p:txBody>
          <a:bodyPr wrap="square">
            <a:spAutoFit/>
          </a:bodyPr>
          <a:lstStyle/>
          <a:p>
            <a:pPr marL="285750" indent="-285750">
              <a:lnSpc>
                <a:spcPct val="150000"/>
              </a:lnSpc>
              <a:buFont typeface="Wingdings" panose="05000000000000000000" pitchFamily="2" charset="2"/>
              <a:buChar char="§"/>
            </a:pPr>
            <a:r>
              <a:rPr lang="vi-VN" sz="2400" b="1" dirty="0">
                <a:solidFill>
                  <a:srgbClr val="0E3E8A"/>
                </a:solidFill>
              </a:rPr>
              <a:t>Kiểm tra sức khỏe hàng ngày </a:t>
            </a:r>
            <a:r>
              <a:rPr lang="vi-VN" sz="2400" dirty="0">
                <a:solidFill>
                  <a:srgbClr val="0E3E8A"/>
                </a:solidFill>
              </a:rPr>
              <a:t>trước khi bắt đầu làm việc hoặc vào cơ </a:t>
            </a:r>
            <a:r>
              <a:rPr lang="vi-VN" sz="2400" dirty="0" smtClean="0">
                <a:solidFill>
                  <a:srgbClr val="0E3E8A"/>
                </a:solidFill>
              </a:rPr>
              <a:t>sở</a:t>
            </a:r>
            <a:endParaRPr lang="en-US" sz="2400" dirty="0" smtClean="0">
              <a:solidFill>
                <a:srgbClr val="0E3E8A"/>
              </a:solidFill>
            </a:endParaRPr>
          </a:p>
          <a:p>
            <a:pPr marL="285750" indent="-285750">
              <a:lnSpc>
                <a:spcPct val="150000"/>
              </a:lnSpc>
              <a:buFont typeface="Wingdings" panose="05000000000000000000" pitchFamily="2" charset="2"/>
              <a:buChar char="§"/>
            </a:pPr>
            <a:r>
              <a:rPr lang="vi-VN" sz="2400" dirty="0">
                <a:solidFill>
                  <a:srgbClr val="0E3E8A"/>
                </a:solidFill>
              </a:rPr>
              <a:t>Tự đánh giá </a:t>
            </a:r>
            <a:r>
              <a:rPr lang="vi-VN" sz="2400" b="1" dirty="0">
                <a:solidFill>
                  <a:srgbClr val="0E3E8A"/>
                </a:solidFill>
              </a:rPr>
              <a:t>Rủi ro </a:t>
            </a:r>
            <a:r>
              <a:rPr lang="vi-VN" sz="2400" dirty="0">
                <a:solidFill>
                  <a:srgbClr val="0E3E8A"/>
                </a:solidFill>
              </a:rPr>
              <a:t>COVID-19 - Điền vào biểu mẫu hoặc đơn đăng </a:t>
            </a:r>
            <a:r>
              <a:rPr lang="vi-VN" sz="2400" dirty="0" smtClean="0">
                <a:solidFill>
                  <a:srgbClr val="0E3E8A"/>
                </a:solidFill>
              </a:rPr>
              <a:t>ký</a:t>
            </a:r>
            <a:endParaRPr lang="en-US" sz="2400" dirty="0" smtClean="0">
              <a:solidFill>
                <a:srgbClr val="0E3E8A"/>
              </a:solidFill>
            </a:endParaRPr>
          </a:p>
          <a:p>
            <a:pPr marL="285750" indent="-285750">
              <a:lnSpc>
                <a:spcPct val="150000"/>
              </a:lnSpc>
              <a:buFont typeface="Wingdings" panose="05000000000000000000" pitchFamily="2" charset="2"/>
              <a:buChar char="§"/>
            </a:pPr>
            <a:r>
              <a:rPr lang="vi-VN" sz="2400" b="1" dirty="0">
                <a:solidFill>
                  <a:srgbClr val="0E3E8A"/>
                </a:solidFill>
              </a:rPr>
              <a:t>Kiểm tra nhiệt độ </a:t>
            </a:r>
            <a:r>
              <a:rPr lang="vi-VN" sz="2400" dirty="0">
                <a:solidFill>
                  <a:srgbClr val="0E3E8A"/>
                </a:solidFill>
              </a:rPr>
              <a:t>bằng nhiệt kế hồng ngoại (IR) chính xác không cảm </a:t>
            </a:r>
            <a:r>
              <a:rPr lang="vi-VN" sz="2400" dirty="0" smtClean="0">
                <a:solidFill>
                  <a:srgbClr val="0E3E8A"/>
                </a:solidFill>
              </a:rPr>
              <a:t>ứng</a:t>
            </a:r>
            <a:endParaRPr lang="en-US" sz="2400" dirty="0" smtClean="0">
              <a:solidFill>
                <a:srgbClr val="0E3E8A"/>
              </a:solidFill>
            </a:endParaRPr>
          </a:p>
          <a:p>
            <a:pPr marL="285750" indent="-285750">
              <a:lnSpc>
                <a:spcPct val="150000"/>
              </a:lnSpc>
              <a:buFont typeface="Wingdings" panose="05000000000000000000" pitchFamily="2" charset="2"/>
              <a:buChar char="§"/>
            </a:pPr>
            <a:r>
              <a:rPr lang="vi-VN" sz="2400" dirty="0">
                <a:solidFill>
                  <a:srgbClr val="0E3E8A"/>
                </a:solidFill>
              </a:rPr>
              <a:t>Quy trình cho nhân viên phát triển các triệu chứng COVID-19 hoặc xét nghiệm dương tính với vi rút </a:t>
            </a:r>
            <a:r>
              <a:rPr lang="vi-VN" sz="2400" b="1" dirty="0">
                <a:solidFill>
                  <a:srgbClr val="0E3E8A"/>
                </a:solidFill>
              </a:rPr>
              <a:t>(Quy trình báo cáo ốm đau</a:t>
            </a:r>
            <a:r>
              <a:rPr lang="vi-VN" sz="2400" b="1" dirty="0" smtClean="0">
                <a:solidFill>
                  <a:srgbClr val="0E3E8A"/>
                </a:solidFill>
              </a:rPr>
              <a:t>)</a:t>
            </a:r>
            <a:endParaRPr lang="en-US" sz="2400" b="1" dirty="0" smtClean="0">
              <a:solidFill>
                <a:srgbClr val="0E3E8A"/>
              </a:solidFill>
            </a:endParaRPr>
          </a:p>
          <a:p>
            <a:pPr marL="285750" indent="-285750">
              <a:lnSpc>
                <a:spcPct val="150000"/>
              </a:lnSpc>
              <a:buFont typeface="Wingdings" panose="05000000000000000000" pitchFamily="2" charset="2"/>
              <a:buChar char="§"/>
            </a:pPr>
            <a:r>
              <a:rPr lang="vi-VN" sz="2800" b="1" dirty="0">
                <a:solidFill>
                  <a:srgbClr val="0E3E8A"/>
                </a:solidFill>
              </a:rPr>
              <a:t>Quy trình </a:t>
            </a:r>
            <a:r>
              <a:rPr lang="vi-VN" sz="2800" dirty="0">
                <a:solidFill>
                  <a:srgbClr val="0E3E8A"/>
                </a:solidFill>
              </a:rPr>
              <a:t>đối với nhân viên </a:t>
            </a:r>
            <a:r>
              <a:rPr lang="vi-VN" sz="2800" b="1" dirty="0">
                <a:solidFill>
                  <a:srgbClr val="0E3E8A"/>
                </a:solidFill>
              </a:rPr>
              <a:t>đã tiếp xúc </a:t>
            </a:r>
            <a:r>
              <a:rPr lang="vi-VN" sz="2800" dirty="0">
                <a:solidFill>
                  <a:srgbClr val="0E3E8A"/>
                </a:solidFill>
              </a:rPr>
              <a:t>với người bị nghi ngờ hoặc xác nhận </a:t>
            </a:r>
            <a:r>
              <a:rPr lang="vi-VN" sz="2800" dirty="0" smtClean="0">
                <a:solidFill>
                  <a:srgbClr val="0E3E8A"/>
                </a:solidFill>
              </a:rPr>
              <a:t>COVID-19</a:t>
            </a:r>
            <a:endParaRPr lang="en-US" sz="2800" dirty="0" smtClean="0">
              <a:solidFill>
                <a:srgbClr val="0E3E8A"/>
              </a:solidFill>
            </a:endParaRPr>
          </a:p>
          <a:p>
            <a:pPr marL="285750" indent="-285750">
              <a:lnSpc>
                <a:spcPct val="150000"/>
              </a:lnSpc>
              <a:buFont typeface="Wingdings" panose="05000000000000000000" pitchFamily="2" charset="2"/>
              <a:buChar char="§"/>
            </a:pPr>
            <a:r>
              <a:rPr lang="en-US" sz="2400" b="1" dirty="0">
                <a:solidFill>
                  <a:srgbClr val="0E3E8A"/>
                </a:solidFill>
              </a:rPr>
              <a:t>An </a:t>
            </a:r>
            <a:r>
              <a:rPr lang="en-US" sz="2400" b="1" dirty="0" err="1">
                <a:solidFill>
                  <a:srgbClr val="0E3E8A"/>
                </a:solidFill>
              </a:rPr>
              <a:t>toàn</a:t>
            </a:r>
            <a:r>
              <a:rPr lang="en-US" sz="2400" b="1" dirty="0">
                <a:solidFill>
                  <a:srgbClr val="0E3E8A"/>
                </a:solidFill>
              </a:rPr>
              <a:t> </a:t>
            </a:r>
            <a:r>
              <a:rPr lang="en-US" sz="2400" b="1" dirty="0" err="1">
                <a:solidFill>
                  <a:srgbClr val="0E3E8A"/>
                </a:solidFill>
              </a:rPr>
              <a:t>của</a:t>
            </a:r>
            <a:r>
              <a:rPr lang="en-US" sz="2400" b="1" dirty="0">
                <a:solidFill>
                  <a:srgbClr val="0E3E8A"/>
                </a:solidFill>
              </a:rPr>
              <a:t> </a:t>
            </a:r>
            <a:r>
              <a:rPr lang="en-US" sz="2400" b="1" dirty="0" err="1">
                <a:solidFill>
                  <a:srgbClr val="0E3E8A"/>
                </a:solidFill>
              </a:rPr>
              <a:t>nhân</a:t>
            </a:r>
            <a:r>
              <a:rPr lang="en-US" sz="2400" b="1" dirty="0">
                <a:solidFill>
                  <a:srgbClr val="0E3E8A"/>
                </a:solidFill>
              </a:rPr>
              <a:t> </a:t>
            </a:r>
            <a:r>
              <a:rPr lang="en-US" sz="2400" b="1" dirty="0" err="1">
                <a:solidFill>
                  <a:srgbClr val="0E3E8A"/>
                </a:solidFill>
              </a:rPr>
              <a:t>viên</a:t>
            </a:r>
            <a:r>
              <a:rPr lang="en-US" sz="2400" b="1" dirty="0">
                <a:solidFill>
                  <a:srgbClr val="0E3E8A"/>
                </a:solidFill>
              </a:rPr>
              <a:t> </a:t>
            </a:r>
            <a:r>
              <a:rPr lang="en-US" sz="2400" b="1" dirty="0" err="1">
                <a:solidFill>
                  <a:srgbClr val="0E3E8A"/>
                </a:solidFill>
              </a:rPr>
              <a:t>tiến</a:t>
            </a:r>
            <a:r>
              <a:rPr lang="en-US" sz="2400" b="1" dirty="0">
                <a:solidFill>
                  <a:srgbClr val="0E3E8A"/>
                </a:solidFill>
              </a:rPr>
              <a:t> </a:t>
            </a:r>
            <a:r>
              <a:rPr lang="en-US" sz="2400" b="1" dirty="0" err="1">
                <a:solidFill>
                  <a:srgbClr val="0E3E8A"/>
                </a:solidFill>
              </a:rPr>
              <a:t>hành</a:t>
            </a:r>
            <a:r>
              <a:rPr lang="en-US" sz="2400" b="1" dirty="0">
                <a:solidFill>
                  <a:srgbClr val="0E3E8A"/>
                </a:solidFill>
              </a:rPr>
              <a:t> </a:t>
            </a:r>
            <a:r>
              <a:rPr lang="en-US" sz="2400" b="1" dirty="0" err="1">
                <a:solidFill>
                  <a:srgbClr val="0E3E8A"/>
                </a:solidFill>
              </a:rPr>
              <a:t>sàng</a:t>
            </a:r>
            <a:r>
              <a:rPr lang="en-US" sz="2400" b="1" dirty="0">
                <a:solidFill>
                  <a:srgbClr val="0E3E8A"/>
                </a:solidFill>
              </a:rPr>
              <a:t> </a:t>
            </a:r>
            <a:r>
              <a:rPr lang="en-US" sz="2400" b="1" dirty="0" err="1" smtClean="0">
                <a:solidFill>
                  <a:srgbClr val="0E3E8A"/>
                </a:solidFill>
              </a:rPr>
              <a:t>lọc</a:t>
            </a:r>
            <a:endParaRPr lang="en-US" sz="2400" b="1" dirty="0" smtClean="0">
              <a:solidFill>
                <a:srgbClr val="0E3E8A"/>
              </a:solidFill>
            </a:endParaRPr>
          </a:p>
          <a:p>
            <a:pPr marL="285750" indent="-285750">
              <a:lnSpc>
                <a:spcPct val="150000"/>
              </a:lnSpc>
              <a:buFont typeface="Wingdings" panose="05000000000000000000" pitchFamily="2" charset="2"/>
              <a:buChar char="§"/>
            </a:pPr>
            <a:r>
              <a:rPr lang="en-US" sz="2400" b="1" dirty="0" err="1" smtClean="0">
                <a:solidFill>
                  <a:srgbClr val="0E3E8A"/>
                </a:solidFill>
              </a:rPr>
              <a:t>Kiểm</a:t>
            </a:r>
            <a:r>
              <a:rPr lang="en-US" sz="2400" b="1" dirty="0" smtClean="0">
                <a:solidFill>
                  <a:srgbClr val="0E3E8A"/>
                </a:solidFill>
              </a:rPr>
              <a:t> </a:t>
            </a:r>
            <a:r>
              <a:rPr lang="en-US" sz="2400" b="1" dirty="0" err="1">
                <a:solidFill>
                  <a:srgbClr val="0E3E8A"/>
                </a:solidFill>
              </a:rPr>
              <a:t>tra</a:t>
            </a:r>
            <a:r>
              <a:rPr lang="en-US" sz="2400" b="1" dirty="0">
                <a:solidFill>
                  <a:srgbClr val="0E3E8A"/>
                </a:solidFill>
              </a:rPr>
              <a:t> </a:t>
            </a:r>
            <a:r>
              <a:rPr lang="en-US" sz="2400" b="1" dirty="0" err="1">
                <a:solidFill>
                  <a:srgbClr val="0E3E8A"/>
                </a:solidFill>
              </a:rPr>
              <a:t>của</a:t>
            </a:r>
            <a:r>
              <a:rPr lang="en-US" sz="2400" b="1" dirty="0">
                <a:solidFill>
                  <a:srgbClr val="0E3E8A"/>
                </a:solidFill>
              </a:rPr>
              <a:t> </a:t>
            </a:r>
            <a:r>
              <a:rPr lang="en-US" sz="2400" b="1" dirty="0" err="1">
                <a:solidFill>
                  <a:srgbClr val="0E3E8A"/>
                </a:solidFill>
              </a:rPr>
              <a:t>khách</a:t>
            </a:r>
            <a:r>
              <a:rPr lang="en-US" sz="2400" b="1" dirty="0">
                <a:solidFill>
                  <a:srgbClr val="0E3E8A"/>
                </a:solidFill>
              </a:rPr>
              <a:t> </a:t>
            </a:r>
            <a:r>
              <a:rPr lang="en-US" sz="2400" b="1" dirty="0" err="1">
                <a:solidFill>
                  <a:srgbClr val="0E3E8A"/>
                </a:solidFill>
              </a:rPr>
              <a:t>truy</a:t>
            </a:r>
            <a:r>
              <a:rPr lang="en-US" sz="2400" b="1" dirty="0">
                <a:solidFill>
                  <a:srgbClr val="0E3E8A"/>
                </a:solidFill>
              </a:rPr>
              <a:t> </a:t>
            </a:r>
            <a:r>
              <a:rPr lang="en-US" sz="2400" b="1" dirty="0" err="1" smtClean="0">
                <a:solidFill>
                  <a:srgbClr val="0E3E8A"/>
                </a:solidFill>
              </a:rPr>
              <a:t>cập</a:t>
            </a:r>
            <a:endParaRPr lang="en-US" sz="2400" b="1" dirty="0" smtClean="0">
              <a:solidFill>
                <a:srgbClr val="0E3E8A"/>
              </a:solidFill>
            </a:endParaRPr>
          </a:p>
          <a:p>
            <a:pPr marL="285750" indent="-285750">
              <a:lnSpc>
                <a:spcPct val="150000"/>
              </a:lnSpc>
              <a:buFont typeface="Wingdings" panose="05000000000000000000" pitchFamily="2" charset="2"/>
              <a:buChar char="§"/>
            </a:pPr>
            <a:r>
              <a:rPr lang="en-US" sz="2400" b="1" dirty="0" err="1" smtClean="0">
                <a:solidFill>
                  <a:srgbClr val="0E3E8A"/>
                </a:solidFill>
              </a:rPr>
              <a:t>Bảo</a:t>
            </a:r>
            <a:r>
              <a:rPr lang="en-US" sz="2400" b="1" dirty="0" smtClean="0">
                <a:solidFill>
                  <a:srgbClr val="0E3E8A"/>
                </a:solidFill>
              </a:rPr>
              <a:t> </a:t>
            </a:r>
            <a:r>
              <a:rPr lang="en-US" sz="2400" b="1" dirty="0" err="1">
                <a:solidFill>
                  <a:srgbClr val="0E3E8A"/>
                </a:solidFill>
              </a:rPr>
              <a:t>mật</a:t>
            </a:r>
            <a:endParaRPr lang="en-US" sz="2400" dirty="0">
              <a:solidFill>
                <a:srgbClr val="0E3E8A"/>
              </a:solidFill>
            </a:endParaRPr>
          </a:p>
        </p:txBody>
      </p:sp>
      <p:pic>
        <p:nvPicPr>
          <p:cNvPr id="3" name="Picture 2"/>
          <p:cNvPicPr>
            <a:picLocks noChangeAspect="1"/>
          </p:cNvPicPr>
          <p:nvPr/>
        </p:nvPicPr>
        <p:blipFill>
          <a:blip r:embed="rId3"/>
          <a:stretch>
            <a:fillRect/>
          </a:stretch>
        </p:blipFill>
        <p:spPr>
          <a:xfrm>
            <a:off x="8170251" y="4464322"/>
            <a:ext cx="3374048" cy="2125942"/>
          </a:xfrm>
          <a:prstGeom prst="rect">
            <a:avLst/>
          </a:prstGeom>
        </p:spPr>
      </p:pic>
      <p:sp>
        <p:nvSpPr>
          <p:cNvPr id="6" name="TextBox 5"/>
          <p:cNvSpPr txBox="1"/>
          <p:nvPr/>
        </p:nvSpPr>
        <p:spPr>
          <a:xfrm>
            <a:off x="8170251" y="6560949"/>
            <a:ext cx="4133850" cy="261610"/>
          </a:xfrm>
          <a:prstGeom prst="rect">
            <a:avLst/>
          </a:prstGeom>
          <a:noFill/>
        </p:spPr>
        <p:txBody>
          <a:bodyPr wrap="square" rtlCol="0">
            <a:spAutoFit/>
          </a:bodyPr>
          <a:lstStyle/>
          <a:p>
            <a:r>
              <a:rPr lang="en-US" sz="1100" dirty="0">
                <a:solidFill>
                  <a:schemeClr val="bg1">
                    <a:lumMod val="50000"/>
                  </a:schemeClr>
                </a:solidFill>
              </a:rPr>
              <a:t>Source: Sarawak Disaster Communication, Malaysia (2020)</a:t>
            </a:r>
          </a:p>
        </p:txBody>
      </p:sp>
    </p:spTree>
    <p:extLst>
      <p:ext uri="{BB962C8B-B14F-4D97-AF65-F5344CB8AC3E}">
        <p14:creationId xmlns:p14="http://schemas.microsoft.com/office/powerpoint/2010/main" val="4286888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3" name="Imagen 2" descr="Imagen que contiene Diagrama&#10;&#10;Descripción generada automáticamente">
            <a:extLst>
              <a:ext uri="{FF2B5EF4-FFF2-40B4-BE49-F238E27FC236}">
                <a16:creationId xmlns="" xmlns:a16="http://schemas.microsoft.com/office/drawing/2014/main" id="{8E8BC0F4-CBA8-4680-BDE4-186C39E109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93500" l="6914" r="90013">
                        <a14:foregroundMark x1="16389" y1="32000" x2="16901" y2="18250"/>
                        <a14:foregroundMark x1="7554" y1="32750" x2="9219" y2="20000"/>
                        <a14:foregroundMark x1="52497" y1="25750" x2="52497" y2="25750"/>
                        <a14:foregroundMark x1="32907" y1="20750" x2="32907" y2="20750"/>
                        <a14:foregroundMark x1="78361" y1="38750" x2="83099" y2="14250"/>
                        <a14:foregroundMark x1="84123" y1="42000" x2="79001" y2="9750"/>
                        <a14:foregroundMark x1="72983" y1="32250" x2="75160" y2="11500"/>
                        <a14:foregroundMark x1="90013" y1="31750" x2="87452" y2="9750"/>
                        <a14:foregroundMark x1="83995" y1="21750" x2="83995" y2="9500"/>
                        <a14:foregroundMark x1="79257" y1="8000" x2="83227" y2="8750"/>
                        <a14:foregroundMark x1="79129" y1="86250" x2="78745" y2="72750"/>
                        <a14:foregroundMark x1="78745" y1="72750" x2="77337" y2="68750"/>
                        <a14:foregroundMark x1="28681" y1="93500" x2="29962" y2="62250"/>
                        <a14:foregroundMark x1="35339" y1="62250" x2="27273" y2="65250"/>
                        <a14:foregroundMark x1="30346" y1="81000" x2="30858" y2="72000"/>
                        <a14:foregroundMark x1="33163" y1="67250" x2="33163" y2="67250"/>
                        <a14:foregroundMark x1="33803" y1="70500" x2="33803" y2="70500"/>
                        <a14:foregroundMark x1="54673" y1="58000" x2="54673" y2="58000"/>
                        <a14:foregroundMark x1="53521" y1="58000" x2="50448" y2="56250"/>
                        <a14:foregroundMark x1="48656" y1="53250" x2="51985" y2="47000"/>
                        <a14:foregroundMark x1="62740" y1="54250" x2="59155" y2="45750"/>
                        <a14:foregroundMark x1="38924" y1="28750" x2="46735" y2="17250"/>
                        <a14:foregroundMark x1="35595" y1="18250" x2="34059" y2="27750"/>
                        <a14:foregroundMark x1="51407" y1="22123" x2="52881" y2="25000"/>
                        <a14:foregroundMark x1="50873" y1="21079" x2="51031" y2="21387"/>
                        <a14:foregroundMark x1="49680" y1="18750" x2="50867" y2="21068"/>
                        <a14:foregroundMark x1="34571" y1="28500" x2="35723" y2="28250"/>
                        <a14:foregroundMark x1="50192" y1="28750" x2="51985" y2="27000"/>
                        <a14:backgroundMark x1="35211" y1="24750" x2="35339" y2="22750"/>
                        <a14:backgroundMark x1="50192" y1="24750" x2="50704" y2="22000"/>
                        <a14:backgroundMark x1="51472" y1="24000" x2="51344" y2="21750"/>
                        <a14:backgroundMark x1="35595" y1="26250" x2="35211" y2="21500"/>
                        <a14:backgroundMark x1="34699" y1="25000" x2="35467" y2="20500"/>
                      </a14:backgroundRemoval>
                    </a14:imgEffect>
                  </a14:imgLayer>
                </a14:imgProps>
              </a:ext>
              <a:ext uri="{28A0092B-C50C-407E-A947-70E740481C1C}">
                <a14:useLocalDpi xmlns:a14="http://schemas.microsoft.com/office/drawing/2010/main" val="0"/>
              </a:ext>
            </a:extLst>
          </a:blip>
          <a:stretch>
            <a:fillRect/>
          </a:stretch>
        </p:blipFill>
        <p:spPr>
          <a:xfrm>
            <a:off x="3195619" y="1693851"/>
            <a:ext cx="5691523" cy="2914993"/>
          </a:xfrm>
          <a:prstGeom prst="rect">
            <a:avLst/>
          </a:prstGeom>
        </p:spPr>
      </p:pic>
      <p:sp>
        <p:nvSpPr>
          <p:cNvPr id="2" name="CuadroTexto 1">
            <a:extLst>
              <a:ext uri="{FF2B5EF4-FFF2-40B4-BE49-F238E27FC236}">
                <a16:creationId xmlns="" xmlns:a16="http://schemas.microsoft.com/office/drawing/2014/main" id="{E401A6C0-342E-48BE-A37A-1520A4D35787}"/>
              </a:ext>
            </a:extLst>
          </p:cNvPr>
          <p:cNvSpPr txBox="1"/>
          <p:nvPr/>
        </p:nvSpPr>
        <p:spPr>
          <a:xfrm>
            <a:off x="10228926" y="6048573"/>
            <a:ext cx="1455911" cy="307777"/>
          </a:xfrm>
          <a:prstGeom prst="rect">
            <a:avLst/>
          </a:prstGeom>
          <a:noFill/>
        </p:spPr>
        <p:txBody>
          <a:bodyPr wrap="none" rtlCol="0">
            <a:spAutoFit/>
          </a:bodyPr>
          <a:lstStyle/>
          <a:p>
            <a:r>
              <a:rPr lang="es-CL" sz="1400" dirty="0" err="1">
                <a:solidFill>
                  <a:schemeClr val="bg1">
                    <a:lumMod val="50000"/>
                  </a:schemeClr>
                </a:solidFill>
              </a:rPr>
              <a:t>Source</a:t>
            </a:r>
            <a:r>
              <a:rPr lang="es-CL" sz="1400" dirty="0">
                <a:solidFill>
                  <a:schemeClr val="bg1">
                    <a:lumMod val="50000"/>
                  </a:schemeClr>
                </a:solidFill>
              </a:rPr>
              <a:t>: CDC, USA</a:t>
            </a:r>
          </a:p>
        </p:txBody>
      </p:sp>
      <p:sp>
        <p:nvSpPr>
          <p:cNvPr id="8" name="TextBox 7"/>
          <p:cNvSpPr txBox="1"/>
          <p:nvPr/>
        </p:nvSpPr>
        <p:spPr>
          <a:xfrm>
            <a:off x="1375669" y="346465"/>
            <a:ext cx="9914021" cy="523220"/>
          </a:xfrm>
          <a:prstGeom prst="rect">
            <a:avLst/>
          </a:prstGeom>
          <a:noFill/>
        </p:spPr>
        <p:txBody>
          <a:bodyPr wrap="square" rtlCol="0">
            <a:spAutoFit/>
          </a:bodyPr>
          <a:lstStyle/>
          <a:p>
            <a:pPr algn="ctr"/>
            <a:r>
              <a:rPr lang="en-US" sz="2800" b="1" i="1" dirty="0" err="1">
                <a:solidFill>
                  <a:schemeClr val="accent2">
                    <a:lumMod val="50000"/>
                  </a:schemeClr>
                </a:solidFill>
              </a:rPr>
              <a:t>Các</a:t>
            </a:r>
            <a:r>
              <a:rPr lang="en-US" sz="2800" b="1" i="1" dirty="0">
                <a:solidFill>
                  <a:schemeClr val="accent2">
                    <a:lumMod val="50000"/>
                  </a:schemeClr>
                </a:solidFill>
              </a:rPr>
              <a:t> </a:t>
            </a:r>
            <a:r>
              <a:rPr lang="en-US" sz="2800" b="1" i="1" dirty="0" err="1">
                <a:solidFill>
                  <a:schemeClr val="accent2">
                    <a:lumMod val="50000"/>
                  </a:schemeClr>
                </a:solidFill>
              </a:rPr>
              <a:t>biện</a:t>
            </a:r>
            <a:r>
              <a:rPr lang="en-US" sz="2800" b="1" i="1" dirty="0">
                <a:solidFill>
                  <a:schemeClr val="accent2">
                    <a:lumMod val="50000"/>
                  </a:schemeClr>
                </a:solidFill>
              </a:rPr>
              <a:t> </a:t>
            </a:r>
            <a:r>
              <a:rPr lang="en-US" sz="2800" b="1" i="1" dirty="0" err="1">
                <a:solidFill>
                  <a:schemeClr val="accent2">
                    <a:lumMod val="50000"/>
                  </a:schemeClr>
                </a:solidFill>
              </a:rPr>
              <a:t>pháp</a:t>
            </a:r>
            <a:r>
              <a:rPr lang="en-US" sz="2800" b="1" i="1" dirty="0">
                <a:solidFill>
                  <a:schemeClr val="accent2">
                    <a:lumMod val="50000"/>
                  </a:schemeClr>
                </a:solidFill>
              </a:rPr>
              <a:t> </a:t>
            </a:r>
            <a:r>
              <a:rPr lang="en-US" sz="2800" b="1" i="1" dirty="0" err="1">
                <a:solidFill>
                  <a:schemeClr val="accent2">
                    <a:lumMod val="50000"/>
                  </a:schemeClr>
                </a:solidFill>
              </a:rPr>
              <a:t>vệ</a:t>
            </a:r>
            <a:r>
              <a:rPr lang="en-US" sz="2800" b="1" i="1" dirty="0">
                <a:solidFill>
                  <a:schemeClr val="accent2">
                    <a:lumMod val="50000"/>
                  </a:schemeClr>
                </a:solidFill>
              </a:rPr>
              <a:t> </a:t>
            </a:r>
            <a:r>
              <a:rPr lang="en-US" sz="2800" b="1" i="1" dirty="0" err="1" smtClean="0">
                <a:solidFill>
                  <a:schemeClr val="accent2">
                    <a:lumMod val="50000"/>
                  </a:schemeClr>
                </a:solidFill>
              </a:rPr>
              <a:t>sinh</a:t>
            </a:r>
            <a:r>
              <a:rPr lang="en-US" sz="2800" b="1" i="1" dirty="0" smtClean="0">
                <a:solidFill>
                  <a:schemeClr val="accent2">
                    <a:lumMod val="50000"/>
                  </a:schemeClr>
                </a:solidFill>
              </a:rPr>
              <a:t> </a:t>
            </a:r>
            <a:r>
              <a:rPr lang="en-US" sz="2800" b="1" i="1" dirty="0" err="1">
                <a:solidFill>
                  <a:schemeClr val="accent2">
                    <a:lumMod val="50000"/>
                  </a:schemeClr>
                </a:solidFill>
              </a:rPr>
              <a:t>trong</a:t>
            </a:r>
            <a:r>
              <a:rPr lang="en-US" sz="2800" b="1" i="1" dirty="0">
                <a:solidFill>
                  <a:schemeClr val="accent2">
                    <a:lumMod val="50000"/>
                  </a:schemeClr>
                </a:solidFill>
              </a:rPr>
              <a:t> </a:t>
            </a:r>
            <a:r>
              <a:rPr lang="en-US" sz="2800" b="1" i="1" dirty="0" err="1">
                <a:solidFill>
                  <a:schemeClr val="accent2">
                    <a:lumMod val="50000"/>
                  </a:schemeClr>
                </a:solidFill>
              </a:rPr>
              <a:t>ngành</a:t>
            </a:r>
            <a:r>
              <a:rPr lang="en-US" sz="2800" b="1" i="1" dirty="0">
                <a:solidFill>
                  <a:schemeClr val="accent2">
                    <a:lumMod val="50000"/>
                  </a:schemeClr>
                </a:solidFill>
              </a:rPr>
              <a:t> </a:t>
            </a:r>
            <a:r>
              <a:rPr lang="en-US" sz="2800" b="1" i="1" dirty="0" err="1">
                <a:solidFill>
                  <a:schemeClr val="accent2">
                    <a:lumMod val="50000"/>
                  </a:schemeClr>
                </a:solidFill>
              </a:rPr>
              <a:t>thực</a:t>
            </a:r>
            <a:r>
              <a:rPr lang="en-US" sz="2800" b="1" i="1" dirty="0">
                <a:solidFill>
                  <a:schemeClr val="accent2">
                    <a:lumMod val="50000"/>
                  </a:schemeClr>
                </a:solidFill>
              </a:rPr>
              <a:t> </a:t>
            </a:r>
            <a:r>
              <a:rPr lang="en-US" sz="2800" b="1" i="1" dirty="0" err="1">
                <a:solidFill>
                  <a:schemeClr val="accent2">
                    <a:lumMod val="50000"/>
                  </a:schemeClr>
                </a:solidFill>
              </a:rPr>
              <a:t>phẩm</a:t>
            </a:r>
            <a:endParaRPr lang="en-US" sz="2800" dirty="0"/>
          </a:p>
        </p:txBody>
      </p:sp>
      <p:sp>
        <p:nvSpPr>
          <p:cNvPr id="4" name="Slide Number Placeholder 3"/>
          <p:cNvSpPr>
            <a:spLocks noGrp="1"/>
          </p:cNvSpPr>
          <p:nvPr>
            <p:ph type="sldNum" sz="quarter" idx="12"/>
          </p:nvPr>
        </p:nvSpPr>
        <p:spPr/>
        <p:txBody>
          <a:bodyPr/>
          <a:lstStyle/>
          <a:p>
            <a:fld id="{5B14D12E-2AFD-4EBD-BCA5-BBC6EAD3F6FB}" type="slidenum">
              <a:rPr lang="es-CL" smtClean="0"/>
              <a:t>24</a:t>
            </a:fld>
            <a:endParaRPr lang="es-CL" dirty="0"/>
          </a:p>
        </p:txBody>
      </p:sp>
      <p:sp>
        <p:nvSpPr>
          <p:cNvPr id="7" name="Rectangle 6"/>
          <p:cNvSpPr/>
          <p:nvPr/>
        </p:nvSpPr>
        <p:spPr>
          <a:xfrm>
            <a:off x="245762" y="2059252"/>
            <a:ext cx="2949857" cy="400110"/>
          </a:xfrm>
          <a:prstGeom prst="rect">
            <a:avLst/>
          </a:prstGeom>
          <a:solidFill>
            <a:srgbClr val="C00000"/>
          </a:solidFill>
        </p:spPr>
        <p:txBody>
          <a:bodyPr wrap="square">
            <a:spAutoFit/>
          </a:bodyPr>
          <a:lstStyle/>
          <a:p>
            <a:pPr algn="ctr"/>
            <a:r>
              <a:rPr lang="vi-VN" sz="2000" b="1" dirty="0">
                <a:solidFill>
                  <a:schemeClr val="bg1"/>
                </a:solidFill>
              </a:rPr>
              <a:t>Vệ sinh tay đúng cách</a:t>
            </a:r>
            <a:endParaRPr lang="en-US" sz="2000" b="1" dirty="0">
              <a:solidFill>
                <a:schemeClr val="bg1"/>
              </a:solidFill>
            </a:endParaRPr>
          </a:p>
        </p:txBody>
      </p:sp>
      <p:pic>
        <p:nvPicPr>
          <p:cNvPr id="9" name="Picture 8" descr="Lavado de manos higiene jabon, mano, mano, logo, higiene png | PNGWing">
            <a:extLst>
              <a:ext uri="{FF2B5EF4-FFF2-40B4-BE49-F238E27FC236}">
                <a16:creationId xmlns="" xmlns:a16="http://schemas.microsoft.com/office/drawing/2014/main" id="{F69F5459-BCE0-441C-9AED-9E3876C715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365" b="95383" l="1196" r="99022">
                        <a14:foregroundMark x1="93913" y1="50676" x2="94565" y2="29842"/>
                        <a14:foregroundMark x1="66848" y1="7545" x2="58696" y2="2590"/>
                        <a14:foregroundMark x1="98478" y1="35698" x2="99130" y2="45495"/>
                        <a14:foregroundMark x1="59130" y1="93018" x2="49891" y2="96059"/>
                        <a14:foregroundMark x1="49891" y1="96059" x2="41957" y2="95495"/>
                        <a14:foregroundMark x1="41957" y1="95495" x2="37826" y2="92455"/>
                        <a14:foregroundMark x1="4457" y1="63739" x2="4348" y2="56757"/>
                        <a14:foregroundMark x1="4348" y1="56757" x2="4348" y2="56757"/>
                        <a14:foregroundMark x1="6196" y1="42568" x2="6630" y2="38176"/>
                        <a14:foregroundMark x1="3370" y1="42005" x2="3587" y2="39527"/>
                        <a14:foregroundMark x1="1196" y1="58221" x2="2391" y2="55968"/>
                      </a14:backgroundRemoval>
                    </a14:imgEffect>
                  </a14:imgLayer>
                </a14:imgProps>
              </a:ext>
              <a:ext uri="{28A0092B-C50C-407E-A947-70E740481C1C}">
                <a14:useLocalDpi xmlns:a14="http://schemas.microsoft.com/office/drawing/2010/main" val="0"/>
              </a:ext>
            </a:extLst>
          </a:blip>
          <a:srcRect/>
          <a:stretch>
            <a:fillRect/>
          </a:stretch>
        </p:blipFill>
        <p:spPr bwMode="auto">
          <a:xfrm>
            <a:off x="6007883" y="4871776"/>
            <a:ext cx="1082527" cy="10447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45762" y="2847724"/>
            <a:ext cx="2949857" cy="400110"/>
          </a:xfrm>
          <a:prstGeom prst="rect">
            <a:avLst/>
          </a:prstGeom>
          <a:solidFill>
            <a:srgbClr val="C00000"/>
          </a:solidFill>
        </p:spPr>
        <p:txBody>
          <a:bodyPr wrap="square">
            <a:spAutoFit/>
          </a:bodyPr>
          <a:lstStyle/>
          <a:p>
            <a:pPr algn="ctr"/>
            <a:r>
              <a:rPr lang="vi-VN" sz="2000" b="1" dirty="0">
                <a:solidFill>
                  <a:schemeClr val="bg1"/>
                </a:solidFill>
              </a:rPr>
              <a:t>Sử dụng găng tay</a:t>
            </a:r>
            <a:endParaRPr lang="en-US" sz="2000" b="1" dirty="0">
              <a:solidFill>
                <a:schemeClr val="bg1"/>
              </a:solidFill>
            </a:endParaRPr>
          </a:p>
        </p:txBody>
      </p:sp>
      <p:sp>
        <p:nvSpPr>
          <p:cNvPr id="12" name="Rectangle 11"/>
          <p:cNvSpPr/>
          <p:nvPr/>
        </p:nvSpPr>
        <p:spPr>
          <a:xfrm>
            <a:off x="245762" y="4687110"/>
            <a:ext cx="2949857" cy="400110"/>
          </a:xfrm>
          <a:prstGeom prst="rect">
            <a:avLst/>
          </a:prstGeom>
          <a:solidFill>
            <a:srgbClr val="C00000"/>
          </a:solidFill>
        </p:spPr>
        <p:txBody>
          <a:bodyPr wrap="square">
            <a:spAutoFit/>
          </a:bodyPr>
          <a:lstStyle/>
          <a:p>
            <a:pPr algn="ctr"/>
            <a:r>
              <a:rPr lang="en-US" sz="2000" b="1" dirty="0" err="1">
                <a:solidFill>
                  <a:schemeClr val="bg1"/>
                </a:solidFill>
                <a:latin typeface="Arial" pitchFamily="34" charset="0"/>
                <a:cs typeface="Arial" pitchFamily="34" charset="0"/>
              </a:rPr>
              <a:t>Sử</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dụng</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mặt</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nạ</a:t>
            </a:r>
            <a:endParaRPr lang="en-US" sz="2000" b="1" dirty="0">
              <a:solidFill>
                <a:schemeClr val="bg1"/>
              </a:solidFill>
              <a:latin typeface="Arial" pitchFamily="34" charset="0"/>
              <a:cs typeface="Arial" pitchFamily="34" charset="0"/>
            </a:endParaRPr>
          </a:p>
        </p:txBody>
      </p:sp>
      <p:sp>
        <p:nvSpPr>
          <p:cNvPr id="14" name="Rectangle 13"/>
          <p:cNvSpPr/>
          <p:nvPr/>
        </p:nvSpPr>
        <p:spPr>
          <a:xfrm>
            <a:off x="245762" y="3582244"/>
            <a:ext cx="2949857" cy="707886"/>
          </a:xfrm>
          <a:prstGeom prst="rect">
            <a:avLst/>
          </a:prstGeom>
          <a:solidFill>
            <a:srgbClr val="C00000"/>
          </a:solidFill>
        </p:spPr>
        <p:txBody>
          <a:bodyPr wrap="square">
            <a:spAutoFit/>
          </a:bodyPr>
          <a:lstStyle/>
          <a:p>
            <a:pPr algn="ctr"/>
            <a:r>
              <a:rPr lang="en-US" sz="2000" b="1" dirty="0" err="1" smtClean="0">
                <a:solidFill>
                  <a:schemeClr val="bg1"/>
                </a:solidFill>
                <a:latin typeface="Arial" pitchFamily="34" charset="0"/>
                <a:cs typeface="Arial" pitchFamily="34" charset="0"/>
              </a:rPr>
              <a:t>Thiết</a:t>
            </a:r>
            <a:r>
              <a:rPr lang="en-US" sz="2000" b="1" dirty="0" smtClean="0">
                <a:solidFill>
                  <a:schemeClr val="bg1"/>
                </a:solidFill>
                <a:latin typeface="Arial" pitchFamily="34" charset="0"/>
                <a:cs typeface="Arial" pitchFamily="34" charset="0"/>
              </a:rPr>
              <a:t> </a:t>
            </a:r>
            <a:r>
              <a:rPr lang="en-US" sz="2000" b="1" dirty="0" err="1" smtClean="0">
                <a:solidFill>
                  <a:schemeClr val="bg1"/>
                </a:solidFill>
                <a:latin typeface="Arial" pitchFamily="34" charset="0"/>
                <a:cs typeface="Arial" pitchFamily="34" charset="0"/>
              </a:rPr>
              <a:t>bị</a:t>
            </a:r>
            <a:r>
              <a:rPr lang="en-US" sz="2000" b="1" dirty="0" smtClean="0">
                <a:solidFill>
                  <a:schemeClr val="bg1"/>
                </a:solidFill>
                <a:latin typeface="Arial" pitchFamily="34" charset="0"/>
                <a:cs typeface="Arial" pitchFamily="34" charset="0"/>
              </a:rPr>
              <a:t> </a:t>
            </a:r>
            <a:r>
              <a:rPr lang="en-US" sz="2000" b="1" dirty="0" err="1" smtClean="0">
                <a:solidFill>
                  <a:schemeClr val="bg1"/>
                </a:solidFill>
                <a:latin typeface="Arial" pitchFamily="34" charset="0"/>
                <a:cs typeface="Arial" pitchFamily="34" charset="0"/>
              </a:rPr>
              <a:t>bảo</a:t>
            </a:r>
            <a:r>
              <a:rPr lang="en-US" sz="2000" b="1" dirty="0" smtClean="0">
                <a:solidFill>
                  <a:schemeClr val="bg1"/>
                </a:solidFill>
                <a:latin typeface="Arial" pitchFamily="34" charset="0"/>
                <a:cs typeface="Arial" pitchFamily="34" charset="0"/>
              </a:rPr>
              <a:t> </a:t>
            </a:r>
            <a:r>
              <a:rPr lang="en-US" sz="2000" b="1" dirty="0" err="1" smtClean="0">
                <a:solidFill>
                  <a:schemeClr val="bg1"/>
                </a:solidFill>
                <a:latin typeface="Arial" pitchFamily="34" charset="0"/>
                <a:cs typeface="Arial" pitchFamily="34" charset="0"/>
              </a:rPr>
              <a:t>vệ</a:t>
            </a:r>
            <a:r>
              <a:rPr lang="en-US" sz="2000" b="1" dirty="0" smtClean="0">
                <a:solidFill>
                  <a:schemeClr val="bg1"/>
                </a:solidFill>
                <a:latin typeface="Arial" pitchFamily="34" charset="0"/>
                <a:cs typeface="Arial" pitchFamily="34" charset="0"/>
              </a:rPr>
              <a:t> </a:t>
            </a:r>
            <a:r>
              <a:rPr lang="en-US" sz="2000" b="1" dirty="0" err="1" smtClean="0">
                <a:solidFill>
                  <a:schemeClr val="bg1"/>
                </a:solidFill>
                <a:latin typeface="Arial" pitchFamily="34" charset="0"/>
                <a:cs typeface="Arial" pitchFamily="34" charset="0"/>
              </a:rPr>
              <a:t>cá</a:t>
            </a:r>
            <a:r>
              <a:rPr lang="en-US" sz="2000" b="1" dirty="0" smtClean="0">
                <a:solidFill>
                  <a:schemeClr val="bg1"/>
                </a:solidFill>
                <a:latin typeface="Arial" pitchFamily="34" charset="0"/>
                <a:cs typeface="Arial" pitchFamily="34" charset="0"/>
              </a:rPr>
              <a:t> </a:t>
            </a:r>
            <a:r>
              <a:rPr lang="en-US" sz="2000" b="1" dirty="0" err="1" smtClean="0">
                <a:solidFill>
                  <a:schemeClr val="bg1"/>
                </a:solidFill>
                <a:latin typeface="Arial" pitchFamily="34" charset="0"/>
                <a:cs typeface="Arial" pitchFamily="34" charset="0"/>
              </a:rPr>
              <a:t>nhân</a:t>
            </a:r>
            <a:r>
              <a:rPr lang="en-US" sz="2000" b="1" dirty="0" smtClean="0">
                <a:solidFill>
                  <a:schemeClr val="bg1"/>
                </a:solidFill>
                <a:latin typeface="Arial" pitchFamily="34" charset="0"/>
                <a:cs typeface="Arial" pitchFamily="34" charset="0"/>
              </a:rPr>
              <a:t> (PPE)</a:t>
            </a:r>
            <a:endParaRPr lang="en-US" sz="2000" b="1" dirty="0">
              <a:solidFill>
                <a:schemeClr val="bg1"/>
              </a:solidFill>
              <a:latin typeface="Arial" pitchFamily="34" charset="0"/>
              <a:cs typeface="Arial" pitchFamily="34" charset="0"/>
            </a:endParaRPr>
          </a:p>
        </p:txBody>
      </p:sp>
      <p:sp>
        <p:nvSpPr>
          <p:cNvPr id="17" name="Rectangle 16"/>
          <p:cNvSpPr/>
          <p:nvPr/>
        </p:nvSpPr>
        <p:spPr>
          <a:xfrm>
            <a:off x="8898239" y="1964618"/>
            <a:ext cx="2949857" cy="707886"/>
          </a:xfrm>
          <a:prstGeom prst="rect">
            <a:avLst/>
          </a:prstGeom>
          <a:solidFill>
            <a:schemeClr val="accent1">
              <a:lumMod val="75000"/>
            </a:schemeClr>
          </a:solidFill>
        </p:spPr>
        <p:txBody>
          <a:bodyPr wrap="square">
            <a:spAutoFit/>
          </a:bodyPr>
          <a:lstStyle/>
          <a:p>
            <a:pPr algn="ctr"/>
            <a:r>
              <a:rPr lang="vi-VN" sz="2000" b="1" dirty="0">
                <a:solidFill>
                  <a:schemeClr val="bg1"/>
                </a:solidFill>
              </a:rPr>
              <a:t>Lịch làm sạch thường xuyên hơn</a:t>
            </a:r>
            <a:endParaRPr lang="en-US" sz="2000" b="1" dirty="0">
              <a:solidFill>
                <a:schemeClr val="bg1"/>
              </a:solidFill>
            </a:endParaRPr>
          </a:p>
        </p:txBody>
      </p:sp>
      <p:sp>
        <p:nvSpPr>
          <p:cNvPr id="18" name="Rectangle 17"/>
          <p:cNvSpPr/>
          <p:nvPr/>
        </p:nvSpPr>
        <p:spPr>
          <a:xfrm>
            <a:off x="8898237" y="3486994"/>
            <a:ext cx="2949857" cy="1015663"/>
          </a:xfrm>
          <a:prstGeom prst="rect">
            <a:avLst/>
          </a:prstGeom>
          <a:solidFill>
            <a:schemeClr val="accent1">
              <a:lumMod val="75000"/>
            </a:schemeClr>
          </a:solidFill>
        </p:spPr>
        <p:txBody>
          <a:bodyPr wrap="square">
            <a:spAutoFit/>
          </a:bodyPr>
          <a:lstStyle/>
          <a:p>
            <a:pPr algn="ctr"/>
            <a:r>
              <a:rPr lang="en-US" sz="2000" b="1" dirty="0" err="1">
                <a:solidFill>
                  <a:schemeClr val="bg1"/>
                </a:solidFill>
                <a:latin typeface="Arial" pitchFamily="34" charset="0"/>
                <a:cs typeface="Arial" pitchFamily="34" charset="0"/>
              </a:rPr>
              <a:t>Làm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sạch</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và</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khử</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trùng</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các</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bề</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mặt</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tiếp</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xúc</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nhiều</a:t>
            </a:r>
            <a:endParaRPr lang="en-US" sz="2000" b="1" dirty="0">
              <a:solidFill>
                <a:schemeClr val="bg1"/>
              </a:solidFill>
              <a:latin typeface="Arial" pitchFamily="34" charset="0"/>
              <a:cs typeface="Arial" pitchFamily="34" charset="0"/>
            </a:endParaRPr>
          </a:p>
        </p:txBody>
      </p:sp>
      <p:sp>
        <p:nvSpPr>
          <p:cNvPr id="19" name="Rectangle 18"/>
          <p:cNvSpPr/>
          <p:nvPr/>
        </p:nvSpPr>
        <p:spPr>
          <a:xfrm>
            <a:off x="8898238" y="4688932"/>
            <a:ext cx="2949857" cy="400110"/>
          </a:xfrm>
          <a:prstGeom prst="rect">
            <a:avLst/>
          </a:prstGeom>
          <a:solidFill>
            <a:schemeClr val="accent1">
              <a:lumMod val="75000"/>
            </a:schemeClr>
          </a:solidFill>
        </p:spPr>
        <p:txBody>
          <a:bodyPr wrap="square">
            <a:spAutoFit/>
          </a:bodyPr>
          <a:lstStyle/>
          <a:p>
            <a:pPr algn="ctr"/>
            <a:r>
              <a:rPr lang="en-US" sz="2000" b="1" dirty="0" err="1">
                <a:solidFill>
                  <a:schemeClr val="bg1"/>
                </a:solidFill>
                <a:latin typeface="Arial" pitchFamily="34" charset="0"/>
                <a:cs typeface="Arial" pitchFamily="34" charset="0"/>
              </a:rPr>
              <a:t>Giặt</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ủi</a:t>
            </a:r>
            <a:endParaRPr lang="en-US" sz="2000" b="1" dirty="0">
              <a:solidFill>
                <a:schemeClr val="bg1"/>
              </a:solidFill>
              <a:latin typeface="Arial" pitchFamily="34" charset="0"/>
              <a:cs typeface="Arial" pitchFamily="34" charset="0"/>
            </a:endParaRPr>
          </a:p>
        </p:txBody>
      </p:sp>
      <p:sp>
        <p:nvSpPr>
          <p:cNvPr id="20" name="Rectangle 19"/>
          <p:cNvSpPr/>
          <p:nvPr/>
        </p:nvSpPr>
        <p:spPr>
          <a:xfrm>
            <a:off x="8898236" y="2847724"/>
            <a:ext cx="2949857" cy="400110"/>
          </a:xfrm>
          <a:prstGeom prst="rect">
            <a:avLst/>
          </a:prstGeom>
          <a:solidFill>
            <a:schemeClr val="accent1">
              <a:lumMod val="75000"/>
            </a:schemeClr>
          </a:solidFill>
        </p:spPr>
        <p:txBody>
          <a:bodyPr wrap="square">
            <a:spAutoFit/>
          </a:bodyPr>
          <a:lstStyle/>
          <a:p>
            <a:pPr algn="ctr"/>
            <a:r>
              <a:rPr lang="en-US" sz="2000" b="1" dirty="0">
                <a:solidFill>
                  <a:schemeClr val="bg1"/>
                </a:solidFill>
                <a:latin typeface="Arial" pitchFamily="34" charset="0"/>
                <a:cs typeface="Arial" pitchFamily="34" charset="0"/>
              </a:rPr>
              <a:t>GMP</a:t>
            </a:r>
          </a:p>
        </p:txBody>
      </p:sp>
    </p:spTree>
    <p:extLst>
      <p:ext uri="{BB962C8B-B14F-4D97-AF65-F5344CB8AC3E}">
        <p14:creationId xmlns:p14="http://schemas.microsoft.com/office/powerpoint/2010/main" val="2593440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7" name="Group 6"/>
          <p:cNvGrpSpPr/>
          <p:nvPr/>
        </p:nvGrpSpPr>
        <p:grpSpPr>
          <a:xfrm>
            <a:off x="3372419" y="5170374"/>
            <a:ext cx="9428347" cy="1551101"/>
            <a:chOff x="1810319" y="4999320"/>
            <a:chExt cx="9428347" cy="1551101"/>
          </a:xfrm>
        </p:grpSpPr>
        <p:pic>
          <p:nvPicPr>
            <p:cNvPr id="6" name="Imagen 5" descr="Interfaz de usuario gráfica, Aplicación&#10;&#10;Descripción generada automáticamente">
              <a:extLst>
                <a:ext uri="{FF2B5EF4-FFF2-40B4-BE49-F238E27FC236}">
                  <a16:creationId xmlns="" xmlns:a16="http://schemas.microsoft.com/office/drawing/2014/main" id="{E8B4F083-8E86-4398-8695-E602E863CE8E}"/>
                </a:ext>
              </a:extLst>
            </p:cNvPr>
            <p:cNvPicPr>
              <a:picLocks noChangeAspect="1"/>
            </p:cNvPicPr>
            <p:nvPr/>
          </p:nvPicPr>
          <p:blipFill rotWithShape="1">
            <a:blip r:embed="rId3">
              <a:extLst>
                <a:ext uri="{28A0092B-C50C-407E-A947-70E740481C1C}">
                  <a14:useLocalDpi xmlns:a14="http://schemas.microsoft.com/office/drawing/2010/main" val="0"/>
                </a:ext>
              </a:extLst>
            </a:blip>
            <a:srcRect t="77383" b="-1"/>
            <a:stretch/>
          </p:blipFill>
          <p:spPr>
            <a:xfrm>
              <a:off x="1810319" y="4999320"/>
              <a:ext cx="9428347" cy="1551101"/>
            </a:xfrm>
            <a:prstGeom prst="rect">
              <a:avLst/>
            </a:prstGeom>
          </p:spPr>
        </p:pic>
        <p:pic>
          <p:nvPicPr>
            <p:cNvPr id="3074" name="Picture 2" descr="Mascarilla facial blanca PNG transparente - StickPNG">
              <a:extLst>
                <a:ext uri="{FF2B5EF4-FFF2-40B4-BE49-F238E27FC236}">
                  <a16:creationId xmlns="" xmlns:a16="http://schemas.microsoft.com/office/drawing/2014/main" id="{B7C85B40-0B25-4006-8B1A-ABC21A197D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180"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scarilla facial blanca PNG transparente - StickPNG">
              <a:extLst>
                <a:ext uri="{FF2B5EF4-FFF2-40B4-BE49-F238E27FC236}">
                  <a16:creationId xmlns="" xmlns:a16="http://schemas.microsoft.com/office/drawing/2014/main" id="{757752B8-91D8-4614-BC3C-ECB000056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041"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scarilla facial blanca PNG transparente - StickPNG">
              <a:extLst>
                <a:ext uri="{FF2B5EF4-FFF2-40B4-BE49-F238E27FC236}">
                  <a16:creationId xmlns="" xmlns:a16="http://schemas.microsoft.com/office/drawing/2014/main" id="{3150DB79-1F5B-4FA2-A220-099BEF5759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902" y="5851761"/>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ascarilla facial blanca PNG transparente - StickPNG">
              <a:extLst>
                <a:ext uri="{FF2B5EF4-FFF2-40B4-BE49-F238E27FC236}">
                  <a16:creationId xmlns="" xmlns:a16="http://schemas.microsoft.com/office/drawing/2014/main" id="{194C8928-399D-49E7-BDAC-E16044E03F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680"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scarilla facial blanca PNG transparente - StickPNG">
              <a:extLst>
                <a:ext uri="{FF2B5EF4-FFF2-40B4-BE49-F238E27FC236}">
                  <a16:creationId xmlns="" xmlns:a16="http://schemas.microsoft.com/office/drawing/2014/main" id="{03217235-6FE4-4D3E-A226-EDE85F4A15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431" y="5658458"/>
              <a:ext cx="557070" cy="3866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ascarilla facial blanca PNG transparente - StickPNG">
              <a:extLst>
                <a:ext uri="{FF2B5EF4-FFF2-40B4-BE49-F238E27FC236}">
                  <a16:creationId xmlns="" xmlns:a16="http://schemas.microsoft.com/office/drawing/2014/main" id="{0CC98732-156B-462F-9B2E-5466CA9360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784" y="5581567"/>
              <a:ext cx="489050" cy="3394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fld id="{5B14D12E-2AFD-4EBD-BCA5-BBC6EAD3F6FB}" type="slidenum">
              <a:rPr lang="es-CL" smtClean="0">
                <a:solidFill>
                  <a:prstClr val="black">
                    <a:tint val="75000"/>
                  </a:prstClr>
                </a:solidFill>
              </a:rPr>
              <a:pPr/>
              <a:t>25</a:t>
            </a:fld>
            <a:endParaRPr lang="es-CL">
              <a:solidFill>
                <a:prstClr val="black">
                  <a:tint val="75000"/>
                </a:prstClr>
              </a:solidFill>
            </a:endParaRPr>
          </a:p>
        </p:txBody>
      </p:sp>
      <p:sp>
        <p:nvSpPr>
          <p:cNvPr id="18" name="TextBox 17"/>
          <p:cNvSpPr txBox="1"/>
          <p:nvPr/>
        </p:nvSpPr>
        <p:spPr>
          <a:xfrm>
            <a:off x="1375669" y="346465"/>
            <a:ext cx="9914021" cy="523220"/>
          </a:xfrm>
          <a:prstGeom prst="rect">
            <a:avLst/>
          </a:prstGeom>
          <a:noFill/>
        </p:spPr>
        <p:txBody>
          <a:bodyPr wrap="square" rtlCol="0">
            <a:spAutoFit/>
          </a:bodyPr>
          <a:lstStyle/>
          <a:p>
            <a:pPr algn="ctr"/>
            <a:r>
              <a:rPr lang="vi-VN" sz="2800" b="1" i="1" dirty="0">
                <a:solidFill>
                  <a:srgbClr val="ED7D31">
                    <a:lumMod val="50000"/>
                  </a:srgbClr>
                </a:solidFill>
              </a:rPr>
              <a:t>Giao tiếp và đào tạo</a:t>
            </a:r>
            <a:endParaRPr lang="en-US" sz="2800" dirty="0">
              <a:solidFill>
                <a:prstClr val="black"/>
              </a:solidFill>
            </a:endParaRPr>
          </a:p>
        </p:txBody>
      </p:sp>
      <p:sp>
        <p:nvSpPr>
          <p:cNvPr id="5" name="Rectangle 4"/>
          <p:cNvSpPr/>
          <p:nvPr/>
        </p:nvSpPr>
        <p:spPr>
          <a:xfrm>
            <a:off x="259423" y="965983"/>
            <a:ext cx="11918506" cy="4247317"/>
          </a:xfrm>
          <a:prstGeom prst="rect">
            <a:avLst/>
          </a:prstGeom>
        </p:spPr>
        <p:txBody>
          <a:bodyPr wrap="square">
            <a:spAutoFit/>
          </a:bodyPr>
          <a:lstStyle/>
          <a:p>
            <a:pPr marL="342900" indent="-342900">
              <a:lnSpc>
                <a:spcPct val="150000"/>
              </a:lnSpc>
              <a:buFont typeface="Wingdings" panose="05000000000000000000" pitchFamily="2" charset="2"/>
              <a:buChar char="§"/>
            </a:pPr>
            <a:r>
              <a:rPr lang="vi-VN" sz="2000" dirty="0">
                <a:solidFill>
                  <a:srgbClr val="0E3E8A"/>
                </a:solidFill>
              </a:rPr>
              <a:t>Các kế hoạch </a:t>
            </a:r>
            <a:r>
              <a:rPr lang="vi-VN" sz="2000" b="1" dirty="0" smtClean="0">
                <a:solidFill>
                  <a:srgbClr val="0E3E8A"/>
                </a:solidFill>
              </a:rPr>
              <a:t>đào tạo cập </a:t>
            </a:r>
            <a:r>
              <a:rPr lang="vi-VN" sz="2000" b="1" dirty="0">
                <a:solidFill>
                  <a:srgbClr val="0E3E8A"/>
                </a:solidFill>
              </a:rPr>
              <a:t>nhật về các yếu tố nguy cơ COVID-19</a:t>
            </a:r>
            <a:r>
              <a:rPr lang="vi-VN" sz="2000" dirty="0">
                <a:solidFill>
                  <a:srgbClr val="0E3E8A"/>
                </a:solidFill>
              </a:rPr>
              <a:t> và các hành vi bảo </a:t>
            </a:r>
            <a:r>
              <a:rPr lang="vi-VN" sz="2000" dirty="0" smtClean="0">
                <a:solidFill>
                  <a:srgbClr val="0E3E8A"/>
                </a:solidFill>
              </a:rPr>
              <a:t>vệ</a:t>
            </a:r>
            <a:endParaRPr lang="en-US" sz="2000" dirty="0" smtClean="0">
              <a:solidFill>
                <a:srgbClr val="0E3E8A"/>
              </a:solidFill>
            </a:endParaRPr>
          </a:p>
          <a:p>
            <a:pPr marL="342900" indent="-342900">
              <a:lnSpc>
                <a:spcPct val="150000"/>
              </a:lnSpc>
              <a:buFont typeface="Wingdings" panose="05000000000000000000" pitchFamily="2" charset="2"/>
              <a:buChar char="§"/>
            </a:pPr>
            <a:r>
              <a:rPr lang="vi-VN" sz="2000" b="1" dirty="0">
                <a:solidFill>
                  <a:srgbClr val="0E3E8A"/>
                </a:solidFill>
              </a:rPr>
              <a:t>Tăng cường </a:t>
            </a:r>
            <a:r>
              <a:rPr lang="vi-VN" sz="2000" dirty="0">
                <a:solidFill>
                  <a:srgbClr val="0E3E8A"/>
                </a:solidFill>
              </a:rPr>
              <a:t>giảng dạy về an toàn thực phẩm và thực hành làm </a:t>
            </a:r>
            <a:r>
              <a:rPr lang="vi-VN" sz="2000" dirty="0" smtClean="0">
                <a:solidFill>
                  <a:srgbClr val="0E3E8A"/>
                </a:solidFill>
              </a:rPr>
              <a:t>sạch</a:t>
            </a:r>
            <a:endParaRPr lang="en-US" sz="2000" dirty="0" smtClean="0">
              <a:solidFill>
                <a:srgbClr val="0E3E8A"/>
              </a:solidFill>
            </a:endParaRPr>
          </a:p>
          <a:p>
            <a:pPr marL="342900" indent="-342900">
              <a:lnSpc>
                <a:spcPct val="150000"/>
              </a:lnSpc>
              <a:buFont typeface="Wingdings" panose="05000000000000000000" pitchFamily="2" charset="2"/>
              <a:buChar char="§"/>
            </a:pPr>
            <a:r>
              <a:rPr lang="vi-VN" sz="2000" b="1" dirty="0">
                <a:solidFill>
                  <a:srgbClr val="0E3E8A"/>
                </a:solidFill>
              </a:rPr>
              <a:t>Hướng dẫn </a:t>
            </a:r>
            <a:r>
              <a:rPr lang="vi-VN" sz="2000" dirty="0">
                <a:solidFill>
                  <a:srgbClr val="0E3E8A"/>
                </a:solidFill>
              </a:rPr>
              <a:t>về các khía cạnh sức </a:t>
            </a:r>
            <a:r>
              <a:rPr lang="vi-VN" sz="2000" dirty="0" smtClean="0">
                <a:solidFill>
                  <a:srgbClr val="0E3E8A"/>
                </a:solidFill>
              </a:rPr>
              <a:t>khỏe </a:t>
            </a:r>
            <a:r>
              <a:rPr lang="vi-VN" sz="2000" dirty="0" smtClean="0">
                <a:solidFill>
                  <a:srgbClr val="0E3E8A"/>
                </a:solidFill>
              </a:rPr>
              <a:t>COVID-19</a:t>
            </a:r>
            <a:endParaRPr lang="en-US" sz="2000" dirty="0" smtClean="0">
              <a:solidFill>
                <a:srgbClr val="0E3E8A"/>
              </a:solidFill>
            </a:endParaRPr>
          </a:p>
          <a:p>
            <a:pPr marL="342900" indent="-342900">
              <a:lnSpc>
                <a:spcPct val="150000"/>
              </a:lnSpc>
              <a:buFont typeface="Wingdings" panose="05000000000000000000" pitchFamily="2" charset="2"/>
              <a:buChar char="§"/>
            </a:pPr>
            <a:r>
              <a:rPr lang="vi-VN" sz="2000" b="1" dirty="0" smtClean="0">
                <a:solidFill>
                  <a:srgbClr val="0E3E8A"/>
                </a:solidFill>
              </a:rPr>
              <a:t>Tài </a:t>
            </a:r>
            <a:r>
              <a:rPr lang="vi-VN" sz="2000" b="1" dirty="0">
                <a:solidFill>
                  <a:srgbClr val="0E3E8A"/>
                </a:solidFill>
              </a:rPr>
              <a:t>liệu đào tạo </a:t>
            </a:r>
            <a:r>
              <a:rPr lang="vi-VN" sz="2000" dirty="0">
                <a:solidFill>
                  <a:srgbClr val="0E3E8A"/>
                </a:solidFill>
              </a:rPr>
              <a:t>dễ hiểu và có sẵn bằng ngôn ngữ và trình độ đọc viết thích hợp cho tất cả người lao </a:t>
            </a:r>
            <a:r>
              <a:rPr lang="vi-VN" sz="2000" dirty="0" smtClean="0">
                <a:solidFill>
                  <a:srgbClr val="0E3E8A"/>
                </a:solidFill>
              </a:rPr>
              <a:t>động</a:t>
            </a:r>
            <a:endParaRPr lang="en-US" sz="2000" dirty="0" smtClean="0">
              <a:solidFill>
                <a:srgbClr val="0E3E8A"/>
              </a:solidFill>
            </a:endParaRPr>
          </a:p>
          <a:p>
            <a:pPr marL="342900" indent="-342900">
              <a:lnSpc>
                <a:spcPct val="150000"/>
              </a:lnSpc>
              <a:buFont typeface="Wingdings" panose="05000000000000000000" pitchFamily="2" charset="2"/>
              <a:buChar char="§"/>
            </a:pPr>
            <a:r>
              <a:rPr lang="vi-VN" sz="2000" b="1" dirty="0" smtClean="0">
                <a:solidFill>
                  <a:srgbClr val="0E3E8A"/>
                </a:solidFill>
              </a:rPr>
              <a:t>Đồ </a:t>
            </a:r>
            <a:r>
              <a:rPr lang="vi-VN" sz="2000" b="1" dirty="0">
                <a:solidFill>
                  <a:srgbClr val="0E3E8A"/>
                </a:solidFill>
              </a:rPr>
              <a:t>họa thông tin và video </a:t>
            </a:r>
            <a:r>
              <a:rPr lang="vi-VN" sz="2000" dirty="0">
                <a:solidFill>
                  <a:srgbClr val="0E3E8A"/>
                </a:solidFill>
              </a:rPr>
              <a:t>có thể được sử dụng để truyền đạt khóa đào </a:t>
            </a:r>
            <a:r>
              <a:rPr lang="vi-VN" sz="2000" dirty="0" smtClean="0">
                <a:solidFill>
                  <a:srgbClr val="0E3E8A"/>
                </a:solidFill>
              </a:rPr>
              <a:t>tạo</a:t>
            </a:r>
            <a:endParaRPr lang="en-US" sz="2000" dirty="0" smtClean="0">
              <a:solidFill>
                <a:srgbClr val="0E3E8A"/>
              </a:solidFill>
            </a:endParaRPr>
          </a:p>
          <a:p>
            <a:pPr marL="342900" indent="-342900">
              <a:lnSpc>
                <a:spcPct val="150000"/>
              </a:lnSpc>
              <a:buFont typeface="Wingdings" panose="05000000000000000000" pitchFamily="2" charset="2"/>
              <a:buChar char="§"/>
            </a:pPr>
            <a:r>
              <a:rPr lang="vi-VN" sz="2000" b="1" dirty="0" smtClean="0">
                <a:solidFill>
                  <a:srgbClr val="0E3E8A"/>
                </a:solidFill>
              </a:rPr>
              <a:t>Đào </a:t>
            </a:r>
            <a:r>
              <a:rPr lang="vi-VN" sz="2000" b="1" dirty="0">
                <a:solidFill>
                  <a:srgbClr val="0E3E8A"/>
                </a:solidFill>
              </a:rPr>
              <a:t>tạo chéo </a:t>
            </a:r>
            <a:r>
              <a:rPr lang="vi-VN" sz="2000" dirty="0">
                <a:solidFill>
                  <a:srgbClr val="0E3E8A"/>
                </a:solidFill>
              </a:rPr>
              <a:t>cho nhân </a:t>
            </a:r>
            <a:r>
              <a:rPr lang="vi-VN" sz="2000" dirty="0" smtClean="0">
                <a:solidFill>
                  <a:srgbClr val="0E3E8A"/>
                </a:solidFill>
              </a:rPr>
              <a:t>viên để </a:t>
            </a:r>
            <a:r>
              <a:rPr lang="vi-VN" sz="2000" dirty="0">
                <a:solidFill>
                  <a:srgbClr val="0E3E8A"/>
                </a:solidFill>
              </a:rPr>
              <a:t>thực hiện các chức năng khác nhau trong trường hợp vắng </a:t>
            </a:r>
            <a:r>
              <a:rPr lang="vi-VN" sz="2000" dirty="0" smtClean="0">
                <a:solidFill>
                  <a:srgbClr val="0E3E8A"/>
                </a:solidFill>
              </a:rPr>
              <a:t>mặt</a:t>
            </a:r>
            <a:endParaRPr lang="en-US" sz="2000" dirty="0" smtClean="0">
              <a:solidFill>
                <a:srgbClr val="0E3E8A"/>
              </a:solidFill>
            </a:endParaRPr>
          </a:p>
          <a:p>
            <a:pPr marL="342900" indent="-342900">
              <a:lnSpc>
                <a:spcPct val="150000"/>
              </a:lnSpc>
              <a:buFont typeface="Wingdings" panose="05000000000000000000" pitchFamily="2" charset="2"/>
              <a:buChar char="§"/>
            </a:pPr>
            <a:r>
              <a:rPr lang="vi-VN" sz="2000" b="1" dirty="0" smtClean="0">
                <a:solidFill>
                  <a:srgbClr val="0E3E8A"/>
                </a:solidFill>
              </a:rPr>
              <a:t>Sự </a:t>
            </a:r>
            <a:r>
              <a:rPr lang="en-US" sz="2000" b="1" dirty="0" err="1" smtClean="0">
                <a:solidFill>
                  <a:srgbClr val="0E3E8A"/>
                </a:solidFill>
                <a:latin typeface="Arial" pitchFamily="34" charset="0"/>
                <a:cs typeface="Arial" pitchFamily="34" charset="0"/>
              </a:rPr>
              <a:t>giãn</a:t>
            </a:r>
            <a:r>
              <a:rPr lang="en-US" sz="2000" b="1" dirty="0" smtClean="0">
                <a:solidFill>
                  <a:srgbClr val="0E3E8A"/>
                </a:solidFill>
              </a:rPr>
              <a:t> </a:t>
            </a:r>
            <a:r>
              <a:rPr lang="vi-VN" sz="2000" b="1" dirty="0" smtClean="0">
                <a:solidFill>
                  <a:srgbClr val="0E3E8A"/>
                </a:solidFill>
              </a:rPr>
              <a:t>cách </a:t>
            </a:r>
            <a:r>
              <a:rPr lang="vi-VN" sz="2000" b="1" dirty="0">
                <a:solidFill>
                  <a:srgbClr val="0E3E8A"/>
                </a:solidFill>
              </a:rPr>
              <a:t>về thể chất </a:t>
            </a:r>
            <a:r>
              <a:rPr lang="vi-VN" sz="2000" dirty="0">
                <a:solidFill>
                  <a:srgbClr val="0E3E8A"/>
                </a:solidFill>
              </a:rPr>
              <a:t>trong các buổi </a:t>
            </a:r>
            <a:r>
              <a:rPr lang="vi-VN" sz="2000" dirty="0" smtClean="0">
                <a:solidFill>
                  <a:srgbClr val="0E3E8A"/>
                </a:solidFill>
              </a:rPr>
              <a:t>tập</a:t>
            </a:r>
            <a:endParaRPr lang="en-US" sz="2000" dirty="0" smtClean="0">
              <a:solidFill>
                <a:srgbClr val="0E3E8A"/>
              </a:solidFill>
            </a:endParaRPr>
          </a:p>
          <a:p>
            <a:pPr marL="342900" indent="-342900">
              <a:lnSpc>
                <a:spcPct val="150000"/>
              </a:lnSpc>
              <a:buFont typeface="Wingdings" panose="05000000000000000000" pitchFamily="2" charset="2"/>
              <a:buChar char="§"/>
            </a:pPr>
            <a:r>
              <a:rPr lang="vi-VN" sz="2000" b="1" dirty="0" smtClean="0">
                <a:solidFill>
                  <a:srgbClr val="0E3E8A"/>
                </a:solidFill>
              </a:rPr>
              <a:t>Đào </a:t>
            </a:r>
            <a:r>
              <a:rPr lang="vi-VN" sz="2000" b="1" dirty="0">
                <a:solidFill>
                  <a:srgbClr val="0E3E8A"/>
                </a:solidFill>
              </a:rPr>
              <a:t>tạo </a:t>
            </a:r>
            <a:r>
              <a:rPr lang="vi-VN" sz="2000" dirty="0">
                <a:solidFill>
                  <a:srgbClr val="0E3E8A"/>
                </a:solidFill>
              </a:rPr>
              <a:t>từ xa</a:t>
            </a:r>
            <a:endParaRPr lang="en-US" sz="2000" dirty="0">
              <a:solidFill>
                <a:srgbClr val="0E3E8A"/>
              </a:solidFill>
            </a:endParaRPr>
          </a:p>
        </p:txBody>
      </p:sp>
    </p:spTree>
    <p:extLst>
      <p:ext uri="{BB962C8B-B14F-4D97-AF65-F5344CB8AC3E}">
        <p14:creationId xmlns:p14="http://schemas.microsoft.com/office/powerpoint/2010/main" val="1753425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5124" name="Picture 4" descr="Trabajadores y empleadores de la industria de fabricación | CDC">
            <a:extLst>
              <a:ext uri="{FF2B5EF4-FFF2-40B4-BE49-F238E27FC236}">
                <a16:creationId xmlns="" xmlns:a16="http://schemas.microsoft.com/office/drawing/2014/main" id="{771A5990-74C9-409A-98BC-62107D02B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779"/>
          <a:stretch/>
        </p:blipFill>
        <p:spPr bwMode="auto">
          <a:xfrm>
            <a:off x="-1" y="1719860"/>
            <a:ext cx="5599023" cy="37852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 xmlns:a16="http://schemas.microsoft.com/office/drawing/2014/main" id="{E401A6C0-342E-48BE-A37A-1520A4D35787}"/>
              </a:ext>
            </a:extLst>
          </p:cNvPr>
          <p:cNvSpPr txBox="1"/>
          <p:nvPr/>
        </p:nvSpPr>
        <p:spPr>
          <a:xfrm>
            <a:off x="10331869" y="5758477"/>
            <a:ext cx="1455911" cy="307777"/>
          </a:xfrm>
          <a:prstGeom prst="rect">
            <a:avLst/>
          </a:prstGeom>
          <a:noFill/>
        </p:spPr>
        <p:txBody>
          <a:bodyPr wrap="none" rtlCol="0">
            <a:spAutoFit/>
          </a:bodyPr>
          <a:lstStyle/>
          <a:p>
            <a:r>
              <a:rPr lang="es-CL" sz="1400" dirty="0" err="1">
                <a:solidFill>
                  <a:prstClr val="white">
                    <a:lumMod val="50000"/>
                  </a:prstClr>
                </a:solidFill>
              </a:rPr>
              <a:t>Source</a:t>
            </a:r>
            <a:r>
              <a:rPr lang="es-CL" sz="1400" dirty="0">
                <a:solidFill>
                  <a:prstClr val="white">
                    <a:lumMod val="50000"/>
                  </a:prstClr>
                </a:solidFill>
              </a:rPr>
              <a:t>: CDC, USA</a:t>
            </a:r>
          </a:p>
        </p:txBody>
      </p:sp>
      <p:sp>
        <p:nvSpPr>
          <p:cNvPr id="8" name="TextBox 7"/>
          <p:cNvSpPr txBox="1"/>
          <p:nvPr/>
        </p:nvSpPr>
        <p:spPr>
          <a:xfrm>
            <a:off x="1375669" y="346465"/>
            <a:ext cx="9914021" cy="523220"/>
          </a:xfrm>
          <a:prstGeom prst="rect">
            <a:avLst/>
          </a:prstGeom>
          <a:noFill/>
        </p:spPr>
        <p:txBody>
          <a:bodyPr wrap="square" rtlCol="0">
            <a:spAutoFit/>
          </a:bodyPr>
          <a:lstStyle/>
          <a:p>
            <a:pPr algn="ctr"/>
            <a:r>
              <a:rPr lang="vi-VN" sz="2800" b="1" i="1" dirty="0">
                <a:solidFill>
                  <a:srgbClr val="ED7D31">
                    <a:lumMod val="50000"/>
                  </a:srgbClr>
                </a:solidFill>
              </a:rPr>
              <a:t>Các biện pháp đo khoảng cách vật lý</a:t>
            </a:r>
            <a:endParaRPr lang="en-US" sz="2800" dirty="0">
              <a:solidFill>
                <a:prstClr val="black"/>
              </a:solidFill>
            </a:endParaRPr>
          </a:p>
        </p:txBody>
      </p:sp>
      <p:pic>
        <p:nvPicPr>
          <p:cNvPr id="9" name="Picture 4" descr="Trabajadores y empleadores de la industria de fabricación | CDC">
            <a:extLst>
              <a:ext uri="{FF2B5EF4-FFF2-40B4-BE49-F238E27FC236}">
                <a16:creationId xmlns="" xmlns:a16="http://schemas.microsoft.com/office/drawing/2014/main" id="{771A5990-74C9-409A-98BC-62107D02B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488"/>
          <a:stretch/>
        </p:blipFill>
        <p:spPr bwMode="auto">
          <a:xfrm>
            <a:off x="5905705" y="1719861"/>
            <a:ext cx="6286296" cy="3785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B14D12E-2AFD-4EBD-BCA5-BBC6EAD3F6FB}" type="slidenum">
              <a:rPr lang="es-CL" smtClean="0"/>
              <a:t>26</a:t>
            </a:fld>
            <a:endParaRPr lang="es-CL" dirty="0"/>
          </a:p>
        </p:txBody>
      </p:sp>
    </p:spTree>
    <p:extLst>
      <p:ext uri="{BB962C8B-B14F-4D97-AF65-F5344CB8AC3E}">
        <p14:creationId xmlns:p14="http://schemas.microsoft.com/office/powerpoint/2010/main" val="30085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7BBE8583-60E9-415A-9D97-864C9BAD0D14}"/>
              </a:ext>
            </a:extLst>
          </p:cNvPr>
          <p:cNvPicPr>
            <a:picLocks noChangeAspect="1"/>
          </p:cNvPicPr>
          <p:nvPr/>
        </p:nvPicPr>
        <p:blipFill>
          <a:blip r:embed="rId3"/>
          <a:stretch>
            <a:fillRect/>
          </a:stretch>
        </p:blipFill>
        <p:spPr>
          <a:xfrm>
            <a:off x="640061" y="2390829"/>
            <a:ext cx="2698668" cy="3025119"/>
          </a:xfrm>
          <a:prstGeom prst="rect">
            <a:avLst/>
          </a:prstGeom>
        </p:spPr>
      </p:pic>
      <p:pic>
        <p:nvPicPr>
          <p:cNvPr id="3" name="Imagen 2">
            <a:extLst>
              <a:ext uri="{FF2B5EF4-FFF2-40B4-BE49-F238E27FC236}">
                <a16:creationId xmlns="" xmlns:a16="http://schemas.microsoft.com/office/drawing/2014/main" id="{E6D77F86-D727-4E4B-BE11-09BCA68BF252}"/>
              </a:ext>
            </a:extLst>
          </p:cNvPr>
          <p:cNvPicPr>
            <a:picLocks noChangeAspect="1"/>
          </p:cNvPicPr>
          <p:nvPr/>
        </p:nvPicPr>
        <p:blipFill>
          <a:blip r:embed="rId4"/>
          <a:stretch>
            <a:fillRect/>
          </a:stretch>
        </p:blipFill>
        <p:spPr>
          <a:xfrm>
            <a:off x="3723872" y="3488436"/>
            <a:ext cx="3826652" cy="3179064"/>
          </a:xfrm>
          <a:prstGeom prst="rect">
            <a:avLst/>
          </a:prstGeom>
        </p:spPr>
      </p:pic>
      <p:sp>
        <p:nvSpPr>
          <p:cNvPr id="9" name="Flecha: a la derecha 8">
            <a:extLst>
              <a:ext uri="{FF2B5EF4-FFF2-40B4-BE49-F238E27FC236}">
                <a16:creationId xmlns="" xmlns:a16="http://schemas.microsoft.com/office/drawing/2014/main" id="{866FC74F-20D6-4F4B-80E2-14DAFD393695}"/>
              </a:ext>
            </a:extLst>
          </p:cNvPr>
          <p:cNvSpPr/>
          <p:nvPr/>
        </p:nvSpPr>
        <p:spPr>
          <a:xfrm rot="20332324">
            <a:off x="3234364" y="2711506"/>
            <a:ext cx="1318557" cy="528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10" name="Flecha: a la derecha 9">
            <a:extLst>
              <a:ext uri="{FF2B5EF4-FFF2-40B4-BE49-F238E27FC236}">
                <a16:creationId xmlns="" xmlns:a16="http://schemas.microsoft.com/office/drawing/2014/main" id="{A91D26ED-FE30-43D1-A86C-7F586E2DE71F}"/>
              </a:ext>
            </a:extLst>
          </p:cNvPr>
          <p:cNvSpPr/>
          <p:nvPr/>
        </p:nvSpPr>
        <p:spPr>
          <a:xfrm rot="2028541">
            <a:off x="3234365" y="3988718"/>
            <a:ext cx="1318557" cy="528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pic>
        <p:nvPicPr>
          <p:cNvPr id="11" name="Imagen 10">
            <a:extLst>
              <a:ext uri="{FF2B5EF4-FFF2-40B4-BE49-F238E27FC236}">
                <a16:creationId xmlns="" xmlns:a16="http://schemas.microsoft.com/office/drawing/2014/main" id="{8A7EA48A-8436-4232-B3F0-1153D2785993}"/>
              </a:ext>
            </a:extLst>
          </p:cNvPr>
          <p:cNvPicPr>
            <a:picLocks noChangeAspect="1"/>
          </p:cNvPicPr>
          <p:nvPr/>
        </p:nvPicPr>
        <p:blipFill rotWithShape="1">
          <a:blip r:embed="rId5"/>
          <a:srcRect l="16580" t="7724" b="20194"/>
          <a:stretch/>
        </p:blipFill>
        <p:spPr>
          <a:xfrm>
            <a:off x="4793557" y="1698949"/>
            <a:ext cx="1672799" cy="1696830"/>
          </a:xfrm>
          <a:prstGeom prst="rect">
            <a:avLst/>
          </a:prstGeom>
        </p:spPr>
      </p:pic>
      <p:grpSp>
        <p:nvGrpSpPr>
          <p:cNvPr id="14" name="Grupo 13">
            <a:extLst>
              <a:ext uri="{FF2B5EF4-FFF2-40B4-BE49-F238E27FC236}">
                <a16:creationId xmlns="" xmlns:a16="http://schemas.microsoft.com/office/drawing/2014/main" id="{55CA0210-84DD-4A20-9D80-0B5CA1DF42E6}"/>
              </a:ext>
            </a:extLst>
          </p:cNvPr>
          <p:cNvGrpSpPr/>
          <p:nvPr/>
        </p:nvGrpSpPr>
        <p:grpSpPr>
          <a:xfrm>
            <a:off x="6332679" y="1136687"/>
            <a:ext cx="3485590" cy="2508284"/>
            <a:chOff x="7854954" y="1690687"/>
            <a:chExt cx="4876800" cy="3476625"/>
          </a:xfrm>
        </p:grpSpPr>
        <p:pic>
          <p:nvPicPr>
            <p:cNvPr id="4098" name="Picture 2" descr="Cintas transportadoras - Procemaq">
              <a:extLst>
                <a:ext uri="{FF2B5EF4-FFF2-40B4-BE49-F238E27FC236}">
                  <a16:creationId xmlns="" xmlns:a16="http://schemas.microsoft.com/office/drawing/2014/main" id="{76E2A150-B1A2-4D58-ADD9-15B0BB9777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4" y="1690687"/>
              <a:ext cx="48768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 xmlns:a16="http://schemas.microsoft.com/office/drawing/2014/main" id="{2931F9A3-4883-44F8-B331-4E5CAF38B2BC}"/>
                </a:ext>
              </a:extLst>
            </p:cNvPr>
            <p:cNvPicPr>
              <a:picLocks noChangeAspect="1"/>
            </p:cNvPicPr>
            <p:nvPr/>
          </p:nvPicPr>
          <p:blipFill>
            <a:blip r:embed="rId7"/>
            <a:stretch>
              <a:fillRect/>
            </a:stretch>
          </p:blipFill>
          <p:spPr>
            <a:xfrm rot="20373933">
              <a:off x="8549747" y="2053822"/>
              <a:ext cx="3487214" cy="1213209"/>
            </a:xfrm>
            <a:prstGeom prst="rect">
              <a:avLst/>
            </a:prstGeom>
          </p:spPr>
        </p:pic>
      </p:grpSp>
      <p:sp>
        <p:nvSpPr>
          <p:cNvPr id="16" name="TextBox 15"/>
          <p:cNvSpPr txBox="1"/>
          <p:nvPr/>
        </p:nvSpPr>
        <p:spPr>
          <a:xfrm>
            <a:off x="1375669" y="346465"/>
            <a:ext cx="9914021" cy="461665"/>
          </a:xfrm>
          <a:prstGeom prst="rect">
            <a:avLst/>
          </a:prstGeom>
          <a:noFill/>
        </p:spPr>
        <p:txBody>
          <a:bodyPr wrap="square" rtlCol="0">
            <a:spAutoFit/>
          </a:bodyPr>
          <a:lstStyle/>
          <a:p>
            <a:pPr algn="ctr"/>
            <a:r>
              <a:rPr lang="vi-VN" sz="2400" b="1" i="1" dirty="0">
                <a:solidFill>
                  <a:srgbClr val="ED7D31">
                    <a:lumMod val="50000"/>
                  </a:srgbClr>
                </a:solidFill>
              </a:rPr>
              <a:t>Gắn an toàn lao động với an toàn thực phẩm</a:t>
            </a:r>
            <a:endParaRPr lang="en-US" sz="1400" dirty="0">
              <a:solidFill>
                <a:prstClr val="black"/>
              </a:solidFill>
            </a:endParaRPr>
          </a:p>
        </p:txBody>
      </p:sp>
      <p:pic>
        <p:nvPicPr>
          <p:cNvPr id="2" name="Picture 1"/>
          <p:cNvPicPr>
            <a:picLocks noChangeAspect="1"/>
          </p:cNvPicPr>
          <p:nvPr/>
        </p:nvPicPr>
        <p:blipFill>
          <a:blip r:embed="rId8"/>
          <a:stretch>
            <a:fillRect/>
          </a:stretch>
        </p:blipFill>
        <p:spPr>
          <a:xfrm>
            <a:off x="7339396" y="3389158"/>
            <a:ext cx="4845109" cy="2899780"/>
          </a:xfrm>
          <a:prstGeom prst="rect">
            <a:avLst/>
          </a:prstGeom>
        </p:spPr>
      </p:pic>
      <p:sp>
        <p:nvSpPr>
          <p:cNvPr id="7" name="Rectangle 6"/>
          <p:cNvSpPr/>
          <p:nvPr/>
        </p:nvSpPr>
        <p:spPr>
          <a:xfrm>
            <a:off x="11780520" y="3417458"/>
            <a:ext cx="354455" cy="332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8442" y="1038492"/>
            <a:ext cx="4286581" cy="1631216"/>
          </a:xfrm>
          <a:prstGeom prst="rect">
            <a:avLst/>
          </a:prstGeom>
          <a:solidFill>
            <a:srgbClr val="FFC000"/>
          </a:solidFill>
        </p:spPr>
        <p:txBody>
          <a:bodyPr wrap="square">
            <a:spAutoFit/>
          </a:bodyPr>
          <a:lstStyle/>
          <a:p>
            <a:pPr algn="ctr"/>
            <a:r>
              <a:rPr lang="vi-VN" sz="2000" b="1" i="1" dirty="0">
                <a:solidFill>
                  <a:schemeClr val="accent1">
                    <a:lumMod val="50000"/>
                  </a:schemeClr>
                </a:solidFill>
              </a:rPr>
              <a:t>Tăng cường các kế hoạch an toàn tích hợp an toàn thực phẩm, môi trường và an toàn lao động để giải quyết các vấn đề an toàn sinh học</a:t>
            </a:r>
            <a:endParaRPr lang="en-US" sz="2000" b="1" i="1" dirty="0">
              <a:solidFill>
                <a:schemeClr val="accent1">
                  <a:lumMod val="50000"/>
                </a:schemeClr>
              </a:solidFill>
            </a:endParaRPr>
          </a:p>
        </p:txBody>
      </p:sp>
    </p:spTree>
    <p:extLst>
      <p:ext uri="{BB962C8B-B14F-4D97-AF65-F5344CB8AC3E}">
        <p14:creationId xmlns:p14="http://schemas.microsoft.com/office/powerpoint/2010/main" val="2131292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6" name="Freeform 6">
            <a:extLst>
              <a:ext uri="{FF2B5EF4-FFF2-40B4-BE49-F238E27FC236}">
                <a16:creationId xmlns="" xmlns:a16="http://schemas.microsoft.com/office/drawing/2014/main" id="{6F0CEE3D-F034-48C2-BD10-548E5AFAA381}"/>
              </a:ext>
            </a:extLst>
          </p:cNvPr>
          <p:cNvSpPr>
            <a:spLocks noChangeArrowheads="1"/>
          </p:cNvSpPr>
          <p:nvPr/>
        </p:nvSpPr>
        <p:spPr bwMode="auto">
          <a:xfrm rot="20772599" flipH="1">
            <a:off x="2761019" y="2833853"/>
            <a:ext cx="709456" cy="170770"/>
          </a:xfrm>
          <a:custGeom>
            <a:avLst/>
            <a:gdLst>
              <a:gd name="T0" fmla="*/ 0 w 2696"/>
              <a:gd name="T1" fmla="*/ 355 h 505"/>
              <a:gd name="T2" fmla="*/ 1463 w 2696"/>
              <a:gd name="T3" fmla="*/ 0 h 505"/>
              <a:gd name="T4" fmla="*/ 2695 w 2696"/>
              <a:gd name="T5" fmla="*/ 118 h 505"/>
              <a:gd name="T6" fmla="*/ 1814 w 2696"/>
              <a:gd name="T7" fmla="*/ 504 h 505"/>
              <a:gd name="T8" fmla="*/ 0 w 2696"/>
              <a:gd name="T9" fmla="*/ 355 h 505"/>
            </a:gdLst>
            <a:ahLst/>
            <a:cxnLst>
              <a:cxn ang="0">
                <a:pos x="T0" y="T1"/>
              </a:cxn>
              <a:cxn ang="0">
                <a:pos x="T2" y="T3"/>
              </a:cxn>
              <a:cxn ang="0">
                <a:pos x="T4" y="T5"/>
              </a:cxn>
              <a:cxn ang="0">
                <a:pos x="T6" y="T7"/>
              </a:cxn>
              <a:cxn ang="0">
                <a:pos x="T8" y="T9"/>
              </a:cxn>
            </a:cxnLst>
            <a:rect l="0" t="0" r="r" b="b"/>
            <a:pathLst>
              <a:path w="2696" h="505">
                <a:moveTo>
                  <a:pt x="0" y="355"/>
                </a:moveTo>
                <a:lnTo>
                  <a:pt x="1463" y="0"/>
                </a:lnTo>
                <a:lnTo>
                  <a:pt x="2695" y="118"/>
                </a:lnTo>
                <a:lnTo>
                  <a:pt x="1814" y="504"/>
                </a:lnTo>
                <a:lnTo>
                  <a:pt x="0" y="355"/>
                </a:lnTo>
              </a:path>
            </a:pathLst>
          </a:custGeom>
          <a:solidFill>
            <a:srgbClr val="3DBEA2">
              <a:lumMod val="75000"/>
            </a:srgbClr>
          </a:solidFill>
          <a:ln>
            <a:noFill/>
          </a:ln>
          <a:effectLst/>
        </p:spPr>
        <p:txBody>
          <a:bodyPr wrap="none" anchor="ctr"/>
          <a:lstStyle/>
          <a:p>
            <a:pPr defTabSz="1828434">
              <a:defRPr/>
            </a:pPr>
            <a:endParaRPr lang="en-US" kern="0">
              <a:solidFill>
                <a:srgbClr val="AAAAAA"/>
              </a:solidFill>
            </a:endParaRPr>
          </a:p>
        </p:txBody>
      </p:sp>
      <p:sp>
        <p:nvSpPr>
          <p:cNvPr id="7" name="Freeform 7">
            <a:extLst>
              <a:ext uri="{FF2B5EF4-FFF2-40B4-BE49-F238E27FC236}">
                <a16:creationId xmlns="" xmlns:a16="http://schemas.microsoft.com/office/drawing/2014/main" id="{931329B7-617C-4447-BBED-7BCFEFB9F080}"/>
              </a:ext>
            </a:extLst>
          </p:cNvPr>
          <p:cNvSpPr>
            <a:spLocks noChangeArrowheads="1"/>
          </p:cNvSpPr>
          <p:nvPr/>
        </p:nvSpPr>
        <p:spPr bwMode="auto">
          <a:xfrm rot="21211768" flipH="1">
            <a:off x="2405710" y="3677306"/>
            <a:ext cx="1418913" cy="173740"/>
          </a:xfrm>
          <a:custGeom>
            <a:avLst/>
            <a:gdLst>
              <a:gd name="T0" fmla="*/ 0 w 5389"/>
              <a:gd name="T1" fmla="*/ 405 h 515"/>
              <a:gd name="T2" fmla="*/ 2552 w 5389"/>
              <a:gd name="T3" fmla="*/ 0 h 515"/>
              <a:gd name="T4" fmla="*/ 5388 w 5389"/>
              <a:gd name="T5" fmla="*/ 181 h 515"/>
              <a:gd name="T6" fmla="*/ 4187 w 5389"/>
              <a:gd name="T7" fmla="*/ 514 h 515"/>
              <a:gd name="T8" fmla="*/ 0 w 5389"/>
              <a:gd name="T9" fmla="*/ 405 h 515"/>
            </a:gdLst>
            <a:ahLst/>
            <a:cxnLst>
              <a:cxn ang="0">
                <a:pos x="T0" y="T1"/>
              </a:cxn>
              <a:cxn ang="0">
                <a:pos x="T2" y="T3"/>
              </a:cxn>
              <a:cxn ang="0">
                <a:pos x="T4" y="T5"/>
              </a:cxn>
              <a:cxn ang="0">
                <a:pos x="T6" y="T7"/>
              </a:cxn>
              <a:cxn ang="0">
                <a:pos x="T8" y="T9"/>
              </a:cxn>
            </a:cxnLst>
            <a:rect l="0" t="0" r="r" b="b"/>
            <a:pathLst>
              <a:path w="5389" h="515">
                <a:moveTo>
                  <a:pt x="0" y="405"/>
                </a:moveTo>
                <a:lnTo>
                  <a:pt x="2552" y="0"/>
                </a:lnTo>
                <a:lnTo>
                  <a:pt x="5388" y="181"/>
                </a:lnTo>
                <a:lnTo>
                  <a:pt x="4187" y="514"/>
                </a:lnTo>
                <a:lnTo>
                  <a:pt x="0" y="405"/>
                </a:lnTo>
              </a:path>
            </a:pathLst>
          </a:custGeom>
          <a:solidFill>
            <a:srgbClr val="3EBAEC">
              <a:lumMod val="75000"/>
            </a:srgbClr>
          </a:solidFill>
          <a:ln>
            <a:noFill/>
          </a:ln>
          <a:effectLst/>
        </p:spPr>
        <p:txBody>
          <a:bodyPr wrap="none" anchor="ctr"/>
          <a:lstStyle/>
          <a:p>
            <a:pPr defTabSz="1828434">
              <a:defRPr/>
            </a:pPr>
            <a:endParaRPr lang="en-US" kern="0">
              <a:solidFill>
                <a:srgbClr val="AAAAAA"/>
              </a:solidFill>
            </a:endParaRPr>
          </a:p>
        </p:txBody>
      </p:sp>
      <p:sp>
        <p:nvSpPr>
          <p:cNvPr id="8" name="Freeform 8">
            <a:extLst>
              <a:ext uri="{FF2B5EF4-FFF2-40B4-BE49-F238E27FC236}">
                <a16:creationId xmlns="" xmlns:a16="http://schemas.microsoft.com/office/drawing/2014/main" id="{19BCC2D0-EAF3-4F36-B5CD-203FBB84FBDE}"/>
              </a:ext>
            </a:extLst>
          </p:cNvPr>
          <p:cNvSpPr>
            <a:spLocks noChangeArrowheads="1"/>
          </p:cNvSpPr>
          <p:nvPr/>
        </p:nvSpPr>
        <p:spPr bwMode="auto">
          <a:xfrm rot="277457" flipH="1">
            <a:off x="2051563" y="4502940"/>
            <a:ext cx="2128370" cy="262837"/>
          </a:xfrm>
          <a:custGeom>
            <a:avLst/>
            <a:gdLst>
              <a:gd name="T0" fmla="*/ 0 w 8083"/>
              <a:gd name="T1" fmla="*/ 539 h 780"/>
              <a:gd name="T2" fmla="*/ 3510 w 8083"/>
              <a:gd name="T3" fmla="*/ 0 h 780"/>
              <a:gd name="T4" fmla="*/ 8082 w 8083"/>
              <a:gd name="T5" fmla="*/ 284 h 780"/>
              <a:gd name="T6" fmla="*/ 6399 w 8083"/>
              <a:gd name="T7" fmla="*/ 779 h 780"/>
              <a:gd name="T8" fmla="*/ 0 w 8083"/>
              <a:gd name="T9" fmla="*/ 539 h 780"/>
            </a:gdLst>
            <a:ahLst/>
            <a:cxnLst>
              <a:cxn ang="0">
                <a:pos x="T0" y="T1"/>
              </a:cxn>
              <a:cxn ang="0">
                <a:pos x="T2" y="T3"/>
              </a:cxn>
              <a:cxn ang="0">
                <a:pos x="T4" y="T5"/>
              </a:cxn>
              <a:cxn ang="0">
                <a:pos x="T6" y="T7"/>
              </a:cxn>
              <a:cxn ang="0">
                <a:pos x="T8" y="T9"/>
              </a:cxn>
            </a:cxnLst>
            <a:rect l="0" t="0" r="r" b="b"/>
            <a:pathLst>
              <a:path w="8083" h="780">
                <a:moveTo>
                  <a:pt x="0" y="539"/>
                </a:moveTo>
                <a:lnTo>
                  <a:pt x="3510" y="0"/>
                </a:lnTo>
                <a:lnTo>
                  <a:pt x="8082" y="284"/>
                </a:lnTo>
                <a:lnTo>
                  <a:pt x="6399" y="779"/>
                </a:lnTo>
                <a:lnTo>
                  <a:pt x="0" y="539"/>
                </a:lnTo>
              </a:path>
            </a:pathLst>
          </a:custGeom>
          <a:solidFill>
            <a:srgbClr val="198AD6">
              <a:lumMod val="75000"/>
            </a:srgbClr>
          </a:solidFill>
          <a:ln>
            <a:noFill/>
          </a:ln>
          <a:effectLst/>
        </p:spPr>
        <p:txBody>
          <a:bodyPr wrap="none" anchor="ctr"/>
          <a:lstStyle/>
          <a:p>
            <a:pPr defTabSz="1828434">
              <a:defRPr/>
            </a:pPr>
            <a:endParaRPr lang="en-US" sz="1400" kern="0">
              <a:solidFill>
                <a:srgbClr val="AAAAAA"/>
              </a:solidFill>
            </a:endParaRPr>
          </a:p>
        </p:txBody>
      </p:sp>
      <p:sp>
        <p:nvSpPr>
          <p:cNvPr id="9" name="Freeform 9">
            <a:extLst>
              <a:ext uri="{FF2B5EF4-FFF2-40B4-BE49-F238E27FC236}">
                <a16:creationId xmlns="" xmlns:a16="http://schemas.microsoft.com/office/drawing/2014/main" id="{FF103142-4107-4BBD-8731-570767D50FB7}"/>
              </a:ext>
            </a:extLst>
          </p:cNvPr>
          <p:cNvSpPr>
            <a:spLocks noChangeArrowheads="1"/>
          </p:cNvSpPr>
          <p:nvPr/>
        </p:nvSpPr>
        <p:spPr bwMode="auto">
          <a:xfrm rot="21165178" flipH="1">
            <a:off x="1696254" y="5441431"/>
            <a:ext cx="2837826" cy="163345"/>
          </a:xfrm>
          <a:custGeom>
            <a:avLst/>
            <a:gdLst>
              <a:gd name="T0" fmla="*/ 0 w 10776"/>
              <a:gd name="T1" fmla="*/ 343 h 486"/>
              <a:gd name="T2" fmla="*/ 3564 w 10776"/>
              <a:gd name="T3" fmla="*/ 0 h 486"/>
              <a:gd name="T4" fmla="*/ 10775 w 10776"/>
              <a:gd name="T5" fmla="*/ 87 h 486"/>
              <a:gd name="T6" fmla="*/ 8630 w 10776"/>
              <a:gd name="T7" fmla="*/ 485 h 486"/>
              <a:gd name="T8" fmla="*/ 0 w 10776"/>
              <a:gd name="T9" fmla="*/ 343 h 486"/>
            </a:gdLst>
            <a:ahLst/>
            <a:cxnLst>
              <a:cxn ang="0">
                <a:pos x="T0" y="T1"/>
              </a:cxn>
              <a:cxn ang="0">
                <a:pos x="T2" y="T3"/>
              </a:cxn>
              <a:cxn ang="0">
                <a:pos x="T4" y="T5"/>
              </a:cxn>
              <a:cxn ang="0">
                <a:pos x="T6" y="T7"/>
              </a:cxn>
              <a:cxn ang="0">
                <a:pos x="T8" y="T9"/>
              </a:cxn>
            </a:cxnLst>
            <a:rect l="0" t="0" r="r" b="b"/>
            <a:pathLst>
              <a:path w="10776" h="486">
                <a:moveTo>
                  <a:pt x="0" y="343"/>
                </a:moveTo>
                <a:lnTo>
                  <a:pt x="3564" y="0"/>
                </a:lnTo>
                <a:lnTo>
                  <a:pt x="10775" y="87"/>
                </a:lnTo>
                <a:lnTo>
                  <a:pt x="8630" y="485"/>
                </a:lnTo>
                <a:lnTo>
                  <a:pt x="0" y="343"/>
                </a:lnTo>
              </a:path>
            </a:pathLst>
          </a:custGeom>
          <a:solidFill>
            <a:srgbClr val="13417F">
              <a:lumMod val="75000"/>
            </a:srgbClr>
          </a:solidFill>
          <a:ln>
            <a:noFill/>
          </a:ln>
          <a:effectLst/>
        </p:spPr>
        <p:txBody>
          <a:bodyPr wrap="none" anchor="ctr"/>
          <a:lstStyle/>
          <a:p>
            <a:pPr defTabSz="1828434">
              <a:defRPr/>
            </a:pPr>
            <a:endParaRPr lang="en-US" sz="1400" kern="0">
              <a:solidFill>
                <a:srgbClr val="AAAAAA"/>
              </a:solidFill>
            </a:endParaRPr>
          </a:p>
        </p:txBody>
      </p:sp>
      <p:sp>
        <p:nvSpPr>
          <p:cNvPr id="10" name="Freeform 11">
            <a:extLst>
              <a:ext uri="{FF2B5EF4-FFF2-40B4-BE49-F238E27FC236}">
                <a16:creationId xmlns="" xmlns:a16="http://schemas.microsoft.com/office/drawing/2014/main" id="{ABCB3056-B24F-4B42-B08D-A3A6DEDCE5C7}"/>
              </a:ext>
            </a:extLst>
          </p:cNvPr>
          <p:cNvSpPr>
            <a:spLocks noChangeArrowheads="1"/>
          </p:cNvSpPr>
          <p:nvPr/>
        </p:nvSpPr>
        <p:spPr bwMode="auto">
          <a:xfrm rot="397275" flipH="1">
            <a:off x="1436597" y="5690160"/>
            <a:ext cx="3546122" cy="785541"/>
          </a:xfrm>
          <a:custGeom>
            <a:avLst/>
            <a:gdLst>
              <a:gd name="T0" fmla="*/ 0 w 13468"/>
              <a:gd name="T1" fmla="*/ 2332 h 2333"/>
              <a:gd name="T2" fmla="*/ 13467 w 13468"/>
              <a:gd name="T3" fmla="*/ 2332 h 2333"/>
              <a:gd name="T4" fmla="*/ 12121 w 13468"/>
              <a:gd name="T5" fmla="*/ 0 h 2333"/>
              <a:gd name="T6" fmla="*/ 1346 w 13468"/>
              <a:gd name="T7" fmla="*/ 0 h 2333"/>
              <a:gd name="T8" fmla="*/ 0 w 13468"/>
              <a:gd name="T9" fmla="*/ 2332 h 2333"/>
            </a:gdLst>
            <a:ahLst/>
            <a:cxnLst>
              <a:cxn ang="0">
                <a:pos x="T0" y="T1"/>
              </a:cxn>
              <a:cxn ang="0">
                <a:pos x="T2" y="T3"/>
              </a:cxn>
              <a:cxn ang="0">
                <a:pos x="T4" y="T5"/>
              </a:cxn>
              <a:cxn ang="0">
                <a:pos x="T6" y="T7"/>
              </a:cxn>
              <a:cxn ang="0">
                <a:pos x="T8" y="T9"/>
              </a:cxn>
            </a:cxnLst>
            <a:rect l="0" t="0" r="r" b="b"/>
            <a:pathLst>
              <a:path w="13468" h="2333">
                <a:moveTo>
                  <a:pt x="0" y="2332"/>
                </a:moveTo>
                <a:lnTo>
                  <a:pt x="13467" y="2332"/>
                </a:lnTo>
                <a:lnTo>
                  <a:pt x="12121" y="0"/>
                </a:lnTo>
                <a:lnTo>
                  <a:pt x="1346" y="0"/>
                </a:lnTo>
                <a:lnTo>
                  <a:pt x="0" y="2332"/>
                </a:lnTo>
              </a:path>
            </a:pathLst>
          </a:custGeom>
          <a:solidFill>
            <a:srgbClr val="606CE4"/>
          </a:solidFill>
          <a:ln>
            <a:noFill/>
          </a:ln>
          <a:effectLst/>
        </p:spPr>
        <p:txBody>
          <a:bodyPr wrap="none" anchor="ctr"/>
          <a:lstStyle/>
          <a:p>
            <a:pPr defTabSz="1828434">
              <a:defRPr/>
            </a:pPr>
            <a:endParaRPr lang="en-US" sz="1400" kern="0" dirty="0">
              <a:solidFill>
                <a:srgbClr val="AAAAAA"/>
              </a:solidFill>
            </a:endParaRPr>
          </a:p>
        </p:txBody>
      </p:sp>
      <p:sp>
        <p:nvSpPr>
          <p:cNvPr id="11" name="Freeform 12">
            <a:extLst>
              <a:ext uri="{FF2B5EF4-FFF2-40B4-BE49-F238E27FC236}">
                <a16:creationId xmlns="" xmlns:a16="http://schemas.microsoft.com/office/drawing/2014/main" id="{96C471BB-BF58-426C-A55C-3490F1ED9503}"/>
              </a:ext>
            </a:extLst>
          </p:cNvPr>
          <p:cNvSpPr>
            <a:spLocks noChangeArrowheads="1"/>
          </p:cNvSpPr>
          <p:nvPr/>
        </p:nvSpPr>
        <p:spPr bwMode="auto">
          <a:xfrm rot="21165178" flipH="1">
            <a:off x="3780265" y="5221094"/>
            <a:ext cx="969552" cy="173739"/>
          </a:xfrm>
          <a:custGeom>
            <a:avLst/>
            <a:gdLst>
              <a:gd name="T0" fmla="*/ 984 w 3680"/>
              <a:gd name="T1" fmla="*/ 517 h 518"/>
              <a:gd name="T2" fmla="*/ 0 w 3680"/>
              <a:gd name="T3" fmla="*/ 0 h 518"/>
              <a:gd name="T4" fmla="*/ 3364 w 3680"/>
              <a:gd name="T5" fmla="*/ 0 h 518"/>
              <a:gd name="T6" fmla="*/ 3679 w 3680"/>
              <a:gd name="T7" fmla="*/ 517 h 518"/>
              <a:gd name="T8" fmla="*/ 984 w 3680"/>
              <a:gd name="T9" fmla="*/ 517 h 518"/>
            </a:gdLst>
            <a:ahLst/>
            <a:cxnLst>
              <a:cxn ang="0">
                <a:pos x="T0" y="T1"/>
              </a:cxn>
              <a:cxn ang="0">
                <a:pos x="T2" y="T3"/>
              </a:cxn>
              <a:cxn ang="0">
                <a:pos x="T4" y="T5"/>
              </a:cxn>
              <a:cxn ang="0">
                <a:pos x="T6" y="T7"/>
              </a:cxn>
              <a:cxn ang="0">
                <a:pos x="T8" y="T9"/>
              </a:cxn>
            </a:cxnLst>
            <a:rect l="0" t="0" r="r" b="b"/>
            <a:pathLst>
              <a:path w="3680" h="518">
                <a:moveTo>
                  <a:pt x="984" y="517"/>
                </a:moveTo>
                <a:lnTo>
                  <a:pt x="0" y="0"/>
                </a:lnTo>
                <a:lnTo>
                  <a:pt x="3364" y="0"/>
                </a:lnTo>
                <a:lnTo>
                  <a:pt x="3679" y="517"/>
                </a:lnTo>
                <a:lnTo>
                  <a:pt x="984" y="517"/>
                </a:lnTo>
              </a:path>
            </a:pathLst>
          </a:custGeom>
          <a:solidFill>
            <a:srgbClr val="13417F">
              <a:lumMod val="75000"/>
            </a:srgbClr>
          </a:solidFill>
          <a:ln>
            <a:noFill/>
          </a:ln>
          <a:effectLst/>
        </p:spPr>
        <p:txBody>
          <a:bodyPr wrap="none" anchor="ctr"/>
          <a:lstStyle/>
          <a:p>
            <a:pPr defTabSz="1828434">
              <a:defRPr/>
            </a:pPr>
            <a:endParaRPr lang="en-US" sz="2400" kern="0">
              <a:solidFill>
                <a:srgbClr val="AAAAAA"/>
              </a:solidFill>
            </a:endParaRPr>
          </a:p>
        </p:txBody>
      </p:sp>
      <p:sp>
        <p:nvSpPr>
          <p:cNvPr id="12" name="Freeform 13">
            <a:extLst>
              <a:ext uri="{FF2B5EF4-FFF2-40B4-BE49-F238E27FC236}">
                <a16:creationId xmlns="" xmlns:a16="http://schemas.microsoft.com/office/drawing/2014/main" id="{068764D3-DD95-4518-A07B-791DC205BD1A}"/>
              </a:ext>
            </a:extLst>
          </p:cNvPr>
          <p:cNvSpPr>
            <a:spLocks noChangeArrowheads="1"/>
          </p:cNvSpPr>
          <p:nvPr/>
        </p:nvSpPr>
        <p:spPr bwMode="auto">
          <a:xfrm rot="21165178" flipH="1">
            <a:off x="1696254" y="4685590"/>
            <a:ext cx="2837826" cy="785540"/>
          </a:xfrm>
          <a:custGeom>
            <a:avLst/>
            <a:gdLst>
              <a:gd name="T0" fmla="*/ 0 w 10776"/>
              <a:gd name="T1" fmla="*/ 2332 h 2333"/>
              <a:gd name="T2" fmla="*/ 10775 w 10776"/>
              <a:gd name="T3" fmla="*/ 2332 h 2333"/>
              <a:gd name="T4" fmla="*/ 9429 w 10776"/>
              <a:gd name="T5" fmla="*/ 0 h 2333"/>
              <a:gd name="T6" fmla="*/ 1347 w 10776"/>
              <a:gd name="T7" fmla="*/ 0 h 2333"/>
              <a:gd name="T8" fmla="*/ 0 w 10776"/>
              <a:gd name="T9" fmla="*/ 2332 h 2333"/>
            </a:gdLst>
            <a:ahLst/>
            <a:cxnLst>
              <a:cxn ang="0">
                <a:pos x="T0" y="T1"/>
              </a:cxn>
              <a:cxn ang="0">
                <a:pos x="T2" y="T3"/>
              </a:cxn>
              <a:cxn ang="0">
                <a:pos x="T4" y="T5"/>
              </a:cxn>
              <a:cxn ang="0">
                <a:pos x="T6" y="T7"/>
              </a:cxn>
              <a:cxn ang="0">
                <a:pos x="T8" y="T9"/>
              </a:cxn>
            </a:cxnLst>
            <a:rect l="0" t="0" r="r" b="b"/>
            <a:pathLst>
              <a:path w="10776" h="2333">
                <a:moveTo>
                  <a:pt x="0" y="2332"/>
                </a:moveTo>
                <a:lnTo>
                  <a:pt x="10775" y="2332"/>
                </a:lnTo>
                <a:lnTo>
                  <a:pt x="9429" y="0"/>
                </a:lnTo>
                <a:lnTo>
                  <a:pt x="1347" y="0"/>
                </a:lnTo>
                <a:lnTo>
                  <a:pt x="0" y="2332"/>
                </a:lnTo>
              </a:path>
            </a:pathLst>
          </a:custGeom>
          <a:solidFill>
            <a:srgbClr val="13417F"/>
          </a:solidFill>
          <a:ln>
            <a:noFill/>
          </a:ln>
          <a:effectLst/>
        </p:spPr>
        <p:txBody>
          <a:bodyPr wrap="none" anchor="ctr"/>
          <a:lstStyle/>
          <a:p>
            <a:pPr defTabSz="1828434">
              <a:defRPr/>
            </a:pPr>
            <a:endParaRPr lang="en-US" sz="1400" kern="0" dirty="0">
              <a:solidFill>
                <a:srgbClr val="AAAAAA"/>
              </a:solidFill>
            </a:endParaRPr>
          </a:p>
        </p:txBody>
      </p:sp>
      <p:sp>
        <p:nvSpPr>
          <p:cNvPr id="13" name="Freeform 14">
            <a:extLst>
              <a:ext uri="{FF2B5EF4-FFF2-40B4-BE49-F238E27FC236}">
                <a16:creationId xmlns="" xmlns:a16="http://schemas.microsoft.com/office/drawing/2014/main" id="{879662D8-973C-4DFA-982D-A87A07663942}"/>
              </a:ext>
            </a:extLst>
          </p:cNvPr>
          <p:cNvSpPr>
            <a:spLocks noChangeArrowheads="1"/>
          </p:cNvSpPr>
          <p:nvPr/>
        </p:nvSpPr>
        <p:spPr bwMode="auto">
          <a:xfrm rot="277457" flipH="1">
            <a:off x="3434032" y="4517530"/>
            <a:ext cx="969552" cy="173740"/>
          </a:xfrm>
          <a:custGeom>
            <a:avLst/>
            <a:gdLst>
              <a:gd name="T0" fmla="*/ 984 w 3680"/>
              <a:gd name="T1" fmla="*/ 516 h 517"/>
              <a:gd name="T2" fmla="*/ 0 w 3680"/>
              <a:gd name="T3" fmla="*/ 0 h 517"/>
              <a:gd name="T4" fmla="*/ 3364 w 3680"/>
              <a:gd name="T5" fmla="*/ 0 h 517"/>
              <a:gd name="T6" fmla="*/ 3679 w 3680"/>
              <a:gd name="T7" fmla="*/ 516 h 517"/>
              <a:gd name="T8" fmla="*/ 984 w 3680"/>
              <a:gd name="T9" fmla="*/ 516 h 517"/>
            </a:gdLst>
            <a:ahLst/>
            <a:cxnLst>
              <a:cxn ang="0">
                <a:pos x="T0" y="T1"/>
              </a:cxn>
              <a:cxn ang="0">
                <a:pos x="T2" y="T3"/>
              </a:cxn>
              <a:cxn ang="0">
                <a:pos x="T4" y="T5"/>
              </a:cxn>
              <a:cxn ang="0">
                <a:pos x="T6" y="T7"/>
              </a:cxn>
              <a:cxn ang="0">
                <a:pos x="T8" y="T9"/>
              </a:cxn>
            </a:cxnLst>
            <a:rect l="0" t="0" r="r" b="b"/>
            <a:pathLst>
              <a:path w="3680" h="517">
                <a:moveTo>
                  <a:pt x="984" y="516"/>
                </a:moveTo>
                <a:lnTo>
                  <a:pt x="0" y="0"/>
                </a:lnTo>
                <a:lnTo>
                  <a:pt x="3364" y="0"/>
                </a:lnTo>
                <a:lnTo>
                  <a:pt x="3679" y="516"/>
                </a:lnTo>
                <a:lnTo>
                  <a:pt x="984" y="516"/>
                </a:lnTo>
              </a:path>
            </a:pathLst>
          </a:custGeom>
          <a:solidFill>
            <a:srgbClr val="198AD6">
              <a:lumMod val="75000"/>
            </a:srgbClr>
          </a:solidFill>
          <a:ln>
            <a:noFill/>
          </a:ln>
          <a:effectLst/>
        </p:spPr>
        <p:txBody>
          <a:bodyPr wrap="none" anchor="ctr"/>
          <a:lstStyle/>
          <a:p>
            <a:pPr defTabSz="1828434">
              <a:defRPr/>
            </a:pPr>
            <a:endParaRPr lang="en-US" sz="2400" kern="0">
              <a:solidFill>
                <a:srgbClr val="AAAAAA"/>
              </a:solidFill>
            </a:endParaRPr>
          </a:p>
        </p:txBody>
      </p:sp>
      <p:sp>
        <p:nvSpPr>
          <p:cNvPr id="14" name="Freeform 15">
            <a:extLst>
              <a:ext uri="{FF2B5EF4-FFF2-40B4-BE49-F238E27FC236}">
                <a16:creationId xmlns="" xmlns:a16="http://schemas.microsoft.com/office/drawing/2014/main" id="{B8A9E946-2AA3-474B-9250-B1438D61B100}"/>
              </a:ext>
            </a:extLst>
          </p:cNvPr>
          <p:cNvSpPr>
            <a:spLocks noChangeArrowheads="1"/>
          </p:cNvSpPr>
          <p:nvPr/>
        </p:nvSpPr>
        <p:spPr bwMode="auto">
          <a:xfrm rot="277457" flipH="1">
            <a:off x="2051563" y="3813922"/>
            <a:ext cx="2128370" cy="785541"/>
          </a:xfrm>
          <a:custGeom>
            <a:avLst/>
            <a:gdLst>
              <a:gd name="T0" fmla="*/ 0 w 8083"/>
              <a:gd name="T1" fmla="*/ 2332 h 2333"/>
              <a:gd name="T2" fmla="*/ 8082 w 8083"/>
              <a:gd name="T3" fmla="*/ 2332 h 2333"/>
              <a:gd name="T4" fmla="*/ 6735 w 8083"/>
              <a:gd name="T5" fmla="*/ 0 h 2333"/>
              <a:gd name="T6" fmla="*/ 1347 w 8083"/>
              <a:gd name="T7" fmla="*/ 0 h 2333"/>
              <a:gd name="T8" fmla="*/ 0 w 8083"/>
              <a:gd name="T9" fmla="*/ 2332 h 2333"/>
            </a:gdLst>
            <a:ahLst/>
            <a:cxnLst>
              <a:cxn ang="0">
                <a:pos x="T0" y="T1"/>
              </a:cxn>
              <a:cxn ang="0">
                <a:pos x="T2" y="T3"/>
              </a:cxn>
              <a:cxn ang="0">
                <a:pos x="T4" y="T5"/>
              </a:cxn>
              <a:cxn ang="0">
                <a:pos x="T6" y="T7"/>
              </a:cxn>
              <a:cxn ang="0">
                <a:pos x="T8" y="T9"/>
              </a:cxn>
            </a:cxnLst>
            <a:rect l="0" t="0" r="r" b="b"/>
            <a:pathLst>
              <a:path w="8083" h="2333">
                <a:moveTo>
                  <a:pt x="0" y="2332"/>
                </a:moveTo>
                <a:lnTo>
                  <a:pt x="8082" y="2332"/>
                </a:lnTo>
                <a:lnTo>
                  <a:pt x="6735" y="0"/>
                </a:lnTo>
                <a:lnTo>
                  <a:pt x="1347" y="0"/>
                </a:lnTo>
                <a:lnTo>
                  <a:pt x="0" y="2332"/>
                </a:lnTo>
              </a:path>
            </a:pathLst>
          </a:custGeom>
          <a:solidFill>
            <a:srgbClr val="198AD6"/>
          </a:solidFill>
          <a:ln>
            <a:noFill/>
          </a:ln>
          <a:effectLst/>
        </p:spPr>
        <p:txBody>
          <a:bodyPr wrap="none" anchor="ctr"/>
          <a:lstStyle/>
          <a:p>
            <a:pPr defTabSz="1828434">
              <a:defRPr/>
            </a:pPr>
            <a:endParaRPr lang="en-US" sz="1400" kern="0">
              <a:solidFill>
                <a:srgbClr val="AAAAAA"/>
              </a:solidFill>
            </a:endParaRPr>
          </a:p>
        </p:txBody>
      </p:sp>
      <p:sp>
        <p:nvSpPr>
          <p:cNvPr id="15" name="Freeform 16">
            <a:extLst>
              <a:ext uri="{FF2B5EF4-FFF2-40B4-BE49-F238E27FC236}">
                <a16:creationId xmlns="" xmlns:a16="http://schemas.microsoft.com/office/drawing/2014/main" id="{1B00FA83-2923-4EB2-98D3-4F3D2E7646AF}"/>
              </a:ext>
            </a:extLst>
          </p:cNvPr>
          <p:cNvSpPr>
            <a:spLocks noChangeArrowheads="1"/>
          </p:cNvSpPr>
          <p:nvPr/>
        </p:nvSpPr>
        <p:spPr bwMode="auto">
          <a:xfrm rot="21211768" flipH="1">
            <a:off x="3115167" y="3564450"/>
            <a:ext cx="969552" cy="173740"/>
          </a:xfrm>
          <a:custGeom>
            <a:avLst/>
            <a:gdLst>
              <a:gd name="T0" fmla="*/ 984 w 3680"/>
              <a:gd name="T1" fmla="*/ 517 h 518"/>
              <a:gd name="T2" fmla="*/ 0 w 3680"/>
              <a:gd name="T3" fmla="*/ 0 h 518"/>
              <a:gd name="T4" fmla="*/ 3364 w 3680"/>
              <a:gd name="T5" fmla="*/ 0 h 518"/>
              <a:gd name="T6" fmla="*/ 3679 w 3680"/>
              <a:gd name="T7" fmla="*/ 517 h 518"/>
              <a:gd name="T8" fmla="*/ 984 w 3680"/>
              <a:gd name="T9" fmla="*/ 517 h 518"/>
            </a:gdLst>
            <a:ahLst/>
            <a:cxnLst>
              <a:cxn ang="0">
                <a:pos x="T0" y="T1"/>
              </a:cxn>
              <a:cxn ang="0">
                <a:pos x="T2" y="T3"/>
              </a:cxn>
              <a:cxn ang="0">
                <a:pos x="T4" y="T5"/>
              </a:cxn>
              <a:cxn ang="0">
                <a:pos x="T6" y="T7"/>
              </a:cxn>
              <a:cxn ang="0">
                <a:pos x="T8" y="T9"/>
              </a:cxn>
            </a:cxnLst>
            <a:rect l="0" t="0" r="r" b="b"/>
            <a:pathLst>
              <a:path w="3680" h="518">
                <a:moveTo>
                  <a:pt x="984" y="517"/>
                </a:moveTo>
                <a:lnTo>
                  <a:pt x="0" y="0"/>
                </a:lnTo>
                <a:lnTo>
                  <a:pt x="3364" y="0"/>
                </a:lnTo>
                <a:lnTo>
                  <a:pt x="3679" y="517"/>
                </a:lnTo>
                <a:lnTo>
                  <a:pt x="984" y="517"/>
                </a:lnTo>
              </a:path>
            </a:pathLst>
          </a:custGeom>
          <a:solidFill>
            <a:srgbClr val="3EBAEC">
              <a:lumMod val="75000"/>
            </a:srgbClr>
          </a:solidFill>
          <a:ln>
            <a:noFill/>
          </a:ln>
          <a:effectLst/>
        </p:spPr>
        <p:txBody>
          <a:bodyPr wrap="none" anchor="ctr"/>
          <a:lstStyle/>
          <a:p>
            <a:pPr defTabSz="1828434">
              <a:defRPr/>
            </a:pPr>
            <a:endParaRPr lang="en-US" kern="0">
              <a:solidFill>
                <a:srgbClr val="AAAAAA"/>
              </a:solidFill>
            </a:endParaRPr>
          </a:p>
        </p:txBody>
      </p:sp>
      <p:sp>
        <p:nvSpPr>
          <p:cNvPr id="16" name="Freeform 17">
            <a:extLst>
              <a:ext uri="{FF2B5EF4-FFF2-40B4-BE49-F238E27FC236}">
                <a16:creationId xmlns="" xmlns:a16="http://schemas.microsoft.com/office/drawing/2014/main" id="{A3C6941D-F85B-4E3B-B500-7E8043954221}"/>
              </a:ext>
            </a:extLst>
          </p:cNvPr>
          <p:cNvSpPr>
            <a:spLocks noChangeArrowheads="1"/>
          </p:cNvSpPr>
          <p:nvPr/>
        </p:nvSpPr>
        <p:spPr bwMode="auto">
          <a:xfrm rot="21211768" flipH="1">
            <a:off x="2405710" y="2954134"/>
            <a:ext cx="1418913" cy="785540"/>
          </a:xfrm>
          <a:custGeom>
            <a:avLst/>
            <a:gdLst>
              <a:gd name="T0" fmla="*/ 0 w 5389"/>
              <a:gd name="T1" fmla="*/ 2332 h 2333"/>
              <a:gd name="T2" fmla="*/ 5388 w 5389"/>
              <a:gd name="T3" fmla="*/ 2332 h 2333"/>
              <a:gd name="T4" fmla="*/ 4041 w 5389"/>
              <a:gd name="T5" fmla="*/ 0 h 2333"/>
              <a:gd name="T6" fmla="*/ 1346 w 5389"/>
              <a:gd name="T7" fmla="*/ 0 h 2333"/>
              <a:gd name="T8" fmla="*/ 0 w 5389"/>
              <a:gd name="T9" fmla="*/ 2332 h 2333"/>
            </a:gdLst>
            <a:ahLst/>
            <a:cxnLst>
              <a:cxn ang="0">
                <a:pos x="T0" y="T1"/>
              </a:cxn>
              <a:cxn ang="0">
                <a:pos x="T2" y="T3"/>
              </a:cxn>
              <a:cxn ang="0">
                <a:pos x="T4" y="T5"/>
              </a:cxn>
              <a:cxn ang="0">
                <a:pos x="T6" y="T7"/>
              </a:cxn>
              <a:cxn ang="0">
                <a:pos x="T8" y="T9"/>
              </a:cxn>
            </a:cxnLst>
            <a:rect l="0" t="0" r="r" b="b"/>
            <a:pathLst>
              <a:path w="5389" h="2333">
                <a:moveTo>
                  <a:pt x="0" y="2332"/>
                </a:moveTo>
                <a:lnTo>
                  <a:pt x="5388" y="2332"/>
                </a:lnTo>
                <a:lnTo>
                  <a:pt x="4041" y="0"/>
                </a:lnTo>
                <a:lnTo>
                  <a:pt x="1346" y="0"/>
                </a:lnTo>
                <a:lnTo>
                  <a:pt x="0" y="2332"/>
                </a:lnTo>
              </a:path>
            </a:pathLst>
          </a:custGeom>
          <a:solidFill>
            <a:srgbClr val="3EBAEC"/>
          </a:solidFill>
          <a:ln>
            <a:noFill/>
          </a:ln>
          <a:effectLst/>
        </p:spPr>
        <p:txBody>
          <a:bodyPr wrap="none" anchor="ctr"/>
          <a:lstStyle/>
          <a:p>
            <a:pPr defTabSz="1828434">
              <a:defRPr/>
            </a:pPr>
            <a:endParaRPr lang="en-US" kern="0">
              <a:solidFill>
                <a:srgbClr val="AAAAAA"/>
              </a:solidFill>
            </a:endParaRPr>
          </a:p>
        </p:txBody>
      </p:sp>
      <p:sp>
        <p:nvSpPr>
          <p:cNvPr id="17" name="Freeform 18">
            <a:extLst>
              <a:ext uri="{FF2B5EF4-FFF2-40B4-BE49-F238E27FC236}">
                <a16:creationId xmlns="" xmlns:a16="http://schemas.microsoft.com/office/drawing/2014/main" id="{8905B165-0EF7-4558-96FF-C18D69F9DB83}"/>
              </a:ext>
            </a:extLst>
          </p:cNvPr>
          <p:cNvSpPr>
            <a:spLocks noChangeArrowheads="1"/>
          </p:cNvSpPr>
          <p:nvPr/>
        </p:nvSpPr>
        <p:spPr bwMode="auto">
          <a:xfrm rot="21160831" flipH="1">
            <a:off x="2759858" y="2698722"/>
            <a:ext cx="969552" cy="175224"/>
          </a:xfrm>
          <a:custGeom>
            <a:avLst/>
            <a:gdLst>
              <a:gd name="T0" fmla="*/ 984 w 3680"/>
              <a:gd name="T1" fmla="*/ 518 h 519"/>
              <a:gd name="T2" fmla="*/ 0 w 3680"/>
              <a:gd name="T3" fmla="*/ 0 h 519"/>
              <a:gd name="T4" fmla="*/ 3365 w 3680"/>
              <a:gd name="T5" fmla="*/ 0 h 519"/>
              <a:gd name="T6" fmla="*/ 3679 w 3680"/>
              <a:gd name="T7" fmla="*/ 518 h 519"/>
              <a:gd name="T8" fmla="*/ 984 w 3680"/>
              <a:gd name="T9" fmla="*/ 518 h 519"/>
            </a:gdLst>
            <a:ahLst/>
            <a:cxnLst>
              <a:cxn ang="0">
                <a:pos x="T0" y="T1"/>
              </a:cxn>
              <a:cxn ang="0">
                <a:pos x="T2" y="T3"/>
              </a:cxn>
              <a:cxn ang="0">
                <a:pos x="T4" y="T5"/>
              </a:cxn>
              <a:cxn ang="0">
                <a:pos x="T6" y="T7"/>
              </a:cxn>
              <a:cxn ang="0">
                <a:pos x="T8" y="T9"/>
              </a:cxn>
            </a:cxnLst>
            <a:rect l="0" t="0" r="r" b="b"/>
            <a:pathLst>
              <a:path w="3680" h="519">
                <a:moveTo>
                  <a:pt x="984" y="518"/>
                </a:moveTo>
                <a:lnTo>
                  <a:pt x="0" y="0"/>
                </a:lnTo>
                <a:lnTo>
                  <a:pt x="3365" y="0"/>
                </a:lnTo>
                <a:lnTo>
                  <a:pt x="3679" y="518"/>
                </a:lnTo>
                <a:cubicBezTo>
                  <a:pt x="3679" y="518"/>
                  <a:pt x="965" y="498"/>
                  <a:pt x="984" y="518"/>
                </a:cubicBezTo>
              </a:path>
            </a:pathLst>
          </a:custGeom>
          <a:solidFill>
            <a:srgbClr val="3DBEA2">
              <a:lumMod val="75000"/>
            </a:srgbClr>
          </a:solidFill>
          <a:ln>
            <a:noFill/>
          </a:ln>
          <a:effectLst/>
        </p:spPr>
        <p:txBody>
          <a:bodyPr wrap="none" anchor="ctr"/>
          <a:lstStyle/>
          <a:p>
            <a:pPr defTabSz="1828434">
              <a:defRPr/>
            </a:pPr>
            <a:endParaRPr lang="en-US" kern="0">
              <a:solidFill>
                <a:srgbClr val="AAAAAA"/>
              </a:solidFill>
            </a:endParaRPr>
          </a:p>
        </p:txBody>
      </p:sp>
      <p:sp>
        <p:nvSpPr>
          <p:cNvPr id="18" name="Freeform 19">
            <a:extLst>
              <a:ext uri="{FF2B5EF4-FFF2-40B4-BE49-F238E27FC236}">
                <a16:creationId xmlns="" xmlns:a16="http://schemas.microsoft.com/office/drawing/2014/main" id="{6BFE3EDC-D94B-428F-876C-58F07212F638}"/>
              </a:ext>
            </a:extLst>
          </p:cNvPr>
          <p:cNvSpPr>
            <a:spLocks noChangeArrowheads="1"/>
          </p:cNvSpPr>
          <p:nvPr/>
        </p:nvSpPr>
        <p:spPr bwMode="auto">
          <a:xfrm rot="21160831" flipH="1">
            <a:off x="2761019" y="2088406"/>
            <a:ext cx="709456" cy="785541"/>
          </a:xfrm>
          <a:custGeom>
            <a:avLst/>
            <a:gdLst>
              <a:gd name="T0" fmla="*/ 0 w 2696"/>
              <a:gd name="T1" fmla="*/ 2333 h 2334"/>
              <a:gd name="T2" fmla="*/ 2695 w 2696"/>
              <a:gd name="T3" fmla="*/ 2333 h 2334"/>
              <a:gd name="T4" fmla="*/ 1349 w 2696"/>
              <a:gd name="T5" fmla="*/ 0 h 2334"/>
              <a:gd name="T6" fmla="*/ 1347 w 2696"/>
              <a:gd name="T7" fmla="*/ 0 h 2334"/>
              <a:gd name="T8" fmla="*/ 0 w 2696"/>
              <a:gd name="T9" fmla="*/ 2333 h 2334"/>
            </a:gdLst>
            <a:ahLst/>
            <a:cxnLst>
              <a:cxn ang="0">
                <a:pos x="T0" y="T1"/>
              </a:cxn>
              <a:cxn ang="0">
                <a:pos x="T2" y="T3"/>
              </a:cxn>
              <a:cxn ang="0">
                <a:pos x="T4" y="T5"/>
              </a:cxn>
              <a:cxn ang="0">
                <a:pos x="T6" y="T7"/>
              </a:cxn>
              <a:cxn ang="0">
                <a:pos x="T8" y="T9"/>
              </a:cxn>
            </a:cxnLst>
            <a:rect l="0" t="0" r="r" b="b"/>
            <a:pathLst>
              <a:path w="2696" h="2334">
                <a:moveTo>
                  <a:pt x="0" y="2333"/>
                </a:moveTo>
                <a:lnTo>
                  <a:pt x="2695" y="2333"/>
                </a:lnTo>
                <a:lnTo>
                  <a:pt x="1349" y="0"/>
                </a:lnTo>
                <a:lnTo>
                  <a:pt x="1347" y="0"/>
                </a:lnTo>
                <a:lnTo>
                  <a:pt x="0" y="2333"/>
                </a:lnTo>
              </a:path>
            </a:pathLst>
          </a:custGeom>
          <a:solidFill>
            <a:srgbClr val="3DBEA2"/>
          </a:solidFill>
          <a:ln>
            <a:noFill/>
          </a:ln>
          <a:effectLst/>
        </p:spPr>
        <p:txBody>
          <a:bodyPr wrap="none" anchor="ctr"/>
          <a:lstStyle/>
          <a:p>
            <a:pPr defTabSz="1828434">
              <a:defRPr/>
            </a:pPr>
            <a:endParaRPr lang="en-US" kern="0">
              <a:solidFill>
                <a:srgbClr val="AAAAAA"/>
              </a:solidFill>
            </a:endParaRPr>
          </a:p>
        </p:txBody>
      </p:sp>
      <p:sp>
        <p:nvSpPr>
          <p:cNvPr id="19" name="Shape 2546">
            <a:extLst>
              <a:ext uri="{FF2B5EF4-FFF2-40B4-BE49-F238E27FC236}">
                <a16:creationId xmlns="" xmlns:a16="http://schemas.microsoft.com/office/drawing/2014/main" id="{3309F461-1A43-45A3-BCB0-4E8CD29967FD}"/>
              </a:ext>
            </a:extLst>
          </p:cNvPr>
          <p:cNvSpPr>
            <a:spLocks noChangeAspect="1"/>
          </p:cNvSpPr>
          <p:nvPr/>
        </p:nvSpPr>
        <p:spPr>
          <a:xfrm rot="277457">
            <a:off x="3021838" y="4108429"/>
            <a:ext cx="187820" cy="19652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0" name="Shape 2582">
            <a:extLst>
              <a:ext uri="{FF2B5EF4-FFF2-40B4-BE49-F238E27FC236}">
                <a16:creationId xmlns="" xmlns:a16="http://schemas.microsoft.com/office/drawing/2014/main" id="{D1296AAC-A755-4D08-8C1D-AC836A1C582F}"/>
              </a:ext>
            </a:extLst>
          </p:cNvPr>
          <p:cNvSpPr>
            <a:spLocks noChangeAspect="1"/>
          </p:cNvSpPr>
          <p:nvPr/>
        </p:nvSpPr>
        <p:spPr>
          <a:xfrm rot="21160831">
            <a:off x="3021837" y="2441314"/>
            <a:ext cx="187820" cy="240199"/>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1" name="Shape 2584">
            <a:extLst>
              <a:ext uri="{FF2B5EF4-FFF2-40B4-BE49-F238E27FC236}">
                <a16:creationId xmlns="" xmlns:a16="http://schemas.microsoft.com/office/drawing/2014/main" id="{E3788E90-90FB-467E-BA04-FCB3ED801F78}"/>
              </a:ext>
            </a:extLst>
          </p:cNvPr>
          <p:cNvSpPr>
            <a:spLocks noChangeAspect="1"/>
          </p:cNvSpPr>
          <p:nvPr/>
        </p:nvSpPr>
        <p:spPr>
          <a:xfrm rot="397275">
            <a:off x="3115748" y="5962831"/>
            <a:ext cx="187820" cy="240199"/>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2" name="Shape 2587">
            <a:extLst>
              <a:ext uri="{FF2B5EF4-FFF2-40B4-BE49-F238E27FC236}">
                <a16:creationId xmlns="" xmlns:a16="http://schemas.microsoft.com/office/drawing/2014/main" id="{077EF8E5-9074-4FFE-9E19-0F2C8F2AFDE6}"/>
              </a:ext>
            </a:extLst>
          </p:cNvPr>
          <p:cNvSpPr>
            <a:spLocks noChangeAspect="1"/>
          </p:cNvSpPr>
          <p:nvPr/>
        </p:nvSpPr>
        <p:spPr>
          <a:xfrm rot="21211768">
            <a:off x="3021257" y="3226805"/>
            <a:ext cx="187820" cy="240199"/>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3" name="Shape 2790">
            <a:extLst>
              <a:ext uri="{FF2B5EF4-FFF2-40B4-BE49-F238E27FC236}">
                <a16:creationId xmlns="" xmlns:a16="http://schemas.microsoft.com/office/drawing/2014/main" id="{1F52D3A1-1940-403F-8EED-381188FA1CD4}"/>
              </a:ext>
            </a:extLst>
          </p:cNvPr>
          <p:cNvSpPr>
            <a:spLocks noChangeAspect="1"/>
          </p:cNvSpPr>
          <p:nvPr/>
        </p:nvSpPr>
        <p:spPr>
          <a:xfrm rot="21165178">
            <a:off x="3021257" y="4991015"/>
            <a:ext cx="187820" cy="174690"/>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rgbClr val="FFFFF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b="1" kern="0"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5" name="Flecha: curvada hacia arriba 24">
            <a:extLst>
              <a:ext uri="{FF2B5EF4-FFF2-40B4-BE49-F238E27FC236}">
                <a16:creationId xmlns="" xmlns:a16="http://schemas.microsoft.com/office/drawing/2014/main" id="{C4A5D3B7-B2C9-47A2-8DA8-1DEBC1BEC4B2}"/>
              </a:ext>
            </a:extLst>
          </p:cNvPr>
          <p:cNvSpPr/>
          <p:nvPr/>
        </p:nvSpPr>
        <p:spPr>
          <a:xfrm rot="11353952">
            <a:off x="3943188" y="2385678"/>
            <a:ext cx="1726248" cy="660440"/>
          </a:xfrm>
          <a:prstGeom prst="curvedUp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endParaRPr lang="es-CL" kern="0">
              <a:solidFill>
                <a:prstClr val="black"/>
              </a:solidFill>
            </a:endParaRPr>
          </a:p>
        </p:txBody>
      </p:sp>
      <p:sp>
        <p:nvSpPr>
          <p:cNvPr id="26" name="Flecha: curvada hacia la izquierda 25">
            <a:extLst>
              <a:ext uri="{FF2B5EF4-FFF2-40B4-BE49-F238E27FC236}">
                <a16:creationId xmlns="" xmlns:a16="http://schemas.microsoft.com/office/drawing/2014/main" id="{C87B0297-DD24-4579-B8EC-7AAE060EB68F}"/>
              </a:ext>
            </a:extLst>
          </p:cNvPr>
          <p:cNvSpPr/>
          <p:nvPr/>
        </p:nvSpPr>
        <p:spPr>
          <a:xfrm rot="4248770">
            <a:off x="5353010" y="4662038"/>
            <a:ext cx="520028" cy="1926282"/>
          </a:xfrm>
          <a:prstGeom prst="curvedLef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endParaRPr lang="es-CL" kern="0">
              <a:solidFill>
                <a:prstClr val="black"/>
              </a:solidFill>
            </a:endParaRPr>
          </a:p>
        </p:txBody>
      </p:sp>
      <p:pic>
        <p:nvPicPr>
          <p:cNvPr id="24" name="Imagen 23">
            <a:extLst>
              <a:ext uri="{FF2B5EF4-FFF2-40B4-BE49-F238E27FC236}">
                <a16:creationId xmlns="" xmlns:a16="http://schemas.microsoft.com/office/drawing/2014/main" id="{2F384BAD-AAA5-4FA3-9E83-F1040009F544}"/>
              </a:ext>
            </a:extLst>
          </p:cNvPr>
          <p:cNvPicPr>
            <a:picLocks noChangeAspect="1"/>
          </p:cNvPicPr>
          <p:nvPr/>
        </p:nvPicPr>
        <p:blipFill rotWithShape="1">
          <a:blip r:embed="rId3"/>
          <a:srcRect t="21208" b="8389"/>
          <a:stretch/>
        </p:blipFill>
        <p:spPr>
          <a:xfrm>
            <a:off x="7295875" y="1083129"/>
            <a:ext cx="4286957" cy="2476887"/>
          </a:xfrm>
          <a:prstGeom prst="rect">
            <a:avLst/>
          </a:prstGeom>
        </p:spPr>
      </p:pic>
      <p:pic>
        <p:nvPicPr>
          <p:cNvPr id="35" name="Imagen 34">
            <a:extLst>
              <a:ext uri="{FF2B5EF4-FFF2-40B4-BE49-F238E27FC236}">
                <a16:creationId xmlns="" xmlns:a16="http://schemas.microsoft.com/office/drawing/2014/main" id="{C7C502D9-A621-49B4-B91E-F024C0877ED5}"/>
              </a:ext>
            </a:extLst>
          </p:cNvPr>
          <p:cNvPicPr>
            <a:picLocks noChangeAspect="1"/>
          </p:cNvPicPr>
          <p:nvPr/>
        </p:nvPicPr>
        <p:blipFill>
          <a:blip r:embed="rId4"/>
          <a:stretch>
            <a:fillRect/>
          </a:stretch>
        </p:blipFill>
        <p:spPr>
          <a:xfrm>
            <a:off x="7525233" y="4326705"/>
            <a:ext cx="4119606" cy="2274799"/>
          </a:xfrm>
          <a:prstGeom prst="rect">
            <a:avLst/>
          </a:prstGeom>
        </p:spPr>
      </p:pic>
      <p:sp>
        <p:nvSpPr>
          <p:cNvPr id="36" name="Flecha: a la derecha 35">
            <a:extLst>
              <a:ext uri="{FF2B5EF4-FFF2-40B4-BE49-F238E27FC236}">
                <a16:creationId xmlns="" xmlns:a16="http://schemas.microsoft.com/office/drawing/2014/main" id="{03B5A8E0-1338-4A00-8BB9-3DB98FB6A352}"/>
              </a:ext>
            </a:extLst>
          </p:cNvPr>
          <p:cNvSpPr/>
          <p:nvPr/>
        </p:nvSpPr>
        <p:spPr>
          <a:xfrm rot="5400000">
            <a:off x="9902967" y="3611754"/>
            <a:ext cx="964947" cy="826375"/>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CL">
              <a:solidFill>
                <a:prstClr val="white"/>
              </a:solidFill>
            </a:endParaRPr>
          </a:p>
        </p:txBody>
      </p:sp>
      <p:pic>
        <p:nvPicPr>
          <p:cNvPr id="27" name="Imagen 26">
            <a:extLst>
              <a:ext uri="{FF2B5EF4-FFF2-40B4-BE49-F238E27FC236}">
                <a16:creationId xmlns="" xmlns:a16="http://schemas.microsoft.com/office/drawing/2014/main" id="{48CB0D35-88FA-43FD-A2C9-DCF98D28C59B}"/>
              </a:ext>
            </a:extLst>
          </p:cNvPr>
          <p:cNvPicPr>
            <a:picLocks noChangeAspect="1"/>
          </p:cNvPicPr>
          <p:nvPr/>
        </p:nvPicPr>
        <p:blipFill>
          <a:blip r:embed="rId5"/>
          <a:stretch>
            <a:fillRect/>
          </a:stretch>
        </p:blipFill>
        <p:spPr>
          <a:xfrm>
            <a:off x="5165611" y="2970976"/>
            <a:ext cx="1792095" cy="1918933"/>
          </a:xfrm>
          <a:prstGeom prst="rect">
            <a:avLst/>
          </a:prstGeom>
        </p:spPr>
      </p:pic>
      <p:sp>
        <p:nvSpPr>
          <p:cNvPr id="30" name="TextBox 29"/>
          <p:cNvSpPr txBox="1"/>
          <p:nvPr/>
        </p:nvSpPr>
        <p:spPr>
          <a:xfrm>
            <a:off x="1375669" y="346465"/>
            <a:ext cx="9914021" cy="461665"/>
          </a:xfrm>
          <a:prstGeom prst="rect">
            <a:avLst/>
          </a:prstGeom>
          <a:noFill/>
        </p:spPr>
        <p:txBody>
          <a:bodyPr wrap="square" rtlCol="0">
            <a:spAutoFit/>
          </a:bodyPr>
          <a:lstStyle/>
          <a:p>
            <a:pPr algn="ctr"/>
            <a:r>
              <a:rPr lang="vi-VN" sz="2400" b="1" i="1" dirty="0">
                <a:solidFill>
                  <a:srgbClr val="ED7D31">
                    <a:lumMod val="50000"/>
                  </a:srgbClr>
                </a:solidFill>
              </a:rPr>
              <a:t>Hệ thống và tiêu chuẩn khuyến khích văn hóa an toàn</a:t>
            </a:r>
            <a:endParaRPr lang="en-US" sz="1400" dirty="0">
              <a:solidFill>
                <a:prstClr val="black"/>
              </a:solidFill>
            </a:endParaRPr>
          </a:p>
        </p:txBody>
      </p:sp>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28</a:t>
            </a:fld>
            <a:endParaRPr lang="es-CL">
              <a:solidFill>
                <a:prstClr val="black">
                  <a:tint val="75000"/>
                </a:prstClr>
              </a:solidFill>
            </a:endParaRPr>
          </a:p>
        </p:txBody>
      </p:sp>
      <p:sp>
        <p:nvSpPr>
          <p:cNvPr id="31" name="Rectangle 30"/>
          <p:cNvSpPr/>
          <p:nvPr/>
        </p:nvSpPr>
        <p:spPr>
          <a:xfrm>
            <a:off x="147993" y="1037987"/>
            <a:ext cx="6739264" cy="1015663"/>
          </a:xfrm>
          <a:prstGeom prst="rect">
            <a:avLst/>
          </a:prstGeom>
          <a:solidFill>
            <a:srgbClr val="FFC000"/>
          </a:solidFill>
        </p:spPr>
        <p:txBody>
          <a:bodyPr wrap="square">
            <a:spAutoFit/>
          </a:bodyPr>
          <a:lstStyle/>
          <a:p>
            <a:pPr algn="ctr"/>
            <a:r>
              <a:rPr lang="vi-VN" sz="2000" b="1" i="1" dirty="0">
                <a:solidFill>
                  <a:schemeClr val="accent1">
                    <a:lumMod val="50000"/>
                  </a:schemeClr>
                </a:solidFill>
              </a:rPr>
              <a:t>Việc nuôi dưỡng văn hóa vệ sinh và phòng ngừa thông qua các tiêu chuẩn và hệ thống, dựa trên các khái niệm tương tự đã được áp dụng về an toàn.</a:t>
            </a:r>
            <a:endParaRPr lang="en-US" sz="2000" b="1" i="1" dirty="0">
              <a:solidFill>
                <a:schemeClr val="accent1">
                  <a:lumMod val="50000"/>
                </a:schemeClr>
              </a:solidFill>
            </a:endParaRPr>
          </a:p>
        </p:txBody>
      </p:sp>
    </p:spTree>
    <p:extLst>
      <p:ext uri="{BB962C8B-B14F-4D97-AF65-F5344CB8AC3E}">
        <p14:creationId xmlns:p14="http://schemas.microsoft.com/office/powerpoint/2010/main" val="30485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26"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80">
                                          <p:stCondLst>
                                            <p:cond delay="0"/>
                                          </p:stCondLst>
                                        </p:cTn>
                                        <p:tgtEl>
                                          <p:spTgt spid="27"/>
                                        </p:tgtEl>
                                      </p:cBhvr>
                                    </p:animEffect>
                                    <p:anim calcmode="lin" valueType="num">
                                      <p:cBhvr>
                                        <p:cTn id="4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9" dur="26">
                                          <p:stCondLst>
                                            <p:cond delay="650"/>
                                          </p:stCondLst>
                                        </p:cTn>
                                        <p:tgtEl>
                                          <p:spTgt spid="27"/>
                                        </p:tgtEl>
                                      </p:cBhvr>
                                      <p:to x="100000" y="60000"/>
                                    </p:animScale>
                                    <p:animScale>
                                      <p:cBhvr>
                                        <p:cTn id="50" dur="166" decel="50000">
                                          <p:stCondLst>
                                            <p:cond delay="676"/>
                                          </p:stCondLst>
                                        </p:cTn>
                                        <p:tgtEl>
                                          <p:spTgt spid="27"/>
                                        </p:tgtEl>
                                      </p:cBhvr>
                                      <p:to x="100000" y="100000"/>
                                    </p:animScale>
                                    <p:animScale>
                                      <p:cBhvr>
                                        <p:cTn id="51" dur="26">
                                          <p:stCondLst>
                                            <p:cond delay="1312"/>
                                          </p:stCondLst>
                                        </p:cTn>
                                        <p:tgtEl>
                                          <p:spTgt spid="27"/>
                                        </p:tgtEl>
                                      </p:cBhvr>
                                      <p:to x="100000" y="80000"/>
                                    </p:animScale>
                                    <p:animScale>
                                      <p:cBhvr>
                                        <p:cTn id="52" dur="166" decel="50000">
                                          <p:stCondLst>
                                            <p:cond delay="1338"/>
                                          </p:stCondLst>
                                        </p:cTn>
                                        <p:tgtEl>
                                          <p:spTgt spid="27"/>
                                        </p:tgtEl>
                                      </p:cBhvr>
                                      <p:to x="100000" y="100000"/>
                                    </p:animScale>
                                    <p:animScale>
                                      <p:cBhvr>
                                        <p:cTn id="53" dur="26">
                                          <p:stCondLst>
                                            <p:cond delay="1642"/>
                                          </p:stCondLst>
                                        </p:cTn>
                                        <p:tgtEl>
                                          <p:spTgt spid="27"/>
                                        </p:tgtEl>
                                      </p:cBhvr>
                                      <p:to x="100000" y="90000"/>
                                    </p:animScale>
                                    <p:animScale>
                                      <p:cBhvr>
                                        <p:cTn id="54" dur="166" decel="50000">
                                          <p:stCondLst>
                                            <p:cond delay="1668"/>
                                          </p:stCondLst>
                                        </p:cTn>
                                        <p:tgtEl>
                                          <p:spTgt spid="27"/>
                                        </p:tgtEl>
                                      </p:cBhvr>
                                      <p:to x="100000" y="100000"/>
                                    </p:animScale>
                                    <p:animScale>
                                      <p:cBhvr>
                                        <p:cTn id="55" dur="26">
                                          <p:stCondLst>
                                            <p:cond delay="1808"/>
                                          </p:stCondLst>
                                        </p:cTn>
                                        <p:tgtEl>
                                          <p:spTgt spid="27"/>
                                        </p:tgtEl>
                                      </p:cBhvr>
                                      <p:to x="100000" y="95000"/>
                                    </p:animScale>
                                    <p:animScale>
                                      <p:cBhvr>
                                        <p:cTn id="56" dur="166" decel="50000">
                                          <p:stCondLst>
                                            <p:cond delay="1834"/>
                                          </p:stCondLst>
                                        </p:cTn>
                                        <p:tgtEl>
                                          <p:spTgt spid="27"/>
                                        </p:tgtEl>
                                      </p:cBhvr>
                                      <p:to x="100000" y="100000"/>
                                    </p:animScale>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891463" y="983458"/>
            <a:ext cx="3608472" cy="830997"/>
          </a:xfrm>
          <a:prstGeom prst="rect">
            <a:avLst/>
          </a:prstGeom>
          <a:solidFill>
            <a:schemeClr val="accent2">
              <a:lumMod val="50000"/>
            </a:schemeClr>
          </a:solidFill>
        </p:spPr>
        <p:txBody>
          <a:bodyPr wrap="square" rtlCol="0">
            <a:spAutoFit/>
          </a:bodyPr>
          <a:lstStyle/>
          <a:p>
            <a:pPr algn="ctr"/>
            <a:r>
              <a:rPr lang="en-US" sz="2400" b="1" i="1" dirty="0" err="1">
                <a:solidFill>
                  <a:schemeClr val="bg1"/>
                </a:solidFill>
              </a:rPr>
              <a:t>Giảm</a:t>
            </a:r>
            <a:r>
              <a:rPr lang="en-US" sz="2400" b="1" i="1" dirty="0">
                <a:solidFill>
                  <a:schemeClr val="bg1"/>
                </a:solidFill>
              </a:rPr>
              <a:t> </a:t>
            </a:r>
            <a:r>
              <a:rPr lang="en-US" sz="2400" b="1" i="1" dirty="0" err="1">
                <a:solidFill>
                  <a:schemeClr val="bg1"/>
                </a:solidFill>
              </a:rPr>
              <a:t>giờ</a:t>
            </a:r>
            <a:r>
              <a:rPr lang="en-US" sz="2400" b="1" i="1" dirty="0">
                <a:solidFill>
                  <a:schemeClr val="bg1"/>
                </a:solidFill>
              </a:rPr>
              <a:t> </a:t>
            </a:r>
            <a:r>
              <a:rPr lang="en-US" sz="2400" b="1" i="1" dirty="0" err="1">
                <a:solidFill>
                  <a:schemeClr val="bg1"/>
                </a:solidFill>
              </a:rPr>
              <a:t>làm</a:t>
            </a:r>
            <a:r>
              <a:rPr lang="en-US" sz="2400" b="1" i="1" dirty="0">
                <a:solidFill>
                  <a:schemeClr val="bg1"/>
                </a:solidFill>
              </a:rPr>
              <a:t> </a:t>
            </a:r>
            <a:r>
              <a:rPr lang="en-US" sz="2400" b="1" i="1" dirty="0" err="1">
                <a:solidFill>
                  <a:schemeClr val="bg1"/>
                </a:solidFill>
              </a:rPr>
              <a:t>và</a:t>
            </a:r>
            <a:r>
              <a:rPr lang="en-US" sz="2400" b="1" i="1" dirty="0">
                <a:solidFill>
                  <a:schemeClr val="bg1"/>
                </a:solidFill>
              </a:rPr>
              <a:t> </a:t>
            </a:r>
            <a:r>
              <a:rPr lang="en-US" sz="2400" b="1" i="1" dirty="0" err="1">
                <a:solidFill>
                  <a:schemeClr val="bg1"/>
                </a:solidFill>
              </a:rPr>
              <a:t>luân</a:t>
            </a:r>
            <a:r>
              <a:rPr lang="en-US" sz="2400" b="1" i="1" dirty="0">
                <a:solidFill>
                  <a:schemeClr val="bg1"/>
                </a:solidFill>
              </a:rPr>
              <a:t> </a:t>
            </a:r>
            <a:r>
              <a:rPr lang="en-US" sz="2400" b="1" i="1" dirty="0" err="1">
                <a:solidFill>
                  <a:schemeClr val="bg1"/>
                </a:solidFill>
              </a:rPr>
              <a:t>chuyển</a:t>
            </a:r>
            <a:r>
              <a:rPr lang="en-US" sz="2400" b="1" i="1" dirty="0">
                <a:solidFill>
                  <a:schemeClr val="bg1"/>
                </a:solidFill>
              </a:rPr>
              <a:t> </a:t>
            </a:r>
            <a:r>
              <a:rPr lang="en-US" sz="2400" b="1" i="1" dirty="0" err="1">
                <a:solidFill>
                  <a:schemeClr val="bg1"/>
                </a:solidFill>
              </a:rPr>
              <a:t>nhân</a:t>
            </a:r>
            <a:r>
              <a:rPr lang="en-US" sz="2400" b="1" i="1" dirty="0">
                <a:solidFill>
                  <a:schemeClr val="bg1"/>
                </a:solidFill>
              </a:rPr>
              <a:t> </a:t>
            </a:r>
            <a:r>
              <a:rPr lang="en-US" sz="2400" b="1" i="1" dirty="0" err="1">
                <a:solidFill>
                  <a:schemeClr val="bg1"/>
                </a:solidFill>
              </a:rPr>
              <a:t>viên</a:t>
            </a:r>
            <a:endParaRPr lang="en-US" sz="2400" b="1" i="1" dirty="0">
              <a:solidFill>
                <a:schemeClr val="bg1"/>
              </a:solidFill>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29</a:t>
            </a:fld>
            <a:endParaRPr lang="es-CL" dirty="0">
              <a:solidFill>
                <a:prstClr val="black">
                  <a:tint val="75000"/>
                </a:prstClr>
              </a:solidFill>
            </a:endParaRPr>
          </a:p>
        </p:txBody>
      </p:sp>
      <p:sp>
        <p:nvSpPr>
          <p:cNvPr id="5" name="Rectangle 4"/>
          <p:cNvSpPr/>
          <p:nvPr/>
        </p:nvSpPr>
        <p:spPr>
          <a:xfrm>
            <a:off x="261185" y="2271965"/>
            <a:ext cx="5393907" cy="1015663"/>
          </a:xfrm>
          <a:prstGeom prst="rect">
            <a:avLst/>
          </a:prstGeom>
        </p:spPr>
        <p:txBody>
          <a:bodyPr wrap="square">
            <a:spAutoFit/>
          </a:bodyPr>
          <a:lstStyle/>
          <a:p>
            <a:pPr algn="ctr"/>
            <a:r>
              <a:rPr lang="vi-VN" sz="2000" dirty="0">
                <a:solidFill>
                  <a:schemeClr val="accent1">
                    <a:lumMod val="50000"/>
                  </a:schemeClr>
                </a:solidFill>
              </a:rPr>
              <a:t>Phân chia số lượng nhân viên thành các nhóm và điều chỉnh thời gian nghỉ ngơi để tránh tình trạng quá tải</a:t>
            </a:r>
            <a:endParaRPr lang="en-US" sz="2000" dirty="0">
              <a:solidFill>
                <a:schemeClr val="accent1">
                  <a:lumMod val="50000"/>
                </a:schemeClr>
              </a:solidFill>
            </a:endParaRPr>
          </a:p>
        </p:txBody>
      </p:sp>
      <p:sp>
        <p:nvSpPr>
          <p:cNvPr id="9" name="TextBox 8"/>
          <p:cNvSpPr txBox="1"/>
          <p:nvPr/>
        </p:nvSpPr>
        <p:spPr>
          <a:xfrm>
            <a:off x="1439778" y="218172"/>
            <a:ext cx="9914021" cy="523220"/>
          </a:xfrm>
          <a:prstGeom prst="rect">
            <a:avLst/>
          </a:prstGeom>
          <a:noFill/>
        </p:spPr>
        <p:txBody>
          <a:bodyPr wrap="square" rtlCol="0">
            <a:spAutoFit/>
          </a:bodyPr>
          <a:lstStyle/>
          <a:p>
            <a:pPr algn="ctr"/>
            <a:r>
              <a:rPr lang="vi-VN" sz="2800" b="1" i="1" dirty="0">
                <a:solidFill>
                  <a:srgbClr val="ED7D31">
                    <a:lumMod val="50000"/>
                  </a:srgbClr>
                </a:solidFill>
              </a:rPr>
              <a:t>Các chiến lược khác của ngành thực phẩm</a:t>
            </a:r>
            <a:endParaRPr lang="en-US" sz="2800" dirty="0">
              <a:solidFill>
                <a:prstClr val="black"/>
              </a:solidFill>
            </a:endParaRPr>
          </a:p>
        </p:txBody>
      </p:sp>
      <p:sp>
        <p:nvSpPr>
          <p:cNvPr id="10" name="TextBox 9"/>
          <p:cNvSpPr txBox="1"/>
          <p:nvPr/>
        </p:nvSpPr>
        <p:spPr>
          <a:xfrm>
            <a:off x="8177964" y="1027661"/>
            <a:ext cx="3608472" cy="1200329"/>
          </a:xfrm>
          <a:prstGeom prst="rect">
            <a:avLst/>
          </a:prstGeom>
          <a:solidFill>
            <a:schemeClr val="accent2">
              <a:lumMod val="50000"/>
            </a:schemeClr>
          </a:solidFill>
        </p:spPr>
        <p:txBody>
          <a:bodyPr wrap="square" rtlCol="0">
            <a:spAutoFit/>
          </a:bodyPr>
          <a:lstStyle/>
          <a:p>
            <a:pPr algn="ctr"/>
            <a:r>
              <a:rPr lang="vi-VN" sz="2400" b="1" i="1" dirty="0">
                <a:solidFill>
                  <a:schemeClr val="bg1"/>
                </a:solidFill>
              </a:rPr>
              <a:t>Giảm đa dạng sản phẩm, tập trung vào các sản phẩm phổ biến</a:t>
            </a:r>
            <a:endParaRPr lang="en-US" sz="2400" b="1" i="1" dirty="0">
              <a:solidFill>
                <a:schemeClr val="bg1"/>
              </a:solidFill>
            </a:endParaRPr>
          </a:p>
        </p:txBody>
      </p:sp>
      <p:sp>
        <p:nvSpPr>
          <p:cNvPr id="12" name="TextBox 11"/>
          <p:cNvSpPr txBox="1"/>
          <p:nvPr/>
        </p:nvSpPr>
        <p:spPr>
          <a:xfrm>
            <a:off x="1891463" y="3680211"/>
            <a:ext cx="3608472" cy="1200329"/>
          </a:xfrm>
          <a:prstGeom prst="rect">
            <a:avLst/>
          </a:prstGeom>
          <a:solidFill>
            <a:schemeClr val="accent2">
              <a:lumMod val="50000"/>
            </a:schemeClr>
          </a:solidFill>
        </p:spPr>
        <p:txBody>
          <a:bodyPr wrap="square" rtlCol="0">
            <a:spAutoFit/>
          </a:bodyPr>
          <a:lstStyle/>
          <a:p>
            <a:pPr algn="ctr"/>
            <a:r>
              <a:rPr lang="vi-VN" sz="2400" b="1" i="1" dirty="0">
                <a:solidFill>
                  <a:schemeClr val="bg1"/>
                </a:solidFill>
              </a:rPr>
              <a:t>Các nguồn cung cấp nguyên liệu thô thay thế bị gián đoạn</a:t>
            </a:r>
            <a:endParaRPr lang="en-US" sz="2400" b="1" i="1" dirty="0">
              <a:solidFill>
                <a:schemeClr val="bg1"/>
              </a:solidFill>
            </a:endParaRPr>
          </a:p>
        </p:txBody>
      </p:sp>
      <p:sp>
        <p:nvSpPr>
          <p:cNvPr id="14" name="TextBox 13"/>
          <p:cNvSpPr txBox="1"/>
          <p:nvPr/>
        </p:nvSpPr>
        <p:spPr>
          <a:xfrm>
            <a:off x="8177964" y="3680211"/>
            <a:ext cx="3608472" cy="830997"/>
          </a:xfrm>
          <a:prstGeom prst="rect">
            <a:avLst/>
          </a:prstGeom>
          <a:solidFill>
            <a:schemeClr val="accent2">
              <a:lumMod val="50000"/>
            </a:schemeClr>
          </a:solidFill>
        </p:spPr>
        <p:txBody>
          <a:bodyPr wrap="square" rtlCol="0">
            <a:spAutoFit/>
          </a:bodyPr>
          <a:lstStyle/>
          <a:p>
            <a:pPr algn="ctr"/>
            <a:r>
              <a:rPr lang="en-US" sz="2400" b="1" i="1" dirty="0" err="1">
                <a:solidFill>
                  <a:schemeClr val="bg1"/>
                </a:solidFill>
              </a:rPr>
              <a:t>Sử</a:t>
            </a:r>
            <a:r>
              <a:rPr lang="en-US" sz="2400" b="1" i="1" dirty="0">
                <a:solidFill>
                  <a:schemeClr val="bg1"/>
                </a:solidFill>
              </a:rPr>
              <a:t> </a:t>
            </a:r>
            <a:r>
              <a:rPr lang="en-US" sz="2400" b="1" i="1" dirty="0" err="1">
                <a:solidFill>
                  <a:schemeClr val="bg1"/>
                </a:solidFill>
              </a:rPr>
              <a:t>dụng</a:t>
            </a:r>
            <a:r>
              <a:rPr lang="en-US" sz="2400" b="1" i="1" dirty="0">
                <a:solidFill>
                  <a:schemeClr val="bg1"/>
                </a:solidFill>
              </a:rPr>
              <a:t> </a:t>
            </a:r>
            <a:r>
              <a:rPr lang="en-US" sz="2400" b="1" i="1" dirty="0" err="1">
                <a:solidFill>
                  <a:schemeClr val="bg1"/>
                </a:solidFill>
              </a:rPr>
              <a:t>công</a:t>
            </a:r>
            <a:r>
              <a:rPr lang="en-US" sz="2400" b="1" i="1" dirty="0">
                <a:solidFill>
                  <a:schemeClr val="bg1"/>
                </a:solidFill>
              </a:rPr>
              <a:t> </a:t>
            </a:r>
            <a:r>
              <a:rPr lang="en-US" sz="2400" b="1" i="1" dirty="0" err="1">
                <a:solidFill>
                  <a:schemeClr val="bg1"/>
                </a:solidFill>
              </a:rPr>
              <a:t>nghệ</a:t>
            </a:r>
            <a:r>
              <a:rPr lang="en-US" sz="2400" b="1" i="1" dirty="0">
                <a:solidFill>
                  <a:schemeClr val="bg1"/>
                </a:solidFill>
              </a:rPr>
              <a:t> </a:t>
            </a:r>
            <a:r>
              <a:rPr lang="en-US" sz="2400" b="1" i="1" dirty="0" err="1">
                <a:solidFill>
                  <a:schemeClr val="bg1"/>
                </a:solidFill>
              </a:rPr>
              <a:t>và</a:t>
            </a:r>
            <a:r>
              <a:rPr lang="en-US" sz="2400" b="1" i="1" dirty="0">
                <a:solidFill>
                  <a:schemeClr val="bg1"/>
                </a:solidFill>
              </a:rPr>
              <a:t> </a:t>
            </a:r>
            <a:r>
              <a:rPr lang="en-US" sz="2400" b="1" i="1" dirty="0" err="1">
                <a:solidFill>
                  <a:schemeClr val="bg1"/>
                </a:solidFill>
              </a:rPr>
              <a:t>nền</a:t>
            </a:r>
            <a:r>
              <a:rPr lang="en-US" sz="2400" b="1" i="1" dirty="0">
                <a:solidFill>
                  <a:schemeClr val="bg1"/>
                </a:solidFill>
              </a:rPr>
              <a:t> </a:t>
            </a:r>
            <a:r>
              <a:rPr lang="en-US" sz="2400" b="1" i="1" dirty="0" err="1">
                <a:solidFill>
                  <a:schemeClr val="bg1"/>
                </a:solidFill>
              </a:rPr>
              <a:t>tảng</a:t>
            </a:r>
            <a:r>
              <a:rPr lang="en-US" sz="2400" b="1" i="1" dirty="0">
                <a:solidFill>
                  <a:schemeClr val="bg1"/>
                </a:solidFill>
              </a:rPr>
              <a:t> </a:t>
            </a:r>
            <a:r>
              <a:rPr lang="en-US" sz="2400" b="1" i="1" dirty="0" err="1">
                <a:solidFill>
                  <a:schemeClr val="bg1"/>
                </a:solidFill>
              </a:rPr>
              <a:t>kỹ</a:t>
            </a:r>
            <a:r>
              <a:rPr lang="en-US" sz="2400" b="1" i="1" dirty="0">
                <a:solidFill>
                  <a:schemeClr val="bg1"/>
                </a:solidFill>
              </a:rPr>
              <a:t> </a:t>
            </a:r>
            <a:r>
              <a:rPr lang="en-US" sz="2400" b="1" i="1" dirty="0" err="1">
                <a:solidFill>
                  <a:schemeClr val="bg1"/>
                </a:solidFill>
              </a:rPr>
              <a:t>thuật</a:t>
            </a:r>
            <a:r>
              <a:rPr lang="en-US" sz="2400" b="1" i="1" dirty="0">
                <a:solidFill>
                  <a:schemeClr val="bg1"/>
                </a:solidFill>
              </a:rPr>
              <a:t> </a:t>
            </a:r>
            <a:r>
              <a:rPr lang="en-US" sz="2400" b="1" i="1" dirty="0" err="1">
                <a:solidFill>
                  <a:schemeClr val="bg1"/>
                </a:solidFill>
              </a:rPr>
              <a:t>số</a:t>
            </a:r>
            <a:endParaRPr lang="en-US" sz="2400" b="1" i="1" dirty="0">
              <a:solidFill>
                <a:schemeClr val="bg1"/>
              </a:solidFill>
            </a:endParaRPr>
          </a:p>
        </p:txBody>
      </p:sp>
      <p:sp>
        <p:nvSpPr>
          <p:cNvPr id="16" name="Rectangle 15"/>
          <p:cNvSpPr/>
          <p:nvPr/>
        </p:nvSpPr>
        <p:spPr>
          <a:xfrm>
            <a:off x="6379757" y="5246250"/>
            <a:ext cx="5389648" cy="1015663"/>
          </a:xfrm>
          <a:prstGeom prst="rect">
            <a:avLst/>
          </a:prstGeom>
        </p:spPr>
        <p:txBody>
          <a:bodyPr wrap="square">
            <a:spAutoFit/>
          </a:bodyPr>
          <a:lstStyle/>
          <a:p>
            <a:pPr algn="ctr"/>
            <a:r>
              <a:rPr lang="vi-VN" sz="2000" dirty="0">
                <a:solidFill>
                  <a:schemeClr val="accent1">
                    <a:lumMod val="50000"/>
                  </a:schemeClr>
                </a:solidFill>
              </a:rPr>
              <a:t>Bán hàng &amp; dịch vụ, phản hồi của khách hàng, bảo trì, vận hành, khởi động và đào tạo trong đại dịch</a:t>
            </a:r>
            <a:endParaRPr lang="en-US" sz="2000" dirty="0">
              <a:solidFill>
                <a:schemeClr val="accent1">
                  <a:lumMod val="50000"/>
                </a:schemeClr>
              </a:solidFill>
            </a:endParaRPr>
          </a:p>
        </p:txBody>
      </p:sp>
      <p:pic>
        <p:nvPicPr>
          <p:cNvPr id="7" name="Picture 6"/>
          <p:cNvPicPr>
            <a:picLocks noChangeAspect="1"/>
          </p:cNvPicPr>
          <p:nvPr/>
        </p:nvPicPr>
        <p:blipFill>
          <a:blip r:embed="rId3"/>
          <a:stretch>
            <a:fillRect/>
          </a:stretch>
        </p:blipFill>
        <p:spPr>
          <a:xfrm>
            <a:off x="261185" y="969998"/>
            <a:ext cx="1306428" cy="1227251"/>
          </a:xfrm>
          <a:prstGeom prst="rect">
            <a:avLst/>
          </a:prstGeom>
        </p:spPr>
      </p:pic>
      <p:pic>
        <p:nvPicPr>
          <p:cNvPr id="8" name="Picture 7"/>
          <p:cNvPicPr>
            <a:picLocks noChangeAspect="1"/>
          </p:cNvPicPr>
          <p:nvPr/>
        </p:nvPicPr>
        <p:blipFill>
          <a:blip r:embed="rId4"/>
          <a:stretch>
            <a:fillRect/>
          </a:stretch>
        </p:blipFill>
        <p:spPr>
          <a:xfrm>
            <a:off x="6379757" y="1011281"/>
            <a:ext cx="1500912" cy="1233091"/>
          </a:xfrm>
          <a:prstGeom prst="rect">
            <a:avLst/>
          </a:prstGeom>
        </p:spPr>
      </p:pic>
      <p:sp>
        <p:nvSpPr>
          <p:cNvPr id="11" name="Rectangle 10"/>
          <p:cNvSpPr/>
          <p:nvPr/>
        </p:nvSpPr>
        <p:spPr>
          <a:xfrm>
            <a:off x="6396788" y="2271965"/>
            <a:ext cx="5503948" cy="707886"/>
          </a:xfrm>
          <a:prstGeom prst="rect">
            <a:avLst/>
          </a:prstGeom>
        </p:spPr>
        <p:txBody>
          <a:bodyPr wrap="square">
            <a:spAutoFit/>
          </a:bodyPr>
          <a:lstStyle/>
          <a:p>
            <a:pPr algn="ctr"/>
            <a:r>
              <a:rPr lang="vi-VN" sz="2000" dirty="0">
                <a:solidFill>
                  <a:schemeClr val="accent1">
                    <a:lumMod val="50000"/>
                  </a:schemeClr>
                </a:solidFill>
              </a:rPr>
              <a:t>Giảm việc thay đổi tốn kém và mất thời gian và đơn giản hóa việc quản lý hàng tồn kho</a:t>
            </a:r>
            <a:endParaRPr lang="en-US" sz="2000" dirty="0">
              <a:solidFill>
                <a:schemeClr val="accent1">
                  <a:lumMod val="50000"/>
                </a:schemeClr>
              </a:solidFill>
            </a:endParaRPr>
          </a:p>
        </p:txBody>
      </p:sp>
      <p:pic>
        <p:nvPicPr>
          <p:cNvPr id="17" name="Picture 16"/>
          <p:cNvPicPr>
            <a:picLocks noChangeAspect="1"/>
          </p:cNvPicPr>
          <p:nvPr/>
        </p:nvPicPr>
        <p:blipFill>
          <a:blip r:embed="rId5"/>
          <a:stretch>
            <a:fillRect/>
          </a:stretch>
        </p:blipFill>
        <p:spPr>
          <a:xfrm>
            <a:off x="6396788" y="3465300"/>
            <a:ext cx="1483881" cy="1603594"/>
          </a:xfrm>
          <a:prstGeom prst="rect">
            <a:avLst/>
          </a:prstGeom>
        </p:spPr>
      </p:pic>
      <p:sp>
        <p:nvSpPr>
          <p:cNvPr id="18" name="Rectangle 17"/>
          <p:cNvSpPr/>
          <p:nvPr/>
        </p:nvSpPr>
        <p:spPr>
          <a:xfrm>
            <a:off x="261185" y="5292417"/>
            <a:ext cx="5393907" cy="1015663"/>
          </a:xfrm>
          <a:prstGeom prst="rect">
            <a:avLst/>
          </a:prstGeom>
        </p:spPr>
        <p:txBody>
          <a:bodyPr wrap="square">
            <a:spAutoFit/>
          </a:bodyPr>
          <a:lstStyle/>
          <a:p>
            <a:pPr algn="ctr"/>
            <a:r>
              <a:rPr lang="vi-VN" sz="2000" dirty="0">
                <a:solidFill>
                  <a:schemeClr val="accent1">
                    <a:lumMod val="50000"/>
                  </a:schemeClr>
                </a:solidFill>
              </a:rPr>
              <a:t>Nguồn nguyên liệu tạm thời không có do ngừng xuất khẩu và bị </a:t>
            </a:r>
            <a:r>
              <a:rPr lang="en-US" sz="2000" dirty="0" err="1" smtClean="0">
                <a:solidFill>
                  <a:schemeClr val="accent1">
                    <a:lumMod val="50000"/>
                  </a:schemeClr>
                </a:solidFill>
                <a:latin typeface="Arial" pitchFamily="34" charset="0"/>
                <a:cs typeface="Arial" pitchFamily="34" charset="0"/>
              </a:rPr>
              <a:t>tạm</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ngưng</a:t>
            </a:r>
            <a:r>
              <a:rPr lang="vi-VN" sz="2000" dirty="0" smtClean="0">
                <a:solidFill>
                  <a:schemeClr val="accent1">
                    <a:lumMod val="50000"/>
                  </a:schemeClr>
                </a:solidFill>
                <a:latin typeface="Arial" pitchFamily="34" charset="0"/>
                <a:cs typeface="Arial" pitchFamily="34" charset="0"/>
              </a:rPr>
              <a:t> </a:t>
            </a:r>
            <a:r>
              <a:rPr lang="vi-VN" sz="2000" dirty="0">
                <a:solidFill>
                  <a:schemeClr val="accent1">
                    <a:lumMod val="50000"/>
                  </a:schemeClr>
                </a:solidFill>
              </a:rPr>
              <a:t>được thay thế bằng các nhà cung cấp mới ngay lập tức</a:t>
            </a:r>
            <a:r>
              <a:rPr lang="en-US" dirty="0" smtClean="0"/>
              <a:t> </a:t>
            </a:r>
            <a:endParaRPr lang="en-US" dirty="0"/>
          </a:p>
        </p:txBody>
      </p:sp>
      <p:pic>
        <p:nvPicPr>
          <p:cNvPr id="19" name="Picture 18"/>
          <p:cNvPicPr>
            <a:picLocks noChangeAspect="1"/>
          </p:cNvPicPr>
          <p:nvPr/>
        </p:nvPicPr>
        <p:blipFill>
          <a:blip r:embed="rId6"/>
          <a:stretch>
            <a:fillRect/>
          </a:stretch>
        </p:blipFill>
        <p:spPr>
          <a:xfrm>
            <a:off x="248651" y="3609108"/>
            <a:ext cx="1331496" cy="1315977"/>
          </a:xfrm>
          <a:prstGeom prst="rect">
            <a:avLst/>
          </a:prstGeom>
        </p:spPr>
      </p:pic>
    </p:spTree>
    <p:extLst>
      <p:ext uri="{BB962C8B-B14F-4D97-AF65-F5344CB8AC3E}">
        <p14:creationId xmlns:p14="http://schemas.microsoft.com/office/powerpoint/2010/main" val="2044904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 xmlns:a16="http://schemas.microsoft.com/office/drawing/2014/main" id="{72942B64-B256-4FE6-A8B6-9857E6C249E5}"/>
              </a:ext>
            </a:extLst>
          </p:cNvPr>
          <p:cNvSpPr txBox="1"/>
          <p:nvPr/>
        </p:nvSpPr>
        <p:spPr>
          <a:xfrm>
            <a:off x="8219674" y="4156834"/>
            <a:ext cx="3972325" cy="1877437"/>
          </a:xfrm>
          <a:prstGeom prst="rect">
            <a:avLst/>
          </a:prstGeom>
          <a:noFill/>
        </p:spPr>
        <p:txBody>
          <a:bodyPr wrap="square" rtlCol="0">
            <a:spAutoFit/>
          </a:bodyPr>
          <a:lstStyle/>
          <a:p>
            <a:pPr algn="ctr"/>
            <a:r>
              <a:rPr lang="es-CL" sz="2000" b="1" dirty="0">
                <a:solidFill>
                  <a:prstClr val="black"/>
                </a:solidFill>
              </a:rPr>
              <a:t>Rozita </a:t>
            </a:r>
            <a:r>
              <a:rPr lang="es-CL" sz="2000" b="1" dirty="0" err="1">
                <a:solidFill>
                  <a:prstClr val="black"/>
                </a:solidFill>
              </a:rPr>
              <a:t>Vaskoska</a:t>
            </a:r>
            <a:endParaRPr lang="es-CL" sz="2000" b="1" dirty="0">
              <a:solidFill>
                <a:prstClr val="black"/>
              </a:solidFill>
            </a:endParaRPr>
          </a:p>
          <a:p>
            <a:pPr algn="ctr"/>
            <a:r>
              <a:rPr lang="es-CL" sz="1600" dirty="0" err="1">
                <a:solidFill>
                  <a:prstClr val="black"/>
                </a:solidFill>
              </a:rPr>
              <a:t>Co-chair</a:t>
            </a:r>
            <a:r>
              <a:rPr lang="es-CL" sz="1600" dirty="0">
                <a:solidFill>
                  <a:prstClr val="black"/>
                </a:solidFill>
              </a:rPr>
              <a:t> GHI WG </a:t>
            </a:r>
            <a:r>
              <a:rPr lang="es-CL" sz="1600" dirty="0" err="1">
                <a:solidFill>
                  <a:prstClr val="black"/>
                </a:solidFill>
              </a:rPr>
              <a:t>Food</a:t>
            </a:r>
            <a:r>
              <a:rPr lang="es-CL" sz="1600" dirty="0">
                <a:solidFill>
                  <a:prstClr val="black"/>
                </a:solidFill>
              </a:rPr>
              <a:t> </a:t>
            </a:r>
            <a:r>
              <a:rPr lang="es-CL" sz="1600" dirty="0" err="1">
                <a:solidFill>
                  <a:prstClr val="black"/>
                </a:solidFill>
              </a:rPr>
              <a:t>Microbiology</a:t>
            </a:r>
            <a:endParaRPr lang="es-CL" sz="1600" dirty="0">
              <a:solidFill>
                <a:prstClr val="black"/>
              </a:solidFill>
            </a:endParaRPr>
          </a:p>
          <a:p>
            <a:pPr algn="ctr"/>
            <a:r>
              <a:rPr lang="en-US" sz="1600" i="1" dirty="0">
                <a:solidFill>
                  <a:prstClr val="black"/>
                </a:solidFill>
              </a:rPr>
              <a:t>Field: food science, food microbiology, food law, meat science</a:t>
            </a:r>
          </a:p>
          <a:p>
            <a:pPr algn="ctr"/>
            <a:r>
              <a:rPr lang="en-US" sz="1600" i="1" dirty="0">
                <a:solidFill>
                  <a:prstClr val="black"/>
                </a:solidFill>
              </a:rPr>
              <a:t>Email: rozita.vaskoska@globalharmonization.net</a:t>
            </a:r>
          </a:p>
          <a:p>
            <a:pPr algn="ctr"/>
            <a:endParaRPr lang="es-CL" sz="1600" dirty="0">
              <a:solidFill>
                <a:prstClr val="black"/>
              </a:solidFill>
            </a:endParaRPr>
          </a:p>
        </p:txBody>
      </p:sp>
      <p:sp>
        <p:nvSpPr>
          <p:cNvPr id="16" name="CuadroTexto 15">
            <a:extLst>
              <a:ext uri="{FF2B5EF4-FFF2-40B4-BE49-F238E27FC236}">
                <a16:creationId xmlns="" xmlns:a16="http://schemas.microsoft.com/office/drawing/2014/main" id="{5C45AE49-DC19-4C30-98C8-8F57014DB15D}"/>
              </a:ext>
            </a:extLst>
          </p:cNvPr>
          <p:cNvSpPr txBox="1"/>
          <p:nvPr/>
        </p:nvSpPr>
        <p:spPr>
          <a:xfrm>
            <a:off x="2114836" y="1485008"/>
            <a:ext cx="4459941" cy="1877437"/>
          </a:xfrm>
          <a:prstGeom prst="rect">
            <a:avLst/>
          </a:prstGeom>
          <a:noFill/>
        </p:spPr>
        <p:txBody>
          <a:bodyPr wrap="square" rtlCol="0">
            <a:spAutoFit/>
          </a:bodyPr>
          <a:lstStyle/>
          <a:p>
            <a:pPr algn="ctr"/>
            <a:r>
              <a:rPr lang="es-CL" sz="2000" b="1" dirty="0" err="1">
                <a:solidFill>
                  <a:prstClr val="black"/>
                </a:solidFill>
              </a:rPr>
              <a:t>Noor</a:t>
            </a:r>
            <a:r>
              <a:rPr lang="es-CL" sz="2000" b="1" dirty="0">
                <a:solidFill>
                  <a:prstClr val="black"/>
                </a:solidFill>
              </a:rPr>
              <a:t> </a:t>
            </a:r>
            <a:r>
              <a:rPr lang="es-CL" sz="2000" b="1" dirty="0" err="1">
                <a:solidFill>
                  <a:prstClr val="black"/>
                </a:solidFill>
              </a:rPr>
              <a:t>Zafira</a:t>
            </a:r>
            <a:r>
              <a:rPr lang="es-CL" sz="2000" b="1" dirty="0">
                <a:solidFill>
                  <a:prstClr val="black"/>
                </a:solidFill>
              </a:rPr>
              <a:t> </a:t>
            </a:r>
            <a:r>
              <a:rPr lang="es-CL" sz="2000" b="1" dirty="0" err="1">
                <a:solidFill>
                  <a:prstClr val="black"/>
                </a:solidFill>
              </a:rPr>
              <a:t>Noor</a:t>
            </a:r>
            <a:r>
              <a:rPr lang="es-CL" sz="2000" b="1" dirty="0">
                <a:solidFill>
                  <a:prstClr val="black"/>
                </a:solidFill>
              </a:rPr>
              <a:t> </a:t>
            </a:r>
            <a:r>
              <a:rPr lang="es-CL" sz="2000" b="1" dirty="0" err="1">
                <a:solidFill>
                  <a:prstClr val="black"/>
                </a:solidFill>
              </a:rPr>
              <a:t>Hasnan</a:t>
            </a:r>
            <a:endParaRPr lang="es-CL" sz="2000" b="1" dirty="0">
              <a:solidFill>
                <a:prstClr val="black"/>
              </a:solidFill>
            </a:endParaRPr>
          </a:p>
          <a:p>
            <a:pPr algn="ctr"/>
            <a:r>
              <a:rPr lang="en-US" sz="1600" b="1" dirty="0">
                <a:solidFill>
                  <a:prstClr val="black"/>
                </a:solidFill>
              </a:rPr>
              <a:t>Universiti Putra Malaysia (UPM)</a:t>
            </a:r>
          </a:p>
          <a:p>
            <a:pPr algn="ctr"/>
            <a:r>
              <a:rPr lang="en-US" sz="1600" dirty="0">
                <a:solidFill>
                  <a:prstClr val="black"/>
                </a:solidFill>
              </a:rPr>
              <a:t>Senior Lecturer/Researcher</a:t>
            </a:r>
          </a:p>
          <a:p>
            <a:pPr algn="ctr"/>
            <a:r>
              <a:rPr lang="en-US" sz="1600" dirty="0">
                <a:solidFill>
                  <a:prstClr val="black"/>
                </a:solidFill>
              </a:rPr>
              <a:t> Ambassador to Malaysia of GHI</a:t>
            </a:r>
          </a:p>
          <a:p>
            <a:pPr algn="ctr"/>
            <a:r>
              <a:rPr lang="en-US" sz="1600" i="1" dirty="0">
                <a:solidFill>
                  <a:prstClr val="black"/>
                </a:solidFill>
              </a:rPr>
              <a:t>Field: Food manufacturing and factory design, food processing, food safety</a:t>
            </a:r>
          </a:p>
          <a:p>
            <a:pPr algn="ctr"/>
            <a:r>
              <a:rPr lang="en-US" sz="1600" i="1" dirty="0">
                <a:solidFill>
                  <a:prstClr val="black"/>
                </a:solidFill>
              </a:rPr>
              <a:t>Email: noorzafira@upm.edu.my</a:t>
            </a:r>
            <a:endParaRPr lang="es-CL" sz="1600" i="1" dirty="0">
              <a:solidFill>
                <a:prstClr val="black"/>
              </a:solidFill>
            </a:endParaRPr>
          </a:p>
        </p:txBody>
      </p:sp>
      <p:sp>
        <p:nvSpPr>
          <p:cNvPr id="17" name="CuadroTexto 16">
            <a:extLst>
              <a:ext uri="{FF2B5EF4-FFF2-40B4-BE49-F238E27FC236}">
                <a16:creationId xmlns="" xmlns:a16="http://schemas.microsoft.com/office/drawing/2014/main" id="{65CAAD05-7AD0-4111-BB36-597954FAEDD4}"/>
              </a:ext>
            </a:extLst>
          </p:cNvPr>
          <p:cNvSpPr txBox="1"/>
          <p:nvPr/>
        </p:nvSpPr>
        <p:spPr>
          <a:xfrm>
            <a:off x="8253304" y="1592805"/>
            <a:ext cx="3525050" cy="1631216"/>
          </a:xfrm>
          <a:prstGeom prst="rect">
            <a:avLst/>
          </a:prstGeom>
          <a:noFill/>
        </p:spPr>
        <p:txBody>
          <a:bodyPr wrap="square" rtlCol="0">
            <a:spAutoFit/>
          </a:bodyPr>
          <a:lstStyle/>
          <a:p>
            <a:pPr algn="ctr"/>
            <a:r>
              <a:rPr lang="es-CL" sz="2000" b="1" dirty="0" err="1">
                <a:solidFill>
                  <a:prstClr val="black"/>
                </a:solidFill>
              </a:rPr>
              <a:t>Mohd</a:t>
            </a:r>
            <a:r>
              <a:rPr lang="es-CL" sz="2000" b="1" dirty="0">
                <a:solidFill>
                  <a:prstClr val="black"/>
                </a:solidFill>
              </a:rPr>
              <a:t> </a:t>
            </a:r>
            <a:r>
              <a:rPr lang="es-CL" sz="2000" b="1" dirty="0" err="1">
                <a:solidFill>
                  <a:prstClr val="black"/>
                </a:solidFill>
              </a:rPr>
              <a:t>Zuhair</a:t>
            </a:r>
            <a:r>
              <a:rPr lang="es-CL" sz="2000" b="1" dirty="0">
                <a:solidFill>
                  <a:prstClr val="black"/>
                </a:solidFill>
              </a:rPr>
              <a:t> </a:t>
            </a:r>
            <a:r>
              <a:rPr lang="es-CL" sz="2000" b="1" dirty="0" err="1">
                <a:solidFill>
                  <a:prstClr val="black"/>
                </a:solidFill>
              </a:rPr>
              <a:t>Mohd</a:t>
            </a:r>
            <a:r>
              <a:rPr lang="es-CL" sz="2000" b="1" dirty="0">
                <a:solidFill>
                  <a:prstClr val="black"/>
                </a:solidFill>
              </a:rPr>
              <a:t> </a:t>
            </a:r>
            <a:r>
              <a:rPr lang="es-CL" sz="2000" b="1" dirty="0" err="1">
                <a:solidFill>
                  <a:prstClr val="black"/>
                </a:solidFill>
              </a:rPr>
              <a:t>Nor</a:t>
            </a:r>
            <a:endParaRPr lang="es-CL" sz="2000" b="1" dirty="0">
              <a:solidFill>
                <a:prstClr val="black"/>
              </a:solidFill>
            </a:endParaRPr>
          </a:p>
          <a:p>
            <a:pPr algn="ctr"/>
            <a:r>
              <a:rPr lang="en-US" sz="1600" b="1" dirty="0">
                <a:solidFill>
                  <a:prstClr val="black"/>
                </a:solidFill>
              </a:rPr>
              <a:t>Universiti Putra Malaysia (UPM)</a:t>
            </a:r>
            <a:endParaRPr lang="es-CL" sz="2000" b="1" dirty="0">
              <a:solidFill>
                <a:prstClr val="black"/>
              </a:solidFill>
            </a:endParaRPr>
          </a:p>
          <a:p>
            <a:pPr algn="ctr"/>
            <a:r>
              <a:rPr lang="en-US" sz="1600" dirty="0">
                <a:solidFill>
                  <a:prstClr val="black"/>
                </a:solidFill>
              </a:rPr>
              <a:t>Senior Lecturer/Researcher</a:t>
            </a:r>
          </a:p>
          <a:p>
            <a:pPr algn="ctr"/>
            <a:r>
              <a:rPr lang="en-US" sz="1600" i="1" dirty="0">
                <a:solidFill>
                  <a:prstClr val="black"/>
                </a:solidFill>
              </a:rPr>
              <a:t>Field: Food engineering, membrane filtration</a:t>
            </a:r>
            <a:br>
              <a:rPr lang="en-US" sz="1600" i="1" dirty="0">
                <a:solidFill>
                  <a:prstClr val="black"/>
                </a:solidFill>
              </a:rPr>
            </a:br>
            <a:r>
              <a:rPr lang="en-US" sz="1600" i="1" dirty="0">
                <a:solidFill>
                  <a:prstClr val="black"/>
                </a:solidFill>
              </a:rPr>
              <a:t>Email: zuhair@upm.edu.my</a:t>
            </a:r>
          </a:p>
        </p:txBody>
      </p:sp>
      <p:sp>
        <p:nvSpPr>
          <p:cNvPr id="18" name="CuadroTexto 17">
            <a:extLst>
              <a:ext uri="{FF2B5EF4-FFF2-40B4-BE49-F238E27FC236}">
                <a16:creationId xmlns="" xmlns:a16="http://schemas.microsoft.com/office/drawing/2014/main" id="{8FD02AC7-5438-4BA8-BC06-B031BF3895E6}"/>
              </a:ext>
            </a:extLst>
          </p:cNvPr>
          <p:cNvSpPr txBox="1"/>
          <p:nvPr/>
        </p:nvSpPr>
        <p:spPr>
          <a:xfrm>
            <a:off x="2384220" y="4320745"/>
            <a:ext cx="3525050" cy="1938992"/>
          </a:xfrm>
          <a:prstGeom prst="rect">
            <a:avLst/>
          </a:prstGeom>
          <a:noFill/>
        </p:spPr>
        <p:txBody>
          <a:bodyPr wrap="square" rtlCol="0">
            <a:spAutoFit/>
          </a:bodyPr>
          <a:lstStyle/>
          <a:p>
            <a:pPr algn="ctr"/>
            <a:r>
              <a:rPr lang="en-US" sz="2000" b="1" dirty="0" err="1">
                <a:solidFill>
                  <a:prstClr val="black"/>
                </a:solidFill>
              </a:rPr>
              <a:t>Nur</a:t>
            </a:r>
            <a:r>
              <a:rPr lang="en-US" sz="2000" b="1" dirty="0">
                <a:solidFill>
                  <a:prstClr val="black"/>
                </a:solidFill>
              </a:rPr>
              <a:t> </a:t>
            </a:r>
            <a:r>
              <a:rPr lang="en-US" sz="2000" b="1" dirty="0" err="1">
                <a:solidFill>
                  <a:prstClr val="black"/>
                </a:solidFill>
              </a:rPr>
              <a:t>Hamizah</a:t>
            </a:r>
            <a:r>
              <a:rPr lang="en-US" sz="2000" b="1" dirty="0">
                <a:solidFill>
                  <a:prstClr val="black"/>
                </a:solidFill>
              </a:rPr>
              <a:t> Abdul Ghani @ </a:t>
            </a:r>
            <a:r>
              <a:rPr lang="en-US" sz="2000" b="1" dirty="0" err="1">
                <a:solidFill>
                  <a:prstClr val="black"/>
                </a:solidFill>
              </a:rPr>
              <a:t>Hashim</a:t>
            </a:r>
            <a:endParaRPr lang="en-US" sz="2000" b="1" dirty="0">
              <a:solidFill>
                <a:prstClr val="black"/>
              </a:solidFill>
            </a:endParaRPr>
          </a:p>
          <a:p>
            <a:pPr algn="ctr"/>
            <a:r>
              <a:rPr lang="en-US" sz="1600" b="1" dirty="0">
                <a:solidFill>
                  <a:prstClr val="black"/>
                </a:solidFill>
              </a:rPr>
              <a:t>Universiti Putra Malaysia (UPM)</a:t>
            </a:r>
          </a:p>
          <a:p>
            <a:pPr algn="ctr"/>
            <a:r>
              <a:rPr lang="en-US" sz="1600" dirty="0">
                <a:solidFill>
                  <a:prstClr val="black"/>
                </a:solidFill>
              </a:rPr>
              <a:t>Senior Lecturer/Researcher</a:t>
            </a:r>
          </a:p>
          <a:p>
            <a:pPr algn="ctr"/>
            <a:r>
              <a:rPr lang="en-US" sz="1600" i="1" dirty="0">
                <a:solidFill>
                  <a:prstClr val="black"/>
                </a:solidFill>
              </a:rPr>
              <a:t>Field: Food engineering, food process modelling</a:t>
            </a:r>
            <a:br>
              <a:rPr lang="en-US" sz="1600" i="1" dirty="0">
                <a:solidFill>
                  <a:prstClr val="black"/>
                </a:solidFill>
              </a:rPr>
            </a:br>
            <a:r>
              <a:rPr lang="en-US" sz="1600" i="1" dirty="0">
                <a:solidFill>
                  <a:prstClr val="black"/>
                </a:solidFill>
              </a:rPr>
              <a:t>Email: nurhamizah@upm.edu.my</a:t>
            </a:r>
          </a:p>
        </p:txBody>
      </p:sp>
      <p:sp>
        <p:nvSpPr>
          <p:cNvPr id="2" name="Slide Number Placeholder 1"/>
          <p:cNvSpPr>
            <a:spLocks noGrp="1"/>
          </p:cNvSpPr>
          <p:nvPr>
            <p:ph type="sldNum" sz="quarter" idx="12"/>
          </p:nvPr>
        </p:nvSpPr>
        <p:spPr>
          <a:xfrm>
            <a:off x="9271235" y="6310905"/>
            <a:ext cx="2743200" cy="365125"/>
          </a:xfrm>
        </p:spPr>
        <p:txBody>
          <a:bodyPr/>
          <a:lstStyle/>
          <a:p>
            <a:fld id="{5B14D12E-2AFD-4EBD-BCA5-BBC6EAD3F6FB}" type="slidenum">
              <a:rPr lang="es-CL" smtClean="0">
                <a:solidFill>
                  <a:prstClr val="black">
                    <a:tint val="75000"/>
                  </a:prstClr>
                </a:solidFill>
              </a:rPr>
              <a:pPr/>
              <a:t>3</a:t>
            </a:fld>
            <a:endParaRPr lang="es-CL" dirty="0">
              <a:solidFill>
                <a:prstClr val="black">
                  <a:tint val="75000"/>
                </a:prstClr>
              </a:solidFill>
            </a:endParaRPr>
          </a:p>
        </p:txBody>
      </p:sp>
      <p:sp>
        <p:nvSpPr>
          <p:cNvPr id="13" name="CuadroTexto 3">
            <a:extLst>
              <a:ext uri="{FF2B5EF4-FFF2-40B4-BE49-F238E27FC236}">
                <a16:creationId xmlns="" xmlns:a16="http://schemas.microsoft.com/office/drawing/2014/main" id="{0B8EE59F-D1E1-4F50-A347-7EB1DE7AF2FF}"/>
              </a:ext>
            </a:extLst>
          </p:cNvPr>
          <p:cNvSpPr txBox="1"/>
          <p:nvPr/>
        </p:nvSpPr>
        <p:spPr>
          <a:xfrm>
            <a:off x="309623" y="173984"/>
            <a:ext cx="5912196" cy="646331"/>
          </a:xfrm>
          <a:prstGeom prst="rect">
            <a:avLst/>
          </a:prstGeom>
          <a:noFill/>
        </p:spPr>
        <p:txBody>
          <a:bodyPr wrap="none" rtlCol="0">
            <a:spAutoFit/>
          </a:bodyPr>
          <a:lstStyle/>
          <a:p>
            <a:pPr>
              <a:defRPr/>
            </a:pPr>
            <a:r>
              <a:rPr lang="en-US" sz="3600" b="1" spc="600" dirty="0" smtClean="0">
                <a:solidFill>
                  <a:srgbClr val="0E3E8A"/>
                </a:solidFill>
                <a:latin typeface="Verdana" panose="020B0604030504040204" pitchFamily="34" charset="0"/>
                <a:ea typeface="Verdana" panose="020B0604030504040204" pitchFamily="34" charset="0"/>
              </a:rPr>
              <a:t>HIỆU</a:t>
            </a:r>
            <a:r>
              <a:rPr lang="vi-VN" sz="3600" b="1" spc="600" dirty="0" smtClean="0">
                <a:solidFill>
                  <a:srgbClr val="0E3E8A"/>
                </a:solidFill>
                <a:latin typeface="Verdana" panose="020B0604030504040204" pitchFamily="34" charset="0"/>
                <a:ea typeface="Verdana" panose="020B0604030504040204" pitchFamily="34" charset="0"/>
              </a:rPr>
              <a:t> CHỈNH BỞI </a:t>
            </a:r>
            <a:endParaRPr lang="es-CL" sz="3600" b="1" spc="600" dirty="0">
              <a:solidFill>
                <a:srgbClr val="0E3E8A"/>
              </a:solidFill>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3"/>
          <a:stretch>
            <a:fillRect/>
          </a:stretch>
        </p:blipFill>
        <p:spPr>
          <a:xfrm>
            <a:off x="6655457" y="3937356"/>
            <a:ext cx="1724451" cy="23735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65" y="1280160"/>
            <a:ext cx="1986627" cy="2287135"/>
          </a:xfrm>
          <a:prstGeom prst="rect">
            <a:avLst/>
          </a:prstGeom>
        </p:spPr>
      </p:pic>
      <p:pic>
        <p:nvPicPr>
          <p:cNvPr id="7" name="Picture 6">
            <a:extLst>
              <a:ext uri="{FF2B5EF4-FFF2-40B4-BE49-F238E27FC236}">
                <a16:creationId xmlns="" xmlns:a16="http://schemas.microsoft.com/office/drawing/2014/main" id="{83D11F5F-CB76-49DA-880B-7C64B9D6DF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07" t="969" r="18563" b="22243"/>
          <a:stretch/>
        </p:blipFill>
        <p:spPr>
          <a:xfrm>
            <a:off x="309623" y="4087016"/>
            <a:ext cx="1946756" cy="2406451"/>
          </a:xfrm>
          <a:prstGeom prst="rect">
            <a:avLst/>
          </a:prstGeom>
        </p:spPr>
      </p:pic>
      <p:pic>
        <p:nvPicPr>
          <p:cNvPr id="14" name="Picture 13">
            <a:extLst>
              <a:ext uri="{FF2B5EF4-FFF2-40B4-BE49-F238E27FC236}">
                <a16:creationId xmlns="" xmlns:a16="http://schemas.microsoft.com/office/drawing/2014/main" id="{AA95C512-D3EC-41A5-B9F9-FE17AD56062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01" b="99381" l="10000" r="96111">
                        <a14:foregroundMark x1="41759" y1="71163" x2="41759" y2="71163"/>
                        <a14:foregroundMark x1="38981" y1="71535" x2="38981" y2="71535"/>
                        <a14:foregroundMark x1="37222" y1="68317" x2="37222" y2="68317"/>
                        <a14:foregroundMark x1="38704" y1="67946" x2="38704" y2="67946"/>
                        <a14:foregroundMark x1="36204" y1="67822" x2="30556" y2="71906"/>
                        <a14:foregroundMark x1="30556" y1="71906" x2="29815" y2="73391"/>
                        <a14:foregroundMark x1="40648" y1="72030" x2="40926" y2="83416"/>
                        <a14:foregroundMark x1="40926" y1="83416" x2="43148" y2="90842"/>
                        <a14:foregroundMark x1="63426" y1="75495" x2="62315" y2="87871"/>
                        <a14:foregroundMark x1="62315" y1="87871" x2="62685" y2="91460"/>
                        <a14:foregroundMark x1="71852" y1="75866" x2="82500" y2="82426"/>
                        <a14:foregroundMark x1="83704" y1="73391" x2="89537" y2="78837"/>
                        <a14:foregroundMark x1="89537" y1="78837" x2="96111" y2="99381"/>
                        <a14:foregroundMark x1="55926" y1="90718" x2="58333" y2="91832"/>
                        <a14:foregroundMark x1="55278" y1="87500" x2="56111" y2="91708"/>
                        <a14:foregroundMark x1="58981" y1="17946" x2="58981" y2="17946"/>
                        <a14:foregroundMark x1="65000" y1="23639" x2="65463" y2="23639"/>
                        <a14:foregroundMark x1="59722" y1="20792" x2="55741" y2="17698"/>
                        <a14:foregroundMark x1="53704" y1="18193" x2="55833" y2="17698"/>
                        <a14:foregroundMark x1="62130" y1="17203" x2="59537" y2="15594"/>
                        <a14:foregroundMark x1="62130" y1="15842" x2="63148" y2="19059"/>
                        <a14:foregroundMark x1="64444" y1="22896" x2="65556" y2="22896"/>
                        <a14:foregroundMark x1="64074" y1="21535" x2="63519" y2="18317"/>
                        <a14:foregroundMark x1="48056" y1="22277" x2="47778" y2="22153"/>
                        <a14:foregroundMark x1="42407" y1="28713" x2="42407" y2="28713"/>
                        <a14:foregroundMark x1="41389" y1="36015" x2="41389" y2="36015"/>
                        <a14:foregroundMark x1="41204" y1="36634" x2="41759" y2="34653"/>
                        <a14:foregroundMark x1="42685" y1="25619" x2="42685" y2="25619"/>
                        <a14:foregroundMark x1="63981" y1="19307" x2="64167" y2="19307"/>
                        <a14:foregroundMark x1="64167" y1="18936" x2="64444" y2="18812"/>
                        <a14:foregroundMark x1="64444" y1="21782" x2="64259" y2="21287"/>
                        <a14:foregroundMark x1="64907" y1="23020" x2="64537" y2="22772"/>
                        <a14:foregroundMark x1="42963" y1="25124" x2="42778" y2="25990"/>
                        <a14:foregroundMark x1="42963" y1="26609" x2="42037" y2="28465"/>
                        <a14:backgroundMark x1="79074" y1="63243" x2="79074" y2="63243"/>
                        <a14:backgroundMark x1="87685" y1="67574" x2="87685" y2="67574"/>
                        <a14:backgroundMark x1="88333" y1="65842" x2="88333" y2="65842"/>
                        <a14:backgroundMark x1="88333" y1="65842" x2="88333" y2="65842"/>
                        <a14:backgroundMark x1="85648" y1="63861" x2="85648" y2="63861"/>
                        <a14:backgroundMark x1="66759" y1="17450" x2="66759" y2="17450"/>
                        <a14:backgroundMark x1="80278" y1="63614" x2="80278" y2="63614"/>
                        <a14:backgroundMark x1="87407" y1="65347" x2="87407" y2="65347"/>
                      </a14:backgroundRemoval>
                    </a14:imgEffect>
                    <a14:imgEffect>
                      <a14:sharpenSoften amount="25000"/>
                    </a14:imgEffect>
                  </a14:imgLayer>
                </a14:imgProps>
              </a:ext>
              <a:ext uri="{28A0092B-C50C-407E-A947-70E740481C1C}">
                <a14:useLocalDpi xmlns:a14="http://schemas.microsoft.com/office/drawing/2010/main" val="0"/>
              </a:ext>
            </a:extLst>
          </a:blip>
          <a:srcRect l="29991" t="9677" r="17864" b="1454"/>
          <a:stretch/>
        </p:blipFill>
        <p:spPr>
          <a:xfrm>
            <a:off x="6633473" y="1174203"/>
            <a:ext cx="1768421" cy="2254797"/>
          </a:xfrm>
          <a:prstGeom prst="rect">
            <a:avLst/>
          </a:prstGeom>
        </p:spPr>
      </p:pic>
    </p:spTree>
    <p:extLst>
      <p:ext uri="{BB962C8B-B14F-4D97-AF65-F5344CB8AC3E}">
        <p14:creationId xmlns:p14="http://schemas.microsoft.com/office/powerpoint/2010/main" val="4170210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Flecha: a la derecha 3">
            <a:extLst>
              <a:ext uri="{FF2B5EF4-FFF2-40B4-BE49-F238E27FC236}">
                <a16:creationId xmlns="" xmlns:a16="http://schemas.microsoft.com/office/drawing/2014/main" id="{0024FB95-D6B4-49A2-90F9-93A7CCE00B60}"/>
              </a:ext>
            </a:extLst>
          </p:cNvPr>
          <p:cNvSpPr/>
          <p:nvPr/>
        </p:nvSpPr>
        <p:spPr>
          <a:xfrm>
            <a:off x="5550214" y="4315199"/>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E7E6E6"/>
              </a:solidFill>
            </a:endParaRPr>
          </a:p>
        </p:txBody>
      </p:sp>
      <p:pic>
        <p:nvPicPr>
          <p:cNvPr id="5" name="Picture 8" descr="Iconos De Equipo, Científico, La Ciencia imagen png - imagen transparente  descarga gratuita">
            <a:extLst>
              <a:ext uri="{FF2B5EF4-FFF2-40B4-BE49-F238E27FC236}">
                <a16:creationId xmlns="" xmlns:a16="http://schemas.microsoft.com/office/drawing/2014/main" id="{BDD5E82F-4BD3-4FC6-A34B-4B97831F1E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48" b="95906" l="9459" r="89865">
                        <a14:foregroundMark x1="37838" y1="5848" x2="37838" y2="5848"/>
                        <a14:foregroundMark x1="57095" y1="81287" x2="57095" y2="81287"/>
                        <a14:foregroundMark x1="75338" y1="86550" x2="75338" y2="86550"/>
                        <a14:foregroundMark x1="70270" y1="95906" x2="7027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6792689" y="3955444"/>
            <a:ext cx="3193140" cy="184468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 xmlns:a16="http://schemas.microsoft.com/office/drawing/2014/main" id="{0556D404-173F-4EEB-BC4D-32973BB5B38C}"/>
              </a:ext>
            </a:extLst>
          </p:cNvPr>
          <p:cNvPicPr>
            <a:picLocks noChangeAspect="1"/>
          </p:cNvPicPr>
          <p:nvPr/>
        </p:nvPicPr>
        <p:blipFill rotWithShape="1">
          <a:blip r:embed="rId5"/>
          <a:srcRect l="4047" r="74047" b="46251"/>
          <a:stretch/>
        </p:blipFill>
        <p:spPr>
          <a:xfrm>
            <a:off x="2699655" y="3349928"/>
            <a:ext cx="2670629" cy="2853872"/>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30</a:t>
            </a:fld>
            <a:endParaRPr lang="es-CL" dirty="0">
              <a:solidFill>
                <a:prstClr val="black">
                  <a:tint val="75000"/>
                </a:prstClr>
              </a:solidFill>
            </a:endParaRPr>
          </a:p>
        </p:txBody>
      </p:sp>
      <p:sp>
        <p:nvSpPr>
          <p:cNvPr id="7" name="Rectángulo 1">
            <a:extLst>
              <a:ext uri="{FF2B5EF4-FFF2-40B4-BE49-F238E27FC236}">
                <a16:creationId xmlns="" xmlns:a16="http://schemas.microsoft.com/office/drawing/2014/main" id="{0E42521E-20A6-4900-B37C-591514055E1F}"/>
              </a:ext>
            </a:extLst>
          </p:cNvPr>
          <p:cNvSpPr/>
          <p:nvPr/>
        </p:nvSpPr>
        <p:spPr>
          <a:xfrm>
            <a:off x="455294" y="1096251"/>
            <a:ext cx="11279505" cy="769441"/>
          </a:xfrm>
          <a:prstGeom prst="rect">
            <a:avLst/>
          </a:prstGeom>
          <a:noFill/>
        </p:spPr>
        <p:txBody>
          <a:bodyPr wrap="square" lIns="91440" tIns="45720" rIns="91440" bIns="45720">
            <a:spAutoFit/>
          </a:bodyPr>
          <a:lstStyle/>
          <a:p>
            <a:pPr algn="ctr">
              <a:defRPr/>
            </a:pPr>
            <a:r>
              <a:rPr lang="es-ES" sz="4400" b="1" dirty="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TIẾN BỘ KHOA HỌC &amp; CÔNG NGHỆ</a:t>
            </a:r>
          </a:p>
        </p:txBody>
      </p:sp>
    </p:spTree>
    <p:extLst>
      <p:ext uri="{BB962C8B-B14F-4D97-AF65-F5344CB8AC3E}">
        <p14:creationId xmlns:p14="http://schemas.microsoft.com/office/powerpoint/2010/main" val="3109457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14" name="CuadroTexto 3">
            <a:extLst>
              <a:ext uri="{FF2B5EF4-FFF2-40B4-BE49-F238E27FC236}">
                <a16:creationId xmlns="" xmlns:a16="http://schemas.microsoft.com/office/drawing/2014/main" id="{0B8EE59F-D1E1-4F50-A347-7EB1DE7AF2FF}"/>
              </a:ext>
            </a:extLst>
          </p:cNvPr>
          <p:cNvSpPr txBox="1"/>
          <p:nvPr/>
        </p:nvSpPr>
        <p:spPr>
          <a:xfrm>
            <a:off x="1705004" y="212861"/>
            <a:ext cx="9201558"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NGHIÊN CỨU &amp; PHÁT TRIỂN</a:t>
            </a:r>
          </a:p>
        </p:txBody>
      </p:sp>
      <p:pic>
        <p:nvPicPr>
          <p:cNvPr id="2" name="Picture 1"/>
          <p:cNvPicPr>
            <a:picLocks noChangeAspect="1"/>
          </p:cNvPicPr>
          <p:nvPr/>
        </p:nvPicPr>
        <p:blipFill>
          <a:blip r:embed="rId3"/>
          <a:stretch>
            <a:fillRect/>
          </a:stretch>
        </p:blipFill>
        <p:spPr>
          <a:xfrm>
            <a:off x="1031132" y="1142318"/>
            <a:ext cx="9875430" cy="4890084"/>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31</a:t>
            </a:fld>
            <a:endParaRPr lang="es-CL">
              <a:solidFill>
                <a:prstClr val="black">
                  <a:tint val="75000"/>
                </a:prstClr>
              </a:solidFill>
            </a:endParaRPr>
          </a:p>
        </p:txBody>
      </p:sp>
    </p:spTree>
    <p:extLst>
      <p:ext uri="{BB962C8B-B14F-4D97-AF65-F5344CB8AC3E}">
        <p14:creationId xmlns:p14="http://schemas.microsoft.com/office/powerpoint/2010/main" val="2002517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33" name="Imagen 32" descr="Imagen que contiene tráfico, oscuro, luz, caminando&#10;&#10;Descripción generada automáticamente">
            <a:extLst>
              <a:ext uri="{FF2B5EF4-FFF2-40B4-BE49-F238E27FC236}">
                <a16:creationId xmlns="" xmlns:a16="http://schemas.microsoft.com/office/drawing/2014/main" id="{507F209B-FB0A-4BA6-894E-7CC8C7355736}"/>
              </a:ext>
            </a:extLst>
          </p:cNvPr>
          <p:cNvPicPr>
            <a:picLocks noChangeAspect="1"/>
          </p:cNvPicPr>
          <p:nvPr/>
        </p:nvPicPr>
        <p:blipFill rotWithShape="1">
          <a:blip r:embed="rId3">
            <a:extLst>
              <a:ext uri="{28A0092B-C50C-407E-A947-70E740481C1C}">
                <a14:useLocalDpi xmlns:a14="http://schemas.microsoft.com/office/drawing/2010/main" val="0"/>
              </a:ext>
            </a:extLst>
          </a:blip>
          <a:srcRect r="4807"/>
          <a:stretch/>
        </p:blipFill>
        <p:spPr>
          <a:xfrm>
            <a:off x="0" y="2529137"/>
            <a:ext cx="5236950" cy="3084241"/>
          </a:xfrm>
          <a:prstGeom prst="rect">
            <a:avLst/>
          </a:prstGeom>
        </p:spPr>
      </p:pic>
      <p:pic>
        <p:nvPicPr>
          <p:cNvPr id="34" name="Picture 4" descr="Tecnologia de software software calidad proyecto empresarial, cientifico,  Servicio, computadora, logo png | PNGWing">
            <a:extLst>
              <a:ext uri="{FF2B5EF4-FFF2-40B4-BE49-F238E27FC236}">
                <a16:creationId xmlns="" xmlns:a16="http://schemas.microsoft.com/office/drawing/2014/main" id="{9E537D6F-1EFF-44F5-99B4-FC84788761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71" b="97386" l="10000" r="90000">
                        <a14:foregroundMark x1="36196" y1="13072" x2="47283" y2="12092"/>
                        <a14:foregroundMark x1="57391" y1="18301" x2="45000" y2="6536"/>
                        <a14:foregroundMark x1="45000" y1="6536" x2="44239" y2="6046"/>
                        <a14:foregroundMark x1="43913" y1="6046" x2="43913" y2="6046"/>
                        <a14:foregroundMark x1="38913" y1="63725" x2="47283" y2="89869"/>
                        <a14:foregroundMark x1="52065" y1="96569" x2="40217" y2="97549"/>
                        <a14:foregroundMark x1="76848" y1="93791" x2="73370" y2="59150"/>
                        <a14:foregroundMark x1="73370" y1="59150" x2="65000" y2="54739"/>
                        <a14:foregroundMark x1="65000" y1="54739" x2="64457" y2="55065"/>
                        <a14:foregroundMark x1="43478" y1="1471" x2="48696" y2="1634"/>
                      </a14:backgroundRemoval>
                    </a14:imgEffect>
                  </a14:imgLayer>
                </a14:imgProps>
              </a:ext>
              <a:ext uri="{28A0092B-C50C-407E-A947-70E740481C1C}">
                <a14:useLocalDpi xmlns:a14="http://schemas.microsoft.com/office/drawing/2010/main" val="0"/>
              </a:ext>
            </a:extLst>
          </a:blip>
          <a:srcRect/>
          <a:stretch>
            <a:fillRect/>
          </a:stretch>
        </p:blipFill>
        <p:spPr bwMode="auto">
          <a:xfrm>
            <a:off x="1050368" y="3309542"/>
            <a:ext cx="1977910" cy="1315740"/>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derecha"/>
          <p:cNvSpPr/>
          <p:nvPr/>
        </p:nvSpPr>
        <p:spPr>
          <a:xfrm>
            <a:off x="4856184" y="3091112"/>
            <a:ext cx="1112909" cy="876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32</a:t>
            </a:fld>
            <a:endParaRPr lang="es-CL" dirty="0">
              <a:solidFill>
                <a:prstClr val="black">
                  <a:tint val="75000"/>
                </a:prstClr>
              </a:solidFill>
            </a:endParaRPr>
          </a:p>
        </p:txBody>
      </p:sp>
      <p:pic>
        <p:nvPicPr>
          <p:cNvPr id="6" name="Picture 5" descr="Diagram&#10;&#10;Description automatically generated">
            <a:extLst>
              <a:ext uri="{FF2B5EF4-FFF2-40B4-BE49-F238E27FC236}">
                <a16:creationId xmlns="" xmlns:a16="http://schemas.microsoft.com/office/drawing/2014/main" id="{C66838B3-1C08-4EDB-AE7F-691D6100D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2573" y="1383958"/>
            <a:ext cx="6400367" cy="5265150"/>
          </a:xfrm>
          <a:prstGeom prst="rect">
            <a:avLst/>
          </a:prstGeom>
        </p:spPr>
      </p:pic>
      <p:sp>
        <p:nvSpPr>
          <p:cNvPr id="11" name="CuadroTexto 3">
            <a:extLst>
              <a:ext uri="{FF2B5EF4-FFF2-40B4-BE49-F238E27FC236}">
                <a16:creationId xmlns="" xmlns:a16="http://schemas.microsoft.com/office/drawing/2014/main" id="{6F2EB191-ABF6-4D8B-8FAF-3515947FB2B8}"/>
              </a:ext>
            </a:extLst>
          </p:cNvPr>
          <p:cNvSpPr txBox="1"/>
          <p:nvPr/>
        </p:nvSpPr>
        <p:spPr>
          <a:xfrm>
            <a:off x="2284259" y="177255"/>
            <a:ext cx="6510115"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TIẾN BỘ KHOA HỌC</a:t>
            </a:r>
          </a:p>
        </p:txBody>
      </p:sp>
      <p:sp>
        <p:nvSpPr>
          <p:cNvPr id="12" name="TextBox 11">
            <a:extLst>
              <a:ext uri="{FF2B5EF4-FFF2-40B4-BE49-F238E27FC236}">
                <a16:creationId xmlns="" xmlns:a16="http://schemas.microsoft.com/office/drawing/2014/main" id="{4C45A151-9F23-4D79-AAB5-DBC581196978}"/>
              </a:ext>
            </a:extLst>
          </p:cNvPr>
          <p:cNvSpPr txBox="1"/>
          <p:nvPr/>
        </p:nvSpPr>
        <p:spPr>
          <a:xfrm>
            <a:off x="1138989" y="883171"/>
            <a:ext cx="10233861" cy="523220"/>
          </a:xfrm>
          <a:prstGeom prst="rect">
            <a:avLst/>
          </a:prstGeom>
          <a:noFill/>
        </p:spPr>
        <p:txBody>
          <a:bodyPr wrap="square" rtlCol="0">
            <a:spAutoFit/>
          </a:bodyPr>
          <a:lstStyle/>
          <a:p>
            <a:pPr algn="ctr"/>
            <a:r>
              <a:rPr lang="en-US" sz="2800" b="1" i="1" dirty="0" err="1" smtClean="0">
                <a:solidFill>
                  <a:srgbClr val="ED7D31">
                    <a:lumMod val="50000"/>
                  </a:srgbClr>
                </a:solidFill>
                <a:latin typeface="Arial" pitchFamily="34" charset="0"/>
                <a:cs typeface="Arial" pitchFamily="34" charset="0"/>
              </a:rPr>
              <a:t>Cập</a:t>
            </a:r>
            <a:r>
              <a:rPr lang="en-US" sz="2800" b="1" i="1" dirty="0" smtClean="0">
                <a:solidFill>
                  <a:srgbClr val="ED7D31">
                    <a:lumMod val="50000"/>
                  </a:srgbClr>
                </a:solidFill>
                <a:latin typeface="Arial" pitchFamily="34" charset="0"/>
                <a:cs typeface="Arial" pitchFamily="34" charset="0"/>
              </a:rPr>
              <a:t> </a:t>
            </a:r>
            <a:r>
              <a:rPr lang="en-US" sz="2800" b="1" i="1" dirty="0" err="1" smtClean="0">
                <a:solidFill>
                  <a:srgbClr val="ED7D31">
                    <a:lumMod val="50000"/>
                  </a:srgbClr>
                </a:solidFill>
                <a:latin typeface="Arial" pitchFamily="34" charset="0"/>
                <a:cs typeface="Arial" pitchFamily="34" charset="0"/>
              </a:rPr>
              <a:t>nhật</a:t>
            </a:r>
            <a:r>
              <a:rPr lang="vi-VN" sz="2800" b="1" i="1" dirty="0" smtClean="0">
                <a:solidFill>
                  <a:srgbClr val="ED7D31">
                    <a:lumMod val="50000"/>
                  </a:srgbClr>
                </a:solidFill>
                <a:latin typeface="Arial" pitchFamily="34" charset="0"/>
                <a:cs typeface="Arial" pitchFamily="34" charset="0"/>
              </a:rPr>
              <a:t> </a:t>
            </a:r>
            <a:r>
              <a:rPr lang="vi-VN" sz="2800" b="1" i="1" dirty="0">
                <a:solidFill>
                  <a:srgbClr val="ED7D31">
                    <a:lumMod val="50000"/>
                  </a:srgbClr>
                </a:solidFill>
              </a:rPr>
              <a:t>kiến thức liên quan đến SARS-CoV-2 / COVID-19</a:t>
            </a:r>
            <a:endParaRPr lang="en-US" sz="2800" b="1" i="1" dirty="0">
              <a:solidFill>
                <a:srgbClr val="ED7D31">
                  <a:lumMod val="50000"/>
                </a:srgbClr>
              </a:solidFill>
            </a:endParaRPr>
          </a:p>
        </p:txBody>
      </p:sp>
    </p:spTree>
    <p:extLst>
      <p:ext uri="{BB962C8B-B14F-4D97-AF65-F5344CB8AC3E}">
        <p14:creationId xmlns:p14="http://schemas.microsoft.com/office/powerpoint/2010/main" val="34955437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 xmlns:a16="http://schemas.microsoft.com/office/drawing/2014/main" id="{2DBD92BB-1F2F-4801-860C-2265D46558E9}"/>
              </a:ext>
            </a:extLst>
          </p:cNvPr>
          <p:cNvGrpSpPr/>
          <p:nvPr/>
        </p:nvGrpSpPr>
        <p:grpSpPr>
          <a:xfrm>
            <a:off x="543021" y="1860974"/>
            <a:ext cx="8278790" cy="4838062"/>
            <a:chOff x="2107698" y="1588830"/>
            <a:chExt cx="8659361" cy="4948286"/>
          </a:xfrm>
        </p:grpSpPr>
        <p:sp>
          <p:nvSpPr>
            <p:cNvPr id="6" name="AutoShape 11">
              <a:extLst>
                <a:ext uri="{FF2B5EF4-FFF2-40B4-BE49-F238E27FC236}">
                  <a16:creationId xmlns="" xmlns:a16="http://schemas.microsoft.com/office/drawing/2014/main" id="{671CB90B-C1B5-40F7-9E95-844F48C9B695}"/>
                </a:ext>
              </a:extLst>
            </p:cNvPr>
            <p:cNvSpPr>
              <a:spLocks/>
            </p:cNvSpPr>
            <p:nvPr/>
          </p:nvSpPr>
          <p:spPr bwMode="auto">
            <a:xfrm rot="10800000" flipH="1">
              <a:off x="7545144" y="4398123"/>
              <a:ext cx="3221915" cy="1045888"/>
            </a:xfrm>
            <a:custGeom>
              <a:avLst/>
              <a:gdLst>
                <a:gd name="T0" fmla="*/ 5194300 w 21600"/>
                <a:gd name="T1" fmla="*/ 748506 h 21600"/>
                <a:gd name="T2" fmla="*/ 5194300 w 21600"/>
                <a:gd name="T3" fmla="*/ 748506 h 21600"/>
                <a:gd name="T4" fmla="*/ 5194300 w 21600"/>
                <a:gd name="T5" fmla="*/ 748506 h 21600"/>
                <a:gd name="T6" fmla="*/ 5194300 w 21600"/>
                <a:gd name="T7" fmla="*/ 748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71"/>
                  </a:lnTo>
                  <a:lnTo>
                    <a:pt x="19969" y="21571"/>
                  </a:lnTo>
                  <a:lnTo>
                    <a:pt x="19969" y="21600"/>
                  </a:lnTo>
                  <a:lnTo>
                    <a:pt x="21600" y="10800"/>
                  </a:lnTo>
                  <a:lnTo>
                    <a:pt x="19969" y="0"/>
                  </a:lnTo>
                  <a:lnTo>
                    <a:pt x="0" y="0"/>
                  </a:lnTo>
                  <a:close/>
                </a:path>
              </a:pathLst>
            </a:custGeom>
            <a:solidFill>
              <a:srgbClr val="7BCDD6"/>
            </a:solidFill>
            <a:ln>
              <a:noFill/>
            </a:ln>
            <a:effectLst/>
          </p:spPr>
          <p:txBody>
            <a:bodyPr lIns="50787" tIns="50787" rIns="50787" bIns="50787" anchor="ctr"/>
            <a:lstStyle/>
            <a:p>
              <a:pPr defTabSz="1828434">
                <a:defRPr/>
              </a:pPr>
              <a:endParaRPr lang="id-ID" sz="1200" kern="0">
                <a:solidFill>
                  <a:srgbClr val="272727"/>
                </a:solidFill>
              </a:endParaRPr>
            </a:p>
          </p:txBody>
        </p:sp>
        <p:sp>
          <p:nvSpPr>
            <p:cNvPr id="7" name="AutoShape 11">
              <a:extLst>
                <a:ext uri="{FF2B5EF4-FFF2-40B4-BE49-F238E27FC236}">
                  <a16:creationId xmlns="" xmlns:a16="http://schemas.microsoft.com/office/drawing/2014/main" id="{68136099-F84D-4233-9CFD-1ED59911FC61}"/>
                </a:ext>
              </a:extLst>
            </p:cNvPr>
            <p:cNvSpPr>
              <a:spLocks/>
            </p:cNvSpPr>
            <p:nvPr/>
          </p:nvSpPr>
          <p:spPr bwMode="auto">
            <a:xfrm flipH="1">
              <a:off x="2107698" y="2968690"/>
              <a:ext cx="3220668" cy="1069495"/>
            </a:xfrm>
            <a:custGeom>
              <a:avLst/>
              <a:gdLst>
                <a:gd name="T0" fmla="*/ 5194300 w 21600"/>
                <a:gd name="T1" fmla="*/ 748506 h 21600"/>
                <a:gd name="T2" fmla="*/ 5194300 w 21600"/>
                <a:gd name="T3" fmla="*/ 748506 h 21600"/>
                <a:gd name="T4" fmla="*/ 5194300 w 21600"/>
                <a:gd name="T5" fmla="*/ 748506 h 21600"/>
                <a:gd name="T6" fmla="*/ 5194300 w 21600"/>
                <a:gd name="T7" fmla="*/ 748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71"/>
                  </a:lnTo>
                  <a:lnTo>
                    <a:pt x="19969" y="21571"/>
                  </a:lnTo>
                  <a:lnTo>
                    <a:pt x="19969" y="21600"/>
                  </a:lnTo>
                  <a:lnTo>
                    <a:pt x="21600" y="10800"/>
                  </a:lnTo>
                  <a:lnTo>
                    <a:pt x="19969" y="0"/>
                  </a:lnTo>
                  <a:lnTo>
                    <a:pt x="0" y="0"/>
                  </a:lnTo>
                  <a:close/>
                </a:path>
              </a:pathLst>
            </a:custGeom>
            <a:solidFill>
              <a:srgbClr val="47A19F">
                <a:lumMod val="75000"/>
              </a:srgbClr>
            </a:solidFill>
            <a:ln>
              <a:noFill/>
            </a:ln>
            <a:effectLst/>
          </p:spPr>
          <p:txBody>
            <a:bodyPr lIns="50787" tIns="50787" rIns="50787" bIns="50787" anchor="ctr"/>
            <a:lstStyle/>
            <a:p>
              <a:pPr defTabSz="1828434">
                <a:defRPr/>
              </a:pPr>
              <a:endParaRPr lang="id-ID" sz="1200" kern="0">
                <a:solidFill>
                  <a:srgbClr val="272727"/>
                </a:solidFill>
              </a:endParaRPr>
            </a:p>
          </p:txBody>
        </p:sp>
        <p:sp>
          <p:nvSpPr>
            <p:cNvPr id="8" name="AutoShape 11">
              <a:extLst>
                <a:ext uri="{FF2B5EF4-FFF2-40B4-BE49-F238E27FC236}">
                  <a16:creationId xmlns="" xmlns:a16="http://schemas.microsoft.com/office/drawing/2014/main" id="{D1A43082-E06A-4EAA-8F33-8B9A4C8E73A6}"/>
                </a:ext>
              </a:extLst>
            </p:cNvPr>
            <p:cNvSpPr>
              <a:spLocks/>
            </p:cNvSpPr>
            <p:nvPr/>
          </p:nvSpPr>
          <p:spPr bwMode="auto">
            <a:xfrm>
              <a:off x="6065210" y="1588830"/>
              <a:ext cx="3220668" cy="1067945"/>
            </a:xfrm>
            <a:custGeom>
              <a:avLst/>
              <a:gdLst>
                <a:gd name="T0" fmla="*/ 5194300 w 21600"/>
                <a:gd name="T1" fmla="*/ 748506 h 21600"/>
                <a:gd name="T2" fmla="*/ 5194300 w 21600"/>
                <a:gd name="T3" fmla="*/ 748506 h 21600"/>
                <a:gd name="T4" fmla="*/ 5194300 w 21600"/>
                <a:gd name="T5" fmla="*/ 748506 h 21600"/>
                <a:gd name="T6" fmla="*/ 5194300 w 21600"/>
                <a:gd name="T7" fmla="*/ 748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71"/>
                  </a:lnTo>
                  <a:lnTo>
                    <a:pt x="19969" y="21571"/>
                  </a:lnTo>
                  <a:lnTo>
                    <a:pt x="19969" y="21600"/>
                  </a:lnTo>
                  <a:lnTo>
                    <a:pt x="21600" y="10800"/>
                  </a:lnTo>
                  <a:lnTo>
                    <a:pt x="19969" y="0"/>
                  </a:lnTo>
                  <a:lnTo>
                    <a:pt x="0" y="0"/>
                  </a:lnTo>
                  <a:close/>
                </a:path>
              </a:pathLst>
            </a:custGeom>
            <a:solidFill>
              <a:srgbClr val="297B7A">
                <a:lumMod val="50000"/>
              </a:srgbClr>
            </a:solidFill>
            <a:ln>
              <a:noFill/>
            </a:ln>
            <a:effectLst/>
          </p:spPr>
          <p:txBody>
            <a:bodyPr lIns="50787" tIns="50787" rIns="50787" bIns="50787" anchor="ctr"/>
            <a:lstStyle/>
            <a:p>
              <a:pPr defTabSz="1828434">
                <a:defRPr/>
              </a:pPr>
              <a:endParaRPr lang="id-ID" sz="1200" kern="0" dirty="0">
                <a:solidFill>
                  <a:srgbClr val="272727"/>
                </a:solidFill>
              </a:endParaRPr>
            </a:p>
          </p:txBody>
        </p:sp>
        <p:sp>
          <p:nvSpPr>
            <p:cNvPr id="9" name="Freeform 3">
              <a:extLst>
                <a:ext uri="{FF2B5EF4-FFF2-40B4-BE49-F238E27FC236}">
                  <a16:creationId xmlns="" xmlns:a16="http://schemas.microsoft.com/office/drawing/2014/main" id="{B1AD054F-EEE9-4C89-96C5-C7F94C2547E6}"/>
                </a:ext>
              </a:extLst>
            </p:cNvPr>
            <p:cNvSpPr>
              <a:spLocks/>
            </p:cNvSpPr>
            <p:nvPr/>
          </p:nvSpPr>
          <p:spPr bwMode="auto">
            <a:xfrm>
              <a:off x="4588400" y="3766946"/>
              <a:ext cx="2956743" cy="1370741"/>
            </a:xfrm>
            <a:custGeom>
              <a:avLst/>
              <a:gdLst>
                <a:gd name="T0" fmla="*/ 0 w 947"/>
                <a:gd name="T1" fmla="*/ 198 h 430"/>
                <a:gd name="T2" fmla="*/ 473 w 947"/>
                <a:gd name="T3" fmla="*/ 0 h 430"/>
                <a:gd name="T4" fmla="*/ 947 w 947"/>
                <a:gd name="T5" fmla="*/ 198 h 430"/>
                <a:gd name="T6" fmla="*/ 473 w 947"/>
                <a:gd name="T7" fmla="*/ 430 h 430"/>
                <a:gd name="T8" fmla="*/ 0 w 947"/>
                <a:gd name="T9" fmla="*/ 198 h 430"/>
              </a:gdLst>
              <a:ahLst/>
              <a:cxnLst>
                <a:cxn ang="0">
                  <a:pos x="T0" y="T1"/>
                </a:cxn>
                <a:cxn ang="0">
                  <a:pos x="T2" y="T3"/>
                </a:cxn>
                <a:cxn ang="0">
                  <a:pos x="T4" y="T5"/>
                </a:cxn>
                <a:cxn ang="0">
                  <a:pos x="T6" y="T7"/>
                </a:cxn>
                <a:cxn ang="0">
                  <a:pos x="T8" y="T9"/>
                </a:cxn>
              </a:cxnLst>
              <a:rect l="0" t="0" r="r" b="b"/>
              <a:pathLst>
                <a:path w="947" h="430">
                  <a:moveTo>
                    <a:pt x="0" y="198"/>
                  </a:moveTo>
                  <a:lnTo>
                    <a:pt x="473" y="0"/>
                  </a:lnTo>
                  <a:lnTo>
                    <a:pt x="947" y="198"/>
                  </a:lnTo>
                  <a:lnTo>
                    <a:pt x="473" y="430"/>
                  </a:lnTo>
                  <a:lnTo>
                    <a:pt x="0" y="198"/>
                  </a:lnTo>
                  <a:close/>
                </a:path>
              </a:pathLst>
            </a:custGeom>
            <a:solidFill>
              <a:srgbClr val="7BCDD6">
                <a:lumMod val="50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0" name="Freeform 4">
              <a:extLst>
                <a:ext uri="{FF2B5EF4-FFF2-40B4-BE49-F238E27FC236}">
                  <a16:creationId xmlns="" xmlns:a16="http://schemas.microsoft.com/office/drawing/2014/main" id="{9E09B4B6-0D5A-4CC6-8942-D3EB7B863B7A}"/>
                </a:ext>
              </a:extLst>
            </p:cNvPr>
            <p:cNvSpPr>
              <a:spLocks/>
            </p:cNvSpPr>
            <p:nvPr/>
          </p:nvSpPr>
          <p:spPr bwMode="auto">
            <a:xfrm>
              <a:off x="6065210" y="4398124"/>
              <a:ext cx="2166822" cy="2138992"/>
            </a:xfrm>
            <a:custGeom>
              <a:avLst/>
              <a:gdLst>
                <a:gd name="T0" fmla="*/ 0 w 694"/>
                <a:gd name="T1" fmla="*/ 671 h 671"/>
                <a:gd name="T2" fmla="*/ 694 w 694"/>
                <a:gd name="T3" fmla="*/ 329 h 671"/>
                <a:gd name="T4" fmla="*/ 474 w 694"/>
                <a:gd name="T5" fmla="*/ 0 h 671"/>
                <a:gd name="T6" fmla="*/ 0 w 694"/>
                <a:gd name="T7" fmla="*/ 232 h 671"/>
                <a:gd name="T8" fmla="*/ 0 w 694"/>
                <a:gd name="T9" fmla="*/ 671 h 671"/>
              </a:gdLst>
              <a:ahLst/>
              <a:cxnLst>
                <a:cxn ang="0">
                  <a:pos x="T0" y="T1"/>
                </a:cxn>
                <a:cxn ang="0">
                  <a:pos x="T2" y="T3"/>
                </a:cxn>
                <a:cxn ang="0">
                  <a:pos x="T4" y="T5"/>
                </a:cxn>
                <a:cxn ang="0">
                  <a:pos x="T6" y="T7"/>
                </a:cxn>
                <a:cxn ang="0">
                  <a:pos x="T8" y="T9"/>
                </a:cxn>
              </a:cxnLst>
              <a:rect l="0" t="0" r="r" b="b"/>
              <a:pathLst>
                <a:path w="694" h="671">
                  <a:moveTo>
                    <a:pt x="0" y="671"/>
                  </a:moveTo>
                  <a:lnTo>
                    <a:pt x="694" y="329"/>
                  </a:lnTo>
                  <a:lnTo>
                    <a:pt x="474" y="0"/>
                  </a:lnTo>
                  <a:lnTo>
                    <a:pt x="0" y="232"/>
                  </a:lnTo>
                  <a:lnTo>
                    <a:pt x="0" y="671"/>
                  </a:lnTo>
                  <a:close/>
                </a:path>
              </a:pathLst>
            </a:custGeom>
            <a:solidFill>
              <a:srgbClr val="7BCDD6">
                <a:lumMod val="75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1" name="Freeform 5">
              <a:extLst>
                <a:ext uri="{FF2B5EF4-FFF2-40B4-BE49-F238E27FC236}">
                  <a16:creationId xmlns="" xmlns:a16="http://schemas.microsoft.com/office/drawing/2014/main" id="{E91030D6-A06F-4459-90D6-8DB44CDF0AE0}"/>
                </a:ext>
              </a:extLst>
            </p:cNvPr>
            <p:cNvSpPr>
              <a:spLocks/>
            </p:cNvSpPr>
            <p:nvPr/>
          </p:nvSpPr>
          <p:spPr bwMode="auto">
            <a:xfrm>
              <a:off x="3901511" y="4398124"/>
              <a:ext cx="2163699" cy="2138992"/>
            </a:xfrm>
            <a:custGeom>
              <a:avLst/>
              <a:gdLst>
                <a:gd name="T0" fmla="*/ 693 w 693"/>
                <a:gd name="T1" fmla="*/ 232 h 671"/>
                <a:gd name="T2" fmla="*/ 220 w 693"/>
                <a:gd name="T3" fmla="*/ 0 h 671"/>
                <a:gd name="T4" fmla="*/ 0 w 693"/>
                <a:gd name="T5" fmla="*/ 329 h 671"/>
                <a:gd name="T6" fmla="*/ 693 w 693"/>
                <a:gd name="T7" fmla="*/ 671 h 671"/>
                <a:gd name="T8" fmla="*/ 693 w 693"/>
                <a:gd name="T9" fmla="*/ 232 h 671"/>
              </a:gdLst>
              <a:ahLst/>
              <a:cxnLst>
                <a:cxn ang="0">
                  <a:pos x="T0" y="T1"/>
                </a:cxn>
                <a:cxn ang="0">
                  <a:pos x="T2" y="T3"/>
                </a:cxn>
                <a:cxn ang="0">
                  <a:pos x="T4" y="T5"/>
                </a:cxn>
                <a:cxn ang="0">
                  <a:pos x="T6" y="T7"/>
                </a:cxn>
                <a:cxn ang="0">
                  <a:pos x="T8" y="T9"/>
                </a:cxn>
              </a:cxnLst>
              <a:rect l="0" t="0" r="r" b="b"/>
              <a:pathLst>
                <a:path w="693" h="671">
                  <a:moveTo>
                    <a:pt x="693" y="232"/>
                  </a:moveTo>
                  <a:lnTo>
                    <a:pt x="220" y="0"/>
                  </a:lnTo>
                  <a:lnTo>
                    <a:pt x="0" y="329"/>
                  </a:lnTo>
                  <a:lnTo>
                    <a:pt x="693" y="671"/>
                  </a:lnTo>
                  <a:lnTo>
                    <a:pt x="693" y="232"/>
                  </a:lnTo>
                  <a:close/>
                </a:path>
              </a:pathLst>
            </a:custGeom>
            <a:solidFill>
              <a:srgbClr val="7BCDD6"/>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dirty="0">
                <a:solidFill>
                  <a:srgbClr val="272727"/>
                </a:solidFill>
              </a:endParaRPr>
            </a:p>
          </p:txBody>
        </p:sp>
        <p:sp>
          <p:nvSpPr>
            <p:cNvPr id="12" name="Freeform 7">
              <a:extLst>
                <a:ext uri="{FF2B5EF4-FFF2-40B4-BE49-F238E27FC236}">
                  <a16:creationId xmlns="" xmlns:a16="http://schemas.microsoft.com/office/drawing/2014/main" id="{AAF2E822-B0BA-4B62-B579-4F6DA74C7504}"/>
                </a:ext>
              </a:extLst>
            </p:cNvPr>
            <p:cNvSpPr>
              <a:spLocks/>
            </p:cNvSpPr>
            <p:nvPr/>
          </p:nvSpPr>
          <p:spPr bwMode="auto">
            <a:xfrm>
              <a:off x="5328366" y="2666745"/>
              <a:ext cx="1476809" cy="685370"/>
            </a:xfrm>
            <a:custGeom>
              <a:avLst/>
              <a:gdLst>
                <a:gd name="T0" fmla="*/ 0 w 473"/>
                <a:gd name="T1" fmla="*/ 97 h 215"/>
                <a:gd name="T2" fmla="*/ 236 w 473"/>
                <a:gd name="T3" fmla="*/ 0 h 215"/>
                <a:gd name="T4" fmla="*/ 473 w 473"/>
                <a:gd name="T5" fmla="*/ 97 h 215"/>
                <a:gd name="T6" fmla="*/ 236 w 473"/>
                <a:gd name="T7" fmla="*/ 215 h 215"/>
                <a:gd name="T8" fmla="*/ 0 w 473"/>
                <a:gd name="T9" fmla="*/ 97 h 215"/>
              </a:gdLst>
              <a:ahLst/>
              <a:cxnLst>
                <a:cxn ang="0">
                  <a:pos x="T0" y="T1"/>
                </a:cxn>
                <a:cxn ang="0">
                  <a:pos x="T2" y="T3"/>
                </a:cxn>
                <a:cxn ang="0">
                  <a:pos x="T4" y="T5"/>
                </a:cxn>
                <a:cxn ang="0">
                  <a:pos x="T6" y="T7"/>
                </a:cxn>
                <a:cxn ang="0">
                  <a:pos x="T8" y="T9"/>
                </a:cxn>
              </a:cxnLst>
              <a:rect l="0" t="0" r="r" b="b"/>
              <a:pathLst>
                <a:path w="473" h="215">
                  <a:moveTo>
                    <a:pt x="0" y="97"/>
                  </a:moveTo>
                  <a:lnTo>
                    <a:pt x="236" y="0"/>
                  </a:lnTo>
                  <a:lnTo>
                    <a:pt x="473" y="97"/>
                  </a:lnTo>
                  <a:lnTo>
                    <a:pt x="236" y="215"/>
                  </a:lnTo>
                  <a:lnTo>
                    <a:pt x="0" y="97"/>
                  </a:lnTo>
                  <a:close/>
                </a:path>
              </a:pathLst>
            </a:custGeom>
            <a:solidFill>
              <a:srgbClr val="47A19F">
                <a:lumMod val="50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3" name="Freeform 8">
              <a:extLst>
                <a:ext uri="{FF2B5EF4-FFF2-40B4-BE49-F238E27FC236}">
                  <a16:creationId xmlns="" xmlns:a16="http://schemas.microsoft.com/office/drawing/2014/main" id="{72B38A16-8099-4309-9F35-1ABAD1752226}"/>
                </a:ext>
              </a:extLst>
            </p:cNvPr>
            <p:cNvSpPr>
              <a:spLocks/>
            </p:cNvSpPr>
            <p:nvPr/>
          </p:nvSpPr>
          <p:spPr bwMode="auto">
            <a:xfrm>
              <a:off x="6065210" y="2970922"/>
              <a:ext cx="1426855" cy="1775586"/>
            </a:xfrm>
            <a:custGeom>
              <a:avLst/>
              <a:gdLst>
                <a:gd name="T0" fmla="*/ 0 w 457"/>
                <a:gd name="T1" fmla="*/ 557 h 557"/>
                <a:gd name="T2" fmla="*/ 457 w 457"/>
                <a:gd name="T3" fmla="*/ 333 h 557"/>
                <a:gd name="T4" fmla="*/ 237 w 457"/>
                <a:gd name="T5" fmla="*/ 0 h 557"/>
                <a:gd name="T6" fmla="*/ 0 w 457"/>
                <a:gd name="T7" fmla="*/ 118 h 557"/>
                <a:gd name="T8" fmla="*/ 0 w 457"/>
                <a:gd name="T9" fmla="*/ 557 h 557"/>
              </a:gdLst>
              <a:ahLst/>
              <a:cxnLst>
                <a:cxn ang="0">
                  <a:pos x="T0" y="T1"/>
                </a:cxn>
                <a:cxn ang="0">
                  <a:pos x="T2" y="T3"/>
                </a:cxn>
                <a:cxn ang="0">
                  <a:pos x="T4" y="T5"/>
                </a:cxn>
                <a:cxn ang="0">
                  <a:pos x="T6" y="T7"/>
                </a:cxn>
                <a:cxn ang="0">
                  <a:pos x="T8" y="T9"/>
                </a:cxn>
              </a:cxnLst>
              <a:rect l="0" t="0" r="r" b="b"/>
              <a:pathLst>
                <a:path w="457" h="557">
                  <a:moveTo>
                    <a:pt x="0" y="557"/>
                  </a:moveTo>
                  <a:lnTo>
                    <a:pt x="457" y="333"/>
                  </a:lnTo>
                  <a:lnTo>
                    <a:pt x="237" y="0"/>
                  </a:lnTo>
                  <a:lnTo>
                    <a:pt x="0" y="118"/>
                  </a:lnTo>
                  <a:lnTo>
                    <a:pt x="0" y="557"/>
                  </a:lnTo>
                  <a:close/>
                </a:path>
              </a:pathLst>
            </a:custGeom>
            <a:solidFill>
              <a:srgbClr val="47A19F">
                <a:lumMod val="75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4" name="Freeform 9">
              <a:extLst>
                <a:ext uri="{FF2B5EF4-FFF2-40B4-BE49-F238E27FC236}">
                  <a16:creationId xmlns="" xmlns:a16="http://schemas.microsoft.com/office/drawing/2014/main" id="{08B19972-94EC-4E82-A8AD-00076768832A}"/>
                </a:ext>
              </a:extLst>
            </p:cNvPr>
            <p:cNvSpPr>
              <a:spLocks/>
            </p:cNvSpPr>
            <p:nvPr/>
          </p:nvSpPr>
          <p:spPr bwMode="auto">
            <a:xfrm>
              <a:off x="4641476" y="2958720"/>
              <a:ext cx="1423733" cy="1775586"/>
            </a:xfrm>
            <a:custGeom>
              <a:avLst/>
              <a:gdLst>
                <a:gd name="T0" fmla="*/ 456 w 456"/>
                <a:gd name="T1" fmla="*/ 118 h 557"/>
                <a:gd name="T2" fmla="*/ 220 w 456"/>
                <a:gd name="T3" fmla="*/ 0 h 557"/>
                <a:gd name="T4" fmla="*/ 0 w 456"/>
                <a:gd name="T5" fmla="*/ 333 h 557"/>
                <a:gd name="T6" fmla="*/ 456 w 456"/>
                <a:gd name="T7" fmla="*/ 557 h 557"/>
                <a:gd name="T8" fmla="*/ 456 w 456"/>
                <a:gd name="T9" fmla="*/ 118 h 557"/>
              </a:gdLst>
              <a:ahLst/>
              <a:cxnLst>
                <a:cxn ang="0">
                  <a:pos x="T0" y="T1"/>
                </a:cxn>
                <a:cxn ang="0">
                  <a:pos x="T2" y="T3"/>
                </a:cxn>
                <a:cxn ang="0">
                  <a:pos x="T4" y="T5"/>
                </a:cxn>
                <a:cxn ang="0">
                  <a:pos x="T6" y="T7"/>
                </a:cxn>
                <a:cxn ang="0">
                  <a:pos x="T8" y="T9"/>
                </a:cxn>
              </a:cxnLst>
              <a:rect l="0" t="0" r="r" b="b"/>
              <a:pathLst>
                <a:path w="456" h="557">
                  <a:moveTo>
                    <a:pt x="456" y="118"/>
                  </a:moveTo>
                  <a:lnTo>
                    <a:pt x="220" y="0"/>
                  </a:lnTo>
                  <a:lnTo>
                    <a:pt x="0" y="333"/>
                  </a:lnTo>
                  <a:lnTo>
                    <a:pt x="456" y="557"/>
                  </a:lnTo>
                  <a:lnTo>
                    <a:pt x="456" y="118"/>
                  </a:lnTo>
                  <a:close/>
                </a:path>
              </a:pathLst>
            </a:custGeom>
            <a:solidFill>
              <a:srgbClr val="47A19F"/>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5" name="Freeform 11">
              <a:extLst>
                <a:ext uri="{FF2B5EF4-FFF2-40B4-BE49-F238E27FC236}">
                  <a16:creationId xmlns="" xmlns:a16="http://schemas.microsoft.com/office/drawing/2014/main" id="{45285A1D-8346-44BC-8C28-6B2268584165}"/>
                </a:ext>
              </a:extLst>
            </p:cNvPr>
            <p:cNvSpPr>
              <a:spLocks/>
            </p:cNvSpPr>
            <p:nvPr/>
          </p:nvSpPr>
          <p:spPr bwMode="auto">
            <a:xfrm>
              <a:off x="6065211" y="1593764"/>
              <a:ext cx="686889" cy="1412180"/>
            </a:xfrm>
            <a:custGeom>
              <a:avLst/>
              <a:gdLst>
                <a:gd name="T0" fmla="*/ 0 w 220"/>
                <a:gd name="T1" fmla="*/ 443 h 443"/>
                <a:gd name="T2" fmla="*/ 220 w 220"/>
                <a:gd name="T3" fmla="*/ 333 h 443"/>
                <a:gd name="T4" fmla="*/ 0 w 220"/>
                <a:gd name="T5" fmla="*/ 0 h 443"/>
                <a:gd name="T6" fmla="*/ 0 w 220"/>
                <a:gd name="T7" fmla="*/ 4 h 443"/>
                <a:gd name="T8" fmla="*/ 0 w 220"/>
                <a:gd name="T9" fmla="*/ 443 h 443"/>
              </a:gdLst>
              <a:ahLst/>
              <a:cxnLst>
                <a:cxn ang="0">
                  <a:pos x="T0" y="T1"/>
                </a:cxn>
                <a:cxn ang="0">
                  <a:pos x="T2" y="T3"/>
                </a:cxn>
                <a:cxn ang="0">
                  <a:pos x="T4" y="T5"/>
                </a:cxn>
                <a:cxn ang="0">
                  <a:pos x="T6" y="T7"/>
                </a:cxn>
                <a:cxn ang="0">
                  <a:pos x="T8" y="T9"/>
                </a:cxn>
              </a:cxnLst>
              <a:rect l="0" t="0" r="r" b="b"/>
              <a:pathLst>
                <a:path w="220" h="443">
                  <a:moveTo>
                    <a:pt x="0" y="443"/>
                  </a:moveTo>
                  <a:lnTo>
                    <a:pt x="220" y="333"/>
                  </a:lnTo>
                  <a:lnTo>
                    <a:pt x="0" y="0"/>
                  </a:lnTo>
                  <a:lnTo>
                    <a:pt x="0" y="4"/>
                  </a:lnTo>
                  <a:lnTo>
                    <a:pt x="0" y="443"/>
                  </a:lnTo>
                  <a:close/>
                </a:path>
              </a:pathLst>
            </a:custGeom>
            <a:solidFill>
              <a:srgbClr val="297B7A">
                <a:lumMod val="75000"/>
              </a:srgbClr>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6" name="Freeform 12">
              <a:extLst>
                <a:ext uri="{FF2B5EF4-FFF2-40B4-BE49-F238E27FC236}">
                  <a16:creationId xmlns="" xmlns:a16="http://schemas.microsoft.com/office/drawing/2014/main" id="{3D493D8F-755F-4DB6-A23F-12BA867E2CC0}"/>
                </a:ext>
              </a:extLst>
            </p:cNvPr>
            <p:cNvSpPr>
              <a:spLocks/>
            </p:cNvSpPr>
            <p:nvPr/>
          </p:nvSpPr>
          <p:spPr bwMode="auto">
            <a:xfrm>
              <a:off x="5381445" y="1593764"/>
              <a:ext cx="683765" cy="1412180"/>
            </a:xfrm>
            <a:custGeom>
              <a:avLst/>
              <a:gdLst>
                <a:gd name="T0" fmla="*/ 219 w 219"/>
                <a:gd name="T1" fmla="*/ 4 h 443"/>
                <a:gd name="T2" fmla="*/ 219 w 219"/>
                <a:gd name="T3" fmla="*/ 0 h 443"/>
                <a:gd name="T4" fmla="*/ 0 w 219"/>
                <a:gd name="T5" fmla="*/ 333 h 443"/>
                <a:gd name="T6" fmla="*/ 219 w 219"/>
                <a:gd name="T7" fmla="*/ 443 h 443"/>
                <a:gd name="T8" fmla="*/ 219 w 219"/>
                <a:gd name="T9" fmla="*/ 4 h 443"/>
              </a:gdLst>
              <a:ahLst/>
              <a:cxnLst>
                <a:cxn ang="0">
                  <a:pos x="T0" y="T1"/>
                </a:cxn>
                <a:cxn ang="0">
                  <a:pos x="T2" y="T3"/>
                </a:cxn>
                <a:cxn ang="0">
                  <a:pos x="T4" y="T5"/>
                </a:cxn>
                <a:cxn ang="0">
                  <a:pos x="T6" y="T7"/>
                </a:cxn>
                <a:cxn ang="0">
                  <a:pos x="T8" y="T9"/>
                </a:cxn>
              </a:cxnLst>
              <a:rect l="0" t="0" r="r" b="b"/>
              <a:pathLst>
                <a:path w="219" h="443">
                  <a:moveTo>
                    <a:pt x="219" y="4"/>
                  </a:moveTo>
                  <a:lnTo>
                    <a:pt x="219" y="0"/>
                  </a:lnTo>
                  <a:lnTo>
                    <a:pt x="0" y="333"/>
                  </a:lnTo>
                  <a:lnTo>
                    <a:pt x="219" y="443"/>
                  </a:lnTo>
                  <a:lnTo>
                    <a:pt x="219" y="4"/>
                  </a:lnTo>
                  <a:close/>
                </a:path>
              </a:pathLst>
            </a:custGeom>
            <a:solidFill>
              <a:srgbClr val="297B7A"/>
            </a:solidFill>
            <a:ln>
              <a:noFill/>
            </a:ln>
          </p:spPr>
          <p:txBody>
            <a:bodyPr vert="horz" wrap="square" lIns="182832" tIns="91416" rIns="182832" bIns="91416" numCol="1" anchor="t" anchorCtr="0" compatLnSpc="1">
              <a:prstTxWarp prst="textNoShape">
                <a:avLst/>
              </a:prstTxWarp>
            </a:bodyPr>
            <a:lstStyle/>
            <a:p>
              <a:pPr defTabSz="1828434">
                <a:defRPr/>
              </a:pPr>
              <a:endParaRPr lang="id-ID" sz="5400" kern="0">
                <a:solidFill>
                  <a:srgbClr val="272727"/>
                </a:solidFill>
              </a:endParaRPr>
            </a:p>
          </p:txBody>
        </p:sp>
        <p:sp>
          <p:nvSpPr>
            <p:cNvPr id="18" name="TextBox 35">
              <a:extLst>
                <a:ext uri="{FF2B5EF4-FFF2-40B4-BE49-F238E27FC236}">
                  <a16:creationId xmlns="" xmlns:a16="http://schemas.microsoft.com/office/drawing/2014/main" id="{DDD99249-2058-47D5-A600-2A7944ACA6D5}"/>
                </a:ext>
              </a:extLst>
            </p:cNvPr>
            <p:cNvSpPr txBox="1"/>
            <p:nvPr/>
          </p:nvSpPr>
          <p:spPr>
            <a:xfrm>
              <a:off x="7887338" y="4559062"/>
              <a:ext cx="2572063" cy="724014"/>
            </a:xfrm>
            <a:prstGeom prst="rect">
              <a:avLst/>
            </a:prstGeom>
            <a:noFill/>
          </p:spPr>
          <p:txBody>
            <a:bodyPr wrap="square" rtlCol="0" anchor="ctr" anchorCtr="0">
              <a:spAutoFit/>
            </a:bodyPr>
            <a:lstStyle/>
            <a:p>
              <a:pPr algn="ctr" defTabSz="1828434"/>
              <a:r>
                <a:rPr lang="en-US" sz="2000" b="1" dirty="0" err="1">
                  <a:solidFill>
                    <a:srgbClr val="FFFFFF"/>
                  </a:solidFill>
                  <a:ea typeface="League Spartan" charset="0"/>
                  <a:cs typeface="Poppins" pitchFamily="2" charset="77"/>
                </a:rPr>
                <a:t>Bằng</a:t>
              </a:r>
              <a:r>
                <a:rPr lang="en-US" sz="2000" b="1" dirty="0">
                  <a:solidFill>
                    <a:srgbClr val="FFFFFF"/>
                  </a:solidFill>
                  <a:ea typeface="League Spartan" charset="0"/>
                  <a:cs typeface="Poppins" pitchFamily="2" charset="77"/>
                </a:rPr>
                <a:t> </a:t>
              </a:r>
              <a:r>
                <a:rPr lang="en-US" sz="2000" b="1" dirty="0" err="1">
                  <a:solidFill>
                    <a:srgbClr val="FFFFFF"/>
                  </a:solidFill>
                  <a:ea typeface="League Spartan" charset="0"/>
                  <a:cs typeface="Poppins" pitchFamily="2" charset="77"/>
                </a:rPr>
                <a:t>chứng</a:t>
              </a:r>
              <a:r>
                <a:rPr lang="en-US" sz="2000" b="1" dirty="0">
                  <a:solidFill>
                    <a:srgbClr val="FFFFFF"/>
                  </a:solidFill>
                  <a:ea typeface="League Spartan" charset="0"/>
                  <a:cs typeface="Poppins" pitchFamily="2" charset="77"/>
                </a:rPr>
                <a:t> </a:t>
              </a:r>
              <a:endParaRPr lang="en-US" sz="2000" b="1" dirty="0" smtClean="0">
                <a:solidFill>
                  <a:srgbClr val="FFFFFF"/>
                </a:solidFill>
                <a:ea typeface="League Spartan" charset="0"/>
                <a:cs typeface="Poppins" pitchFamily="2" charset="77"/>
              </a:endParaRPr>
            </a:p>
            <a:p>
              <a:pPr algn="ctr" defTabSz="1828434"/>
              <a:r>
                <a:rPr lang="en-US" sz="2000" b="1" dirty="0" err="1" smtClean="0">
                  <a:solidFill>
                    <a:srgbClr val="FFFFFF"/>
                  </a:solidFill>
                  <a:ea typeface="League Spartan" charset="0"/>
                  <a:cs typeface="Poppins" pitchFamily="2" charset="77"/>
                </a:rPr>
                <a:t>khoa</a:t>
              </a:r>
              <a:r>
                <a:rPr lang="en-US" sz="2000" b="1" dirty="0" smtClean="0">
                  <a:solidFill>
                    <a:srgbClr val="FFFFFF"/>
                  </a:solidFill>
                  <a:ea typeface="League Spartan" charset="0"/>
                  <a:cs typeface="Poppins" pitchFamily="2" charset="77"/>
                </a:rPr>
                <a:t> </a:t>
              </a:r>
              <a:r>
                <a:rPr lang="en-US" sz="2000" b="1" dirty="0" err="1">
                  <a:solidFill>
                    <a:srgbClr val="FFFFFF"/>
                  </a:solidFill>
                  <a:ea typeface="League Spartan" charset="0"/>
                  <a:cs typeface="Poppins" pitchFamily="2" charset="77"/>
                </a:rPr>
                <a:t>học</a:t>
              </a:r>
              <a:endParaRPr lang="en-US" sz="2000" b="1" dirty="0">
                <a:solidFill>
                  <a:srgbClr val="FFFFFF"/>
                </a:solidFill>
                <a:ea typeface="League Spartan" charset="0"/>
                <a:cs typeface="Poppins" pitchFamily="2" charset="77"/>
              </a:endParaRPr>
            </a:p>
          </p:txBody>
        </p:sp>
        <p:sp>
          <p:nvSpPr>
            <p:cNvPr id="20" name="TextBox 40">
              <a:extLst>
                <a:ext uri="{FF2B5EF4-FFF2-40B4-BE49-F238E27FC236}">
                  <a16:creationId xmlns="" xmlns:a16="http://schemas.microsoft.com/office/drawing/2014/main" id="{97D1353F-A257-4E23-AAC4-57D9F28260D3}"/>
                </a:ext>
              </a:extLst>
            </p:cNvPr>
            <p:cNvSpPr txBox="1"/>
            <p:nvPr/>
          </p:nvSpPr>
          <p:spPr>
            <a:xfrm>
              <a:off x="6408655" y="1737015"/>
              <a:ext cx="2727686" cy="724014"/>
            </a:xfrm>
            <a:prstGeom prst="rect">
              <a:avLst/>
            </a:prstGeom>
            <a:noFill/>
          </p:spPr>
          <p:txBody>
            <a:bodyPr wrap="square" rtlCol="0" anchor="ctr" anchorCtr="0">
              <a:spAutoFit/>
            </a:bodyPr>
            <a:lstStyle/>
            <a:p>
              <a:pPr algn="ctr" defTabSz="1828434"/>
              <a:r>
                <a:rPr lang="vi-VN" sz="2000" b="1" dirty="0">
                  <a:solidFill>
                    <a:srgbClr val="FFFFFF"/>
                  </a:solidFill>
                  <a:latin typeface="Calibri" pitchFamily="34" charset="0"/>
                  <a:ea typeface="League Spartan" charset="0"/>
                  <a:cs typeface="Poppins" pitchFamily="2" charset="77"/>
                </a:rPr>
                <a:t>Chính </a:t>
              </a:r>
              <a:r>
                <a:rPr lang="en-US" sz="2000" b="1" dirty="0" err="1" smtClean="0">
                  <a:solidFill>
                    <a:srgbClr val="FFFFFF"/>
                  </a:solidFill>
                  <a:latin typeface="Calibri" pitchFamily="34" charset="0"/>
                  <a:ea typeface="League Spartan" charset="0"/>
                  <a:cs typeface="Poppins" pitchFamily="2" charset="77"/>
                </a:rPr>
                <a:t>sách</a:t>
              </a:r>
              <a:r>
                <a:rPr lang="en-US" sz="2000" b="1" dirty="0" smtClean="0">
                  <a:solidFill>
                    <a:srgbClr val="FFFFFF"/>
                  </a:solidFill>
                  <a:latin typeface="Calibri" pitchFamily="34" charset="0"/>
                  <a:ea typeface="League Spartan" charset="0"/>
                  <a:cs typeface="Poppins" pitchFamily="2" charset="77"/>
                </a:rPr>
                <a:t> </a:t>
              </a:r>
              <a:r>
                <a:rPr lang="vi-VN" sz="2000" b="1" dirty="0" smtClean="0">
                  <a:solidFill>
                    <a:srgbClr val="FFFFFF"/>
                  </a:solidFill>
                  <a:latin typeface="Calibri" pitchFamily="34" charset="0"/>
                  <a:ea typeface="League Spartan" charset="0"/>
                  <a:cs typeface="Poppins" pitchFamily="2" charset="77"/>
                </a:rPr>
                <a:t>công</a:t>
              </a:r>
              <a:r>
                <a:rPr lang="vi-VN" sz="2000" b="1" dirty="0">
                  <a:solidFill>
                    <a:srgbClr val="FFFFFF"/>
                  </a:solidFill>
                  <a:latin typeface="Calibri" pitchFamily="34" charset="0"/>
                  <a:ea typeface="League Spartan" charset="0"/>
                  <a:cs typeface="Poppins" pitchFamily="2" charset="77"/>
                </a:rPr>
                <a:t>, hành động và </a:t>
              </a:r>
              <a:r>
                <a:rPr lang="en-US" sz="2000" b="1" dirty="0" err="1" smtClean="0">
                  <a:solidFill>
                    <a:srgbClr val="FFFFFF"/>
                  </a:solidFill>
                  <a:latin typeface="Calibri" pitchFamily="34" charset="0"/>
                  <a:ea typeface="League Spartan" charset="0"/>
                  <a:cs typeface="Poppins" pitchFamily="2" charset="77"/>
                </a:rPr>
                <a:t>vận</a:t>
              </a:r>
              <a:r>
                <a:rPr lang="en-US" sz="2000" b="1" dirty="0" smtClean="0">
                  <a:solidFill>
                    <a:srgbClr val="FFFFFF"/>
                  </a:solidFill>
                  <a:latin typeface="Calibri" pitchFamily="34" charset="0"/>
                  <a:ea typeface="League Spartan" charset="0"/>
                  <a:cs typeface="Poppins" pitchFamily="2" charset="77"/>
                </a:rPr>
                <a:t> </a:t>
              </a:r>
              <a:r>
                <a:rPr lang="en-US" sz="2000" b="1" dirty="0" err="1" smtClean="0">
                  <a:solidFill>
                    <a:srgbClr val="FFFFFF"/>
                  </a:solidFill>
                  <a:latin typeface="Calibri" pitchFamily="34" charset="0"/>
                  <a:ea typeface="League Spartan" charset="0"/>
                  <a:cs typeface="Poppins" pitchFamily="2" charset="77"/>
                </a:rPr>
                <a:t>hành</a:t>
              </a:r>
              <a:endParaRPr lang="en-US" sz="2000" b="1" dirty="0">
                <a:solidFill>
                  <a:srgbClr val="FFFFFF"/>
                </a:solidFill>
                <a:latin typeface="Calibri" pitchFamily="34" charset="0"/>
                <a:ea typeface="League Spartan" charset="0"/>
                <a:cs typeface="Poppins" pitchFamily="2" charset="77"/>
              </a:endParaRPr>
            </a:p>
          </p:txBody>
        </p:sp>
        <p:sp>
          <p:nvSpPr>
            <p:cNvPr id="22" name="TextBox 42">
              <a:extLst>
                <a:ext uri="{FF2B5EF4-FFF2-40B4-BE49-F238E27FC236}">
                  <a16:creationId xmlns="" xmlns:a16="http://schemas.microsoft.com/office/drawing/2014/main" id="{C0E0F6C4-1D6A-439C-9A80-72E8C5DA9191}"/>
                </a:ext>
              </a:extLst>
            </p:cNvPr>
            <p:cNvSpPr txBox="1"/>
            <p:nvPr/>
          </p:nvSpPr>
          <p:spPr>
            <a:xfrm>
              <a:off x="2401030" y="3110214"/>
              <a:ext cx="2520313" cy="724014"/>
            </a:xfrm>
            <a:prstGeom prst="rect">
              <a:avLst/>
            </a:prstGeom>
            <a:noFill/>
          </p:spPr>
          <p:txBody>
            <a:bodyPr wrap="square" rtlCol="0" anchor="ctr" anchorCtr="0">
              <a:spAutoFit/>
            </a:bodyPr>
            <a:lstStyle/>
            <a:p>
              <a:pPr algn="ctr" defTabSz="1828434"/>
              <a:r>
                <a:rPr lang="en-US" sz="2000" b="1" dirty="0" err="1" smtClean="0">
                  <a:solidFill>
                    <a:srgbClr val="FFFFFF"/>
                  </a:solidFill>
                  <a:ea typeface="League Spartan" charset="0"/>
                  <a:cs typeface="Arial" pitchFamily="34" charset="0"/>
                </a:rPr>
                <a:t>Biện</a:t>
              </a:r>
              <a:r>
                <a:rPr lang="en-US" sz="2000" b="1" dirty="0" smtClean="0">
                  <a:solidFill>
                    <a:srgbClr val="FFFFFF"/>
                  </a:solidFill>
                  <a:ea typeface="League Spartan" charset="0"/>
                  <a:cs typeface="Arial" pitchFamily="34" charset="0"/>
                </a:rPr>
                <a:t> </a:t>
              </a:r>
              <a:r>
                <a:rPr lang="en-US" sz="2000" b="1" dirty="0" err="1" smtClean="0">
                  <a:solidFill>
                    <a:srgbClr val="FFFFFF"/>
                  </a:solidFill>
                  <a:ea typeface="League Spartan" charset="0"/>
                  <a:cs typeface="Arial" pitchFamily="34" charset="0"/>
                </a:rPr>
                <a:t>pháp</a:t>
              </a:r>
              <a:r>
                <a:rPr lang="en-US" sz="2000" b="1" dirty="0" smtClean="0">
                  <a:solidFill>
                    <a:srgbClr val="FFFFFF"/>
                  </a:solidFill>
                  <a:ea typeface="League Spartan" charset="0"/>
                  <a:cs typeface="Arial" pitchFamily="34" charset="0"/>
                </a:rPr>
                <a:t> </a:t>
              </a:r>
            </a:p>
            <a:p>
              <a:pPr algn="ctr" defTabSz="1828434"/>
              <a:r>
                <a:rPr lang="en-US" sz="2000" b="1" dirty="0" err="1" smtClean="0">
                  <a:solidFill>
                    <a:srgbClr val="FFFFFF"/>
                  </a:solidFill>
                  <a:ea typeface="League Spartan" charset="0"/>
                  <a:cs typeface="Arial" pitchFamily="34" charset="0"/>
                </a:rPr>
                <a:t>phòng</a:t>
              </a:r>
              <a:r>
                <a:rPr lang="en-US" sz="2000" b="1" dirty="0" smtClean="0">
                  <a:solidFill>
                    <a:srgbClr val="FFFFFF"/>
                  </a:solidFill>
                  <a:ea typeface="League Spartan" charset="0"/>
                  <a:cs typeface="Arial" pitchFamily="34" charset="0"/>
                </a:rPr>
                <a:t> </a:t>
              </a:r>
              <a:r>
                <a:rPr lang="en-US" sz="2000" b="1" dirty="0" err="1" smtClean="0">
                  <a:solidFill>
                    <a:srgbClr val="FFFFFF"/>
                  </a:solidFill>
                  <a:ea typeface="League Spartan" charset="0"/>
                  <a:cs typeface="Arial" pitchFamily="34" charset="0"/>
                </a:rPr>
                <a:t>ngừa</a:t>
              </a:r>
              <a:endParaRPr lang="en-US" sz="2000" b="1" dirty="0">
                <a:solidFill>
                  <a:srgbClr val="FFFFFF"/>
                </a:solidFill>
                <a:ea typeface="League Spartan" charset="0"/>
                <a:cs typeface="Arial" pitchFamily="34" charset="0"/>
              </a:endParaRPr>
            </a:p>
          </p:txBody>
        </p:sp>
        <p:sp>
          <p:nvSpPr>
            <p:cNvPr id="23" name="Freeform 79">
              <a:extLst>
                <a:ext uri="{FF2B5EF4-FFF2-40B4-BE49-F238E27FC236}">
                  <a16:creationId xmlns="" xmlns:a16="http://schemas.microsoft.com/office/drawing/2014/main" id="{A0EB25FA-4EC1-404D-AE3D-D7E55C47E112}"/>
                </a:ext>
              </a:extLst>
            </p:cNvPr>
            <p:cNvSpPr>
              <a:spLocks noEditPoints="1"/>
            </p:cNvSpPr>
            <p:nvPr/>
          </p:nvSpPr>
          <p:spPr bwMode="auto">
            <a:xfrm>
              <a:off x="6685587" y="4919027"/>
              <a:ext cx="629613" cy="690418"/>
            </a:xfrm>
            <a:custGeom>
              <a:avLst/>
              <a:gdLst>
                <a:gd name="T0" fmla="*/ 87 w 102"/>
                <a:gd name="T1" fmla="*/ 109 h 116"/>
                <a:gd name="T2" fmla="*/ 82 w 102"/>
                <a:gd name="T3" fmla="*/ 109 h 116"/>
                <a:gd name="T4" fmla="*/ 102 w 102"/>
                <a:gd name="T5" fmla="*/ 73 h 116"/>
                <a:gd name="T6" fmla="*/ 69 w 102"/>
                <a:gd name="T7" fmla="*/ 31 h 116"/>
                <a:gd name="T8" fmla="*/ 77 w 102"/>
                <a:gd name="T9" fmla="*/ 15 h 116"/>
                <a:gd name="T10" fmla="*/ 76 w 102"/>
                <a:gd name="T11" fmla="*/ 10 h 116"/>
                <a:gd name="T12" fmla="*/ 56 w 102"/>
                <a:gd name="T13" fmla="*/ 1 h 116"/>
                <a:gd name="T14" fmla="*/ 53 w 102"/>
                <a:gd name="T15" fmla="*/ 0 h 116"/>
                <a:gd name="T16" fmla="*/ 51 w 102"/>
                <a:gd name="T17" fmla="*/ 2 h 116"/>
                <a:gd name="T18" fmla="*/ 28 w 102"/>
                <a:gd name="T19" fmla="*/ 46 h 116"/>
                <a:gd name="T20" fmla="*/ 31 w 102"/>
                <a:gd name="T21" fmla="*/ 57 h 116"/>
                <a:gd name="T22" fmla="*/ 28 w 102"/>
                <a:gd name="T23" fmla="*/ 63 h 116"/>
                <a:gd name="T24" fmla="*/ 41 w 102"/>
                <a:gd name="T25" fmla="*/ 69 h 116"/>
                <a:gd name="T26" fmla="*/ 44 w 102"/>
                <a:gd name="T27" fmla="*/ 63 h 116"/>
                <a:gd name="T28" fmla="*/ 44 w 102"/>
                <a:gd name="T29" fmla="*/ 63 h 116"/>
                <a:gd name="T30" fmla="*/ 54 w 102"/>
                <a:gd name="T31" fmla="*/ 59 h 116"/>
                <a:gd name="T32" fmla="*/ 62 w 102"/>
                <a:gd name="T33" fmla="*/ 44 h 116"/>
                <a:gd name="T34" fmla="*/ 87 w 102"/>
                <a:gd name="T35" fmla="*/ 73 h 116"/>
                <a:gd name="T36" fmla="*/ 58 w 102"/>
                <a:gd name="T37" fmla="*/ 102 h 116"/>
                <a:gd name="T38" fmla="*/ 37 w 102"/>
                <a:gd name="T39" fmla="*/ 95 h 116"/>
                <a:gd name="T40" fmla="*/ 37 w 102"/>
                <a:gd name="T41" fmla="*/ 91 h 116"/>
                <a:gd name="T42" fmla="*/ 40 w 102"/>
                <a:gd name="T43" fmla="*/ 87 h 116"/>
                <a:gd name="T44" fmla="*/ 58 w 102"/>
                <a:gd name="T45" fmla="*/ 87 h 116"/>
                <a:gd name="T46" fmla="*/ 58 w 102"/>
                <a:gd name="T47" fmla="*/ 80 h 116"/>
                <a:gd name="T48" fmla="*/ 30 w 102"/>
                <a:gd name="T49" fmla="*/ 80 h 116"/>
                <a:gd name="T50" fmla="*/ 16 w 102"/>
                <a:gd name="T51" fmla="*/ 80 h 116"/>
                <a:gd name="T52" fmla="*/ 0 w 102"/>
                <a:gd name="T53" fmla="*/ 80 h 116"/>
                <a:gd name="T54" fmla="*/ 0 w 102"/>
                <a:gd name="T55" fmla="*/ 87 h 116"/>
                <a:gd name="T56" fmla="*/ 17 w 102"/>
                <a:gd name="T57" fmla="*/ 87 h 116"/>
                <a:gd name="T58" fmla="*/ 18 w 102"/>
                <a:gd name="T59" fmla="*/ 87 h 116"/>
                <a:gd name="T60" fmla="*/ 22 w 102"/>
                <a:gd name="T61" fmla="*/ 91 h 116"/>
                <a:gd name="T62" fmla="*/ 22 w 102"/>
                <a:gd name="T63" fmla="*/ 95 h 116"/>
                <a:gd name="T64" fmla="*/ 22 w 102"/>
                <a:gd name="T65" fmla="*/ 109 h 116"/>
                <a:gd name="T66" fmla="*/ 8 w 102"/>
                <a:gd name="T67" fmla="*/ 116 h 116"/>
                <a:gd name="T68" fmla="*/ 102 w 102"/>
                <a:gd name="T69" fmla="*/ 116 h 116"/>
                <a:gd name="T70" fmla="*/ 87 w 102"/>
                <a:gd name="T71" fmla="*/ 109 h 116"/>
                <a:gd name="T72" fmla="*/ 62 w 102"/>
                <a:gd name="T73" fmla="*/ 10 h 116"/>
                <a:gd name="T74" fmla="*/ 60 w 102"/>
                <a:gd name="T75" fmla="*/ 12 h 116"/>
                <a:gd name="T76" fmla="*/ 43 w 102"/>
                <a:gd name="T77" fmla="*/ 44 h 116"/>
                <a:gd name="T78" fmla="*/ 37 w 102"/>
                <a:gd name="T79" fmla="*/ 41 h 116"/>
                <a:gd name="T80" fmla="*/ 37 w 102"/>
                <a:gd name="T81" fmla="*/ 39 h 116"/>
                <a:gd name="T82" fmla="*/ 53 w 102"/>
                <a:gd name="T83" fmla="*/ 10 h 116"/>
                <a:gd name="T84" fmla="*/ 55 w 102"/>
                <a:gd name="T85" fmla="*/ 8 h 116"/>
                <a:gd name="T86" fmla="*/ 58 w 102"/>
                <a:gd name="T87" fmla="*/ 8 h 116"/>
                <a:gd name="T88" fmla="*/ 62 w 102"/>
                <a:gd name="T89" fmla="*/ 10 h 116"/>
                <a:gd name="T90" fmla="*/ 62 w 102"/>
                <a:gd name="T91" fmla="*/ 10 h 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2" h="116">
                  <a:moveTo>
                    <a:pt x="87" y="109"/>
                  </a:moveTo>
                  <a:cubicBezTo>
                    <a:pt x="82" y="109"/>
                    <a:pt x="82" y="109"/>
                    <a:pt x="82" y="109"/>
                  </a:cubicBezTo>
                  <a:cubicBezTo>
                    <a:pt x="94" y="101"/>
                    <a:pt x="102" y="88"/>
                    <a:pt x="102" y="73"/>
                  </a:cubicBezTo>
                  <a:cubicBezTo>
                    <a:pt x="102" y="52"/>
                    <a:pt x="88" y="35"/>
                    <a:pt x="69" y="31"/>
                  </a:cubicBezTo>
                  <a:cubicBezTo>
                    <a:pt x="77" y="15"/>
                    <a:pt x="77" y="15"/>
                    <a:pt x="77" y="15"/>
                  </a:cubicBezTo>
                  <a:cubicBezTo>
                    <a:pt x="78" y="13"/>
                    <a:pt x="77" y="11"/>
                    <a:pt x="76" y="10"/>
                  </a:cubicBezTo>
                  <a:cubicBezTo>
                    <a:pt x="56" y="1"/>
                    <a:pt x="56" y="1"/>
                    <a:pt x="56" y="1"/>
                  </a:cubicBezTo>
                  <a:cubicBezTo>
                    <a:pt x="55" y="0"/>
                    <a:pt x="54" y="0"/>
                    <a:pt x="53" y="0"/>
                  </a:cubicBezTo>
                  <a:cubicBezTo>
                    <a:pt x="52" y="1"/>
                    <a:pt x="52" y="2"/>
                    <a:pt x="51" y="2"/>
                  </a:cubicBezTo>
                  <a:cubicBezTo>
                    <a:pt x="28" y="46"/>
                    <a:pt x="28" y="46"/>
                    <a:pt x="28" y="46"/>
                  </a:cubicBezTo>
                  <a:cubicBezTo>
                    <a:pt x="26" y="50"/>
                    <a:pt x="28" y="55"/>
                    <a:pt x="31" y="57"/>
                  </a:cubicBezTo>
                  <a:cubicBezTo>
                    <a:pt x="28" y="63"/>
                    <a:pt x="28" y="63"/>
                    <a:pt x="28" y="63"/>
                  </a:cubicBezTo>
                  <a:cubicBezTo>
                    <a:pt x="41" y="69"/>
                    <a:pt x="41" y="69"/>
                    <a:pt x="41" y="69"/>
                  </a:cubicBezTo>
                  <a:cubicBezTo>
                    <a:pt x="44" y="63"/>
                    <a:pt x="44" y="63"/>
                    <a:pt x="44" y="63"/>
                  </a:cubicBezTo>
                  <a:cubicBezTo>
                    <a:pt x="44" y="63"/>
                    <a:pt x="44" y="63"/>
                    <a:pt x="44" y="63"/>
                  </a:cubicBezTo>
                  <a:cubicBezTo>
                    <a:pt x="48" y="65"/>
                    <a:pt x="52" y="63"/>
                    <a:pt x="54" y="59"/>
                  </a:cubicBezTo>
                  <a:cubicBezTo>
                    <a:pt x="62" y="44"/>
                    <a:pt x="62" y="44"/>
                    <a:pt x="62" y="44"/>
                  </a:cubicBezTo>
                  <a:cubicBezTo>
                    <a:pt x="76" y="46"/>
                    <a:pt x="87" y="58"/>
                    <a:pt x="87" y="73"/>
                  </a:cubicBezTo>
                  <a:cubicBezTo>
                    <a:pt x="87" y="89"/>
                    <a:pt x="74" y="102"/>
                    <a:pt x="58" y="102"/>
                  </a:cubicBezTo>
                  <a:cubicBezTo>
                    <a:pt x="51" y="102"/>
                    <a:pt x="42" y="99"/>
                    <a:pt x="37" y="95"/>
                  </a:cubicBezTo>
                  <a:cubicBezTo>
                    <a:pt x="37" y="91"/>
                    <a:pt x="37" y="91"/>
                    <a:pt x="37" y="91"/>
                  </a:cubicBezTo>
                  <a:cubicBezTo>
                    <a:pt x="37" y="89"/>
                    <a:pt x="38" y="87"/>
                    <a:pt x="40" y="87"/>
                  </a:cubicBezTo>
                  <a:cubicBezTo>
                    <a:pt x="58" y="87"/>
                    <a:pt x="58" y="87"/>
                    <a:pt x="58" y="87"/>
                  </a:cubicBezTo>
                  <a:cubicBezTo>
                    <a:pt x="58" y="80"/>
                    <a:pt x="58" y="80"/>
                    <a:pt x="58" y="80"/>
                  </a:cubicBezTo>
                  <a:cubicBezTo>
                    <a:pt x="30" y="80"/>
                    <a:pt x="30" y="80"/>
                    <a:pt x="30" y="80"/>
                  </a:cubicBezTo>
                  <a:cubicBezTo>
                    <a:pt x="16" y="80"/>
                    <a:pt x="16" y="80"/>
                    <a:pt x="16" y="80"/>
                  </a:cubicBezTo>
                  <a:cubicBezTo>
                    <a:pt x="0" y="80"/>
                    <a:pt x="0" y="80"/>
                    <a:pt x="0" y="80"/>
                  </a:cubicBezTo>
                  <a:cubicBezTo>
                    <a:pt x="0" y="87"/>
                    <a:pt x="0" y="87"/>
                    <a:pt x="0" y="87"/>
                  </a:cubicBezTo>
                  <a:cubicBezTo>
                    <a:pt x="17" y="87"/>
                    <a:pt x="17" y="87"/>
                    <a:pt x="17" y="87"/>
                  </a:cubicBezTo>
                  <a:cubicBezTo>
                    <a:pt x="18" y="87"/>
                    <a:pt x="18" y="87"/>
                    <a:pt x="18" y="87"/>
                  </a:cubicBezTo>
                  <a:cubicBezTo>
                    <a:pt x="20" y="87"/>
                    <a:pt x="22" y="89"/>
                    <a:pt x="22" y="91"/>
                  </a:cubicBezTo>
                  <a:cubicBezTo>
                    <a:pt x="22" y="95"/>
                    <a:pt x="22" y="95"/>
                    <a:pt x="22" y="95"/>
                  </a:cubicBezTo>
                  <a:cubicBezTo>
                    <a:pt x="22" y="109"/>
                    <a:pt x="22" y="109"/>
                    <a:pt x="22" y="109"/>
                  </a:cubicBezTo>
                  <a:cubicBezTo>
                    <a:pt x="14" y="109"/>
                    <a:pt x="8" y="108"/>
                    <a:pt x="8" y="116"/>
                  </a:cubicBezTo>
                  <a:cubicBezTo>
                    <a:pt x="102" y="116"/>
                    <a:pt x="102" y="116"/>
                    <a:pt x="102" y="116"/>
                  </a:cubicBezTo>
                  <a:cubicBezTo>
                    <a:pt x="102" y="108"/>
                    <a:pt x="95" y="109"/>
                    <a:pt x="87" y="109"/>
                  </a:cubicBezTo>
                  <a:close/>
                  <a:moveTo>
                    <a:pt x="62" y="10"/>
                  </a:moveTo>
                  <a:cubicBezTo>
                    <a:pt x="61" y="10"/>
                    <a:pt x="60" y="11"/>
                    <a:pt x="60" y="12"/>
                  </a:cubicBezTo>
                  <a:cubicBezTo>
                    <a:pt x="43" y="44"/>
                    <a:pt x="43" y="44"/>
                    <a:pt x="43" y="44"/>
                  </a:cubicBezTo>
                  <a:cubicBezTo>
                    <a:pt x="37" y="41"/>
                    <a:pt x="37" y="41"/>
                    <a:pt x="37" y="41"/>
                  </a:cubicBezTo>
                  <a:cubicBezTo>
                    <a:pt x="37" y="40"/>
                    <a:pt x="37" y="40"/>
                    <a:pt x="37" y="39"/>
                  </a:cubicBezTo>
                  <a:cubicBezTo>
                    <a:pt x="53" y="10"/>
                    <a:pt x="53" y="10"/>
                    <a:pt x="53" y="10"/>
                  </a:cubicBezTo>
                  <a:cubicBezTo>
                    <a:pt x="53" y="9"/>
                    <a:pt x="54" y="8"/>
                    <a:pt x="55" y="8"/>
                  </a:cubicBezTo>
                  <a:cubicBezTo>
                    <a:pt x="56" y="7"/>
                    <a:pt x="57" y="7"/>
                    <a:pt x="58" y="8"/>
                  </a:cubicBezTo>
                  <a:cubicBezTo>
                    <a:pt x="62" y="10"/>
                    <a:pt x="62" y="10"/>
                    <a:pt x="62" y="10"/>
                  </a:cubicBezTo>
                  <a:cubicBezTo>
                    <a:pt x="62" y="10"/>
                    <a:pt x="62" y="10"/>
                    <a:pt x="62" y="10"/>
                  </a:cubicBezTo>
                  <a:close/>
                </a:path>
              </a:pathLst>
            </a:custGeom>
            <a:solidFill>
              <a:schemeClr val="bg1"/>
            </a:solidFill>
            <a:ln>
              <a:noFill/>
            </a:ln>
          </p:spPr>
          <p:txBody>
            <a:bodyP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4" name="Freeform 477">
              <a:extLst>
                <a:ext uri="{FF2B5EF4-FFF2-40B4-BE49-F238E27FC236}">
                  <a16:creationId xmlns="" xmlns:a16="http://schemas.microsoft.com/office/drawing/2014/main" id="{A2BE198F-1070-49F6-8C7E-17A16DC8140D}"/>
                </a:ext>
              </a:extLst>
            </p:cNvPr>
            <p:cNvSpPr>
              <a:spLocks noEditPoints="1"/>
            </p:cNvSpPr>
            <p:nvPr/>
          </p:nvSpPr>
          <p:spPr bwMode="auto">
            <a:xfrm>
              <a:off x="4818689" y="5099259"/>
              <a:ext cx="451945" cy="661570"/>
            </a:xfrm>
            <a:custGeom>
              <a:avLst/>
              <a:gdLst>
                <a:gd name="T0" fmla="*/ 104 w 112"/>
                <a:gd name="T1" fmla="*/ 0 h 176"/>
                <a:gd name="T2" fmla="*/ 8 w 112"/>
                <a:gd name="T3" fmla="*/ 0 h 176"/>
                <a:gd name="T4" fmla="*/ 0 w 112"/>
                <a:gd name="T5" fmla="*/ 8 h 176"/>
                <a:gd name="T6" fmla="*/ 0 w 112"/>
                <a:gd name="T7" fmla="*/ 16 h 176"/>
                <a:gd name="T8" fmla="*/ 8 w 112"/>
                <a:gd name="T9" fmla="*/ 24 h 176"/>
                <a:gd name="T10" fmla="*/ 16 w 112"/>
                <a:gd name="T11" fmla="*/ 24 h 176"/>
                <a:gd name="T12" fmla="*/ 16 w 112"/>
                <a:gd name="T13" fmla="*/ 136 h 176"/>
                <a:gd name="T14" fmla="*/ 56 w 112"/>
                <a:gd name="T15" fmla="*/ 176 h 176"/>
                <a:gd name="T16" fmla="*/ 96 w 112"/>
                <a:gd name="T17" fmla="*/ 136 h 176"/>
                <a:gd name="T18" fmla="*/ 96 w 112"/>
                <a:gd name="T19" fmla="*/ 24 h 176"/>
                <a:gd name="T20" fmla="*/ 104 w 112"/>
                <a:gd name="T21" fmla="*/ 24 h 176"/>
                <a:gd name="T22" fmla="*/ 112 w 112"/>
                <a:gd name="T23" fmla="*/ 16 h 176"/>
                <a:gd name="T24" fmla="*/ 112 w 112"/>
                <a:gd name="T25" fmla="*/ 8 h 176"/>
                <a:gd name="T26" fmla="*/ 104 w 112"/>
                <a:gd name="T27" fmla="*/ 0 h 176"/>
                <a:gd name="T28" fmla="*/ 88 w 112"/>
                <a:gd name="T29" fmla="*/ 136 h 176"/>
                <a:gd name="T30" fmla="*/ 56 w 112"/>
                <a:gd name="T31" fmla="*/ 168 h 176"/>
                <a:gd name="T32" fmla="*/ 24 w 112"/>
                <a:gd name="T33" fmla="*/ 136 h 176"/>
                <a:gd name="T34" fmla="*/ 24 w 112"/>
                <a:gd name="T35" fmla="*/ 52 h 176"/>
                <a:gd name="T36" fmla="*/ 43 w 112"/>
                <a:gd name="T37" fmla="*/ 56 h 176"/>
                <a:gd name="T38" fmla="*/ 54 w 112"/>
                <a:gd name="T39" fmla="*/ 54 h 176"/>
                <a:gd name="T40" fmla="*/ 78 w 112"/>
                <a:gd name="T41" fmla="*/ 45 h 176"/>
                <a:gd name="T42" fmla="*/ 88 w 112"/>
                <a:gd name="T43" fmla="*/ 41 h 176"/>
                <a:gd name="T44" fmla="*/ 88 w 112"/>
                <a:gd name="T45" fmla="*/ 136 h 176"/>
                <a:gd name="T46" fmla="*/ 88 w 112"/>
                <a:gd name="T47" fmla="*/ 33 h 176"/>
                <a:gd name="T48" fmla="*/ 74 w 112"/>
                <a:gd name="T49" fmla="*/ 38 h 176"/>
                <a:gd name="T50" fmla="*/ 52 w 112"/>
                <a:gd name="T51" fmla="*/ 47 h 176"/>
                <a:gd name="T52" fmla="*/ 24 w 112"/>
                <a:gd name="T53" fmla="*/ 44 h 176"/>
                <a:gd name="T54" fmla="*/ 24 w 112"/>
                <a:gd name="T55" fmla="*/ 24 h 176"/>
                <a:gd name="T56" fmla="*/ 88 w 112"/>
                <a:gd name="T57" fmla="*/ 24 h 176"/>
                <a:gd name="T58" fmla="*/ 88 w 112"/>
                <a:gd name="T59" fmla="*/ 33 h 176"/>
                <a:gd name="T60" fmla="*/ 104 w 112"/>
                <a:gd name="T61" fmla="*/ 16 h 176"/>
                <a:gd name="T62" fmla="*/ 8 w 112"/>
                <a:gd name="T63" fmla="*/ 16 h 176"/>
                <a:gd name="T64" fmla="*/ 8 w 112"/>
                <a:gd name="T65" fmla="*/ 8 h 176"/>
                <a:gd name="T66" fmla="*/ 104 w 112"/>
                <a:gd name="T67" fmla="*/ 8 h 176"/>
                <a:gd name="T68" fmla="*/ 104 w 112"/>
                <a:gd name="T69" fmla="*/ 16 h 176"/>
                <a:gd name="T70" fmla="*/ 52 w 112"/>
                <a:gd name="T71" fmla="*/ 112 h 176"/>
                <a:gd name="T72" fmla="*/ 48 w 112"/>
                <a:gd name="T73" fmla="*/ 116 h 176"/>
                <a:gd name="T74" fmla="*/ 52 w 112"/>
                <a:gd name="T75" fmla="*/ 120 h 176"/>
                <a:gd name="T76" fmla="*/ 56 w 112"/>
                <a:gd name="T77" fmla="*/ 116 h 176"/>
                <a:gd name="T78" fmla="*/ 52 w 112"/>
                <a:gd name="T79" fmla="*/ 112 h 176"/>
                <a:gd name="T80" fmla="*/ 48 w 112"/>
                <a:gd name="T81" fmla="*/ 88 h 176"/>
                <a:gd name="T82" fmla="*/ 40 w 112"/>
                <a:gd name="T83" fmla="*/ 80 h 176"/>
                <a:gd name="T84" fmla="*/ 32 w 112"/>
                <a:gd name="T85" fmla="*/ 88 h 176"/>
                <a:gd name="T86" fmla="*/ 40 w 112"/>
                <a:gd name="T87" fmla="*/ 96 h 176"/>
                <a:gd name="T88" fmla="*/ 48 w 112"/>
                <a:gd name="T89" fmla="*/ 88 h 176"/>
                <a:gd name="T90" fmla="*/ 44 w 112"/>
                <a:gd name="T91" fmla="*/ 144 h 176"/>
                <a:gd name="T92" fmla="*/ 40 w 112"/>
                <a:gd name="T93" fmla="*/ 148 h 176"/>
                <a:gd name="T94" fmla="*/ 44 w 112"/>
                <a:gd name="T95" fmla="*/ 152 h 176"/>
                <a:gd name="T96" fmla="*/ 48 w 112"/>
                <a:gd name="T97" fmla="*/ 148 h 176"/>
                <a:gd name="T98" fmla="*/ 44 w 112"/>
                <a:gd name="T99" fmla="*/ 144 h 176"/>
                <a:gd name="T100" fmla="*/ 72 w 112"/>
                <a:gd name="T101" fmla="*/ 64 h 176"/>
                <a:gd name="T102" fmla="*/ 64 w 112"/>
                <a:gd name="T103" fmla="*/ 72 h 176"/>
                <a:gd name="T104" fmla="*/ 72 w 112"/>
                <a:gd name="T105" fmla="*/ 80 h 176"/>
                <a:gd name="T106" fmla="*/ 80 w 112"/>
                <a:gd name="T107" fmla="*/ 72 h 176"/>
                <a:gd name="T108" fmla="*/ 72 w 112"/>
                <a:gd name="T109" fmla="*/ 64 h 176"/>
                <a:gd name="T110" fmla="*/ 68 w 112"/>
                <a:gd name="T111" fmla="*/ 128 h 176"/>
                <a:gd name="T112" fmla="*/ 64 w 112"/>
                <a:gd name="T113" fmla="*/ 132 h 176"/>
                <a:gd name="T114" fmla="*/ 68 w 112"/>
                <a:gd name="T115" fmla="*/ 136 h 176"/>
                <a:gd name="T116" fmla="*/ 72 w 112"/>
                <a:gd name="T117" fmla="*/ 132 h 176"/>
                <a:gd name="T118" fmla="*/ 68 w 112"/>
                <a:gd name="T119"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76">
                  <a:moveTo>
                    <a:pt x="104"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16" y="136"/>
                    <a:pt x="16" y="136"/>
                    <a:pt x="16" y="136"/>
                  </a:cubicBezTo>
                  <a:cubicBezTo>
                    <a:pt x="16" y="158"/>
                    <a:pt x="34" y="176"/>
                    <a:pt x="56" y="176"/>
                  </a:cubicBezTo>
                  <a:cubicBezTo>
                    <a:pt x="78" y="176"/>
                    <a:pt x="96" y="158"/>
                    <a:pt x="96" y="136"/>
                  </a:cubicBezTo>
                  <a:cubicBezTo>
                    <a:pt x="96" y="24"/>
                    <a:pt x="96" y="24"/>
                    <a:pt x="96" y="24"/>
                  </a:cubicBezTo>
                  <a:cubicBezTo>
                    <a:pt x="104" y="24"/>
                    <a:pt x="104" y="24"/>
                    <a:pt x="104" y="24"/>
                  </a:cubicBezTo>
                  <a:cubicBezTo>
                    <a:pt x="108" y="24"/>
                    <a:pt x="112" y="20"/>
                    <a:pt x="112" y="16"/>
                  </a:cubicBezTo>
                  <a:cubicBezTo>
                    <a:pt x="112" y="8"/>
                    <a:pt x="112" y="8"/>
                    <a:pt x="112" y="8"/>
                  </a:cubicBezTo>
                  <a:cubicBezTo>
                    <a:pt x="112" y="4"/>
                    <a:pt x="108" y="0"/>
                    <a:pt x="104" y="0"/>
                  </a:cubicBezTo>
                  <a:moveTo>
                    <a:pt x="88" y="136"/>
                  </a:moveTo>
                  <a:cubicBezTo>
                    <a:pt x="88" y="154"/>
                    <a:pt x="74" y="168"/>
                    <a:pt x="56" y="168"/>
                  </a:cubicBezTo>
                  <a:cubicBezTo>
                    <a:pt x="38" y="168"/>
                    <a:pt x="24" y="154"/>
                    <a:pt x="24" y="136"/>
                  </a:cubicBezTo>
                  <a:cubicBezTo>
                    <a:pt x="24" y="52"/>
                    <a:pt x="24" y="52"/>
                    <a:pt x="24" y="52"/>
                  </a:cubicBezTo>
                  <a:cubicBezTo>
                    <a:pt x="30" y="54"/>
                    <a:pt x="36" y="56"/>
                    <a:pt x="43" y="56"/>
                  </a:cubicBezTo>
                  <a:cubicBezTo>
                    <a:pt x="47" y="56"/>
                    <a:pt x="50" y="55"/>
                    <a:pt x="54" y="54"/>
                  </a:cubicBezTo>
                  <a:cubicBezTo>
                    <a:pt x="65" y="51"/>
                    <a:pt x="72" y="48"/>
                    <a:pt x="78" y="45"/>
                  </a:cubicBezTo>
                  <a:cubicBezTo>
                    <a:pt x="82" y="43"/>
                    <a:pt x="85" y="42"/>
                    <a:pt x="88" y="41"/>
                  </a:cubicBezTo>
                  <a:lnTo>
                    <a:pt x="88" y="136"/>
                  </a:lnTo>
                  <a:close/>
                  <a:moveTo>
                    <a:pt x="88" y="33"/>
                  </a:moveTo>
                  <a:cubicBezTo>
                    <a:pt x="83" y="34"/>
                    <a:pt x="79" y="36"/>
                    <a:pt x="74" y="38"/>
                  </a:cubicBezTo>
                  <a:cubicBezTo>
                    <a:pt x="68" y="41"/>
                    <a:pt x="62" y="44"/>
                    <a:pt x="52" y="47"/>
                  </a:cubicBezTo>
                  <a:cubicBezTo>
                    <a:pt x="42" y="50"/>
                    <a:pt x="32" y="48"/>
                    <a:pt x="24" y="44"/>
                  </a:cubicBezTo>
                  <a:cubicBezTo>
                    <a:pt x="24" y="24"/>
                    <a:pt x="24" y="24"/>
                    <a:pt x="24" y="24"/>
                  </a:cubicBezTo>
                  <a:cubicBezTo>
                    <a:pt x="88" y="24"/>
                    <a:pt x="88" y="24"/>
                    <a:pt x="88" y="24"/>
                  </a:cubicBezTo>
                  <a:lnTo>
                    <a:pt x="88" y="33"/>
                  </a:lnTo>
                  <a:close/>
                  <a:moveTo>
                    <a:pt x="104" y="16"/>
                  </a:moveTo>
                  <a:cubicBezTo>
                    <a:pt x="8" y="16"/>
                    <a:pt x="8" y="16"/>
                    <a:pt x="8" y="16"/>
                  </a:cubicBezTo>
                  <a:cubicBezTo>
                    <a:pt x="8" y="8"/>
                    <a:pt x="8" y="8"/>
                    <a:pt x="8" y="8"/>
                  </a:cubicBezTo>
                  <a:cubicBezTo>
                    <a:pt x="104" y="8"/>
                    <a:pt x="104" y="8"/>
                    <a:pt x="104" y="8"/>
                  </a:cubicBezTo>
                  <a:lnTo>
                    <a:pt x="104" y="16"/>
                  </a:lnTo>
                  <a:close/>
                  <a:moveTo>
                    <a:pt x="52" y="112"/>
                  </a:moveTo>
                  <a:cubicBezTo>
                    <a:pt x="50" y="112"/>
                    <a:pt x="48" y="114"/>
                    <a:pt x="48" y="116"/>
                  </a:cubicBezTo>
                  <a:cubicBezTo>
                    <a:pt x="48" y="118"/>
                    <a:pt x="50" y="120"/>
                    <a:pt x="52" y="120"/>
                  </a:cubicBezTo>
                  <a:cubicBezTo>
                    <a:pt x="54" y="120"/>
                    <a:pt x="56" y="118"/>
                    <a:pt x="56" y="116"/>
                  </a:cubicBezTo>
                  <a:cubicBezTo>
                    <a:pt x="56" y="114"/>
                    <a:pt x="54" y="112"/>
                    <a:pt x="52" y="112"/>
                  </a:cubicBezTo>
                  <a:moveTo>
                    <a:pt x="48" y="88"/>
                  </a:moveTo>
                  <a:cubicBezTo>
                    <a:pt x="48" y="84"/>
                    <a:pt x="44" y="80"/>
                    <a:pt x="40" y="80"/>
                  </a:cubicBezTo>
                  <a:cubicBezTo>
                    <a:pt x="36" y="80"/>
                    <a:pt x="32" y="84"/>
                    <a:pt x="32" y="88"/>
                  </a:cubicBezTo>
                  <a:cubicBezTo>
                    <a:pt x="32" y="92"/>
                    <a:pt x="36" y="96"/>
                    <a:pt x="40" y="96"/>
                  </a:cubicBezTo>
                  <a:cubicBezTo>
                    <a:pt x="44" y="96"/>
                    <a:pt x="48" y="92"/>
                    <a:pt x="48" y="88"/>
                  </a:cubicBezTo>
                  <a:moveTo>
                    <a:pt x="44" y="144"/>
                  </a:moveTo>
                  <a:cubicBezTo>
                    <a:pt x="42" y="144"/>
                    <a:pt x="40" y="146"/>
                    <a:pt x="40" y="148"/>
                  </a:cubicBezTo>
                  <a:cubicBezTo>
                    <a:pt x="40" y="150"/>
                    <a:pt x="42" y="152"/>
                    <a:pt x="44" y="152"/>
                  </a:cubicBezTo>
                  <a:cubicBezTo>
                    <a:pt x="46" y="152"/>
                    <a:pt x="48" y="150"/>
                    <a:pt x="48" y="148"/>
                  </a:cubicBezTo>
                  <a:cubicBezTo>
                    <a:pt x="48" y="146"/>
                    <a:pt x="46" y="144"/>
                    <a:pt x="44" y="144"/>
                  </a:cubicBezTo>
                  <a:moveTo>
                    <a:pt x="72" y="64"/>
                  </a:moveTo>
                  <a:cubicBezTo>
                    <a:pt x="68" y="64"/>
                    <a:pt x="64" y="68"/>
                    <a:pt x="64" y="72"/>
                  </a:cubicBezTo>
                  <a:cubicBezTo>
                    <a:pt x="64" y="76"/>
                    <a:pt x="68" y="80"/>
                    <a:pt x="72" y="80"/>
                  </a:cubicBezTo>
                  <a:cubicBezTo>
                    <a:pt x="76" y="80"/>
                    <a:pt x="80" y="76"/>
                    <a:pt x="80" y="72"/>
                  </a:cubicBezTo>
                  <a:cubicBezTo>
                    <a:pt x="80" y="68"/>
                    <a:pt x="76" y="64"/>
                    <a:pt x="72" y="64"/>
                  </a:cubicBezTo>
                  <a:moveTo>
                    <a:pt x="68" y="128"/>
                  </a:moveTo>
                  <a:cubicBezTo>
                    <a:pt x="66" y="128"/>
                    <a:pt x="64" y="130"/>
                    <a:pt x="64" y="132"/>
                  </a:cubicBezTo>
                  <a:cubicBezTo>
                    <a:pt x="64" y="134"/>
                    <a:pt x="66" y="136"/>
                    <a:pt x="68" y="136"/>
                  </a:cubicBezTo>
                  <a:cubicBezTo>
                    <a:pt x="70" y="136"/>
                    <a:pt x="72" y="134"/>
                    <a:pt x="72" y="132"/>
                  </a:cubicBezTo>
                  <a:cubicBezTo>
                    <a:pt x="72" y="130"/>
                    <a:pt x="70" y="128"/>
                    <a:pt x="68" y="12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5" name="Freeform 182">
              <a:extLst>
                <a:ext uri="{FF2B5EF4-FFF2-40B4-BE49-F238E27FC236}">
                  <a16:creationId xmlns="" xmlns:a16="http://schemas.microsoft.com/office/drawing/2014/main" id="{34E2FD17-E88A-41D0-9248-82F2A4DACB48}"/>
                </a:ext>
              </a:extLst>
            </p:cNvPr>
            <p:cNvSpPr>
              <a:spLocks noChangeArrowheads="1"/>
            </p:cNvSpPr>
            <p:nvPr/>
          </p:nvSpPr>
          <p:spPr bwMode="auto">
            <a:xfrm>
              <a:off x="5604797" y="2139950"/>
              <a:ext cx="433875" cy="493356"/>
            </a:xfrm>
            <a:custGeom>
              <a:avLst/>
              <a:gdLst>
                <a:gd name="T0" fmla="*/ 217422 w 634"/>
                <a:gd name="T1" fmla="*/ 5056 h 633"/>
                <a:gd name="T2" fmla="*/ 217422 w 634"/>
                <a:gd name="T3" fmla="*/ 5056 h 633"/>
                <a:gd name="T4" fmla="*/ 0 w 634"/>
                <a:gd name="T5" fmla="*/ 111591 h 633"/>
                <a:gd name="T6" fmla="*/ 68868 w 634"/>
                <a:gd name="T7" fmla="*/ 154206 h 633"/>
                <a:gd name="T8" fmla="*/ 111415 w 634"/>
                <a:gd name="T9" fmla="*/ 228239 h 633"/>
                <a:gd name="T10" fmla="*/ 222831 w 634"/>
                <a:gd name="T11" fmla="*/ 10473 h 633"/>
                <a:gd name="T12" fmla="*/ 217422 w 634"/>
                <a:gd name="T13" fmla="*/ 5056 h 633"/>
                <a:gd name="T14" fmla="*/ 26682 w 634"/>
                <a:gd name="T15" fmla="*/ 111591 h 633"/>
                <a:gd name="T16" fmla="*/ 26682 w 634"/>
                <a:gd name="T17" fmla="*/ 111591 h 633"/>
                <a:gd name="T18" fmla="*/ 191101 w 634"/>
                <a:gd name="T19" fmla="*/ 31780 h 633"/>
                <a:gd name="T20" fmla="*/ 74277 w 634"/>
                <a:gd name="T21" fmla="*/ 137955 h 633"/>
                <a:gd name="T22" fmla="*/ 26682 w 634"/>
                <a:gd name="T23" fmla="*/ 111591 h 633"/>
                <a:gd name="T24" fmla="*/ 111415 w 634"/>
                <a:gd name="T25" fmla="*/ 201876 h 633"/>
                <a:gd name="T26" fmla="*/ 111415 w 634"/>
                <a:gd name="T27" fmla="*/ 201876 h 633"/>
                <a:gd name="T28" fmla="*/ 85094 w 634"/>
                <a:gd name="T29" fmla="*/ 143372 h 633"/>
                <a:gd name="T30" fmla="*/ 196509 w 634"/>
                <a:gd name="T31" fmla="*/ 36836 h 633"/>
                <a:gd name="T32" fmla="*/ 111415 w 634"/>
                <a:gd name="T33" fmla="*/ 201876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chemeClr val="bg1"/>
            </a:solidFill>
            <a:ln>
              <a:noFill/>
            </a:ln>
            <a:effectLst/>
          </p:spPr>
          <p:txBody>
            <a:bodyPr wrap="none" lIns="91431" tIns="45716" rIns="91431" bIns="45716" anchor="ct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6" name="Freeform 89">
              <a:extLst>
                <a:ext uri="{FF2B5EF4-FFF2-40B4-BE49-F238E27FC236}">
                  <a16:creationId xmlns="" xmlns:a16="http://schemas.microsoft.com/office/drawing/2014/main" id="{6E5330B1-FD45-4506-9584-92C4D009CAC0}"/>
                </a:ext>
              </a:extLst>
            </p:cNvPr>
            <p:cNvSpPr>
              <a:spLocks noChangeArrowheads="1"/>
            </p:cNvSpPr>
            <p:nvPr/>
          </p:nvSpPr>
          <p:spPr bwMode="auto">
            <a:xfrm>
              <a:off x="6123699" y="2215609"/>
              <a:ext cx="329726" cy="289621"/>
            </a:xfrm>
            <a:custGeom>
              <a:avLst/>
              <a:gdLst>
                <a:gd name="T0" fmla="*/ 218715 w 608"/>
                <a:gd name="T1" fmla="*/ 147021 h 425"/>
                <a:gd name="T2" fmla="*/ 218715 w 608"/>
                <a:gd name="T3" fmla="*/ 147021 h 425"/>
                <a:gd name="T4" fmla="*/ 218715 w 608"/>
                <a:gd name="T5" fmla="*/ 147021 h 425"/>
                <a:gd name="T6" fmla="*/ 211148 w 608"/>
                <a:gd name="T7" fmla="*/ 152041 h 425"/>
                <a:gd name="T8" fmla="*/ 160343 w 608"/>
                <a:gd name="T9" fmla="*/ 152041 h 425"/>
                <a:gd name="T10" fmla="*/ 167909 w 608"/>
                <a:gd name="T11" fmla="*/ 144511 h 425"/>
                <a:gd name="T12" fmla="*/ 167909 w 608"/>
                <a:gd name="T13" fmla="*/ 144511 h 425"/>
                <a:gd name="T14" fmla="*/ 167909 w 608"/>
                <a:gd name="T15" fmla="*/ 144511 h 425"/>
                <a:gd name="T16" fmla="*/ 145209 w 608"/>
                <a:gd name="T17" fmla="*/ 103991 h 425"/>
                <a:gd name="T18" fmla="*/ 129715 w 608"/>
                <a:gd name="T19" fmla="*/ 98970 h 425"/>
                <a:gd name="T20" fmla="*/ 129715 w 608"/>
                <a:gd name="T21" fmla="*/ 86420 h 425"/>
                <a:gd name="T22" fmla="*/ 122149 w 608"/>
                <a:gd name="T23" fmla="*/ 68490 h 425"/>
                <a:gd name="T24" fmla="*/ 119626 w 608"/>
                <a:gd name="T25" fmla="*/ 60960 h 425"/>
                <a:gd name="T26" fmla="*/ 119626 w 608"/>
                <a:gd name="T27" fmla="*/ 50561 h 425"/>
                <a:gd name="T28" fmla="*/ 119626 w 608"/>
                <a:gd name="T29" fmla="*/ 35500 h 425"/>
                <a:gd name="T30" fmla="*/ 145209 w 608"/>
                <a:gd name="T31" fmla="*/ 15419 h 425"/>
                <a:gd name="T32" fmla="*/ 172954 w 608"/>
                <a:gd name="T33" fmla="*/ 35500 h 425"/>
                <a:gd name="T34" fmla="*/ 170432 w 608"/>
                <a:gd name="T35" fmla="*/ 50561 h 425"/>
                <a:gd name="T36" fmla="*/ 172954 w 608"/>
                <a:gd name="T37" fmla="*/ 60960 h 425"/>
                <a:gd name="T38" fmla="*/ 167909 w 608"/>
                <a:gd name="T39" fmla="*/ 68490 h 425"/>
                <a:gd name="T40" fmla="*/ 160343 w 608"/>
                <a:gd name="T41" fmla="*/ 86420 h 425"/>
                <a:gd name="T42" fmla="*/ 160343 w 608"/>
                <a:gd name="T43" fmla="*/ 98970 h 425"/>
                <a:gd name="T44" fmla="*/ 177998 w 608"/>
                <a:gd name="T45" fmla="*/ 106501 h 425"/>
                <a:gd name="T46" fmla="*/ 198537 w 608"/>
                <a:gd name="T47" fmla="*/ 114031 h 425"/>
                <a:gd name="T48" fmla="*/ 218715 w 608"/>
                <a:gd name="T49" fmla="*/ 147021 h 425"/>
                <a:gd name="T50" fmla="*/ 117104 w 608"/>
                <a:gd name="T51" fmla="*/ 101480 h 425"/>
                <a:gd name="T52" fmla="*/ 117104 w 608"/>
                <a:gd name="T53" fmla="*/ 101480 h 425"/>
                <a:gd name="T54" fmla="*/ 139804 w 608"/>
                <a:gd name="T55" fmla="*/ 109011 h 425"/>
                <a:gd name="T56" fmla="*/ 160343 w 608"/>
                <a:gd name="T57" fmla="*/ 144511 h 425"/>
                <a:gd name="T58" fmla="*/ 160343 w 608"/>
                <a:gd name="T59" fmla="*/ 144511 h 425"/>
                <a:gd name="T60" fmla="*/ 160343 w 608"/>
                <a:gd name="T61" fmla="*/ 144511 h 425"/>
                <a:gd name="T62" fmla="*/ 152776 w 608"/>
                <a:gd name="T63" fmla="*/ 152041 h 425"/>
                <a:gd name="T64" fmla="*/ 7567 w 608"/>
                <a:gd name="T65" fmla="*/ 152041 h 425"/>
                <a:gd name="T66" fmla="*/ 0 w 608"/>
                <a:gd name="T67" fmla="*/ 144511 h 425"/>
                <a:gd name="T68" fmla="*/ 0 w 608"/>
                <a:gd name="T69" fmla="*/ 144511 h 425"/>
                <a:gd name="T70" fmla="*/ 0 w 608"/>
                <a:gd name="T71" fmla="*/ 144511 h 425"/>
                <a:gd name="T72" fmla="*/ 20178 w 608"/>
                <a:gd name="T73" fmla="*/ 109011 h 425"/>
                <a:gd name="T74" fmla="*/ 43238 w 608"/>
                <a:gd name="T75" fmla="*/ 101480 h 425"/>
                <a:gd name="T76" fmla="*/ 63416 w 608"/>
                <a:gd name="T77" fmla="*/ 93950 h 425"/>
                <a:gd name="T78" fmla="*/ 63416 w 608"/>
                <a:gd name="T79" fmla="*/ 78531 h 425"/>
                <a:gd name="T80" fmla="*/ 55850 w 608"/>
                <a:gd name="T81" fmla="*/ 60960 h 425"/>
                <a:gd name="T82" fmla="*/ 50805 w 608"/>
                <a:gd name="T83" fmla="*/ 53430 h 425"/>
                <a:gd name="T84" fmla="*/ 53327 w 608"/>
                <a:gd name="T85" fmla="*/ 40520 h 425"/>
                <a:gd name="T86" fmla="*/ 50805 w 608"/>
                <a:gd name="T87" fmla="*/ 25460 h 425"/>
                <a:gd name="T88" fmla="*/ 78910 w 608"/>
                <a:gd name="T89" fmla="*/ 0 h 425"/>
                <a:gd name="T90" fmla="*/ 109538 w 608"/>
                <a:gd name="T91" fmla="*/ 25460 h 425"/>
                <a:gd name="T92" fmla="*/ 107015 w 608"/>
                <a:gd name="T93" fmla="*/ 40520 h 425"/>
                <a:gd name="T94" fmla="*/ 109538 w 608"/>
                <a:gd name="T95" fmla="*/ 53430 h 425"/>
                <a:gd name="T96" fmla="*/ 104493 w 608"/>
                <a:gd name="T97" fmla="*/ 60960 h 425"/>
                <a:gd name="T98" fmla="*/ 96566 w 608"/>
                <a:gd name="T99" fmla="*/ 78531 h 425"/>
                <a:gd name="T100" fmla="*/ 96566 w 608"/>
                <a:gd name="T101" fmla="*/ 93950 h 425"/>
                <a:gd name="T102" fmla="*/ 117104 w 608"/>
                <a:gd name="T103" fmla="*/ 101480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8" h="425">
                  <a:moveTo>
                    <a:pt x="607" y="410"/>
                  </a:moveTo>
                  <a:lnTo>
                    <a:pt x="607" y="410"/>
                  </a:lnTo>
                  <a:cubicBezTo>
                    <a:pt x="607" y="417"/>
                    <a:pt x="593" y="424"/>
                    <a:pt x="586" y="424"/>
                  </a:cubicBezTo>
                  <a:cubicBezTo>
                    <a:pt x="445" y="424"/>
                    <a:pt x="445" y="424"/>
                    <a:pt x="445" y="424"/>
                  </a:cubicBezTo>
                  <a:cubicBezTo>
                    <a:pt x="459" y="424"/>
                    <a:pt x="466" y="417"/>
                    <a:pt x="466" y="403"/>
                  </a:cubicBezTo>
                  <a:cubicBezTo>
                    <a:pt x="466" y="403"/>
                    <a:pt x="466" y="318"/>
                    <a:pt x="403" y="290"/>
                  </a:cubicBezTo>
                  <a:cubicBezTo>
                    <a:pt x="374" y="276"/>
                    <a:pt x="374" y="276"/>
                    <a:pt x="360" y="276"/>
                  </a:cubicBezTo>
                  <a:cubicBezTo>
                    <a:pt x="360" y="241"/>
                    <a:pt x="360" y="241"/>
                    <a:pt x="360" y="241"/>
                  </a:cubicBezTo>
                  <a:cubicBezTo>
                    <a:pt x="360" y="241"/>
                    <a:pt x="346" y="226"/>
                    <a:pt x="339" y="191"/>
                  </a:cubicBezTo>
                  <a:cubicBezTo>
                    <a:pt x="332" y="191"/>
                    <a:pt x="332" y="184"/>
                    <a:pt x="332" y="170"/>
                  </a:cubicBezTo>
                  <a:cubicBezTo>
                    <a:pt x="332" y="163"/>
                    <a:pt x="325" y="141"/>
                    <a:pt x="332" y="141"/>
                  </a:cubicBezTo>
                  <a:cubicBezTo>
                    <a:pt x="332" y="127"/>
                    <a:pt x="332" y="106"/>
                    <a:pt x="332" y="99"/>
                  </a:cubicBezTo>
                  <a:cubicBezTo>
                    <a:pt x="332" y="71"/>
                    <a:pt x="360" y="43"/>
                    <a:pt x="403" y="43"/>
                  </a:cubicBezTo>
                  <a:cubicBezTo>
                    <a:pt x="452" y="43"/>
                    <a:pt x="473" y="71"/>
                    <a:pt x="480" y="99"/>
                  </a:cubicBezTo>
                  <a:cubicBezTo>
                    <a:pt x="480" y="106"/>
                    <a:pt x="473" y="127"/>
                    <a:pt x="473" y="141"/>
                  </a:cubicBezTo>
                  <a:cubicBezTo>
                    <a:pt x="487" y="141"/>
                    <a:pt x="480" y="163"/>
                    <a:pt x="480" y="170"/>
                  </a:cubicBezTo>
                  <a:cubicBezTo>
                    <a:pt x="480" y="184"/>
                    <a:pt x="473" y="191"/>
                    <a:pt x="466" y="191"/>
                  </a:cubicBezTo>
                  <a:cubicBezTo>
                    <a:pt x="459" y="226"/>
                    <a:pt x="445" y="241"/>
                    <a:pt x="445" y="241"/>
                  </a:cubicBezTo>
                  <a:cubicBezTo>
                    <a:pt x="445" y="276"/>
                    <a:pt x="445" y="276"/>
                    <a:pt x="445" y="276"/>
                  </a:cubicBezTo>
                  <a:cubicBezTo>
                    <a:pt x="445" y="276"/>
                    <a:pt x="459" y="276"/>
                    <a:pt x="494" y="297"/>
                  </a:cubicBezTo>
                  <a:cubicBezTo>
                    <a:pt x="537" y="311"/>
                    <a:pt x="523" y="297"/>
                    <a:pt x="551" y="318"/>
                  </a:cubicBezTo>
                  <a:cubicBezTo>
                    <a:pt x="607" y="339"/>
                    <a:pt x="607" y="410"/>
                    <a:pt x="607" y="410"/>
                  </a:cubicBezTo>
                  <a:close/>
                  <a:moveTo>
                    <a:pt x="325" y="283"/>
                  </a:moveTo>
                  <a:lnTo>
                    <a:pt x="325" y="283"/>
                  </a:lnTo>
                  <a:cubicBezTo>
                    <a:pt x="367" y="297"/>
                    <a:pt x="353" y="290"/>
                    <a:pt x="388" y="304"/>
                  </a:cubicBezTo>
                  <a:cubicBezTo>
                    <a:pt x="445" y="332"/>
                    <a:pt x="445" y="403"/>
                    <a:pt x="445" y="403"/>
                  </a:cubicBezTo>
                  <a:cubicBezTo>
                    <a:pt x="445" y="417"/>
                    <a:pt x="431" y="424"/>
                    <a:pt x="424" y="424"/>
                  </a:cubicBezTo>
                  <a:cubicBezTo>
                    <a:pt x="21" y="424"/>
                    <a:pt x="21" y="424"/>
                    <a:pt x="21" y="424"/>
                  </a:cubicBezTo>
                  <a:cubicBezTo>
                    <a:pt x="14" y="424"/>
                    <a:pt x="0" y="417"/>
                    <a:pt x="0" y="403"/>
                  </a:cubicBezTo>
                  <a:cubicBezTo>
                    <a:pt x="0" y="403"/>
                    <a:pt x="0" y="332"/>
                    <a:pt x="56" y="304"/>
                  </a:cubicBezTo>
                  <a:cubicBezTo>
                    <a:pt x="92" y="290"/>
                    <a:pt x="77" y="304"/>
                    <a:pt x="120" y="283"/>
                  </a:cubicBezTo>
                  <a:cubicBezTo>
                    <a:pt x="162" y="269"/>
                    <a:pt x="176" y="262"/>
                    <a:pt x="176" y="262"/>
                  </a:cubicBezTo>
                  <a:cubicBezTo>
                    <a:pt x="176" y="219"/>
                    <a:pt x="176" y="219"/>
                    <a:pt x="176" y="219"/>
                  </a:cubicBezTo>
                  <a:cubicBezTo>
                    <a:pt x="176" y="219"/>
                    <a:pt x="155" y="205"/>
                    <a:pt x="155" y="170"/>
                  </a:cubicBezTo>
                  <a:cubicBezTo>
                    <a:pt x="141" y="170"/>
                    <a:pt x="141" y="156"/>
                    <a:pt x="141" y="149"/>
                  </a:cubicBezTo>
                  <a:cubicBezTo>
                    <a:pt x="141" y="141"/>
                    <a:pt x="134" y="113"/>
                    <a:pt x="148" y="113"/>
                  </a:cubicBezTo>
                  <a:cubicBezTo>
                    <a:pt x="141" y="92"/>
                    <a:pt x="141" y="78"/>
                    <a:pt x="141" y="71"/>
                  </a:cubicBezTo>
                  <a:cubicBezTo>
                    <a:pt x="148" y="35"/>
                    <a:pt x="176" y="7"/>
                    <a:pt x="219" y="0"/>
                  </a:cubicBezTo>
                  <a:cubicBezTo>
                    <a:pt x="275" y="7"/>
                    <a:pt x="297" y="35"/>
                    <a:pt x="304" y="71"/>
                  </a:cubicBezTo>
                  <a:cubicBezTo>
                    <a:pt x="304" y="78"/>
                    <a:pt x="304" y="92"/>
                    <a:pt x="297" y="113"/>
                  </a:cubicBezTo>
                  <a:cubicBezTo>
                    <a:pt x="311" y="113"/>
                    <a:pt x="304" y="141"/>
                    <a:pt x="304" y="149"/>
                  </a:cubicBezTo>
                  <a:cubicBezTo>
                    <a:pt x="304" y="156"/>
                    <a:pt x="304" y="170"/>
                    <a:pt x="290" y="170"/>
                  </a:cubicBezTo>
                  <a:cubicBezTo>
                    <a:pt x="282" y="205"/>
                    <a:pt x="268" y="219"/>
                    <a:pt x="268" y="219"/>
                  </a:cubicBezTo>
                  <a:cubicBezTo>
                    <a:pt x="268" y="262"/>
                    <a:pt x="268" y="262"/>
                    <a:pt x="268" y="262"/>
                  </a:cubicBezTo>
                  <a:cubicBezTo>
                    <a:pt x="268" y="262"/>
                    <a:pt x="282" y="262"/>
                    <a:pt x="325" y="283"/>
                  </a:cubicBezTo>
                  <a:close/>
                </a:path>
              </a:pathLst>
            </a:custGeom>
            <a:solidFill>
              <a:schemeClr val="bg1"/>
            </a:solidFill>
            <a:ln>
              <a:noFill/>
            </a:ln>
          </p:spPr>
          <p:txBody>
            <a:bodyPr wrap="none" anchor="ct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8" name="Freeform 10">
              <a:extLst>
                <a:ext uri="{FF2B5EF4-FFF2-40B4-BE49-F238E27FC236}">
                  <a16:creationId xmlns="" xmlns:a16="http://schemas.microsoft.com/office/drawing/2014/main" id="{DAB544D6-E259-465E-8A96-71C01D7C7F8B}"/>
                </a:ext>
              </a:extLst>
            </p:cNvPr>
            <p:cNvSpPr>
              <a:spLocks noChangeArrowheads="1"/>
            </p:cNvSpPr>
            <p:nvPr/>
          </p:nvSpPr>
          <p:spPr bwMode="auto">
            <a:xfrm>
              <a:off x="5212090" y="3460005"/>
              <a:ext cx="654316" cy="629954"/>
            </a:xfrm>
            <a:custGeom>
              <a:avLst/>
              <a:gdLst>
                <a:gd name="T0" fmla="*/ 106412 w 480"/>
                <a:gd name="T1" fmla="*/ 0 h 479"/>
                <a:gd name="T2" fmla="*/ 106412 w 480"/>
                <a:gd name="T3" fmla="*/ 0 h 479"/>
                <a:gd name="T4" fmla="*/ 0 w 480"/>
                <a:gd name="T5" fmla="*/ 106162 h 479"/>
                <a:gd name="T6" fmla="*/ 106412 w 480"/>
                <a:gd name="T7" fmla="*/ 212324 h 479"/>
                <a:gd name="T8" fmla="*/ 212380 w 480"/>
                <a:gd name="T9" fmla="*/ 106162 h 479"/>
                <a:gd name="T10" fmla="*/ 106412 w 480"/>
                <a:gd name="T11" fmla="*/ 0 h 479"/>
                <a:gd name="T12" fmla="*/ 161391 w 480"/>
                <a:gd name="T13" fmla="*/ 51082 h 479"/>
                <a:gd name="T14" fmla="*/ 161391 w 480"/>
                <a:gd name="T15" fmla="*/ 51082 h 479"/>
                <a:gd name="T16" fmla="*/ 27490 w 480"/>
                <a:gd name="T17" fmla="*/ 106162 h 479"/>
                <a:gd name="T18" fmla="*/ 27490 w 480"/>
                <a:gd name="T19" fmla="*/ 106162 h 479"/>
                <a:gd name="T20" fmla="*/ 106412 w 480"/>
                <a:gd name="T21" fmla="*/ 27540 h 479"/>
                <a:gd name="T22" fmla="*/ 157400 w 480"/>
                <a:gd name="T23" fmla="*/ 43087 h 479"/>
                <a:gd name="T24" fmla="*/ 43451 w 480"/>
                <a:gd name="T25" fmla="*/ 157244 h 479"/>
                <a:gd name="T26" fmla="*/ 27490 w 480"/>
                <a:gd name="T27" fmla="*/ 106162 h 479"/>
                <a:gd name="T28" fmla="*/ 47442 w 480"/>
                <a:gd name="T29" fmla="*/ 165239 h 479"/>
                <a:gd name="T30" fmla="*/ 47442 w 480"/>
                <a:gd name="T31" fmla="*/ 165239 h 479"/>
                <a:gd name="T32" fmla="*/ 106412 w 480"/>
                <a:gd name="T33" fmla="*/ 188782 h 479"/>
                <a:gd name="T34" fmla="*/ 106412 w 480"/>
                <a:gd name="T35" fmla="*/ 188782 h 479"/>
                <a:gd name="T36" fmla="*/ 54979 w 480"/>
                <a:gd name="T37" fmla="*/ 169237 h 479"/>
                <a:gd name="T38" fmla="*/ 168928 w 480"/>
                <a:gd name="T39" fmla="*/ 55080 h 479"/>
                <a:gd name="T40" fmla="*/ 184890 w 480"/>
                <a:gd name="T41" fmla="*/ 106162 h 479"/>
                <a:gd name="T42" fmla="*/ 106412 w 480"/>
                <a:gd name="T43" fmla="*/ 188782 h 4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0" h="479">
                  <a:moveTo>
                    <a:pt x="240" y="0"/>
                  </a:moveTo>
                  <a:lnTo>
                    <a:pt x="240" y="0"/>
                  </a:lnTo>
                  <a:cubicBezTo>
                    <a:pt x="107" y="0"/>
                    <a:pt x="0" y="106"/>
                    <a:pt x="0" y="239"/>
                  </a:cubicBezTo>
                  <a:cubicBezTo>
                    <a:pt x="0" y="372"/>
                    <a:pt x="107" y="478"/>
                    <a:pt x="240" y="478"/>
                  </a:cubicBezTo>
                  <a:cubicBezTo>
                    <a:pt x="372" y="478"/>
                    <a:pt x="479" y="372"/>
                    <a:pt x="479" y="239"/>
                  </a:cubicBezTo>
                  <a:cubicBezTo>
                    <a:pt x="479" y="106"/>
                    <a:pt x="372" y="0"/>
                    <a:pt x="240" y="0"/>
                  </a:cubicBezTo>
                  <a:close/>
                  <a:moveTo>
                    <a:pt x="364" y="115"/>
                  </a:moveTo>
                  <a:lnTo>
                    <a:pt x="364" y="115"/>
                  </a:lnTo>
                  <a:close/>
                  <a:moveTo>
                    <a:pt x="62" y="239"/>
                  </a:moveTo>
                  <a:lnTo>
                    <a:pt x="62" y="239"/>
                  </a:lnTo>
                  <a:cubicBezTo>
                    <a:pt x="62" y="141"/>
                    <a:pt x="142" y="62"/>
                    <a:pt x="240" y="62"/>
                  </a:cubicBezTo>
                  <a:cubicBezTo>
                    <a:pt x="284" y="62"/>
                    <a:pt x="319" y="79"/>
                    <a:pt x="355" y="97"/>
                  </a:cubicBezTo>
                  <a:cubicBezTo>
                    <a:pt x="98" y="354"/>
                    <a:pt x="98" y="354"/>
                    <a:pt x="98" y="354"/>
                  </a:cubicBezTo>
                  <a:cubicBezTo>
                    <a:pt x="71" y="328"/>
                    <a:pt x="62" y="283"/>
                    <a:pt x="62" y="239"/>
                  </a:cubicBezTo>
                  <a:close/>
                  <a:moveTo>
                    <a:pt x="107" y="372"/>
                  </a:moveTo>
                  <a:lnTo>
                    <a:pt x="107" y="372"/>
                  </a:lnTo>
                  <a:close/>
                  <a:moveTo>
                    <a:pt x="240" y="425"/>
                  </a:moveTo>
                  <a:lnTo>
                    <a:pt x="240" y="425"/>
                  </a:lnTo>
                  <a:cubicBezTo>
                    <a:pt x="195" y="425"/>
                    <a:pt x="160" y="407"/>
                    <a:pt x="124" y="381"/>
                  </a:cubicBezTo>
                  <a:cubicBezTo>
                    <a:pt x="381" y="124"/>
                    <a:pt x="381" y="124"/>
                    <a:pt x="381" y="124"/>
                  </a:cubicBezTo>
                  <a:cubicBezTo>
                    <a:pt x="408" y="159"/>
                    <a:pt x="417" y="194"/>
                    <a:pt x="417" y="239"/>
                  </a:cubicBezTo>
                  <a:cubicBezTo>
                    <a:pt x="417" y="345"/>
                    <a:pt x="337" y="425"/>
                    <a:pt x="240" y="425"/>
                  </a:cubicBezTo>
                  <a:close/>
                </a:path>
              </a:pathLst>
            </a:custGeom>
            <a:solidFill>
              <a:schemeClr val="bg1"/>
            </a:solidFill>
            <a:ln>
              <a:noFill/>
            </a:ln>
            <a:effectLst/>
          </p:spPr>
          <p:txBody>
            <a:bodyPr wrap="none" lIns="34290" tIns="17145" rIns="34290" bIns="17145" anchor="ct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sp>
          <p:nvSpPr>
            <p:cNvPr id="29" name="Freeform 95">
              <a:extLst>
                <a:ext uri="{FF2B5EF4-FFF2-40B4-BE49-F238E27FC236}">
                  <a16:creationId xmlns="" xmlns:a16="http://schemas.microsoft.com/office/drawing/2014/main" id="{8BC35387-AE23-467E-86E8-30E6322B65F1}"/>
                </a:ext>
              </a:extLst>
            </p:cNvPr>
            <p:cNvSpPr>
              <a:spLocks/>
            </p:cNvSpPr>
            <p:nvPr/>
          </p:nvSpPr>
          <p:spPr bwMode="auto">
            <a:xfrm>
              <a:off x="6272125" y="3471105"/>
              <a:ext cx="713952" cy="672683"/>
            </a:xfrm>
            <a:custGeom>
              <a:avLst/>
              <a:gdLst>
                <a:gd name="T0" fmla="*/ 54 w 54"/>
                <a:gd name="T1" fmla="*/ 30 h 53"/>
                <a:gd name="T2" fmla="*/ 50 w 54"/>
                <a:gd name="T3" fmla="*/ 34 h 53"/>
                <a:gd name="T4" fmla="*/ 34 w 54"/>
                <a:gd name="T5" fmla="*/ 34 h 53"/>
                <a:gd name="T6" fmla="*/ 34 w 54"/>
                <a:gd name="T7" fmla="*/ 49 h 53"/>
                <a:gd name="T8" fmla="*/ 31 w 54"/>
                <a:gd name="T9" fmla="*/ 53 h 53"/>
                <a:gd name="T10" fmla="*/ 24 w 54"/>
                <a:gd name="T11" fmla="*/ 53 h 53"/>
                <a:gd name="T12" fmla="*/ 20 w 54"/>
                <a:gd name="T13" fmla="*/ 49 h 53"/>
                <a:gd name="T14" fmla="*/ 20 w 54"/>
                <a:gd name="T15" fmla="*/ 34 h 53"/>
                <a:gd name="T16" fmla="*/ 4 w 54"/>
                <a:gd name="T17" fmla="*/ 34 h 53"/>
                <a:gd name="T18" fmla="*/ 0 w 54"/>
                <a:gd name="T19" fmla="*/ 30 h 53"/>
                <a:gd name="T20" fmla="*/ 0 w 54"/>
                <a:gd name="T21" fmla="*/ 23 h 53"/>
                <a:gd name="T22" fmla="*/ 4 w 54"/>
                <a:gd name="T23" fmla="*/ 19 h 53"/>
                <a:gd name="T24" fmla="*/ 20 w 54"/>
                <a:gd name="T25" fmla="*/ 19 h 53"/>
                <a:gd name="T26" fmla="*/ 20 w 54"/>
                <a:gd name="T27" fmla="*/ 3 h 53"/>
                <a:gd name="T28" fmla="*/ 24 w 54"/>
                <a:gd name="T29" fmla="*/ 0 h 53"/>
                <a:gd name="T30" fmla="*/ 31 w 54"/>
                <a:gd name="T31" fmla="*/ 0 h 53"/>
                <a:gd name="T32" fmla="*/ 34 w 54"/>
                <a:gd name="T33" fmla="*/ 3 h 53"/>
                <a:gd name="T34" fmla="*/ 34 w 54"/>
                <a:gd name="T35" fmla="*/ 19 h 53"/>
                <a:gd name="T36" fmla="*/ 50 w 54"/>
                <a:gd name="T37" fmla="*/ 19 h 53"/>
                <a:gd name="T38" fmla="*/ 54 w 54"/>
                <a:gd name="T39" fmla="*/ 23 h 53"/>
                <a:gd name="T40" fmla="*/ 54 w 54"/>
                <a:gd name="T41" fmla="*/ 3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53">
                  <a:moveTo>
                    <a:pt x="54" y="30"/>
                  </a:moveTo>
                  <a:cubicBezTo>
                    <a:pt x="54" y="32"/>
                    <a:pt x="52" y="34"/>
                    <a:pt x="50" y="34"/>
                  </a:cubicBezTo>
                  <a:cubicBezTo>
                    <a:pt x="34" y="34"/>
                    <a:pt x="34" y="34"/>
                    <a:pt x="34" y="34"/>
                  </a:cubicBezTo>
                  <a:cubicBezTo>
                    <a:pt x="34" y="49"/>
                    <a:pt x="34" y="49"/>
                    <a:pt x="34" y="49"/>
                  </a:cubicBezTo>
                  <a:cubicBezTo>
                    <a:pt x="34" y="51"/>
                    <a:pt x="33" y="53"/>
                    <a:pt x="31" y="53"/>
                  </a:cubicBezTo>
                  <a:cubicBezTo>
                    <a:pt x="24" y="53"/>
                    <a:pt x="24" y="53"/>
                    <a:pt x="24" y="53"/>
                  </a:cubicBezTo>
                  <a:cubicBezTo>
                    <a:pt x="22" y="53"/>
                    <a:pt x="20" y="51"/>
                    <a:pt x="20" y="49"/>
                  </a:cubicBezTo>
                  <a:cubicBezTo>
                    <a:pt x="20" y="34"/>
                    <a:pt x="20" y="34"/>
                    <a:pt x="20" y="34"/>
                  </a:cubicBezTo>
                  <a:cubicBezTo>
                    <a:pt x="4" y="34"/>
                    <a:pt x="4" y="34"/>
                    <a:pt x="4" y="34"/>
                  </a:cubicBezTo>
                  <a:cubicBezTo>
                    <a:pt x="2" y="34"/>
                    <a:pt x="0" y="32"/>
                    <a:pt x="0" y="30"/>
                  </a:cubicBezTo>
                  <a:cubicBezTo>
                    <a:pt x="0" y="23"/>
                    <a:pt x="0" y="23"/>
                    <a:pt x="0" y="23"/>
                  </a:cubicBezTo>
                  <a:cubicBezTo>
                    <a:pt x="0" y="21"/>
                    <a:pt x="2" y="19"/>
                    <a:pt x="4" y="19"/>
                  </a:cubicBezTo>
                  <a:cubicBezTo>
                    <a:pt x="20" y="19"/>
                    <a:pt x="20" y="19"/>
                    <a:pt x="20" y="19"/>
                  </a:cubicBezTo>
                  <a:cubicBezTo>
                    <a:pt x="20" y="3"/>
                    <a:pt x="20" y="3"/>
                    <a:pt x="20" y="3"/>
                  </a:cubicBezTo>
                  <a:cubicBezTo>
                    <a:pt x="20" y="1"/>
                    <a:pt x="22" y="0"/>
                    <a:pt x="24" y="0"/>
                  </a:cubicBezTo>
                  <a:cubicBezTo>
                    <a:pt x="31" y="0"/>
                    <a:pt x="31" y="0"/>
                    <a:pt x="31" y="0"/>
                  </a:cubicBezTo>
                  <a:cubicBezTo>
                    <a:pt x="33" y="0"/>
                    <a:pt x="34" y="1"/>
                    <a:pt x="34" y="3"/>
                  </a:cubicBezTo>
                  <a:cubicBezTo>
                    <a:pt x="34" y="19"/>
                    <a:pt x="34" y="19"/>
                    <a:pt x="34" y="19"/>
                  </a:cubicBezTo>
                  <a:cubicBezTo>
                    <a:pt x="50" y="19"/>
                    <a:pt x="50" y="19"/>
                    <a:pt x="50" y="19"/>
                  </a:cubicBezTo>
                  <a:cubicBezTo>
                    <a:pt x="52" y="19"/>
                    <a:pt x="54" y="21"/>
                    <a:pt x="54" y="23"/>
                  </a:cubicBezTo>
                  <a:lnTo>
                    <a:pt x="54" y="30"/>
                  </a:lnTo>
                  <a:close/>
                </a:path>
              </a:pathLst>
            </a:custGeom>
            <a:solidFill>
              <a:schemeClr val="bg1"/>
            </a:solidFill>
            <a:ln>
              <a:noFill/>
            </a:ln>
          </p:spPr>
          <p:txBody>
            <a:bodyPr/>
            <a:lstStyle/>
            <a:p>
              <a:pPr defTabSz="457200" fontAlgn="base">
                <a:spcBef>
                  <a:spcPct val="0"/>
                </a:spcBef>
                <a:spcAft>
                  <a:spcPct val="0"/>
                </a:spcAft>
                <a:defRPr/>
              </a:pPr>
              <a:endParaRPr lang="en-US" kern="0">
                <a:solidFill>
                  <a:srgbClr val="898989"/>
                </a:solidFill>
                <a:ea typeface="ＭＳ Ｐゴシック" panose="020B0600070205080204" pitchFamily="34" charset="-128"/>
              </a:endParaRPr>
            </a:p>
          </p:txBody>
        </p:sp>
      </p:grpSp>
      <p:sp>
        <p:nvSpPr>
          <p:cNvPr id="30" name="Cerrar llave 29">
            <a:extLst>
              <a:ext uri="{FF2B5EF4-FFF2-40B4-BE49-F238E27FC236}">
                <a16:creationId xmlns="" xmlns:a16="http://schemas.microsoft.com/office/drawing/2014/main" id="{107EBD95-8048-45E7-9D9F-9B7486B9FFAA}"/>
              </a:ext>
            </a:extLst>
          </p:cNvPr>
          <p:cNvSpPr/>
          <p:nvPr/>
        </p:nvSpPr>
        <p:spPr>
          <a:xfrm>
            <a:off x="9051377" y="3409061"/>
            <a:ext cx="284545" cy="3108116"/>
          </a:xfrm>
          <a:prstGeom prst="rightBrace">
            <a:avLst>
              <a:gd name="adj1" fmla="val 8333"/>
              <a:gd name="adj2" fmla="val 4932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solidFill>
                <a:prstClr val="black"/>
              </a:solidFill>
            </a:endParaRPr>
          </a:p>
        </p:txBody>
      </p:sp>
      <p:sp>
        <p:nvSpPr>
          <p:cNvPr id="31" name="Rectángulo 30">
            <a:extLst>
              <a:ext uri="{FF2B5EF4-FFF2-40B4-BE49-F238E27FC236}">
                <a16:creationId xmlns="" xmlns:a16="http://schemas.microsoft.com/office/drawing/2014/main" id="{0C1FA06E-589F-424A-940C-2E619B5439F2}"/>
              </a:ext>
            </a:extLst>
          </p:cNvPr>
          <p:cNvSpPr/>
          <p:nvPr/>
        </p:nvSpPr>
        <p:spPr>
          <a:xfrm>
            <a:off x="9474625" y="3801805"/>
            <a:ext cx="2568130" cy="2277547"/>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s-CL" sz="1600" b="1" dirty="0" err="1">
                <a:solidFill>
                  <a:prstClr val="black"/>
                </a:solidFill>
                <a:latin typeface="Arial" panose="020B0604020202020204" pitchFamily="34" charset="0"/>
                <a:cs typeface="Arial" panose="020B0604020202020204" pitchFamily="34" charset="0"/>
              </a:rPr>
              <a:t>Nghiên</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cứu</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bề</a:t>
            </a:r>
            <a:r>
              <a:rPr lang="es-CL" sz="1600" b="1" dirty="0">
                <a:solidFill>
                  <a:prstClr val="black"/>
                </a:solidFill>
                <a:latin typeface="Arial" panose="020B0604020202020204" pitchFamily="34" charset="0"/>
                <a:cs typeface="Arial" panose="020B0604020202020204" pitchFamily="34" charset="0"/>
              </a:rPr>
              <a:t> </a:t>
            </a:r>
            <a:r>
              <a:rPr lang="es-CL" sz="1600" b="1" dirty="0" err="1" smtClean="0">
                <a:solidFill>
                  <a:prstClr val="black"/>
                </a:solidFill>
                <a:latin typeface="Arial" panose="020B0604020202020204" pitchFamily="34" charset="0"/>
                <a:cs typeface="Arial" panose="020B0604020202020204" pitchFamily="34" charset="0"/>
              </a:rPr>
              <a:t>mặt</a:t>
            </a:r>
            <a:endParaRPr lang="es-CL" sz="1600" b="1" dirty="0" smtClean="0">
              <a:solidFill>
                <a:prstClr val="black"/>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s-CL" sz="1600" b="1" dirty="0" err="1" smtClean="0">
                <a:solidFill>
                  <a:prstClr val="black"/>
                </a:solidFill>
                <a:latin typeface="Arial" panose="020B0604020202020204" pitchFamily="34" charset="0"/>
                <a:cs typeface="Arial" panose="020B0604020202020204" pitchFamily="34" charset="0"/>
              </a:rPr>
              <a:t>Các</a:t>
            </a:r>
            <a:r>
              <a:rPr lang="es-CL" sz="1600" b="1" dirty="0" smtClean="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khía</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cạnh</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lây</a:t>
            </a:r>
            <a:r>
              <a:rPr lang="es-CL" sz="1600" b="1" dirty="0">
                <a:solidFill>
                  <a:prstClr val="black"/>
                </a:solidFill>
                <a:latin typeface="Arial" panose="020B0604020202020204" pitchFamily="34" charset="0"/>
                <a:cs typeface="Arial" panose="020B0604020202020204" pitchFamily="34" charset="0"/>
              </a:rPr>
              <a:t> </a:t>
            </a:r>
            <a:r>
              <a:rPr lang="es-CL" sz="1600" b="1" dirty="0" err="1" smtClean="0">
                <a:solidFill>
                  <a:prstClr val="black"/>
                </a:solidFill>
                <a:latin typeface="Arial" panose="020B0604020202020204" pitchFamily="34" charset="0"/>
                <a:cs typeface="Arial" panose="020B0604020202020204" pitchFamily="34" charset="0"/>
              </a:rPr>
              <a:t>truyền</a:t>
            </a:r>
            <a:endParaRPr lang="es-CL" sz="1600" b="1" dirty="0" smtClean="0">
              <a:solidFill>
                <a:prstClr val="black"/>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s-CL" sz="1600" b="1" dirty="0" err="1" smtClean="0">
                <a:solidFill>
                  <a:prstClr val="black"/>
                </a:solidFill>
                <a:latin typeface="Arial" panose="020B0604020202020204" pitchFamily="34" charset="0"/>
                <a:cs typeface="Arial" panose="020B0604020202020204" pitchFamily="34" charset="0"/>
              </a:rPr>
              <a:t>Mối</a:t>
            </a:r>
            <a:r>
              <a:rPr lang="es-CL" sz="1600" b="1" dirty="0" smtClean="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liên</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quan</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giữa</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bệnh</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tật</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và</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các</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triệu</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chứng</a:t>
            </a:r>
            <a:r>
              <a:rPr lang="es-CL" sz="1600" b="1" dirty="0">
                <a:solidFill>
                  <a:prstClr val="black"/>
                </a:solidFill>
                <a:latin typeface="Arial" panose="020B0604020202020204" pitchFamily="34" charset="0"/>
                <a:cs typeface="Arial" panose="020B0604020202020204" pitchFamily="34" charset="0"/>
              </a:rPr>
              <a:t> </a:t>
            </a:r>
            <a:r>
              <a:rPr lang="es-CL" sz="1600" b="1" dirty="0" err="1">
                <a:solidFill>
                  <a:prstClr val="black"/>
                </a:solidFill>
                <a:latin typeface="Arial" panose="020B0604020202020204" pitchFamily="34" charset="0"/>
                <a:cs typeface="Arial" panose="020B0604020202020204" pitchFamily="34" charset="0"/>
              </a:rPr>
              <a:t>tiêu</a:t>
            </a:r>
            <a:r>
              <a:rPr lang="es-CL" sz="1600" b="1" dirty="0">
                <a:solidFill>
                  <a:prstClr val="black"/>
                </a:solidFill>
                <a:latin typeface="Arial" panose="020B0604020202020204" pitchFamily="34" charset="0"/>
                <a:cs typeface="Arial" panose="020B0604020202020204" pitchFamily="34" charset="0"/>
              </a:rPr>
              <a:t> </a:t>
            </a:r>
            <a:r>
              <a:rPr lang="es-CL" sz="1600" b="1" dirty="0" err="1" smtClean="0">
                <a:solidFill>
                  <a:prstClr val="black"/>
                </a:solidFill>
                <a:latin typeface="Arial" panose="020B0604020202020204" pitchFamily="34" charset="0"/>
                <a:cs typeface="Arial" panose="020B0604020202020204" pitchFamily="34" charset="0"/>
              </a:rPr>
              <a:t>hóa</a:t>
            </a:r>
            <a:endParaRPr lang="es-CL" sz="1600" b="1" dirty="0" smtClean="0">
              <a:solidFill>
                <a:prstClr val="black"/>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s-CL" sz="1600" b="1" dirty="0" err="1" smtClean="0">
                <a:solidFill>
                  <a:prstClr val="black"/>
                </a:solidFill>
                <a:latin typeface="Arial" panose="020B0604020202020204" pitchFamily="34" charset="0"/>
                <a:cs typeface="Arial" panose="020B0604020202020204" pitchFamily="34" charset="0"/>
              </a:rPr>
              <a:t>Khác</a:t>
            </a:r>
            <a:endParaRPr lang="es-CL" sz="1600" b="1"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33</a:t>
            </a:fld>
            <a:endParaRPr lang="es-CL" dirty="0">
              <a:solidFill>
                <a:prstClr val="black">
                  <a:tint val="75000"/>
                </a:prstClr>
              </a:solidFill>
            </a:endParaRPr>
          </a:p>
        </p:txBody>
      </p:sp>
      <p:sp>
        <p:nvSpPr>
          <p:cNvPr id="34" name="CuadroTexto 3">
            <a:extLst>
              <a:ext uri="{FF2B5EF4-FFF2-40B4-BE49-F238E27FC236}">
                <a16:creationId xmlns="" xmlns:a16="http://schemas.microsoft.com/office/drawing/2014/main" id="{7BE48D07-6104-439E-BE4A-5AB03FCE7695}"/>
              </a:ext>
            </a:extLst>
          </p:cNvPr>
          <p:cNvSpPr txBox="1"/>
          <p:nvPr/>
        </p:nvSpPr>
        <p:spPr>
          <a:xfrm>
            <a:off x="2284259" y="177255"/>
            <a:ext cx="6510115"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TIẾN BỘ KHOA HỌC</a:t>
            </a:r>
          </a:p>
        </p:txBody>
      </p:sp>
      <p:sp>
        <p:nvSpPr>
          <p:cNvPr id="36" name="TextBox 35">
            <a:extLst>
              <a:ext uri="{FF2B5EF4-FFF2-40B4-BE49-F238E27FC236}">
                <a16:creationId xmlns="" xmlns:a16="http://schemas.microsoft.com/office/drawing/2014/main" id="{33EBF87F-A644-42E2-B39D-30FF1B6E77E1}"/>
              </a:ext>
            </a:extLst>
          </p:cNvPr>
          <p:cNvSpPr txBox="1"/>
          <p:nvPr/>
        </p:nvSpPr>
        <p:spPr>
          <a:xfrm>
            <a:off x="1138989" y="883171"/>
            <a:ext cx="10233861" cy="523220"/>
          </a:xfrm>
          <a:prstGeom prst="rect">
            <a:avLst/>
          </a:prstGeom>
          <a:noFill/>
        </p:spPr>
        <p:txBody>
          <a:bodyPr wrap="square" rtlCol="0">
            <a:spAutoFit/>
          </a:bodyPr>
          <a:lstStyle/>
          <a:p>
            <a:pPr algn="ctr"/>
            <a:r>
              <a:rPr lang="vi-VN" sz="2800" b="1" i="1" dirty="0">
                <a:solidFill>
                  <a:srgbClr val="ED7D31">
                    <a:lumMod val="50000"/>
                  </a:srgbClr>
                </a:solidFill>
              </a:rPr>
              <a:t>Ứng dụng kiến thức liên quan đến SARS-CoV-2 / COVID-19</a:t>
            </a:r>
            <a:endParaRPr lang="en-US" sz="2800" b="1" i="1" dirty="0">
              <a:solidFill>
                <a:srgbClr val="ED7D31">
                  <a:lumMod val="50000"/>
                </a:srgbClr>
              </a:solidFill>
            </a:endParaRPr>
          </a:p>
        </p:txBody>
      </p:sp>
    </p:spTree>
    <p:extLst>
      <p:ext uri="{BB962C8B-B14F-4D97-AF65-F5344CB8AC3E}">
        <p14:creationId xmlns:p14="http://schemas.microsoft.com/office/powerpoint/2010/main" val="3151258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CDF21BC7-66F4-44D3-A43A-B2AF5EA7ED09}"/>
              </a:ext>
            </a:extLst>
          </p:cNvPr>
          <p:cNvPicPr>
            <a:picLocks noChangeAspect="1"/>
          </p:cNvPicPr>
          <p:nvPr/>
        </p:nvPicPr>
        <p:blipFill>
          <a:blip r:embed="rId3"/>
          <a:stretch>
            <a:fillRect/>
          </a:stretch>
        </p:blipFill>
        <p:spPr>
          <a:xfrm>
            <a:off x="2809039" y="5263577"/>
            <a:ext cx="5895375" cy="1361725"/>
          </a:xfrm>
          <a:prstGeom prst="rect">
            <a:avLst/>
          </a:prstGeom>
        </p:spPr>
      </p:pic>
      <p:sp>
        <p:nvSpPr>
          <p:cNvPr id="12" name="Flecha: a la derecha 11">
            <a:extLst>
              <a:ext uri="{FF2B5EF4-FFF2-40B4-BE49-F238E27FC236}">
                <a16:creationId xmlns="" xmlns:a16="http://schemas.microsoft.com/office/drawing/2014/main" id="{0FF63648-703A-41C2-85DF-D049C4CEBE33}"/>
              </a:ext>
            </a:extLst>
          </p:cNvPr>
          <p:cNvSpPr/>
          <p:nvPr/>
        </p:nvSpPr>
        <p:spPr>
          <a:xfrm rot="5400000">
            <a:off x="5343071" y="3748727"/>
            <a:ext cx="827315" cy="678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endParaRPr>
          </a:p>
        </p:txBody>
      </p:sp>
      <p:sp>
        <p:nvSpPr>
          <p:cNvPr id="13" name="CuadroTexto 12">
            <a:extLst>
              <a:ext uri="{FF2B5EF4-FFF2-40B4-BE49-F238E27FC236}">
                <a16:creationId xmlns="" xmlns:a16="http://schemas.microsoft.com/office/drawing/2014/main" id="{15B7137A-C3AC-4878-82ED-CFAE9EF927F9}"/>
              </a:ext>
            </a:extLst>
          </p:cNvPr>
          <p:cNvSpPr txBox="1"/>
          <p:nvPr/>
        </p:nvSpPr>
        <p:spPr>
          <a:xfrm>
            <a:off x="5486459" y="4440802"/>
            <a:ext cx="540533" cy="1015663"/>
          </a:xfrm>
          <a:prstGeom prst="rect">
            <a:avLst/>
          </a:prstGeom>
          <a:noFill/>
        </p:spPr>
        <p:txBody>
          <a:bodyPr wrap="none" rtlCol="0">
            <a:spAutoFit/>
          </a:bodyPr>
          <a:lstStyle/>
          <a:p>
            <a:r>
              <a:rPr lang="es-CL" sz="6000" b="1" dirty="0">
                <a:solidFill>
                  <a:srgbClr val="FF0000"/>
                </a:solidFill>
              </a:rPr>
              <a:t>?</a:t>
            </a:r>
          </a:p>
        </p:txBody>
      </p:sp>
      <p:sp>
        <p:nvSpPr>
          <p:cNvPr id="14" name="CuadroTexto 13">
            <a:extLst>
              <a:ext uri="{FF2B5EF4-FFF2-40B4-BE49-F238E27FC236}">
                <a16:creationId xmlns="" xmlns:a16="http://schemas.microsoft.com/office/drawing/2014/main" id="{FE656F8D-0D62-4FC7-B1A4-C0F0D9E54278}"/>
              </a:ext>
            </a:extLst>
          </p:cNvPr>
          <p:cNvSpPr txBox="1"/>
          <p:nvPr/>
        </p:nvSpPr>
        <p:spPr>
          <a:xfrm>
            <a:off x="8610600" y="3620173"/>
            <a:ext cx="4146482" cy="276999"/>
          </a:xfrm>
          <a:prstGeom prst="rect">
            <a:avLst/>
          </a:prstGeom>
          <a:noFill/>
        </p:spPr>
        <p:txBody>
          <a:bodyPr wrap="square" rtlCol="0">
            <a:spAutoFit/>
          </a:bodyPr>
          <a:lstStyle/>
          <a:p>
            <a:r>
              <a:rPr lang="es-CL" sz="1200" dirty="0">
                <a:solidFill>
                  <a:prstClr val="white">
                    <a:lumMod val="50000"/>
                  </a:prstClr>
                </a:solidFill>
              </a:rPr>
              <a:t>*</a:t>
            </a:r>
            <a:r>
              <a:rPr lang="es-CL" sz="1200" dirty="0" err="1">
                <a:solidFill>
                  <a:prstClr val="white">
                    <a:lumMod val="50000"/>
                  </a:prstClr>
                </a:solidFill>
              </a:rPr>
              <a:t>Source</a:t>
            </a:r>
            <a:r>
              <a:rPr lang="es-CL" sz="1200" dirty="0">
                <a:solidFill>
                  <a:prstClr val="white">
                    <a:lumMod val="50000"/>
                  </a:prstClr>
                </a:solidFill>
              </a:rPr>
              <a:t>: </a:t>
            </a:r>
            <a:r>
              <a:rPr lang="en-US" sz="1200" dirty="0">
                <a:solidFill>
                  <a:prstClr val="white">
                    <a:lumMod val="50000"/>
                  </a:prstClr>
                </a:solidFill>
              </a:rPr>
              <a:t>New England Journal of Medicine</a:t>
            </a:r>
            <a:r>
              <a:rPr lang="es-CL" sz="1200" dirty="0">
                <a:solidFill>
                  <a:prstClr val="white">
                    <a:lumMod val="50000"/>
                  </a:prstClr>
                </a:solidFill>
              </a:rPr>
              <a:t>, 2020</a:t>
            </a:r>
          </a:p>
        </p:txBody>
      </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34</a:t>
            </a:fld>
            <a:endParaRPr lang="es-CL" dirty="0">
              <a:solidFill>
                <a:prstClr val="black">
                  <a:tint val="75000"/>
                </a:prstClr>
              </a:solidFill>
            </a:endParaRPr>
          </a:p>
        </p:txBody>
      </p:sp>
      <p:pic>
        <p:nvPicPr>
          <p:cNvPr id="6" name="Picture 5" descr="A picture containing shape&#10;&#10;Description automatically generated">
            <a:extLst>
              <a:ext uri="{FF2B5EF4-FFF2-40B4-BE49-F238E27FC236}">
                <a16:creationId xmlns="" xmlns:a16="http://schemas.microsoft.com/office/drawing/2014/main" id="{EA972A1F-5B52-4891-BE6D-2171FC389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85" y="1041341"/>
            <a:ext cx="11437087" cy="2499577"/>
          </a:xfrm>
          <a:prstGeom prst="rect">
            <a:avLst/>
          </a:prstGeom>
        </p:spPr>
      </p:pic>
      <p:sp>
        <p:nvSpPr>
          <p:cNvPr id="16" name="CuadroTexto 3">
            <a:extLst>
              <a:ext uri="{FF2B5EF4-FFF2-40B4-BE49-F238E27FC236}">
                <a16:creationId xmlns="" xmlns:a16="http://schemas.microsoft.com/office/drawing/2014/main" id="{98638D84-9F0C-4E40-9CE0-B855841FF3EC}"/>
              </a:ext>
            </a:extLst>
          </p:cNvPr>
          <p:cNvSpPr txBox="1"/>
          <p:nvPr/>
        </p:nvSpPr>
        <p:spPr>
          <a:xfrm>
            <a:off x="2284259" y="177255"/>
            <a:ext cx="6510115"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TIẾN BỘ KHOA HỌC</a:t>
            </a:r>
          </a:p>
        </p:txBody>
      </p:sp>
      <p:sp>
        <p:nvSpPr>
          <p:cNvPr id="17" name="TextBox 16">
            <a:extLst>
              <a:ext uri="{FF2B5EF4-FFF2-40B4-BE49-F238E27FC236}">
                <a16:creationId xmlns="" xmlns:a16="http://schemas.microsoft.com/office/drawing/2014/main" id="{CC71BFDC-7689-4BC5-8E74-A63E56F0EA11}"/>
              </a:ext>
            </a:extLst>
          </p:cNvPr>
          <p:cNvSpPr txBox="1"/>
          <p:nvPr/>
        </p:nvSpPr>
        <p:spPr>
          <a:xfrm>
            <a:off x="1275013" y="823586"/>
            <a:ext cx="9914021" cy="523220"/>
          </a:xfrm>
          <a:prstGeom prst="rect">
            <a:avLst/>
          </a:prstGeom>
          <a:noFill/>
        </p:spPr>
        <p:txBody>
          <a:bodyPr wrap="square" rtlCol="0">
            <a:spAutoFit/>
          </a:bodyPr>
          <a:lstStyle/>
          <a:p>
            <a:pPr algn="ctr"/>
            <a:r>
              <a:rPr lang="en-US" sz="2800" b="1" i="1" dirty="0" err="1">
                <a:solidFill>
                  <a:srgbClr val="ED7D31">
                    <a:lumMod val="50000"/>
                  </a:srgbClr>
                </a:solidFill>
              </a:rPr>
              <a:t>Sự</a:t>
            </a:r>
            <a:r>
              <a:rPr lang="en-US" sz="2800" b="1" i="1" dirty="0">
                <a:solidFill>
                  <a:srgbClr val="ED7D31">
                    <a:lumMod val="50000"/>
                  </a:srgbClr>
                </a:solidFill>
              </a:rPr>
              <a:t> </a:t>
            </a:r>
            <a:r>
              <a:rPr lang="en-US" sz="2800" b="1" i="1" dirty="0" err="1">
                <a:solidFill>
                  <a:srgbClr val="ED7D31">
                    <a:lumMod val="50000"/>
                  </a:srgbClr>
                </a:solidFill>
              </a:rPr>
              <a:t>sống</a:t>
            </a:r>
            <a:r>
              <a:rPr lang="en-US" sz="2800" b="1" i="1" dirty="0">
                <a:solidFill>
                  <a:srgbClr val="ED7D31">
                    <a:lumMod val="50000"/>
                  </a:srgbClr>
                </a:solidFill>
              </a:rPr>
              <a:t> </a:t>
            </a:r>
            <a:r>
              <a:rPr lang="en-US" sz="2800" b="1" i="1" dirty="0" err="1">
                <a:solidFill>
                  <a:srgbClr val="ED7D31">
                    <a:lumMod val="50000"/>
                  </a:srgbClr>
                </a:solidFill>
              </a:rPr>
              <a:t>sót</a:t>
            </a:r>
            <a:r>
              <a:rPr lang="en-US" sz="2800" b="1" i="1" dirty="0">
                <a:solidFill>
                  <a:srgbClr val="ED7D31">
                    <a:lumMod val="50000"/>
                  </a:srgbClr>
                </a:solidFill>
              </a:rPr>
              <a:t> </a:t>
            </a:r>
            <a:r>
              <a:rPr lang="en-US" sz="2800" b="1" i="1" dirty="0" err="1">
                <a:solidFill>
                  <a:srgbClr val="ED7D31">
                    <a:lumMod val="50000"/>
                  </a:srgbClr>
                </a:solidFill>
              </a:rPr>
              <a:t>của</a:t>
            </a:r>
            <a:r>
              <a:rPr lang="en-US" sz="2800" b="1" i="1" dirty="0">
                <a:solidFill>
                  <a:srgbClr val="ED7D31">
                    <a:lumMod val="50000"/>
                  </a:srgbClr>
                </a:solidFill>
              </a:rPr>
              <a:t> SARS-CoV-2 / COVID-19</a:t>
            </a:r>
          </a:p>
        </p:txBody>
      </p:sp>
    </p:spTree>
    <p:extLst>
      <p:ext uri="{BB962C8B-B14F-4D97-AF65-F5344CB8AC3E}">
        <p14:creationId xmlns:p14="http://schemas.microsoft.com/office/powerpoint/2010/main" val="5006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35</a:t>
            </a:fld>
            <a:endParaRPr lang="es-CL" dirty="0">
              <a:solidFill>
                <a:prstClr val="black">
                  <a:tint val="75000"/>
                </a:prstClr>
              </a:solidFill>
            </a:endParaRPr>
          </a:p>
        </p:txBody>
      </p:sp>
      <p:sp>
        <p:nvSpPr>
          <p:cNvPr id="16" name="CuadroTexto 3">
            <a:extLst>
              <a:ext uri="{FF2B5EF4-FFF2-40B4-BE49-F238E27FC236}">
                <a16:creationId xmlns="" xmlns:a16="http://schemas.microsoft.com/office/drawing/2014/main" id="{98638D84-9F0C-4E40-9CE0-B855841FF3EC}"/>
              </a:ext>
            </a:extLst>
          </p:cNvPr>
          <p:cNvSpPr txBox="1"/>
          <p:nvPr/>
        </p:nvSpPr>
        <p:spPr>
          <a:xfrm>
            <a:off x="2284259" y="177255"/>
            <a:ext cx="6510115"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TIẾN BỘ KHOA HỌC</a:t>
            </a:r>
          </a:p>
        </p:txBody>
      </p:sp>
      <p:sp>
        <p:nvSpPr>
          <p:cNvPr id="17" name="TextBox 16">
            <a:extLst>
              <a:ext uri="{FF2B5EF4-FFF2-40B4-BE49-F238E27FC236}">
                <a16:creationId xmlns="" xmlns:a16="http://schemas.microsoft.com/office/drawing/2014/main" id="{CC71BFDC-7689-4BC5-8E74-A63E56F0EA11}"/>
              </a:ext>
            </a:extLst>
          </p:cNvPr>
          <p:cNvSpPr txBox="1"/>
          <p:nvPr/>
        </p:nvSpPr>
        <p:spPr>
          <a:xfrm>
            <a:off x="1034381" y="823586"/>
            <a:ext cx="9914021" cy="830997"/>
          </a:xfrm>
          <a:prstGeom prst="rect">
            <a:avLst/>
          </a:prstGeom>
          <a:noFill/>
        </p:spPr>
        <p:txBody>
          <a:bodyPr wrap="square" rtlCol="0">
            <a:spAutoFit/>
          </a:bodyPr>
          <a:lstStyle/>
          <a:p>
            <a:pPr algn="ctr"/>
            <a:r>
              <a:rPr lang="vi-VN" sz="2400" b="1" i="1" dirty="0">
                <a:solidFill>
                  <a:srgbClr val="ED7D31">
                    <a:lumMod val="50000"/>
                  </a:srgbClr>
                </a:solidFill>
              </a:rPr>
              <a:t>Vai trò của các thành phần thực phẩm và các hợp chất hoạt tính sinh học để ngăn ngừa hoặc xử lý COVID-19</a:t>
            </a:r>
            <a:endParaRPr lang="en-US" sz="2400" b="1" i="1" dirty="0">
              <a:solidFill>
                <a:srgbClr val="ED7D31">
                  <a:lumMod val="50000"/>
                </a:srgbClr>
              </a:solidFill>
            </a:endParaRPr>
          </a:p>
        </p:txBody>
      </p:sp>
      <p:pic>
        <p:nvPicPr>
          <p:cNvPr id="3" name="Picture 2"/>
          <p:cNvPicPr>
            <a:picLocks noChangeAspect="1"/>
          </p:cNvPicPr>
          <p:nvPr/>
        </p:nvPicPr>
        <p:blipFill>
          <a:blip r:embed="rId3"/>
          <a:stretch>
            <a:fillRect/>
          </a:stretch>
        </p:blipFill>
        <p:spPr>
          <a:xfrm>
            <a:off x="8525779" y="1654583"/>
            <a:ext cx="2517873" cy="1961390"/>
          </a:xfrm>
          <a:prstGeom prst="rect">
            <a:avLst/>
          </a:prstGeom>
        </p:spPr>
      </p:pic>
      <p:pic>
        <p:nvPicPr>
          <p:cNvPr id="4" name="Picture 3"/>
          <p:cNvPicPr>
            <a:picLocks noChangeAspect="1"/>
          </p:cNvPicPr>
          <p:nvPr/>
        </p:nvPicPr>
        <p:blipFill>
          <a:blip r:embed="rId4"/>
          <a:stretch>
            <a:fillRect/>
          </a:stretch>
        </p:blipFill>
        <p:spPr>
          <a:xfrm>
            <a:off x="8523126" y="3659789"/>
            <a:ext cx="2517873" cy="2252833"/>
          </a:xfrm>
          <a:prstGeom prst="rect">
            <a:avLst/>
          </a:prstGeom>
        </p:spPr>
      </p:pic>
      <p:sp>
        <p:nvSpPr>
          <p:cNvPr id="5" name="TextBox 4"/>
          <p:cNvSpPr txBox="1"/>
          <p:nvPr/>
        </p:nvSpPr>
        <p:spPr>
          <a:xfrm>
            <a:off x="0" y="5769471"/>
            <a:ext cx="12836324" cy="938719"/>
          </a:xfrm>
          <a:prstGeom prst="rect">
            <a:avLst/>
          </a:prstGeom>
          <a:noFill/>
        </p:spPr>
        <p:txBody>
          <a:bodyPr wrap="square" rtlCol="0">
            <a:spAutoFit/>
          </a:bodyPr>
          <a:lstStyle/>
          <a:p>
            <a:r>
              <a:rPr lang="en-US" sz="1100" dirty="0"/>
              <a:t>Source: </a:t>
            </a:r>
            <a:r>
              <a:rPr lang="en-US" sz="1100" dirty="0" err="1"/>
              <a:t>Mathure</a:t>
            </a:r>
            <a:r>
              <a:rPr lang="en-US" sz="1100" dirty="0"/>
              <a:t>, V. (2020, May). India is rich in immunity boosting food ingredients. NUFFOODSSPECTRUM, 31-32. www.nuffoodsspectrum.in</a:t>
            </a:r>
          </a:p>
          <a:p>
            <a:r>
              <a:rPr lang="en-US" sz="1100" dirty="0"/>
              <a:t>               Kulkarni, N. (2020, May). 10 studies underway on dietary supplements to tackle COVID-19. NUFFOODSSPECTRUM, 16-21. </a:t>
            </a:r>
            <a:r>
              <a:rPr lang="en-US" sz="1100" dirty="0">
                <a:hlinkClick r:id="rId5"/>
              </a:rPr>
              <a:t>www.nuffoodsspectrum.in</a:t>
            </a:r>
            <a:endParaRPr lang="en-US" sz="1100" dirty="0"/>
          </a:p>
          <a:p>
            <a:r>
              <a:rPr lang="en-US" sz="1100" dirty="0"/>
              <a:t>               Cheng, R. Z. (2020). Can early and high intravenous dose of vitamin C prevent and treat coronavirus disease 2019 (COVID-19)?. Medicine in Drug Discovery, 5, 100028.</a:t>
            </a:r>
          </a:p>
          <a:p>
            <a:r>
              <a:rPr lang="en-US" sz="1100" dirty="0"/>
              <a:t>               </a:t>
            </a:r>
            <a:r>
              <a:rPr lang="en-US" sz="1100" dirty="0" err="1"/>
              <a:t>Hemilä</a:t>
            </a:r>
            <a:r>
              <a:rPr lang="en-US" sz="1100" dirty="0"/>
              <a:t>, H., &amp; </a:t>
            </a:r>
            <a:r>
              <a:rPr lang="en-US" sz="1100" dirty="0" err="1"/>
              <a:t>Chalker</a:t>
            </a:r>
            <a:r>
              <a:rPr lang="en-US" sz="1100" dirty="0"/>
              <a:t>, E. (2019). Vitamin C can shorten the length of stay in the ICU: a meta-analysis. </a:t>
            </a:r>
            <a:r>
              <a:rPr lang="en-US" sz="1100" i="1" dirty="0"/>
              <a:t>Nutrients</a:t>
            </a:r>
            <a:r>
              <a:rPr lang="en-US" sz="1100" dirty="0"/>
              <a:t>, </a:t>
            </a:r>
            <a:r>
              <a:rPr lang="en-US" sz="1100" i="1" dirty="0"/>
              <a:t>11</a:t>
            </a:r>
            <a:r>
              <a:rPr lang="en-US" sz="1100" dirty="0"/>
              <a:t>(4), 708.</a:t>
            </a:r>
          </a:p>
          <a:p>
            <a:r>
              <a:rPr lang="en-US" sz="1100" dirty="0"/>
              <a:t>               Watkins J. Preventing a covid-19 pandemic. BMJ 2020; 368: m810. </a:t>
            </a:r>
            <a:r>
              <a:rPr lang="en-US" sz="1100" dirty="0">
                <a:hlinkClick r:id="rId6"/>
              </a:rPr>
              <a:t>https://www.bmj.com/content/368/bmj</a:t>
            </a:r>
            <a:r>
              <a:rPr lang="en-US" sz="1100" dirty="0"/>
              <a:t>. m810/rapid-responses</a:t>
            </a:r>
          </a:p>
        </p:txBody>
      </p:sp>
      <p:sp>
        <p:nvSpPr>
          <p:cNvPr id="7" name="TextBox 6"/>
          <p:cNvSpPr txBox="1"/>
          <p:nvPr/>
        </p:nvSpPr>
        <p:spPr>
          <a:xfrm>
            <a:off x="277792" y="1912578"/>
            <a:ext cx="7500395" cy="1709571"/>
          </a:xfrm>
          <a:prstGeom prst="rect">
            <a:avLst/>
          </a:prstGeom>
          <a:noFill/>
        </p:spPr>
        <p:txBody>
          <a:bodyPr wrap="square" rtlCol="0">
            <a:spAutoFit/>
          </a:bodyPr>
          <a:lstStyle/>
          <a:p>
            <a:pPr>
              <a:lnSpc>
                <a:spcPct val="150000"/>
              </a:lnSpc>
            </a:pPr>
            <a:r>
              <a:rPr lang="vi-VN" dirty="0">
                <a:solidFill>
                  <a:srgbClr val="0E3E8A"/>
                </a:solidFill>
              </a:rPr>
              <a:t>Các nghiên cứu trên toàn cầu để kiểm tra hiệu quả của các chất bổ sung chế độ ăn uống, chẳng hạn như Vitamin C, Vitamin D, Bổ sung dinh dưỡng đường uống chống oxy hóa, Mật ong tự nhiên, Kẽm gluconat, bổ sung thảo dược Ayurveda.</a:t>
            </a:r>
            <a:endParaRPr lang="en-US" dirty="0">
              <a:solidFill>
                <a:srgbClr val="0E3E8A"/>
              </a:solidFill>
            </a:endParaRPr>
          </a:p>
        </p:txBody>
      </p:sp>
      <p:sp>
        <p:nvSpPr>
          <p:cNvPr id="15" name="TextBox 14"/>
          <p:cNvSpPr txBox="1"/>
          <p:nvPr/>
        </p:nvSpPr>
        <p:spPr>
          <a:xfrm>
            <a:off x="277792" y="3387795"/>
            <a:ext cx="7500395" cy="464871"/>
          </a:xfrm>
          <a:prstGeom prst="rect">
            <a:avLst/>
          </a:prstGeom>
          <a:noFill/>
        </p:spPr>
        <p:txBody>
          <a:bodyPr wrap="square" rtlCol="0">
            <a:spAutoFit/>
          </a:bodyPr>
          <a:lstStyle/>
          <a:p>
            <a:pPr>
              <a:lnSpc>
                <a:spcPct val="150000"/>
              </a:lnSpc>
            </a:pPr>
            <a:r>
              <a:rPr lang="en-US" dirty="0">
                <a:solidFill>
                  <a:srgbClr val="0E3E8A"/>
                </a:solidFill>
              </a:rPr>
              <a:t>.</a:t>
            </a:r>
          </a:p>
        </p:txBody>
      </p:sp>
      <p:sp>
        <p:nvSpPr>
          <p:cNvPr id="18" name="TextBox 17"/>
          <p:cNvSpPr txBox="1"/>
          <p:nvPr/>
        </p:nvSpPr>
        <p:spPr>
          <a:xfrm>
            <a:off x="277792" y="3341651"/>
            <a:ext cx="7500395" cy="2169825"/>
          </a:xfrm>
          <a:prstGeom prst="rect">
            <a:avLst/>
          </a:prstGeom>
          <a:solidFill>
            <a:schemeClr val="bg2"/>
          </a:solidFill>
        </p:spPr>
        <p:txBody>
          <a:bodyPr wrap="square" rtlCol="0">
            <a:spAutoFit/>
          </a:bodyPr>
          <a:lstStyle/>
          <a:p>
            <a:pPr>
              <a:lnSpc>
                <a:spcPct val="150000"/>
              </a:lnSpc>
            </a:pPr>
            <a:r>
              <a:rPr lang="vi-VN" dirty="0">
                <a:solidFill>
                  <a:srgbClr val="C00000"/>
                </a:solidFill>
              </a:rPr>
              <a:t>Ví dụ</a:t>
            </a:r>
            <a:r>
              <a:rPr lang="vi-VN" dirty="0" smtClean="0">
                <a:solidFill>
                  <a:srgbClr val="C00000"/>
                </a:solidFill>
              </a:rPr>
              <a:t>:</a:t>
            </a:r>
            <a:endParaRPr lang="en-US" dirty="0" smtClean="0">
              <a:solidFill>
                <a:srgbClr val="C00000"/>
              </a:solidFill>
            </a:endParaRPr>
          </a:p>
          <a:p>
            <a:pPr>
              <a:lnSpc>
                <a:spcPct val="150000"/>
              </a:lnSpc>
            </a:pPr>
            <a:r>
              <a:rPr lang="vi-VN" dirty="0" smtClean="0">
                <a:solidFill>
                  <a:srgbClr val="C00000"/>
                </a:solidFill>
              </a:rPr>
              <a:t>Vitamin </a:t>
            </a:r>
            <a:r>
              <a:rPr lang="vi-VN" dirty="0">
                <a:solidFill>
                  <a:srgbClr val="C00000"/>
                </a:solidFill>
              </a:rPr>
              <a:t>C có khả năng giảm thiểu các triệu chứng COVID-19 (Hemilia và Chalker, 2019 và Cheng, 2020</a:t>
            </a:r>
            <a:r>
              <a:rPr lang="vi-VN" dirty="0" smtClean="0">
                <a:solidFill>
                  <a:srgbClr val="C00000"/>
                </a:solidFill>
              </a:rPr>
              <a:t>)</a:t>
            </a:r>
            <a:endParaRPr lang="en-US" dirty="0" smtClean="0">
              <a:solidFill>
                <a:srgbClr val="C00000"/>
              </a:solidFill>
            </a:endParaRPr>
          </a:p>
          <a:p>
            <a:pPr>
              <a:lnSpc>
                <a:spcPct val="150000"/>
              </a:lnSpc>
            </a:pPr>
            <a:r>
              <a:rPr lang="vi-VN" dirty="0" smtClean="0">
                <a:solidFill>
                  <a:srgbClr val="C00000"/>
                </a:solidFill>
              </a:rPr>
              <a:t>Sự </a:t>
            </a:r>
            <a:r>
              <a:rPr lang="vi-VN" dirty="0">
                <a:solidFill>
                  <a:srgbClr val="C00000"/>
                </a:solidFill>
              </a:rPr>
              <a:t>thiếu hụt vitamin D đã được tranh luận như một yếu tố nguy cơ gây nhiễm coronavirus mới (Watkins, 2020)</a:t>
            </a:r>
            <a:endParaRPr lang="en-US" dirty="0">
              <a:solidFill>
                <a:srgbClr val="C00000"/>
              </a:solidFill>
            </a:endParaRPr>
          </a:p>
        </p:txBody>
      </p:sp>
    </p:spTree>
    <p:extLst>
      <p:ext uri="{BB962C8B-B14F-4D97-AF65-F5344CB8AC3E}">
        <p14:creationId xmlns:p14="http://schemas.microsoft.com/office/powerpoint/2010/main" val="2743569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 xmlns:a16="http://schemas.microsoft.com/office/drawing/2014/main" id="{E23B6EAE-D06A-45FA-8AC0-BE29949BEE34}"/>
              </a:ext>
            </a:extLst>
          </p:cNvPr>
          <p:cNvPicPr>
            <a:picLocks noChangeAspect="1"/>
          </p:cNvPicPr>
          <p:nvPr/>
        </p:nvPicPr>
        <p:blipFill rotWithShape="1">
          <a:blip r:embed="rId3">
            <a:extLst>
              <a:ext uri="{28A0092B-C50C-407E-A947-70E740481C1C}">
                <a14:useLocalDpi xmlns:a14="http://schemas.microsoft.com/office/drawing/2010/main" val="0"/>
              </a:ext>
            </a:extLst>
          </a:blip>
          <a:srcRect l="8597" r="5767" b="5509"/>
          <a:stretch/>
        </p:blipFill>
        <p:spPr>
          <a:xfrm>
            <a:off x="2470492" y="1083129"/>
            <a:ext cx="6981568" cy="5683816"/>
          </a:xfrm>
          <a:prstGeom prst="rect">
            <a:avLst/>
          </a:prstGeom>
        </p:spPr>
      </p:pic>
      <p:cxnSp>
        <p:nvCxnSpPr>
          <p:cNvPr id="15" name="Conector: curvado 14">
            <a:extLst>
              <a:ext uri="{FF2B5EF4-FFF2-40B4-BE49-F238E27FC236}">
                <a16:creationId xmlns="" xmlns:a16="http://schemas.microsoft.com/office/drawing/2014/main" id="{AB4FF318-2F68-4939-BC6D-604D654633EB}"/>
              </a:ext>
            </a:extLst>
          </p:cNvPr>
          <p:cNvCxnSpPr>
            <a:cxnSpLocks/>
          </p:cNvCxnSpPr>
          <p:nvPr/>
        </p:nvCxnSpPr>
        <p:spPr>
          <a:xfrm rot="10800000">
            <a:off x="2794096" y="4196942"/>
            <a:ext cx="2426312" cy="79083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 xmlns:a16="http://schemas.microsoft.com/office/drawing/2014/main" id="{C360E7DA-13C4-4C27-A5C3-77021E7DC22C}"/>
              </a:ext>
            </a:extLst>
          </p:cNvPr>
          <p:cNvSpPr/>
          <p:nvPr/>
        </p:nvSpPr>
        <p:spPr>
          <a:xfrm>
            <a:off x="1051204" y="3999533"/>
            <a:ext cx="2172839" cy="584775"/>
          </a:xfrm>
          <a:prstGeom prst="rect">
            <a:avLst/>
          </a:prstGeom>
        </p:spPr>
        <p:txBody>
          <a:bodyPr wrap="square">
            <a:spAutoFit/>
          </a:bodyPr>
          <a:lstStyle/>
          <a:p>
            <a:r>
              <a:rPr lang="en-AU" sz="1600" b="1" dirty="0" err="1">
                <a:solidFill>
                  <a:prstClr val="black"/>
                </a:solidFill>
                <a:latin typeface="Arial" panose="020B0604020202020204" pitchFamily="34" charset="0"/>
                <a:cs typeface="Arial" panose="020B0604020202020204" pitchFamily="34" charset="0"/>
              </a:rPr>
              <a:t>Cải</a:t>
            </a:r>
            <a:r>
              <a:rPr lang="en-AU" sz="1600" b="1" dirty="0">
                <a:solidFill>
                  <a:prstClr val="black"/>
                </a:solidFill>
                <a:latin typeface="Arial" panose="020B0604020202020204" pitchFamily="34" charset="0"/>
                <a:cs typeface="Arial" panose="020B0604020202020204" pitchFamily="34" charset="0"/>
              </a:rPr>
              <a:t> </a:t>
            </a:r>
            <a:r>
              <a:rPr lang="en-AU" sz="1600" b="1" dirty="0" err="1">
                <a:solidFill>
                  <a:prstClr val="black"/>
                </a:solidFill>
                <a:latin typeface="Arial" panose="020B0604020202020204" pitchFamily="34" charset="0"/>
                <a:cs typeface="Arial" panose="020B0604020202020204" pitchFamily="34" charset="0"/>
              </a:rPr>
              <a:t>tiến</a:t>
            </a:r>
            <a:r>
              <a:rPr lang="en-AU" sz="1600" b="1" dirty="0">
                <a:solidFill>
                  <a:prstClr val="black"/>
                </a:solidFill>
                <a:latin typeface="Arial" panose="020B0604020202020204" pitchFamily="34" charset="0"/>
                <a:cs typeface="Arial" panose="020B0604020202020204" pitchFamily="34" charset="0"/>
              </a:rPr>
              <a:t> </a:t>
            </a:r>
            <a:r>
              <a:rPr lang="en-AU" sz="1600" b="1" dirty="0" err="1">
                <a:solidFill>
                  <a:prstClr val="black"/>
                </a:solidFill>
                <a:latin typeface="Arial" panose="020B0604020202020204" pitchFamily="34" charset="0"/>
                <a:cs typeface="Arial" panose="020B0604020202020204" pitchFamily="34" charset="0"/>
              </a:rPr>
              <a:t>trong</a:t>
            </a:r>
            <a:r>
              <a:rPr lang="en-AU" sz="1600" b="1" dirty="0">
                <a:solidFill>
                  <a:prstClr val="black"/>
                </a:solidFill>
                <a:latin typeface="Arial" panose="020B0604020202020204" pitchFamily="34" charset="0"/>
                <a:cs typeface="Arial" panose="020B0604020202020204" pitchFamily="34" charset="0"/>
              </a:rPr>
              <a:t> </a:t>
            </a:r>
            <a:r>
              <a:rPr lang="en-AU" sz="1600" b="1" dirty="0" err="1">
                <a:solidFill>
                  <a:srgbClr val="FF0000"/>
                </a:solidFill>
                <a:latin typeface="Arial" panose="020B0604020202020204" pitchFamily="34" charset="0"/>
                <a:cs typeface="Arial" panose="020B0604020202020204" pitchFamily="34" charset="0"/>
              </a:rPr>
              <a:t>việc</a:t>
            </a:r>
            <a:r>
              <a:rPr lang="en-AU" sz="1600" b="1" dirty="0">
                <a:solidFill>
                  <a:srgbClr val="FF0000"/>
                </a:solidFill>
                <a:latin typeface="Arial" panose="020B0604020202020204" pitchFamily="34" charset="0"/>
                <a:cs typeface="Arial" panose="020B0604020202020204" pitchFamily="34" charset="0"/>
              </a:rPr>
              <a:t> </a:t>
            </a:r>
            <a:r>
              <a:rPr lang="en-AU" sz="1600" b="1" dirty="0" err="1">
                <a:solidFill>
                  <a:srgbClr val="FF0000"/>
                </a:solidFill>
                <a:latin typeface="Arial" panose="020B0604020202020204" pitchFamily="34" charset="0"/>
                <a:cs typeface="Arial" panose="020B0604020202020204" pitchFamily="34" charset="0"/>
              </a:rPr>
              <a:t>lấy</a:t>
            </a:r>
            <a:r>
              <a:rPr lang="en-AU" sz="1600" b="1" dirty="0">
                <a:solidFill>
                  <a:srgbClr val="FF0000"/>
                </a:solidFill>
                <a:latin typeface="Arial" panose="020B0604020202020204" pitchFamily="34" charset="0"/>
                <a:cs typeface="Arial" panose="020B0604020202020204" pitchFamily="34" charset="0"/>
              </a:rPr>
              <a:t> </a:t>
            </a:r>
            <a:r>
              <a:rPr lang="en-AU" sz="1600" b="1" dirty="0" err="1">
                <a:solidFill>
                  <a:srgbClr val="FF0000"/>
                </a:solidFill>
                <a:latin typeface="Arial" panose="020B0604020202020204" pitchFamily="34" charset="0"/>
                <a:cs typeface="Arial" panose="020B0604020202020204" pitchFamily="34" charset="0"/>
              </a:rPr>
              <a:t>mẫu</a:t>
            </a:r>
            <a:endParaRPr lang="es-CL" sz="1400" b="1" dirty="0">
              <a:solidFill>
                <a:srgbClr val="FF0000"/>
              </a:solidFill>
              <a:latin typeface="Arial" panose="020B0604020202020204" pitchFamily="34" charset="0"/>
              <a:cs typeface="Arial" panose="020B0604020202020204" pitchFamily="34" charset="0"/>
            </a:endParaRPr>
          </a:p>
        </p:txBody>
      </p:sp>
      <p:sp>
        <p:nvSpPr>
          <p:cNvPr id="17" name="Rectángulo 16">
            <a:extLst>
              <a:ext uri="{FF2B5EF4-FFF2-40B4-BE49-F238E27FC236}">
                <a16:creationId xmlns="" xmlns:a16="http://schemas.microsoft.com/office/drawing/2014/main" id="{956BA144-3B70-4BEF-92A0-900EB1D0C07E}"/>
              </a:ext>
            </a:extLst>
          </p:cNvPr>
          <p:cNvSpPr/>
          <p:nvPr/>
        </p:nvSpPr>
        <p:spPr>
          <a:xfrm>
            <a:off x="9503840" y="4592357"/>
            <a:ext cx="2585517" cy="584775"/>
          </a:xfrm>
          <a:prstGeom prst="rect">
            <a:avLst/>
          </a:prstGeom>
        </p:spPr>
        <p:txBody>
          <a:bodyPr wrap="square">
            <a:spAutoFit/>
          </a:bodyPr>
          <a:lstStyle/>
          <a:p>
            <a:r>
              <a:rPr lang="es-CL" sz="1600" b="1" dirty="0" err="1">
                <a:solidFill>
                  <a:srgbClr val="E7E6E6">
                    <a:lumMod val="25000"/>
                  </a:srgbClr>
                </a:solidFill>
                <a:latin typeface="Arial" panose="020B0604020202020204" pitchFamily="34" charset="0"/>
                <a:cs typeface="Arial" panose="020B0604020202020204" pitchFamily="34" charset="0"/>
              </a:rPr>
              <a:t>Cải</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thiện</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việc</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0E3E8A"/>
                </a:solidFill>
                <a:latin typeface="Arial" panose="020B0604020202020204" pitchFamily="34" charset="0"/>
                <a:cs typeface="Arial" panose="020B0604020202020204" pitchFamily="34" charset="0"/>
              </a:rPr>
              <a:t>phân</a:t>
            </a:r>
            <a:r>
              <a:rPr lang="es-CL" sz="1600" b="1" dirty="0">
                <a:solidFill>
                  <a:srgbClr val="0E3E8A"/>
                </a:solidFill>
                <a:latin typeface="Arial" panose="020B0604020202020204" pitchFamily="34" charset="0"/>
                <a:cs typeface="Arial" panose="020B0604020202020204" pitchFamily="34" charset="0"/>
              </a:rPr>
              <a:t> </a:t>
            </a:r>
            <a:r>
              <a:rPr lang="es-CL" sz="1600" b="1" dirty="0" err="1">
                <a:solidFill>
                  <a:srgbClr val="0E3E8A"/>
                </a:solidFill>
                <a:latin typeface="Arial" panose="020B0604020202020204" pitchFamily="34" charset="0"/>
                <a:cs typeface="Arial" panose="020B0604020202020204" pitchFamily="34" charset="0"/>
              </a:rPr>
              <a:t>phối</a:t>
            </a:r>
            <a:r>
              <a:rPr lang="es-CL" sz="1600" b="1" dirty="0">
                <a:solidFill>
                  <a:srgbClr val="0E3E8A"/>
                </a:solidFill>
                <a:latin typeface="Arial" panose="020B0604020202020204" pitchFamily="34" charset="0"/>
                <a:cs typeface="Arial" panose="020B0604020202020204" pitchFamily="34" charset="0"/>
              </a:rPr>
              <a:t> </a:t>
            </a:r>
            <a:r>
              <a:rPr lang="es-CL" sz="1600" b="1" dirty="0" err="1">
                <a:solidFill>
                  <a:srgbClr val="0E3E8A"/>
                </a:solidFill>
                <a:latin typeface="Arial" panose="020B0604020202020204" pitchFamily="34" charset="0"/>
                <a:cs typeface="Arial" panose="020B0604020202020204" pitchFamily="34" charset="0"/>
              </a:rPr>
              <a:t>thông</a:t>
            </a:r>
            <a:r>
              <a:rPr lang="es-CL" sz="1600" b="1" dirty="0">
                <a:solidFill>
                  <a:srgbClr val="0E3E8A"/>
                </a:solidFill>
                <a:latin typeface="Arial" panose="020B0604020202020204" pitchFamily="34" charset="0"/>
                <a:cs typeface="Arial" panose="020B0604020202020204" pitchFamily="34" charset="0"/>
              </a:rPr>
              <a:t> </a:t>
            </a:r>
            <a:r>
              <a:rPr lang="es-CL" sz="1600" b="1" dirty="0" err="1">
                <a:solidFill>
                  <a:srgbClr val="0E3E8A"/>
                </a:solidFill>
                <a:latin typeface="Arial" panose="020B0604020202020204" pitchFamily="34" charset="0"/>
                <a:cs typeface="Arial" panose="020B0604020202020204" pitchFamily="34" charset="0"/>
              </a:rPr>
              <a:t>tin</a:t>
            </a:r>
            <a:endParaRPr lang="es-CL" sz="1600" b="1" dirty="0">
              <a:solidFill>
                <a:srgbClr val="0E3E8A"/>
              </a:solidFill>
              <a:latin typeface="Arial" panose="020B0604020202020204" pitchFamily="34" charset="0"/>
              <a:cs typeface="Arial" panose="020B0604020202020204" pitchFamily="34" charset="0"/>
            </a:endParaRPr>
          </a:p>
        </p:txBody>
      </p:sp>
      <p:cxnSp>
        <p:nvCxnSpPr>
          <p:cNvPr id="18" name="Conector: curvado 17">
            <a:extLst>
              <a:ext uri="{FF2B5EF4-FFF2-40B4-BE49-F238E27FC236}">
                <a16:creationId xmlns="" xmlns:a16="http://schemas.microsoft.com/office/drawing/2014/main" id="{6F50DB5E-8201-4B6B-B7DF-603198358DD7}"/>
              </a:ext>
            </a:extLst>
          </p:cNvPr>
          <p:cNvCxnSpPr>
            <a:cxnSpLocks/>
          </p:cNvCxnSpPr>
          <p:nvPr/>
        </p:nvCxnSpPr>
        <p:spPr>
          <a:xfrm flipV="1">
            <a:off x="4815346" y="4840461"/>
            <a:ext cx="4616688" cy="72789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ector: curvado 21">
            <a:extLst>
              <a:ext uri="{FF2B5EF4-FFF2-40B4-BE49-F238E27FC236}">
                <a16:creationId xmlns="" xmlns:a16="http://schemas.microsoft.com/office/drawing/2014/main" id="{6463235D-A1FB-4174-9FB2-1C01B83CAB64}"/>
              </a:ext>
            </a:extLst>
          </p:cNvPr>
          <p:cNvCxnSpPr>
            <a:cxnSpLocks/>
          </p:cNvCxnSpPr>
          <p:nvPr/>
        </p:nvCxnSpPr>
        <p:spPr>
          <a:xfrm rot="10800000">
            <a:off x="3839162" y="3379488"/>
            <a:ext cx="1672770" cy="817454"/>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Conector: curvado 26">
            <a:extLst>
              <a:ext uri="{FF2B5EF4-FFF2-40B4-BE49-F238E27FC236}">
                <a16:creationId xmlns="" xmlns:a16="http://schemas.microsoft.com/office/drawing/2014/main" id="{AD489341-8063-418F-917E-8D1D7993A0E7}"/>
              </a:ext>
            </a:extLst>
          </p:cNvPr>
          <p:cNvCxnSpPr>
            <a:cxnSpLocks/>
          </p:cNvCxnSpPr>
          <p:nvPr/>
        </p:nvCxnSpPr>
        <p:spPr>
          <a:xfrm flipV="1">
            <a:off x="5292214" y="3788216"/>
            <a:ext cx="3291943" cy="84075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Rectángulo 29">
            <a:extLst>
              <a:ext uri="{FF2B5EF4-FFF2-40B4-BE49-F238E27FC236}">
                <a16:creationId xmlns="" xmlns:a16="http://schemas.microsoft.com/office/drawing/2014/main" id="{2A9084F3-4766-4D11-BB45-CEFFEC3F8B0C}"/>
              </a:ext>
            </a:extLst>
          </p:cNvPr>
          <p:cNvSpPr/>
          <p:nvPr/>
        </p:nvSpPr>
        <p:spPr>
          <a:xfrm>
            <a:off x="8660750" y="3524105"/>
            <a:ext cx="2962861" cy="584775"/>
          </a:xfrm>
          <a:prstGeom prst="rect">
            <a:avLst/>
          </a:prstGeom>
        </p:spPr>
        <p:txBody>
          <a:bodyPr wrap="square">
            <a:spAutoFit/>
          </a:bodyPr>
          <a:lstStyle/>
          <a:p>
            <a:r>
              <a:rPr lang="vi-VN" sz="1600" b="1" dirty="0">
                <a:solidFill>
                  <a:srgbClr val="E7E6E6">
                    <a:lumMod val="25000"/>
                  </a:srgbClr>
                </a:solidFill>
                <a:latin typeface="Arial" panose="020B0604020202020204" pitchFamily="34" charset="0"/>
                <a:cs typeface="Arial" panose="020B0604020202020204" pitchFamily="34" charset="0"/>
              </a:rPr>
              <a:t>Tăng cường quảng bá </a:t>
            </a:r>
            <a:r>
              <a:rPr lang="vi-VN" sz="1600" b="1" dirty="0">
                <a:solidFill>
                  <a:srgbClr val="00B050"/>
                </a:solidFill>
                <a:latin typeface="Arial" panose="020B0604020202020204" pitchFamily="34" charset="0"/>
                <a:cs typeface="Arial" panose="020B0604020202020204" pitchFamily="34" charset="0"/>
              </a:rPr>
              <a:t>R + D + I</a:t>
            </a:r>
            <a:r>
              <a:rPr lang="vi-VN" sz="1600" b="1" dirty="0">
                <a:solidFill>
                  <a:srgbClr val="E7E6E6">
                    <a:lumMod val="25000"/>
                  </a:srgbClr>
                </a:solidFill>
                <a:latin typeface="Arial" panose="020B0604020202020204" pitchFamily="34" charset="0"/>
                <a:cs typeface="Arial" panose="020B0604020202020204" pitchFamily="34" charset="0"/>
              </a:rPr>
              <a:t> trong dài hạn</a:t>
            </a:r>
            <a:endParaRPr lang="es-CL" sz="1600" b="1" dirty="0">
              <a:solidFill>
                <a:srgbClr val="E7E6E6">
                  <a:lumMod val="25000"/>
                </a:srgbClr>
              </a:solidFill>
              <a:latin typeface="Arial" panose="020B0604020202020204" pitchFamily="34" charset="0"/>
              <a:cs typeface="Arial" panose="020B0604020202020204" pitchFamily="34" charset="0"/>
            </a:endParaRPr>
          </a:p>
        </p:txBody>
      </p:sp>
      <p:sp>
        <p:nvSpPr>
          <p:cNvPr id="31" name="Rectángulo 30">
            <a:extLst>
              <a:ext uri="{FF2B5EF4-FFF2-40B4-BE49-F238E27FC236}">
                <a16:creationId xmlns="" xmlns:a16="http://schemas.microsoft.com/office/drawing/2014/main" id="{577F0C6C-8927-47AA-B4E7-2BD0C11C8CAE}"/>
              </a:ext>
            </a:extLst>
          </p:cNvPr>
          <p:cNvSpPr/>
          <p:nvPr/>
        </p:nvSpPr>
        <p:spPr>
          <a:xfrm>
            <a:off x="1262057" y="2813129"/>
            <a:ext cx="2990677" cy="830997"/>
          </a:xfrm>
          <a:prstGeom prst="rect">
            <a:avLst/>
          </a:prstGeom>
        </p:spPr>
        <p:txBody>
          <a:bodyPr wrap="square">
            <a:spAutoFit/>
          </a:bodyPr>
          <a:lstStyle/>
          <a:p>
            <a:r>
              <a:rPr lang="vi-VN" sz="1600" b="1" dirty="0">
                <a:solidFill>
                  <a:prstClr val="black"/>
                </a:solidFill>
                <a:latin typeface="Arial" panose="020B0604020202020204" pitchFamily="34" charset="0"/>
                <a:cs typeface="Arial" panose="020B0604020202020204" pitchFamily="34" charset="0"/>
              </a:rPr>
              <a:t>Thúc đẩy các </a:t>
            </a:r>
            <a:r>
              <a:rPr lang="vi-VN" sz="1600" b="1" dirty="0">
                <a:solidFill>
                  <a:schemeClr val="accent2">
                    <a:lumMod val="75000"/>
                  </a:schemeClr>
                </a:solidFill>
                <a:latin typeface="Arial" panose="020B0604020202020204" pitchFamily="34" charset="0"/>
                <a:cs typeface="Arial" panose="020B0604020202020204" pitchFamily="34" charset="0"/>
              </a:rPr>
              <a:t>nghiên cứu liên tục</a:t>
            </a:r>
            <a:r>
              <a:rPr lang="vi-VN" sz="1600" b="1" dirty="0">
                <a:solidFill>
                  <a:prstClr val="black"/>
                </a:solidFill>
                <a:latin typeface="Arial" panose="020B0604020202020204" pitchFamily="34" charset="0"/>
                <a:cs typeface="Arial" panose="020B0604020202020204" pitchFamily="34" charset="0"/>
              </a:rPr>
              <a:t> xem xét nhiều biến số cho một hiện tượng</a:t>
            </a:r>
            <a:endParaRPr lang="es-CL" sz="1400" b="1" dirty="0">
              <a:solidFill>
                <a:srgbClr val="E7E6E6">
                  <a:lumMod val="25000"/>
                </a:srgbClr>
              </a:solidFill>
              <a:latin typeface="Arial" panose="020B0604020202020204" pitchFamily="34" charset="0"/>
              <a:cs typeface="Arial" panose="020B0604020202020204" pitchFamily="34" charset="0"/>
            </a:endParaRPr>
          </a:p>
        </p:txBody>
      </p:sp>
      <p:sp>
        <p:nvSpPr>
          <p:cNvPr id="34" name="Rectángulo 33">
            <a:extLst>
              <a:ext uri="{FF2B5EF4-FFF2-40B4-BE49-F238E27FC236}">
                <a16:creationId xmlns="" xmlns:a16="http://schemas.microsoft.com/office/drawing/2014/main" id="{3D127052-14DA-4E44-9643-660D8F46DF08}"/>
              </a:ext>
            </a:extLst>
          </p:cNvPr>
          <p:cNvSpPr/>
          <p:nvPr/>
        </p:nvSpPr>
        <p:spPr>
          <a:xfrm>
            <a:off x="9055809" y="2468590"/>
            <a:ext cx="2514875" cy="584775"/>
          </a:xfrm>
          <a:prstGeom prst="rect">
            <a:avLst/>
          </a:prstGeom>
        </p:spPr>
        <p:txBody>
          <a:bodyPr wrap="square">
            <a:spAutoFit/>
          </a:bodyPr>
          <a:lstStyle/>
          <a:p>
            <a:r>
              <a:rPr lang="es-CL" sz="1600" b="1" dirty="0" err="1">
                <a:solidFill>
                  <a:srgbClr val="E7E6E6">
                    <a:lumMod val="25000"/>
                  </a:srgbClr>
                </a:solidFill>
                <a:latin typeface="Arial" panose="020B0604020202020204" pitchFamily="34" charset="0"/>
                <a:cs typeface="Arial" panose="020B0604020202020204" pitchFamily="34" charset="0"/>
              </a:rPr>
              <a:t>Thiết</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kế</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và</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xác</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nhận</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chemeClr val="accent2"/>
                </a:solidFill>
                <a:latin typeface="Arial" panose="020B0604020202020204" pitchFamily="34" charset="0"/>
                <a:cs typeface="Arial" panose="020B0604020202020204" pitchFamily="34" charset="0"/>
              </a:rPr>
              <a:t>công</a:t>
            </a:r>
            <a:r>
              <a:rPr lang="es-CL" sz="1600" b="1" dirty="0">
                <a:solidFill>
                  <a:schemeClr val="accent2"/>
                </a:solidFill>
                <a:latin typeface="Arial" panose="020B0604020202020204" pitchFamily="34" charset="0"/>
                <a:cs typeface="Arial" panose="020B0604020202020204" pitchFamily="34" charset="0"/>
              </a:rPr>
              <a:t> </a:t>
            </a:r>
            <a:r>
              <a:rPr lang="es-CL" sz="1600" b="1" dirty="0" err="1">
                <a:solidFill>
                  <a:schemeClr val="accent2"/>
                </a:solidFill>
                <a:latin typeface="Arial" panose="020B0604020202020204" pitchFamily="34" charset="0"/>
                <a:cs typeface="Arial" panose="020B0604020202020204" pitchFamily="34" charset="0"/>
              </a:rPr>
              <a:t>nghệ</a:t>
            </a:r>
            <a:r>
              <a:rPr lang="es-CL" sz="1600" b="1" dirty="0">
                <a:solidFill>
                  <a:schemeClr val="accent2"/>
                </a:solidFill>
                <a:latin typeface="Arial" panose="020B0604020202020204" pitchFamily="34" charset="0"/>
                <a:cs typeface="Arial" panose="020B0604020202020204" pitchFamily="34" charset="0"/>
              </a:rPr>
              <a:t> </a:t>
            </a:r>
            <a:r>
              <a:rPr lang="es-CL" sz="1600" b="1" dirty="0" err="1">
                <a:solidFill>
                  <a:schemeClr val="accent2"/>
                </a:solidFill>
                <a:latin typeface="Arial" panose="020B0604020202020204" pitchFamily="34" charset="0"/>
                <a:cs typeface="Arial" panose="020B0604020202020204" pitchFamily="34" charset="0"/>
              </a:rPr>
              <a:t>mới</a:t>
            </a:r>
            <a:endParaRPr lang="es-CL" sz="1600" b="1" dirty="0">
              <a:solidFill>
                <a:schemeClr val="accent2"/>
              </a:solidFill>
              <a:latin typeface="Arial" panose="020B0604020202020204" pitchFamily="34" charset="0"/>
              <a:cs typeface="Arial" panose="020B0604020202020204" pitchFamily="34" charset="0"/>
            </a:endParaRPr>
          </a:p>
        </p:txBody>
      </p:sp>
      <p:cxnSp>
        <p:nvCxnSpPr>
          <p:cNvPr id="35" name="Conector: curvado 34">
            <a:extLst>
              <a:ext uri="{FF2B5EF4-FFF2-40B4-BE49-F238E27FC236}">
                <a16:creationId xmlns="" xmlns:a16="http://schemas.microsoft.com/office/drawing/2014/main" id="{CE2EE10C-E66B-4FC1-A39C-BE51F199B040}"/>
              </a:ext>
            </a:extLst>
          </p:cNvPr>
          <p:cNvCxnSpPr>
            <a:cxnSpLocks/>
          </p:cNvCxnSpPr>
          <p:nvPr/>
        </p:nvCxnSpPr>
        <p:spPr>
          <a:xfrm flipV="1">
            <a:off x="5779019" y="2754605"/>
            <a:ext cx="3181371" cy="117043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Rectángulo 36">
            <a:extLst>
              <a:ext uri="{FF2B5EF4-FFF2-40B4-BE49-F238E27FC236}">
                <a16:creationId xmlns="" xmlns:a16="http://schemas.microsoft.com/office/drawing/2014/main" id="{FF777BE1-6D05-4C85-8C3C-31EAF897DD2E}"/>
              </a:ext>
            </a:extLst>
          </p:cNvPr>
          <p:cNvSpPr/>
          <p:nvPr/>
        </p:nvSpPr>
        <p:spPr>
          <a:xfrm>
            <a:off x="1648911" y="2200286"/>
            <a:ext cx="3296148" cy="338554"/>
          </a:xfrm>
          <a:prstGeom prst="rect">
            <a:avLst/>
          </a:prstGeom>
        </p:spPr>
        <p:txBody>
          <a:bodyPr wrap="square">
            <a:spAutoFit/>
          </a:bodyPr>
          <a:lstStyle/>
          <a:p>
            <a:r>
              <a:rPr lang="es-CL" sz="1600" b="1" dirty="0" err="1">
                <a:solidFill>
                  <a:srgbClr val="00B050"/>
                </a:solidFill>
                <a:latin typeface="Arial" panose="020B0604020202020204" pitchFamily="34" charset="0"/>
                <a:cs typeface="Arial" panose="020B0604020202020204" pitchFamily="34" charset="0"/>
              </a:rPr>
              <a:t>Đánh</a:t>
            </a:r>
            <a:r>
              <a:rPr lang="es-CL" sz="1600" b="1" dirty="0">
                <a:solidFill>
                  <a:srgbClr val="00B050"/>
                </a:solidFill>
                <a:latin typeface="Arial" panose="020B0604020202020204" pitchFamily="34" charset="0"/>
                <a:cs typeface="Arial" panose="020B0604020202020204" pitchFamily="34" charset="0"/>
              </a:rPr>
              <a:t> </a:t>
            </a:r>
            <a:r>
              <a:rPr lang="es-CL" sz="1600" b="1" dirty="0" err="1">
                <a:solidFill>
                  <a:srgbClr val="00B050"/>
                </a:solidFill>
                <a:latin typeface="Arial" panose="020B0604020202020204" pitchFamily="34" charset="0"/>
                <a:cs typeface="Arial" panose="020B0604020202020204" pitchFamily="34" charset="0"/>
              </a:rPr>
              <a:t>giá</a:t>
            </a:r>
            <a:r>
              <a:rPr lang="es-CL" sz="1600" b="1" dirty="0">
                <a:solidFill>
                  <a:srgbClr val="00B050"/>
                </a:solidFill>
                <a:latin typeface="Arial" panose="020B0604020202020204" pitchFamily="34" charset="0"/>
                <a:cs typeface="Arial" panose="020B0604020202020204" pitchFamily="34" charset="0"/>
              </a:rPr>
              <a:t> </a:t>
            </a:r>
            <a:r>
              <a:rPr lang="es-CL" sz="1600" b="1" dirty="0" err="1">
                <a:solidFill>
                  <a:srgbClr val="00B050"/>
                </a:solidFill>
                <a:latin typeface="Arial" panose="020B0604020202020204" pitchFamily="34" charset="0"/>
                <a:cs typeface="Arial" panose="020B0604020202020204" pitchFamily="34" charset="0"/>
              </a:rPr>
              <a:t>rủi</a:t>
            </a:r>
            <a:r>
              <a:rPr lang="es-CL" sz="1600" b="1" dirty="0">
                <a:solidFill>
                  <a:srgbClr val="00B050"/>
                </a:solidFill>
                <a:latin typeface="Arial" panose="020B0604020202020204" pitchFamily="34" charset="0"/>
                <a:cs typeface="Arial" panose="020B0604020202020204" pitchFamily="34" charset="0"/>
              </a:rPr>
              <a:t> ro </a:t>
            </a:r>
            <a:r>
              <a:rPr lang="es-CL" sz="1600" b="1" dirty="0" err="1">
                <a:solidFill>
                  <a:srgbClr val="E7E6E6">
                    <a:lumMod val="25000"/>
                  </a:srgbClr>
                </a:solidFill>
                <a:latin typeface="Arial" panose="020B0604020202020204" pitchFamily="34" charset="0"/>
                <a:cs typeface="Arial" panose="020B0604020202020204" pitchFamily="34" charset="0"/>
              </a:rPr>
              <a:t>liên</a:t>
            </a:r>
            <a:r>
              <a:rPr lang="es-CL" sz="1600" b="1" dirty="0">
                <a:solidFill>
                  <a:srgbClr val="E7E6E6">
                    <a:lumMod val="25000"/>
                  </a:srgbClr>
                </a:solidFill>
                <a:latin typeface="Arial" panose="020B0604020202020204" pitchFamily="34" charset="0"/>
                <a:cs typeface="Arial" panose="020B0604020202020204" pitchFamily="34" charset="0"/>
              </a:rPr>
              <a:t> </a:t>
            </a:r>
            <a:r>
              <a:rPr lang="es-CL" sz="1600" b="1" dirty="0" err="1">
                <a:solidFill>
                  <a:srgbClr val="E7E6E6">
                    <a:lumMod val="25000"/>
                  </a:srgbClr>
                </a:solidFill>
                <a:latin typeface="Arial" panose="020B0604020202020204" pitchFamily="34" charset="0"/>
                <a:cs typeface="Arial" panose="020B0604020202020204" pitchFamily="34" charset="0"/>
              </a:rPr>
              <a:t>tục</a:t>
            </a:r>
            <a:endParaRPr lang="es-CL" sz="1600" b="1" dirty="0">
              <a:solidFill>
                <a:srgbClr val="00B050"/>
              </a:solidFill>
              <a:latin typeface="Arial" panose="020B0604020202020204" pitchFamily="34" charset="0"/>
              <a:cs typeface="Arial" panose="020B0604020202020204" pitchFamily="34" charset="0"/>
            </a:endParaRPr>
          </a:p>
        </p:txBody>
      </p:sp>
      <p:cxnSp>
        <p:nvCxnSpPr>
          <p:cNvPr id="38" name="Conector: curvado 37">
            <a:extLst>
              <a:ext uri="{FF2B5EF4-FFF2-40B4-BE49-F238E27FC236}">
                <a16:creationId xmlns="" xmlns:a16="http://schemas.microsoft.com/office/drawing/2014/main" id="{5E907127-4D72-486B-99F9-2219BDC12AE4}"/>
              </a:ext>
            </a:extLst>
          </p:cNvPr>
          <p:cNvCxnSpPr>
            <a:cxnSpLocks/>
          </p:cNvCxnSpPr>
          <p:nvPr/>
        </p:nvCxnSpPr>
        <p:spPr>
          <a:xfrm rot="10800000">
            <a:off x="4512242" y="2566590"/>
            <a:ext cx="1277650" cy="1170830"/>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 xmlns:a16="http://schemas.microsoft.com/office/drawing/2014/main" id="{609D0CDF-6AC9-4316-AD2D-5E32D0C2BF3E}"/>
              </a:ext>
            </a:extLst>
          </p:cNvPr>
          <p:cNvSpPr/>
          <p:nvPr/>
        </p:nvSpPr>
        <p:spPr>
          <a:xfrm>
            <a:off x="4563362" y="1318729"/>
            <a:ext cx="2644094" cy="830997"/>
          </a:xfrm>
          <a:prstGeom prst="rect">
            <a:avLst/>
          </a:prstGeom>
        </p:spPr>
        <p:txBody>
          <a:bodyPr wrap="square">
            <a:spAutoFit/>
          </a:bodyPr>
          <a:lstStyle/>
          <a:p>
            <a:r>
              <a:rPr lang="vi-VN" sz="1600" b="1" dirty="0">
                <a:solidFill>
                  <a:srgbClr val="E7E6E6">
                    <a:lumMod val="25000"/>
                  </a:srgbClr>
                </a:solidFill>
                <a:latin typeface="Arial" panose="020B0604020202020204" pitchFamily="34" charset="0"/>
                <a:cs typeface="Arial" panose="020B0604020202020204" pitchFamily="34" charset="0"/>
              </a:rPr>
              <a:t>Xác nhận </a:t>
            </a:r>
            <a:r>
              <a:rPr lang="vi-VN" sz="1600" b="1" dirty="0">
                <a:solidFill>
                  <a:srgbClr val="0D69B2"/>
                </a:solidFill>
                <a:latin typeface="Arial" panose="020B0604020202020204" pitchFamily="34" charset="0"/>
                <a:cs typeface="Arial" panose="020B0604020202020204" pitchFamily="34" charset="0"/>
              </a:rPr>
              <a:t>các biện pháp phòng ngừa </a:t>
            </a:r>
            <a:r>
              <a:rPr lang="vi-VN" sz="1600" b="1" dirty="0">
                <a:solidFill>
                  <a:srgbClr val="E7E6E6">
                    <a:lumMod val="25000"/>
                  </a:srgbClr>
                </a:solidFill>
                <a:latin typeface="Arial" panose="020B0604020202020204" pitchFamily="34" charset="0"/>
                <a:cs typeface="Arial" panose="020B0604020202020204" pitchFamily="34" charset="0"/>
              </a:rPr>
              <a:t>và </a:t>
            </a:r>
            <a:r>
              <a:rPr lang="vi-VN" sz="1600" b="1" dirty="0">
                <a:solidFill>
                  <a:srgbClr val="0D69B2"/>
                </a:solidFill>
                <a:latin typeface="Arial" panose="020B0604020202020204" pitchFamily="34" charset="0"/>
                <a:cs typeface="Arial" panose="020B0604020202020204" pitchFamily="34" charset="0"/>
              </a:rPr>
              <a:t>các hành động khắc phục</a:t>
            </a:r>
            <a:endParaRPr lang="es-CL" sz="1600" b="1" dirty="0">
              <a:solidFill>
                <a:srgbClr val="0D69B2"/>
              </a:solidFill>
              <a:latin typeface="Arial" panose="020B0604020202020204" pitchFamily="34" charset="0"/>
              <a:cs typeface="Arial" panose="020B0604020202020204" pitchFamily="34" charset="0"/>
            </a:endParaRPr>
          </a:p>
        </p:txBody>
      </p:sp>
      <p:cxnSp>
        <p:nvCxnSpPr>
          <p:cNvPr id="48" name="Conector: curvado 47">
            <a:extLst>
              <a:ext uri="{FF2B5EF4-FFF2-40B4-BE49-F238E27FC236}">
                <a16:creationId xmlns="" xmlns:a16="http://schemas.microsoft.com/office/drawing/2014/main" id="{59E9C863-2584-423A-A092-AA73BAC0D661}"/>
              </a:ext>
            </a:extLst>
          </p:cNvPr>
          <p:cNvCxnSpPr>
            <a:cxnSpLocks/>
          </p:cNvCxnSpPr>
          <p:nvPr/>
        </p:nvCxnSpPr>
        <p:spPr>
          <a:xfrm rot="16200000" flipV="1">
            <a:off x="5306019" y="2459664"/>
            <a:ext cx="927704" cy="382810"/>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9" name="Grupo 58">
            <a:extLst>
              <a:ext uri="{FF2B5EF4-FFF2-40B4-BE49-F238E27FC236}">
                <a16:creationId xmlns="" xmlns:a16="http://schemas.microsoft.com/office/drawing/2014/main" id="{E2910772-6876-4BB2-86E3-77F02B0A370A}"/>
              </a:ext>
            </a:extLst>
          </p:cNvPr>
          <p:cNvGrpSpPr/>
          <p:nvPr/>
        </p:nvGrpSpPr>
        <p:grpSpPr>
          <a:xfrm>
            <a:off x="6433557" y="2468590"/>
            <a:ext cx="738695" cy="1108137"/>
            <a:chOff x="6536200" y="2250526"/>
            <a:chExt cx="738695" cy="1108137"/>
          </a:xfrm>
        </p:grpSpPr>
        <p:sp>
          <p:nvSpPr>
            <p:cNvPr id="53" name="CuadroTexto 52">
              <a:extLst>
                <a:ext uri="{FF2B5EF4-FFF2-40B4-BE49-F238E27FC236}">
                  <a16:creationId xmlns="" xmlns:a16="http://schemas.microsoft.com/office/drawing/2014/main" id="{3EEE403B-9713-4EED-A739-B3548D0F5EE6}"/>
                </a:ext>
              </a:extLst>
            </p:cNvPr>
            <p:cNvSpPr txBox="1"/>
            <p:nvPr/>
          </p:nvSpPr>
          <p:spPr>
            <a:xfrm>
              <a:off x="6536200" y="2278897"/>
              <a:ext cx="397866" cy="646331"/>
            </a:xfrm>
            <a:prstGeom prst="rect">
              <a:avLst/>
            </a:prstGeom>
            <a:noFill/>
          </p:spPr>
          <p:txBody>
            <a:bodyPr wrap="none" rtlCol="0">
              <a:spAutoFit/>
            </a:bodyPr>
            <a:lstStyle/>
            <a:p>
              <a:r>
                <a:rPr lang="es-CL" sz="3600" dirty="0">
                  <a:solidFill>
                    <a:srgbClr val="FF0000"/>
                  </a:solidFill>
                </a:rPr>
                <a:t>?</a:t>
              </a:r>
            </a:p>
          </p:txBody>
        </p:sp>
        <p:cxnSp>
          <p:nvCxnSpPr>
            <p:cNvPr id="55" name="Conector recto de flecha 54">
              <a:extLst>
                <a:ext uri="{FF2B5EF4-FFF2-40B4-BE49-F238E27FC236}">
                  <a16:creationId xmlns="" xmlns:a16="http://schemas.microsoft.com/office/drawing/2014/main" id="{109612FB-AD29-451A-931D-548331A4DEFE}"/>
                </a:ext>
              </a:extLst>
            </p:cNvPr>
            <p:cNvCxnSpPr>
              <a:cxnSpLocks/>
            </p:cNvCxnSpPr>
            <p:nvPr/>
          </p:nvCxnSpPr>
          <p:spPr>
            <a:xfrm flipV="1">
              <a:off x="6723082" y="2250526"/>
              <a:ext cx="551813" cy="110813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5B14D12E-2AFD-4EBD-BCA5-BBC6EAD3F6FB}" type="slidenum">
              <a:rPr lang="es-CL" smtClean="0">
                <a:solidFill>
                  <a:prstClr val="black">
                    <a:tint val="75000"/>
                  </a:prstClr>
                </a:solidFill>
              </a:rPr>
              <a:pPr/>
              <a:t>36</a:t>
            </a:fld>
            <a:endParaRPr lang="es-CL" dirty="0">
              <a:solidFill>
                <a:prstClr val="black">
                  <a:tint val="75000"/>
                </a:prstClr>
              </a:solidFill>
            </a:endParaRPr>
          </a:p>
        </p:txBody>
      </p:sp>
      <p:sp>
        <p:nvSpPr>
          <p:cNvPr id="23" name="CuadroTexto 3">
            <a:extLst>
              <a:ext uri="{FF2B5EF4-FFF2-40B4-BE49-F238E27FC236}">
                <a16:creationId xmlns="" xmlns:a16="http://schemas.microsoft.com/office/drawing/2014/main" id="{EA238FB7-676F-443B-AC06-802461614435}"/>
              </a:ext>
            </a:extLst>
          </p:cNvPr>
          <p:cNvSpPr txBox="1"/>
          <p:nvPr/>
        </p:nvSpPr>
        <p:spPr>
          <a:xfrm>
            <a:off x="2284259" y="177255"/>
            <a:ext cx="6510115" cy="646331"/>
          </a:xfrm>
          <a:prstGeom prst="rect">
            <a:avLst/>
          </a:prstGeom>
          <a:noFill/>
        </p:spPr>
        <p:txBody>
          <a:bodyPr wrap="none" rtlCol="0">
            <a:spAutoFit/>
          </a:bodyPr>
          <a:lstStyle/>
          <a:p>
            <a:pPr>
              <a:defRPr/>
            </a:pPr>
            <a:r>
              <a:rPr lang="es-CL" sz="3600" b="1" spc="600" dirty="0">
                <a:solidFill>
                  <a:srgbClr val="0E3E8A"/>
                </a:solidFill>
                <a:latin typeface="Verdana" panose="020B0604030504040204" pitchFamily="34" charset="0"/>
                <a:ea typeface="Verdana" panose="020B0604030504040204" pitchFamily="34" charset="0"/>
              </a:rPr>
              <a:t>TIẾN BỘ KHOA HỌC</a:t>
            </a:r>
          </a:p>
        </p:txBody>
      </p:sp>
    </p:spTree>
    <p:extLst>
      <p:ext uri="{BB962C8B-B14F-4D97-AF65-F5344CB8AC3E}">
        <p14:creationId xmlns:p14="http://schemas.microsoft.com/office/powerpoint/2010/main" val="323701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Flecha: a la derecha 3">
            <a:extLst>
              <a:ext uri="{FF2B5EF4-FFF2-40B4-BE49-F238E27FC236}">
                <a16:creationId xmlns="" xmlns:a16="http://schemas.microsoft.com/office/drawing/2014/main" id="{533DE6F2-525B-4B33-87D1-8B6E2F7E7790}"/>
              </a:ext>
            </a:extLst>
          </p:cNvPr>
          <p:cNvSpPr/>
          <p:nvPr/>
        </p:nvSpPr>
        <p:spPr>
          <a:xfrm>
            <a:off x="5680843" y="4049875"/>
            <a:ext cx="1483772" cy="92333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2"/>
              </a:solidFill>
            </a:endParaRPr>
          </a:p>
        </p:txBody>
      </p:sp>
      <p:pic>
        <p:nvPicPr>
          <p:cNvPr id="3074" name="Picture 2" descr="Visión declaración misión declaración equipo iconos marketing negocios,  marketing, empresa, texto png | PNGEgg">
            <a:extLst>
              <a:ext uri="{FF2B5EF4-FFF2-40B4-BE49-F238E27FC236}">
                <a16:creationId xmlns="" xmlns:a16="http://schemas.microsoft.com/office/drawing/2014/main" id="{7AD6D9A2-F771-474C-8768-CCF6620147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41" b="94433" l="10000" r="90000">
                        <a14:foregroundMark x1="70667" y1="11349" x2="64889" y2="26767"/>
                        <a14:foregroundMark x1="64889" y1="26767" x2="52000" y2="35546"/>
                        <a14:foregroundMark x1="52000" y1="35546" x2="47333" y2="43469"/>
                        <a14:foregroundMark x1="47333" y1="43469" x2="42222" y2="47323"/>
                        <a14:foregroundMark x1="55333" y1="12206" x2="49667" y2="6210"/>
                        <a14:foregroundMark x1="49667" y1="6210" x2="28667" y2="9208"/>
                        <a14:foregroundMark x1="28667" y1="9208" x2="20444" y2="40471"/>
                        <a14:foregroundMark x1="38444" y1="2784" x2="45111" y2="2355"/>
                        <a14:foregroundMark x1="45111" y1="2355" x2="47778" y2="2784"/>
                        <a14:foregroundMark x1="66889" y1="45182" x2="66667" y2="67024"/>
                        <a14:foregroundMark x1="66667" y1="67024" x2="59000" y2="84797"/>
                        <a14:foregroundMark x1="46039" y1="90150" x2="35667" y2="94433"/>
                        <a14:foregroundMark x1="46991" y1="89757" x2="46039" y2="90150"/>
                        <a14:foregroundMark x1="59000" y1="84797" x2="50185" y2="88437"/>
                        <a14:foregroundMark x1="35667" y1="94433" x2="34000" y2="94004"/>
                        <a14:foregroundMark x1="57556" y1="55889" x2="54667" y2="65525"/>
                        <a14:foregroundMark x1="54667" y1="65525" x2="44556" y2="75589"/>
                        <a14:foregroundMark x1="44556" y1="75589" x2="38444" y2="73876"/>
                        <a14:foregroundMark x1="38444" y1="73876" x2="33222" y2="68951"/>
                        <a14:foregroundMark x1="33222" y1="68951" x2="30667" y2="43897"/>
                        <a14:foregroundMark x1="30667" y1="43897" x2="32889" y2="32334"/>
                        <a14:foregroundMark x1="32889" y1="32334" x2="44556" y2="24625"/>
                        <a14:foregroundMark x1="44556" y1="24625" x2="47111" y2="25054"/>
                        <a14:backgroundMark x1="47000" y1="89722" x2="49333" y2="87794"/>
                        <a14:backgroundMark x1="49333" y1="88437" x2="49333" y2="88437"/>
                        <a14:backgroundMark x1="50222" y1="88651" x2="50222" y2="88651"/>
                        <a14:backgroundMark x1="46222" y1="90150" x2="46222" y2="90150"/>
                      </a14:backgroundRemoval>
                    </a14:imgEffect>
                  </a14:imgLayer>
                </a14:imgProps>
              </a:ext>
              <a:ext uri="{28A0092B-C50C-407E-A947-70E740481C1C}">
                <a14:useLocalDpi xmlns:a14="http://schemas.microsoft.com/office/drawing/2010/main" val="0"/>
              </a:ext>
            </a:extLst>
          </a:blip>
          <a:srcRect/>
          <a:stretch>
            <a:fillRect/>
          </a:stretch>
        </p:blipFill>
        <p:spPr bwMode="auto">
          <a:xfrm>
            <a:off x="2408574" y="3425320"/>
            <a:ext cx="3542284" cy="183805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 xmlns:a16="http://schemas.microsoft.com/office/drawing/2014/main" id="{AE827200-5DDC-4698-8185-B4C3A8138A3D}"/>
              </a:ext>
            </a:extLst>
          </p:cNvPr>
          <p:cNvPicPr>
            <a:picLocks noChangeAspect="1"/>
          </p:cNvPicPr>
          <p:nvPr/>
        </p:nvPicPr>
        <p:blipFill rotWithShape="1">
          <a:blip r:embed="rId5"/>
          <a:srcRect l="4047" r="74047" b="46251"/>
          <a:stretch/>
        </p:blipFill>
        <p:spPr>
          <a:xfrm>
            <a:off x="7164615" y="2917410"/>
            <a:ext cx="2670629" cy="2853872"/>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t>37</a:t>
            </a:fld>
            <a:endParaRPr lang="es-CL" dirty="0"/>
          </a:p>
        </p:txBody>
      </p:sp>
      <p:sp>
        <p:nvSpPr>
          <p:cNvPr id="8" name="Rectangle 7"/>
          <p:cNvSpPr/>
          <p:nvPr/>
        </p:nvSpPr>
        <p:spPr>
          <a:xfrm>
            <a:off x="1266227" y="1356684"/>
            <a:ext cx="9643872" cy="769441"/>
          </a:xfrm>
          <a:prstGeom prst="rect">
            <a:avLst/>
          </a:prstGeom>
        </p:spPr>
        <p:txBody>
          <a:bodyPr wrap="square">
            <a:spAutoFit/>
          </a:bodyPr>
          <a:lstStyle/>
          <a:p>
            <a:pPr lvl="0" algn="ctr">
              <a:defRPr/>
            </a:pPr>
            <a:r>
              <a:rPr lang="vi-VN" sz="4400" b="1" dirty="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TRIỂN VỌNG </a:t>
            </a:r>
            <a:r>
              <a:rPr lang="vi-VN" sz="4400" b="1" dirty="0" smtClean="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TƯƠNG </a:t>
            </a:r>
            <a:r>
              <a:rPr lang="vi-VN" sz="4400" b="1" dirty="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LAI</a:t>
            </a:r>
            <a:endParaRPr lang="en-US" sz="4400" b="1" dirty="0">
              <a:ln w="0"/>
              <a:solidFill>
                <a:srgbClr val="70AD47">
                  <a:lumMod val="50000"/>
                </a:srgbClr>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69190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6" name="Imagen 5" descr="Imagen que contiene Icono&#10;&#10;Descripción generada automáticamente">
            <a:extLst>
              <a:ext uri="{FF2B5EF4-FFF2-40B4-BE49-F238E27FC236}">
                <a16:creationId xmlns="" xmlns:a16="http://schemas.microsoft.com/office/drawing/2014/main" id="{B12A4BE7-AB05-465D-B258-AD309CBD0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844" y="1558551"/>
            <a:ext cx="8812704" cy="2035366"/>
          </a:xfrm>
          <a:prstGeom prst="rect">
            <a:avLst/>
          </a:prstGeom>
        </p:spPr>
      </p:pic>
      <p:pic>
        <p:nvPicPr>
          <p:cNvPr id="2" name="Imagen 1">
            <a:extLst>
              <a:ext uri="{FF2B5EF4-FFF2-40B4-BE49-F238E27FC236}">
                <a16:creationId xmlns="" xmlns:a16="http://schemas.microsoft.com/office/drawing/2014/main" id="{BFB22729-B0F1-45F7-9041-153D05BDE50D}"/>
              </a:ext>
            </a:extLst>
          </p:cNvPr>
          <p:cNvPicPr>
            <a:picLocks noChangeAspect="1"/>
          </p:cNvPicPr>
          <p:nvPr/>
        </p:nvPicPr>
        <p:blipFill rotWithShape="1">
          <a:blip r:embed="rId4"/>
          <a:srcRect r="78497"/>
          <a:stretch/>
        </p:blipFill>
        <p:spPr>
          <a:xfrm>
            <a:off x="1579709" y="3593916"/>
            <a:ext cx="1504455" cy="2694375"/>
          </a:xfrm>
          <a:prstGeom prst="rect">
            <a:avLst/>
          </a:prstGeom>
        </p:spPr>
      </p:pic>
      <p:sp>
        <p:nvSpPr>
          <p:cNvPr id="3" name="Slide Number Placeholder 2"/>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38</a:t>
            </a:fld>
            <a:endParaRPr lang="es-CL" dirty="0">
              <a:solidFill>
                <a:prstClr val="black">
                  <a:tint val="75000"/>
                </a:prstClr>
              </a:solidFill>
            </a:endParaRPr>
          </a:p>
        </p:txBody>
      </p:sp>
      <p:pic>
        <p:nvPicPr>
          <p:cNvPr id="7" name="Imagen 1">
            <a:extLst>
              <a:ext uri="{FF2B5EF4-FFF2-40B4-BE49-F238E27FC236}">
                <a16:creationId xmlns="" xmlns:a16="http://schemas.microsoft.com/office/drawing/2014/main" id="{A5B7C572-9810-4725-B364-03027937CBB1}"/>
              </a:ext>
            </a:extLst>
          </p:cNvPr>
          <p:cNvPicPr>
            <a:picLocks noChangeAspect="1"/>
          </p:cNvPicPr>
          <p:nvPr/>
        </p:nvPicPr>
        <p:blipFill rotWithShape="1">
          <a:blip r:embed="rId4"/>
          <a:srcRect l="76670"/>
          <a:stretch/>
        </p:blipFill>
        <p:spPr>
          <a:xfrm>
            <a:off x="6332679" y="3496934"/>
            <a:ext cx="1632283" cy="2694375"/>
          </a:xfrm>
          <a:prstGeom prst="rect">
            <a:avLst/>
          </a:prstGeom>
        </p:spPr>
      </p:pic>
      <p:sp>
        <p:nvSpPr>
          <p:cNvPr id="8" name="TextBox 7">
            <a:extLst>
              <a:ext uri="{FF2B5EF4-FFF2-40B4-BE49-F238E27FC236}">
                <a16:creationId xmlns="" xmlns:a16="http://schemas.microsoft.com/office/drawing/2014/main" id="{EF665BB0-B0C5-4C9D-A6EC-1571FCE41669}"/>
              </a:ext>
            </a:extLst>
          </p:cNvPr>
          <p:cNvSpPr txBox="1"/>
          <p:nvPr/>
        </p:nvSpPr>
        <p:spPr>
          <a:xfrm>
            <a:off x="2978564" y="3874627"/>
            <a:ext cx="2330610" cy="2308324"/>
          </a:xfrm>
          <a:prstGeom prst="rect">
            <a:avLst/>
          </a:prstGeom>
          <a:noFill/>
        </p:spPr>
        <p:txBody>
          <a:bodyPr wrap="square" rtlCol="0">
            <a:spAutoFit/>
          </a:bodyPr>
          <a:lstStyle/>
          <a:p>
            <a:pPr algn="ctr">
              <a:defRPr/>
            </a:pPr>
            <a:r>
              <a:rPr lang="vi-VN" sz="2400" b="1" dirty="0">
                <a:solidFill>
                  <a:schemeClr val="accent1">
                    <a:lumMod val="75000"/>
                  </a:schemeClr>
                </a:solidFill>
              </a:rPr>
              <a:t>Tính bền vững, tính linh hoạt và khả năng phục hồi trong chuỗi </a:t>
            </a:r>
            <a:r>
              <a:rPr lang="vi-VN" sz="2400" b="1" dirty="0" smtClean="0">
                <a:solidFill>
                  <a:schemeClr val="accent1">
                    <a:lumMod val="75000"/>
                  </a:schemeClr>
                </a:solidFill>
              </a:rPr>
              <a:t>th</a:t>
            </a:r>
            <a:r>
              <a:rPr lang="en-US" sz="2400" b="1" dirty="0" err="1" smtClean="0">
                <a:solidFill>
                  <a:schemeClr val="accent1">
                    <a:lumMod val="75000"/>
                  </a:schemeClr>
                </a:solidFill>
                <a:latin typeface="Arial" pitchFamily="34" charset="0"/>
                <a:cs typeface="Arial" pitchFamily="34" charset="0"/>
              </a:rPr>
              <a:t>ực</a:t>
            </a:r>
            <a:r>
              <a:rPr lang="en-US" sz="2400" b="1" dirty="0" smtClean="0">
                <a:solidFill>
                  <a:schemeClr val="accent1">
                    <a:lumMod val="75000"/>
                  </a:schemeClr>
                </a:solidFill>
                <a:latin typeface="Arial" pitchFamily="34" charset="0"/>
                <a:cs typeface="Arial" pitchFamily="34" charset="0"/>
              </a:rPr>
              <a:t> </a:t>
            </a:r>
            <a:r>
              <a:rPr lang="en-US" sz="2400" b="1" dirty="0" err="1" smtClean="0">
                <a:solidFill>
                  <a:schemeClr val="accent1">
                    <a:lumMod val="75000"/>
                  </a:schemeClr>
                </a:solidFill>
                <a:latin typeface="Arial" pitchFamily="34" charset="0"/>
                <a:cs typeface="Arial" pitchFamily="34" charset="0"/>
              </a:rPr>
              <a:t>phẩm</a:t>
            </a:r>
            <a:endParaRPr lang="en-MY" sz="2400" b="1" dirty="0">
              <a:solidFill>
                <a:schemeClr val="accent1">
                  <a:lumMod val="75000"/>
                </a:schemeClr>
              </a:solidFill>
              <a:latin typeface="Arial" pitchFamily="34" charset="0"/>
              <a:cs typeface="Arial" pitchFamily="34" charset="0"/>
            </a:endParaRPr>
          </a:p>
        </p:txBody>
      </p:sp>
      <p:sp>
        <p:nvSpPr>
          <p:cNvPr id="9" name="TextBox 8">
            <a:extLst>
              <a:ext uri="{FF2B5EF4-FFF2-40B4-BE49-F238E27FC236}">
                <a16:creationId xmlns="" xmlns:a16="http://schemas.microsoft.com/office/drawing/2014/main" id="{57A86491-4DCE-403D-B44A-52698811EF8D}"/>
              </a:ext>
            </a:extLst>
          </p:cNvPr>
          <p:cNvSpPr txBox="1"/>
          <p:nvPr/>
        </p:nvSpPr>
        <p:spPr>
          <a:xfrm>
            <a:off x="7618351" y="3825213"/>
            <a:ext cx="2211449" cy="1569660"/>
          </a:xfrm>
          <a:prstGeom prst="rect">
            <a:avLst/>
          </a:prstGeom>
          <a:noFill/>
        </p:spPr>
        <p:txBody>
          <a:bodyPr wrap="square" rtlCol="0">
            <a:spAutoFit/>
          </a:bodyPr>
          <a:lstStyle/>
          <a:p>
            <a:pPr algn="ctr">
              <a:defRPr/>
            </a:pPr>
            <a:r>
              <a:rPr lang="en-MY" sz="2400" b="1" dirty="0" err="1">
                <a:solidFill>
                  <a:schemeClr val="accent1">
                    <a:lumMod val="75000"/>
                  </a:schemeClr>
                </a:solidFill>
                <a:latin typeface="Arial" pitchFamily="34" charset="0"/>
                <a:cs typeface="Arial" pitchFamily="34" charset="0"/>
              </a:rPr>
              <a:t>Giảm</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tần</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suất</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khủng</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hoảng</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về</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thực</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phẩm</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và</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sức</a:t>
            </a:r>
            <a:r>
              <a:rPr lang="en-MY" sz="2400" b="1" dirty="0">
                <a:solidFill>
                  <a:schemeClr val="accent1">
                    <a:lumMod val="75000"/>
                  </a:schemeClr>
                </a:solidFill>
                <a:latin typeface="Arial" pitchFamily="34" charset="0"/>
                <a:cs typeface="Arial" pitchFamily="34" charset="0"/>
              </a:rPr>
              <a:t> </a:t>
            </a:r>
            <a:r>
              <a:rPr lang="en-MY" sz="2400" b="1" dirty="0" err="1">
                <a:solidFill>
                  <a:schemeClr val="accent1">
                    <a:lumMod val="75000"/>
                  </a:schemeClr>
                </a:solidFill>
                <a:latin typeface="Arial" pitchFamily="34" charset="0"/>
                <a:cs typeface="Arial" pitchFamily="34" charset="0"/>
              </a:rPr>
              <a:t>khỏe</a:t>
            </a:r>
            <a:endParaRPr lang="en-MY" sz="2400" b="1" dirty="0">
              <a:solidFill>
                <a:schemeClr val="accent1">
                  <a:lumMod val="75000"/>
                </a:schemeClr>
              </a:solidFill>
              <a:latin typeface="Arial" pitchFamily="34" charset="0"/>
              <a:cs typeface="Arial" pitchFamily="34" charset="0"/>
            </a:endParaRPr>
          </a:p>
        </p:txBody>
      </p:sp>
      <p:sp>
        <p:nvSpPr>
          <p:cNvPr id="10" name="TextBox 9"/>
          <p:cNvSpPr txBox="1"/>
          <p:nvPr/>
        </p:nvSpPr>
        <p:spPr>
          <a:xfrm>
            <a:off x="1375668" y="853913"/>
            <a:ext cx="9914021" cy="830997"/>
          </a:xfrm>
          <a:prstGeom prst="rect">
            <a:avLst/>
          </a:prstGeom>
          <a:noFill/>
        </p:spPr>
        <p:txBody>
          <a:bodyPr wrap="square" rtlCol="0">
            <a:spAutoFit/>
          </a:bodyPr>
          <a:lstStyle/>
          <a:p>
            <a:pPr algn="ctr"/>
            <a:r>
              <a:rPr lang="vi-VN" sz="2400" b="1" i="1" dirty="0">
                <a:solidFill>
                  <a:srgbClr val="ED7D31">
                    <a:lumMod val="50000"/>
                  </a:srgbClr>
                </a:solidFill>
              </a:rPr>
              <a:t>Tính bền vững và tính linh hoạt trong chuỗi cung ứng thực phẩm để cải thiện khả năng phục hồi</a:t>
            </a:r>
            <a:endParaRPr lang="en-US" sz="1400" dirty="0">
              <a:solidFill>
                <a:prstClr val="black"/>
              </a:solidFill>
            </a:endParaRPr>
          </a:p>
        </p:txBody>
      </p:sp>
      <p:pic>
        <p:nvPicPr>
          <p:cNvPr id="13" name="Picture 12"/>
          <p:cNvPicPr>
            <a:picLocks noChangeAspect="1"/>
          </p:cNvPicPr>
          <p:nvPr/>
        </p:nvPicPr>
        <p:blipFill>
          <a:blip r:embed="rId5"/>
          <a:stretch>
            <a:fillRect/>
          </a:stretch>
        </p:blipFill>
        <p:spPr>
          <a:xfrm>
            <a:off x="218675" y="1733681"/>
            <a:ext cx="1764033" cy="1685106"/>
          </a:xfrm>
          <a:prstGeom prst="rect">
            <a:avLst/>
          </a:prstGeom>
        </p:spPr>
      </p:pic>
      <p:pic>
        <p:nvPicPr>
          <p:cNvPr id="14" name="Picture 13"/>
          <p:cNvPicPr>
            <a:picLocks noChangeAspect="1"/>
          </p:cNvPicPr>
          <p:nvPr/>
        </p:nvPicPr>
        <p:blipFill>
          <a:blip r:embed="rId6"/>
          <a:stretch>
            <a:fillRect/>
          </a:stretch>
        </p:blipFill>
        <p:spPr>
          <a:xfrm>
            <a:off x="10065803" y="1669055"/>
            <a:ext cx="2447773" cy="1814358"/>
          </a:xfrm>
          <a:prstGeom prst="rect">
            <a:avLst/>
          </a:prstGeom>
        </p:spPr>
      </p:pic>
      <p:sp>
        <p:nvSpPr>
          <p:cNvPr id="11" name="CuadroTexto 3">
            <a:extLst>
              <a:ext uri="{FF2B5EF4-FFF2-40B4-BE49-F238E27FC236}">
                <a16:creationId xmlns="" xmlns:a16="http://schemas.microsoft.com/office/drawing/2014/main" id="{16CD7085-6821-41EA-87CE-D760E7CDF255}"/>
              </a:ext>
            </a:extLst>
          </p:cNvPr>
          <p:cNvSpPr txBox="1"/>
          <p:nvPr/>
        </p:nvSpPr>
        <p:spPr>
          <a:xfrm>
            <a:off x="2284259" y="177255"/>
            <a:ext cx="8138766" cy="646331"/>
          </a:xfrm>
          <a:prstGeom prst="rect">
            <a:avLst/>
          </a:prstGeom>
          <a:noFill/>
        </p:spPr>
        <p:txBody>
          <a:bodyPr wrap="none" rtlCol="0">
            <a:spAutoFit/>
          </a:bodyPr>
          <a:lstStyle/>
          <a:p>
            <a:pPr lvl="0">
              <a:defRPr/>
            </a:pPr>
            <a:r>
              <a:rPr lang="vi-VN" sz="3600" b="1" spc="600" dirty="0">
                <a:solidFill>
                  <a:srgbClr val="0E3E8A"/>
                </a:solidFill>
                <a:latin typeface="Verdana" panose="020B0604030504040204" pitchFamily="34" charset="0"/>
                <a:ea typeface="Verdana" panose="020B0604030504040204" pitchFamily="34" charset="0"/>
              </a:rPr>
              <a:t>TRIỂN VỌNG TƯƠNG LAI</a:t>
            </a:r>
            <a:endParaRPr lang="es-CL" sz="3600" b="1" spc="600" dirty="0">
              <a:solidFill>
                <a:srgbClr val="0E3E8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903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46" name="Grupo 45">
            <a:extLst>
              <a:ext uri="{FF2B5EF4-FFF2-40B4-BE49-F238E27FC236}">
                <a16:creationId xmlns="" xmlns:a16="http://schemas.microsoft.com/office/drawing/2014/main" id="{D9A8D1AD-97E2-4401-B514-B58A3B645316}"/>
              </a:ext>
            </a:extLst>
          </p:cNvPr>
          <p:cNvGrpSpPr/>
          <p:nvPr/>
        </p:nvGrpSpPr>
        <p:grpSpPr>
          <a:xfrm>
            <a:off x="610907" y="1409385"/>
            <a:ext cx="10742894" cy="3050488"/>
            <a:chOff x="-66119" y="2118276"/>
            <a:chExt cx="11328367" cy="3936924"/>
          </a:xfrm>
        </p:grpSpPr>
        <p:pic>
          <p:nvPicPr>
            <p:cNvPr id="7" name="Imagen 6">
              <a:extLst>
                <a:ext uri="{FF2B5EF4-FFF2-40B4-BE49-F238E27FC236}">
                  <a16:creationId xmlns="" xmlns:a16="http://schemas.microsoft.com/office/drawing/2014/main" id="{689E9C30-1B11-4666-8F90-68A32838870C}"/>
                </a:ext>
              </a:extLst>
            </p:cNvPr>
            <p:cNvPicPr>
              <a:picLocks noChangeAspect="1"/>
            </p:cNvPicPr>
            <p:nvPr/>
          </p:nvPicPr>
          <p:blipFill>
            <a:blip r:embed="rId3"/>
            <a:stretch>
              <a:fillRect/>
            </a:stretch>
          </p:blipFill>
          <p:spPr>
            <a:xfrm>
              <a:off x="8577424" y="2470827"/>
              <a:ext cx="2684824" cy="2536153"/>
            </a:xfrm>
            <a:prstGeom prst="rect">
              <a:avLst/>
            </a:prstGeom>
          </p:spPr>
        </p:pic>
        <p:pic>
          <p:nvPicPr>
            <p:cNvPr id="9" name="Imagen 8">
              <a:extLst>
                <a:ext uri="{FF2B5EF4-FFF2-40B4-BE49-F238E27FC236}">
                  <a16:creationId xmlns="" xmlns:a16="http://schemas.microsoft.com/office/drawing/2014/main" id="{64B4944B-75D4-4153-84FE-2EB869135B61}"/>
                </a:ext>
              </a:extLst>
            </p:cNvPr>
            <p:cNvPicPr>
              <a:picLocks noChangeAspect="1"/>
            </p:cNvPicPr>
            <p:nvPr/>
          </p:nvPicPr>
          <p:blipFill>
            <a:blip r:embed="rId4"/>
            <a:stretch>
              <a:fillRect/>
            </a:stretch>
          </p:blipFill>
          <p:spPr>
            <a:xfrm>
              <a:off x="4659912" y="2226347"/>
              <a:ext cx="2872175" cy="3385897"/>
            </a:xfrm>
            <a:prstGeom prst="rect">
              <a:avLst/>
            </a:prstGeom>
          </p:spPr>
        </p:pic>
        <p:pic>
          <p:nvPicPr>
            <p:cNvPr id="11" name="Imagen 10">
              <a:extLst>
                <a:ext uri="{FF2B5EF4-FFF2-40B4-BE49-F238E27FC236}">
                  <a16:creationId xmlns="" xmlns:a16="http://schemas.microsoft.com/office/drawing/2014/main" id="{0977AF75-C101-47E7-A2C4-325C93509AC5}"/>
                </a:ext>
              </a:extLst>
            </p:cNvPr>
            <p:cNvPicPr>
              <a:picLocks noChangeAspect="1"/>
            </p:cNvPicPr>
            <p:nvPr/>
          </p:nvPicPr>
          <p:blipFill>
            <a:blip r:embed="rId5"/>
            <a:stretch>
              <a:fillRect/>
            </a:stretch>
          </p:blipFill>
          <p:spPr>
            <a:xfrm>
              <a:off x="-66119" y="4948057"/>
              <a:ext cx="2496500" cy="1107143"/>
            </a:xfrm>
            <a:prstGeom prst="rect">
              <a:avLst/>
            </a:prstGeom>
          </p:spPr>
        </p:pic>
        <p:grpSp>
          <p:nvGrpSpPr>
            <p:cNvPr id="29" name="Grupo 28">
              <a:extLst>
                <a:ext uri="{FF2B5EF4-FFF2-40B4-BE49-F238E27FC236}">
                  <a16:creationId xmlns="" xmlns:a16="http://schemas.microsoft.com/office/drawing/2014/main" id="{27238983-5D0A-4EE6-89E6-939A7E6EA28B}"/>
                </a:ext>
              </a:extLst>
            </p:cNvPr>
            <p:cNvGrpSpPr/>
            <p:nvPr/>
          </p:nvGrpSpPr>
          <p:grpSpPr>
            <a:xfrm>
              <a:off x="2289772" y="2118276"/>
              <a:ext cx="1612288" cy="1544895"/>
              <a:chOff x="2066748" y="2417876"/>
              <a:chExt cx="1612288" cy="1544895"/>
            </a:xfrm>
          </p:grpSpPr>
          <p:grpSp>
            <p:nvGrpSpPr>
              <p:cNvPr id="19" name="Grupo 18">
                <a:extLst>
                  <a:ext uri="{FF2B5EF4-FFF2-40B4-BE49-F238E27FC236}">
                    <a16:creationId xmlns="" xmlns:a16="http://schemas.microsoft.com/office/drawing/2014/main" id="{1FA41FDE-13C0-40EB-A685-37386937C264}"/>
                  </a:ext>
                </a:extLst>
              </p:cNvPr>
              <p:cNvGrpSpPr/>
              <p:nvPr/>
            </p:nvGrpSpPr>
            <p:grpSpPr>
              <a:xfrm>
                <a:off x="2762621" y="2653274"/>
                <a:ext cx="916415" cy="1309497"/>
                <a:chOff x="2827081" y="3749208"/>
                <a:chExt cx="916415" cy="1309497"/>
              </a:xfrm>
            </p:grpSpPr>
            <p:pic>
              <p:nvPicPr>
                <p:cNvPr id="10" name="Imagen 9">
                  <a:extLst>
                    <a:ext uri="{FF2B5EF4-FFF2-40B4-BE49-F238E27FC236}">
                      <a16:creationId xmlns="" xmlns:a16="http://schemas.microsoft.com/office/drawing/2014/main" id="{61495D6B-FB58-4B42-97EE-34EE656549E0}"/>
                    </a:ext>
                  </a:extLst>
                </p:cNvPr>
                <p:cNvPicPr>
                  <a:picLocks noChangeAspect="1"/>
                </p:cNvPicPr>
                <p:nvPr/>
              </p:nvPicPr>
              <p:blipFill rotWithShape="1">
                <a:blip r:embed="rId6"/>
                <a:srcRect l="64465" t="50446" r="8137" b="13944"/>
                <a:stretch/>
              </p:blipFill>
              <p:spPr>
                <a:xfrm>
                  <a:off x="3057525" y="4041774"/>
                  <a:ext cx="384174" cy="629581"/>
                </a:xfrm>
                <a:prstGeom prst="parallelogram">
                  <a:avLst/>
                </a:prstGeom>
              </p:spPr>
            </p:pic>
            <p:pic>
              <p:nvPicPr>
                <p:cNvPr id="12" name="Imagen 11">
                  <a:extLst>
                    <a:ext uri="{FF2B5EF4-FFF2-40B4-BE49-F238E27FC236}">
                      <a16:creationId xmlns="" xmlns:a16="http://schemas.microsoft.com/office/drawing/2014/main" id="{ADF4DE8D-0B36-4597-81DA-038C91182A1F}"/>
                    </a:ext>
                  </a:extLst>
                </p:cNvPr>
                <p:cNvPicPr>
                  <a:picLocks noChangeAspect="1"/>
                </p:cNvPicPr>
                <p:nvPr/>
              </p:nvPicPr>
              <p:blipFill rotWithShape="1">
                <a:blip r:embed="rId6"/>
                <a:srcRect l="64465" t="50446" r="8137" b="13944"/>
                <a:stretch/>
              </p:blipFill>
              <p:spPr>
                <a:xfrm>
                  <a:off x="3057525" y="4308474"/>
                  <a:ext cx="384174" cy="629581"/>
                </a:xfrm>
                <a:prstGeom prst="parallelogram">
                  <a:avLst/>
                </a:prstGeom>
              </p:spPr>
            </p:pic>
            <p:pic>
              <p:nvPicPr>
                <p:cNvPr id="13" name="Imagen 12">
                  <a:extLst>
                    <a:ext uri="{FF2B5EF4-FFF2-40B4-BE49-F238E27FC236}">
                      <a16:creationId xmlns="" xmlns:a16="http://schemas.microsoft.com/office/drawing/2014/main" id="{B2F73C14-7CD0-4DC7-9B23-29AED87CF691}"/>
                    </a:ext>
                  </a:extLst>
                </p:cNvPr>
                <p:cNvPicPr>
                  <a:picLocks noChangeAspect="1"/>
                </p:cNvPicPr>
                <p:nvPr/>
              </p:nvPicPr>
              <p:blipFill rotWithShape="1">
                <a:blip r:embed="rId6"/>
                <a:srcRect l="64465" t="50446" r="8137" b="13944"/>
                <a:stretch/>
              </p:blipFill>
              <p:spPr>
                <a:xfrm>
                  <a:off x="2865437" y="4063999"/>
                  <a:ext cx="384174" cy="629581"/>
                </a:xfrm>
                <a:prstGeom prst="parallelogram">
                  <a:avLst/>
                </a:prstGeom>
              </p:spPr>
            </p:pic>
            <p:pic>
              <p:nvPicPr>
                <p:cNvPr id="14" name="Imagen 13">
                  <a:extLst>
                    <a:ext uri="{FF2B5EF4-FFF2-40B4-BE49-F238E27FC236}">
                      <a16:creationId xmlns="" xmlns:a16="http://schemas.microsoft.com/office/drawing/2014/main" id="{49984AFC-C9ED-4665-A55B-4750EAF43A46}"/>
                    </a:ext>
                  </a:extLst>
                </p:cNvPr>
                <p:cNvPicPr>
                  <a:picLocks noChangeAspect="1"/>
                </p:cNvPicPr>
                <p:nvPr/>
              </p:nvPicPr>
              <p:blipFill rotWithShape="1">
                <a:blip r:embed="rId6"/>
                <a:srcRect l="64465" t="50446" r="8137" b="13944"/>
                <a:stretch/>
              </p:blipFill>
              <p:spPr>
                <a:xfrm>
                  <a:off x="2827081" y="4429124"/>
                  <a:ext cx="384174" cy="629581"/>
                </a:xfrm>
                <a:prstGeom prst="parallelogram">
                  <a:avLst/>
                </a:prstGeom>
              </p:spPr>
            </p:pic>
            <p:pic>
              <p:nvPicPr>
                <p:cNvPr id="15" name="Imagen 14">
                  <a:extLst>
                    <a:ext uri="{FF2B5EF4-FFF2-40B4-BE49-F238E27FC236}">
                      <a16:creationId xmlns="" xmlns:a16="http://schemas.microsoft.com/office/drawing/2014/main" id="{9C79B23B-B2D3-4EE4-BFAE-B0FE40B8A119}"/>
                    </a:ext>
                  </a:extLst>
                </p:cNvPr>
                <p:cNvPicPr>
                  <a:picLocks noChangeAspect="1"/>
                </p:cNvPicPr>
                <p:nvPr/>
              </p:nvPicPr>
              <p:blipFill rotWithShape="1">
                <a:blip r:embed="rId6"/>
                <a:srcRect l="64465" t="50446" r="8137" b="13944"/>
                <a:stretch/>
              </p:blipFill>
              <p:spPr>
                <a:xfrm>
                  <a:off x="3359322" y="4041773"/>
                  <a:ext cx="384174" cy="629581"/>
                </a:xfrm>
                <a:prstGeom prst="parallelogram">
                  <a:avLst/>
                </a:prstGeom>
              </p:spPr>
            </p:pic>
            <p:pic>
              <p:nvPicPr>
                <p:cNvPr id="16" name="Imagen 15">
                  <a:extLst>
                    <a:ext uri="{FF2B5EF4-FFF2-40B4-BE49-F238E27FC236}">
                      <a16:creationId xmlns="" xmlns:a16="http://schemas.microsoft.com/office/drawing/2014/main" id="{661EE622-75E9-4623-B79C-3BB8D9305E87}"/>
                    </a:ext>
                  </a:extLst>
                </p:cNvPr>
                <p:cNvPicPr>
                  <a:picLocks noChangeAspect="1"/>
                </p:cNvPicPr>
                <p:nvPr/>
              </p:nvPicPr>
              <p:blipFill rotWithShape="1">
                <a:blip r:embed="rId6"/>
                <a:srcRect l="64465" t="50446" r="8137" b="13944"/>
                <a:stretch/>
              </p:blipFill>
              <p:spPr>
                <a:xfrm>
                  <a:off x="3209925" y="4194174"/>
                  <a:ext cx="384174" cy="629581"/>
                </a:xfrm>
                <a:prstGeom prst="parallelogram">
                  <a:avLst/>
                </a:prstGeom>
              </p:spPr>
            </p:pic>
            <p:pic>
              <p:nvPicPr>
                <p:cNvPr id="17" name="Imagen 16">
                  <a:extLst>
                    <a:ext uri="{FF2B5EF4-FFF2-40B4-BE49-F238E27FC236}">
                      <a16:creationId xmlns="" xmlns:a16="http://schemas.microsoft.com/office/drawing/2014/main" id="{AEDD9CAE-6EBB-4F3B-A23D-894454EEC401}"/>
                    </a:ext>
                  </a:extLst>
                </p:cNvPr>
                <p:cNvPicPr>
                  <a:picLocks noChangeAspect="1"/>
                </p:cNvPicPr>
                <p:nvPr/>
              </p:nvPicPr>
              <p:blipFill rotWithShape="1">
                <a:blip r:embed="rId6"/>
                <a:srcRect l="64465" t="50446" r="8137" b="13944"/>
                <a:stretch/>
              </p:blipFill>
              <p:spPr>
                <a:xfrm>
                  <a:off x="3223967" y="3819524"/>
                  <a:ext cx="384174" cy="629581"/>
                </a:xfrm>
                <a:prstGeom prst="parallelogram">
                  <a:avLst/>
                </a:prstGeom>
              </p:spPr>
            </p:pic>
            <p:pic>
              <p:nvPicPr>
                <p:cNvPr id="18" name="Imagen 17">
                  <a:extLst>
                    <a:ext uri="{FF2B5EF4-FFF2-40B4-BE49-F238E27FC236}">
                      <a16:creationId xmlns="" xmlns:a16="http://schemas.microsoft.com/office/drawing/2014/main" id="{3F4653C1-39C1-46D7-961A-52432F553F83}"/>
                    </a:ext>
                  </a:extLst>
                </p:cNvPr>
                <p:cNvPicPr>
                  <a:picLocks noChangeAspect="1"/>
                </p:cNvPicPr>
                <p:nvPr/>
              </p:nvPicPr>
              <p:blipFill rotWithShape="1">
                <a:blip r:embed="rId6"/>
                <a:srcRect l="64465" t="50446" r="8137" b="13944"/>
                <a:stretch/>
              </p:blipFill>
              <p:spPr>
                <a:xfrm>
                  <a:off x="2975148" y="3749208"/>
                  <a:ext cx="384174" cy="629581"/>
                </a:xfrm>
                <a:prstGeom prst="parallelogram">
                  <a:avLst/>
                </a:prstGeom>
              </p:spPr>
            </p:pic>
          </p:grpSp>
          <p:grpSp>
            <p:nvGrpSpPr>
              <p:cNvPr id="20" name="Grupo 19">
                <a:extLst>
                  <a:ext uri="{FF2B5EF4-FFF2-40B4-BE49-F238E27FC236}">
                    <a16:creationId xmlns="" xmlns:a16="http://schemas.microsoft.com/office/drawing/2014/main" id="{92793220-9616-406F-9465-861BAEB3D111}"/>
                  </a:ext>
                </a:extLst>
              </p:cNvPr>
              <p:cNvGrpSpPr/>
              <p:nvPr/>
            </p:nvGrpSpPr>
            <p:grpSpPr>
              <a:xfrm rot="10985332">
                <a:off x="2066748" y="2417876"/>
                <a:ext cx="916415" cy="1309497"/>
                <a:chOff x="2827081" y="3749208"/>
                <a:chExt cx="916415" cy="1309497"/>
              </a:xfrm>
            </p:grpSpPr>
            <p:pic>
              <p:nvPicPr>
                <p:cNvPr id="21" name="Imagen 20">
                  <a:extLst>
                    <a:ext uri="{FF2B5EF4-FFF2-40B4-BE49-F238E27FC236}">
                      <a16:creationId xmlns="" xmlns:a16="http://schemas.microsoft.com/office/drawing/2014/main" id="{3E0289A5-75AE-4D4E-BB95-58C7454D0942}"/>
                    </a:ext>
                  </a:extLst>
                </p:cNvPr>
                <p:cNvPicPr>
                  <a:picLocks noChangeAspect="1"/>
                </p:cNvPicPr>
                <p:nvPr/>
              </p:nvPicPr>
              <p:blipFill rotWithShape="1">
                <a:blip r:embed="rId6"/>
                <a:srcRect l="64465" t="50446" r="8137" b="13944"/>
                <a:stretch/>
              </p:blipFill>
              <p:spPr>
                <a:xfrm>
                  <a:off x="3057525" y="4041774"/>
                  <a:ext cx="384174" cy="629581"/>
                </a:xfrm>
                <a:prstGeom prst="parallelogram">
                  <a:avLst/>
                </a:prstGeom>
              </p:spPr>
            </p:pic>
            <p:pic>
              <p:nvPicPr>
                <p:cNvPr id="22" name="Imagen 21">
                  <a:extLst>
                    <a:ext uri="{FF2B5EF4-FFF2-40B4-BE49-F238E27FC236}">
                      <a16:creationId xmlns="" xmlns:a16="http://schemas.microsoft.com/office/drawing/2014/main" id="{3124C7E1-7C8E-43B2-B8F2-E9D633AE4E3C}"/>
                    </a:ext>
                  </a:extLst>
                </p:cNvPr>
                <p:cNvPicPr>
                  <a:picLocks noChangeAspect="1"/>
                </p:cNvPicPr>
                <p:nvPr/>
              </p:nvPicPr>
              <p:blipFill rotWithShape="1">
                <a:blip r:embed="rId6"/>
                <a:srcRect l="64465" t="50446" r="8137" b="13944"/>
                <a:stretch/>
              </p:blipFill>
              <p:spPr>
                <a:xfrm>
                  <a:off x="3057525" y="4308474"/>
                  <a:ext cx="384174" cy="629581"/>
                </a:xfrm>
                <a:prstGeom prst="parallelogram">
                  <a:avLst/>
                </a:prstGeom>
              </p:spPr>
            </p:pic>
            <p:pic>
              <p:nvPicPr>
                <p:cNvPr id="23" name="Imagen 22">
                  <a:extLst>
                    <a:ext uri="{FF2B5EF4-FFF2-40B4-BE49-F238E27FC236}">
                      <a16:creationId xmlns="" xmlns:a16="http://schemas.microsoft.com/office/drawing/2014/main" id="{FEBB561B-D1C5-4DD2-9BDA-ABBD447FE2F4}"/>
                    </a:ext>
                  </a:extLst>
                </p:cNvPr>
                <p:cNvPicPr>
                  <a:picLocks noChangeAspect="1"/>
                </p:cNvPicPr>
                <p:nvPr/>
              </p:nvPicPr>
              <p:blipFill rotWithShape="1">
                <a:blip r:embed="rId6"/>
                <a:srcRect l="64465" t="50446" r="8137" b="13944"/>
                <a:stretch/>
              </p:blipFill>
              <p:spPr>
                <a:xfrm>
                  <a:off x="2865437" y="4063999"/>
                  <a:ext cx="384174" cy="629581"/>
                </a:xfrm>
                <a:prstGeom prst="parallelogram">
                  <a:avLst/>
                </a:prstGeom>
              </p:spPr>
            </p:pic>
            <p:pic>
              <p:nvPicPr>
                <p:cNvPr id="24" name="Imagen 23">
                  <a:extLst>
                    <a:ext uri="{FF2B5EF4-FFF2-40B4-BE49-F238E27FC236}">
                      <a16:creationId xmlns="" xmlns:a16="http://schemas.microsoft.com/office/drawing/2014/main" id="{098AE965-704B-47FB-938A-E8A235B4F2CF}"/>
                    </a:ext>
                  </a:extLst>
                </p:cNvPr>
                <p:cNvPicPr>
                  <a:picLocks noChangeAspect="1"/>
                </p:cNvPicPr>
                <p:nvPr/>
              </p:nvPicPr>
              <p:blipFill rotWithShape="1">
                <a:blip r:embed="rId6"/>
                <a:srcRect l="64465" t="50446" r="8137" b="13944"/>
                <a:stretch/>
              </p:blipFill>
              <p:spPr>
                <a:xfrm>
                  <a:off x="2827081" y="4429124"/>
                  <a:ext cx="384174" cy="629581"/>
                </a:xfrm>
                <a:prstGeom prst="parallelogram">
                  <a:avLst/>
                </a:prstGeom>
              </p:spPr>
            </p:pic>
            <p:pic>
              <p:nvPicPr>
                <p:cNvPr id="25" name="Imagen 24">
                  <a:extLst>
                    <a:ext uri="{FF2B5EF4-FFF2-40B4-BE49-F238E27FC236}">
                      <a16:creationId xmlns="" xmlns:a16="http://schemas.microsoft.com/office/drawing/2014/main" id="{EDF09F16-F2E4-4FB7-938D-E9B62C8F68FC}"/>
                    </a:ext>
                  </a:extLst>
                </p:cNvPr>
                <p:cNvPicPr>
                  <a:picLocks noChangeAspect="1"/>
                </p:cNvPicPr>
                <p:nvPr/>
              </p:nvPicPr>
              <p:blipFill rotWithShape="1">
                <a:blip r:embed="rId6"/>
                <a:srcRect l="64465" t="50446" r="8137" b="13944"/>
                <a:stretch/>
              </p:blipFill>
              <p:spPr>
                <a:xfrm>
                  <a:off x="3359322" y="4041773"/>
                  <a:ext cx="384174" cy="629581"/>
                </a:xfrm>
                <a:prstGeom prst="parallelogram">
                  <a:avLst/>
                </a:prstGeom>
              </p:spPr>
            </p:pic>
            <p:pic>
              <p:nvPicPr>
                <p:cNvPr id="26" name="Imagen 25">
                  <a:extLst>
                    <a:ext uri="{FF2B5EF4-FFF2-40B4-BE49-F238E27FC236}">
                      <a16:creationId xmlns="" xmlns:a16="http://schemas.microsoft.com/office/drawing/2014/main" id="{6DC6D8BA-D870-4AF2-B4E8-C80CE8B0F9FE}"/>
                    </a:ext>
                  </a:extLst>
                </p:cNvPr>
                <p:cNvPicPr>
                  <a:picLocks noChangeAspect="1"/>
                </p:cNvPicPr>
                <p:nvPr/>
              </p:nvPicPr>
              <p:blipFill rotWithShape="1">
                <a:blip r:embed="rId6"/>
                <a:srcRect l="64465" t="50446" r="8137" b="13944"/>
                <a:stretch/>
              </p:blipFill>
              <p:spPr>
                <a:xfrm>
                  <a:off x="3209925" y="4194174"/>
                  <a:ext cx="384174" cy="629581"/>
                </a:xfrm>
                <a:prstGeom prst="parallelogram">
                  <a:avLst/>
                </a:prstGeom>
              </p:spPr>
            </p:pic>
            <p:pic>
              <p:nvPicPr>
                <p:cNvPr id="27" name="Imagen 26">
                  <a:extLst>
                    <a:ext uri="{FF2B5EF4-FFF2-40B4-BE49-F238E27FC236}">
                      <a16:creationId xmlns="" xmlns:a16="http://schemas.microsoft.com/office/drawing/2014/main" id="{FBFAC532-FF29-42C1-88B8-90DACB0BEBFC}"/>
                    </a:ext>
                  </a:extLst>
                </p:cNvPr>
                <p:cNvPicPr>
                  <a:picLocks noChangeAspect="1"/>
                </p:cNvPicPr>
                <p:nvPr/>
              </p:nvPicPr>
              <p:blipFill rotWithShape="1">
                <a:blip r:embed="rId6"/>
                <a:srcRect l="64465" t="50446" r="8137" b="13944"/>
                <a:stretch/>
              </p:blipFill>
              <p:spPr>
                <a:xfrm>
                  <a:off x="3223967" y="3819524"/>
                  <a:ext cx="384174" cy="629581"/>
                </a:xfrm>
                <a:prstGeom prst="parallelogram">
                  <a:avLst/>
                </a:prstGeom>
              </p:spPr>
            </p:pic>
            <p:pic>
              <p:nvPicPr>
                <p:cNvPr id="28" name="Imagen 27">
                  <a:extLst>
                    <a:ext uri="{FF2B5EF4-FFF2-40B4-BE49-F238E27FC236}">
                      <a16:creationId xmlns="" xmlns:a16="http://schemas.microsoft.com/office/drawing/2014/main" id="{AC857B29-5736-4847-A04A-7D9FFAC95E6E}"/>
                    </a:ext>
                  </a:extLst>
                </p:cNvPr>
                <p:cNvPicPr>
                  <a:picLocks noChangeAspect="1"/>
                </p:cNvPicPr>
                <p:nvPr/>
              </p:nvPicPr>
              <p:blipFill rotWithShape="1">
                <a:blip r:embed="rId6"/>
                <a:srcRect l="64465" t="50446" r="8137" b="13944"/>
                <a:stretch/>
              </p:blipFill>
              <p:spPr>
                <a:xfrm>
                  <a:off x="2975148" y="3749208"/>
                  <a:ext cx="384174" cy="629581"/>
                </a:xfrm>
                <a:prstGeom prst="parallelogram">
                  <a:avLst/>
                </a:prstGeom>
              </p:spPr>
            </p:pic>
          </p:grpSp>
        </p:grpSp>
      </p:grpSp>
      <p:sp>
        <p:nvSpPr>
          <p:cNvPr id="3" name="CuadroTexto 2">
            <a:extLst>
              <a:ext uri="{FF2B5EF4-FFF2-40B4-BE49-F238E27FC236}">
                <a16:creationId xmlns="" xmlns:a16="http://schemas.microsoft.com/office/drawing/2014/main" id="{DA40C1FE-49D1-45A2-9F29-5C3D338E4BB8}"/>
              </a:ext>
            </a:extLst>
          </p:cNvPr>
          <p:cNvSpPr txBox="1"/>
          <p:nvPr/>
        </p:nvSpPr>
        <p:spPr>
          <a:xfrm>
            <a:off x="471047" y="378467"/>
            <a:ext cx="11556361" cy="584775"/>
          </a:xfrm>
          <a:prstGeom prst="rect">
            <a:avLst/>
          </a:prstGeom>
          <a:noFill/>
        </p:spPr>
        <p:txBody>
          <a:bodyPr wrap="square" rtlCol="0">
            <a:spAutoFit/>
          </a:bodyPr>
          <a:lstStyle/>
          <a:p>
            <a:pPr algn="ctr"/>
            <a:endParaRPr lang="es-CL" sz="3200" dirty="0">
              <a:solidFill>
                <a:srgbClr val="0E3E8A"/>
              </a:solidFill>
            </a:endParaRPr>
          </a:p>
        </p:txBody>
      </p:sp>
      <p:pic>
        <p:nvPicPr>
          <p:cNvPr id="6" name="Imagen 5">
            <a:extLst>
              <a:ext uri="{FF2B5EF4-FFF2-40B4-BE49-F238E27FC236}">
                <a16:creationId xmlns="" xmlns:a16="http://schemas.microsoft.com/office/drawing/2014/main" id="{44E7750C-8873-4E2E-AADD-B59F98B0DDA4}"/>
              </a:ext>
            </a:extLst>
          </p:cNvPr>
          <p:cNvPicPr>
            <a:picLocks noChangeAspect="1"/>
          </p:cNvPicPr>
          <p:nvPr/>
        </p:nvPicPr>
        <p:blipFill>
          <a:blip r:embed="rId7"/>
          <a:stretch>
            <a:fillRect/>
          </a:stretch>
        </p:blipFill>
        <p:spPr>
          <a:xfrm rot="20834059">
            <a:off x="2103976" y="2442046"/>
            <a:ext cx="1494468" cy="1178417"/>
          </a:xfrm>
          <a:prstGeom prst="rect">
            <a:avLst/>
          </a:prstGeom>
        </p:spPr>
      </p:pic>
      <p:pic>
        <p:nvPicPr>
          <p:cNvPr id="8" name="Imagen 7">
            <a:extLst>
              <a:ext uri="{FF2B5EF4-FFF2-40B4-BE49-F238E27FC236}">
                <a16:creationId xmlns="" xmlns:a16="http://schemas.microsoft.com/office/drawing/2014/main" id="{758043F2-A9B5-40AC-B74F-968F3AF585EF}"/>
              </a:ext>
            </a:extLst>
          </p:cNvPr>
          <p:cNvPicPr>
            <a:picLocks noChangeAspect="1"/>
          </p:cNvPicPr>
          <p:nvPr/>
        </p:nvPicPr>
        <p:blipFill>
          <a:blip r:embed="rId7"/>
          <a:stretch>
            <a:fillRect/>
          </a:stretch>
        </p:blipFill>
        <p:spPr>
          <a:xfrm rot="3992238">
            <a:off x="4391231" y="2380516"/>
            <a:ext cx="1299780" cy="1024902"/>
          </a:xfrm>
          <a:prstGeom prst="rect">
            <a:avLst/>
          </a:prstGeom>
        </p:spPr>
      </p:pic>
      <p:pic>
        <p:nvPicPr>
          <p:cNvPr id="30" name="Imagen 29">
            <a:extLst>
              <a:ext uri="{FF2B5EF4-FFF2-40B4-BE49-F238E27FC236}">
                <a16:creationId xmlns="" xmlns:a16="http://schemas.microsoft.com/office/drawing/2014/main" id="{45DE53B5-3395-422D-83A8-658B63C67C93}"/>
              </a:ext>
            </a:extLst>
          </p:cNvPr>
          <p:cNvPicPr>
            <a:picLocks noChangeAspect="1"/>
          </p:cNvPicPr>
          <p:nvPr/>
        </p:nvPicPr>
        <p:blipFill>
          <a:blip r:embed="rId7"/>
          <a:stretch>
            <a:fillRect/>
          </a:stretch>
        </p:blipFill>
        <p:spPr>
          <a:xfrm rot="1523271">
            <a:off x="7216857" y="2422265"/>
            <a:ext cx="1745868" cy="1376651"/>
          </a:xfrm>
          <a:prstGeom prst="rect">
            <a:avLst/>
          </a:prstGeom>
        </p:spPr>
      </p:pic>
      <p:sp>
        <p:nvSpPr>
          <p:cNvPr id="2" name="Slide Number Placeholder 1"/>
          <p:cNvSpPr>
            <a:spLocks noGrp="1"/>
          </p:cNvSpPr>
          <p:nvPr>
            <p:ph type="sldNum" sz="quarter" idx="12"/>
          </p:nvPr>
        </p:nvSpPr>
        <p:spPr/>
        <p:txBody>
          <a:bodyPr/>
          <a:lstStyle/>
          <a:p>
            <a:fld id="{5B14D12E-2AFD-4EBD-BCA5-BBC6EAD3F6FB}" type="slidenum">
              <a:rPr lang="es-CL" smtClean="0"/>
              <a:t>39</a:t>
            </a:fld>
            <a:endParaRPr lang="es-CL" dirty="0"/>
          </a:p>
        </p:txBody>
      </p:sp>
      <p:sp>
        <p:nvSpPr>
          <p:cNvPr id="32" name="TextBox 31"/>
          <p:cNvSpPr txBox="1"/>
          <p:nvPr/>
        </p:nvSpPr>
        <p:spPr>
          <a:xfrm>
            <a:off x="1377672" y="803830"/>
            <a:ext cx="9914021" cy="830997"/>
          </a:xfrm>
          <a:prstGeom prst="rect">
            <a:avLst/>
          </a:prstGeom>
          <a:noFill/>
        </p:spPr>
        <p:txBody>
          <a:bodyPr wrap="square" rtlCol="0">
            <a:spAutoFit/>
          </a:bodyPr>
          <a:lstStyle/>
          <a:p>
            <a:pPr algn="ctr"/>
            <a:r>
              <a:rPr lang="vi-VN" sz="2400" b="1" i="1" dirty="0">
                <a:solidFill>
                  <a:srgbClr val="ED7D31">
                    <a:lumMod val="50000"/>
                  </a:srgbClr>
                </a:solidFill>
              </a:rPr>
              <a:t>Sự phát triển lớn của các loại thực phẩm chức năng và thực phẩm tăng cường mang lại cuộc sống khỏe</a:t>
            </a:r>
            <a:endParaRPr lang="en-US" sz="2400" b="1" i="1" dirty="0">
              <a:solidFill>
                <a:srgbClr val="ED7D31">
                  <a:lumMod val="50000"/>
                </a:srgbClr>
              </a:solidFill>
            </a:endParaRPr>
          </a:p>
        </p:txBody>
      </p:sp>
      <p:sp>
        <p:nvSpPr>
          <p:cNvPr id="5" name="Rectangle 4"/>
          <p:cNvSpPr/>
          <p:nvPr/>
        </p:nvSpPr>
        <p:spPr>
          <a:xfrm>
            <a:off x="186733" y="5093862"/>
            <a:ext cx="5677710" cy="1200329"/>
          </a:xfrm>
          <a:prstGeom prst="rect">
            <a:avLst/>
          </a:prstGeom>
          <a:solidFill>
            <a:schemeClr val="accent2">
              <a:lumMod val="50000"/>
            </a:schemeClr>
          </a:solidFill>
        </p:spPr>
        <p:txBody>
          <a:bodyPr wrap="square">
            <a:spAutoFit/>
          </a:bodyPr>
          <a:lstStyle/>
          <a:p>
            <a:pPr algn="ctr"/>
            <a:r>
              <a:rPr lang="vi-VN" dirty="0">
                <a:solidFill>
                  <a:schemeClr val="bg1"/>
                </a:solidFill>
              </a:rPr>
              <a:t>Sức khỏe và lợi ích sức </a:t>
            </a:r>
            <a:r>
              <a:rPr lang="vi-VN" dirty="0" smtClean="0">
                <a:solidFill>
                  <a:schemeClr val="bg1"/>
                </a:solidFill>
              </a:rPr>
              <a:t>khỏe</a:t>
            </a:r>
            <a:r>
              <a:rPr lang="en-US" dirty="0">
                <a:solidFill>
                  <a:schemeClr val="bg1"/>
                </a:solidFill>
              </a:rPr>
              <a:t>;</a:t>
            </a:r>
            <a:r>
              <a:rPr lang="en-US" dirty="0" smtClean="0">
                <a:solidFill>
                  <a:schemeClr val="bg1"/>
                </a:solidFill>
              </a:rPr>
              <a:t> </a:t>
            </a:r>
            <a:r>
              <a:rPr lang="vi-VN" dirty="0" smtClean="0">
                <a:solidFill>
                  <a:schemeClr val="bg1"/>
                </a:solidFill>
              </a:rPr>
              <a:t>Trải </a:t>
            </a:r>
            <a:r>
              <a:rPr lang="vi-VN" dirty="0">
                <a:solidFill>
                  <a:schemeClr val="bg1"/>
                </a:solidFill>
              </a:rPr>
              <a:t>nghiệm cảm giác (đặc biệt là vị giác</a:t>
            </a:r>
            <a:r>
              <a:rPr lang="vi-VN" dirty="0" smtClean="0">
                <a:solidFill>
                  <a:schemeClr val="bg1"/>
                </a:solidFill>
              </a:rPr>
              <a:t>)</a:t>
            </a:r>
            <a:r>
              <a:rPr lang="en-US" dirty="0">
                <a:solidFill>
                  <a:schemeClr val="bg1"/>
                </a:solidFill>
              </a:rPr>
              <a:t>;</a:t>
            </a:r>
            <a:r>
              <a:rPr lang="en-US" dirty="0" smtClean="0">
                <a:solidFill>
                  <a:schemeClr val="bg1"/>
                </a:solidFill>
              </a:rPr>
              <a:t> </a:t>
            </a:r>
            <a:r>
              <a:rPr lang="vi-VN" dirty="0" smtClean="0">
                <a:solidFill>
                  <a:schemeClr val="bg1"/>
                </a:solidFill>
              </a:rPr>
              <a:t>Làm </a:t>
            </a:r>
            <a:r>
              <a:rPr lang="vi-VN" dirty="0">
                <a:solidFill>
                  <a:schemeClr val="bg1"/>
                </a:solidFill>
              </a:rPr>
              <a:t>sạch bằng các thành phần dễ nhận </a:t>
            </a:r>
            <a:r>
              <a:rPr lang="vi-VN" dirty="0" smtClean="0">
                <a:solidFill>
                  <a:schemeClr val="bg1"/>
                </a:solidFill>
              </a:rPr>
              <a:t>biết</a:t>
            </a:r>
            <a:r>
              <a:rPr lang="en-US" dirty="0" smtClean="0">
                <a:solidFill>
                  <a:schemeClr val="bg1"/>
                </a:solidFill>
              </a:rPr>
              <a:t>; </a:t>
            </a:r>
            <a:r>
              <a:rPr lang="vi-VN" dirty="0" smtClean="0">
                <a:solidFill>
                  <a:schemeClr val="bg1"/>
                </a:solidFill>
              </a:rPr>
              <a:t>Không </a:t>
            </a:r>
            <a:r>
              <a:rPr lang="vi-VN" dirty="0">
                <a:solidFill>
                  <a:schemeClr val="bg1"/>
                </a:solidFill>
              </a:rPr>
              <a:t>bị pha </a:t>
            </a:r>
            <a:r>
              <a:rPr lang="vi-VN" dirty="0" smtClean="0">
                <a:solidFill>
                  <a:schemeClr val="bg1"/>
                </a:solidFill>
              </a:rPr>
              <a:t>tạp</a:t>
            </a:r>
            <a:r>
              <a:rPr lang="en-US" dirty="0">
                <a:solidFill>
                  <a:schemeClr val="bg1"/>
                </a:solidFill>
              </a:rPr>
              <a:t>;</a:t>
            </a:r>
            <a:r>
              <a:rPr lang="en-US" dirty="0" smtClean="0">
                <a:solidFill>
                  <a:schemeClr val="bg1"/>
                </a:solidFill>
              </a:rPr>
              <a:t> </a:t>
            </a:r>
            <a:r>
              <a:rPr lang="vi-VN" dirty="0" smtClean="0">
                <a:solidFill>
                  <a:schemeClr val="bg1"/>
                </a:solidFill>
              </a:rPr>
              <a:t>Không </a:t>
            </a:r>
            <a:r>
              <a:rPr lang="vi-VN" dirty="0">
                <a:solidFill>
                  <a:schemeClr val="bg1"/>
                </a:solidFill>
              </a:rPr>
              <a:t>có màu nhân tạo, hương vị, chất bảo quản</a:t>
            </a:r>
            <a:endParaRPr lang="en-US" dirty="0">
              <a:solidFill>
                <a:schemeClr val="bg1"/>
              </a:solidFill>
            </a:endParaRPr>
          </a:p>
        </p:txBody>
      </p:sp>
      <p:sp>
        <p:nvSpPr>
          <p:cNvPr id="34" name="Rectangle 33"/>
          <p:cNvSpPr/>
          <p:nvPr/>
        </p:nvSpPr>
        <p:spPr>
          <a:xfrm>
            <a:off x="6334683" y="5092422"/>
            <a:ext cx="5677710" cy="1200329"/>
          </a:xfrm>
          <a:prstGeom prst="rect">
            <a:avLst/>
          </a:prstGeom>
          <a:solidFill>
            <a:schemeClr val="accent2">
              <a:lumMod val="50000"/>
            </a:schemeClr>
          </a:solidFill>
        </p:spPr>
        <p:txBody>
          <a:bodyPr wrap="square">
            <a:spAutoFit/>
          </a:bodyPr>
          <a:lstStyle/>
          <a:p>
            <a:pPr algn="ctr"/>
            <a:r>
              <a:rPr lang="vi-VN" dirty="0">
                <a:solidFill>
                  <a:schemeClr val="bg1"/>
                </a:solidFill>
              </a:rPr>
              <a:t>Ít được xử </a:t>
            </a:r>
            <a:r>
              <a:rPr lang="vi-VN" dirty="0" smtClean="0">
                <a:solidFill>
                  <a:schemeClr val="bg1"/>
                </a:solidFill>
              </a:rPr>
              <a:t>lý </a:t>
            </a:r>
            <a:r>
              <a:rPr lang="vi-VN" dirty="0">
                <a:solidFill>
                  <a:schemeClr val="bg1"/>
                </a:solidFill>
              </a:rPr>
              <a:t>/ không </a:t>
            </a:r>
            <a:r>
              <a:rPr lang="vi-VN" dirty="0" smtClean="0">
                <a:solidFill>
                  <a:schemeClr val="bg1"/>
                </a:solidFill>
              </a:rPr>
              <a:t>đường</a:t>
            </a:r>
            <a:r>
              <a:rPr lang="en-US" dirty="0" smtClean="0">
                <a:solidFill>
                  <a:schemeClr val="bg1"/>
                </a:solidFill>
              </a:rPr>
              <a:t>; </a:t>
            </a:r>
            <a:r>
              <a:rPr lang="vi-VN" dirty="0" smtClean="0">
                <a:solidFill>
                  <a:schemeClr val="bg1"/>
                </a:solidFill>
              </a:rPr>
              <a:t>Giá </a:t>
            </a:r>
            <a:r>
              <a:rPr lang="vi-VN" dirty="0">
                <a:solidFill>
                  <a:schemeClr val="bg1"/>
                </a:solidFill>
              </a:rPr>
              <a:t>cả phải </a:t>
            </a:r>
            <a:r>
              <a:rPr lang="vi-VN" dirty="0" smtClean="0">
                <a:solidFill>
                  <a:schemeClr val="bg1"/>
                </a:solidFill>
              </a:rPr>
              <a:t>chăng</a:t>
            </a:r>
            <a:r>
              <a:rPr lang="en-US" dirty="0" smtClean="0">
                <a:solidFill>
                  <a:schemeClr val="bg1"/>
                </a:solidFill>
              </a:rPr>
              <a:t>; </a:t>
            </a:r>
          </a:p>
          <a:p>
            <a:pPr algn="ctr"/>
            <a:r>
              <a:rPr lang="vi-VN" dirty="0" smtClean="0">
                <a:solidFill>
                  <a:schemeClr val="bg1"/>
                </a:solidFill>
              </a:rPr>
              <a:t>Giải </a:t>
            </a:r>
            <a:r>
              <a:rPr lang="vi-VN" dirty="0">
                <a:solidFill>
                  <a:schemeClr val="bg1"/>
                </a:solidFill>
              </a:rPr>
              <a:t>quyết những hạn chế về thời gian của người tiêu </a:t>
            </a:r>
            <a:r>
              <a:rPr lang="vi-VN" dirty="0" smtClean="0">
                <a:solidFill>
                  <a:schemeClr val="bg1"/>
                </a:solidFill>
              </a:rPr>
              <a:t>dùng</a:t>
            </a:r>
            <a:r>
              <a:rPr lang="en-US" dirty="0" smtClean="0">
                <a:solidFill>
                  <a:schemeClr val="bg1"/>
                </a:solidFill>
              </a:rPr>
              <a:t>; </a:t>
            </a:r>
            <a:r>
              <a:rPr lang="vi-VN" dirty="0" smtClean="0">
                <a:solidFill>
                  <a:schemeClr val="bg1"/>
                </a:solidFill>
              </a:rPr>
              <a:t>Tiêu </a:t>
            </a:r>
            <a:r>
              <a:rPr lang="vi-VN" dirty="0">
                <a:solidFill>
                  <a:schemeClr val="bg1"/>
                </a:solidFill>
              </a:rPr>
              <a:t>dùng dễ dàng được tích hợp vào thói quen hàng ngày</a:t>
            </a:r>
            <a:endParaRPr lang="en-US" dirty="0">
              <a:solidFill>
                <a:schemeClr val="bg1"/>
              </a:solidFill>
            </a:endParaRPr>
          </a:p>
        </p:txBody>
      </p:sp>
      <p:sp>
        <p:nvSpPr>
          <p:cNvPr id="33" name="TextBox 32"/>
          <p:cNvSpPr txBox="1"/>
          <p:nvPr/>
        </p:nvSpPr>
        <p:spPr>
          <a:xfrm>
            <a:off x="4574755" y="4129852"/>
            <a:ext cx="3241667" cy="908864"/>
          </a:xfrm>
          <a:prstGeom prst="flowChartTerminator">
            <a:avLst/>
          </a:prstGeom>
          <a:solidFill>
            <a:srgbClr val="FFC000"/>
          </a:solidFill>
        </p:spPr>
        <p:txBody>
          <a:bodyPr wrap="square" rtlCol="0">
            <a:spAutoFit/>
          </a:bodyPr>
          <a:lstStyle/>
          <a:p>
            <a:pPr algn="ctr"/>
            <a:r>
              <a:rPr lang="en-US" b="1" dirty="0" err="1">
                <a:latin typeface="Arial Black" panose="020B0A04020102020204" pitchFamily="34" charset="0"/>
              </a:rPr>
              <a:t>Trọng</a:t>
            </a:r>
            <a:r>
              <a:rPr lang="en-US" b="1" dirty="0">
                <a:latin typeface="Arial Black" panose="020B0A04020102020204" pitchFamily="34" charset="0"/>
              </a:rPr>
              <a:t> </a:t>
            </a:r>
            <a:r>
              <a:rPr lang="en-US" b="1" dirty="0" err="1">
                <a:latin typeface="Arial Black" panose="020B0A04020102020204" pitchFamily="34" charset="0"/>
              </a:rPr>
              <a:t>tâm</a:t>
            </a:r>
            <a:r>
              <a:rPr lang="en-US" b="1" dirty="0">
                <a:latin typeface="Arial Black" panose="020B0A04020102020204" pitchFamily="34" charset="0"/>
              </a:rPr>
              <a:t> </a:t>
            </a:r>
            <a:r>
              <a:rPr lang="en-US" b="1" dirty="0" err="1">
                <a:latin typeface="Arial Black" panose="020B0A04020102020204" pitchFamily="34" charset="0"/>
              </a:rPr>
              <a:t>phát</a:t>
            </a:r>
            <a:r>
              <a:rPr lang="en-US" b="1" dirty="0">
                <a:latin typeface="Arial Black" panose="020B0A04020102020204" pitchFamily="34" charset="0"/>
              </a:rPr>
              <a:t> </a:t>
            </a:r>
            <a:r>
              <a:rPr lang="en-US" b="1" dirty="0" err="1">
                <a:latin typeface="Arial Black" panose="020B0A04020102020204" pitchFamily="34" charset="0"/>
              </a:rPr>
              <a:t>triển</a:t>
            </a:r>
            <a:r>
              <a:rPr lang="en-US" b="1" dirty="0">
                <a:latin typeface="Arial Black" panose="020B0A04020102020204" pitchFamily="34" charset="0"/>
              </a:rPr>
              <a:t> </a:t>
            </a:r>
            <a:r>
              <a:rPr lang="en-US" b="1" dirty="0" err="1">
                <a:latin typeface="Arial Black" panose="020B0A04020102020204" pitchFamily="34" charset="0"/>
              </a:rPr>
              <a:t>sản</a:t>
            </a:r>
            <a:r>
              <a:rPr lang="en-US" b="1" dirty="0">
                <a:latin typeface="Arial Black" panose="020B0A04020102020204" pitchFamily="34" charset="0"/>
              </a:rPr>
              <a:t> </a:t>
            </a:r>
            <a:r>
              <a:rPr lang="en-US" b="1" dirty="0" err="1">
                <a:latin typeface="Arial Black" panose="020B0A04020102020204" pitchFamily="34" charset="0"/>
              </a:rPr>
              <a:t>phẩm</a:t>
            </a:r>
            <a:endParaRPr lang="en-US" b="1" dirty="0">
              <a:latin typeface="Arial Black" panose="020B0A04020102020204" pitchFamily="34" charset="0"/>
            </a:endParaRPr>
          </a:p>
        </p:txBody>
      </p:sp>
      <p:sp>
        <p:nvSpPr>
          <p:cNvPr id="35" name="TextBox 34"/>
          <p:cNvSpPr txBox="1"/>
          <p:nvPr/>
        </p:nvSpPr>
        <p:spPr>
          <a:xfrm>
            <a:off x="-5186" y="6353362"/>
            <a:ext cx="12336540" cy="646331"/>
          </a:xfrm>
          <a:prstGeom prst="rect">
            <a:avLst/>
          </a:prstGeom>
          <a:noFill/>
        </p:spPr>
        <p:txBody>
          <a:bodyPr wrap="square" rtlCol="0">
            <a:spAutoFit/>
          </a:bodyPr>
          <a:lstStyle/>
          <a:p>
            <a:r>
              <a:rPr lang="en-US" sz="1200" dirty="0"/>
              <a:t>Source: Functional Food &amp; Beverage 2020 Report Highlights by Hartman Group at :</a:t>
            </a:r>
          </a:p>
          <a:p>
            <a:r>
              <a:rPr lang="en-US" sz="1200" dirty="0"/>
              <a:t>https://s3.us-west-2.amazonaws.com/storage.www.hartman-group.com/videos/Et9LczZ1cLurRXvB0lFrA1qbOqMAegU1Qo2qcOjB.pdf </a:t>
            </a:r>
          </a:p>
          <a:p>
            <a:r>
              <a:rPr lang="en-US" sz="1200" dirty="0"/>
              <a:t> </a:t>
            </a:r>
          </a:p>
        </p:txBody>
      </p:sp>
      <p:sp>
        <p:nvSpPr>
          <p:cNvPr id="36" name="CuadroTexto 3">
            <a:extLst>
              <a:ext uri="{FF2B5EF4-FFF2-40B4-BE49-F238E27FC236}">
                <a16:creationId xmlns="" xmlns:a16="http://schemas.microsoft.com/office/drawing/2014/main" id="{16CD7085-6821-41EA-87CE-D760E7CDF255}"/>
              </a:ext>
            </a:extLst>
          </p:cNvPr>
          <p:cNvSpPr txBox="1"/>
          <p:nvPr/>
        </p:nvSpPr>
        <p:spPr>
          <a:xfrm>
            <a:off x="2353707" y="94141"/>
            <a:ext cx="8138766" cy="646331"/>
          </a:xfrm>
          <a:prstGeom prst="rect">
            <a:avLst/>
          </a:prstGeom>
          <a:noFill/>
        </p:spPr>
        <p:txBody>
          <a:bodyPr wrap="none" rtlCol="0">
            <a:spAutoFit/>
          </a:bodyPr>
          <a:lstStyle/>
          <a:p>
            <a:pPr lvl="0">
              <a:defRPr/>
            </a:pPr>
            <a:r>
              <a:rPr lang="vi-VN" sz="3600" b="1" spc="600" dirty="0">
                <a:solidFill>
                  <a:srgbClr val="0E3E8A"/>
                </a:solidFill>
                <a:latin typeface="Verdana" panose="020B0604030504040204" pitchFamily="34" charset="0"/>
                <a:ea typeface="Verdana" panose="020B0604030504040204" pitchFamily="34" charset="0"/>
              </a:rPr>
              <a:t>TRIỂN VỌNG TƯƠNG LAI</a:t>
            </a:r>
          </a:p>
        </p:txBody>
      </p:sp>
    </p:spTree>
    <p:extLst>
      <p:ext uri="{BB962C8B-B14F-4D97-AF65-F5344CB8AC3E}">
        <p14:creationId xmlns:p14="http://schemas.microsoft.com/office/powerpoint/2010/main" val="2428666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 xmlns:a16="http://schemas.microsoft.com/office/drawing/2014/main" id="{ABAACF25-F517-4F7C-8F55-A702F893C01D}"/>
              </a:ext>
            </a:extLst>
          </p:cNvPr>
          <p:cNvGrpSpPr/>
          <p:nvPr/>
        </p:nvGrpSpPr>
        <p:grpSpPr>
          <a:xfrm>
            <a:off x="337116" y="914400"/>
            <a:ext cx="11588184" cy="5524500"/>
            <a:chOff x="5054994" y="2970414"/>
            <a:chExt cx="14267662" cy="7466926"/>
          </a:xfrm>
          <a:solidFill>
            <a:srgbClr val="FFFFFF">
              <a:lumMod val="95000"/>
            </a:srgbClr>
          </a:solidFill>
        </p:grpSpPr>
        <p:sp>
          <p:nvSpPr>
            <p:cNvPr id="4" name="Freeform 403">
              <a:extLst>
                <a:ext uri="{FF2B5EF4-FFF2-40B4-BE49-F238E27FC236}">
                  <a16:creationId xmlns="" xmlns:a16="http://schemas.microsoft.com/office/drawing/2014/main" id="{150476E2-E6A0-419E-A80C-85F2178EA9D5}"/>
                </a:ext>
              </a:extLst>
            </p:cNvPr>
            <p:cNvSpPr>
              <a:spLocks/>
            </p:cNvSpPr>
            <p:nvPr/>
          </p:nvSpPr>
          <p:spPr bwMode="auto">
            <a:xfrm>
              <a:off x="16198113" y="8259005"/>
              <a:ext cx="1630434" cy="128968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 name="Freeform 404">
              <a:extLst>
                <a:ext uri="{FF2B5EF4-FFF2-40B4-BE49-F238E27FC236}">
                  <a16:creationId xmlns="" xmlns:a16="http://schemas.microsoft.com/office/drawing/2014/main" id="{11E6352C-1D2E-4B51-B2EE-CAAE69CF835D}"/>
                </a:ext>
              </a:extLst>
            </p:cNvPr>
            <p:cNvSpPr>
              <a:spLocks/>
            </p:cNvSpPr>
            <p:nvPr/>
          </p:nvSpPr>
          <p:spPr bwMode="auto">
            <a:xfrm>
              <a:off x="11538560" y="4969865"/>
              <a:ext cx="318996" cy="5106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 name="Freeform 406">
              <a:extLst>
                <a:ext uri="{FF2B5EF4-FFF2-40B4-BE49-F238E27FC236}">
                  <a16:creationId xmlns="" xmlns:a16="http://schemas.microsoft.com/office/drawing/2014/main" id="{4618AFF6-67FF-433D-9BC4-3E966EC13ED4}"/>
                </a:ext>
              </a:extLst>
            </p:cNvPr>
            <p:cNvSpPr>
              <a:spLocks/>
            </p:cNvSpPr>
            <p:nvPr/>
          </p:nvSpPr>
          <p:spPr bwMode="auto">
            <a:xfrm>
              <a:off x="13823348" y="3622472"/>
              <a:ext cx="719790" cy="525110"/>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 name="Freeform 407">
              <a:extLst>
                <a:ext uri="{FF2B5EF4-FFF2-40B4-BE49-F238E27FC236}">
                  <a16:creationId xmlns="" xmlns:a16="http://schemas.microsoft.com/office/drawing/2014/main" id="{007000E4-B871-4F79-AFA1-4BD7DB0848DE}"/>
                </a:ext>
              </a:extLst>
            </p:cNvPr>
            <p:cNvSpPr>
              <a:spLocks/>
            </p:cNvSpPr>
            <p:nvPr/>
          </p:nvSpPr>
          <p:spPr bwMode="auto">
            <a:xfrm>
              <a:off x="15669176" y="3403197"/>
              <a:ext cx="256290" cy="135605"/>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 name="Freeform 408">
              <a:extLst>
                <a:ext uri="{FF2B5EF4-FFF2-40B4-BE49-F238E27FC236}">
                  <a16:creationId xmlns="" xmlns:a16="http://schemas.microsoft.com/office/drawing/2014/main" id="{B028BFD7-5725-4D87-9FA1-06947C96DE80}"/>
                </a:ext>
              </a:extLst>
            </p:cNvPr>
            <p:cNvSpPr>
              <a:spLocks/>
            </p:cNvSpPr>
            <p:nvPr/>
          </p:nvSpPr>
          <p:spPr bwMode="auto">
            <a:xfrm>
              <a:off x="15461964" y="3325295"/>
              <a:ext cx="239931" cy="135605"/>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 name="Freeform 409">
              <a:extLst>
                <a:ext uri="{FF2B5EF4-FFF2-40B4-BE49-F238E27FC236}">
                  <a16:creationId xmlns="" xmlns:a16="http://schemas.microsoft.com/office/drawing/2014/main" id="{9F0B9683-BE92-4EA9-9941-17D7F63F730B}"/>
                </a:ext>
              </a:extLst>
            </p:cNvPr>
            <p:cNvSpPr>
              <a:spLocks/>
            </p:cNvSpPr>
            <p:nvPr/>
          </p:nvSpPr>
          <p:spPr bwMode="auto">
            <a:xfrm>
              <a:off x="15391075" y="3333950"/>
              <a:ext cx="119965" cy="43280"/>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 name="Freeform 410">
              <a:extLst>
                <a:ext uri="{FF2B5EF4-FFF2-40B4-BE49-F238E27FC236}">
                  <a16:creationId xmlns="" xmlns:a16="http://schemas.microsoft.com/office/drawing/2014/main" id="{14FE64F3-29C8-4C2B-8E14-9F1F0854246A}"/>
                </a:ext>
              </a:extLst>
            </p:cNvPr>
            <p:cNvSpPr>
              <a:spLocks/>
            </p:cNvSpPr>
            <p:nvPr/>
          </p:nvSpPr>
          <p:spPr bwMode="auto">
            <a:xfrm>
              <a:off x="15412886" y="3215658"/>
              <a:ext cx="201758" cy="135605"/>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 name="Freeform 411">
              <a:extLst>
                <a:ext uri="{FF2B5EF4-FFF2-40B4-BE49-F238E27FC236}">
                  <a16:creationId xmlns="" xmlns:a16="http://schemas.microsoft.com/office/drawing/2014/main" id="{B1534330-DFA3-4935-B0C4-D0FE6754F6BA}"/>
                </a:ext>
              </a:extLst>
            </p:cNvPr>
            <p:cNvSpPr>
              <a:spLocks/>
            </p:cNvSpPr>
            <p:nvPr/>
          </p:nvSpPr>
          <p:spPr bwMode="auto">
            <a:xfrm>
              <a:off x="17539541" y="3749421"/>
              <a:ext cx="201758" cy="69244"/>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 name="Freeform 412">
              <a:extLst>
                <a:ext uri="{FF2B5EF4-FFF2-40B4-BE49-F238E27FC236}">
                  <a16:creationId xmlns="" xmlns:a16="http://schemas.microsoft.com/office/drawing/2014/main" id="{C9590BCB-A19A-400F-8FDA-2319539A1959}"/>
                </a:ext>
              </a:extLst>
            </p:cNvPr>
            <p:cNvSpPr>
              <a:spLocks/>
            </p:cNvSpPr>
            <p:nvPr/>
          </p:nvSpPr>
          <p:spPr bwMode="auto">
            <a:xfrm>
              <a:off x="17283252" y="3885024"/>
              <a:ext cx="169042" cy="69244"/>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 name="Freeform 413">
              <a:extLst>
                <a:ext uri="{FF2B5EF4-FFF2-40B4-BE49-F238E27FC236}">
                  <a16:creationId xmlns="" xmlns:a16="http://schemas.microsoft.com/office/drawing/2014/main" id="{02EADA79-2F8A-4AFA-BB68-749B2591830F}"/>
                </a:ext>
              </a:extLst>
            </p:cNvPr>
            <p:cNvSpPr>
              <a:spLocks/>
            </p:cNvSpPr>
            <p:nvPr/>
          </p:nvSpPr>
          <p:spPr bwMode="auto">
            <a:xfrm>
              <a:off x="17291431" y="3853290"/>
              <a:ext cx="65435" cy="40393"/>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 name="Freeform 414">
              <a:extLst>
                <a:ext uri="{FF2B5EF4-FFF2-40B4-BE49-F238E27FC236}">
                  <a16:creationId xmlns="" xmlns:a16="http://schemas.microsoft.com/office/drawing/2014/main" id="{A10A46C1-1E97-4AA2-847A-5B0BD3884B98}"/>
                </a:ext>
              </a:extLst>
            </p:cNvPr>
            <p:cNvSpPr>
              <a:spLocks/>
            </p:cNvSpPr>
            <p:nvPr/>
          </p:nvSpPr>
          <p:spPr bwMode="auto">
            <a:xfrm>
              <a:off x="17116935" y="3732109"/>
              <a:ext cx="24538" cy="43280"/>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 name="Freeform 415">
              <a:extLst>
                <a:ext uri="{FF2B5EF4-FFF2-40B4-BE49-F238E27FC236}">
                  <a16:creationId xmlns="" xmlns:a16="http://schemas.microsoft.com/office/drawing/2014/main" id="{459AA557-3D70-4CCA-AFC8-B3FE1A95864D}"/>
                </a:ext>
              </a:extLst>
            </p:cNvPr>
            <p:cNvSpPr>
              <a:spLocks/>
            </p:cNvSpPr>
            <p:nvPr/>
          </p:nvSpPr>
          <p:spPr bwMode="auto">
            <a:xfrm>
              <a:off x="17116935" y="3859058"/>
              <a:ext cx="32718" cy="43280"/>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 name="Freeform 416">
              <a:extLst>
                <a:ext uri="{FF2B5EF4-FFF2-40B4-BE49-F238E27FC236}">
                  <a16:creationId xmlns="" xmlns:a16="http://schemas.microsoft.com/office/drawing/2014/main" id="{2985BC62-651F-488D-A9D1-3FBA5595DB35}"/>
                </a:ext>
              </a:extLst>
            </p:cNvPr>
            <p:cNvSpPr>
              <a:spLocks/>
            </p:cNvSpPr>
            <p:nvPr/>
          </p:nvSpPr>
          <p:spPr bwMode="auto">
            <a:xfrm>
              <a:off x="17171465" y="3700373"/>
              <a:ext cx="338083" cy="135605"/>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 name="Freeform 417">
              <a:extLst>
                <a:ext uri="{FF2B5EF4-FFF2-40B4-BE49-F238E27FC236}">
                  <a16:creationId xmlns="" xmlns:a16="http://schemas.microsoft.com/office/drawing/2014/main" id="{E4BD06E1-10F8-4E36-BC86-AEC8F9CD7276}"/>
                </a:ext>
              </a:extLst>
            </p:cNvPr>
            <p:cNvSpPr>
              <a:spLocks/>
            </p:cNvSpPr>
            <p:nvPr/>
          </p:nvSpPr>
          <p:spPr bwMode="auto">
            <a:xfrm>
              <a:off x="17365047" y="3740766"/>
              <a:ext cx="62708" cy="69244"/>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 name="Freeform 418">
              <a:extLst>
                <a:ext uri="{FF2B5EF4-FFF2-40B4-BE49-F238E27FC236}">
                  <a16:creationId xmlns="" xmlns:a16="http://schemas.microsoft.com/office/drawing/2014/main" id="{D5323E74-77AD-47AA-B1DE-8E9D903BC2FA}"/>
                </a:ext>
              </a:extLst>
            </p:cNvPr>
            <p:cNvSpPr>
              <a:spLocks/>
            </p:cNvSpPr>
            <p:nvPr/>
          </p:nvSpPr>
          <p:spPr bwMode="auto">
            <a:xfrm>
              <a:off x="18412014" y="4199512"/>
              <a:ext cx="87246" cy="51932"/>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 name="Freeform 419">
              <a:extLst>
                <a:ext uri="{FF2B5EF4-FFF2-40B4-BE49-F238E27FC236}">
                  <a16:creationId xmlns="" xmlns:a16="http://schemas.microsoft.com/office/drawing/2014/main" id="{A8FB2355-45FA-44C9-B913-324859D4B048}"/>
                </a:ext>
              </a:extLst>
            </p:cNvPr>
            <p:cNvSpPr>
              <a:spLocks/>
            </p:cNvSpPr>
            <p:nvPr/>
          </p:nvSpPr>
          <p:spPr bwMode="auto">
            <a:xfrm>
              <a:off x="18242970" y="4943899"/>
              <a:ext cx="49075" cy="43280"/>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 name="Freeform 420">
              <a:extLst>
                <a:ext uri="{FF2B5EF4-FFF2-40B4-BE49-F238E27FC236}">
                  <a16:creationId xmlns="" xmlns:a16="http://schemas.microsoft.com/office/drawing/2014/main" id="{C19F0A18-D74F-48B4-A0A9-07282E17121B}"/>
                </a:ext>
              </a:extLst>
            </p:cNvPr>
            <p:cNvSpPr>
              <a:spLocks/>
            </p:cNvSpPr>
            <p:nvPr/>
          </p:nvSpPr>
          <p:spPr bwMode="auto">
            <a:xfrm>
              <a:off x="17179643" y="5192028"/>
              <a:ext cx="40896" cy="23081"/>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 name="Freeform 421">
              <a:extLst>
                <a:ext uri="{FF2B5EF4-FFF2-40B4-BE49-F238E27FC236}">
                  <a16:creationId xmlns="" xmlns:a16="http://schemas.microsoft.com/office/drawing/2014/main" id="{1441598E-013C-44D7-A793-514B69C455BF}"/>
                </a:ext>
              </a:extLst>
            </p:cNvPr>
            <p:cNvSpPr>
              <a:spLocks/>
            </p:cNvSpPr>
            <p:nvPr/>
          </p:nvSpPr>
          <p:spPr bwMode="auto">
            <a:xfrm>
              <a:off x="17899434" y="5445925"/>
              <a:ext cx="40896" cy="40393"/>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 name="Freeform 422">
              <a:extLst>
                <a:ext uri="{FF2B5EF4-FFF2-40B4-BE49-F238E27FC236}">
                  <a16:creationId xmlns="" xmlns:a16="http://schemas.microsoft.com/office/drawing/2014/main" id="{47D7DA80-6C7D-4F3D-B83D-C4B78B3EC785}"/>
                </a:ext>
              </a:extLst>
            </p:cNvPr>
            <p:cNvSpPr>
              <a:spLocks/>
            </p:cNvSpPr>
            <p:nvPr/>
          </p:nvSpPr>
          <p:spPr bwMode="auto">
            <a:xfrm>
              <a:off x="17874897" y="5512284"/>
              <a:ext cx="16360" cy="86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 name="Freeform 423">
              <a:extLst>
                <a:ext uri="{FF2B5EF4-FFF2-40B4-BE49-F238E27FC236}">
                  <a16:creationId xmlns="" xmlns:a16="http://schemas.microsoft.com/office/drawing/2014/main" id="{629B9069-E940-49FC-B5A7-37080B94F004}"/>
                </a:ext>
              </a:extLst>
            </p:cNvPr>
            <p:cNvSpPr>
              <a:spLocks/>
            </p:cNvSpPr>
            <p:nvPr/>
          </p:nvSpPr>
          <p:spPr bwMode="auto">
            <a:xfrm>
              <a:off x="17763113" y="5647889"/>
              <a:ext cx="24538" cy="86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 name="Freeform 424">
              <a:extLst>
                <a:ext uri="{FF2B5EF4-FFF2-40B4-BE49-F238E27FC236}">
                  <a16:creationId xmlns="" xmlns:a16="http://schemas.microsoft.com/office/drawing/2014/main" id="{677E1058-5ED2-465A-A1AD-BDDC91EB1B12}"/>
                </a:ext>
              </a:extLst>
            </p:cNvPr>
            <p:cNvSpPr>
              <a:spLocks/>
            </p:cNvSpPr>
            <p:nvPr/>
          </p:nvSpPr>
          <p:spPr bwMode="auto">
            <a:xfrm>
              <a:off x="17667684" y="5691167"/>
              <a:ext cx="57256" cy="3462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 name="Freeform 425">
              <a:extLst>
                <a:ext uri="{FF2B5EF4-FFF2-40B4-BE49-F238E27FC236}">
                  <a16:creationId xmlns="" xmlns:a16="http://schemas.microsoft.com/office/drawing/2014/main" id="{73C362E3-A9BA-4043-84DE-4BC8440C7746}"/>
                </a:ext>
              </a:extLst>
            </p:cNvPr>
            <p:cNvSpPr>
              <a:spLocks/>
            </p:cNvSpPr>
            <p:nvPr/>
          </p:nvSpPr>
          <p:spPr bwMode="auto">
            <a:xfrm>
              <a:off x="17604975" y="5725790"/>
              <a:ext cx="46350" cy="31739"/>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 name="Freeform 426">
              <a:extLst>
                <a:ext uri="{FF2B5EF4-FFF2-40B4-BE49-F238E27FC236}">
                  <a16:creationId xmlns="" xmlns:a16="http://schemas.microsoft.com/office/drawing/2014/main" id="{5BD77662-3C4E-4143-ACA4-245F5A0B2EFA}"/>
                </a:ext>
              </a:extLst>
            </p:cNvPr>
            <p:cNvSpPr>
              <a:spLocks/>
            </p:cNvSpPr>
            <p:nvPr/>
          </p:nvSpPr>
          <p:spPr bwMode="auto">
            <a:xfrm>
              <a:off x="17564079" y="5751756"/>
              <a:ext cx="40896" cy="40393"/>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 name="Freeform 427">
              <a:extLst>
                <a:ext uri="{FF2B5EF4-FFF2-40B4-BE49-F238E27FC236}">
                  <a16:creationId xmlns="" xmlns:a16="http://schemas.microsoft.com/office/drawing/2014/main" id="{08AEFEB1-573B-4F09-AF45-68D97A214100}"/>
                </a:ext>
              </a:extLst>
            </p:cNvPr>
            <p:cNvSpPr>
              <a:spLocks/>
            </p:cNvSpPr>
            <p:nvPr/>
          </p:nvSpPr>
          <p:spPr bwMode="auto">
            <a:xfrm>
              <a:off x="17555898" y="5809461"/>
              <a:ext cx="8179" cy="86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 name="Freeform 428">
              <a:extLst>
                <a:ext uri="{FF2B5EF4-FFF2-40B4-BE49-F238E27FC236}">
                  <a16:creationId xmlns="" xmlns:a16="http://schemas.microsoft.com/office/drawing/2014/main" id="{79C44169-DDD2-4D87-8879-AA5012ADAB2B}"/>
                </a:ext>
              </a:extLst>
            </p:cNvPr>
            <p:cNvSpPr>
              <a:spLocks/>
            </p:cNvSpPr>
            <p:nvPr/>
          </p:nvSpPr>
          <p:spPr bwMode="auto">
            <a:xfrm>
              <a:off x="17515001" y="5774837"/>
              <a:ext cx="40896" cy="3462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 name="Freeform 429">
              <a:extLst>
                <a:ext uri="{FF2B5EF4-FFF2-40B4-BE49-F238E27FC236}">
                  <a16:creationId xmlns="" xmlns:a16="http://schemas.microsoft.com/office/drawing/2014/main" id="{B294E415-B7D4-4466-B49C-7FFDF4E47F0F}"/>
                </a:ext>
              </a:extLst>
            </p:cNvPr>
            <p:cNvSpPr>
              <a:spLocks/>
            </p:cNvSpPr>
            <p:nvPr/>
          </p:nvSpPr>
          <p:spPr bwMode="auto">
            <a:xfrm>
              <a:off x="17220541" y="6089326"/>
              <a:ext cx="16360" cy="25966"/>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nvGrpSpPr>
            <p:cNvPr id="30" name="Group 33">
              <a:extLst>
                <a:ext uri="{FF2B5EF4-FFF2-40B4-BE49-F238E27FC236}">
                  <a16:creationId xmlns="" xmlns:a16="http://schemas.microsoft.com/office/drawing/2014/main" id="{5F6F331A-995D-4591-979F-0CAA986D1A65}"/>
                </a:ext>
              </a:extLst>
            </p:cNvPr>
            <p:cNvGrpSpPr/>
            <p:nvPr/>
          </p:nvGrpSpPr>
          <p:grpSpPr>
            <a:xfrm>
              <a:off x="16926084" y="5725790"/>
              <a:ext cx="597095" cy="600124"/>
              <a:chOff x="5961121" y="2686387"/>
              <a:chExt cx="288233" cy="273757"/>
            </a:xfrm>
            <a:grpFill/>
          </p:grpSpPr>
          <p:sp>
            <p:nvSpPr>
              <p:cNvPr id="397" name="Freeform 430">
                <a:extLst>
                  <a:ext uri="{FF2B5EF4-FFF2-40B4-BE49-F238E27FC236}">
                    <a16:creationId xmlns="" xmlns:a16="http://schemas.microsoft.com/office/drawing/2014/main" id="{AD412099-6D69-4299-966D-AFCC0ECA4136}"/>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8" name="Freeform 431">
                <a:extLst>
                  <a:ext uri="{FF2B5EF4-FFF2-40B4-BE49-F238E27FC236}">
                    <a16:creationId xmlns="" xmlns:a16="http://schemas.microsoft.com/office/drawing/2014/main" id="{7E14634A-9E23-453F-986D-5B4C46A43CB4}"/>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31" name="Freeform 432">
              <a:extLst>
                <a:ext uri="{FF2B5EF4-FFF2-40B4-BE49-F238E27FC236}">
                  <a16:creationId xmlns="" xmlns:a16="http://schemas.microsoft.com/office/drawing/2014/main" id="{44FFF0B2-0ABC-4143-8F94-60E22EA3E01D}"/>
                </a:ext>
              </a:extLst>
            </p:cNvPr>
            <p:cNvSpPr>
              <a:spLocks/>
            </p:cNvSpPr>
            <p:nvPr/>
          </p:nvSpPr>
          <p:spPr bwMode="auto">
            <a:xfrm>
              <a:off x="17076037" y="6276864"/>
              <a:ext cx="16360" cy="23081"/>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 name="Freeform 433">
              <a:extLst>
                <a:ext uri="{FF2B5EF4-FFF2-40B4-BE49-F238E27FC236}">
                  <a16:creationId xmlns="" xmlns:a16="http://schemas.microsoft.com/office/drawing/2014/main" id="{8D486510-27CB-4162-8484-A4FF2E4D1CF1}"/>
                </a:ext>
              </a:extLst>
            </p:cNvPr>
            <p:cNvSpPr>
              <a:spLocks/>
            </p:cNvSpPr>
            <p:nvPr/>
          </p:nvSpPr>
          <p:spPr bwMode="auto">
            <a:xfrm>
              <a:off x="16980611" y="6276864"/>
              <a:ext cx="103605" cy="8367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 name="Freeform 434">
              <a:extLst>
                <a:ext uri="{FF2B5EF4-FFF2-40B4-BE49-F238E27FC236}">
                  <a16:creationId xmlns="" xmlns:a16="http://schemas.microsoft.com/office/drawing/2014/main" id="{88372FA8-12C6-48A8-9686-5ED097434D43}"/>
                </a:ext>
              </a:extLst>
            </p:cNvPr>
            <p:cNvSpPr>
              <a:spLocks/>
            </p:cNvSpPr>
            <p:nvPr/>
          </p:nvSpPr>
          <p:spPr bwMode="auto">
            <a:xfrm>
              <a:off x="16877004" y="6308603"/>
              <a:ext cx="87246" cy="135605"/>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 name="Freeform 435">
              <a:extLst>
                <a:ext uri="{FF2B5EF4-FFF2-40B4-BE49-F238E27FC236}">
                  <a16:creationId xmlns="" xmlns:a16="http://schemas.microsoft.com/office/drawing/2014/main" id="{4B753714-9D71-4AE6-B605-0707EE9161FD}"/>
                </a:ext>
              </a:extLst>
            </p:cNvPr>
            <p:cNvSpPr>
              <a:spLocks/>
            </p:cNvSpPr>
            <p:nvPr/>
          </p:nvSpPr>
          <p:spPr bwMode="auto">
            <a:xfrm>
              <a:off x="16789758" y="6640405"/>
              <a:ext cx="29993" cy="25966"/>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 name="Freeform 436">
              <a:extLst>
                <a:ext uri="{FF2B5EF4-FFF2-40B4-BE49-F238E27FC236}">
                  <a16:creationId xmlns="" xmlns:a16="http://schemas.microsoft.com/office/drawing/2014/main" id="{9A0B69A1-0D75-4E3F-A872-A90288B47E5E}"/>
                </a:ext>
              </a:extLst>
            </p:cNvPr>
            <p:cNvSpPr>
              <a:spLocks/>
            </p:cNvSpPr>
            <p:nvPr/>
          </p:nvSpPr>
          <p:spPr bwMode="auto">
            <a:xfrm>
              <a:off x="16860645" y="6556732"/>
              <a:ext cx="16360" cy="14426"/>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 name="Freeform 437">
              <a:extLst>
                <a:ext uri="{FF2B5EF4-FFF2-40B4-BE49-F238E27FC236}">
                  <a16:creationId xmlns="" xmlns:a16="http://schemas.microsoft.com/office/drawing/2014/main" id="{2A80B64B-9C49-424A-9BE1-F69CA5A89C99}"/>
                </a:ext>
              </a:extLst>
            </p:cNvPr>
            <p:cNvSpPr>
              <a:spLocks/>
            </p:cNvSpPr>
            <p:nvPr/>
          </p:nvSpPr>
          <p:spPr bwMode="auto">
            <a:xfrm>
              <a:off x="16645254" y="6732730"/>
              <a:ext cx="16360"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 name="Freeform 438">
              <a:extLst>
                <a:ext uri="{FF2B5EF4-FFF2-40B4-BE49-F238E27FC236}">
                  <a16:creationId xmlns="" xmlns:a16="http://schemas.microsoft.com/office/drawing/2014/main" id="{9666DDAE-9CEE-4564-B2B6-B0C0103795F6}"/>
                </a:ext>
              </a:extLst>
            </p:cNvPr>
            <p:cNvSpPr>
              <a:spLocks/>
            </p:cNvSpPr>
            <p:nvPr/>
          </p:nvSpPr>
          <p:spPr bwMode="auto">
            <a:xfrm>
              <a:off x="16492574" y="6700992"/>
              <a:ext cx="95427" cy="14137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 name="Freeform 439">
              <a:extLst>
                <a:ext uri="{FF2B5EF4-FFF2-40B4-BE49-F238E27FC236}">
                  <a16:creationId xmlns="" xmlns:a16="http://schemas.microsoft.com/office/drawing/2014/main" id="{A4891592-4A32-471A-BABB-6298DAA11F9C}"/>
                </a:ext>
              </a:extLst>
            </p:cNvPr>
            <p:cNvSpPr>
              <a:spLocks/>
            </p:cNvSpPr>
            <p:nvPr/>
          </p:nvSpPr>
          <p:spPr bwMode="auto">
            <a:xfrm>
              <a:off x="16020893" y="6937579"/>
              <a:ext cx="111786" cy="8367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 name="Freeform 440">
              <a:extLst>
                <a:ext uri="{FF2B5EF4-FFF2-40B4-BE49-F238E27FC236}">
                  <a16:creationId xmlns="" xmlns:a16="http://schemas.microsoft.com/office/drawing/2014/main" id="{FDC1D402-9EF0-4740-9D0B-1E3B951925BE}"/>
                </a:ext>
              </a:extLst>
            </p:cNvPr>
            <p:cNvSpPr>
              <a:spLocks/>
            </p:cNvSpPr>
            <p:nvPr/>
          </p:nvSpPr>
          <p:spPr bwMode="auto">
            <a:xfrm>
              <a:off x="16476214" y="6995284"/>
              <a:ext cx="160861" cy="239472"/>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0" name="Freeform 441">
              <a:extLst>
                <a:ext uri="{FF2B5EF4-FFF2-40B4-BE49-F238E27FC236}">
                  <a16:creationId xmlns="" xmlns:a16="http://schemas.microsoft.com/office/drawing/2014/main" id="{B60E9C56-92DE-4B52-A80A-3F8B7823F2F0}"/>
                </a:ext>
              </a:extLst>
            </p:cNvPr>
            <p:cNvSpPr>
              <a:spLocks/>
            </p:cNvSpPr>
            <p:nvPr/>
          </p:nvSpPr>
          <p:spPr bwMode="auto">
            <a:xfrm>
              <a:off x="16612538" y="7200133"/>
              <a:ext cx="49075" cy="66361"/>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1" name="Freeform 442">
              <a:extLst>
                <a:ext uri="{FF2B5EF4-FFF2-40B4-BE49-F238E27FC236}">
                  <a16:creationId xmlns="" xmlns:a16="http://schemas.microsoft.com/office/drawing/2014/main" id="{3F2E725A-30ED-43D8-9D02-B4A11B8C6896}"/>
                </a:ext>
              </a:extLst>
            </p:cNvPr>
            <p:cNvSpPr>
              <a:spLocks/>
            </p:cNvSpPr>
            <p:nvPr/>
          </p:nvSpPr>
          <p:spPr bwMode="auto">
            <a:xfrm>
              <a:off x="16645254" y="7257837"/>
              <a:ext cx="79067" cy="112524"/>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2" name="Freeform 443">
              <a:extLst>
                <a:ext uri="{FF2B5EF4-FFF2-40B4-BE49-F238E27FC236}">
                  <a16:creationId xmlns="" xmlns:a16="http://schemas.microsoft.com/office/drawing/2014/main" id="{702A489C-E54C-4DDD-AFD8-424DB5404B5C}"/>
                </a:ext>
              </a:extLst>
            </p:cNvPr>
            <p:cNvSpPr>
              <a:spLocks/>
            </p:cNvSpPr>
            <p:nvPr/>
          </p:nvSpPr>
          <p:spPr bwMode="auto">
            <a:xfrm>
              <a:off x="16500750" y="7208790"/>
              <a:ext cx="49075" cy="66361"/>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3" name="Freeform 444">
              <a:extLst>
                <a:ext uri="{FF2B5EF4-FFF2-40B4-BE49-F238E27FC236}">
                  <a16:creationId xmlns="" xmlns:a16="http://schemas.microsoft.com/office/drawing/2014/main" id="{409D9C02-4093-4883-AC71-7E405F3BF963}"/>
                </a:ext>
              </a:extLst>
            </p:cNvPr>
            <p:cNvSpPr>
              <a:spLocks/>
            </p:cNvSpPr>
            <p:nvPr/>
          </p:nvSpPr>
          <p:spPr bwMode="auto">
            <a:xfrm>
              <a:off x="16558009" y="7275149"/>
              <a:ext cx="70889" cy="8655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4" name="Freeform 445">
              <a:extLst>
                <a:ext uri="{FF2B5EF4-FFF2-40B4-BE49-F238E27FC236}">
                  <a16:creationId xmlns="" xmlns:a16="http://schemas.microsoft.com/office/drawing/2014/main" id="{F6F2CD79-6247-43CE-A2AE-1595AA9E6C9B}"/>
                </a:ext>
              </a:extLst>
            </p:cNvPr>
            <p:cNvSpPr>
              <a:spLocks/>
            </p:cNvSpPr>
            <p:nvPr/>
          </p:nvSpPr>
          <p:spPr bwMode="auto">
            <a:xfrm>
              <a:off x="16574368" y="7327081"/>
              <a:ext cx="54530" cy="92325"/>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5" name="Freeform 446">
              <a:extLst>
                <a:ext uri="{FF2B5EF4-FFF2-40B4-BE49-F238E27FC236}">
                  <a16:creationId xmlns="" xmlns:a16="http://schemas.microsoft.com/office/drawing/2014/main" id="{783E62C4-A93A-41C2-B032-DFA4156795B1}"/>
                </a:ext>
              </a:extLst>
            </p:cNvPr>
            <p:cNvSpPr>
              <a:spLocks/>
            </p:cNvSpPr>
            <p:nvPr/>
          </p:nvSpPr>
          <p:spPr bwMode="auto">
            <a:xfrm>
              <a:off x="16620714" y="7318427"/>
              <a:ext cx="32718" cy="66361"/>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6" name="Freeform 447">
              <a:extLst>
                <a:ext uri="{FF2B5EF4-FFF2-40B4-BE49-F238E27FC236}">
                  <a16:creationId xmlns="" xmlns:a16="http://schemas.microsoft.com/office/drawing/2014/main" id="{401BBDCF-C014-47CD-A6AB-8B9E0D5DC5DB}"/>
                </a:ext>
              </a:extLst>
            </p:cNvPr>
            <p:cNvSpPr>
              <a:spLocks/>
            </p:cNvSpPr>
            <p:nvPr/>
          </p:nvSpPr>
          <p:spPr bwMode="auto">
            <a:xfrm>
              <a:off x="16637076" y="7361705"/>
              <a:ext cx="49075" cy="31739"/>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7" name="Freeform 448">
              <a:extLst>
                <a:ext uri="{FF2B5EF4-FFF2-40B4-BE49-F238E27FC236}">
                  <a16:creationId xmlns="" xmlns:a16="http://schemas.microsoft.com/office/drawing/2014/main" id="{77A44A7E-6C87-43A3-8F47-C4E01C9BC0C9}"/>
                </a:ext>
              </a:extLst>
            </p:cNvPr>
            <p:cNvSpPr>
              <a:spLocks/>
            </p:cNvSpPr>
            <p:nvPr/>
          </p:nvSpPr>
          <p:spPr bwMode="auto">
            <a:xfrm>
              <a:off x="16637076" y="7384788"/>
              <a:ext cx="111786" cy="178885"/>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8" name="Freeform 449">
              <a:extLst>
                <a:ext uri="{FF2B5EF4-FFF2-40B4-BE49-F238E27FC236}">
                  <a16:creationId xmlns="" xmlns:a16="http://schemas.microsoft.com/office/drawing/2014/main" id="{CBDDC32D-E5D7-4346-B61A-86C1BA416C3F}"/>
                </a:ext>
              </a:extLst>
            </p:cNvPr>
            <p:cNvSpPr>
              <a:spLocks/>
            </p:cNvSpPr>
            <p:nvPr/>
          </p:nvSpPr>
          <p:spPr bwMode="auto">
            <a:xfrm>
              <a:off x="16566187" y="7419410"/>
              <a:ext cx="95427" cy="8655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49" name="Freeform 450">
              <a:extLst>
                <a:ext uri="{FF2B5EF4-FFF2-40B4-BE49-F238E27FC236}">
                  <a16:creationId xmlns="" xmlns:a16="http://schemas.microsoft.com/office/drawing/2014/main" id="{E6C719A3-1BCC-40E6-9867-9C44C9DC42DE}"/>
                </a:ext>
              </a:extLst>
            </p:cNvPr>
            <p:cNvSpPr>
              <a:spLocks/>
            </p:cNvSpPr>
            <p:nvPr/>
          </p:nvSpPr>
          <p:spPr bwMode="auto">
            <a:xfrm>
              <a:off x="16372607" y="7335739"/>
              <a:ext cx="95427" cy="100983"/>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0" name="Freeform 451">
              <a:extLst>
                <a:ext uri="{FF2B5EF4-FFF2-40B4-BE49-F238E27FC236}">
                  <a16:creationId xmlns="" xmlns:a16="http://schemas.microsoft.com/office/drawing/2014/main" id="{9DA0A855-730C-41FD-B41E-1E5035DB1079}"/>
                </a:ext>
              </a:extLst>
            </p:cNvPr>
            <p:cNvSpPr>
              <a:spLocks/>
            </p:cNvSpPr>
            <p:nvPr/>
          </p:nvSpPr>
          <p:spPr bwMode="auto">
            <a:xfrm>
              <a:off x="16653435" y="7208790"/>
              <a:ext cx="16360" cy="86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1" name="Freeform 452">
              <a:extLst>
                <a:ext uri="{FF2B5EF4-FFF2-40B4-BE49-F238E27FC236}">
                  <a16:creationId xmlns="" xmlns:a16="http://schemas.microsoft.com/office/drawing/2014/main" id="{5B94A1B2-35F5-4E30-AE33-2638C480313F}"/>
                </a:ext>
              </a:extLst>
            </p:cNvPr>
            <p:cNvSpPr>
              <a:spLocks/>
            </p:cNvSpPr>
            <p:nvPr/>
          </p:nvSpPr>
          <p:spPr bwMode="auto">
            <a:xfrm>
              <a:off x="15494679" y="7555015"/>
              <a:ext cx="447143" cy="493371"/>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2" name="Freeform 453">
              <a:extLst>
                <a:ext uri="{FF2B5EF4-FFF2-40B4-BE49-F238E27FC236}">
                  <a16:creationId xmlns="" xmlns:a16="http://schemas.microsoft.com/office/drawing/2014/main" id="{3170AE05-3108-403E-B4ED-39292EBF3B5D}"/>
                </a:ext>
              </a:extLst>
            </p:cNvPr>
            <p:cNvSpPr>
              <a:spLocks/>
            </p:cNvSpPr>
            <p:nvPr/>
          </p:nvSpPr>
          <p:spPr bwMode="auto">
            <a:xfrm>
              <a:off x="15573747" y="7733900"/>
              <a:ext cx="40896"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3" name="Freeform 454">
              <a:extLst>
                <a:ext uri="{FF2B5EF4-FFF2-40B4-BE49-F238E27FC236}">
                  <a16:creationId xmlns="" xmlns:a16="http://schemas.microsoft.com/office/drawing/2014/main" id="{3AE61F23-236E-436E-A047-9EE8492CBC60}"/>
                </a:ext>
              </a:extLst>
            </p:cNvPr>
            <p:cNvSpPr>
              <a:spLocks/>
            </p:cNvSpPr>
            <p:nvPr/>
          </p:nvSpPr>
          <p:spPr bwMode="auto">
            <a:xfrm>
              <a:off x="15631006" y="7834883"/>
              <a:ext cx="38171" cy="4328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4" name="Freeform 455">
              <a:extLst>
                <a:ext uri="{FF2B5EF4-FFF2-40B4-BE49-F238E27FC236}">
                  <a16:creationId xmlns="" xmlns:a16="http://schemas.microsoft.com/office/drawing/2014/main" id="{8E50F5C2-B8D1-4F0F-81A7-FC1A8EDF5F90}"/>
                </a:ext>
              </a:extLst>
            </p:cNvPr>
            <p:cNvSpPr>
              <a:spLocks/>
            </p:cNvSpPr>
            <p:nvPr/>
          </p:nvSpPr>
          <p:spPr bwMode="auto">
            <a:xfrm>
              <a:off x="15900926" y="7860847"/>
              <a:ext cx="57256" cy="60589"/>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5" name="Freeform 456">
              <a:extLst>
                <a:ext uri="{FF2B5EF4-FFF2-40B4-BE49-F238E27FC236}">
                  <a16:creationId xmlns="" xmlns:a16="http://schemas.microsoft.com/office/drawing/2014/main" id="{1BA690E7-22ED-4FFA-9016-CFF623B326FD}"/>
                </a:ext>
              </a:extLst>
            </p:cNvPr>
            <p:cNvSpPr>
              <a:spLocks/>
            </p:cNvSpPr>
            <p:nvPr/>
          </p:nvSpPr>
          <p:spPr bwMode="auto">
            <a:xfrm>
              <a:off x="15990900" y="7904127"/>
              <a:ext cx="29993" cy="31739"/>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6" name="Freeform 457">
              <a:extLst>
                <a:ext uri="{FF2B5EF4-FFF2-40B4-BE49-F238E27FC236}">
                  <a16:creationId xmlns="" xmlns:a16="http://schemas.microsoft.com/office/drawing/2014/main" id="{3BB983F9-999E-4EEB-BC52-94932FF0BB53}"/>
                </a:ext>
              </a:extLst>
            </p:cNvPr>
            <p:cNvSpPr>
              <a:spLocks/>
            </p:cNvSpPr>
            <p:nvPr/>
          </p:nvSpPr>
          <p:spPr bwMode="auto">
            <a:xfrm>
              <a:off x="15909105" y="8048386"/>
              <a:ext cx="368076" cy="126948"/>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7" name="Freeform 458">
              <a:extLst>
                <a:ext uri="{FF2B5EF4-FFF2-40B4-BE49-F238E27FC236}">
                  <a16:creationId xmlns="" xmlns:a16="http://schemas.microsoft.com/office/drawing/2014/main" id="{20E1EDF0-43D0-4841-898C-7F6077E9C290}"/>
                </a:ext>
              </a:extLst>
            </p:cNvPr>
            <p:cNvSpPr>
              <a:spLocks/>
            </p:cNvSpPr>
            <p:nvPr/>
          </p:nvSpPr>
          <p:spPr bwMode="auto">
            <a:xfrm>
              <a:off x="16181753" y="8080122"/>
              <a:ext cx="62708" cy="25966"/>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8" name="Freeform 459">
              <a:extLst>
                <a:ext uri="{FF2B5EF4-FFF2-40B4-BE49-F238E27FC236}">
                  <a16:creationId xmlns="" xmlns:a16="http://schemas.microsoft.com/office/drawing/2014/main" id="{5EE8DE6D-CCFE-4DD8-A94A-8AF0F49E3316}"/>
                </a:ext>
              </a:extLst>
            </p:cNvPr>
            <p:cNvSpPr>
              <a:spLocks/>
            </p:cNvSpPr>
            <p:nvPr/>
          </p:nvSpPr>
          <p:spPr bwMode="auto">
            <a:xfrm>
              <a:off x="16269000" y="8140712"/>
              <a:ext cx="49075" cy="3462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59" name="Freeform 460">
              <a:extLst>
                <a:ext uri="{FF2B5EF4-FFF2-40B4-BE49-F238E27FC236}">
                  <a16:creationId xmlns="" xmlns:a16="http://schemas.microsoft.com/office/drawing/2014/main" id="{E82C6B5F-4B92-45BD-9B1C-3A76048C45F3}"/>
                </a:ext>
              </a:extLst>
            </p:cNvPr>
            <p:cNvSpPr>
              <a:spLocks/>
            </p:cNvSpPr>
            <p:nvPr/>
          </p:nvSpPr>
          <p:spPr bwMode="auto">
            <a:xfrm>
              <a:off x="16318078" y="8149366"/>
              <a:ext cx="38171" cy="25966"/>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0" name="Freeform 461">
              <a:extLst>
                <a:ext uri="{FF2B5EF4-FFF2-40B4-BE49-F238E27FC236}">
                  <a16:creationId xmlns="" xmlns:a16="http://schemas.microsoft.com/office/drawing/2014/main" id="{E522D359-6F42-4D69-9E60-390FA59969D7}"/>
                </a:ext>
              </a:extLst>
            </p:cNvPr>
            <p:cNvSpPr>
              <a:spLocks/>
            </p:cNvSpPr>
            <p:nvPr/>
          </p:nvSpPr>
          <p:spPr bwMode="auto">
            <a:xfrm>
              <a:off x="16348067" y="8149366"/>
              <a:ext cx="57256" cy="3462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1" name="Freeform 462">
              <a:extLst>
                <a:ext uri="{FF2B5EF4-FFF2-40B4-BE49-F238E27FC236}">
                  <a16:creationId xmlns="" xmlns:a16="http://schemas.microsoft.com/office/drawing/2014/main" id="{6CC3C094-FAE1-4552-AE00-0DF1EFBBDB60}"/>
                </a:ext>
              </a:extLst>
            </p:cNvPr>
            <p:cNvSpPr>
              <a:spLocks/>
            </p:cNvSpPr>
            <p:nvPr/>
          </p:nvSpPr>
          <p:spPr bwMode="auto">
            <a:xfrm>
              <a:off x="16388965" y="8140712"/>
              <a:ext cx="65435" cy="43280"/>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2" name="Freeform 463">
              <a:extLst>
                <a:ext uri="{FF2B5EF4-FFF2-40B4-BE49-F238E27FC236}">
                  <a16:creationId xmlns="" xmlns:a16="http://schemas.microsoft.com/office/drawing/2014/main" id="{E45E23A3-180E-4256-B74E-7BFDA003D728}"/>
                </a:ext>
              </a:extLst>
            </p:cNvPr>
            <p:cNvSpPr>
              <a:spLocks/>
            </p:cNvSpPr>
            <p:nvPr/>
          </p:nvSpPr>
          <p:spPr bwMode="auto">
            <a:xfrm>
              <a:off x="16476214" y="8149366"/>
              <a:ext cx="98152" cy="3462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3" name="Freeform 464">
              <a:extLst>
                <a:ext uri="{FF2B5EF4-FFF2-40B4-BE49-F238E27FC236}">
                  <a16:creationId xmlns="" xmlns:a16="http://schemas.microsoft.com/office/drawing/2014/main" id="{6F500151-2CB8-41FB-9FD4-005FE6B09757}"/>
                </a:ext>
              </a:extLst>
            </p:cNvPr>
            <p:cNvSpPr>
              <a:spLocks/>
            </p:cNvSpPr>
            <p:nvPr/>
          </p:nvSpPr>
          <p:spPr bwMode="auto">
            <a:xfrm>
              <a:off x="16446223" y="8198417"/>
              <a:ext cx="87246" cy="51932"/>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4" name="Freeform 465">
              <a:extLst>
                <a:ext uri="{FF2B5EF4-FFF2-40B4-BE49-F238E27FC236}">
                  <a16:creationId xmlns="" xmlns:a16="http://schemas.microsoft.com/office/drawing/2014/main" id="{ED0CE0FA-4874-44EC-902A-3A0EC6DE3C8A}"/>
                </a:ext>
              </a:extLst>
            </p:cNvPr>
            <p:cNvSpPr>
              <a:spLocks/>
            </p:cNvSpPr>
            <p:nvPr/>
          </p:nvSpPr>
          <p:spPr bwMode="auto">
            <a:xfrm>
              <a:off x="16724322" y="7927208"/>
              <a:ext cx="49075" cy="3462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5" name="Freeform 466">
              <a:extLst>
                <a:ext uri="{FF2B5EF4-FFF2-40B4-BE49-F238E27FC236}">
                  <a16:creationId xmlns="" xmlns:a16="http://schemas.microsoft.com/office/drawing/2014/main" id="{C6C506DB-F1F0-45E8-83B9-9DEABD0DE445}"/>
                </a:ext>
              </a:extLst>
            </p:cNvPr>
            <p:cNvSpPr>
              <a:spLocks/>
            </p:cNvSpPr>
            <p:nvPr/>
          </p:nvSpPr>
          <p:spPr bwMode="auto">
            <a:xfrm>
              <a:off x="16806118" y="7921438"/>
              <a:ext cx="119965" cy="40393"/>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6" name="Freeform 467">
              <a:extLst>
                <a:ext uri="{FF2B5EF4-FFF2-40B4-BE49-F238E27FC236}">
                  <a16:creationId xmlns="" xmlns:a16="http://schemas.microsoft.com/office/drawing/2014/main" id="{2BFA35A7-A397-4DDB-A768-DF5E8755C9BA}"/>
                </a:ext>
              </a:extLst>
            </p:cNvPr>
            <p:cNvSpPr>
              <a:spLocks/>
            </p:cNvSpPr>
            <p:nvPr/>
          </p:nvSpPr>
          <p:spPr bwMode="auto">
            <a:xfrm>
              <a:off x="16438042" y="7725242"/>
              <a:ext cx="256290" cy="305832"/>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7" name="Freeform 468">
              <a:extLst>
                <a:ext uri="{FF2B5EF4-FFF2-40B4-BE49-F238E27FC236}">
                  <a16:creationId xmlns="" xmlns:a16="http://schemas.microsoft.com/office/drawing/2014/main" id="{E25C83F4-D86A-4971-BF9B-42AFDB001E4A}"/>
                </a:ext>
              </a:extLst>
            </p:cNvPr>
            <p:cNvSpPr>
              <a:spLocks/>
            </p:cNvSpPr>
            <p:nvPr/>
          </p:nvSpPr>
          <p:spPr bwMode="auto">
            <a:xfrm>
              <a:off x="16781578" y="7707929"/>
              <a:ext cx="62708" cy="12694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8" name="Freeform 469">
              <a:extLst>
                <a:ext uri="{FF2B5EF4-FFF2-40B4-BE49-F238E27FC236}">
                  <a16:creationId xmlns="" xmlns:a16="http://schemas.microsoft.com/office/drawing/2014/main" id="{38A95D5A-DC14-40D1-B059-DC3038812D64}"/>
                </a:ext>
              </a:extLst>
            </p:cNvPr>
            <p:cNvSpPr>
              <a:spLocks/>
            </p:cNvSpPr>
            <p:nvPr/>
          </p:nvSpPr>
          <p:spPr bwMode="auto">
            <a:xfrm>
              <a:off x="16814298" y="7690620"/>
              <a:ext cx="21811" cy="17312"/>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69" name="Freeform 470">
              <a:extLst>
                <a:ext uri="{FF2B5EF4-FFF2-40B4-BE49-F238E27FC236}">
                  <a16:creationId xmlns="" xmlns:a16="http://schemas.microsoft.com/office/drawing/2014/main" id="{E7DC8600-22C2-48B8-97A0-2A10C8DDBC14}"/>
                </a:ext>
              </a:extLst>
            </p:cNvPr>
            <p:cNvSpPr>
              <a:spLocks/>
            </p:cNvSpPr>
            <p:nvPr/>
          </p:nvSpPr>
          <p:spPr bwMode="auto">
            <a:xfrm>
              <a:off x="16901544" y="7800257"/>
              <a:ext cx="38171" cy="17312"/>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0" name="Freeform 471">
              <a:extLst>
                <a:ext uri="{FF2B5EF4-FFF2-40B4-BE49-F238E27FC236}">
                  <a16:creationId xmlns="" xmlns:a16="http://schemas.microsoft.com/office/drawing/2014/main" id="{41A2DBF3-54CF-4287-8033-BF3EF1A00AEF}"/>
                </a:ext>
              </a:extLst>
            </p:cNvPr>
            <p:cNvSpPr>
              <a:spLocks/>
            </p:cNvSpPr>
            <p:nvPr/>
          </p:nvSpPr>
          <p:spPr bwMode="auto">
            <a:xfrm>
              <a:off x="16909725" y="7808912"/>
              <a:ext cx="149957" cy="95213"/>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1" name="Freeform 472">
              <a:extLst>
                <a:ext uri="{FF2B5EF4-FFF2-40B4-BE49-F238E27FC236}">
                  <a16:creationId xmlns="" xmlns:a16="http://schemas.microsoft.com/office/drawing/2014/main" id="{7BBD48C2-9864-452E-9761-66500A18D419}"/>
                </a:ext>
              </a:extLst>
            </p:cNvPr>
            <p:cNvSpPr>
              <a:spLocks/>
            </p:cNvSpPr>
            <p:nvPr/>
          </p:nvSpPr>
          <p:spPr bwMode="auto">
            <a:xfrm>
              <a:off x="17621335" y="7970486"/>
              <a:ext cx="166316" cy="100983"/>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2" name="Freeform 473">
              <a:extLst>
                <a:ext uri="{FF2B5EF4-FFF2-40B4-BE49-F238E27FC236}">
                  <a16:creationId xmlns="" xmlns:a16="http://schemas.microsoft.com/office/drawing/2014/main" id="{5C24C4D6-55C1-42B8-8AB3-2CFBC9EEADD3}"/>
                </a:ext>
              </a:extLst>
            </p:cNvPr>
            <p:cNvSpPr>
              <a:spLocks/>
            </p:cNvSpPr>
            <p:nvPr/>
          </p:nvSpPr>
          <p:spPr bwMode="auto">
            <a:xfrm>
              <a:off x="17861266" y="8022417"/>
              <a:ext cx="70889" cy="92325"/>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3" name="Freeform 474">
              <a:extLst>
                <a:ext uri="{FF2B5EF4-FFF2-40B4-BE49-F238E27FC236}">
                  <a16:creationId xmlns="" xmlns:a16="http://schemas.microsoft.com/office/drawing/2014/main" id="{DB2B2D11-3265-4672-BBF8-41466888287B}"/>
                </a:ext>
              </a:extLst>
            </p:cNvPr>
            <p:cNvSpPr>
              <a:spLocks/>
            </p:cNvSpPr>
            <p:nvPr/>
          </p:nvSpPr>
          <p:spPr bwMode="auto">
            <a:xfrm>
              <a:off x="18068476" y="8192649"/>
              <a:ext cx="46350" cy="49048"/>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4" name="Freeform 475">
              <a:extLst>
                <a:ext uri="{FF2B5EF4-FFF2-40B4-BE49-F238E27FC236}">
                  <a16:creationId xmlns="" xmlns:a16="http://schemas.microsoft.com/office/drawing/2014/main" id="{8849D833-93D8-4805-B783-8DB19C70E1A9}"/>
                </a:ext>
              </a:extLst>
            </p:cNvPr>
            <p:cNvSpPr>
              <a:spLocks/>
            </p:cNvSpPr>
            <p:nvPr/>
          </p:nvSpPr>
          <p:spPr bwMode="auto">
            <a:xfrm>
              <a:off x="18019401" y="8114746"/>
              <a:ext cx="73616" cy="51932"/>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5" name="Freeform 476">
              <a:extLst>
                <a:ext uri="{FF2B5EF4-FFF2-40B4-BE49-F238E27FC236}">
                  <a16:creationId xmlns="" xmlns:a16="http://schemas.microsoft.com/office/drawing/2014/main" id="{30E537D9-C7B3-4EE5-B2E3-83D703A5222D}"/>
                </a:ext>
              </a:extLst>
            </p:cNvPr>
            <p:cNvSpPr>
              <a:spLocks/>
            </p:cNvSpPr>
            <p:nvPr/>
          </p:nvSpPr>
          <p:spPr bwMode="auto">
            <a:xfrm>
              <a:off x="17948512" y="8080122"/>
              <a:ext cx="32718" cy="43280"/>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6" name="Freeform 477">
              <a:extLst>
                <a:ext uri="{FF2B5EF4-FFF2-40B4-BE49-F238E27FC236}">
                  <a16:creationId xmlns="" xmlns:a16="http://schemas.microsoft.com/office/drawing/2014/main" id="{0846ADBB-1277-4D42-8BAA-F113CCB9C5E5}"/>
                </a:ext>
              </a:extLst>
            </p:cNvPr>
            <p:cNvSpPr>
              <a:spLocks/>
            </p:cNvSpPr>
            <p:nvPr/>
          </p:nvSpPr>
          <p:spPr bwMode="auto">
            <a:xfrm>
              <a:off x="18242970" y="8674476"/>
              <a:ext cx="128143" cy="100983"/>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7" name="Freeform 478">
              <a:extLst>
                <a:ext uri="{FF2B5EF4-FFF2-40B4-BE49-F238E27FC236}">
                  <a16:creationId xmlns="" xmlns:a16="http://schemas.microsoft.com/office/drawing/2014/main" id="{5C9B9002-A4EF-43F2-8AE5-0F375F201311}"/>
                </a:ext>
              </a:extLst>
            </p:cNvPr>
            <p:cNvSpPr>
              <a:spLocks/>
            </p:cNvSpPr>
            <p:nvPr/>
          </p:nvSpPr>
          <p:spPr bwMode="auto">
            <a:xfrm>
              <a:off x="18586506" y="9317877"/>
              <a:ext cx="89974" cy="118294"/>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8" name="Freeform 479">
              <a:extLst>
                <a:ext uri="{FF2B5EF4-FFF2-40B4-BE49-F238E27FC236}">
                  <a16:creationId xmlns="" xmlns:a16="http://schemas.microsoft.com/office/drawing/2014/main" id="{E1BE5384-7180-402B-938E-295F70DEF3EB}"/>
                </a:ext>
              </a:extLst>
            </p:cNvPr>
            <p:cNvSpPr>
              <a:spLocks/>
            </p:cNvSpPr>
            <p:nvPr/>
          </p:nvSpPr>
          <p:spPr bwMode="auto">
            <a:xfrm>
              <a:off x="18611046" y="9427516"/>
              <a:ext cx="207210" cy="25678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79" name="Freeform 480">
              <a:extLst>
                <a:ext uri="{FF2B5EF4-FFF2-40B4-BE49-F238E27FC236}">
                  <a16:creationId xmlns="" xmlns:a16="http://schemas.microsoft.com/office/drawing/2014/main" id="{C435FA50-6AD9-4353-9B97-4F7E589BC10A}"/>
                </a:ext>
              </a:extLst>
            </p:cNvPr>
            <p:cNvSpPr>
              <a:spLocks/>
            </p:cNvSpPr>
            <p:nvPr/>
          </p:nvSpPr>
          <p:spPr bwMode="auto">
            <a:xfrm>
              <a:off x="18338400" y="9615055"/>
              <a:ext cx="313546" cy="323144"/>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0" name="Freeform 481">
              <a:extLst>
                <a:ext uri="{FF2B5EF4-FFF2-40B4-BE49-F238E27FC236}">
                  <a16:creationId xmlns="" xmlns:a16="http://schemas.microsoft.com/office/drawing/2014/main" id="{77358471-6C5A-4A50-955C-07CFB04E1FCE}"/>
                </a:ext>
              </a:extLst>
            </p:cNvPr>
            <p:cNvSpPr>
              <a:spLocks/>
            </p:cNvSpPr>
            <p:nvPr/>
          </p:nvSpPr>
          <p:spPr bwMode="auto">
            <a:xfrm>
              <a:off x="18387474" y="9938200"/>
              <a:ext cx="16360" cy="17312"/>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1" name="Freeform 482">
              <a:extLst>
                <a:ext uri="{FF2B5EF4-FFF2-40B4-BE49-F238E27FC236}">
                  <a16:creationId xmlns="" xmlns:a16="http://schemas.microsoft.com/office/drawing/2014/main" id="{A4BC8C36-C620-4A9B-BBEB-D2C906A65B6A}"/>
                </a:ext>
              </a:extLst>
            </p:cNvPr>
            <p:cNvSpPr>
              <a:spLocks/>
            </p:cNvSpPr>
            <p:nvPr/>
          </p:nvSpPr>
          <p:spPr bwMode="auto">
            <a:xfrm>
              <a:off x="17468652" y="9623712"/>
              <a:ext cx="152684" cy="152917"/>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2" name="Freeform 483">
              <a:extLst>
                <a:ext uri="{FF2B5EF4-FFF2-40B4-BE49-F238E27FC236}">
                  <a16:creationId xmlns="" xmlns:a16="http://schemas.microsoft.com/office/drawing/2014/main" id="{FD84F283-54B0-43A1-A165-3714904E92AF}"/>
                </a:ext>
              </a:extLst>
            </p:cNvPr>
            <p:cNvSpPr>
              <a:spLocks/>
            </p:cNvSpPr>
            <p:nvPr/>
          </p:nvSpPr>
          <p:spPr bwMode="auto">
            <a:xfrm>
              <a:off x="17588617" y="9580434"/>
              <a:ext cx="24538" cy="43280"/>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3" name="Freeform 484">
              <a:extLst>
                <a:ext uri="{FF2B5EF4-FFF2-40B4-BE49-F238E27FC236}">
                  <a16:creationId xmlns="" xmlns:a16="http://schemas.microsoft.com/office/drawing/2014/main" id="{8CE3F71E-AD97-4A81-A41A-490224F473AC}"/>
                </a:ext>
              </a:extLst>
            </p:cNvPr>
            <p:cNvSpPr>
              <a:spLocks/>
            </p:cNvSpPr>
            <p:nvPr/>
          </p:nvSpPr>
          <p:spPr bwMode="auto">
            <a:xfrm>
              <a:off x="17427755" y="9580434"/>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4" name="Freeform 485">
              <a:extLst>
                <a:ext uri="{FF2B5EF4-FFF2-40B4-BE49-F238E27FC236}">
                  <a16:creationId xmlns="" xmlns:a16="http://schemas.microsoft.com/office/drawing/2014/main" id="{36E5B124-AFE7-4BF4-8709-1E1B8D6D7B7B}"/>
                </a:ext>
              </a:extLst>
            </p:cNvPr>
            <p:cNvSpPr>
              <a:spLocks/>
            </p:cNvSpPr>
            <p:nvPr/>
          </p:nvSpPr>
          <p:spPr bwMode="auto">
            <a:xfrm>
              <a:off x="14935752" y="7384788"/>
              <a:ext cx="87246" cy="152917"/>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5" name="Freeform 486">
              <a:extLst>
                <a:ext uri="{FF2B5EF4-FFF2-40B4-BE49-F238E27FC236}">
                  <a16:creationId xmlns="" xmlns:a16="http://schemas.microsoft.com/office/drawing/2014/main" id="{AA9A21A0-B2D0-4B54-ACB7-6EA335B16737}"/>
                </a:ext>
              </a:extLst>
            </p:cNvPr>
            <p:cNvSpPr>
              <a:spLocks/>
            </p:cNvSpPr>
            <p:nvPr/>
          </p:nvSpPr>
          <p:spPr bwMode="auto">
            <a:xfrm>
              <a:off x="13463456" y="8302286"/>
              <a:ext cx="289006" cy="591467"/>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6" name="Freeform 487">
              <a:extLst>
                <a:ext uri="{FF2B5EF4-FFF2-40B4-BE49-F238E27FC236}">
                  <a16:creationId xmlns="" xmlns:a16="http://schemas.microsoft.com/office/drawing/2014/main" id="{1ED635AC-59C8-4422-B3EC-9A90F46779EF}"/>
                </a:ext>
              </a:extLst>
            </p:cNvPr>
            <p:cNvSpPr>
              <a:spLocks/>
            </p:cNvSpPr>
            <p:nvPr/>
          </p:nvSpPr>
          <p:spPr bwMode="auto">
            <a:xfrm>
              <a:off x="14104176" y="4156234"/>
              <a:ext cx="87246" cy="69244"/>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7" name="Freeform 488">
              <a:extLst>
                <a:ext uri="{FF2B5EF4-FFF2-40B4-BE49-F238E27FC236}">
                  <a16:creationId xmlns="" xmlns:a16="http://schemas.microsoft.com/office/drawing/2014/main" id="{187A2F27-D08B-4FBF-A14B-BDE5D986DABE}"/>
                </a:ext>
              </a:extLst>
            </p:cNvPr>
            <p:cNvSpPr>
              <a:spLocks/>
            </p:cNvSpPr>
            <p:nvPr/>
          </p:nvSpPr>
          <p:spPr bwMode="auto">
            <a:xfrm>
              <a:off x="13687025" y="4208169"/>
              <a:ext cx="87246" cy="8367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8" name="Freeform 489">
              <a:extLst>
                <a:ext uri="{FF2B5EF4-FFF2-40B4-BE49-F238E27FC236}">
                  <a16:creationId xmlns="" xmlns:a16="http://schemas.microsoft.com/office/drawing/2014/main" id="{6B9469B0-182C-478F-B4F5-912D724CFE85}"/>
                </a:ext>
              </a:extLst>
            </p:cNvPr>
            <p:cNvSpPr>
              <a:spLocks/>
            </p:cNvSpPr>
            <p:nvPr/>
          </p:nvSpPr>
          <p:spPr bwMode="auto">
            <a:xfrm>
              <a:off x="14559498" y="3919647"/>
              <a:ext cx="70889" cy="43280"/>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89" name="Freeform 490">
              <a:extLst>
                <a:ext uri="{FF2B5EF4-FFF2-40B4-BE49-F238E27FC236}">
                  <a16:creationId xmlns="" xmlns:a16="http://schemas.microsoft.com/office/drawing/2014/main" id="{700A7E88-E182-4E96-A3ED-DC1A2F2351F2}"/>
                </a:ext>
              </a:extLst>
            </p:cNvPr>
            <p:cNvSpPr>
              <a:spLocks/>
            </p:cNvSpPr>
            <p:nvPr/>
          </p:nvSpPr>
          <p:spPr bwMode="auto">
            <a:xfrm>
              <a:off x="16157214" y="3835976"/>
              <a:ext cx="79067" cy="40393"/>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0" name="Freeform 491">
              <a:extLst>
                <a:ext uri="{FF2B5EF4-FFF2-40B4-BE49-F238E27FC236}">
                  <a16:creationId xmlns="" xmlns:a16="http://schemas.microsoft.com/office/drawing/2014/main" id="{945B7099-51D5-469C-A6DF-33109928956C}"/>
                </a:ext>
              </a:extLst>
            </p:cNvPr>
            <p:cNvSpPr>
              <a:spLocks/>
            </p:cNvSpPr>
            <p:nvPr/>
          </p:nvSpPr>
          <p:spPr bwMode="auto">
            <a:xfrm>
              <a:off x="15350178" y="3224313"/>
              <a:ext cx="49075" cy="17312"/>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1" name="Freeform 492">
              <a:extLst>
                <a:ext uri="{FF2B5EF4-FFF2-40B4-BE49-F238E27FC236}">
                  <a16:creationId xmlns="" xmlns:a16="http://schemas.microsoft.com/office/drawing/2014/main" id="{EF397F1E-7BF5-49A9-ADB3-6B6CD5814CD0}"/>
                </a:ext>
              </a:extLst>
            </p:cNvPr>
            <p:cNvSpPr>
              <a:spLocks/>
            </p:cNvSpPr>
            <p:nvPr/>
          </p:nvSpPr>
          <p:spPr bwMode="auto">
            <a:xfrm>
              <a:off x="14903036" y="3954273"/>
              <a:ext cx="46350" cy="3462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2" name="Freeform 493">
              <a:extLst>
                <a:ext uri="{FF2B5EF4-FFF2-40B4-BE49-F238E27FC236}">
                  <a16:creationId xmlns="" xmlns:a16="http://schemas.microsoft.com/office/drawing/2014/main" id="{B2D86462-DB7D-4071-8E58-DA00C74737A8}"/>
                </a:ext>
              </a:extLst>
            </p:cNvPr>
            <p:cNvSpPr>
              <a:spLocks/>
            </p:cNvSpPr>
            <p:nvPr/>
          </p:nvSpPr>
          <p:spPr bwMode="auto">
            <a:xfrm>
              <a:off x="12122025" y="5844084"/>
              <a:ext cx="46350" cy="9232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3" name="Freeform 494">
              <a:extLst>
                <a:ext uri="{FF2B5EF4-FFF2-40B4-BE49-F238E27FC236}">
                  <a16:creationId xmlns="" xmlns:a16="http://schemas.microsoft.com/office/drawing/2014/main" id="{29583E03-241C-48C0-B7B4-AA0B3C87BAA2}"/>
                </a:ext>
              </a:extLst>
            </p:cNvPr>
            <p:cNvSpPr>
              <a:spLocks/>
            </p:cNvSpPr>
            <p:nvPr/>
          </p:nvSpPr>
          <p:spPr bwMode="auto">
            <a:xfrm>
              <a:off x="12105666" y="5927757"/>
              <a:ext cx="70889" cy="12694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4" name="Freeform 495">
              <a:extLst>
                <a:ext uri="{FF2B5EF4-FFF2-40B4-BE49-F238E27FC236}">
                  <a16:creationId xmlns="" xmlns:a16="http://schemas.microsoft.com/office/drawing/2014/main" id="{47AB5FAC-5392-450B-80D3-26F7BCC012C7}"/>
                </a:ext>
              </a:extLst>
            </p:cNvPr>
            <p:cNvSpPr>
              <a:spLocks/>
            </p:cNvSpPr>
            <p:nvPr/>
          </p:nvSpPr>
          <p:spPr bwMode="auto">
            <a:xfrm>
              <a:off x="12271984" y="6080672"/>
              <a:ext cx="128143" cy="8367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5" name="Freeform 496">
              <a:extLst>
                <a:ext uri="{FF2B5EF4-FFF2-40B4-BE49-F238E27FC236}">
                  <a16:creationId xmlns="" xmlns:a16="http://schemas.microsoft.com/office/drawing/2014/main" id="{C0172094-B5BF-4F05-9F34-D78E4B9EA43F}"/>
                </a:ext>
              </a:extLst>
            </p:cNvPr>
            <p:cNvSpPr>
              <a:spLocks/>
            </p:cNvSpPr>
            <p:nvPr/>
          </p:nvSpPr>
          <p:spPr bwMode="auto">
            <a:xfrm>
              <a:off x="13032670" y="6198965"/>
              <a:ext cx="103605" cy="60589"/>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6" name="Freeform 497">
              <a:extLst>
                <a:ext uri="{FF2B5EF4-FFF2-40B4-BE49-F238E27FC236}">
                  <a16:creationId xmlns="" xmlns:a16="http://schemas.microsoft.com/office/drawing/2014/main" id="{1AE7D42D-DD3D-4112-8DEB-967126018188}"/>
                </a:ext>
              </a:extLst>
            </p:cNvPr>
            <p:cNvSpPr>
              <a:spLocks/>
            </p:cNvSpPr>
            <p:nvPr/>
          </p:nvSpPr>
          <p:spPr bwMode="auto">
            <a:xfrm>
              <a:off x="12689135" y="6207620"/>
              <a:ext cx="119965" cy="3462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7" name="Freeform 498">
              <a:extLst>
                <a:ext uri="{FF2B5EF4-FFF2-40B4-BE49-F238E27FC236}">
                  <a16:creationId xmlns="" xmlns:a16="http://schemas.microsoft.com/office/drawing/2014/main" id="{A7EDBD27-D19F-417E-9707-2CCD512D4220}"/>
                </a:ext>
              </a:extLst>
            </p:cNvPr>
            <p:cNvSpPr>
              <a:spLocks/>
            </p:cNvSpPr>
            <p:nvPr/>
          </p:nvSpPr>
          <p:spPr bwMode="auto">
            <a:xfrm>
              <a:off x="12631879" y="4961209"/>
              <a:ext cx="57256" cy="60589"/>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8" name="Freeform 499">
              <a:extLst>
                <a:ext uri="{FF2B5EF4-FFF2-40B4-BE49-F238E27FC236}">
                  <a16:creationId xmlns="" xmlns:a16="http://schemas.microsoft.com/office/drawing/2014/main" id="{6EBF7B2C-86AD-4DD9-8551-FF095483FB7C}"/>
                </a:ext>
              </a:extLst>
            </p:cNvPr>
            <p:cNvSpPr>
              <a:spLocks/>
            </p:cNvSpPr>
            <p:nvPr/>
          </p:nvSpPr>
          <p:spPr bwMode="auto">
            <a:xfrm>
              <a:off x="12640058" y="4938128"/>
              <a:ext cx="40896" cy="23081"/>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99" name="Freeform 500">
              <a:extLst>
                <a:ext uri="{FF2B5EF4-FFF2-40B4-BE49-F238E27FC236}">
                  <a16:creationId xmlns="" xmlns:a16="http://schemas.microsoft.com/office/drawing/2014/main" id="{0BE24EF5-2CD2-4E0F-994F-8440F83379C9}"/>
                </a:ext>
              </a:extLst>
            </p:cNvPr>
            <p:cNvSpPr>
              <a:spLocks/>
            </p:cNvSpPr>
            <p:nvPr/>
          </p:nvSpPr>
          <p:spPr bwMode="auto">
            <a:xfrm>
              <a:off x="12473741" y="4995831"/>
              <a:ext cx="46350" cy="8367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0" name="Freeform 501">
              <a:extLst>
                <a:ext uri="{FF2B5EF4-FFF2-40B4-BE49-F238E27FC236}">
                  <a16:creationId xmlns="" xmlns:a16="http://schemas.microsoft.com/office/drawing/2014/main" id="{9C941DA2-DDFD-418B-B90C-815545F4E168}"/>
                </a:ext>
              </a:extLst>
            </p:cNvPr>
            <p:cNvSpPr>
              <a:spLocks/>
            </p:cNvSpPr>
            <p:nvPr/>
          </p:nvSpPr>
          <p:spPr bwMode="auto">
            <a:xfrm>
              <a:off x="12544633" y="4851570"/>
              <a:ext cx="32718" cy="3462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1" name="Freeform 502">
              <a:extLst>
                <a:ext uri="{FF2B5EF4-FFF2-40B4-BE49-F238E27FC236}">
                  <a16:creationId xmlns="" xmlns:a16="http://schemas.microsoft.com/office/drawing/2014/main" id="{0D3B5697-45A0-45EC-941B-63D9858FDE70}"/>
                </a:ext>
              </a:extLst>
            </p:cNvPr>
            <p:cNvSpPr>
              <a:spLocks/>
            </p:cNvSpPr>
            <p:nvPr/>
          </p:nvSpPr>
          <p:spPr bwMode="auto">
            <a:xfrm>
              <a:off x="12225632" y="5114125"/>
              <a:ext cx="46350" cy="77901"/>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2" name="Freeform 503">
              <a:extLst>
                <a:ext uri="{FF2B5EF4-FFF2-40B4-BE49-F238E27FC236}">
                  <a16:creationId xmlns="" xmlns:a16="http://schemas.microsoft.com/office/drawing/2014/main" id="{73A42E7F-A1DC-4AEA-997C-88024C9F0FF3}"/>
                </a:ext>
              </a:extLst>
            </p:cNvPr>
            <p:cNvSpPr>
              <a:spLocks/>
            </p:cNvSpPr>
            <p:nvPr/>
          </p:nvSpPr>
          <p:spPr bwMode="auto">
            <a:xfrm>
              <a:off x="12168379" y="5131436"/>
              <a:ext cx="65435" cy="69244"/>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3" name="Freeform 504">
              <a:extLst>
                <a:ext uri="{FF2B5EF4-FFF2-40B4-BE49-F238E27FC236}">
                  <a16:creationId xmlns="" xmlns:a16="http://schemas.microsoft.com/office/drawing/2014/main" id="{D6BA381C-B3CF-4C8F-9547-2FE70DDC1E06}"/>
                </a:ext>
              </a:extLst>
            </p:cNvPr>
            <p:cNvSpPr>
              <a:spLocks/>
            </p:cNvSpPr>
            <p:nvPr/>
          </p:nvSpPr>
          <p:spPr bwMode="auto">
            <a:xfrm>
              <a:off x="11882096" y="6005655"/>
              <a:ext cx="38171" cy="31739"/>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4" name="Freeform 505">
              <a:extLst>
                <a:ext uri="{FF2B5EF4-FFF2-40B4-BE49-F238E27FC236}">
                  <a16:creationId xmlns="" xmlns:a16="http://schemas.microsoft.com/office/drawing/2014/main" id="{8E498313-80A1-4515-AB85-2F74FA8CC4E6}"/>
                </a:ext>
              </a:extLst>
            </p:cNvPr>
            <p:cNvSpPr>
              <a:spLocks/>
            </p:cNvSpPr>
            <p:nvPr/>
          </p:nvSpPr>
          <p:spPr bwMode="auto">
            <a:xfrm>
              <a:off x="11489480" y="4969865"/>
              <a:ext cx="49075" cy="51932"/>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5" name="Freeform 506">
              <a:extLst>
                <a:ext uri="{FF2B5EF4-FFF2-40B4-BE49-F238E27FC236}">
                  <a16:creationId xmlns="" xmlns:a16="http://schemas.microsoft.com/office/drawing/2014/main" id="{337AE99A-3306-4E2C-A873-7B9B0BFF5609}"/>
                </a:ext>
              </a:extLst>
            </p:cNvPr>
            <p:cNvSpPr>
              <a:spLocks/>
            </p:cNvSpPr>
            <p:nvPr/>
          </p:nvSpPr>
          <p:spPr bwMode="auto">
            <a:xfrm>
              <a:off x="11514023" y="5030454"/>
              <a:ext cx="24538" cy="25966"/>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6" name="Freeform 507">
              <a:extLst>
                <a:ext uri="{FF2B5EF4-FFF2-40B4-BE49-F238E27FC236}">
                  <a16:creationId xmlns="" xmlns:a16="http://schemas.microsoft.com/office/drawing/2014/main" id="{373738B2-6821-49E5-8D56-238BFBACA5E4}"/>
                </a:ext>
              </a:extLst>
            </p:cNvPr>
            <p:cNvSpPr>
              <a:spLocks/>
            </p:cNvSpPr>
            <p:nvPr/>
          </p:nvSpPr>
          <p:spPr bwMode="auto">
            <a:xfrm>
              <a:off x="11538560" y="505642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7" name="Freeform 508">
              <a:extLst>
                <a:ext uri="{FF2B5EF4-FFF2-40B4-BE49-F238E27FC236}">
                  <a16:creationId xmlns="" xmlns:a16="http://schemas.microsoft.com/office/drawing/2014/main" id="{B9A07A53-BC41-4800-9BDB-24A2E55A3396}"/>
                </a:ext>
              </a:extLst>
            </p:cNvPr>
            <p:cNvSpPr>
              <a:spLocks/>
            </p:cNvSpPr>
            <p:nvPr/>
          </p:nvSpPr>
          <p:spPr bwMode="auto">
            <a:xfrm>
              <a:off x="11538560" y="5079504"/>
              <a:ext cx="8179" cy="1731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8" name="Freeform 509">
              <a:extLst>
                <a:ext uri="{FF2B5EF4-FFF2-40B4-BE49-F238E27FC236}">
                  <a16:creationId xmlns="" xmlns:a16="http://schemas.microsoft.com/office/drawing/2014/main" id="{ABE9CB84-E2BA-4A18-9D0A-CB0EB12130AC}"/>
                </a:ext>
              </a:extLst>
            </p:cNvPr>
            <p:cNvSpPr>
              <a:spLocks/>
            </p:cNvSpPr>
            <p:nvPr/>
          </p:nvSpPr>
          <p:spPr bwMode="auto">
            <a:xfrm>
              <a:off x="11538560" y="5096813"/>
              <a:ext cx="13633" cy="86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09" name="Freeform 510">
              <a:extLst>
                <a:ext uri="{FF2B5EF4-FFF2-40B4-BE49-F238E27FC236}">
                  <a16:creationId xmlns="" xmlns:a16="http://schemas.microsoft.com/office/drawing/2014/main" id="{D7ACCD2D-9A4D-41E5-9CA0-4DD55FFC1CFC}"/>
                </a:ext>
              </a:extLst>
            </p:cNvPr>
            <p:cNvSpPr>
              <a:spLocks/>
            </p:cNvSpPr>
            <p:nvPr/>
          </p:nvSpPr>
          <p:spPr bwMode="auto">
            <a:xfrm>
              <a:off x="11601268" y="5223762"/>
              <a:ext cx="8179" cy="1731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0" name="Freeform 511">
              <a:extLst>
                <a:ext uri="{FF2B5EF4-FFF2-40B4-BE49-F238E27FC236}">
                  <a16:creationId xmlns="" xmlns:a16="http://schemas.microsoft.com/office/drawing/2014/main" id="{7791E080-6E8D-4985-8D55-8B7F43667A24}"/>
                </a:ext>
              </a:extLst>
            </p:cNvPr>
            <p:cNvSpPr>
              <a:spLocks/>
            </p:cNvSpPr>
            <p:nvPr/>
          </p:nvSpPr>
          <p:spPr bwMode="auto">
            <a:xfrm>
              <a:off x="11721235" y="4842916"/>
              <a:ext cx="16360" cy="3462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1" name="Freeform 610">
              <a:extLst>
                <a:ext uri="{FF2B5EF4-FFF2-40B4-BE49-F238E27FC236}">
                  <a16:creationId xmlns="" xmlns:a16="http://schemas.microsoft.com/office/drawing/2014/main" id="{EEEC30BF-4154-45D5-9AC0-0B963C9B031D}"/>
                </a:ext>
              </a:extLst>
            </p:cNvPr>
            <p:cNvSpPr>
              <a:spLocks/>
            </p:cNvSpPr>
            <p:nvPr/>
          </p:nvSpPr>
          <p:spPr bwMode="auto">
            <a:xfrm>
              <a:off x="16885183" y="7878156"/>
              <a:ext cx="16360" cy="8657"/>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2" name="Freeform 611">
              <a:extLst>
                <a:ext uri="{FF2B5EF4-FFF2-40B4-BE49-F238E27FC236}">
                  <a16:creationId xmlns="" xmlns:a16="http://schemas.microsoft.com/office/drawing/2014/main" id="{6C6BA007-6B0A-44F2-A3AA-79DA50881F2A}"/>
                </a:ext>
              </a:extLst>
            </p:cNvPr>
            <p:cNvSpPr>
              <a:spLocks/>
            </p:cNvSpPr>
            <p:nvPr/>
          </p:nvSpPr>
          <p:spPr bwMode="auto">
            <a:xfrm>
              <a:off x="16781578" y="7860844"/>
              <a:ext cx="16360" cy="1731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3" name="Freeform 612">
              <a:extLst>
                <a:ext uri="{FF2B5EF4-FFF2-40B4-BE49-F238E27FC236}">
                  <a16:creationId xmlns="" xmlns:a16="http://schemas.microsoft.com/office/drawing/2014/main" id="{0A5ABFC6-A648-45F0-AEC9-17AC3826EDFF}"/>
                </a:ext>
              </a:extLst>
            </p:cNvPr>
            <p:cNvSpPr>
              <a:spLocks/>
            </p:cNvSpPr>
            <p:nvPr/>
          </p:nvSpPr>
          <p:spPr bwMode="auto">
            <a:xfrm>
              <a:off x="17141473" y="9369810"/>
              <a:ext cx="54530" cy="43280"/>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4" name="Rectangle 613">
              <a:extLst>
                <a:ext uri="{FF2B5EF4-FFF2-40B4-BE49-F238E27FC236}">
                  <a16:creationId xmlns="" xmlns:a16="http://schemas.microsoft.com/office/drawing/2014/main" id="{AD9432AE-4F94-4232-9787-AFE89E8658F5}"/>
                </a:ext>
              </a:extLst>
            </p:cNvPr>
            <p:cNvSpPr>
              <a:spLocks noChangeArrowheads="1"/>
            </p:cNvSpPr>
            <p:nvPr/>
          </p:nvSpPr>
          <p:spPr bwMode="auto">
            <a:xfrm>
              <a:off x="12424667" y="4309151"/>
              <a:ext cx="2728" cy="2888"/>
            </a:xfrm>
            <a:prstGeom prst="rect">
              <a:avLst/>
            </a:pr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5" name="Freeform 643">
              <a:extLst>
                <a:ext uri="{FF2B5EF4-FFF2-40B4-BE49-F238E27FC236}">
                  <a16:creationId xmlns="" xmlns:a16="http://schemas.microsoft.com/office/drawing/2014/main" id="{CF4E8CEB-574F-46E7-8809-FF8C8FC0C4BC}"/>
                </a:ext>
              </a:extLst>
            </p:cNvPr>
            <p:cNvSpPr>
              <a:spLocks/>
            </p:cNvSpPr>
            <p:nvPr/>
          </p:nvSpPr>
          <p:spPr bwMode="auto">
            <a:xfrm>
              <a:off x="16612538" y="8175335"/>
              <a:ext cx="81794" cy="75018"/>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6" name="Freeform 644">
              <a:extLst>
                <a:ext uri="{FF2B5EF4-FFF2-40B4-BE49-F238E27FC236}">
                  <a16:creationId xmlns="" xmlns:a16="http://schemas.microsoft.com/office/drawing/2014/main" id="{50E006F2-6452-4C33-8F11-BE6B797FBAB0}"/>
                </a:ext>
              </a:extLst>
            </p:cNvPr>
            <p:cNvSpPr>
              <a:spLocks/>
            </p:cNvSpPr>
            <p:nvPr/>
          </p:nvSpPr>
          <p:spPr bwMode="auto">
            <a:xfrm>
              <a:off x="16677972" y="8158023"/>
              <a:ext cx="103605" cy="40393"/>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7" name="Freeform 645">
              <a:extLst>
                <a:ext uri="{FF2B5EF4-FFF2-40B4-BE49-F238E27FC236}">
                  <a16:creationId xmlns="" xmlns:a16="http://schemas.microsoft.com/office/drawing/2014/main" id="{80EF16EA-2E01-4F9B-98D0-14FFDD8C931A}"/>
                </a:ext>
              </a:extLst>
            </p:cNvPr>
            <p:cNvSpPr>
              <a:spLocks/>
            </p:cNvSpPr>
            <p:nvPr/>
          </p:nvSpPr>
          <p:spPr bwMode="auto">
            <a:xfrm>
              <a:off x="12271984" y="5411301"/>
              <a:ext cx="248111" cy="144262"/>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8" name="Freeform 646">
              <a:extLst>
                <a:ext uri="{FF2B5EF4-FFF2-40B4-BE49-F238E27FC236}">
                  <a16:creationId xmlns="" xmlns:a16="http://schemas.microsoft.com/office/drawing/2014/main" id="{CED12575-DB82-43C5-8BCB-816775F142D0}"/>
                </a:ext>
              </a:extLst>
            </p:cNvPr>
            <p:cNvSpPr>
              <a:spLocks/>
            </p:cNvSpPr>
            <p:nvPr/>
          </p:nvSpPr>
          <p:spPr bwMode="auto">
            <a:xfrm>
              <a:off x="12160197" y="5529595"/>
              <a:ext cx="297184" cy="135605"/>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19" name="Freeform 647">
              <a:extLst>
                <a:ext uri="{FF2B5EF4-FFF2-40B4-BE49-F238E27FC236}">
                  <a16:creationId xmlns="" xmlns:a16="http://schemas.microsoft.com/office/drawing/2014/main" id="{6A5E7AEC-A668-40FB-845D-66359D92A1DF}"/>
                </a:ext>
              </a:extLst>
            </p:cNvPr>
            <p:cNvSpPr>
              <a:spLocks/>
            </p:cNvSpPr>
            <p:nvPr/>
          </p:nvSpPr>
          <p:spPr bwMode="auto">
            <a:xfrm>
              <a:off x="12056591" y="5630577"/>
              <a:ext cx="455323" cy="467402"/>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0" name="Freeform 648">
              <a:extLst>
                <a:ext uri="{FF2B5EF4-FFF2-40B4-BE49-F238E27FC236}">
                  <a16:creationId xmlns="" xmlns:a16="http://schemas.microsoft.com/office/drawing/2014/main" id="{2DE1E4D5-53DD-4C60-8B44-DC35FFF7913A}"/>
                </a:ext>
              </a:extLst>
            </p:cNvPr>
            <p:cNvSpPr>
              <a:spLocks/>
            </p:cNvSpPr>
            <p:nvPr/>
          </p:nvSpPr>
          <p:spPr bwMode="auto">
            <a:xfrm>
              <a:off x="12321059" y="5656545"/>
              <a:ext cx="215392" cy="213507"/>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1" name="Freeform 649">
              <a:extLst>
                <a:ext uri="{FF2B5EF4-FFF2-40B4-BE49-F238E27FC236}">
                  <a16:creationId xmlns="" xmlns:a16="http://schemas.microsoft.com/office/drawing/2014/main" id="{CBFDFDA3-1986-4B41-A390-FE2D6AD1F9C3}"/>
                </a:ext>
              </a:extLst>
            </p:cNvPr>
            <p:cNvSpPr>
              <a:spLocks/>
            </p:cNvSpPr>
            <p:nvPr/>
          </p:nvSpPr>
          <p:spPr bwMode="auto">
            <a:xfrm>
              <a:off x="11584909" y="5411301"/>
              <a:ext cx="528937" cy="481830"/>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2" name="Freeform 650">
              <a:extLst>
                <a:ext uri="{FF2B5EF4-FFF2-40B4-BE49-F238E27FC236}">
                  <a16:creationId xmlns="" xmlns:a16="http://schemas.microsoft.com/office/drawing/2014/main" id="{F84EDC3A-809B-4375-B41E-99218EB0532F}"/>
                </a:ext>
              </a:extLst>
            </p:cNvPr>
            <p:cNvSpPr>
              <a:spLocks/>
            </p:cNvSpPr>
            <p:nvPr/>
          </p:nvSpPr>
          <p:spPr bwMode="auto">
            <a:xfrm>
              <a:off x="12023872" y="5598842"/>
              <a:ext cx="177221" cy="12694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3" name="Freeform 651">
              <a:extLst>
                <a:ext uri="{FF2B5EF4-FFF2-40B4-BE49-F238E27FC236}">
                  <a16:creationId xmlns="" xmlns:a16="http://schemas.microsoft.com/office/drawing/2014/main" id="{D1580169-20EA-4A84-AE16-0AFD12A7BBCA}"/>
                </a:ext>
              </a:extLst>
            </p:cNvPr>
            <p:cNvSpPr>
              <a:spLocks/>
            </p:cNvSpPr>
            <p:nvPr/>
          </p:nvSpPr>
          <p:spPr bwMode="auto">
            <a:xfrm>
              <a:off x="11873918" y="5393989"/>
              <a:ext cx="166316" cy="109637"/>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4" name="Freeform 652">
              <a:extLst>
                <a:ext uri="{FF2B5EF4-FFF2-40B4-BE49-F238E27FC236}">
                  <a16:creationId xmlns="" xmlns:a16="http://schemas.microsoft.com/office/drawing/2014/main" id="{B6E47BFF-F8CB-488B-AFF2-9F202AEF7B26}"/>
                </a:ext>
              </a:extLst>
            </p:cNvPr>
            <p:cNvSpPr>
              <a:spLocks/>
            </p:cNvSpPr>
            <p:nvPr/>
          </p:nvSpPr>
          <p:spPr bwMode="auto">
            <a:xfrm>
              <a:off x="12010242" y="5471891"/>
              <a:ext cx="29993" cy="31739"/>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5" name="Freeform 653">
              <a:extLst>
                <a:ext uri="{FF2B5EF4-FFF2-40B4-BE49-F238E27FC236}">
                  <a16:creationId xmlns="" xmlns:a16="http://schemas.microsoft.com/office/drawing/2014/main" id="{7C3AD934-35F7-4E2E-B123-CFEA68F22E3F}"/>
                </a:ext>
              </a:extLst>
            </p:cNvPr>
            <p:cNvSpPr>
              <a:spLocks/>
            </p:cNvSpPr>
            <p:nvPr/>
          </p:nvSpPr>
          <p:spPr bwMode="auto">
            <a:xfrm>
              <a:off x="11912088" y="5275696"/>
              <a:ext cx="160865" cy="15291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6" name="Freeform 654">
              <a:extLst>
                <a:ext uri="{FF2B5EF4-FFF2-40B4-BE49-F238E27FC236}">
                  <a16:creationId xmlns="" xmlns:a16="http://schemas.microsoft.com/office/drawing/2014/main" id="{DBB9FC80-FC93-499B-A38E-706A3F93F31E}"/>
                </a:ext>
              </a:extLst>
            </p:cNvPr>
            <p:cNvSpPr>
              <a:spLocks/>
            </p:cNvSpPr>
            <p:nvPr/>
          </p:nvSpPr>
          <p:spPr bwMode="auto">
            <a:xfrm>
              <a:off x="12105666" y="5021797"/>
              <a:ext cx="119965" cy="187539"/>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7" name="Freeform 655">
              <a:extLst>
                <a:ext uri="{FF2B5EF4-FFF2-40B4-BE49-F238E27FC236}">
                  <a16:creationId xmlns="" xmlns:a16="http://schemas.microsoft.com/office/drawing/2014/main" id="{FA1956E1-290C-48CF-8239-09087D604CAF}"/>
                </a:ext>
              </a:extLst>
            </p:cNvPr>
            <p:cNvSpPr>
              <a:spLocks/>
            </p:cNvSpPr>
            <p:nvPr/>
          </p:nvSpPr>
          <p:spPr bwMode="auto">
            <a:xfrm>
              <a:off x="12018421" y="5192028"/>
              <a:ext cx="357169" cy="438552"/>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8" name="Freeform 656">
              <a:extLst>
                <a:ext uri="{FF2B5EF4-FFF2-40B4-BE49-F238E27FC236}">
                  <a16:creationId xmlns="" xmlns:a16="http://schemas.microsoft.com/office/drawing/2014/main" id="{B50B7EA7-883D-426A-8DD5-6F644D6D44F1}"/>
                </a:ext>
              </a:extLst>
            </p:cNvPr>
            <p:cNvSpPr>
              <a:spLocks/>
            </p:cNvSpPr>
            <p:nvPr/>
          </p:nvSpPr>
          <p:spPr bwMode="auto">
            <a:xfrm>
              <a:off x="12648239" y="5327631"/>
              <a:ext cx="711612" cy="447209"/>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29" name="Freeform 657">
              <a:extLst>
                <a:ext uri="{FF2B5EF4-FFF2-40B4-BE49-F238E27FC236}">
                  <a16:creationId xmlns="" xmlns:a16="http://schemas.microsoft.com/office/drawing/2014/main" id="{3D46F7E7-ACAD-4811-9956-631855302AD8}"/>
                </a:ext>
              </a:extLst>
            </p:cNvPr>
            <p:cNvSpPr>
              <a:spLocks/>
            </p:cNvSpPr>
            <p:nvPr/>
          </p:nvSpPr>
          <p:spPr bwMode="auto">
            <a:xfrm>
              <a:off x="12424667" y="5494972"/>
              <a:ext cx="239931" cy="103867"/>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0" name="Freeform 658">
              <a:extLst>
                <a:ext uri="{FF2B5EF4-FFF2-40B4-BE49-F238E27FC236}">
                  <a16:creationId xmlns="" xmlns:a16="http://schemas.microsoft.com/office/drawing/2014/main" id="{A1804875-8CEE-40DA-B644-193824EB250E}"/>
                </a:ext>
              </a:extLst>
            </p:cNvPr>
            <p:cNvSpPr>
              <a:spLocks/>
            </p:cNvSpPr>
            <p:nvPr/>
          </p:nvSpPr>
          <p:spPr bwMode="auto">
            <a:xfrm>
              <a:off x="12689133" y="5114125"/>
              <a:ext cx="376254" cy="297179"/>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1" name="Freeform 659">
              <a:extLst>
                <a:ext uri="{FF2B5EF4-FFF2-40B4-BE49-F238E27FC236}">
                  <a16:creationId xmlns="" xmlns:a16="http://schemas.microsoft.com/office/drawing/2014/main" id="{14D36827-DBC8-4023-8659-8A2876519D5E}"/>
                </a:ext>
              </a:extLst>
            </p:cNvPr>
            <p:cNvSpPr>
              <a:spLocks/>
            </p:cNvSpPr>
            <p:nvPr/>
          </p:nvSpPr>
          <p:spPr bwMode="auto">
            <a:xfrm>
              <a:off x="12601887" y="5096813"/>
              <a:ext cx="231750" cy="161574"/>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2" name="Freeform 660">
              <a:extLst>
                <a:ext uri="{FF2B5EF4-FFF2-40B4-BE49-F238E27FC236}">
                  <a16:creationId xmlns="" xmlns:a16="http://schemas.microsoft.com/office/drawing/2014/main" id="{EABCAB80-8A3F-4B45-9AEB-13AC14A8D45E}"/>
                </a:ext>
              </a:extLst>
            </p:cNvPr>
            <p:cNvSpPr>
              <a:spLocks/>
            </p:cNvSpPr>
            <p:nvPr/>
          </p:nvSpPr>
          <p:spPr bwMode="auto">
            <a:xfrm>
              <a:off x="12601887" y="4995831"/>
              <a:ext cx="286281" cy="15291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3" name="Freeform 661">
              <a:extLst>
                <a:ext uri="{FF2B5EF4-FFF2-40B4-BE49-F238E27FC236}">
                  <a16:creationId xmlns="" xmlns:a16="http://schemas.microsoft.com/office/drawing/2014/main" id="{4F58728F-2B0A-48B7-BDC5-66639BA8C24F}"/>
                </a:ext>
              </a:extLst>
            </p:cNvPr>
            <p:cNvSpPr>
              <a:spLocks/>
            </p:cNvSpPr>
            <p:nvPr/>
          </p:nvSpPr>
          <p:spPr bwMode="auto">
            <a:xfrm>
              <a:off x="12689133" y="4903506"/>
              <a:ext cx="190855" cy="12694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4" name="Freeform 662">
              <a:extLst>
                <a:ext uri="{FF2B5EF4-FFF2-40B4-BE49-F238E27FC236}">
                  <a16:creationId xmlns="" xmlns:a16="http://schemas.microsoft.com/office/drawing/2014/main" id="{37E56D31-A3A4-4D0B-90CF-853445BCF231}"/>
                </a:ext>
              </a:extLst>
            </p:cNvPr>
            <p:cNvSpPr>
              <a:spLocks/>
            </p:cNvSpPr>
            <p:nvPr/>
          </p:nvSpPr>
          <p:spPr bwMode="auto">
            <a:xfrm>
              <a:off x="12544633" y="5166059"/>
              <a:ext cx="128145" cy="66361"/>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5" name="Freeform 663">
              <a:extLst>
                <a:ext uri="{FF2B5EF4-FFF2-40B4-BE49-F238E27FC236}">
                  <a16:creationId xmlns="" xmlns:a16="http://schemas.microsoft.com/office/drawing/2014/main" id="{E4BE6339-9513-4B2B-825A-0315186DCF16}"/>
                </a:ext>
              </a:extLst>
            </p:cNvPr>
            <p:cNvSpPr>
              <a:spLocks/>
            </p:cNvSpPr>
            <p:nvPr/>
          </p:nvSpPr>
          <p:spPr bwMode="auto">
            <a:xfrm>
              <a:off x="12345596" y="5183369"/>
              <a:ext cx="381707" cy="354881"/>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6" name="Freeform 664">
              <a:extLst>
                <a:ext uri="{FF2B5EF4-FFF2-40B4-BE49-F238E27FC236}">
                  <a16:creationId xmlns="" xmlns:a16="http://schemas.microsoft.com/office/drawing/2014/main" id="{197B836C-6064-43C4-AC2C-6EB5F4EC77D4}"/>
                </a:ext>
              </a:extLst>
            </p:cNvPr>
            <p:cNvSpPr>
              <a:spLocks/>
            </p:cNvSpPr>
            <p:nvPr/>
          </p:nvSpPr>
          <p:spPr bwMode="auto">
            <a:xfrm>
              <a:off x="12577347" y="5555564"/>
              <a:ext cx="368076" cy="253900"/>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7" name="Freeform 665">
              <a:extLst>
                <a:ext uri="{FF2B5EF4-FFF2-40B4-BE49-F238E27FC236}">
                  <a16:creationId xmlns="" xmlns:a16="http://schemas.microsoft.com/office/drawing/2014/main" id="{36868904-CBD9-4EAD-9FCE-2C31C6490249}"/>
                </a:ext>
              </a:extLst>
            </p:cNvPr>
            <p:cNvSpPr>
              <a:spLocks/>
            </p:cNvSpPr>
            <p:nvPr/>
          </p:nvSpPr>
          <p:spPr bwMode="auto">
            <a:xfrm>
              <a:off x="12833638" y="5546906"/>
              <a:ext cx="133597" cy="17023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8" name="Freeform 666">
              <a:extLst>
                <a:ext uri="{FF2B5EF4-FFF2-40B4-BE49-F238E27FC236}">
                  <a16:creationId xmlns="" xmlns:a16="http://schemas.microsoft.com/office/drawing/2014/main" id="{FC1DB53B-A85D-43E6-9DDE-0AA0FE833C03}"/>
                </a:ext>
              </a:extLst>
            </p:cNvPr>
            <p:cNvSpPr>
              <a:spLocks/>
            </p:cNvSpPr>
            <p:nvPr/>
          </p:nvSpPr>
          <p:spPr bwMode="auto">
            <a:xfrm>
              <a:off x="12888168" y="5639232"/>
              <a:ext cx="79067" cy="8655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39" name="Freeform 667">
              <a:extLst>
                <a:ext uri="{FF2B5EF4-FFF2-40B4-BE49-F238E27FC236}">
                  <a16:creationId xmlns="" xmlns:a16="http://schemas.microsoft.com/office/drawing/2014/main" id="{29C0A28F-9825-4E64-B700-2282D54F4F8A}"/>
                </a:ext>
              </a:extLst>
            </p:cNvPr>
            <p:cNvSpPr>
              <a:spLocks/>
            </p:cNvSpPr>
            <p:nvPr/>
          </p:nvSpPr>
          <p:spPr bwMode="auto">
            <a:xfrm>
              <a:off x="12648239" y="5774837"/>
              <a:ext cx="256290" cy="161574"/>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0" name="Freeform 668">
              <a:extLst>
                <a:ext uri="{FF2B5EF4-FFF2-40B4-BE49-F238E27FC236}">
                  <a16:creationId xmlns="" xmlns:a16="http://schemas.microsoft.com/office/drawing/2014/main" id="{BB784BC7-5C71-41E7-980C-47E7CFDE9D1A}"/>
                </a:ext>
              </a:extLst>
            </p:cNvPr>
            <p:cNvSpPr>
              <a:spLocks/>
            </p:cNvSpPr>
            <p:nvPr/>
          </p:nvSpPr>
          <p:spPr bwMode="auto">
            <a:xfrm>
              <a:off x="12400127" y="5734445"/>
              <a:ext cx="144505" cy="12694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1" name="Freeform 669">
              <a:extLst>
                <a:ext uri="{FF2B5EF4-FFF2-40B4-BE49-F238E27FC236}">
                  <a16:creationId xmlns="" xmlns:a16="http://schemas.microsoft.com/office/drawing/2014/main" id="{8B1B5813-DC8E-4339-91DC-BCD873D41545}"/>
                </a:ext>
              </a:extLst>
            </p:cNvPr>
            <p:cNvSpPr>
              <a:spLocks/>
            </p:cNvSpPr>
            <p:nvPr/>
          </p:nvSpPr>
          <p:spPr bwMode="auto">
            <a:xfrm>
              <a:off x="12503732" y="5673855"/>
              <a:ext cx="177221" cy="227931"/>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2" name="Freeform 670">
              <a:extLst>
                <a:ext uri="{FF2B5EF4-FFF2-40B4-BE49-F238E27FC236}">
                  <a16:creationId xmlns="" xmlns:a16="http://schemas.microsoft.com/office/drawing/2014/main" id="{43CD7602-8894-43CD-B9ED-98E14C7A5565}"/>
                </a:ext>
              </a:extLst>
            </p:cNvPr>
            <p:cNvSpPr>
              <a:spLocks/>
            </p:cNvSpPr>
            <p:nvPr/>
          </p:nvSpPr>
          <p:spPr bwMode="auto">
            <a:xfrm>
              <a:off x="12408307" y="5538253"/>
              <a:ext cx="280830" cy="161574"/>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3" name="Freeform 671">
              <a:extLst>
                <a:ext uri="{FF2B5EF4-FFF2-40B4-BE49-F238E27FC236}">
                  <a16:creationId xmlns="" xmlns:a16="http://schemas.microsoft.com/office/drawing/2014/main" id="{7A3BD56E-1FD3-4029-B5CB-E3DB4E18DDAF}"/>
                </a:ext>
              </a:extLst>
            </p:cNvPr>
            <p:cNvSpPr>
              <a:spLocks/>
            </p:cNvSpPr>
            <p:nvPr/>
          </p:nvSpPr>
          <p:spPr bwMode="auto">
            <a:xfrm>
              <a:off x="12569167" y="5901789"/>
              <a:ext cx="248111" cy="27121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4" name="Freeform 672">
              <a:extLst>
                <a:ext uri="{FF2B5EF4-FFF2-40B4-BE49-F238E27FC236}">
                  <a16:creationId xmlns="" xmlns:a16="http://schemas.microsoft.com/office/drawing/2014/main" id="{4E42FBE6-BECF-4F9A-A1F2-E0E1BC795934}"/>
                </a:ext>
              </a:extLst>
            </p:cNvPr>
            <p:cNvSpPr>
              <a:spLocks/>
            </p:cNvSpPr>
            <p:nvPr/>
          </p:nvSpPr>
          <p:spPr bwMode="auto">
            <a:xfrm>
              <a:off x="12792740" y="5887360"/>
              <a:ext cx="119965" cy="8367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5" name="Freeform 673">
              <a:extLst>
                <a:ext uri="{FF2B5EF4-FFF2-40B4-BE49-F238E27FC236}">
                  <a16:creationId xmlns="" xmlns:a16="http://schemas.microsoft.com/office/drawing/2014/main" id="{3930FDF1-0F73-45F0-929D-8B6C9E16728D}"/>
                </a:ext>
              </a:extLst>
            </p:cNvPr>
            <p:cNvSpPr>
              <a:spLocks/>
            </p:cNvSpPr>
            <p:nvPr/>
          </p:nvSpPr>
          <p:spPr bwMode="auto">
            <a:xfrm>
              <a:off x="12536452" y="5861396"/>
              <a:ext cx="70889" cy="15291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6" name="Freeform 674">
              <a:extLst>
                <a:ext uri="{FF2B5EF4-FFF2-40B4-BE49-F238E27FC236}">
                  <a16:creationId xmlns="" xmlns:a16="http://schemas.microsoft.com/office/drawing/2014/main" id="{AAE9D970-210C-4A10-ABDE-0F91C1D70F6E}"/>
                </a:ext>
              </a:extLst>
            </p:cNvPr>
            <p:cNvSpPr>
              <a:spLocks/>
            </p:cNvSpPr>
            <p:nvPr/>
          </p:nvSpPr>
          <p:spPr bwMode="auto">
            <a:xfrm>
              <a:off x="12577347" y="5878707"/>
              <a:ext cx="103605" cy="75018"/>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7" name="Freeform 675">
              <a:extLst>
                <a:ext uri="{FF2B5EF4-FFF2-40B4-BE49-F238E27FC236}">
                  <a16:creationId xmlns="" xmlns:a16="http://schemas.microsoft.com/office/drawing/2014/main" id="{4A9D1385-53DF-468A-BF81-9CE960FBE45F}"/>
                </a:ext>
              </a:extLst>
            </p:cNvPr>
            <p:cNvSpPr>
              <a:spLocks/>
            </p:cNvSpPr>
            <p:nvPr/>
          </p:nvSpPr>
          <p:spPr bwMode="auto">
            <a:xfrm>
              <a:off x="13455275" y="5927753"/>
              <a:ext cx="152684" cy="135605"/>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8" name="Freeform 676">
              <a:extLst>
                <a:ext uri="{FF2B5EF4-FFF2-40B4-BE49-F238E27FC236}">
                  <a16:creationId xmlns="" xmlns:a16="http://schemas.microsoft.com/office/drawing/2014/main" id="{7B132A23-D147-4586-B506-EA31A50A2DE6}"/>
                </a:ext>
              </a:extLst>
            </p:cNvPr>
            <p:cNvSpPr>
              <a:spLocks/>
            </p:cNvSpPr>
            <p:nvPr/>
          </p:nvSpPr>
          <p:spPr bwMode="auto">
            <a:xfrm>
              <a:off x="13512531" y="5996999"/>
              <a:ext cx="790679" cy="70976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49" name="Freeform 677">
              <a:extLst>
                <a:ext uri="{FF2B5EF4-FFF2-40B4-BE49-F238E27FC236}">
                  <a16:creationId xmlns="" xmlns:a16="http://schemas.microsoft.com/office/drawing/2014/main" id="{0E0ECC48-14B7-4C5B-929C-FEFDCFA32AB3}"/>
                </a:ext>
              </a:extLst>
            </p:cNvPr>
            <p:cNvSpPr>
              <a:spLocks/>
            </p:cNvSpPr>
            <p:nvPr/>
          </p:nvSpPr>
          <p:spPr bwMode="auto">
            <a:xfrm>
              <a:off x="13528889" y="6005655"/>
              <a:ext cx="62710" cy="49050"/>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0" name="Freeform 678">
              <a:extLst>
                <a:ext uri="{FF2B5EF4-FFF2-40B4-BE49-F238E27FC236}">
                  <a16:creationId xmlns="" xmlns:a16="http://schemas.microsoft.com/office/drawing/2014/main" id="{3C8A94F6-7C70-47F9-8EA4-EB1CA30205D7}"/>
                </a:ext>
              </a:extLst>
            </p:cNvPr>
            <p:cNvSpPr>
              <a:spLocks/>
            </p:cNvSpPr>
            <p:nvPr/>
          </p:nvSpPr>
          <p:spPr bwMode="auto">
            <a:xfrm>
              <a:off x="13343487" y="5800803"/>
              <a:ext cx="280830" cy="15291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1" name="Freeform 679">
              <a:extLst>
                <a:ext uri="{FF2B5EF4-FFF2-40B4-BE49-F238E27FC236}">
                  <a16:creationId xmlns="" xmlns:a16="http://schemas.microsoft.com/office/drawing/2014/main" id="{881A1B56-7E1C-4E67-B894-C5D923022F47}"/>
                </a:ext>
              </a:extLst>
            </p:cNvPr>
            <p:cNvSpPr>
              <a:spLocks/>
            </p:cNvSpPr>
            <p:nvPr/>
          </p:nvSpPr>
          <p:spPr bwMode="auto">
            <a:xfrm>
              <a:off x="13537071" y="5901789"/>
              <a:ext cx="215392" cy="178885"/>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2" name="Freeform 680">
              <a:extLst>
                <a:ext uri="{FF2B5EF4-FFF2-40B4-BE49-F238E27FC236}">
                  <a16:creationId xmlns="" xmlns:a16="http://schemas.microsoft.com/office/drawing/2014/main" id="{9ACFB0FC-1842-40C8-985B-6AFDB8E42B56}"/>
                </a:ext>
              </a:extLst>
            </p:cNvPr>
            <p:cNvSpPr>
              <a:spLocks/>
            </p:cNvSpPr>
            <p:nvPr/>
          </p:nvSpPr>
          <p:spPr bwMode="auto">
            <a:xfrm>
              <a:off x="13607957" y="6461520"/>
              <a:ext cx="70889" cy="8655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3" name="Freeform 681">
              <a:extLst>
                <a:ext uri="{FF2B5EF4-FFF2-40B4-BE49-F238E27FC236}">
                  <a16:creationId xmlns="" xmlns:a16="http://schemas.microsoft.com/office/drawing/2014/main" id="{789AC542-05AB-431B-BD73-CFF450995502}"/>
                </a:ext>
              </a:extLst>
            </p:cNvPr>
            <p:cNvSpPr>
              <a:spLocks/>
            </p:cNvSpPr>
            <p:nvPr/>
          </p:nvSpPr>
          <p:spPr bwMode="auto">
            <a:xfrm>
              <a:off x="13160816" y="6141259"/>
              <a:ext cx="278102" cy="227931"/>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4" name="Freeform 682">
              <a:extLst>
                <a:ext uri="{FF2B5EF4-FFF2-40B4-BE49-F238E27FC236}">
                  <a16:creationId xmlns="" xmlns:a16="http://schemas.microsoft.com/office/drawing/2014/main" id="{7F7330C2-05FF-4AF8-B90F-62F9CADD2EFE}"/>
                </a:ext>
              </a:extLst>
            </p:cNvPr>
            <p:cNvSpPr>
              <a:spLocks/>
            </p:cNvSpPr>
            <p:nvPr/>
          </p:nvSpPr>
          <p:spPr bwMode="auto">
            <a:xfrm>
              <a:off x="13288958" y="6123949"/>
              <a:ext cx="398066" cy="39815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5" name="Freeform 683">
              <a:extLst>
                <a:ext uri="{FF2B5EF4-FFF2-40B4-BE49-F238E27FC236}">
                  <a16:creationId xmlns="" xmlns:a16="http://schemas.microsoft.com/office/drawing/2014/main" id="{A181D0B4-3446-43E9-82C8-8B9B54FE716F}"/>
                </a:ext>
              </a:extLst>
            </p:cNvPr>
            <p:cNvSpPr>
              <a:spLocks/>
            </p:cNvSpPr>
            <p:nvPr/>
          </p:nvSpPr>
          <p:spPr bwMode="auto">
            <a:xfrm>
              <a:off x="12784560" y="5893133"/>
              <a:ext cx="757961" cy="305832"/>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6" name="Freeform 684">
              <a:extLst>
                <a:ext uri="{FF2B5EF4-FFF2-40B4-BE49-F238E27FC236}">
                  <a16:creationId xmlns="" xmlns:a16="http://schemas.microsoft.com/office/drawing/2014/main" id="{A809B160-E85A-4EBD-8AA2-F0A5B626EC7D}"/>
                </a:ext>
              </a:extLst>
            </p:cNvPr>
            <p:cNvSpPr>
              <a:spLocks/>
            </p:cNvSpPr>
            <p:nvPr/>
          </p:nvSpPr>
          <p:spPr bwMode="auto">
            <a:xfrm>
              <a:off x="13128096" y="6377849"/>
              <a:ext cx="839755" cy="712649"/>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7" name="Freeform 685">
              <a:extLst>
                <a:ext uri="{FF2B5EF4-FFF2-40B4-BE49-F238E27FC236}">
                  <a16:creationId xmlns="" xmlns:a16="http://schemas.microsoft.com/office/drawing/2014/main" id="{3D804133-128F-4F83-882C-5E45EB189460}"/>
                </a:ext>
              </a:extLst>
            </p:cNvPr>
            <p:cNvSpPr>
              <a:spLocks/>
            </p:cNvSpPr>
            <p:nvPr/>
          </p:nvSpPr>
          <p:spPr bwMode="auto">
            <a:xfrm>
              <a:off x="13144456" y="6325911"/>
              <a:ext cx="166316" cy="187539"/>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8" name="Freeform 686">
              <a:extLst>
                <a:ext uri="{FF2B5EF4-FFF2-40B4-BE49-F238E27FC236}">
                  <a16:creationId xmlns="" xmlns:a16="http://schemas.microsoft.com/office/drawing/2014/main" id="{F42051CA-0088-401C-AF32-F031720FDF8C}"/>
                </a:ext>
              </a:extLst>
            </p:cNvPr>
            <p:cNvSpPr>
              <a:spLocks/>
            </p:cNvSpPr>
            <p:nvPr/>
          </p:nvSpPr>
          <p:spPr bwMode="auto">
            <a:xfrm>
              <a:off x="13152635" y="6259555"/>
              <a:ext cx="62710" cy="75018"/>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59" name="Freeform 687">
              <a:extLst>
                <a:ext uri="{FF2B5EF4-FFF2-40B4-BE49-F238E27FC236}">
                  <a16:creationId xmlns="" xmlns:a16="http://schemas.microsoft.com/office/drawing/2014/main" id="{47441FC1-D815-4D6C-95D5-C3651407AF41}"/>
                </a:ext>
              </a:extLst>
            </p:cNvPr>
            <p:cNvSpPr>
              <a:spLocks/>
            </p:cNvSpPr>
            <p:nvPr/>
          </p:nvSpPr>
          <p:spPr bwMode="auto">
            <a:xfrm>
              <a:off x="13144456" y="6360538"/>
              <a:ext cx="24539" cy="60589"/>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0" name="Freeform 688">
              <a:extLst>
                <a:ext uri="{FF2B5EF4-FFF2-40B4-BE49-F238E27FC236}">
                  <a16:creationId xmlns="" xmlns:a16="http://schemas.microsoft.com/office/drawing/2014/main" id="{72DB981C-FA64-463D-8E1B-4DBE4BC417C4}"/>
                </a:ext>
              </a:extLst>
            </p:cNvPr>
            <p:cNvSpPr>
              <a:spLocks/>
            </p:cNvSpPr>
            <p:nvPr/>
          </p:nvSpPr>
          <p:spPr bwMode="auto">
            <a:xfrm>
              <a:off x="13111739" y="6325911"/>
              <a:ext cx="65435" cy="222163"/>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1" name="Freeform 689">
              <a:extLst>
                <a:ext uri="{FF2B5EF4-FFF2-40B4-BE49-F238E27FC236}">
                  <a16:creationId xmlns="" xmlns:a16="http://schemas.microsoft.com/office/drawing/2014/main" id="{EEC96C37-6146-4332-8E10-0CCDEB57D749}"/>
                </a:ext>
              </a:extLst>
            </p:cNvPr>
            <p:cNvSpPr>
              <a:spLocks/>
            </p:cNvSpPr>
            <p:nvPr/>
          </p:nvSpPr>
          <p:spPr bwMode="auto">
            <a:xfrm>
              <a:off x="13774272" y="6657712"/>
              <a:ext cx="40896" cy="66361"/>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2" name="Freeform 690">
              <a:extLst>
                <a:ext uri="{FF2B5EF4-FFF2-40B4-BE49-F238E27FC236}">
                  <a16:creationId xmlns="" xmlns:a16="http://schemas.microsoft.com/office/drawing/2014/main" id="{846B350D-111F-4D0D-9ABE-9CE84EE43608}"/>
                </a:ext>
              </a:extLst>
            </p:cNvPr>
            <p:cNvSpPr>
              <a:spLocks/>
            </p:cNvSpPr>
            <p:nvPr/>
          </p:nvSpPr>
          <p:spPr bwMode="auto">
            <a:xfrm>
              <a:off x="13447097" y="6972203"/>
              <a:ext cx="425330" cy="285637"/>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3" name="Freeform 691">
              <a:extLst>
                <a:ext uri="{FF2B5EF4-FFF2-40B4-BE49-F238E27FC236}">
                  <a16:creationId xmlns="" xmlns:a16="http://schemas.microsoft.com/office/drawing/2014/main" id="{01A95011-F612-45ED-ABF8-C30606E713AA}"/>
                </a:ext>
              </a:extLst>
            </p:cNvPr>
            <p:cNvSpPr>
              <a:spLocks/>
            </p:cNvSpPr>
            <p:nvPr/>
          </p:nvSpPr>
          <p:spPr bwMode="auto">
            <a:xfrm>
              <a:off x="13823348" y="6657712"/>
              <a:ext cx="327177" cy="415471"/>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4" name="Freeform 692">
              <a:extLst>
                <a:ext uri="{FF2B5EF4-FFF2-40B4-BE49-F238E27FC236}">
                  <a16:creationId xmlns="" xmlns:a16="http://schemas.microsoft.com/office/drawing/2014/main" id="{916E4BD8-2F22-462E-A275-23AFB38FA6FA}"/>
                </a:ext>
              </a:extLst>
            </p:cNvPr>
            <p:cNvSpPr>
              <a:spLocks/>
            </p:cNvSpPr>
            <p:nvPr/>
          </p:nvSpPr>
          <p:spPr bwMode="auto">
            <a:xfrm>
              <a:off x="14518599" y="5844084"/>
              <a:ext cx="438965" cy="20196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5" name="Freeform 693">
              <a:extLst>
                <a:ext uri="{FF2B5EF4-FFF2-40B4-BE49-F238E27FC236}">
                  <a16:creationId xmlns="" xmlns:a16="http://schemas.microsoft.com/office/drawing/2014/main" id="{E13FC036-D537-4B6B-A3DA-1721DDB7C053}"/>
                </a:ext>
              </a:extLst>
            </p:cNvPr>
            <p:cNvSpPr>
              <a:spLocks/>
            </p:cNvSpPr>
            <p:nvPr/>
          </p:nvSpPr>
          <p:spPr bwMode="auto">
            <a:xfrm>
              <a:off x="13984212" y="5717135"/>
              <a:ext cx="711612" cy="441437"/>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6" name="Freeform 694">
              <a:extLst>
                <a:ext uri="{FF2B5EF4-FFF2-40B4-BE49-F238E27FC236}">
                  <a16:creationId xmlns="" xmlns:a16="http://schemas.microsoft.com/office/drawing/2014/main" id="{0B8DCF70-CFDE-4B50-8012-C8295CCE2762}"/>
                </a:ext>
              </a:extLst>
            </p:cNvPr>
            <p:cNvSpPr>
              <a:spLocks/>
            </p:cNvSpPr>
            <p:nvPr/>
          </p:nvSpPr>
          <p:spPr bwMode="auto">
            <a:xfrm>
              <a:off x="14199603" y="6207620"/>
              <a:ext cx="0" cy="8657"/>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7" name="Freeform 695">
              <a:extLst>
                <a:ext uri="{FF2B5EF4-FFF2-40B4-BE49-F238E27FC236}">
                  <a16:creationId xmlns="" xmlns:a16="http://schemas.microsoft.com/office/drawing/2014/main" id="{DEF48D84-C5C5-433D-8C67-DD874ACE324C}"/>
                </a:ext>
              </a:extLst>
            </p:cNvPr>
            <p:cNvSpPr>
              <a:spLocks/>
            </p:cNvSpPr>
            <p:nvPr/>
          </p:nvSpPr>
          <p:spPr bwMode="auto">
            <a:xfrm>
              <a:off x="13831528" y="5870050"/>
              <a:ext cx="583465" cy="3635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8" name="Freeform 696">
              <a:extLst>
                <a:ext uri="{FF2B5EF4-FFF2-40B4-BE49-F238E27FC236}">
                  <a16:creationId xmlns="" xmlns:a16="http://schemas.microsoft.com/office/drawing/2014/main" id="{6906940B-CD5B-4D17-8D8A-C316B8E76767}"/>
                </a:ext>
              </a:extLst>
            </p:cNvPr>
            <p:cNvSpPr>
              <a:spLocks/>
            </p:cNvSpPr>
            <p:nvPr/>
          </p:nvSpPr>
          <p:spPr bwMode="auto">
            <a:xfrm>
              <a:off x="14447713" y="5953721"/>
              <a:ext cx="318996" cy="227931"/>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69" name="Freeform 697">
              <a:extLst>
                <a:ext uri="{FF2B5EF4-FFF2-40B4-BE49-F238E27FC236}">
                  <a16:creationId xmlns="" xmlns:a16="http://schemas.microsoft.com/office/drawing/2014/main" id="{C06AEAF9-04A2-47CD-BF0A-0D454488BE9F}"/>
                </a:ext>
              </a:extLst>
            </p:cNvPr>
            <p:cNvSpPr>
              <a:spLocks/>
            </p:cNvSpPr>
            <p:nvPr/>
          </p:nvSpPr>
          <p:spPr bwMode="auto">
            <a:xfrm>
              <a:off x="14191425" y="6149916"/>
              <a:ext cx="662537" cy="626092"/>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0" name="Freeform 698">
              <a:extLst>
                <a:ext uri="{FF2B5EF4-FFF2-40B4-BE49-F238E27FC236}">
                  <a16:creationId xmlns="" xmlns:a16="http://schemas.microsoft.com/office/drawing/2014/main" id="{BF4E3F46-2CAC-4B4E-B53D-241417606C86}"/>
                </a:ext>
              </a:extLst>
            </p:cNvPr>
            <p:cNvSpPr>
              <a:spLocks/>
            </p:cNvSpPr>
            <p:nvPr/>
          </p:nvSpPr>
          <p:spPr bwMode="auto">
            <a:xfrm>
              <a:off x="14158706" y="6072015"/>
              <a:ext cx="599825" cy="450092"/>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1" name="Freeform 699">
              <a:extLst>
                <a:ext uri="{FF2B5EF4-FFF2-40B4-BE49-F238E27FC236}">
                  <a16:creationId xmlns="" xmlns:a16="http://schemas.microsoft.com/office/drawing/2014/main" id="{8446D147-62E0-49C6-99BA-F84D6C221905}"/>
                </a:ext>
              </a:extLst>
            </p:cNvPr>
            <p:cNvSpPr>
              <a:spLocks/>
            </p:cNvSpPr>
            <p:nvPr/>
          </p:nvSpPr>
          <p:spPr bwMode="auto">
            <a:xfrm>
              <a:off x="14104176" y="5708478"/>
              <a:ext cx="21811" cy="3462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2" name="Freeform 700">
              <a:extLst>
                <a:ext uri="{FF2B5EF4-FFF2-40B4-BE49-F238E27FC236}">
                  <a16:creationId xmlns="" xmlns:a16="http://schemas.microsoft.com/office/drawing/2014/main" id="{8619DF08-2A18-4E62-BDBB-C15B8020CDAA}"/>
                </a:ext>
              </a:extLst>
            </p:cNvPr>
            <p:cNvSpPr>
              <a:spLocks noEditPoints="1"/>
            </p:cNvSpPr>
            <p:nvPr/>
          </p:nvSpPr>
          <p:spPr bwMode="auto">
            <a:xfrm>
              <a:off x="13599777" y="5174716"/>
              <a:ext cx="1622256" cy="822287"/>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3" name="Freeform 701">
              <a:extLst>
                <a:ext uri="{FF2B5EF4-FFF2-40B4-BE49-F238E27FC236}">
                  <a16:creationId xmlns="" xmlns:a16="http://schemas.microsoft.com/office/drawing/2014/main" id="{5F8B91F1-9D1E-4BE0-8FF0-2C3D43F7F2C9}"/>
                </a:ext>
              </a:extLst>
            </p:cNvPr>
            <p:cNvSpPr>
              <a:spLocks/>
            </p:cNvSpPr>
            <p:nvPr/>
          </p:nvSpPr>
          <p:spPr bwMode="auto">
            <a:xfrm>
              <a:off x="14477704" y="6198964"/>
              <a:ext cx="1120582" cy="1263721"/>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4" name="Freeform 702">
              <a:extLst>
                <a:ext uri="{FF2B5EF4-FFF2-40B4-BE49-F238E27FC236}">
                  <a16:creationId xmlns="" xmlns:a16="http://schemas.microsoft.com/office/drawing/2014/main" id="{585379BD-1B6F-4B8F-B423-1D808D1D51F9}"/>
                </a:ext>
              </a:extLst>
            </p:cNvPr>
            <p:cNvSpPr>
              <a:spLocks/>
            </p:cNvSpPr>
            <p:nvPr/>
          </p:nvSpPr>
          <p:spPr bwMode="auto">
            <a:xfrm>
              <a:off x="15399253" y="6548074"/>
              <a:ext cx="327177" cy="830941"/>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5" name="Freeform 703">
              <a:extLst>
                <a:ext uri="{FF2B5EF4-FFF2-40B4-BE49-F238E27FC236}">
                  <a16:creationId xmlns="" xmlns:a16="http://schemas.microsoft.com/office/drawing/2014/main" id="{EB9B8631-1109-416C-ABB2-5A083501C2FB}"/>
                </a:ext>
              </a:extLst>
            </p:cNvPr>
            <p:cNvSpPr>
              <a:spLocks/>
            </p:cNvSpPr>
            <p:nvPr/>
          </p:nvSpPr>
          <p:spPr bwMode="auto">
            <a:xfrm>
              <a:off x="15246570" y="6649055"/>
              <a:ext cx="182677" cy="23658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6" name="Freeform 704">
              <a:extLst>
                <a:ext uri="{FF2B5EF4-FFF2-40B4-BE49-F238E27FC236}">
                  <a16:creationId xmlns="" xmlns:a16="http://schemas.microsoft.com/office/drawing/2014/main" id="{F7D3393B-DC1F-491E-B49E-54B0088CE1DB}"/>
                </a:ext>
              </a:extLst>
            </p:cNvPr>
            <p:cNvSpPr>
              <a:spLocks/>
            </p:cNvSpPr>
            <p:nvPr/>
          </p:nvSpPr>
          <p:spPr bwMode="auto">
            <a:xfrm>
              <a:off x="15590107" y="6911610"/>
              <a:ext cx="335358" cy="652058"/>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7" name="Freeform 705">
              <a:extLst>
                <a:ext uri="{FF2B5EF4-FFF2-40B4-BE49-F238E27FC236}">
                  <a16:creationId xmlns="" xmlns:a16="http://schemas.microsoft.com/office/drawing/2014/main" id="{B5138660-D30A-4656-BCD8-D17ACD55C797}"/>
                </a:ext>
              </a:extLst>
            </p:cNvPr>
            <p:cNvSpPr>
              <a:spLocks/>
            </p:cNvSpPr>
            <p:nvPr/>
          </p:nvSpPr>
          <p:spPr bwMode="auto">
            <a:xfrm>
              <a:off x="15772781" y="6776005"/>
              <a:ext cx="305365" cy="660715"/>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8" name="Freeform 706">
              <a:extLst>
                <a:ext uri="{FF2B5EF4-FFF2-40B4-BE49-F238E27FC236}">
                  <a16:creationId xmlns="" xmlns:a16="http://schemas.microsoft.com/office/drawing/2014/main" id="{A5CE6537-699D-46A3-BFB8-02061FF82217}"/>
                </a:ext>
              </a:extLst>
            </p:cNvPr>
            <p:cNvSpPr>
              <a:spLocks/>
            </p:cNvSpPr>
            <p:nvPr/>
          </p:nvSpPr>
          <p:spPr bwMode="auto">
            <a:xfrm>
              <a:off x="15701893" y="6827940"/>
              <a:ext cx="294460" cy="380848"/>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79" name="Freeform 707">
              <a:extLst>
                <a:ext uri="{FF2B5EF4-FFF2-40B4-BE49-F238E27FC236}">
                  <a16:creationId xmlns="" xmlns:a16="http://schemas.microsoft.com/office/drawing/2014/main" id="{992BF7C8-FB56-426A-8ED9-F61052D4B7F9}"/>
                </a:ext>
              </a:extLst>
            </p:cNvPr>
            <p:cNvSpPr>
              <a:spLocks/>
            </p:cNvSpPr>
            <p:nvPr/>
          </p:nvSpPr>
          <p:spPr bwMode="auto">
            <a:xfrm>
              <a:off x="16964251" y="7860844"/>
              <a:ext cx="359895" cy="323144"/>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0" name="Freeform 708">
              <a:extLst>
                <a:ext uri="{FF2B5EF4-FFF2-40B4-BE49-F238E27FC236}">
                  <a16:creationId xmlns="" xmlns:a16="http://schemas.microsoft.com/office/drawing/2014/main" id="{E157BDA0-679F-41C5-8F54-FBAC34F5D3ED}"/>
                </a:ext>
              </a:extLst>
            </p:cNvPr>
            <p:cNvSpPr>
              <a:spLocks/>
            </p:cNvSpPr>
            <p:nvPr/>
          </p:nvSpPr>
          <p:spPr bwMode="auto">
            <a:xfrm>
              <a:off x="17315967" y="7912781"/>
              <a:ext cx="408972" cy="34622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1" name="Freeform 709">
              <a:extLst>
                <a:ext uri="{FF2B5EF4-FFF2-40B4-BE49-F238E27FC236}">
                  <a16:creationId xmlns="" xmlns:a16="http://schemas.microsoft.com/office/drawing/2014/main" id="{E3F60B21-E449-45E6-A024-D1FB3DB1DFCC}"/>
                </a:ext>
              </a:extLst>
            </p:cNvPr>
            <p:cNvSpPr>
              <a:spLocks/>
            </p:cNvSpPr>
            <p:nvPr/>
          </p:nvSpPr>
          <p:spPr bwMode="auto">
            <a:xfrm>
              <a:off x="16045428" y="7598293"/>
              <a:ext cx="408972" cy="380848"/>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2" name="Freeform 710">
              <a:extLst>
                <a:ext uri="{FF2B5EF4-FFF2-40B4-BE49-F238E27FC236}">
                  <a16:creationId xmlns="" xmlns:a16="http://schemas.microsoft.com/office/drawing/2014/main" id="{46A396CB-7DD9-449E-9817-3807810E03AF}"/>
                </a:ext>
              </a:extLst>
            </p:cNvPr>
            <p:cNvSpPr>
              <a:spLocks/>
            </p:cNvSpPr>
            <p:nvPr/>
          </p:nvSpPr>
          <p:spPr bwMode="auto">
            <a:xfrm>
              <a:off x="16069966" y="7497308"/>
              <a:ext cx="392614" cy="271210"/>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3" name="Freeform 711">
              <a:extLst>
                <a:ext uri="{FF2B5EF4-FFF2-40B4-BE49-F238E27FC236}">
                  <a16:creationId xmlns="" xmlns:a16="http://schemas.microsoft.com/office/drawing/2014/main" id="{45559F31-5693-44BC-8FC5-A142A263C437}"/>
                </a:ext>
              </a:extLst>
            </p:cNvPr>
            <p:cNvSpPr>
              <a:spLocks/>
            </p:cNvSpPr>
            <p:nvPr/>
          </p:nvSpPr>
          <p:spPr bwMode="auto">
            <a:xfrm>
              <a:off x="15271110" y="6556730"/>
              <a:ext cx="136323" cy="8367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4" name="Freeform 712">
              <a:extLst>
                <a:ext uri="{FF2B5EF4-FFF2-40B4-BE49-F238E27FC236}">
                  <a16:creationId xmlns="" xmlns:a16="http://schemas.microsoft.com/office/drawing/2014/main" id="{F9FB2B12-19AE-496D-8DD9-63954FAA8C52}"/>
                </a:ext>
              </a:extLst>
            </p:cNvPr>
            <p:cNvSpPr>
              <a:spLocks/>
            </p:cNvSpPr>
            <p:nvPr/>
          </p:nvSpPr>
          <p:spPr bwMode="auto">
            <a:xfrm>
              <a:off x="14957564" y="6461520"/>
              <a:ext cx="297184" cy="196192"/>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5" name="Freeform 713">
              <a:extLst>
                <a:ext uri="{FF2B5EF4-FFF2-40B4-BE49-F238E27FC236}">
                  <a16:creationId xmlns="" xmlns:a16="http://schemas.microsoft.com/office/drawing/2014/main" id="{CF1C6A22-4AFB-48AE-8961-95E9BE71EA0C}"/>
                </a:ext>
              </a:extLst>
            </p:cNvPr>
            <p:cNvSpPr>
              <a:spLocks/>
            </p:cNvSpPr>
            <p:nvPr/>
          </p:nvSpPr>
          <p:spPr bwMode="auto">
            <a:xfrm>
              <a:off x="15780960" y="7174165"/>
              <a:ext cx="223570" cy="19619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6" name="Freeform 714">
              <a:extLst>
                <a:ext uri="{FF2B5EF4-FFF2-40B4-BE49-F238E27FC236}">
                  <a16:creationId xmlns="" xmlns:a16="http://schemas.microsoft.com/office/drawing/2014/main" id="{BB8D80DC-C375-4E94-9E34-9DD29505259E}"/>
                </a:ext>
              </a:extLst>
            </p:cNvPr>
            <p:cNvSpPr>
              <a:spLocks/>
            </p:cNvSpPr>
            <p:nvPr/>
          </p:nvSpPr>
          <p:spPr bwMode="auto">
            <a:xfrm>
              <a:off x="15693711" y="7520389"/>
              <a:ext cx="177221" cy="222163"/>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7" name="Freeform 715">
              <a:extLst>
                <a:ext uri="{FF2B5EF4-FFF2-40B4-BE49-F238E27FC236}">
                  <a16:creationId xmlns="" xmlns:a16="http://schemas.microsoft.com/office/drawing/2014/main" id="{4E9BB5C8-CB8A-4D40-B277-916D3F215CFA}"/>
                </a:ext>
              </a:extLst>
            </p:cNvPr>
            <p:cNvSpPr>
              <a:spLocks/>
            </p:cNvSpPr>
            <p:nvPr/>
          </p:nvSpPr>
          <p:spPr bwMode="auto">
            <a:xfrm>
              <a:off x="14695822" y="5275696"/>
              <a:ext cx="2396576" cy="1653226"/>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8" name="Freeform 716">
              <a:extLst>
                <a:ext uri="{FF2B5EF4-FFF2-40B4-BE49-F238E27FC236}">
                  <a16:creationId xmlns="" xmlns:a16="http://schemas.microsoft.com/office/drawing/2014/main" id="{4F68FFBF-3480-4971-B2AB-FC8A319DEF0A}"/>
                </a:ext>
              </a:extLst>
            </p:cNvPr>
            <p:cNvSpPr>
              <a:spLocks/>
            </p:cNvSpPr>
            <p:nvPr/>
          </p:nvSpPr>
          <p:spPr bwMode="auto">
            <a:xfrm>
              <a:off x="15246570" y="5359370"/>
              <a:ext cx="1254180" cy="577041"/>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89" name="Freeform 717">
              <a:extLst>
                <a:ext uri="{FF2B5EF4-FFF2-40B4-BE49-F238E27FC236}">
                  <a16:creationId xmlns="" xmlns:a16="http://schemas.microsoft.com/office/drawing/2014/main" id="{C603A8F2-669F-4705-A40B-B91A66F321E7}"/>
                </a:ext>
              </a:extLst>
            </p:cNvPr>
            <p:cNvSpPr>
              <a:spLocks/>
            </p:cNvSpPr>
            <p:nvPr/>
          </p:nvSpPr>
          <p:spPr bwMode="auto">
            <a:xfrm>
              <a:off x="12225632" y="4251448"/>
              <a:ext cx="501671" cy="914615"/>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0" name="Freeform 718">
              <a:extLst>
                <a:ext uri="{FF2B5EF4-FFF2-40B4-BE49-F238E27FC236}">
                  <a16:creationId xmlns="" xmlns:a16="http://schemas.microsoft.com/office/drawing/2014/main" id="{EF567049-7C21-4EA3-9BE1-D8248E1445E1}"/>
                </a:ext>
              </a:extLst>
            </p:cNvPr>
            <p:cNvSpPr>
              <a:spLocks/>
            </p:cNvSpPr>
            <p:nvPr/>
          </p:nvSpPr>
          <p:spPr bwMode="auto">
            <a:xfrm>
              <a:off x="12593708" y="4182203"/>
              <a:ext cx="430784" cy="712649"/>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1" name="Freeform 719">
              <a:extLst>
                <a:ext uri="{FF2B5EF4-FFF2-40B4-BE49-F238E27FC236}">
                  <a16:creationId xmlns="" xmlns:a16="http://schemas.microsoft.com/office/drawing/2014/main" id="{7EEE3B74-BF6E-410B-86AA-903D3A08B54E}"/>
                </a:ext>
              </a:extLst>
            </p:cNvPr>
            <p:cNvSpPr>
              <a:spLocks/>
            </p:cNvSpPr>
            <p:nvPr/>
          </p:nvSpPr>
          <p:spPr bwMode="auto">
            <a:xfrm>
              <a:off x="11977523" y="4098530"/>
              <a:ext cx="1022430" cy="90595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2" name="Freeform 720">
              <a:extLst>
                <a:ext uri="{FF2B5EF4-FFF2-40B4-BE49-F238E27FC236}">
                  <a16:creationId xmlns="" xmlns:a16="http://schemas.microsoft.com/office/drawing/2014/main" id="{DAFAB20B-8EAB-4AFE-8821-80AE666A6462}"/>
                </a:ext>
              </a:extLst>
            </p:cNvPr>
            <p:cNvSpPr>
              <a:spLocks noEditPoints="1"/>
            </p:cNvSpPr>
            <p:nvPr/>
          </p:nvSpPr>
          <p:spPr bwMode="auto">
            <a:xfrm>
              <a:off x="12847269" y="3556111"/>
              <a:ext cx="6475387" cy="2388956"/>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3" name="Freeform 721">
              <a:extLst>
                <a:ext uri="{FF2B5EF4-FFF2-40B4-BE49-F238E27FC236}">
                  <a16:creationId xmlns="" xmlns:a16="http://schemas.microsoft.com/office/drawing/2014/main" id="{D7661828-88B2-4A47-A34F-54BE9B912D56}"/>
                </a:ext>
              </a:extLst>
            </p:cNvPr>
            <p:cNvSpPr>
              <a:spLocks/>
            </p:cNvSpPr>
            <p:nvPr/>
          </p:nvSpPr>
          <p:spPr bwMode="auto">
            <a:xfrm>
              <a:off x="17340505" y="5241075"/>
              <a:ext cx="119965" cy="27121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4" name="Freeform 722">
              <a:extLst>
                <a:ext uri="{FF2B5EF4-FFF2-40B4-BE49-F238E27FC236}">
                  <a16:creationId xmlns="" xmlns:a16="http://schemas.microsoft.com/office/drawing/2014/main" id="{C8B33744-55D8-4DF7-B300-41B99F197A91}"/>
                </a:ext>
              </a:extLst>
            </p:cNvPr>
            <p:cNvSpPr>
              <a:spLocks/>
            </p:cNvSpPr>
            <p:nvPr/>
          </p:nvSpPr>
          <p:spPr bwMode="auto">
            <a:xfrm>
              <a:off x="17365042" y="5503627"/>
              <a:ext cx="119965" cy="19619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5" name="Freeform 723">
              <a:extLst>
                <a:ext uri="{FF2B5EF4-FFF2-40B4-BE49-F238E27FC236}">
                  <a16:creationId xmlns="" xmlns:a16="http://schemas.microsoft.com/office/drawing/2014/main" id="{105F3C23-E9D4-4FA1-AC56-536655612410}"/>
                </a:ext>
              </a:extLst>
            </p:cNvPr>
            <p:cNvSpPr>
              <a:spLocks/>
            </p:cNvSpPr>
            <p:nvPr/>
          </p:nvSpPr>
          <p:spPr bwMode="auto">
            <a:xfrm>
              <a:off x="16732501" y="6080672"/>
              <a:ext cx="169042" cy="213507"/>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6" name="Freeform 724">
              <a:extLst>
                <a:ext uri="{FF2B5EF4-FFF2-40B4-BE49-F238E27FC236}">
                  <a16:creationId xmlns="" xmlns:a16="http://schemas.microsoft.com/office/drawing/2014/main" id="{0EF75F3C-46A6-48B9-BF11-49E8FB701E25}"/>
                </a:ext>
              </a:extLst>
            </p:cNvPr>
            <p:cNvSpPr>
              <a:spLocks/>
            </p:cNvSpPr>
            <p:nvPr/>
          </p:nvSpPr>
          <p:spPr bwMode="auto">
            <a:xfrm>
              <a:off x="16661613" y="5852738"/>
              <a:ext cx="256290" cy="26255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7" name="Freeform 725">
              <a:extLst>
                <a:ext uri="{FF2B5EF4-FFF2-40B4-BE49-F238E27FC236}">
                  <a16:creationId xmlns="" xmlns:a16="http://schemas.microsoft.com/office/drawing/2014/main" id="{82B11A80-1C29-48BB-A3EA-1B1C8971665B}"/>
                </a:ext>
              </a:extLst>
            </p:cNvPr>
            <p:cNvSpPr>
              <a:spLocks/>
            </p:cNvSpPr>
            <p:nvPr/>
          </p:nvSpPr>
          <p:spPr bwMode="auto">
            <a:xfrm>
              <a:off x="11361340" y="5183369"/>
              <a:ext cx="190855" cy="210619"/>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8" name="Freeform 726">
              <a:extLst>
                <a:ext uri="{FF2B5EF4-FFF2-40B4-BE49-F238E27FC236}">
                  <a16:creationId xmlns="" xmlns:a16="http://schemas.microsoft.com/office/drawing/2014/main" id="{401A5AAF-ECA5-40F5-BE76-78FCFD9B530F}"/>
                </a:ext>
              </a:extLst>
            </p:cNvPr>
            <p:cNvSpPr>
              <a:spLocks/>
            </p:cNvSpPr>
            <p:nvPr/>
          </p:nvSpPr>
          <p:spPr bwMode="auto">
            <a:xfrm>
              <a:off x="11456764" y="5174716"/>
              <a:ext cx="128145" cy="8367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199" name="Freeform 727">
              <a:extLst>
                <a:ext uri="{FF2B5EF4-FFF2-40B4-BE49-F238E27FC236}">
                  <a16:creationId xmlns="" xmlns:a16="http://schemas.microsoft.com/office/drawing/2014/main" id="{A11BD58B-8302-4157-90C7-8C27363BA649}"/>
                </a:ext>
              </a:extLst>
            </p:cNvPr>
            <p:cNvSpPr>
              <a:spLocks/>
            </p:cNvSpPr>
            <p:nvPr/>
          </p:nvSpPr>
          <p:spPr bwMode="auto">
            <a:xfrm>
              <a:off x="11410415" y="5809461"/>
              <a:ext cx="501671" cy="38950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0" name="Freeform 728">
              <a:extLst>
                <a:ext uri="{FF2B5EF4-FFF2-40B4-BE49-F238E27FC236}">
                  <a16:creationId xmlns="" xmlns:a16="http://schemas.microsoft.com/office/drawing/2014/main" id="{AC12AC86-5C01-40BC-8F99-600B61D4DDCE}"/>
                </a:ext>
              </a:extLst>
            </p:cNvPr>
            <p:cNvSpPr>
              <a:spLocks/>
            </p:cNvSpPr>
            <p:nvPr/>
          </p:nvSpPr>
          <p:spPr bwMode="auto">
            <a:xfrm>
              <a:off x="11410415" y="5893133"/>
              <a:ext cx="128145" cy="25678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1" name="Freeform 729">
              <a:extLst>
                <a:ext uri="{FF2B5EF4-FFF2-40B4-BE49-F238E27FC236}">
                  <a16:creationId xmlns="" xmlns:a16="http://schemas.microsoft.com/office/drawing/2014/main" id="{24457FEE-2CF5-4454-92C3-11EEF970C838}"/>
                </a:ext>
              </a:extLst>
            </p:cNvPr>
            <p:cNvSpPr>
              <a:spLocks/>
            </p:cNvSpPr>
            <p:nvPr/>
          </p:nvSpPr>
          <p:spPr bwMode="auto">
            <a:xfrm>
              <a:off x="12953602" y="8215725"/>
              <a:ext cx="422606" cy="747271"/>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2" name="Freeform 730">
              <a:extLst>
                <a:ext uri="{FF2B5EF4-FFF2-40B4-BE49-F238E27FC236}">
                  <a16:creationId xmlns="" xmlns:a16="http://schemas.microsoft.com/office/drawing/2014/main" id="{5D49BB89-4930-4F10-BAD2-73FE633332E6}"/>
                </a:ext>
              </a:extLst>
            </p:cNvPr>
            <p:cNvSpPr>
              <a:spLocks/>
            </p:cNvSpPr>
            <p:nvPr/>
          </p:nvSpPr>
          <p:spPr bwMode="auto">
            <a:xfrm>
              <a:off x="13049028" y="8192644"/>
              <a:ext cx="128145" cy="320261"/>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3" name="Freeform 731">
              <a:extLst>
                <a:ext uri="{FF2B5EF4-FFF2-40B4-BE49-F238E27FC236}">
                  <a16:creationId xmlns="" xmlns:a16="http://schemas.microsoft.com/office/drawing/2014/main" id="{E780552C-77E9-462F-99B0-81084B995923}"/>
                </a:ext>
              </a:extLst>
            </p:cNvPr>
            <p:cNvSpPr>
              <a:spLocks/>
            </p:cNvSpPr>
            <p:nvPr/>
          </p:nvSpPr>
          <p:spPr bwMode="auto">
            <a:xfrm>
              <a:off x="12615517" y="8132055"/>
              <a:ext cx="479859" cy="42412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4" name="Freeform 732">
              <a:extLst>
                <a:ext uri="{FF2B5EF4-FFF2-40B4-BE49-F238E27FC236}">
                  <a16:creationId xmlns="" xmlns:a16="http://schemas.microsoft.com/office/drawing/2014/main" id="{D7AECB06-62E0-4471-B048-FF28617926FD}"/>
                </a:ext>
              </a:extLst>
            </p:cNvPr>
            <p:cNvSpPr>
              <a:spLocks/>
            </p:cNvSpPr>
            <p:nvPr/>
          </p:nvSpPr>
          <p:spPr bwMode="auto">
            <a:xfrm>
              <a:off x="12250172" y="8512903"/>
              <a:ext cx="509852" cy="533766"/>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5" name="Freeform 733">
              <a:extLst>
                <a:ext uri="{FF2B5EF4-FFF2-40B4-BE49-F238E27FC236}">
                  <a16:creationId xmlns="" xmlns:a16="http://schemas.microsoft.com/office/drawing/2014/main" id="{8ECFAE48-8AE0-4D11-A126-EF1E3577FA02}"/>
                </a:ext>
              </a:extLst>
            </p:cNvPr>
            <p:cNvSpPr>
              <a:spLocks/>
            </p:cNvSpPr>
            <p:nvPr/>
          </p:nvSpPr>
          <p:spPr bwMode="auto">
            <a:xfrm>
              <a:off x="12263803" y="7555015"/>
              <a:ext cx="727971" cy="804975"/>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6" name="Freeform 734">
              <a:extLst>
                <a:ext uri="{FF2B5EF4-FFF2-40B4-BE49-F238E27FC236}">
                  <a16:creationId xmlns="" xmlns:a16="http://schemas.microsoft.com/office/drawing/2014/main" id="{A0F0B555-9AFB-495E-89AB-AF9004870069}"/>
                </a:ext>
              </a:extLst>
            </p:cNvPr>
            <p:cNvSpPr>
              <a:spLocks/>
            </p:cNvSpPr>
            <p:nvPr/>
          </p:nvSpPr>
          <p:spPr bwMode="auto">
            <a:xfrm>
              <a:off x="12255623" y="8031075"/>
              <a:ext cx="449869" cy="533766"/>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7" name="Freeform 735">
              <a:extLst>
                <a:ext uri="{FF2B5EF4-FFF2-40B4-BE49-F238E27FC236}">
                  <a16:creationId xmlns="" xmlns:a16="http://schemas.microsoft.com/office/drawing/2014/main" id="{3C748461-28BC-42B6-802A-36639D1B40A0}"/>
                </a:ext>
              </a:extLst>
            </p:cNvPr>
            <p:cNvSpPr>
              <a:spLocks/>
            </p:cNvSpPr>
            <p:nvPr/>
          </p:nvSpPr>
          <p:spPr bwMode="auto">
            <a:xfrm>
              <a:off x="12544631" y="8538871"/>
              <a:ext cx="368076" cy="406816"/>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8" name="Freeform 736">
              <a:extLst>
                <a:ext uri="{FF2B5EF4-FFF2-40B4-BE49-F238E27FC236}">
                  <a16:creationId xmlns="" xmlns:a16="http://schemas.microsoft.com/office/drawing/2014/main" id="{E0CC43F1-247E-4B24-87DF-DF76C1DC9062}"/>
                </a:ext>
              </a:extLst>
            </p:cNvPr>
            <p:cNvSpPr>
              <a:spLocks/>
            </p:cNvSpPr>
            <p:nvPr/>
          </p:nvSpPr>
          <p:spPr bwMode="auto">
            <a:xfrm>
              <a:off x="12743663" y="8455197"/>
              <a:ext cx="313546" cy="29429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09" name="Freeform 737">
              <a:extLst>
                <a:ext uri="{FF2B5EF4-FFF2-40B4-BE49-F238E27FC236}">
                  <a16:creationId xmlns="" xmlns:a16="http://schemas.microsoft.com/office/drawing/2014/main" id="{0A565226-71FB-4170-8191-66D868AE6D0D}"/>
                </a:ext>
              </a:extLst>
            </p:cNvPr>
            <p:cNvSpPr>
              <a:spLocks/>
            </p:cNvSpPr>
            <p:nvPr/>
          </p:nvSpPr>
          <p:spPr bwMode="auto">
            <a:xfrm>
              <a:off x="12953602" y="8893750"/>
              <a:ext cx="79067" cy="95213"/>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0" name="Freeform 738">
              <a:extLst>
                <a:ext uri="{FF2B5EF4-FFF2-40B4-BE49-F238E27FC236}">
                  <a16:creationId xmlns="" xmlns:a16="http://schemas.microsoft.com/office/drawing/2014/main" id="{27979B93-F938-40DF-89E7-1E72D076B477}"/>
                </a:ext>
              </a:extLst>
            </p:cNvPr>
            <p:cNvSpPr>
              <a:spLocks noEditPoints="1"/>
            </p:cNvSpPr>
            <p:nvPr/>
          </p:nvSpPr>
          <p:spPr bwMode="auto">
            <a:xfrm>
              <a:off x="12416485" y="8740836"/>
              <a:ext cx="632542" cy="585697"/>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1" name="Freeform 739">
              <a:extLst>
                <a:ext uri="{FF2B5EF4-FFF2-40B4-BE49-F238E27FC236}">
                  <a16:creationId xmlns="" xmlns:a16="http://schemas.microsoft.com/office/drawing/2014/main" id="{D27352F0-25BB-47B7-8715-CE8088A558C3}"/>
                </a:ext>
              </a:extLst>
            </p:cNvPr>
            <p:cNvSpPr>
              <a:spLocks/>
            </p:cNvSpPr>
            <p:nvPr/>
          </p:nvSpPr>
          <p:spPr bwMode="auto">
            <a:xfrm>
              <a:off x="12825456" y="9020700"/>
              <a:ext cx="103605" cy="112524"/>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2" name="Freeform 740">
              <a:extLst>
                <a:ext uri="{FF2B5EF4-FFF2-40B4-BE49-F238E27FC236}">
                  <a16:creationId xmlns="" xmlns:a16="http://schemas.microsoft.com/office/drawing/2014/main" id="{F5C8994D-DEF2-483A-9E1E-C30EC5341175}"/>
                </a:ext>
              </a:extLst>
            </p:cNvPr>
            <p:cNvSpPr>
              <a:spLocks/>
            </p:cNvSpPr>
            <p:nvPr/>
          </p:nvSpPr>
          <p:spPr bwMode="auto">
            <a:xfrm>
              <a:off x="12263803" y="7970481"/>
              <a:ext cx="40896" cy="69244"/>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3" name="Freeform 741">
              <a:extLst>
                <a:ext uri="{FF2B5EF4-FFF2-40B4-BE49-F238E27FC236}">
                  <a16:creationId xmlns="" xmlns:a16="http://schemas.microsoft.com/office/drawing/2014/main" id="{7935956A-BE07-42E4-885F-6121697A6A20}"/>
                </a:ext>
              </a:extLst>
            </p:cNvPr>
            <p:cNvSpPr>
              <a:spLocks/>
            </p:cNvSpPr>
            <p:nvPr/>
          </p:nvSpPr>
          <p:spPr bwMode="auto">
            <a:xfrm>
              <a:off x="12225630" y="7624259"/>
              <a:ext cx="278102" cy="380848"/>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4" name="Freeform 742">
              <a:extLst>
                <a:ext uri="{FF2B5EF4-FFF2-40B4-BE49-F238E27FC236}">
                  <a16:creationId xmlns="" xmlns:a16="http://schemas.microsoft.com/office/drawing/2014/main" id="{7ABC0D67-0988-44C2-9551-13EE563A07F2}"/>
                </a:ext>
              </a:extLst>
            </p:cNvPr>
            <p:cNvSpPr>
              <a:spLocks/>
            </p:cNvSpPr>
            <p:nvPr/>
          </p:nvSpPr>
          <p:spPr bwMode="auto">
            <a:xfrm>
              <a:off x="12345596" y="7318425"/>
              <a:ext cx="509852" cy="380848"/>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5" name="Freeform 743">
              <a:extLst>
                <a:ext uri="{FF2B5EF4-FFF2-40B4-BE49-F238E27FC236}">
                  <a16:creationId xmlns="" xmlns:a16="http://schemas.microsoft.com/office/drawing/2014/main" id="{E24F02A2-9C11-43B8-B7A5-B7DA86F86CDB}"/>
                </a:ext>
              </a:extLst>
            </p:cNvPr>
            <p:cNvSpPr>
              <a:spLocks/>
            </p:cNvSpPr>
            <p:nvPr/>
          </p:nvSpPr>
          <p:spPr bwMode="auto">
            <a:xfrm>
              <a:off x="11778489" y="6776005"/>
              <a:ext cx="935183" cy="695336"/>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6" name="Freeform 744">
              <a:extLst>
                <a:ext uri="{FF2B5EF4-FFF2-40B4-BE49-F238E27FC236}">
                  <a16:creationId xmlns="" xmlns:a16="http://schemas.microsoft.com/office/drawing/2014/main" id="{4967319D-E4F5-4F7E-B0B7-8E3FC9D68957}"/>
                </a:ext>
              </a:extLst>
            </p:cNvPr>
            <p:cNvSpPr>
              <a:spLocks/>
            </p:cNvSpPr>
            <p:nvPr/>
          </p:nvSpPr>
          <p:spPr bwMode="auto">
            <a:xfrm>
              <a:off x="12623696" y="6793318"/>
              <a:ext cx="657081" cy="8569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7" name="Freeform 745">
              <a:extLst>
                <a:ext uri="{FF2B5EF4-FFF2-40B4-BE49-F238E27FC236}">
                  <a16:creationId xmlns="" xmlns:a16="http://schemas.microsoft.com/office/drawing/2014/main" id="{3C09E890-7B9B-43A3-8FEB-B5FB7091C10E}"/>
                </a:ext>
              </a:extLst>
            </p:cNvPr>
            <p:cNvSpPr>
              <a:spLocks/>
            </p:cNvSpPr>
            <p:nvPr/>
          </p:nvSpPr>
          <p:spPr bwMode="auto">
            <a:xfrm>
              <a:off x="13198987" y="7012593"/>
              <a:ext cx="256290" cy="24524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8" name="Freeform 746">
              <a:extLst>
                <a:ext uri="{FF2B5EF4-FFF2-40B4-BE49-F238E27FC236}">
                  <a16:creationId xmlns="" xmlns:a16="http://schemas.microsoft.com/office/drawing/2014/main" id="{5DAC5E21-B8EC-4B40-AEF4-44B8222F3EAF}"/>
                </a:ext>
              </a:extLst>
            </p:cNvPr>
            <p:cNvSpPr>
              <a:spLocks/>
            </p:cNvSpPr>
            <p:nvPr/>
          </p:nvSpPr>
          <p:spPr bwMode="auto">
            <a:xfrm>
              <a:off x="13065387" y="7130889"/>
              <a:ext cx="591646" cy="51933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19" name="Freeform 747">
              <a:extLst>
                <a:ext uri="{FF2B5EF4-FFF2-40B4-BE49-F238E27FC236}">
                  <a16:creationId xmlns="" xmlns:a16="http://schemas.microsoft.com/office/drawing/2014/main" id="{6CB51BB3-58F5-4B23-84F4-A34AB5042491}"/>
                </a:ext>
              </a:extLst>
            </p:cNvPr>
            <p:cNvSpPr>
              <a:spLocks/>
            </p:cNvSpPr>
            <p:nvPr/>
          </p:nvSpPr>
          <p:spPr bwMode="auto">
            <a:xfrm>
              <a:off x="13095380" y="7283804"/>
              <a:ext cx="695252" cy="703990"/>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0" name="Freeform 748">
              <a:extLst>
                <a:ext uri="{FF2B5EF4-FFF2-40B4-BE49-F238E27FC236}">
                  <a16:creationId xmlns="" xmlns:a16="http://schemas.microsoft.com/office/drawing/2014/main" id="{65BEFFBB-A5AA-47ED-ADAB-D6AA9E48D870}"/>
                </a:ext>
              </a:extLst>
            </p:cNvPr>
            <p:cNvSpPr>
              <a:spLocks/>
            </p:cNvSpPr>
            <p:nvPr/>
          </p:nvSpPr>
          <p:spPr bwMode="auto">
            <a:xfrm>
              <a:off x="13408926" y="7243411"/>
              <a:ext cx="70889" cy="92325"/>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1" name="Freeform 749">
              <a:extLst>
                <a:ext uri="{FF2B5EF4-FFF2-40B4-BE49-F238E27FC236}">
                  <a16:creationId xmlns="" xmlns:a16="http://schemas.microsoft.com/office/drawing/2014/main" id="{D0DB6284-E3DD-4665-9C08-A2DD33F52339}"/>
                </a:ext>
              </a:extLst>
            </p:cNvPr>
            <p:cNvSpPr>
              <a:spLocks/>
            </p:cNvSpPr>
            <p:nvPr/>
          </p:nvSpPr>
          <p:spPr bwMode="auto">
            <a:xfrm>
              <a:off x="12929066" y="7615604"/>
              <a:ext cx="207210" cy="23658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2" name="Freeform 750">
              <a:extLst>
                <a:ext uri="{FF2B5EF4-FFF2-40B4-BE49-F238E27FC236}">
                  <a16:creationId xmlns="" xmlns:a16="http://schemas.microsoft.com/office/drawing/2014/main" id="{6C602A2E-C7B8-4E7B-90F0-77DD8DD6070A}"/>
                </a:ext>
              </a:extLst>
            </p:cNvPr>
            <p:cNvSpPr>
              <a:spLocks/>
            </p:cNvSpPr>
            <p:nvPr/>
          </p:nvSpPr>
          <p:spPr bwMode="auto">
            <a:xfrm>
              <a:off x="12904526" y="7886812"/>
              <a:ext cx="79067" cy="8367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3" name="Freeform 751">
              <a:extLst>
                <a:ext uri="{FF2B5EF4-FFF2-40B4-BE49-F238E27FC236}">
                  <a16:creationId xmlns="" xmlns:a16="http://schemas.microsoft.com/office/drawing/2014/main" id="{68F5DE7B-5F96-4B75-BB01-0F9835F083BA}"/>
                </a:ext>
              </a:extLst>
            </p:cNvPr>
            <p:cNvSpPr>
              <a:spLocks/>
            </p:cNvSpPr>
            <p:nvPr/>
          </p:nvSpPr>
          <p:spPr bwMode="auto">
            <a:xfrm>
              <a:off x="12904526" y="7834881"/>
              <a:ext cx="87246" cy="77901"/>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4" name="Freeform 752">
              <a:extLst>
                <a:ext uri="{FF2B5EF4-FFF2-40B4-BE49-F238E27FC236}">
                  <a16:creationId xmlns="" xmlns:a16="http://schemas.microsoft.com/office/drawing/2014/main" id="{6EBD70CC-CCDF-4876-AAE5-BB5064AC2B1A}"/>
                </a:ext>
              </a:extLst>
            </p:cNvPr>
            <p:cNvSpPr>
              <a:spLocks/>
            </p:cNvSpPr>
            <p:nvPr/>
          </p:nvSpPr>
          <p:spPr bwMode="auto">
            <a:xfrm>
              <a:off x="12920885" y="7808912"/>
              <a:ext cx="430784" cy="493371"/>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5" name="Freeform 753">
              <a:extLst>
                <a:ext uri="{FF2B5EF4-FFF2-40B4-BE49-F238E27FC236}">
                  <a16:creationId xmlns="" xmlns:a16="http://schemas.microsoft.com/office/drawing/2014/main" id="{B20C3D32-5070-4CD1-B9B5-1995A4A966D1}"/>
                </a:ext>
              </a:extLst>
            </p:cNvPr>
            <p:cNvSpPr>
              <a:spLocks/>
            </p:cNvSpPr>
            <p:nvPr/>
          </p:nvSpPr>
          <p:spPr bwMode="auto">
            <a:xfrm>
              <a:off x="12138386" y="7690618"/>
              <a:ext cx="215392" cy="262556"/>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6" name="Freeform 754">
              <a:extLst>
                <a:ext uri="{FF2B5EF4-FFF2-40B4-BE49-F238E27FC236}">
                  <a16:creationId xmlns="" xmlns:a16="http://schemas.microsoft.com/office/drawing/2014/main" id="{E53E1B9A-E69A-405C-B6A9-6E3519816115}"/>
                </a:ext>
              </a:extLst>
            </p:cNvPr>
            <p:cNvSpPr>
              <a:spLocks/>
            </p:cNvSpPr>
            <p:nvPr/>
          </p:nvSpPr>
          <p:spPr bwMode="auto">
            <a:xfrm>
              <a:off x="12152018" y="7690618"/>
              <a:ext cx="89974" cy="60589"/>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7" name="Freeform 755">
              <a:extLst>
                <a:ext uri="{FF2B5EF4-FFF2-40B4-BE49-F238E27FC236}">
                  <a16:creationId xmlns="" xmlns:a16="http://schemas.microsoft.com/office/drawing/2014/main" id="{0A621761-4159-44A5-A752-A634969E25EF}"/>
                </a:ext>
              </a:extLst>
            </p:cNvPr>
            <p:cNvSpPr>
              <a:spLocks/>
            </p:cNvSpPr>
            <p:nvPr/>
          </p:nvSpPr>
          <p:spPr bwMode="auto">
            <a:xfrm>
              <a:off x="12122025" y="7234756"/>
              <a:ext cx="294460" cy="481830"/>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8" name="Freeform 756">
              <a:extLst>
                <a:ext uri="{FF2B5EF4-FFF2-40B4-BE49-F238E27FC236}">
                  <a16:creationId xmlns="" xmlns:a16="http://schemas.microsoft.com/office/drawing/2014/main" id="{60EEF263-0F5B-430A-B230-8F88782488DA}"/>
                </a:ext>
              </a:extLst>
            </p:cNvPr>
            <p:cNvSpPr>
              <a:spLocks/>
            </p:cNvSpPr>
            <p:nvPr/>
          </p:nvSpPr>
          <p:spPr bwMode="auto">
            <a:xfrm>
              <a:off x="11808483" y="7257837"/>
              <a:ext cx="119965" cy="262556"/>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29" name="Freeform 757">
              <a:extLst>
                <a:ext uri="{FF2B5EF4-FFF2-40B4-BE49-F238E27FC236}">
                  <a16:creationId xmlns="" xmlns:a16="http://schemas.microsoft.com/office/drawing/2014/main" id="{80D56949-6B68-45FD-873F-8981FE7D6612}"/>
                </a:ext>
              </a:extLst>
            </p:cNvPr>
            <p:cNvSpPr>
              <a:spLocks/>
            </p:cNvSpPr>
            <p:nvPr/>
          </p:nvSpPr>
          <p:spPr bwMode="auto">
            <a:xfrm>
              <a:off x="11890277" y="7191474"/>
              <a:ext cx="471680" cy="43278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0" name="Freeform 758">
              <a:extLst>
                <a:ext uri="{FF2B5EF4-FFF2-40B4-BE49-F238E27FC236}">
                  <a16:creationId xmlns="" xmlns:a16="http://schemas.microsoft.com/office/drawing/2014/main" id="{42AF421B-0C63-483F-B2EE-E1FE5564B9FD}"/>
                </a:ext>
              </a:extLst>
            </p:cNvPr>
            <p:cNvSpPr>
              <a:spLocks/>
            </p:cNvSpPr>
            <p:nvPr/>
          </p:nvSpPr>
          <p:spPr bwMode="auto">
            <a:xfrm>
              <a:off x="11552193" y="7139539"/>
              <a:ext cx="338083" cy="253900"/>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1" name="Freeform 759">
              <a:extLst>
                <a:ext uri="{FF2B5EF4-FFF2-40B4-BE49-F238E27FC236}">
                  <a16:creationId xmlns="" xmlns:a16="http://schemas.microsoft.com/office/drawing/2014/main" id="{099B77F4-3D54-4BC9-A2B4-72E3D00C51D1}"/>
                </a:ext>
              </a:extLst>
            </p:cNvPr>
            <p:cNvSpPr>
              <a:spLocks/>
            </p:cNvSpPr>
            <p:nvPr/>
          </p:nvSpPr>
          <p:spPr bwMode="auto">
            <a:xfrm>
              <a:off x="11778491" y="7327079"/>
              <a:ext cx="79067" cy="201966"/>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2" name="Freeform 760">
              <a:extLst>
                <a:ext uri="{FF2B5EF4-FFF2-40B4-BE49-F238E27FC236}">
                  <a16:creationId xmlns="" xmlns:a16="http://schemas.microsoft.com/office/drawing/2014/main" id="{5ED587C3-82EB-4A93-B530-FD0573BC5F55}"/>
                </a:ext>
              </a:extLst>
            </p:cNvPr>
            <p:cNvSpPr>
              <a:spLocks/>
            </p:cNvSpPr>
            <p:nvPr/>
          </p:nvSpPr>
          <p:spPr bwMode="auto">
            <a:xfrm>
              <a:off x="11434953" y="7335737"/>
              <a:ext cx="253562" cy="262556"/>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3" name="Freeform 761">
              <a:extLst>
                <a:ext uri="{FF2B5EF4-FFF2-40B4-BE49-F238E27FC236}">
                  <a16:creationId xmlns="" xmlns:a16="http://schemas.microsoft.com/office/drawing/2014/main" id="{162F4908-05B6-44C4-BA2F-2EBFC503B21F}"/>
                </a:ext>
              </a:extLst>
            </p:cNvPr>
            <p:cNvSpPr>
              <a:spLocks/>
            </p:cNvSpPr>
            <p:nvPr/>
          </p:nvSpPr>
          <p:spPr bwMode="auto">
            <a:xfrm>
              <a:off x="11650346" y="7327079"/>
              <a:ext cx="182677" cy="253900"/>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4" name="Freeform 762">
              <a:extLst>
                <a:ext uri="{FF2B5EF4-FFF2-40B4-BE49-F238E27FC236}">
                  <a16:creationId xmlns="" xmlns:a16="http://schemas.microsoft.com/office/drawing/2014/main" id="{77B1604F-EFEA-41C6-8DA8-597A0FD95DF1}"/>
                </a:ext>
              </a:extLst>
            </p:cNvPr>
            <p:cNvSpPr>
              <a:spLocks/>
            </p:cNvSpPr>
            <p:nvPr/>
          </p:nvSpPr>
          <p:spPr bwMode="auto">
            <a:xfrm>
              <a:off x="11249554" y="7353046"/>
              <a:ext cx="119965" cy="152917"/>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5" name="Freeform 763">
              <a:extLst>
                <a:ext uri="{FF2B5EF4-FFF2-40B4-BE49-F238E27FC236}">
                  <a16:creationId xmlns="" xmlns:a16="http://schemas.microsoft.com/office/drawing/2014/main" id="{8F87701A-FDFB-455D-87F4-7283EB6EBA4F}"/>
                </a:ext>
              </a:extLst>
            </p:cNvPr>
            <p:cNvSpPr>
              <a:spLocks/>
            </p:cNvSpPr>
            <p:nvPr/>
          </p:nvSpPr>
          <p:spPr bwMode="auto">
            <a:xfrm>
              <a:off x="11320441" y="7419407"/>
              <a:ext cx="177221" cy="178885"/>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6" name="Freeform 764">
              <a:extLst>
                <a:ext uri="{FF2B5EF4-FFF2-40B4-BE49-F238E27FC236}">
                  <a16:creationId xmlns="" xmlns:a16="http://schemas.microsoft.com/office/drawing/2014/main" id="{4A53AAA1-8D72-4B3E-A93A-71F08EDC0801}"/>
                </a:ext>
              </a:extLst>
            </p:cNvPr>
            <p:cNvSpPr>
              <a:spLocks/>
            </p:cNvSpPr>
            <p:nvPr/>
          </p:nvSpPr>
          <p:spPr bwMode="auto">
            <a:xfrm>
              <a:off x="11195022" y="7249181"/>
              <a:ext cx="278102" cy="24812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7" name="Freeform 765">
              <a:extLst>
                <a:ext uri="{FF2B5EF4-FFF2-40B4-BE49-F238E27FC236}">
                  <a16:creationId xmlns="" xmlns:a16="http://schemas.microsoft.com/office/drawing/2014/main" id="{6A36382B-99F9-43B5-BFB7-66463388014B}"/>
                </a:ext>
              </a:extLst>
            </p:cNvPr>
            <p:cNvSpPr>
              <a:spLocks/>
            </p:cNvSpPr>
            <p:nvPr/>
          </p:nvSpPr>
          <p:spPr bwMode="auto">
            <a:xfrm>
              <a:off x="11121409" y="7257837"/>
              <a:ext cx="128145" cy="60589"/>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8" name="Freeform 766">
              <a:extLst>
                <a:ext uri="{FF2B5EF4-FFF2-40B4-BE49-F238E27FC236}">
                  <a16:creationId xmlns="" xmlns:a16="http://schemas.microsoft.com/office/drawing/2014/main" id="{6AF54873-C11C-4038-82C6-2758E72983C1}"/>
                </a:ext>
              </a:extLst>
            </p:cNvPr>
            <p:cNvSpPr>
              <a:spLocks/>
            </p:cNvSpPr>
            <p:nvPr/>
          </p:nvSpPr>
          <p:spPr bwMode="auto">
            <a:xfrm>
              <a:off x="11113228" y="7200132"/>
              <a:ext cx="119965" cy="3462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39" name="Freeform 767">
              <a:extLst>
                <a:ext uri="{FF2B5EF4-FFF2-40B4-BE49-F238E27FC236}">
                  <a16:creationId xmlns="" xmlns:a16="http://schemas.microsoft.com/office/drawing/2014/main" id="{4F6CA64A-8126-4497-B3DD-287E47C2158E}"/>
                </a:ext>
              </a:extLst>
            </p:cNvPr>
            <p:cNvSpPr>
              <a:spLocks/>
            </p:cNvSpPr>
            <p:nvPr/>
          </p:nvSpPr>
          <p:spPr bwMode="auto">
            <a:xfrm>
              <a:off x="11096870" y="6605779"/>
              <a:ext cx="479859" cy="577041"/>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0" name="Freeform 768">
              <a:extLst>
                <a:ext uri="{FF2B5EF4-FFF2-40B4-BE49-F238E27FC236}">
                  <a16:creationId xmlns="" xmlns:a16="http://schemas.microsoft.com/office/drawing/2014/main" id="{E950A624-21A1-4AE2-BF6B-F75B60BD83B4}"/>
                </a:ext>
              </a:extLst>
            </p:cNvPr>
            <p:cNvSpPr>
              <a:spLocks/>
            </p:cNvSpPr>
            <p:nvPr/>
          </p:nvSpPr>
          <p:spPr bwMode="auto">
            <a:xfrm>
              <a:off x="11096870" y="7081837"/>
              <a:ext cx="231750" cy="193312"/>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1" name="Freeform 769">
              <a:extLst>
                <a:ext uri="{FF2B5EF4-FFF2-40B4-BE49-F238E27FC236}">
                  <a16:creationId xmlns="" xmlns:a16="http://schemas.microsoft.com/office/drawing/2014/main" id="{64C4F6B9-408C-4C5B-8E22-9FEDAD4A5C99}"/>
                </a:ext>
              </a:extLst>
            </p:cNvPr>
            <p:cNvSpPr>
              <a:spLocks/>
            </p:cNvSpPr>
            <p:nvPr/>
          </p:nvSpPr>
          <p:spPr bwMode="auto">
            <a:xfrm>
              <a:off x="11298630" y="6700989"/>
              <a:ext cx="670712" cy="660715"/>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2" name="Freeform 770">
              <a:extLst>
                <a:ext uri="{FF2B5EF4-FFF2-40B4-BE49-F238E27FC236}">
                  <a16:creationId xmlns="" xmlns:a16="http://schemas.microsoft.com/office/drawing/2014/main" id="{F79243A6-3E67-49FE-A6E8-83AC0F84C455}"/>
                </a:ext>
              </a:extLst>
            </p:cNvPr>
            <p:cNvSpPr>
              <a:spLocks/>
            </p:cNvSpPr>
            <p:nvPr/>
          </p:nvSpPr>
          <p:spPr bwMode="auto">
            <a:xfrm>
              <a:off x="12735484" y="6395156"/>
              <a:ext cx="441689" cy="455864"/>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3" name="Freeform 771">
              <a:extLst>
                <a:ext uri="{FF2B5EF4-FFF2-40B4-BE49-F238E27FC236}">
                  <a16:creationId xmlns="" xmlns:a16="http://schemas.microsoft.com/office/drawing/2014/main" id="{A5EABD0A-DB1F-42EE-B32F-A353E69BE60D}"/>
                </a:ext>
              </a:extLst>
            </p:cNvPr>
            <p:cNvSpPr>
              <a:spLocks/>
            </p:cNvSpPr>
            <p:nvPr/>
          </p:nvSpPr>
          <p:spPr bwMode="auto">
            <a:xfrm>
              <a:off x="12081128" y="6132604"/>
              <a:ext cx="160865" cy="328914"/>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4" name="Freeform 772">
              <a:extLst>
                <a:ext uri="{FF2B5EF4-FFF2-40B4-BE49-F238E27FC236}">
                  <a16:creationId xmlns="" xmlns:a16="http://schemas.microsoft.com/office/drawing/2014/main" id="{17ED56E7-993D-4A73-AF30-AEE846D9DD2C}"/>
                </a:ext>
              </a:extLst>
            </p:cNvPr>
            <p:cNvSpPr>
              <a:spLocks/>
            </p:cNvSpPr>
            <p:nvPr/>
          </p:nvSpPr>
          <p:spPr bwMode="auto">
            <a:xfrm>
              <a:off x="12152020" y="6325911"/>
              <a:ext cx="608007" cy="62032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5" name="Freeform 773">
              <a:extLst>
                <a:ext uri="{FF2B5EF4-FFF2-40B4-BE49-F238E27FC236}">
                  <a16:creationId xmlns="" xmlns:a16="http://schemas.microsoft.com/office/drawing/2014/main" id="{2A2EB38C-1BD8-426D-A12F-F7218A229FE6}"/>
                </a:ext>
              </a:extLst>
            </p:cNvPr>
            <p:cNvSpPr>
              <a:spLocks/>
            </p:cNvSpPr>
            <p:nvPr/>
          </p:nvSpPr>
          <p:spPr bwMode="auto">
            <a:xfrm>
              <a:off x="11105049" y="6588468"/>
              <a:ext cx="335358" cy="288522"/>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6" name="Freeform 774">
              <a:extLst>
                <a:ext uri="{FF2B5EF4-FFF2-40B4-BE49-F238E27FC236}">
                  <a16:creationId xmlns="" xmlns:a16="http://schemas.microsoft.com/office/drawing/2014/main" id="{A2DA260F-B6F4-4954-8D86-63119D0420A4}"/>
                </a:ext>
              </a:extLst>
            </p:cNvPr>
            <p:cNvSpPr>
              <a:spLocks/>
            </p:cNvSpPr>
            <p:nvPr/>
          </p:nvSpPr>
          <p:spPr bwMode="auto">
            <a:xfrm>
              <a:off x="11265911" y="6181652"/>
              <a:ext cx="479859" cy="406816"/>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7" name="Freeform 775">
              <a:extLst>
                <a:ext uri="{FF2B5EF4-FFF2-40B4-BE49-F238E27FC236}">
                  <a16:creationId xmlns="" xmlns:a16="http://schemas.microsoft.com/office/drawing/2014/main" id="{5D420AD3-D1BF-4EEB-997B-45EF0A6B48D5}"/>
                </a:ext>
              </a:extLst>
            </p:cNvPr>
            <p:cNvSpPr>
              <a:spLocks/>
            </p:cNvSpPr>
            <p:nvPr/>
          </p:nvSpPr>
          <p:spPr bwMode="auto">
            <a:xfrm>
              <a:off x="11434955" y="6141259"/>
              <a:ext cx="828850" cy="836711"/>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8" name="Freeform 781">
              <a:extLst>
                <a:ext uri="{FF2B5EF4-FFF2-40B4-BE49-F238E27FC236}">
                  <a16:creationId xmlns="" xmlns:a16="http://schemas.microsoft.com/office/drawing/2014/main" id="{69966F01-D660-49A6-B127-5AB80F038A5F}"/>
                </a:ext>
              </a:extLst>
            </p:cNvPr>
            <p:cNvSpPr>
              <a:spLocks/>
            </p:cNvSpPr>
            <p:nvPr/>
          </p:nvSpPr>
          <p:spPr bwMode="auto">
            <a:xfrm>
              <a:off x="10169868" y="3005037"/>
              <a:ext cx="73616" cy="3462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49" name="Freeform 405">
              <a:extLst>
                <a:ext uri="{FF2B5EF4-FFF2-40B4-BE49-F238E27FC236}">
                  <a16:creationId xmlns="" xmlns:a16="http://schemas.microsoft.com/office/drawing/2014/main" id="{5C1137E4-3674-4367-872F-E2CC10E1EBF7}"/>
                </a:ext>
              </a:extLst>
            </p:cNvPr>
            <p:cNvSpPr>
              <a:spLocks/>
            </p:cNvSpPr>
            <p:nvPr/>
          </p:nvSpPr>
          <p:spPr bwMode="auto">
            <a:xfrm>
              <a:off x="10810589" y="4436103"/>
              <a:ext cx="430784" cy="222163"/>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0" name="Freeform 512">
              <a:extLst>
                <a:ext uri="{FF2B5EF4-FFF2-40B4-BE49-F238E27FC236}">
                  <a16:creationId xmlns="" xmlns:a16="http://schemas.microsoft.com/office/drawing/2014/main" id="{A2B037F8-1669-4737-8939-0A8E603071CF}"/>
                </a:ext>
              </a:extLst>
            </p:cNvPr>
            <p:cNvSpPr>
              <a:spLocks/>
            </p:cNvSpPr>
            <p:nvPr/>
          </p:nvSpPr>
          <p:spPr bwMode="auto">
            <a:xfrm>
              <a:off x="8836619" y="10241148"/>
              <a:ext cx="95427" cy="51932"/>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1" name="Freeform 513">
              <a:extLst>
                <a:ext uri="{FF2B5EF4-FFF2-40B4-BE49-F238E27FC236}">
                  <a16:creationId xmlns="" xmlns:a16="http://schemas.microsoft.com/office/drawing/2014/main" id="{472B8479-824B-4097-A42F-F1FDFF3DE60A}"/>
                </a:ext>
              </a:extLst>
            </p:cNvPr>
            <p:cNvSpPr>
              <a:spLocks/>
            </p:cNvSpPr>
            <p:nvPr/>
          </p:nvSpPr>
          <p:spPr bwMode="auto">
            <a:xfrm>
              <a:off x="8828439" y="10293079"/>
              <a:ext cx="70889" cy="51932"/>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2" name="Freeform 514">
              <a:extLst>
                <a:ext uri="{FF2B5EF4-FFF2-40B4-BE49-F238E27FC236}">
                  <a16:creationId xmlns="" xmlns:a16="http://schemas.microsoft.com/office/drawing/2014/main" id="{6A8B80C8-B2CA-45AE-BA26-62919D7FE565}"/>
                </a:ext>
              </a:extLst>
            </p:cNvPr>
            <p:cNvSpPr>
              <a:spLocks/>
            </p:cNvSpPr>
            <p:nvPr/>
          </p:nvSpPr>
          <p:spPr bwMode="auto">
            <a:xfrm>
              <a:off x="8820262" y="10226721"/>
              <a:ext cx="62708" cy="40393"/>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3" name="Freeform 515">
              <a:extLst>
                <a:ext uri="{FF2B5EF4-FFF2-40B4-BE49-F238E27FC236}">
                  <a16:creationId xmlns="" xmlns:a16="http://schemas.microsoft.com/office/drawing/2014/main" id="{1B038958-D2DA-459D-99DF-E5364A0EC90F}"/>
                </a:ext>
              </a:extLst>
            </p:cNvPr>
            <p:cNvSpPr>
              <a:spLocks/>
            </p:cNvSpPr>
            <p:nvPr/>
          </p:nvSpPr>
          <p:spPr bwMode="auto">
            <a:xfrm>
              <a:off x="8787543" y="10258459"/>
              <a:ext cx="65435" cy="43280"/>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4" name="Freeform 516">
              <a:extLst>
                <a:ext uri="{FF2B5EF4-FFF2-40B4-BE49-F238E27FC236}">
                  <a16:creationId xmlns="" xmlns:a16="http://schemas.microsoft.com/office/drawing/2014/main" id="{852DCB94-665C-4B74-9384-AF34DF6F8355}"/>
                </a:ext>
              </a:extLst>
            </p:cNvPr>
            <p:cNvSpPr>
              <a:spLocks/>
            </p:cNvSpPr>
            <p:nvPr/>
          </p:nvSpPr>
          <p:spPr bwMode="auto">
            <a:xfrm>
              <a:off x="8771184" y="10200752"/>
              <a:ext cx="24538" cy="25966"/>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5" name="Freeform 517">
              <a:extLst>
                <a:ext uri="{FF2B5EF4-FFF2-40B4-BE49-F238E27FC236}">
                  <a16:creationId xmlns="" xmlns:a16="http://schemas.microsoft.com/office/drawing/2014/main" id="{7F2AB201-C0C4-4746-AFA0-DF3611CB50AE}"/>
                </a:ext>
              </a:extLst>
            </p:cNvPr>
            <p:cNvSpPr>
              <a:spLocks/>
            </p:cNvSpPr>
            <p:nvPr/>
          </p:nvSpPr>
          <p:spPr bwMode="auto">
            <a:xfrm>
              <a:off x="8771184" y="10131508"/>
              <a:ext cx="57256" cy="60589"/>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6" name="Freeform 518">
              <a:extLst>
                <a:ext uri="{FF2B5EF4-FFF2-40B4-BE49-F238E27FC236}">
                  <a16:creationId xmlns="" xmlns:a16="http://schemas.microsoft.com/office/drawing/2014/main" id="{EA225750-2AF4-40FC-9B57-45B241C6911C}"/>
                </a:ext>
              </a:extLst>
            </p:cNvPr>
            <p:cNvSpPr>
              <a:spLocks/>
            </p:cNvSpPr>
            <p:nvPr/>
          </p:nvSpPr>
          <p:spPr bwMode="auto">
            <a:xfrm>
              <a:off x="8763004" y="10021871"/>
              <a:ext cx="40896" cy="92325"/>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7" name="Freeform 519">
              <a:extLst>
                <a:ext uri="{FF2B5EF4-FFF2-40B4-BE49-F238E27FC236}">
                  <a16:creationId xmlns="" xmlns:a16="http://schemas.microsoft.com/office/drawing/2014/main" id="{3A734642-C107-40CD-BAAF-51236460F8D8}"/>
                </a:ext>
              </a:extLst>
            </p:cNvPr>
            <p:cNvSpPr>
              <a:spLocks/>
            </p:cNvSpPr>
            <p:nvPr/>
          </p:nvSpPr>
          <p:spPr bwMode="auto">
            <a:xfrm>
              <a:off x="8754825" y="10096885"/>
              <a:ext cx="24538" cy="51932"/>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8" name="Freeform 520">
              <a:extLst>
                <a:ext uri="{FF2B5EF4-FFF2-40B4-BE49-F238E27FC236}">
                  <a16:creationId xmlns="" xmlns:a16="http://schemas.microsoft.com/office/drawing/2014/main" id="{0D6DF079-7C8C-46A3-902F-1144AF2997AC}"/>
                </a:ext>
              </a:extLst>
            </p:cNvPr>
            <p:cNvSpPr>
              <a:spLocks/>
            </p:cNvSpPr>
            <p:nvPr/>
          </p:nvSpPr>
          <p:spPr bwMode="auto">
            <a:xfrm>
              <a:off x="8754825" y="9987248"/>
              <a:ext cx="40896" cy="60589"/>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59" name="Freeform 521">
              <a:extLst>
                <a:ext uri="{FF2B5EF4-FFF2-40B4-BE49-F238E27FC236}">
                  <a16:creationId xmlns="" xmlns:a16="http://schemas.microsoft.com/office/drawing/2014/main" id="{B202B715-AF23-49C7-A64A-7F89CBFC13A3}"/>
                </a:ext>
              </a:extLst>
            </p:cNvPr>
            <p:cNvSpPr>
              <a:spLocks/>
            </p:cNvSpPr>
            <p:nvPr/>
          </p:nvSpPr>
          <p:spPr bwMode="auto">
            <a:xfrm>
              <a:off x="8795724" y="9819904"/>
              <a:ext cx="40896" cy="40393"/>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0" name="Freeform 522">
              <a:extLst>
                <a:ext uri="{FF2B5EF4-FFF2-40B4-BE49-F238E27FC236}">
                  <a16:creationId xmlns="" xmlns:a16="http://schemas.microsoft.com/office/drawing/2014/main" id="{CA3602B4-B841-4C00-AFAC-E3EFC47BC6D2}"/>
                </a:ext>
              </a:extLst>
            </p:cNvPr>
            <p:cNvSpPr>
              <a:spLocks/>
            </p:cNvSpPr>
            <p:nvPr/>
          </p:nvSpPr>
          <p:spPr bwMode="auto">
            <a:xfrm>
              <a:off x="8803903" y="9666990"/>
              <a:ext cx="49075" cy="9232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1" name="Freeform 523">
              <a:extLst>
                <a:ext uri="{FF2B5EF4-FFF2-40B4-BE49-F238E27FC236}">
                  <a16:creationId xmlns="" xmlns:a16="http://schemas.microsoft.com/office/drawing/2014/main" id="{8F174737-0DFE-433E-8BD3-449072661C48}"/>
                </a:ext>
              </a:extLst>
            </p:cNvPr>
            <p:cNvSpPr>
              <a:spLocks/>
            </p:cNvSpPr>
            <p:nvPr/>
          </p:nvSpPr>
          <p:spPr bwMode="auto">
            <a:xfrm>
              <a:off x="8964764" y="7266493"/>
              <a:ext cx="38171" cy="3462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2" name="Freeform 524">
              <a:extLst>
                <a:ext uri="{FF2B5EF4-FFF2-40B4-BE49-F238E27FC236}">
                  <a16:creationId xmlns="" xmlns:a16="http://schemas.microsoft.com/office/drawing/2014/main" id="{F4B6E30C-4914-4E8A-8FFE-1FED2451367D}"/>
                </a:ext>
              </a:extLst>
            </p:cNvPr>
            <p:cNvSpPr>
              <a:spLocks/>
            </p:cNvSpPr>
            <p:nvPr/>
          </p:nvSpPr>
          <p:spPr bwMode="auto">
            <a:xfrm>
              <a:off x="9308300" y="7318427"/>
              <a:ext cx="46350" cy="66361"/>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3" name="Freeform 525">
              <a:extLst>
                <a:ext uri="{FF2B5EF4-FFF2-40B4-BE49-F238E27FC236}">
                  <a16:creationId xmlns="" xmlns:a16="http://schemas.microsoft.com/office/drawing/2014/main" id="{00C14288-BCF9-4F3B-9CF6-74FD27A5275C}"/>
                </a:ext>
              </a:extLst>
            </p:cNvPr>
            <p:cNvSpPr>
              <a:spLocks/>
            </p:cNvSpPr>
            <p:nvPr/>
          </p:nvSpPr>
          <p:spPr bwMode="auto">
            <a:xfrm>
              <a:off x="9747265" y="7777176"/>
              <a:ext cx="111786" cy="109637"/>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4" name="Freeform 526">
              <a:extLst>
                <a:ext uri="{FF2B5EF4-FFF2-40B4-BE49-F238E27FC236}">
                  <a16:creationId xmlns="" xmlns:a16="http://schemas.microsoft.com/office/drawing/2014/main" id="{B68673C3-3189-487A-9EBD-5F70D46FA55F}"/>
                </a:ext>
              </a:extLst>
            </p:cNvPr>
            <p:cNvSpPr>
              <a:spLocks/>
            </p:cNvSpPr>
            <p:nvPr/>
          </p:nvSpPr>
          <p:spPr bwMode="auto">
            <a:xfrm>
              <a:off x="9092909" y="6995284"/>
              <a:ext cx="79067" cy="3462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5" name="Freeform 527">
              <a:extLst>
                <a:ext uri="{FF2B5EF4-FFF2-40B4-BE49-F238E27FC236}">
                  <a16:creationId xmlns="" xmlns:a16="http://schemas.microsoft.com/office/drawing/2014/main" id="{322593E7-E80C-4A28-9CE6-1D26678CB261}"/>
                </a:ext>
              </a:extLst>
            </p:cNvPr>
            <p:cNvSpPr>
              <a:spLocks/>
            </p:cNvSpPr>
            <p:nvPr/>
          </p:nvSpPr>
          <p:spPr bwMode="auto">
            <a:xfrm>
              <a:off x="8643039" y="6986627"/>
              <a:ext cx="89974" cy="43280"/>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6" name="Freeform 528">
              <a:extLst>
                <a:ext uri="{FF2B5EF4-FFF2-40B4-BE49-F238E27FC236}">
                  <a16:creationId xmlns="" xmlns:a16="http://schemas.microsoft.com/office/drawing/2014/main" id="{99A0A0C6-D39B-401C-A61C-5811D1F73CDE}"/>
                </a:ext>
              </a:extLst>
            </p:cNvPr>
            <p:cNvSpPr>
              <a:spLocks/>
            </p:cNvSpPr>
            <p:nvPr/>
          </p:nvSpPr>
          <p:spPr bwMode="auto">
            <a:xfrm>
              <a:off x="8397658" y="6793320"/>
              <a:ext cx="414425" cy="152917"/>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7" name="Freeform 529">
              <a:extLst>
                <a:ext uri="{FF2B5EF4-FFF2-40B4-BE49-F238E27FC236}">
                  <a16:creationId xmlns="" xmlns:a16="http://schemas.microsoft.com/office/drawing/2014/main" id="{E0011745-3F9F-43D3-91FB-4E437FA98830}"/>
                </a:ext>
              </a:extLst>
            </p:cNvPr>
            <p:cNvSpPr>
              <a:spLocks/>
            </p:cNvSpPr>
            <p:nvPr/>
          </p:nvSpPr>
          <p:spPr bwMode="auto">
            <a:xfrm>
              <a:off x="8643039" y="6700993"/>
              <a:ext cx="32718" cy="31739"/>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8" name="Freeform 530">
              <a:extLst>
                <a:ext uri="{FF2B5EF4-FFF2-40B4-BE49-F238E27FC236}">
                  <a16:creationId xmlns="" xmlns:a16="http://schemas.microsoft.com/office/drawing/2014/main" id="{CD648A71-7DC6-4BCD-8D9B-700F712FDD86}"/>
                </a:ext>
              </a:extLst>
            </p:cNvPr>
            <p:cNvSpPr>
              <a:spLocks/>
            </p:cNvSpPr>
            <p:nvPr/>
          </p:nvSpPr>
          <p:spPr bwMode="auto">
            <a:xfrm>
              <a:off x="8844799" y="6876991"/>
              <a:ext cx="16360" cy="17312"/>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69" name="Freeform 531">
              <a:extLst>
                <a:ext uri="{FF2B5EF4-FFF2-40B4-BE49-F238E27FC236}">
                  <a16:creationId xmlns="" xmlns:a16="http://schemas.microsoft.com/office/drawing/2014/main" id="{90E0EA58-237C-4BB7-B6A8-9DE6CE8A571B}"/>
                </a:ext>
              </a:extLst>
            </p:cNvPr>
            <p:cNvSpPr>
              <a:spLocks/>
            </p:cNvSpPr>
            <p:nvPr/>
          </p:nvSpPr>
          <p:spPr bwMode="auto">
            <a:xfrm>
              <a:off x="9324659" y="5630581"/>
              <a:ext cx="46350" cy="8655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0" name="Freeform 532">
              <a:extLst>
                <a:ext uri="{FF2B5EF4-FFF2-40B4-BE49-F238E27FC236}">
                  <a16:creationId xmlns="" xmlns:a16="http://schemas.microsoft.com/office/drawing/2014/main" id="{A50DE567-5265-4F88-9841-C3E5724CF5E5}"/>
                </a:ext>
              </a:extLst>
            </p:cNvPr>
            <p:cNvSpPr>
              <a:spLocks/>
            </p:cNvSpPr>
            <p:nvPr/>
          </p:nvSpPr>
          <p:spPr bwMode="auto">
            <a:xfrm>
              <a:off x="9346471" y="5673858"/>
              <a:ext cx="57256" cy="3462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1" name="Freeform 533">
              <a:extLst>
                <a:ext uri="{FF2B5EF4-FFF2-40B4-BE49-F238E27FC236}">
                  <a16:creationId xmlns="" xmlns:a16="http://schemas.microsoft.com/office/drawing/2014/main" id="{95A961E3-80DD-40AD-BF67-9396EE1501EF}"/>
                </a:ext>
              </a:extLst>
            </p:cNvPr>
            <p:cNvSpPr>
              <a:spLocks/>
            </p:cNvSpPr>
            <p:nvPr/>
          </p:nvSpPr>
          <p:spPr bwMode="auto">
            <a:xfrm>
              <a:off x="9188333" y="5639234"/>
              <a:ext cx="119965" cy="60589"/>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2" name="Freeform 534">
              <a:extLst>
                <a:ext uri="{FF2B5EF4-FFF2-40B4-BE49-F238E27FC236}">
                  <a16:creationId xmlns="" xmlns:a16="http://schemas.microsoft.com/office/drawing/2014/main" id="{DCB25AFF-0C64-453B-AB6A-A778943B947A}"/>
                </a:ext>
              </a:extLst>
            </p:cNvPr>
            <p:cNvSpPr>
              <a:spLocks/>
            </p:cNvSpPr>
            <p:nvPr/>
          </p:nvSpPr>
          <p:spPr bwMode="auto">
            <a:xfrm>
              <a:off x="9212875" y="5471891"/>
              <a:ext cx="125416" cy="66361"/>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3" name="Freeform 535">
              <a:extLst>
                <a:ext uri="{FF2B5EF4-FFF2-40B4-BE49-F238E27FC236}">
                  <a16:creationId xmlns="" xmlns:a16="http://schemas.microsoft.com/office/drawing/2014/main" id="{A270A032-16C7-4FA7-A493-964DCA041285}"/>
                </a:ext>
              </a:extLst>
            </p:cNvPr>
            <p:cNvSpPr>
              <a:spLocks/>
            </p:cNvSpPr>
            <p:nvPr/>
          </p:nvSpPr>
          <p:spPr bwMode="auto">
            <a:xfrm>
              <a:off x="9411907" y="5385336"/>
              <a:ext cx="256290" cy="262553"/>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4" name="Freeform 536">
              <a:extLst>
                <a:ext uri="{FF2B5EF4-FFF2-40B4-BE49-F238E27FC236}">
                  <a16:creationId xmlns="" xmlns:a16="http://schemas.microsoft.com/office/drawing/2014/main" id="{87A6DC5C-416F-4A97-8484-2B10826590A1}"/>
                </a:ext>
              </a:extLst>
            </p:cNvPr>
            <p:cNvSpPr>
              <a:spLocks/>
            </p:cNvSpPr>
            <p:nvPr/>
          </p:nvSpPr>
          <p:spPr bwMode="auto">
            <a:xfrm>
              <a:off x="9619120" y="5572873"/>
              <a:ext cx="65435" cy="8367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5" name="Freeform 537">
              <a:extLst>
                <a:ext uri="{FF2B5EF4-FFF2-40B4-BE49-F238E27FC236}">
                  <a16:creationId xmlns="" xmlns:a16="http://schemas.microsoft.com/office/drawing/2014/main" id="{1CF400DE-C84E-4E0A-9519-8D16D18502BF}"/>
                </a:ext>
              </a:extLst>
            </p:cNvPr>
            <p:cNvSpPr>
              <a:spLocks/>
            </p:cNvSpPr>
            <p:nvPr/>
          </p:nvSpPr>
          <p:spPr bwMode="auto">
            <a:xfrm>
              <a:off x="9171979" y="4759243"/>
              <a:ext cx="24538" cy="4904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6" name="Freeform 538">
              <a:extLst>
                <a:ext uri="{FF2B5EF4-FFF2-40B4-BE49-F238E27FC236}">
                  <a16:creationId xmlns="" xmlns:a16="http://schemas.microsoft.com/office/drawing/2014/main" id="{D93FBA83-DA3B-413F-93B8-3473F31CFA53}"/>
                </a:ext>
              </a:extLst>
            </p:cNvPr>
            <p:cNvSpPr>
              <a:spLocks/>
            </p:cNvSpPr>
            <p:nvPr/>
          </p:nvSpPr>
          <p:spPr bwMode="auto">
            <a:xfrm>
              <a:off x="9052014" y="4842916"/>
              <a:ext cx="24538" cy="25966"/>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7" name="Freeform 539">
              <a:extLst>
                <a:ext uri="{FF2B5EF4-FFF2-40B4-BE49-F238E27FC236}">
                  <a16:creationId xmlns="" xmlns:a16="http://schemas.microsoft.com/office/drawing/2014/main" id="{F7C1E8CC-31C1-44B5-A98E-309F38593787}"/>
                </a:ext>
              </a:extLst>
            </p:cNvPr>
            <p:cNvSpPr>
              <a:spLocks/>
            </p:cNvSpPr>
            <p:nvPr/>
          </p:nvSpPr>
          <p:spPr bwMode="auto">
            <a:xfrm>
              <a:off x="8501264" y="5293011"/>
              <a:ext cx="54530" cy="34623"/>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8" name="Freeform 540">
              <a:extLst>
                <a:ext uri="{FF2B5EF4-FFF2-40B4-BE49-F238E27FC236}">
                  <a16:creationId xmlns="" xmlns:a16="http://schemas.microsoft.com/office/drawing/2014/main" id="{1DA434CB-955D-4AD6-AF93-A2155E4CC5B1}"/>
                </a:ext>
              </a:extLst>
            </p:cNvPr>
            <p:cNvSpPr>
              <a:spLocks/>
            </p:cNvSpPr>
            <p:nvPr/>
          </p:nvSpPr>
          <p:spPr bwMode="auto">
            <a:xfrm>
              <a:off x="8588510" y="5088162"/>
              <a:ext cx="49075" cy="51932"/>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79" name="Freeform 541">
              <a:extLst>
                <a:ext uri="{FF2B5EF4-FFF2-40B4-BE49-F238E27FC236}">
                  <a16:creationId xmlns="" xmlns:a16="http://schemas.microsoft.com/office/drawing/2014/main" id="{CA801B1E-E6C3-4DD5-8ED7-B94D428F37AF}"/>
                </a:ext>
              </a:extLst>
            </p:cNvPr>
            <p:cNvSpPr>
              <a:spLocks/>
            </p:cNvSpPr>
            <p:nvPr/>
          </p:nvSpPr>
          <p:spPr bwMode="auto">
            <a:xfrm>
              <a:off x="8563972" y="4724621"/>
              <a:ext cx="49075" cy="60589"/>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0" name="Freeform 542">
              <a:extLst>
                <a:ext uri="{FF2B5EF4-FFF2-40B4-BE49-F238E27FC236}">
                  <a16:creationId xmlns="" xmlns:a16="http://schemas.microsoft.com/office/drawing/2014/main" id="{A50AD366-6CBB-47F3-A848-AE419BA56754}"/>
                </a:ext>
              </a:extLst>
            </p:cNvPr>
            <p:cNvSpPr>
              <a:spLocks/>
            </p:cNvSpPr>
            <p:nvPr/>
          </p:nvSpPr>
          <p:spPr bwMode="auto">
            <a:xfrm>
              <a:off x="8427648" y="4689999"/>
              <a:ext cx="95427" cy="51932"/>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1" name="Freeform 543">
              <a:extLst>
                <a:ext uri="{FF2B5EF4-FFF2-40B4-BE49-F238E27FC236}">
                  <a16:creationId xmlns="" xmlns:a16="http://schemas.microsoft.com/office/drawing/2014/main" id="{F8C8FF82-8A6B-409B-87B5-766476993353}"/>
                </a:ext>
              </a:extLst>
            </p:cNvPr>
            <p:cNvSpPr>
              <a:spLocks/>
            </p:cNvSpPr>
            <p:nvPr/>
          </p:nvSpPr>
          <p:spPr bwMode="auto">
            <a:xfrm>
              <a:off x="8629407" y="4658262"/>
              <a:ext cx="54530" cy="23081"/>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2" name="Freeform 544">
              <a:extLst>
                <a:ext uri="{FF2B5EF4-FFF2-40B4-BE49-F238E27FC236}">
                  <a16:creationId xmlns="" xmlns:a16="http://schemas.microsoft.com/office/drawing/2014/main" id="{73C45132-C32E-4F85-B426-9C8852CB0D43}"/>
                </a:ext>
              </a:extLst>
            </p:cNvPr>
            <p:cNvSpPr>
              <a:spLocks/>
            </p:cNvSpPr>
            <p:nvPr/>
          </p:nvSpPr>
          <p:spPr bwMode="auto">
            <a:xfrm>
              <a:off x="8291323" y="4488035"/>
              <a:ext cx="272649" cy="201966"/>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3" name="Freeform 545">
              <a:extLst>
                <a:ext uri="{FF2B5EF4-FFF2-40B4-BE49-F238E27FC236}">
                  <a16:creationId xmlns="" xmlns:a16="http://schemas.microsoft.com/office/drawing/2014/main" id="{1A329C0E-5042-45AB-A7CD-65620A32923B}"/>
                </a:ext>
              </a:extLst>
            </p:cNvPr>
            <p:cNvSpPr>
              <a:spLocks/>
            </p:cNvSpPr>
            <p:nvPr/>
          </p:nvSpPr>
          <p:spPr bwMode="auto">
            <a:xfrm>
              <a:off x="8397658" y="4470721"/>
              <a:ext cx="54530" cy="43280"/>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4" name="Freeform 546">
              <a:extLst>
                <a:ext uri="{FF2B5EF4-FFF2-40B4-BE49-F238E27FC236}">
                  <a16:creationId xmlns="" xmlns:a16="http://schemas.microsoft.com/office/drawing/2014/main" id="{9C403341-490B-4DE4-BCC1-F0C58B7FA3DA}"/>
                </a:ext>
              </a:extLst>
            </p:cNvPr>
            <p:cNvSpPr>
              <a:spLocks/>
            </p:cNvSpPr>
            <p:nvPr/>
          </p:nvSpPr>
          <p:spPr bwMode="auto">
            <a:xfrm>
              <a:off x="8381297" y="4479379"/>
              <a:ext cx="29993" cy="43280"/>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5" name="Freeform 547">
              <a:extLst>
                <a:ext uri="{FF2B5EF4-FFF2-40B4-BE49-F238E27FC236}">
                  <a16:creationId xmlns="" xmlns:a16="http://schemas.microsoft.com/office/drawing/2014/main" id="{709EB958-A10F-46BF-9F13-6887697FEBF6}"/>
                </a:ext>
              </a:extLst>
            </p:cNvPr>
            <p:cNvSpPr>
              <a:spLocks/>
            </p:cNvSpPr>
            <p:nvPr/>
          </p:nvSpPr>
          <p:spPr bwMode="auto">
            <a:xfrm>
              <a:off x="8307681" y="4317809"/>
              <a:ext cx="24538" cy="51932"/>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6" name="Freeform 548">
              <a:extLst>
                <a:ext uri="{FF2B5EF4-FFF2-40B4-BE49-F238E27FC236}">
                  <a16:creationId xmlns="" xmlns:a16="http://schemas.microsoft.com/office/drawing/2014/main" id="{7DDA351A-9319-459D-ADA3-4A998680CCEC}"/>
                </a:ext>
              </a:extLst>
            </p:cNvPr>
            <p:cNvSpPr>
              <a:spLocks/>
            </p:cNvSpPr>
            <p:nvPr/>
          </p:nvSpPr>
          <p:spPr bwMode="auto">
            <a:xfrm>
              <a:off x="8187717" y="3876372"/>
              <a:ext cx="1150575" cy="891529"/>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7" name="Freeform 549">
              <a:extLst>
                <a:ext uri="{FF2B5EF4-FFF2-40B4-BE49-F238E27FC236}">
                  <a16:creationId xmlns="" xmlns:a16="http://schemas.microsoft.com/office/drawing/2014/main" id="{3D64D5C2-579D-40D6-894C-2A6DBAAAB5D4}"/>
                </a:ext>
              </a:extLst>
            </p:cNvPr>
            <p:cNvSpPr>
              <a:spLocks/>
            </p:cNvSpPr>
            <p:nvPr/>
          </p:nvSpPr>
          <p:spPr bwMode="auto">
            <a:xfrm>
              <a:off x="8932045" y="4707313"/>
              <a:ext cx="49075" cy="17312"/>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8" name="Freeform 550">
              <a:extLst>
                <a:ext uri="{FF2B5EF4-FFF2-40B4-BE49-F238E27FC236}">
                  <a16:creationId xmlns="" xmlns:a16="http://schemas.microsoft.com/office/drawing/2014/main" id="{8FFE5913-3D64-4A33-AF39-8CCA01C067D8}"/>
                </a:ext>
              </a:extLst>
            </p:cNvPr>
            <p:cNvSpPr>
              <a:spLocks/>
            </p:cNvSpPr>
            <p:nvPr/>
          </p:nvSpPr>
          <p:spPr bwMode="auto">
            <a:xfrm>
              <a:off x="8787543" y="4335121"/>
              <a:ext cx="65435" cy="17312"/>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89" name="Freeform 551">
              <a:extLst>
                <a:ext uri="{FF2B5EF4-FFF2-40B4-BE49-F238E27FC236}">
                  <a16:creationId xmlns="" xmlns:a16="http://schemas.microsoft.com/office/drawing/2014/main" id="{8F4E5A36-EA50-49D2-B6D5-7BD64B52D435}"/>
                </a:ext>
              </a:extLst>
            </p:cNvPr>
            <p:cNvSpPr>
              <a:spLocks/>
            </p:cNvSpPr>
            <p:nvPr/>
          </p:nvSpPr>
          <p:spPr bwMode="auto">
            <a:xfrm>
              <a:off x="8692117" y="4317809"/>
              <a:ext cx="95427" cy="8367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0" name="Freeform 552">
              <a:extLst>
                <a:ext uri="{FF2B5EF4-FFF2-40B4-BE49-F238E27FC236}">
                  <a16:creationId xmlns="" xmlns:a16="http://schemas.microsoft.com/office/drawing/2014/main" id="{4B59C546-36DF-47E1-9E46-1D267F63A805}"/>
                </a:ext>
              </a:extLst>
            </p:cNvPr>
            <p:cNvSpPr>
              <a:spLocks/>
            </p:cNvSpPr>
            <p:nvPr/>
          </p:nvSpPr>
          <p:spPr bwMode="auto">
            <a:xfrm>
              <a:off x="8604868" y="4242792"/>
              <a:ext cx="54530" cy="31739"/>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1" name="Freeform 553">
              <a:extLst>
                <a:ext uri="{FF2B5EF4-FFF2-40B4-BE49-F238E27FC236}">
                  <a16:creationId xmlns="" xmlns:a16="http://schemas.microsoft.com/office/drawing/2014/main" id="{932E87C7-68FC-4E5C-90A2-2543C992BF4E}"/>
                </a:ext>
              </a:extLst>
            </p:cNvPr>
            <p:cNvSpPr>
              <a:spLocks/>
            </p:cNvSpPr>
            <p:nvPr/>
          </p:nvSpPr>
          <p:spPr bwMode="auto">
            <a:xfrm>
              <a:off x="8683939" y="4234135"/>
              <a:ext cx="49075" cy="25966"/>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2" name="Freeform 554">
              <a:extLst>
                <a:ext uri="{FF2B5EF4-FFF2-40B4-BE49-F238E27FC236}">
                  <a16:creationId xmlns="" xmlns:a16="http://schemas.microsoft.com/office/drawing/2014/main" id="{4169661B-7F75-42E6-9A81-3C2E5D83F3E4}"/>
                </a:ext>
              </a:extLst>
            </p:cNvPr>
            <p:cNvSpPr>
              <a:spLocks/>
            </p:cNvSpPr>
            <p:nvPr/>
          </p:nvSpPr>
          <p:spPr bwMode="auto">
            <a:xfrm>
              <a:off x="8637587" y="4216826"/>
              <a:ext cx="38171" cy="17312"/>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3" name="Freeform 555">
              <a:extLst>
                <a:ext uri="{FF2B5EF4-FFF2-40B4-BE49-F238E27FC236}">
                  <a16:creationId xmlns="" xmlns:a16="http://schemas.microsoft.com/office/drawing/2014/main" id="{D74B9942-4C00-4D8B-8ACF-979342163109}"/>
                </a:ext>
              </a:extLst>
            </p:cNvPr>
            <p:cNvSpPr>
              <a:spLocks/>
            </p:cNvSpPr>
            <p:nvPr/>
          </p:nvSpPr>
          <p:spPr bwMode="auto">
            <a:xfrm>
              <a:off x="8539434" y="3893681"/>
              <a:ext cx="209938" cy="95213"/>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4" name="Freeform 556">
              <a:extLst>
                <a:ext uri="{FF2B5EF4-FFF2-40B4-BE49-F238E27FC236}">
                  <a16:creationId xmlns="" xmlns:a16="http://schemas.microsoft.com/office/drawing/2014/main" id="{6CFAD316-F45F-4A2A-89F4-571513805296}"/>
                </a:ext>
              </a:extLst>
            </p:cNvPr>
            <p:cNvSpPr>
              <a:spLocks/>
            </p:cNvSpPr>
            <p:nvPr/>
          </p:nvSpPr>
          <p:spPr bwMode="auto">
            <a:xfrm>
              <a:off x="6652710" y="5428616"/>
              <a:ext cx="231750" cy="161574"/>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5" name="Freeform 557">
              <a:extLst>
                <a:ext uri="{FF2B5EF4-FFF2-40B4-BE49-F238E27FC236}">
                  <a16:creationId xmlns="" xmlns:a16="http://schemas.microsoft.com/office/drawing/2014/main" id="{0997C635-6C3C-45CC-A006-81518AA3A440}"/>
                </a:ext>
              </a:extLst>
            </p:cNvPr>
            <p:cNvSpPr>
              <a:spLocks/>
            </p:cNvSpPr>
            <p:nvPr/>
          </p:nvSpPr>
          <p:spPr bwMode="auto">
            <a:xfrm>
              <a:off x="6470037" y="5241076"/>
              <a:ext cx="103605" cy="118294"/>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6" name="Freeform 558">
              <a:extLst>
                <a:ext uri="{FF2B5EF4-FFF2-40B4-BE49-F238E27FC236}">
                  <a16:creationId xmlns="" xmlns:a16="http://schemas.microsoft.com/office/drawing/2014/main" id="{6938F21D-7849-4154-8A3B-588BB042A49A}"/>
                </a:ext>
              </a:extLst>
            </p:cNvPr>
            <p:cNvSpPr>
              <a:spLocks/>
            </p:cNvSpPr>
            <p:nvPr/>
          </p:nvSpPr>
          <p:spPr bwMode="auto">
            <a:xfrm>
              <a:off x="6478218" y="5105470"/>
              <a:ext cx="32718" cy="3462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7" name="Freeform 559">
              <a:extLst>
                <a:ext uri="{FF2B5EF4-FFF2-40B4-BE49-F238E27FC236}">
                  <a16:creationId xmlns="" xmlns:a16="http://schemas.microsoft.com/office/drawing/2014/main" id="{C16C4265-306B-45A1-9860-BF5E79DD84CD}"/>
                </a:ext>
              </a:extLst>
            </p:cNvPr>
            <p:cNvSpPr>
              <a:spLocks/>
            </p:cNvSpPr>
            <p:nvPr/>
          </p:nvSpPr>
          <p:spPr bwMode="auto">
            <a:xfrm>
              <a:off x="6437319" y="5065080"/>
              <a:ext cx="49075" cy="49048"/>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8" name="Freeform 560">
              <a:extLst>
                <a:ext uri="{FF2B5EF4-FFF2-40B4-BE49-F238E27FC236}">
                  <a16:creationId xmlns="" xmlns:a16="http://schemas.microsoft.com/office/drawing/2014/main" id="{CCBF0A60-0F70-487A-A750-65610912115D}"/>
                </a:ext>
              </a:extLst>
            </p:cNvPr>
            <p:cNvSpPr>
              <a:spLocks/>
            </p:cNvSpPr>
            <p:nvPr/>
          </p:nvSpPr>
          <p:spPr bwMode="auto">
            <a:xfrm>
              <a:off x="6415507" y="5079504"/>
              <a:ext cx="29993" cy="51932"/>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299" name="Freeform 561">
              <a:extLst>
                <a:ext uri="{FF2B5EF4-FFF2-40B4-BE49-F238E27FC236}">
                  <a16:creationId xmlns="" xmlns:a16="http://schemas.microsoft.com/office/drawing/2014/main" id="{336298DD-EFDD-4D57-B3C3-D93FD0B31045}"/>
                </a:ext>
              </a:extLst>
            </p:cNvPr>
            <p:cNvSpPr>
              <a:spLocks/>
            </p:cNvSpPr>
            <p:nvPr/>
          </p:nvSpPr>
          <p:spPr bwMode="auto">
            <a:xfrm>
              <a:off x="6366430" y="5030454"/>
              <a:ext cx="40896" cy="92325"/>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0" name="Freeform 562">
              <a:extLst>
                <a:ext uri="{FF2B5EF4-FFF2-40B4-BE49-F238E27FC236}">
                  <a16:creationId xmlns="" xmlns:a16="http://schemas.microsoft.com/office/drawing/2014/main" id="{9FE17EE2-1526-4815-A16F-5C7142C40E73}"/>
                </a:ext>
              </a:extLst>
            </p:cNvPr>
            <p:cNvSpPr>
              <a:spLocks/>
            </p:cNvSpPr>
            <p:nvPr/>
          </p:nvSpPr>
          <p:spPr bwMode="auto">
            <a:xfrm>
              <a:off x="6333712" y="4995831"/>
              <a:ext cx="57256" cy="60589"/>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1" name="Freeform 563">
              <a:extLst>
                <a:ext uri="{FF2B5EF4-FFF2-40B4-BE49-F238E27FC236}">
                  <a16:creationId xmlns="" xmlns:a16="http://schemas.microsoft.com/office/drawing/2014/main" id="{C80D172F-B820-44D7-8B1A-E50D3DE64417}"/>
                </a:ext>
              </a:extLst>
            </p:cNvPr>
            <p:cNvSpPr>
              <a:spLocks/>
            </p:cNvSpPr>
            <p:nvPr/>
          </p:nvSpPr>
          <p:spPr bwMode="auto">
            <a:xfrm>
              <a:off x="6390968" y="4995831"/>
              <a:ext cx="54530" cy="77901"/>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2" name="Freeform 564">
              <a:extLst>
                <a:ext uri="{FF2B5EF4-FFF2-40B4-BE49-F238E27FC236}">
                  <a16:creationId xmlns="" xmlns:a16="http://schemas.microsoft.com/office/drawing/2014/main" id="{DD4B0E9B-8A25-4BE6-B7C8-831B2DDB8395}"/>
                </a:ext>
              </a:extLst>
            </p:cNvPr>
            <p:cNvSpPr>
              <a:spLocks/>
            </p:cNvSpPr>
            <p:nvPr/>
          </p:nvSpPr>
          <p:spPr bwMode="auto">
            <a:xfrm>
              <a:off x="6374608" y="5013143"/>
              <a:ext cx="24538" cy="8655"/>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3" name="Freeform 565">
              <a:extLst>
                <a:ext uri="{FF2B5EF4-FFF2-40B4-BE49-F238E27FC236}">
                  <a16:creationId xmlns="" xmlns:a16="http://schemas.microsoft.com/office/drawing/2014/main" id="{07810294-733E-470A-8F27-12B9A7B89312}"/>
                </a:ext>
              </a:extLst>
            </p:cNvPr>
            <p:cNvSpPr>
              <a:spLocks/>
            </p:cNvSpPr>
            <p:nvPr/>
          </p:nvSpPr>
          <p:spPr bwMode="auto">
            <a:xfrm>
              <a:off x="5605743" y="5021800"/>
              <a:ext cx="106331" cy="57704"/>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4" name="Freeform 566">
              <a:extLst>
                <a:ext uri="{FF2B5EF4-FFF2-40B4-BE49-F238E27FC236}">
                  <a16:creationId xmlns="" xmlns:a16="http://schemas.microsoft.com/office/drawing/2014/main" id="{4A43146A-558B-4D49-A0A9-9CADAB3BCA91}"/>
                </a:ext>
              </a:extLst>
            </p:cNvPr>
            <p:cNvSpPr>
              <a:spLocks/>
            </p:cNvSpPr>
            <p:nvPr/>
          </p:nvSpPr>
          <p:spPr bwMode="auto">
            <a:xfrm>
              <a:off x="5646640" y="4969865"/>
              <a:ext cx="65435" cy="60589"/>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5" name="Freeform 567">
              <a:extLst>
                <a:ext uri="{FF2B5EF4-FFF2-40B4-BE49-F238E27FC236}">
                  <a16:creationId xmlns="" xmlns:a16="http://schemas.microsoft.com/office/drawing/2014/main" id="{914F8344-91C0-4404-916D-6AB4D0DB5C7C}"/>
                </a:ext>
              </a:extLst>
            </p:cNvPr>
            <p:cNvSpPr>
              <a:spLocks/>
            </p:cNvSpPr>
            <p:nvPr/>
          </p:nvSpPr>
          <p:spPr bwMode="auto">
            <a:xfrm>
              <a:off x="5191317" y="5200681"/>
              <a:ext cx="79067" cy="31739"/>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6" name="Freeform 568">
              <a:extLst>
                <a:ext uri="{FF2B5EF4-FFF2-40B4-BE49-F238E27FC236}">
                  <a16:creationId xmlns="" xmlns:a16="http://schemas.microsoft.com/office/drawing/2014/main" id="{9F2CB1E0-0D45-4554-B06D-3EE63C7262F1}"/>
                </a:ext>
              </a:extLst>
            </p:cNvPr>
            <p:cNvSpPr>
              <a:spLocks/>
            </p:cNvSpPr>
            <p:nvPr/>
          </p:nvSpPr>
          <p:spPr bwMode="auto">
            <a:xfrm>
              <a:off x="5095890" y="5249731"/>
              <a:ext cx="46350" cy="43280"/>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7" name="Freeform 569">
              <a:extLst>
                <a:ext uri="{FF2B5EF4-FFF2-40B4-BE49-F238E27FC236}">
                  <a16:creationId xmlns="" xmlns:a16="http://schemas.microsoft.com/office/drawing/2014/main" id="{A35DEE6D-50DC-4305-BF47-276BFCC30CE5}"/>
                </a:ext>
              </a:extLst>
            </p:cNvPr>
            <p:cNvSpPr>
              <a:spLocks/>
            </p:cNvSpPr>
            <p:nvPr/>
          </p:nvSpPr>
          <p:spPr bwMode="auto">
            <a:xfrm>
              <a:off x="7814190" y="4199513"/>
              <a:ext cx="166316" cy="109637"/>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8" name="Freeform 570">
              <a:extLst>
                <a:ext uri="{FF2B5EF4-FFF2-40B4-BE49-F238E27FC236}">
                  <a16:creationId xmlns="" xmlns:a16="http://schemas.microsoft.com/office/drawing/2014/main" id="{CF8E0FCD-8D5D-4103-9667-B521A4A051C3}"/>
                </a:ext>
              </a:extLst>
            </p:cNvPr>
            <p:cNvSpPr>
              <a:spLocks/>
            </p:cNvSpPr>
            <p:nvPr/>
          </p:nvSpPr>
          <p:spPr bwMode="auto">
            <a:xfrm>
              <a:off x="7756936" y="4251448"/>
              <a:ext cx="40896" cy="31739"/>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09" name="Freeform 571">
              <a:extLst>
                <a:ext uri="{FF2B5EF4-FFF2-40B4-BE49-F238E27FC236}">
                  <a16:creationId xmlns="" xmlns:a16="http://schemas.microsoft.com/office/drawing/2014/main" id="{41B1AFD5-9FF1-4471-AE83-5DACD78A2D3C}"/>
                </a:ext>
              </a:extLst>
            </p:cNvPr>
            <p:cNvSpPr>
              <a:spLocks/>
            </p:cNvSpPr>
            <p:nvPr/>
          </p:nvSpPr>
          <p:spPr bwMode="auto">
            <a:xfrm>
              <a:off x="7707858" y="4283183"/>
              <a:ext cx="16360" cy="1731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0" name="Freeform 572">
              <a:extLst>
                <a:ext uri="{FF2B5EF4-FFF2-40B4-BE49-F238E27FC236}">
                  <a16:creationId xmlns="" xmlns:a16="http://schemas.microsoft.com/office/drawing/2014/main" id="{D2800300-CF64-49AF-B82E-A205BE953180}"/>
                </a:ext>
              </a:extLst>
            </p:cNvPr>
            <p:cNvSpPr>
              <a:spLocks/>
            </p:cNvSpPr>
            <p:nvPr/>
          </p:nvSpPr>
          <p:spPr bwMode="auto">
            <a:xfrm>
              <a:off x="7020784" y="3928304"/>
              <a:ext cx="736150" cy="380848"/>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1" name="Freeform 573">
              <a:extLst>
                <a:ext uri="{FF2B5EF4-FFF2-40B4-BE49-F238E27FC236}">
                  <a16:creationId xmlns="" xmlns:a16="http://schemas.microsoft.com/office/drawing/2014/main" id="{07B1D91D-9BB2-428D-AB9A-3DEE0A8C4871}"/>
                </a:ext>
              </a:extLst>
            </p:cNvPr>
            <p:cNvSpPr>
              <a:spLocks/>
            </p:cNvSpPr>
            <p:nvPr/>
          </p:nvSpPr>
          <p:spPr bwMode="auto">
            <a:xfrm>
              <a:off x="7508826" y="3893681"/>
              <a:ext cx="111786" cy="77901"/>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2" name="Freeform 574">
              <a:extLst>
                <a:ext uri="{FF2B5EF4-FFF2-40B4-BE49-F238E27FC236}">
                  <a16:creationId xmlns="" xmlns:a16="http://schemas.microsoft.com/office/drawing/2014/main" id="{7E0C3A1D-E050-40B9-94FD-B8C757E7EC28}"/>
                </a:ext>
              </a:extLst>
            </p:cNvPr>
            <p:cNvSpPr>
              <a:spLocks/>
            </p:cNvSpPr>
            <p:nvPr/>
          </p:nvSpPr>
          <p:spPr bwMode="auto">
            <a:xfrm>
              <a:off x="7686047" y="3859058"/>
              <a:ext cx="253562" cy="248129"/>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3" name="Freeform 575">
              <a:extLst>
                <a:ext uri="{FF2B5EF4-FFF2-40B4-BE49-F238E27FC236}">
                  <a16:creationId xmlns="" xmlns:a16="http://schemas.microsoft.com/office/drawing/2014/main" id="{601520DC-0530-4E4D-80DB-783EB50C8843}"/>
                </a:ext>
              </a:extLst>
            </p:cNvPr>
            <p:cNvSpPr>
              <a:spLocks/>
            </p:cNvSpPr>
            <p:nvPr/>
          </p:nvSpPr>
          <p:spPr bwMode="auto">
            <a:xfrm>
              <a:off x="7955967" y="3859058"/>
              <a:ext cx="223570" cy="187539"/>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4" name="Freeform 576">
              <a:extLst>
                <a:ext uri="{FF2B5EF4-FFF2-40B4-BE49-F238E27FC236}">
                  <a16:creationId xmlns="" xmlns:a16="http://schemas.microsoft.com/office/drawing/2014/main" id="{75D1FFD4-BEB3-4174-9E7F-45954B285CA7}"/>
                </a:ext>
              </a:extLst>
            </p:cNvPr>
            <p:cNvSpPr>
              <a:spLocks/>
            </p:cNvSpPr>
            <p:nvPr/>
          </p:nvSpPr>
          <p:spPr bwMode="auto">
            <a:xfrm>
              <a:off x="6759044" y="3835977"/>
              <a:ext cx="430784" cy="279866"/>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5" name="Freeform 577">
              <a:extLst>
                <a:ext uri="{FF2B5EF4-FFF2-40B4-BE49-F238E27FC236}">
                  <a16:creationId xmlns="" xmlns:a16="http://schemas.microsoft.com/office/drawing/2014/main" id="{9FE78F58-E272-40E8-862E-24C64382E125}"/>
                </a:ext>
              </a:extLst>
            </p:cNvPr>
            <p:cNvSpPr>
              <a:spLocks/>
            </p:cNvSpPr>
            <p:nvPr/>
          </p:nvSpPr>
          <p:spPr bwMode="auto">
            <a:xfrm>
              <a:off x="7596072" y="3758075"/>
              <a:ext cx="57256" cy="3462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6" name="Freeform 578">
              <a:extLst>
                <a:ext uri="{FF2B5EF4-FFF2-40B4-BE49-F238E27FC236}">
                  <a16:creationId xmlns="" xmlns:a16="http://schemas.microsoft.com/office/drawing/2014/main" id="{4E5DE86E-565F-48BF-91B7-6D364075EDFF}"/>
                </a:ext>
              </a:extLst>
            </p:cNvPr>
            <p:cNvSpPr>
              <a:spLocks/>
            </p:cNvSpPr>
            <p:nvPr/>
          </p:nvSpPr>
          <p:spPr bwMode="auto">
            <a:xfrm>
              <a:off x="7102579" y="3605161"/>
              <a:ext cx="479859" cy="239472"/>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7" name="Freeform 579">
              <a:extLst>
                <a:ext uri="{FF2B5EF4-FFF2-40B4-BE49-F238E27FC236}">
                  <a16:creationId xmlns="" xmlns:a16="http://schemas.microsoft.com/office/drawing/2014/main" id="{59F4BE6D-B610-49D5-B5C2-6E475B45AAFF}"/>
                </a:ext>
              </a:extLst>
            </p:cNvPr>
            <p:cNvSpPr>
              <a:spLocks/>
            </p:cNvSpPr>
            <p:nvPr/>
          </p:nvSpPr>
          <p:spPr bwMode="auto">
            <a:xfrm>
              <a:off x="7020784" y="3700373"/>
              <a:ext cx="81794" cy="57704"/>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8" name="Freeform 580">
              <a:extLst>
                <a:ext uri="{FF2B5EF4-FFF2-40B4-BE49-F238E27FC236}">
                  <a16:creationId xmlns="" xmlns:a16="http://schemas.microsoft.com/office/drawing/2014/main" id="{2F095F1E-E5B8-4EC0-AAE4-A13764649467}"/>
                </a:ext>
              </a:extLst>
            </p:cNvPr>
            <p:cNvSpPr>
              <a:spLocks/>
            </p:cNvSpPr>
            <p:nvPr/>
          </p:nvSpPr>
          <p:spPr bwMode="auto">
            <a:xfrm>
              <a:off x="6879008" y="3573425"/>
              <a:ext cx="294460" cy="144262"/>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19" name="Freeform 581">
              <a:extLst>
                <a:ext uri="{FF2B5EF4-FFF2-40B4-BE49-F238E27FC236}">
                  <a16:creationId xmlns="" xmlns:a16="http://schemas.microsoft.com/office/drawing/2014/main" id="{6A740662-07F8-4E64-8A2F-1EA4D63F9B58}"/>
                </a:ext>
              </a:extLst>
            </p:cNvPr>
            <p:cNvSpPr>
              <a:spLocks/>
            </p:cNvSpPr>
            <p:nvPr/>
          </p:nvSpPr>
          <p:spPr bwMode="auto">
            <a:xfrm>
              <a:off x="7198007" y="3631125"/>
              <a:ext cx="62708" cy="17312"/>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0" name="Freeform 582">
              <a:extLst>
                <a:ext uri="{FF2B5EF4-FFF2-40B4-BE49-F238E27FC236}">
                  <a16:creationId xmlns="" xmlns:a16="http://schemas.microsoft.com/office/drawing/2014/main" id="{E1C0E41F-9140-437E-9F84-00C563BB8314}"/>
                </a:ext>
              </a:extLst>
            </p:cNvPr>
            <p:cNvSpPr>
              <a:spLocks/>
            </p:cNvSpPr>
            <p:nvPr/>
          </p:nvSpPr>
          <p:spPr bwMode="auto">
            <a:xfrm>
              <a:off x="7252536" y="3512836"/>
              <a:ext cx="169042" cy="8367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1" name="Freeform 583">
              <a:extLst>
                <a:ext uri="{FF2B5EF4-FFF2-40B4-BE49-F238E27FC236}">
                  <a16:creationId xmlns="" xmlns:a16="http://schemas.microsoft.com/office/drawing/2014/main" id="{D7CB6FA1-E399-4B1F-A61F-C793A82611F3}"/>
                </a:ext>
              </a:extLst>
            </p:cNvPr>
            <p:cNvSpPr>
              <a:spLocks/>
            </p:cNvSpPr>
            <p:nvPr/>
          </p:nvSpPr>
          <p:spPr bwMode="auto">
            <a:xfrm>
              <a:off x="7181647" y="3530145"/>
              <a:ext cx="62708" cy="3462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2" name="Freeform 584">
              <a:extLst>
                <a:ext uri="{FF2B5EF4-FFF2-40B4-BE49-F238E27FC236}">
                  <a16:creationId xmlns="" xmlns:a16="http://schemas.microsoft.com/office/drawing/2014/main" id="{866237AD-C5D5-4E5C-B671-DB082A8E26E5}"/>
                </a:ext>
              </a:extLst>
            </p:cNvPr>
            <p:cNvSpPr>
              <a:spLocks/>
            </p:cNvSpPr>
            <p:nvPr/>
          </p:nvSpPr>
          <p:spPr bwMode="auto">
            <a:xfrm>
              <a:off x="7268895" y="3452244"/>
              <a:ext cx="169042" cy="60589"/>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3" name="Freeform 585">
              <a:extLst>
                <a:ext uri="{FF2B5EF4-FFF2-40B4-BE49-F238E27FC236}">
                  <a16:creationId xmlns="" xmlns:a16="http://schemas.microsoft.com/office/drawing/2014/main" id="{EEA2D206-6F79-478E-8A98-55BFB659198B}"/>
                </a:ext>
              </a:extLst>
            </p:cNvPr>
            <p:cNvSpPr>
              <a:spLocks/>
            </p:cNvSpPr>
            <p:nvPr/>
          </p:nvSpPr>
          <p:spPr bwMode="auto">
            <a:xfrm>
              <a:off x="7677865" y="3631125"/>
              <a:ext cx="223570" cy="161574"/>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4" name="Freeform 586">
              <a:extLst>
                <a:ext uri="{FF2B5EF4-FFF2-40B4-BE49-F238E27FC236}">
                  <a16:creationId xmlns="" xmlns:a16="http://schemas.microsoft.com/office/drawing/2014/main" id="{550FE845-2FA8-4358-B88D-E125FC2C7DE6}"/>
                </a:ext>
              </a:extLst>
            </p:cNvPr>
            <p:cNvSpPr>
              <a:spLocks/>
            </p:cNvSpPr>
            <p:nvPr/>
          </p:nvSpPr>
          <p:spPr bwMode="auto">
            <a:xfrm>
              <a:off x="7653328" y="3709028"/>
              <a:ext cx="70889" cy="23081"/>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5" name="Freeform 587">
              <a:extLst>
                <a:ext uri="{FF2B5EF4-FFF2-40B4-BE49-F238E27FC236}">
                  <a16:creationId xmlns="" xmlns:a16="http://schemas.microsoft.com/office/drawing/2014/main" id="{AE4CAD62-F403-431E-BA55-9169C0C7A1FF}"/>
                </a:ext>
              </a:extLst>
            </p:cNvPr>
            <p:cNvSpPr>
              <a:spLocks/>
            </p:cNvSpPr>
            <p:nvPr/>
          </p:nvSpPr>
          <p:spPr bwMode="auto">
            <a:xfrm>
              <a:off x="7636969" y="3700373"/>
              <a:ext cx="65435" cy="17312"/>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6" name="Freeform 588">
              <a:extLst>
                <a:ext uri="{FF2B5EF4-FFF2-40B4-BE49-F238E27FC236}">
                  <a16:creationId xmlns="" xmlns:a16="http://schemas.microsoft.com/office/drawing/2014/main" id="{82488B3C-5549-4F00-BAFC-0FF53C0123D0}"/>
                </a:ext>
              </a:extLst>
            </p:cNvPr>
            <p:cNvSpPr>
              <a:spLocks/>
            </p:cNvSpPr>
            <p:nvPr/>
          </p:nvSpPr>
          <p:spPr bwMode="auto">
            <a:xfrm>
              <a:off x="7604250" y="3674404"/>
              <a:ext cx="81794" cy="43280"/>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7" name="Freeform 589">
              <a:extLst>
                <a:ext uri="{FF2B5EF4-FFF2-40B4-BE49-F238E27FC236}">
                  <a16:creationId xmlns="" xmlns:a16="http://schemas.microsoft.com/office/drawing/2014/main" id="{5F695F20-26CA-4276-8B8F-A07BE0363321}"/>
                </a:ext>
              </a:extLst>
            </p:cNvPr>
            <p:cNvSpPr>
              <a:spLocks/>
            </p:cNvSpPr>
            <p:nvPr/>
          </p:nvSpPr>
          <p:spPr bwMode="auto">
            <a:xfrm>
              <a:off x="7612431" y="3639784"/>
              <a:ext cx="57256" cy="43280"/>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8" name="Freeform 590">
              <a:extLst>
                <a:ext uri="{FF2B5EF4-FFF2-40B4-BE49-F238E27FC236}">
                  <a16:creationId xmlns="" xmlns:a16="http://schemas.microsoft.com/office/drawing/2014/main" id="{F9A96604-C906-443F-8E71-CC158D733315}"/>
                </a:ext>
              </a:extLst>
            </p:cNvPr>
            <p:cNvSpPr>
              <a:spLocks/>
            </p:cNvSpPr>
            <p:nvPr/>
          </p:nvSpPr>
          <p:spPr bwMode="auto">
            <a:xfrm>
              <a:off x="7533364" y="3538799"/>
              <a:ext cx="95427" cy="75018"/>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29" name="Freeform 591">
              <a:extLst>
                <a:ext uri="{FF2B5EF4-FFF2-40B4-BE49-F238E27FC236}">
                  <a16:creationId xmlns="" xmlns:a16="http://schemas.microsoft.com/office/drawing/2014/main" id="{7D143EEA-89A6-4887-A98C-4FEC14FB52B2}"/>
                </a:ext>
              </a:extLst>
            </p:cNvPr>
            <p:cNvSpPr>
              <a:spLocks/>
            </p:cNvSpPr>
            <p:nvPr/>
          </p:nvSpPr>
          <p:spPr bwMode="auto">
            <a:xfrm>
              <a:off x="7686047" y="3530145"/>
              <a:ext cx="70889" cy="25966"/>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0" name="Freeform 592">
              <a:extLst>
                <a:ext uri="{FF2B5EF4-FFF2-40B4-BE49-F238E27FC236}">
                  <a16:creationId xmlns="" xmlns:a16="http://schemas.microsoft.com/office/drawing/2014/main" id="{BBB70554-BD1D-4524-89D9-FF3EA4EEA89F}"/>
                </a:ext>
              </a:extLst>
            </p:cNvPr>
            <p:cNvSpPr>
              <a:spLocks/>
            </p:cNvSpPr>
            <p:nvPr/>
          </p:nvSpPr>
          <p:spPr bwMode="auto">
            <a:xfrm>
              <a:off x="7549721" y="3394540"/>
              <a:ext cx="286280" cy="161574"/>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1" name="Freeform 593">
              <a:extLst>
                <a:ext uri="{FF2B5EF4-FFF2-40B4-BE49-F238E27FC236}">
                  <a16:creationId xmlns="" xmlns:a16="http://schemas.microsoft.com/office/drawing/2014/main" id="{10D1C9FF-F0A9-4156-83FA-0D6343CFE9B4}"/>
                </a:ext>
              </a:extLst>
            </p:cNvPr>
            <p:cNvSpPr>
              <a:spLocks/>
            </p:cNvSpPr>
            <p:nvPr/>
          </p:nvSpPr>
          <p:spPr bwMode="auto">
            <a:xfrm>
              <a:off x="7773293" y="3316639"/>
              <a:ext cx="87246" cy="43280"/>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2" name="Freeform 594">
              <a:extLst>
                <a:ext uri="{FF2B5EF4-FFF2-40B4-BE49-F238E27FC236}">
                  <a16:creationId xmlns="" xmlns:a16="http://schemas.microsoft.com/office/drawing/2014/main" id="{2FD44903-1801-4A58-9836-9B8EFB4F4D4D}"/>
                </a:ext>
              </a:extLst>
            </p:cNvPr>
            <p:cNvSpPr>
              <a:spLocks/>
            </p:cNvSpPr>
            <p:nvPr/>
          </p:nvSpPr>
          <p:spPr bwMode="auto">
            <a:xfrm>
              <a:off x="7844181" y="3452244"/>
              <a:ext cx="160861" cy="95213"/>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3" name="Freeform 595">
              <a:extLst>
                <a:ext uri="{FF2B5EF4-FFF2-40B4-BE49-F238E27FC236}">
                  <a16:creationId xmlns="" xmlns:a16="http://schemas.microsoft.com/office/drawing/2014/main" id="{1C9B1ABF-8DFD-47E8-A10E-D784D8A48A7F}"/>
                </a:ext>
              </a:extLst>
            </p:cNvPr>
            <p:cNvSpPr>
              <a:spLocks/>
            </p:cNvSpPr>
            <p:nvPr/>
          </p:nvSpPr>
          <p:spPr bwMode="auto">
            <a:xfrm>
              <a:off x="7934156" y="3538799"/>
              <a:ext cx="141776" cy="43280"/>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4" name="Freeform 596">
              <a:extLst>
                <a:ext uri="{FF2B5EF4-FFF2-40B4-BE49-F238E27FC236}">
                  <a16:creationId xmlns="" xmlns:a16="http://schemas.microsoft.com/office/drawing/2014/main" id="{8346FE1F-5C00-4820-9BD2-0C6092CE39A8}"/>
                </a:ext>
              </a:extLst>
            </p:cNvPr>
            <p:cNvSpPr>
              <a:spLocks/>
            </p:cNvSpPr>
            <p:nvPr/>
          </p:nvSpPr>
          <p:spPr bwMode="auto">
            <a:xfrm>
              <a:off x="7925978" y="3732109"/>
              <a:ext cx="133597" cy="95213"/>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5" name="Freeform 597">
              <a:extLst>
                <a:ext uri="{FF2B5EF4-FFF2-40B4-BE49-F238E27FC236}">
                  <a16:creationId xmlns="" xmlns:a16="http://schemas.microsoft.com/office/drawing/2014/main" id="{B7B4E0BC-E5C1-4230-BD58-765DE2023E0F}"/>
                </a:ext>
              </a:extLst>
            </p:cNvPr>
            <p:cNvSpPr>
              <a:spLocks/>
            </p:cNvSpPr>
            <p:nvPr/>
          </p:nvSpPr>
          <p:spPr bwMode="auto">
            <a:xfrm>
              <a:off x="7988685" y="3709028"/>
              <a:ext cx="32718" cy="23081"/>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6" name="Freeform 598">
              <a:extLst>
                <a:ext uri="{FF2B5EF4-FFF2-40B4-BE49-F238E27FC236}">
                  <a16:creationId xmlns="" xmlns:a16="http://schemas.microsoft.com/office/drawing/2014/main" id="{212884EA-5CF1-4830-8594-55A9DBE301AB}"/>
                </a:ext>
              </a:extLst>
            </p:cNvPr>
            <p:cNvSpPr>
              <a:spLocks/>
            </p:cNvSpPr>
            <p:nvPr/>
          </p:nvSpPr>
          <p:spPr bwMode="auto">
            <a:xfrm>
              <a:off x="8133188" y="3556111"/>
              <a:ext cx="70889" cy="4904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7" name="Freeform 599">
              <a:extLst>
                <a:ext uri="{FF2B5EF4-FFF2-40B4-BE49-F238E27FC236}">
                  <a16:creationId xmlns="" xmlns:a16="http://schemas.microsoft.com/office/drawing/2014/main" id="{1B8D40B2-1C10-4D32-8A63-1AF6FF7948B1}"/>
                </a:ext>
              </a:extLst>
            </p:cNvPr>
            <p:cNvSpPr>
              <a:spLocks/>
            </p:cNvSpPr>
            <p:nvPr/>
          </p:nvSpPr>
          <p:spPr bwMode="auto">
            <a:xfrm>
              <a:off x="8171358" y="3631125"/>
              <a:ext cx="24538" cy="3462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8" name="Freeform 600">
              <a:extLst>
                <a:ext uri="{FF2B5EF4-FFF2-40B4-BE49-F238E27FC236}">
                  <a16:creationId xmlns="" xmlns:a16="http://schemas.microsoft.com/office/drawing/2014/main" id="{2D5A0EBD-2E0F-4DC2-9B35-C99AB3F8F08F}"/>
                </a:ext>
              </a:extLst>
            </p:cNvPr>
            <p:cNvSpPr>
              <a:spLocks/>
            </p:cNvSpPr>
            <p:nvPr/>
          </p:nvSpPr>
          <p:spPr bwMode="auto">
            <a:xfrm>
              <a:off x="7909616" y="3605161"/>
              <a:ext cx="711612" cy="230818"/>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39" name="Freeform 601">
              <a:extLst>
                <a:ext uri="{FF2B5EF4-FFF2-40B4-BE49-F238E27FC236}">
                  <a16:creationId xmlns="" xmlns:a16="http://schemas.microsoft.com/office/drawing/2014/main" id="{4A288B31-CB48-4057-A465-89ACF643F7EB}"/>
                </a:ext>
              </a:extLst>
            </p:cNvPr>
            <p:cNvSpPr>
              <a:spLocks/>
            </p:cNvSpPr>
            <p:nvPr/>
          </p:nvSpPr>
          <p:spPr bwMode="auto">
            <a:xfrm>
              <a:off x="7925978" y="3207002"/>
              <a:ext cx="471680" cy="31448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0" name="Freeform 602">
              <a:extLst>
                <a:ext uri="{FF2B5EF4-FFF2-40B4-BE49-F238E27FC236}">
                  <a16:creationId xmlns="" xmlns:a16="http://schemas.microsoft.com/office/drawing/2014/main" id="{3CB2EAB4-2141-4AD6-B9B0-1EB1D165E8FC}"/>
                </a:ext>
              </a:extLst>
            </p:cNvPr>
            <p:cNvSpPr>
              <a:spLocks/>
            </p:cNvSpPr>
            <p:nvPr/>
          </p:nvSpPr>
          <p:spPr bwMode="auto">
            <a:xfrm>
              <a:off x="8116828" y="3013694"/>
              <a:ext cx="1246001" cy="68668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1" name="Freeform 604">
              <a:extLst>
                <a:ext uri="{FF2B5EF4-FFF2-40B4-BE49-F238E27FC236}">
                  <a16:creationId xmlns="" xmlns:a16="http://schemas.microsoft.com/office/drawing/2014/main" id="{2E416801-840A-4DDD-B534-4ED8DB3BF620}"/>
                </a:ext>
              </a:extLst>
            </p:cNvPr>
            <p:cNvSpPr>
              <a:spLocks/>
            </p:cNvSpPr>
            <p:nvPr/>
          </p:nvSpPr>
          <p:spPr bwMode="auto">
            <a:xfrm>
              <a:off x="8700297" y="3394540"/>
              <a:ext cx="111786" cy="43280"/>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2" name="Freeform 605">
              <a:extLst>
                <a:ext uri="{FF2B5EF4-FFF2-40B4-BE49-F238E27FC236}">
                  <a16:creationId xmlns="" xmlns:a16="http://schemas.microsoft.com/office/drawing/2014/main" id="{D45D4EA6-E54C-4E12-B5F0-07C313569F43}"/>
                </a:ext>
              </a:extLst>
            </p:cNvPr>
            <p:cNvSpPr>
              <a:spLocks/>
            </p:cNvSpPr>
            <p:nvPr/>
          </p:nvSpPr>
          <p:spPr bwMode="auto">
            <a:xfrm>
              <a:off x="8389478" y="3429160"/>
              <a:ext cx="46351" cy="17312"/>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3" name="Freeform 606">
              <a:extLst>
                <a:ext uri="{FF2B5EF4-FFF2-40B4-BE49-F238E27FC236}">
                  <a16:creationId xmlns="" xmlns:a16="http://schemas.microsoft.com/office/drawing/2014/main" id="{51346560-09FF-4DF3-B2FA-69714A184F7D}"/>
                </a:ext>
              </a:extLst>
            </p:cNvPr>
            <p:cNvSpPr>
              <a:spLocks/>
            </p:cNvSpPr>
            <p:nvPr/>
          </p:nvSpPr>
          <p:spPr bwMode="auto">
            <a:xfrm>
              <a:off x="8596690" y="3691716"/>
              <a:ext cx="46351" cy="25969"/>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4" name="Freeform 607">
              <a:extLst>
                <a:ext uri="{FF2B5EF4-FFF2-40B4-BE49-F238E27FC236}">
                  <a16:creationId xmlns="" xmlns:a16="http://schemas.microsoft.com/office/drawing/2014/main" id="{2CD2E0E0-240E-4B77-9D4A-592526AF52CE}"/>
                </a:ext>
              </a:extLst>
            </p:cNvPr>
            <p:cNvSpPr>
              <a:spLocks/>
            </p:cNvSpPr>
            <p:nvPr/>
          </p:nvSpPr>
          <p:spPr bwMode="auto">
            <a:xfrm>
              <a:off x="5878389" y="4868882"/>
              <a:ext cx="40896" cy="3462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5" name="Freeform 608">
              <a:extLst>
                <a:ext uri="{FF2B5EF4-FFF2-40B4-BE49-F238E27FC236}">
                  <a16:creationId xmlns="" xmlns:a16="http://schemas.microsoft.com/office/drawing/2014/main" id="{6315D1E9-5DFD-4914-877C-7050C3792239}"/>
                </a:ext>
              </a:extLst>
            </p:cNvPr>
            <p:cNvSpPr>
              <a:spLocks/>
            </p:cNvSpPr>
            <p:nvPr/>
          </p:nvSpPr>
          <p:spPr bwMode="auto">
            <a:xfrm>
              <a:off x="5935648" y="4860226"/>
              <a:ext cx="8181" cy="865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6" name="Freeform 609">
              <a:extLst>
                <a:ext uri="{FF2B5EF4-FFF2-40B4-BE49-F238E27FC236}">
                  <a16:creationId xmlns="" xmlns:a16="http://schemas.microsoft.com/office/drawing/2014/main" id="{29AA44E3-4B5F-4F6C-9C86-84607C850D17}"/>
                </a:ext>
              </a:extLst>
            </p:cNvPr>
            <p:cNvSpPr>
              <a:spLocks/>
            </p:cNvSpPr>
            <p:nvPr/>
          </p:nvSpPr>
          <p:spPr bwMode="auto">
            <a:xfrm>
              <a:off x="5120429" y="4868882"/>
              <a:ext cx="54530" cy="51932"/>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7" name="Freeform 614">
              <a:extLst>
                <a:ext uri="{FF2B5EF4-FFF2-40B4-BE49-F238E27FC236}">
                  <a16:creationId xmlns="" xmlns:a16="http://schemas.microsoft.com/office/drawing/2014/main" id="{AE2E114B-C7F9-4190-B839-0978FF45BD91}"/>
                </a:ext>
              </a:extLst>
            </p:cNvPr>
            <p:cNvSpPr>
              <a:spLocks/>
            </p:cNvSpPr>
            <p:nvPr/>
          </p:nvSpPr>
          <p:spPr bwMode="auto">
            <a:xfrm>
              <a:off x="9690007" y="9115914"/>
              <a:ext cx="81794" cy="75018"/>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8" name="Freeform 615">
              <a:extLst>
                <a:ext uri="{FF2B5EF4-FFF2-40B4-BE49-F238E27FC236}">
                  <a16:creationId xmlns="" xmlns:a16="http://schemas.microsoft.com/office/drawing/2014/main" id="{82E14D0A-778A-46E3-83FC-8D0591DDCE3E}"/>
                </a:ext>
              </a:extLst>
            </p:cNvPr>
            <p:cNvSpPr>
              <a:spLocks/>
            </p:cNvSpPr>
            <p:nvPr/>
          </p:nvSpPr>
          <p:spPr bwMode="auto">
            <a:xfrm>
              <a:off x="8460367" y="5699825"/>
              <a:ext cx="57256" cy="25969"/>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49" name="Freeform 616">
              <a:extLst>
                <a:ext uri="{FF2B5EF4-FFF2-40B4-BE49-F238E27FC236}">
                  <a16:creationId xmlns="" xmlns:a16="http://schemas.microsoft.com/office/drawing/2014/main" id="{AFE0CBE2-99B6-4D2F-9B58-AC09609EC626}"/>
                </a:ext>
              </a:extLst>
            </p:cNvPr>
            <p:cNvSpPr>
              <a:spLocks/>
            </p:cNvSpPr>
            <p:nvPr/>
          </p:nvSpPr>
          <p:spPr bwMode="auto">
            <a:xfrm>
              <a:off x="9027472" y="10258455"/>
              <a:ext cx="144505" cy="135605"/>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0" name="Freeform 617">
              <a:extLst>
                <a:ext uri="{FF2B5EF4-FFF2-40B4-BE49-F238E27FC236}">
                  <a16:creationId xmlns="" xmlns:a16="http://schemas.microsoft.com/office/drawing/2014/main" id="{C0F429B5-E81E-4DC1-B381-0DBF38BBC548}"/>
                </a:ext>
              </a:extLst>
            </p:cNvPr>
            <p:cNvSpPr>
              <a:spLocks/>
            </p:cNvSpPr>
            <p:nvPr/>
          </p:nvSpPr>
          <p:spPr bwMode="auto">
            <a:xfrm>
              <a:off x="8874792" y="10241148"/>
              <a:ext cx="239931" cy="19619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1" name="Freeform 618">
              <a:extLst>
                <a:ext uri="{FF2B5EF4-FFF2-40B4-BE49-F238E27FC236}">
                  <a16:creationId xmlns="" xmlns:a16="http://schemas.microsoft.com/office/drawing/2014/main" id="{9CDF55C7-5700-4559-AD5C-663ACD1182BD}"/>
                </a:ext>
              </a:extLst>
            </p:cNvPr>
            <p:cNvSpPr>
              <a:spLocks/>
            </p:cNvSpPr>
            <p:nvPr/>
          </p:nvSpPr>
          <p:spPr bwMode="auto">
            <a:xfrm>
              <a:off x="8836619" y="7301114"/>
              <a:ext cx="608007" cy="467402"/>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2" name="Freeform 619">
              <a:extLst>
                <a:ext uri="{FF2B5EF4-FFF2-40B4-BE49-F238E27FC236}">
                  <a16:creationId xmlns="" xmlns:a16="http://schemas.microsoft.com/office/drawing/2014/main" id="{C399B41D-AB8B-4938-8664-495E5A57542B}"/>
                </a:ext>
              </a:extLst>
            </p:cNvPr>
            <p:cNvSpPr>
              <a:spLocks/>
            </p:cNvSpPr>
            <p:nvPr/>
          </p:nvSpPr>
          <p:spPr bwMode="auto">
            <a:xfrm>
              <a:off x="9324659" y="7428064"/>
              <a:ext cx="207210" cy="323144"/>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3" name="Freeform 620">
              <a:extLst>
                <a:ext uri="{FF2B5EF4-FFF2-40B4-BE49-F238E27FC236}">
                  <a16:creationId xmlns="" xmlns:a16="http://schemas.microsoft.com/office/drawing/2014/main" id="{AF359CC8-F3C3-44F9-A649-6AB8583D0A12}"/>
                </a:ext>
              </a:extLst>
            </p:cNvPr>
            <p:cNvSpPr>
              <a:spLocks/>
            </p:cNvSpPr>
            <p:nvPr/>
          </p:nvSpPr>
          <p:spPr bwMode="auto">
            <a:xfrm>
              <a:off x="9458256" y="7529046"/>
              <a:ext cx="177221" cy="196192"/>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4" name="Freeform 621">
              <a:extLst>
                <a:ext uri="{FF2B5EF4-FFF2-40B4-BE49-F238E27FC236}">
                  <a16:creationId xmlns="" xmlns:a16="http://schemas.microsoft.com/office/drawing/2014/main" id="{D64084A8-11FE-48E7-A0BD-BC481BD62BA7}"/>
                </a:ext>
              </a:extLst>
            </p:cNvPr>
            <p:cNvSpPr>
              <a:spLocks/>
            </p:cNvSpPr>
            <p:nvPr/>
          </p:nvSpPr>
          <p:spPr bwMode="auto">
            <a:xfrm>
              <a:off x="9602760" y="7546360"/>
              <a:ext cx="128145" cy="15291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5" name="Freeform 622">
              <a:extLst>
                <a:ext uri="{FF2B5EF4-FFF2-40B4-BE49-F238E27FC236}">
                  <a16:creationId xmlns="" xmlns:a16="http://schemas.microsoft.com/office/drawing/2014/main" id="{BF415FAF-E5F5-4300-9D8A-29C6B7CF06D1}"/>
                </a:ext>
              </a:extLst>
            </p:cNvPr>
            <p:cNvSpPr>
              <a:spLocks/>
            </p:cNvSpPr>
            <p:nvPr/>
          </p:nvSpPr>
          <p:spPr bwMode="auto">
            <a:xfrm>
              <a:off x="8460367" y="7257838"/>
              <a:ext cx="646178" cy="712649"/>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6" name="Freeform 623">
              <a:extLst>
                <a:ext uri="{FF2B5EF4-FFF2-40B4-BE49-F238E27FC236}">
                  <a16:creationId xmlns="" xmlns:a16="http://schemas.microsoft.com/office/drawing/2014/main" id="{05BC2A78-9F52-4981-991F-F5A88A70689B}"/>
                </a:ext>
              </a:extLst>
            </p:cNvPr>
            <p:cNvSpPr>
              <a:spLocks/>
            </p:cNvSpPr>
            <p:nvPr/>
          </p:nvSpPr>
          <p:spPr bwMode="auto">
            <a:xfrm>
              <a:off x="8547612" y="7733896"/>
              <a:ext cx="223570" cy="279868"/>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7" name="Freeform 624">
              <a:extLst>
                <a:ext uri="{FF2B5EF4-FFF2-40B4-BE49-F238E27FC236}">
                  <a16:creationId xmlns="" xmlns:a16="http://schemas.microsoft.com/office/drawing/2014/main" id="{52A3F8E9-721D-4F19-B7D5-4A347D3FD387}"/>
                </a:ext>
              </a:extLst>
            </p:cNvPr>
            <p:cNvSpPr>
              <a:spLocks/>
            </p:cNvSpPr>
            <p:nvPr/>
          </p:nvSpPr>
          <p:spPr bwMode="auto">
            <a:xfrm>
              <a:off x="8523075" y="7785831"/>
              <a:ext cx="512579" cy="804975"/>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8" name="Freeform 625">
              <a:extLst>
                <a:ext uri="{FF2B5EF4-FFF2-40B4-BE49-F238E27FC236}">
                  <a16:creationId xmlns="" xmlns:a16="http://schemas.microsoft.com/office/drawing/2014/main" id="{A281F190-E5EA-4CBB-8080-21C1DA7C4C43}"/>
                </a:ext>
              </a:extLst>
            </p:cNvPr>
            <p:cNvSpPr>
              <a:spLocks/>
            </p:cNvSpPr>
            <p:nvPr/>
          </p:nvSpPr>
          <p:spPr bwMode="auto">
            <a:xfrm>
              <a:off x="8749373" y="8538872"/>
              <a:ext cx="348989" cy="1797489"/>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59" name="Freeform 626">
              <a:extLst>
                <a:ext uri="{FF2B5EF4-FFF2-40B4-BE49-F238E27FC236}">
                  <a16:creationId xmlns="" xmlns:a16="http://schemas.microsoft.com/office/drawing/2014/main" id="{E5D33061-E8CF-4099-A955-1E0203EFEACC}"/>
                </a:ext>
              </a:extLst>
            </p:cNvPr>
            <p:cNvSpPr>
              <a:spLocks/>
            </p:cNvSpPr>
            <p:nvPr/>
          </p:nvSpPr>
          <p:spPr bwMode="auto">
            <a:xfrm>
              <a:off x="8986575" y="8192645"/>
              <a:ext cx="512579" cy="591469"/>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0" name="Freeform 627">
              <a:extLst>
                <a:ext uri="{FF2B5EF4-FFF2-40B4-BE49-F238E27FC236}">
                  <a16:creationId xmlns="" xmlns:a16="http://schemas.microsoft.com/office/drawing/2014/main" id="{B562B79A-1D9C-4679-B13B-F72272C51EA6}"/>
                </a:ext>
              </a:extLst>
            </p:cNvPr>
            <p:cNvSpPr>
              <a:spLocks/>
            </p:cNvSpPr>
            <p:nvPr/>
          </p:nvSpPr>
          <p:spPr bwMode="auto">
            <a:xfrm>
              <a:off x="9275583" y="8613885"/>
              <a:ext cx="359895" cy="375077"/>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1" name="Freeform 628">
              <a:extLst>
                <a:ext uri="{FF2B5EF4-FFF2-40B4-BE49-F238E27FC236}">
                  <a16:creationId xmlns="" xmlns:a16="http://schemas.microsoft.com/office/drawing/2014/main" id="{B7FD46C6-AEF5-4E67-B559-0A30964A9201}"/>
                </a:ext>
              </a:extLst>
            </p:cNvPr>
            <p:cNvSpPr>
              <a:spLocks noEditPoints="1"/>
            </p:cNvSpPr>
            <p:nvPr/>
          </p:nvSpPr>
          <p:spPr bwMode="auto">
            <a:xfrm>
              <a:off x="8820262" y="7572324"/>
              <a:ext cx="1589536" cy="1705161"/>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2" name="Freeform 629">
              <a:extLst>
                <a:ext uri="{FF2B5EF4-FFF2-40B4-BE49-F238E27FC236}">
                  <a16:creationId xmlns="" xmlns:a16="http://schemas.microsoft.com/office/drawing/2014/main" id="{BB8D2802-D971-412A-91E6-89F7C41D11F4}"/>
                </a:ext>
              </a:extLst>
            </p:cNvPr>
            <p:cNvSpPr>
              <a:spLocks/>
            </p:cNvSpPr>
            <p:nvPr/>
          </p:nvSpPr>
          <p:spPr bwMode="auto">
            <a:xfrm>
              <a:off x="9436445" y="9098602"/>
              <a:ext cx="215392" cy="23658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3" name="Freeform 630">
              <a:extLst>
                <a:ext uri="{FF2B5EF4-FFF2-40B4-BE49-F238E27FC236}">
                  <a16:creationId xmlns="" xmlns:a16="http://schemas.microsoft.com/office/drawing/2014/main" id="{371EA495-B69B-41BC-B118-E98872B6F9C1}"/>
                </a:ext>
              </a:extLst>
            </p:cNvPr>
            <p:cNvSpPr>
              <a:spLocks/>
            </p:cNvSpPr>
            <p:nvPr/>
          </p:nvSpPr>
          <p:spPr bwMode="auto">
            <a:xfrm>
              <a:off x="8820262" y="8726409"/>
              <a:ext cx="823395" cy="1514736"/>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4" name="Freeform 631">
              <a:extLst>
                <a:ext uri="{FF2B5EF4-FFF2-40B4-BE49-F238E27FC236}">
                  <a16:creationId xmlns="" xmlns:a16="http://schemas.microsoft.com/office/drawing/2014/main" id="{C7AF20C6-D0F4-4C13-9398-A4DDF77FA5A0}"/>
                </a:ext>
              </a:extLst>
            </p:cNvPr>
            <p:cNvSpPr>
              <a:spLocks/>
            </p:cNvSpPr>
            <p:nvPr/>
          </p:nvSpPr>
          <p:spPr bwMode="auto">
            <a:xfrm>
              <a:off x="8285870" y="7130890"/>
              <a:ext cx="174496" cy="204849"/>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5" name="Freeform 632">
              <a:extLst>
                <a:ext uri="{FF2B5EF4-FFF2-40B4-BE49-F238E27FC236}">
                  <a16:creationId xmlns="" xmlns:a16="http://schemas.microsoft.com/office/drawing/2014/main" id="{839DCF91-80A4-469E-963E-5FC6E944AAB5}"/>
                </a:ext>
              </a:extLst>
            </p:cNvPr>
            <p:cNvSpPr>
              <a:spLocks/>
            </p:cNvSpPr>
            <p:nvPr/>
          </p:nvSpPr>
          <p:spPr bwMode="auto">
            <a:xfrm>
              <a:off x="8340402" y="7318425"/>
              <a:ext cx="136323" cy="126948"/>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6" name="Freeform 633">
              <a:extLst>
                <a:ext uri="{FF2B5EF4-FFF2-40B4-BE49-F238E27FC236}">
                  <a16:creationId xmlns="" xmlns:a16="http://schemas.microsoft.com/office/drawing/2014/main" id="{22A4D46A-57D5-4563-9091-107157E82078}"/>
                </a:ext>
              </a:extLst>
            </p:cNvPr>
            <p:cNvSpPr>
              <a:spLocks/>
            </p:cNvSpPr>
            <p:nvPr/>
          </p:nvSpPr>
          <p:spPr bwMode="auto">
            <a:xfrm>
              <a:off x="8187717" y="7174166"/>
              <a:ext cx="89974" cy="75018"/>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7" name="Freeform 634">
              <a:extLst>
                <a:ext uri="{FF2B5EF4-FFF2-40B4-BE49-F238E27FC236}">
                  <a16:creationId xmlns="" xmlns:a16="http://schemas.microsoft.com/office/drawing/2014/main" id="{221F3256-A25F-4595-917D-5EB686B1C1CC}"/>
                </a:ext>
              </a:extLst>
            </p:cNvPr>
            <p:cNvSpPr>
              <a:spLocks/>
            </p:cNvSpPr>
            <p:nvPr/>
          </p:nvSpPr>
          <p:spPr bwMode="auto">
            <a:xfrm>
              <a:off x="8092291" y="7021253"/>
              <a:ext cx="160865" cy="196192"/>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8" name="Freeform 635">
              <a:extLst>
                <a:ext uri="{FF2B5EF4-FFF2-40B4-BE49-F238E27FC236}">
                  <a16:creationId xmlns="" xmlns:a16="http://schemas.microsoft.com/office/drawing/2014/main" id="{37EFDA8D-A22A-4DDD-A0A1-CB9B336E7982}"/>
                </a:ext>
              </a:extLst>
            </p:cNvPr>
            <p:cNvSpPr>
              <a:spLocks/>
            </p:cNvSpPr>
            <p:nvPr/>
          </p:nvSpPr>
          <p:spPr bwMode="auto">
            <a:xfrm>
              <a:off x="7118939" y="6351883"/>
              <a:ext cx="1196926" cy="813629"/>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69" name="Freeform 636">
              <a:extLst>
                <a:ext uri="{FF2B5EF4-FFF2-40B4-BE49-F238E27FC236}">
                  <a16:creationId xmlns="" xmlns:a16="http://schemas.microsoft.com/office/drawing/2014/main" id="{32899B38-EC5E-476E-960C-84E8D6E3B751}"/>
                </a:ext>
              </a:extLst>
            </p:cNvPr>
            <p:cNvSpPr>
              <a:spLocks/>
            </p:cNvSpPr>
            <p:nvPr/>
          </p:nvSpPr>
          <p:spPr bwMode="auto">
            <a:xfrm>
              <a:off x="8212257" y="7107808"/>
              <a:ext cx="239931" cy="135605"/>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0" name="Freeform 637">
              <a:extLst>
                <a:ext uri="{FF2B5EF4-FFF2-40B4-BE49-F238E27FC236}">
                  <a16:creationId xmlns="" xmlns:a16="http://schemas.microsoft.com/office/drawing/2014/main" id="{280E8023-9CF5-47D7-9617-8882A28A8D5E}"/>
                </a:ext>
              </a:extLst>
            </p:cNvPr>
            <p:cNvSpPr>
              <a:spLocks/>
            </p:cNvSpPr>
            <p:nvPr/>
          </p:nvSpPr>
          <p:spPr bwMode="auto">
            <a:xfrm>
              <a:off x="8212257" y="6995284"/>
              <a:ext cx="57256" cy="126948"/>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1" name="Freeform 638">
              <a:extLst>
                <a:ext uri="{FF2B5EF4-FFF2-40B4-BE49-F238E27FC236}">
                  <a16:creationId xmlns="" xmlns:a16="http://schemas.microsoft.com/office/drawing/2014/main" id="{1E75C5FF-C12A-429A-8E39-6C3E17974978}"/>
                </a:ext>
              </a:extLst>
            </p:cNvPr>
            <p:cNvSpPr>
              <a:spLocks/>
            </p:cNvSpPr>
            <p:nvPr/>
          </p:nvSpPr>
          <p:spPr bwMode="auto">
            <a:xfrm>
              <a:off x="8812079" y="6920266"/>
              <a:ext cx="103605" cy="92325"/>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2" name="Freeform 639">
              <a:extLst>
                <a:ext uri="{FF2B5EF4-FFF2-40B4-BE49-F238E27FC236}">
                  <a16:creationId xmlns="" xmlns:a16="http://schemas.microsoft.com/office/drawing/2014/main" id="{6BCF401D-3324-4F91-AAC3-472FBF1BFEA2}"/>
                </a:ext>
              </a:extLst>
            </p:cNvPr>
            <p:cNvSpPr>
              <a:spLocks/>
            </p:cNvSpPr>
            <p:nvPr/>
          </p:nvSpPr>
          <p:spPr bwMode="auto">
            <a:xfrm>
              <a:off x="8907508" y="6920266"/>
              <a:ext cx="144505" cy="126948"/>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3" name="Freeform 640">
              <a:extLst>
                <a:ext uri="{FF2B5EF4-FFF2-40B4-BE49-F238E27FC236}">
                  <a16:creationId xmlns="" xmlns:a16="http://schemas.microsoft.com/office/drawing/2014/main" id="{94CE8A30-057A-4DE3-9F2C-391711B64AAF}"/>
                </a:ext>
              </a:extLst>
            </p:cNvPr>
            <p:cNvSpPr>
              <a:spLocks/>
            </p:cNvSpPr>
            <p:nvPr/>
          </p:nvSpPr>
          <p:spPr bwMode="auto">
            <a:xfrm>
              <a:off x="5054994" y="4098530"/>
              <a:ext cx="1551368" cy="1102150"/>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4" name="Freeform 641">
              <a:extLst>
                <a:ext uri="{FF2B5EF4-FFF2-40B4-BE49-F238E27FC236}">
                  <a16:creationId xmlns="" xmlns:a16="http://schemas.microsoft.com/office/drawing/2014/main" id="{0D49F027-23F3-488E-9243-CDE923540C63}"/>
                </a:ext>
              </a:extLst>
            </p:cNvPr>
            <p:cNvSpPr>
              <a:spLocks/>
            </p:cNvSpPr>
            <p:nvPr/>
          </p:nvSpPr>
          <p:spPr bwMode="auto">
            <a:xfrm>
              <a:off x="6805392" y="5503627"/>
              <a:ext cx="2309327" cy="121179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5" name="Freeform 642">
              <a:extLst>
                <a:ext uri="{FF2B5EF4-FFF2-40B4-BE49-F238E27FC236}">
                  <a16:creationId xmlns="" xmlns:a16="http://schemas.microsoft.com/office/drawing/2014/main" id="{8E1E46E7-15FE-46A8-9B92-55D877A9CADB}"/>
                </a:ext>
              </a:extLst>
            </p:cNvPr>
            <p:cNvSpPr>
              <a:spLocks noEditPoints="1"/>
            </p:cNvSpPr>
            <p:nvPr/>
          </p:nvSpPr>
          <p:spPr bwMode="auto">
            <a:xfrm>
              <a:off x="6159218" y="4046599"/>
              <a:ext cx="3410825" cy="185519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6" name="Freeform 776">
              <a:extLst>
                <a:ext uri="{FF2B5EF4-FFF2-40B4-BE49-F238E27FC236}">
                  <a16:creationId xmlns="" xmlns:a16="http://schemas.microsoft.com/office/drawing/2014/main" id="{63060D60-3524-449D-9B35-7E62B4C295D3}"/>
                </a:ext>
              </a:extLst>
            </p:cNvPr>
            <p:cNvSpPr>
              <a:spLocks/>
            </p:cNvSpPr>
            <p:nvPr/>
          </p:nvSpPr>
          <p:spPr bwMode="auto">
            <a:xfrm>
              <a:off x="8866611" y="2970414"/>
              <a:ext cx="2440199" cy="1924437"/>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7" name="Freeform 777">
              <a:extLst>
                <a:ext uri="{FF2B5EF4-FFF2-40B4-BE49-F238E27FC236}">
                  <a16:creationId xmlns="" xmlns:a16="http://schemas.microsoft.com/office/drawing/2014/main" id="{605C9003-0DCA-4F1F-ACEB-B057E56149CC}"/>
                </a:ext>
              </a:extLst>
            </p:cNvPr>
            <p:cNvSpPr>
              <a:spLocks/>
            </p:cNvSpPr>
            <p:nvPr/>
          </p:nvSpPr>
          <p:spPr bwMode="auto">
            <a:xfrm>
              <a:off x="9586401" y="4164891"/>
              <a:ext cx="128145" cy="95213"/>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8" name="Freeform 778">
              <a:extLst>
                <a:ext uri="{FF2B5EF4-FFF2-40B4-BE49-F238E27FC236}">
                  <a16:creationId xmlns="" xmlns:a16="http://schemas.microsoft.com/office/drawing/2014/main" id="{108889C8-A4C6-453D-8165-112DBA590DFF}"/>
                </a:ext>
              </a:extLst>
            </p:cNvPr>
            <p:cNvSpPr>
              <a:spLocks/>
            </p:cNvSpPr>
            <p:nvPr/>
          </p:nvSpPr>
          <p:spPr bwMode="auto">
            <a:xfrm>
              <a:off x="9627300" y="4098530"/>
              <a:ext cx="32718" cy="17312"/>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79" name="Freeform 779">
              <a:extLst>
                <a:ext uri="{FF2B5EF4-FFF2-40B4-BE49-F238E27FC236}">
                  <a16:creationId xmlns="" xmlns:a16="http://schemas.microsoft.com/office/drawing/2014/main" id="{0CB8CA8A-7674-440A-90A3-9A34179CE8AB}"/>
                </a:ext>
              </a:extLst>
            </p:cNvPr>
            <p:cNvSpPr>
              <a:spLocks/>
            </p:cNvSpPr>
            <p:nvPr/>
          </p:nvSpPr>
          <p:spPr bwMode="auto">
            <a:xfrm>
              <a:off x="9651838" y="3097362"/>
              <a:ext cx="87246" cy="51932"/>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0" name="Freeform 780">
              <a:extLst>
                <a:ext uri="{FF2B5EF4-FFF2-40B4-BE49-F238E27FC236}">
                  <a16:creationId xmlns="" xmlns:a16="http://schemas.microsoft.com/office/drawing/2014/main" id="{C3DCD811-4370-4499-BDD1-79B09954C306}"/>
                </a:ext>
              </a:extLst>
            </p:cNvPr>
            <p:cNvSpPr>
              <a:spLocks/>
            </p:cNvSpPr>
            <p:nvPr/>
          </p:nvSpPr>
          <p:spPr bwMode="auto">
            <a:xfrm>
              <a:off x="9921758" y="3022344"/>
              <a:ext cx="65435" cy="40393"/>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1" name="Freeform 782">
              <a:extLst>
                <a:ext uri="{FF2B5EF4-FFF2-40B4-BE49-F238E27FC236}">
                  <a16:creationId xmlns="" xmlns:a16="http://schemas.microsoft.com/office/drawing/2014/main" id="{B08827D0-7638-453B-9C9A-B98539E2734C}"/>
                </a:ext>
              </a:extLst>
            </p:cNvPr>
            <p:cNvSpPr>
              <a:spLocks/>
            </p:cNvSpPr>
            <p:nvPr/>
          </p:nvSpPr>
          <p:spPr bwMode="auto">
            <a:xfrm>
              <a:off x="10955094" y="3131985"/>
              <a:ext cx="46351" cy="3462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2" name="Freeform 783">
              <a:extLst>
                <a:ext uri="{FF2B5EF4-FFF2-40B4-BE49-F238E27FC236}">
                  <a16:creationId xmlns="" xmlns:a16="http://schemas.microsoft.com/office/drawing/2014/main" id="{8AC68C3A-FD7E-41A5-88EE-62E7063A80ED}"/>
                </a:ext>
              </a:extLst>
            </p:cNvPr>
            <p:cNvSpPr>
              <a:spLocks/>
            </p:cNvSpPr>
            <p:nvPr/>
          </p:nvSpPr>
          <p:spPr bwMode="auto">
            <a:xfrm>
              <a:off x="11017804" y="3166606"/>
              <a:ext cx="40896" cy="8657"/>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3" name="Freeform 784">
              <a:extLst>
                <a:ext uri="{FF2B5EF4-FFF2-40B4-BE49-F238E27FC236}">
                  <a16:creationId xmlns="" xmlns:a16="http://schemas.microsoft.com/office/drawing/2014/main" id="{C9708F97-F8C6-4C80-AB43-89A122FEB6B4}"/>
                </a:ext>
              </a:extLst>
            </p:cNvPr>
            <p:cNvSpPr>
              <a:spLocks/>
            </p:cNvSpPr>
            <p:nvPr/>
          </p:nvSpPr>
          <p:spPr bwMode="auto">
            <a:xfrm>
              <a:off x="11017804" y="3648436"/>
              <a:ext cx="32718" cy="60589"/>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4" name="Freeform 785">
              <a:extLst>
                <a:ext uri="{FF2B5EF4-FFF2-40B4-BE49-F238E27FC236}">
                  <a16:creationId xmlns="" xmlns:a16="http://schemas.microsoft.com/office/drawing/2014/main" id="{C5E1022A-5F57-4923-B558-04633C4132CF}"/>
                </a:ext>
              </a:extLst>
            </p:cNvPr>
            <p:cNvSpPr>
              <a:spLocks/>
            </p:cNvSpPr>
            <p:nvPr/>
          </p:nvSpPr>
          <p:spPr bwMode="auto">
            <a:xfrm>
              <a:off x="11034162" y="3758073"/>
              <a:ext cx="54530" cy="3462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5" name="Freeform 786">
              <a:extLst>
                <a:ext uri="{FF2B5EF4-FFF2-40B4-BE49-F238E27FC236}">
                  <a16:creationId xmlns="" xmlns:a16="http://schemas.microsoft.com/office/drawing/2014/main" id="{0AE3D5A6-9535-4083-AFDC-D655D8E2E7C8}"/>
                </a:ext>
              </a:extLst>
            </p:cNvPr>
            <p:cNvSpPr>
              <a:spLocks/>
            </p:cNvSpPr>
            <p:nvPr/>
          </p:nvSpPr>
          <p:spPr bwMode="auto">
            <a:xfrm>
              <a:off x="10810589" y="3945613"/>
              <a:ext cx="136323" cy="8367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6" name="Freeform 787">
              <a:extLst>
                <a:ext uri="{FF2B5EF4-FFF2-40B4-BE49-F238E27FC236}">
                  <a16:creationId xmlns="" xmlns:a16="http://schemas.microsoft.com/office/drawing/2014/main" id="{16D8AD6D-9B19-4B36-834A-766C12F652D2}"/>
                </a:ext>
              </a:extLst>
            </p:cNvPr>
            <p:cNvSpPr>
              <a:spLocks/>
            </p:cNvSpPr>
            <p:nvPr/>
          </p:nvSpPr>
          <p:spPr bwMode="auto">
            <a:xfrm>
              <a:off x="10786053" y="3928304"/>
              <a:ext cx="70889" cy="25969"/>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7" name="Freeform 788">
              <a:extLst>
                <a:ext uri="{FF2B5EF4-FFF2-40B4-BE49-F238E27FC236}">
                  <a16:creationId xmlns="" xmlns:a16="http://schemas.microsoft.com/office/drawing/2014/main" id="{01C2C055-A8FE-4430-B2B6-E0552F43C1F8}"/>
                </a:ext>
              </a:extLst>
            </p:cNvPr>
            <p:cNvSpPr>
              <a:spLocks/>
            </p:cNvSpPr>
            <p:nvPr/>
          </p:nvSpPr>
          <p:spPr bwMode="auto">
            <a:xfrm>
              <a:off x="10674268" y="4107185"/>
              <a:ext cx="103605" cy="57704"/>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8" name="Freeform 789">
              <a:extLst>
                <a:ext uri="{FF2B5EF4-FFF2-40B4-BE49-F238E27FC236}">
                  <a16:creationId xmlns="" xmlns:a16="http://schemas.microsoft.com/office/drawing/2014/main" id="{A5B96885-955C-4FD5-984E-AB2004D9348D}"/>
                </a:ext>
              </a:extLst>
            </p:cNvPr>
            <p:cNvSpPr>
              <a:spLocks/>
            </p:cNvSpPr>
            <p:nvPr/>
          </p:nvSpPr>
          <p:spPr bwMode="auto">
            <a:xfrm>
              <a:off x="9730905" y="4190857"/>
              <a:ext cx="32718" cy="51932"/>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89" name="Freeform 790">
              <a:extLst>
                <a:ext uri="{FF2B5EF4-FFF2-40B4-BE49-F238E27FC236}">
                  <a16:creationId xmlns="" xmlns:a16="http://schemas.microsoft.com/office/drawing/2014/main" id="{B22CF743-9D9C-4470-B120-C5D7F01FA5AA}"/>
                </a:ext>
              </a:extLst>
            </p:cNvPr>
            <p:cNvSpPr>
              <a:spLocks/>
            </p:cNvSpPr>
            <p:nvPr/>
          </p:nvSpPr>
          <p:spPr bwMode="auto">
            <a:xfrm>
              <a:off x="9660016" y="4081219"/>
              <a:ext cx="29993" cy="3462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0" name="Freeform 791">
              <a:extLst>
                <a:ext uri="{FF2B5EF4-FFF2-40B4-BE49-F238E27FC236}">
                  <a16:creationId xmlns="" xmlns:a16="http://schemas.microsoft.com/office/drawing/2014/main" id="{A8D6A1D3-93E5-4685-8076-4B9051ED68FF}"/>
                </a:ext>
              </a:extLst>
            </p:cNvPr>
            <p:cNvSpPr>
              <a:spLocks/>
            </p:cNvSpPr>
            <p:nvPr/>
          </p:nvSpPr>
          <p:spPr bwMode="auto">
            <a:xfrm>
              <a:off x="11066879" y="3538799"/>
              <a:ext cx="16360" cy="17312"/>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1" name="Freeform 792">
              <a:extLst>
                <a:ext uri="{FF2B5EF4-FFF2-40B4-BE49-F238E27FC236}">
                  <a16:creationId xmlns="" xmlns:a16="http://schemas.microsoft.com/office/drawing/2014/main" id="{4DE19C0A-5F1F-47C6-A440-B7171ABAF700}"/>
                </a:ext>
              </a:extLst>
            </p:cNvPr>
            <p:cNvSpPr>
              <a:spLocks/>
            </p:cNvSpPr>
            <p:nvPr/>
          </p:nvSpPr>
          <p:spPr bwMode="auto">
            <a:xfrm>
              <a:off x="11001445" y="3446472"/>
              <a:ext cx="24539" cy="14426"/>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2" name="Freeform 793">
              <a:extLst>
                <a:ext uri="{FF2B5EF4-FFF2-40B4-BE49-F238E27FC236}">
                  <a16:creationId xmlns="" xmlns:a16="http://schemas.microsoft.com/office/drawing/2014/main" id="{6E552AC7-D329-4F27-99B9-9BDE961CF4A6}"/>
                </a:ext>
              </a:extLst>
            </p:cNvPr>
            <p:cNvSpPr>
              <a:spLocks/>
            </p:cNvSpPr>
            <p:nvPr/>
          </p:nvSpPr>
          <p:spPr bwMode="auto">
            <a:xfrm>
              <a:off x="11066879" y="3411849"/>
              <a:ext cx="21811" cy="25969"/>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3" name="Freeform 794">
              <a:extLst>
                <a:ext uri="{FF2B5EF4-FFF2-40B4-BE49-F238E27FC236}">
                  <a16:creationId xmlns="" xmlns:a16="http://schemas.microsoft.com/office/drawing/2014/main" id="{757FFBD1-DAA7-4B12-AB13-0A2B34478119}"/>
                </a:ext>
              </a:extLst>
            </p:cNvPr>
            <p:cNvSpPr>
              <a:spLocks/>
            </p:cNvSpPr>
            <p:nvPr/>
          </p:nvSpPr>
          <p:spPr bwMode="auto">
            <a:xfrm>
              <a:off x="8882970" y="3582077"/>
              <a:ext cx="40896" cy="57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4" name="Freeform 795">
              <a:extLst>
                <a:ext uri="{FF2B5EF4-FFF2-40B4-BE49-F238E27FC236}">
                  <a16:creationId xmlns="" xmlns:a16="http://schemas.microsoft.com/office/drawing/2014/main" id="{48B8450B-308D-440D-BF56-38355C2E1F38}"/>
                </a:ext>
              </a:extLst>
            </p:cNvPr>
            <p:cNvSpPr>
              <a:spLocks/>
            </p:cNvSpPr>
            <p:nvPr/>
          </p:nvSpPr>
          <p:spPr bwMode="auto">
            <a:xfrm>
              <a:off x="8932045" y="3582077"/>
              <a:ext cx="4907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5" name="Freeform 796">
              <a:extLst>
                <a:ext uri="{FF2B5EF4-FFF2-40B4-BE49-F238E27FC236}">
                  <a16:creationId xmlns="" xmlns:a16="http://schemas.microsoft.com/office/drawing/2014/main" id="{3F0C43D8-55DA-4782-94E0-1BA55A5ED388}"/>
                </a:ext>
              </a:extLst>
            </p:cNvPr>
            <p:cNvSpPr>
              <a:spLocks/>
            </p:cNvSpPr>
            <p:nvPr/>
          </p:nvSpPr>
          <p:spPr bwMode="auto">
            <a:xfrm>
              <a:off x="9850871" y="3045431"/>
              <a:ext cx="32718" cy="17312"/>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sp>
          <p:nvSpPr>
            <p:cNvPr id="396" name="Freeform 797">
              <a:extLst>
                <a:ext uri="{FF2B5EF4-FFF2-40B4-BE49-F238E27FC236}">
                  <a16:creationId xmlns="" xmlns:a16="http://schemas.microsoft.com/office/drawing/2014/main" id="{AE1A9DCE-0DDD-4B7A-8A9E-4E28E4F3EF1D}"/>
                </a:ext>
              </a:extLst>
            </p:cNvPr>
            <p:cNvSpPr>
              <a:spLocks/>
            </p:cNvSpPr>
            <p:nvPr/>
          </p:nvSpPr>
          <p:spPr bwMode="auto">
            <a:xfrm>
              <a:off x="6445490" y="5114097"/>
              <a:ext cx="73616" cy="100983"/>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17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id-ID" sz="3600" b="0" i="0" u="none" strike="noStrike" kern="0" cap="none" spc="0" normalizeH="0" baseline="0" noProof="0">
                <a:ln>
                  <a:noFill/>
                </a:ln>
                <a:solidFill>
                  <a:srgbClr val="AAAAAA"/>
                </a:solidFill>
                <a:effectLst/>
                <a:uLnTx/>
                <a:uFillTx/>
              </a:endParaRPr>
            </a:p>
          </p:txBody>
        </p:sp>
      </p:grpSp>
      <p:sp>
        <p:nvSpPr>
          <p:cNvPr id="399" name="CuadroTexto 3">
            <a:extLst>
              <a:ext uri="{FF2B5EF4-FFF2-40B4-BE49-F238E27FC236}">
                <a16:creationId xmlns="" xmlns:a16="http://schemas.microsoft.com/office/drawing/2014/main" id="{0B8EE59F-D1E1-4F50-A347-7EB1DE7AF2FF}"/>
              </a:ext>
            </a:extLst>
          </p:cNvPr>
          <p:cNvSpPr txBox="1"/>
          <p:nvPr/>
        </p:nvSpPr>
        <p:spPr>
          <a:xfrm>
            <a:off x="4469536" y="205329"/>
            <a:ext cx="3108543" cy="646331"/>
          </a:xfrm>
          <a:prstGeom prst="rect">
            <a:avLst/>
          </a:prstGeom>
          <a:noFill/>
        </p:spPr>
        <p:txBody>
          <a:bodyPr wrap="none" rtlCol="0">
            <a:spAutoFit/>
          </a:bodyPr>
          <a:lstStyle/>
          <a:p>
            <a:pPr lvl="0">
              <a:defRPr/>
            </a:pPr>
            <a:r>
              <a:rPr lang="es-CL" sz="3600" b="1" spc="600" dirty="0" err="1">
                <a:solidFill>
                  <a:srgbClr val="0E3E8A"/>
                </a:solidFill>
                <a:latin typeface="Verdana" panose="020B0604030504040204" pitchFamily="34" charset="0"/>
                <a:ea typeface="Verdana" panose="020B0604030504040204" pitchFamily="34" charset="0"/>
              </a:rPr>
              <a:t>Nội</a:t>
            </a:r>
            <a:r>
              <a:rPr lang="es-CL" sz="3600" b="1" spc="600" dirty="0">
                <a:solidFill>
                  <a:srgbClr val="0E3E8A"/>
                </a:solidFill>
                <a:latin typeface="Verdana" panose="020B0604030504040204" pitchFamily="34" charset="0"/>
                <a:ea typeface="Verdana" panose="020B0604030504040204" pitchFamily="34" charset="0"/>
              </a:rPr>
              <a:t> </a:t>
            </a:r>
            <a:r>
              <a:rPr lang="es-CL" sz="3600" b="1" spc="600" dirty="0" err="1">
                <a:solidFill>
                  <a:srgbClr val="0E3E8A"/>
                </a:solidFill>
                <a:latin typeface="Verdana" panose="020B0604030504040204" pitchFamily="34" charset="0"/>
                <a:ea typeface="Verdana" panose="020B0604030504040204" pitchFamily="34" charset="0"/>
              </a:rPr>
              <a:t>dung</a:t>
            </a:r>
            <a:endPar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endParaRPr>
          </a:p>
        </p:txBody>
      </p:sp>
      <p:sp>
        <p:nvSpPr>
          <p:cNvPr id="2" name="TextBox 1"/>
          <p:cNvSpPr txBox="1"/>
          <p:nvPr/>
        </p:nvSpPr>
        <p:spPr>
          <a:xfrm>
            <a:off x="582916" y="1267281"/>
            <a:ext cx="10616043" cy="8402300"/>
          </a:xfrm>
          <a:prstGeom prst="rect">
            <a:avLst/>
          </a:prstGeom>
          <a:noFill/>
        </p:spPr>
        <p:txBody>
          <a:bodyPr wrap="square" rtlCol="0">
            <a:spAutoFit/>
          </a:bodyPr>
          <a:lstStyle/>
          <a:p>
            <a:pPr marL="742950" indent="-742950">
              <a:lnSpc>
                <a:spcPct val="150000"/>
              </a:lnSpc>
              <a:buAutoNum type="arabicPeriod"/>
            </a:pPr>
            <a:r>
              <a:rPr lang="en-US" sz="2400" b="1" dirty="0" err="1">
                <a:solidFill>
                  <a:schemeClr val="accent6">
                    <a:lumMod val="50000"/>
                  </a:schemeClr>
                </a:solidFill>
                <a:latin typeface="Verdana" panose="020B0604030504040204" pitchFamily="34" charset="0"/>
                <a:ea typeface="Verdana" panose="020B0604030504040204" pitchFamily="34" charset="0"/>
              </a:rPr>
              <a:t>Giới</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thiệu</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và</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bối</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cảnh</a:t>
            </a:r>
            <a:endParaRPr lang="en-US" sz="2400" b="1" dirty="0" smtClean="0">
              <a:solidFill>
                <a:schemeClr val="accent6">
                  <a:lumMod val="50000"/>
                </a:schemeClr>
              </a:solidFill>
              <a:latin typeface="Verdana" panose="020B0604030504040204" pitchFamily="34" charset="0"/>
              <a:ea typeface="Verdana" panose="020B0604030504040204" pitchFamily="34" charset="0"/>
            </a:endParaRPr>
          </a:p>
          <a:p>
            <a:pPr marL="742950" indent="-742950">
              <a:lnSpc>
                <a:spcPct val="150000"/>
              </a:lnSpc>
              <a:buAutoNum type="arabicPeriod"/>
            </a:pPr>
            <a:r>
              <a:rPr lang="vi-VN" sz="2400" b="1" dirty="0">
                <a:solidFill>
                  <a:schemeClr val="accent6">
                    <a:lumMod val="50000"/>
                  </a:schemeClr>
                </a:solidFill>
                <a:latin typeface="Verdana" panose="020B0604030504040204" pitchFamily="34" charset="0"/>
                <a:ea typeface="Verdana" panose="020B0604030504040204" pitchFamily="34" charset="0"/>
              </a:rPr>
              <a:t>COVID-19: Tình hình toàn cầu và </a:t>
            </a:r>
            <a:r>
              <a:rPr lang="en-US" sz="2400" b="1" dirty="0" err="1" smtClean="0">
                <a:solidFill>
                  <a:schemeClr val="accent6">
                    <a:lumMod val="50000"/>
                  </a:schemeClr>
                </a:solidFill>
                <a:latin typeface="Verdana" panose="020B0604030504040204" pitchFamily="34" charset="0"/>
                <a:ea typeface="Verdana" panose="020B0604030504040204" pitchFamily="34" charset="0"/>
              </a:rPr>
              <a:t>các</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vi-VN" sz="2400" b="1" dirty="0" smtClean="0">
                <a:solidFill>
                  <a:schemeClr val="accent6">
                    <a:lumMod val="50000"/>
                  </a:schemeClr>
                </a:solidFill>
                <a:latin typeface="Verdana" panose="020B0604030504040204" pitchFamily="34" charset="0"/>
                <a:ea typeface="Verdana" panose="020B0604030504040204" pitchFamily="34" charset="0"/>
              </a:rPr>
              <a:t>chiến </a:t>
            </a:r>
            <a:r>
              <a:rPr lang="vi-VN" sz="2400" b="1" dirty="0">
                <a:solidFill>
                  <a:schemeClr val="accent6">
                    <a:lumMod val="50000"/>
                  </a:schemeClr>
                </a:solidFill>
                <a:latin typeface="Verdana" panose="020B0604030504040204" pitchFamily="34" charset="0"/>
                <a:ea typeface="Verdana" panose="020B0604030504040204" pitchFamily="34" charset="0"/>
              </a:rPr>
              <a:t>lược </a:t>
            </a:r>
            <a:r>
              <a:rPr lang="en-US" sz="2400" b="1" dirty="0" err="1" smtClean="0">
                <a:solidFill>
                  <a:schemeClr val="accent6">
                    <a:lumMod val="50000"/>
                  </a:schemeClr>
                </a:solidFill>
                <a:latin typeface="Verdana" panose="020B0604030504040204" pitchFamily="34" charset="0"/>
                <a:ea typeface="Verdana" panose="020B0604030504040204" pitchFamily="34" charset="0"/>
              </a:rPr>
              <a:t>trong</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vi-VN" sz="2400" b="1" dirty="0" smtClean="0">
                <a:solidFill>
                  <a:schemeClr val="accent6">
                    <a:lumMod val="50000"/>
                  </a:schemeClr>
                </a:solidFill>
                <a:latin typeface="Verdana" panose="020B0604030504040204" pitchFamily="34" charset="0"/>
                <a:ea typeface="Verdana" panose="020B0604030504040204" pitchFamily="34" charset="0"/>
              </a:rPr>
              <a:t>chuỗi </a:t>
            </a:r>
            <a:r>
              <a:rPr lang="vi-VN" sz="2400" b="1" dirty="0">
                <a:solidFill>
                  <a:schemeClr val="accent6">
                    <a:lumMod val="50000"/>
                  </a:schemeClr>
                </a:solidFill>
                <a:latin typeface="Verdana" panose="020B0604030504040204" pitchFamily="34" charset="0"/>
                <a:ea typeface="Verdana" panose="020B0604030504040204" pitchFamily="34" charset="0"/>
              </a:rPr>
              <a:t>cung ứng thực </a:t>
            </a:r>
            <a:r>
              <a:rPr lang="vi-VN" sz="2400" b="1" dirty="0" smtClean="0">
                <a:solidFill>
                  <a:schemeClr val="accent6">
                    <a:lumMod val="50000"/>
                  </a:schemeClr>
                </a:solidFill>
                <a:latin typeface="Verdana" panose="020B0604030504040204" pitchFamily="34" charset="0"/>
                <a:ea typeface="Verdana" panose="020B0604030504040204" pitchFamily="34" charset="0"/>
              </a:rPr>
              <a:t>phẩm</a:t>
            </a:r>
            <a:endParaRPr lang="en-US" sz="2400" b="1" dirty="0" smtClean="0">
              <a:solidFill>
                <a:schemeClr val="accent6">
                  <a:lumMod val="50000"/>
                </a:schemeClr>
              </a:solidFill>
              <a:latin typeface="Verdana" panose="020B0604030504040204" pitchFamily="34" charset="0"/>
              <a:ea typeface="Verdana" panose="020B0604030504040204" pitchFamily="34" charset="0"/>
            </a:endParaRPr>
          </a:p>
          <a:p>
            <a:pPr marL="742950" indent="-742950">
              <a:lnSpc>
                <a:spcPct val="150000"/>
              </a:lnSpc>
              <a:buAutoNum type="arabicPeriod"/>
            </a:pPr>
            <a:r>
              <a:rPr lang="en-US" sz="2400" b="1" dirty="0">
                <a:solidFill>
                  <a:schemeClr val="accent6">
                    <a:lumMod val="50000"/>
                  </a:schemeClr>
                </a:solidFill>
                <a:latin typeface="Verdana" panose="020B0604030504040204" pitchFamily="34" charset="0"/>
                <a:ea typeface="Verdana" panose="020B0604030504040204" pitchFamily="34" charset="0"/>
              </a:rPr>
              <a:t>COVID-19 </a:t>
            </a:r>
            <a:r>
              <a:rPr lang="en-US" sz="2400" b="1" dirty="0" err="1">
                <a:solidFill>
                  <a:schemeClr val="accent6">
                    <a:lumMod val="50000"/>
                  </a:schemeClr>
                </a:solidFill>
                <a:latin typeface="Verdana" panose="020B0604030504040204" pitchFamily="34" charset="0"/>
                <a:ea typeface="Verdana" panose="020B0604030504040204" pitchFamily="34" charset="0"/>
              </a:rPr>
              <a:t>và</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ngành</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Công</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nghiệp</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thực</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phẩm</a:t>
            </a:r>
            <a:endParaRPr lang="en-US" sz="2400" b="1" dirty="0" smtClean="0">
              <a:solidFill>
                <a:schemeClr val="accent6">
                  <a:lumMod val="50000"/>
                </a:schemeClr>
              </a:solidFill>
              <a:latin typeface="Verdana" panose="020B0604030504040204" pitchFamily="34" charset="0"/>
              <a:ea typeface="Verdana" panose="020B0604030504040204" pitchFamily="34" charset="0"/>
            </a:endParaRPr>
          </a:p>
          <a:p>
            <a:pPr marL="742950" indent="-742950">
              <a:lnSpc>
                <a:spcPct val="150000"/>
              </a:lnSpc>
              <a:buAutoNum type="arabicPeriod"/>
            </a:pPr>
            <a:r>
              <a:rPr lang="en-US" sz="2400" b="1" dirty="0" err="1">
                <a:solidFill>
                  <a:schemeClr val="accent6">
                    <a:lumMod val="50000"/>
                  </a:schemeClr>
                </a:solidFill>
                <a:latin typeface="Verdana" panose="020B0604030504040204" pitchFamily="34" charset="0"/>
                <a:ea typeface="Verdana" panose="020B0604030504040204" pitchFamily="34" charset="0"/>
              </a:rPr>
              <a:t>Tiến</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bộ</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Khoa</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học</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và</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Công</a:t>
            </a:r>
            <a:r>
              <a:rPr lang="en-US" sz="2400" b="1" dirty="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nghệ</a:t>
            </a:r>
            <a:endParaRPr lang="en-US" sz="2400" b="1" dirty="0" smtClean="0">
              <a:solidFill>
                <a:schemeClr val="accent6">
                  <a:lumMod val="50000"/>
                </a:schemeClr>
              </a:solidFill>
              <a:latin typeface="Verdana" panose="020B0604030504040204" pitchFamily="34" charset="0"/>
              <a:ea typeface="Verdana" panose="020B0604030504040204" pitchFamily="34" charset="0"/>
            </a:endParaRPr>
          </a:p>
          <a:p>
            <a:pPr marL="742950" indent="-742950">
              <a:lnSpc>
                <a:spcPct val="150000"/>
              </a:lnSpc>
              <a:buAutoNum type="arabicPeriod"/>
            </a:pPr>
            <a:r>
              <a:rPr lang="vi-VN" sz="2400" b="1" dirty="0">
                <a:solidFill>
                  <a:schemeClr val="accent6">
                    <a:lumMod val="50000"/>
                  </a:schemeClr>
                </a:solidFill>
                <a:latin typeface="Verdana" panose="020B0604030504040204" pitchFamily="34" charset="0"/>
                <a:ea typeface="Verdana" panose="020B0604030504040204" pitchFamily="34" charset="0"/>
              </a:rPr>
              <a:t>Triển vọng </a:t>
            </a:r>
            <a:r>
              <a:rPr lang="en-US" sz="2400" b="1" dirty="0" err="1" smtClean="0">
                <a:solidFill>
                  <a:schemeClr val="accent6">
                    <a:lumMod val="50000"/>
                  </a:schemeClr>
                </a:solidFill>
                <a:latin typeface="Verdana" panose="020B0604030504040204" pitchFamily="34" charset="0"/>
                <a:ea typeface="Verdana" panose="020B0604030504040204" pitchFamily="34" charset="0"/>
              </a:rPr>
              <a:t>trong</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vi-VN" sz="2400" b="1" dirty="0" smtClean="0">
                <a:solidFill>
                  <a:schemeClr val="accent6">
                    <a:lumMod val="50000"/>
                  </a:schemeClr>
                </a:solidFill>
                <a:latin typeface="Verdana" panose="020B0604030504040204" pitchFamily="34" charset="0"/>
                <a:ea typeface="Verdana" panose="020B0604030504040204" pitchFamily="34" charset="0"/>
              </a:rPr>
              <a:t>tương </a:t>
            </a:r>
            <a:r>
              <a:rPr lang="vi-VN" sz="2400" b="1" dirty="0" smtClean="0">
                <a:solidFill>
                  <a:schemeClr val="accent6">
                    <a:lumMod val="50000"/>
                  </a:schemeClr>
                </a:solidFill>
                <a:latin typeface="Verdana" panose="020B0604030504040204" pitchFamily="34" charset="0"/>
                <a:ea typeface="Verdana" panose="020B0604030504040204" pitchFamily="34" charset="0"/>
              </a:rPr>
              <a:t>lai</a:t>
            </a:r>
            <a:endParaRPr lang="en-US" sz="2400" b="1" dirty="0" smtClean="0">
              <a:solidFill>
                <a:schemeClr val="accent6">
                  <a:lumMod val="50000"/>
                </a:schemeClr>
              </a:solidFill>
              <a:latin typeface="Verdana" panose="020B0604030504040204" pitchFamily="34" charset="0"/>
              <a:ea typeface="Verdana" panose="020B0604030504040204" pitchFamily="34" charset="0"/>
            </a:endParaRPr>
          </a:p>
          <a:p>
            <a:pPr marL="742950" indent="-742950">
              <a:lnSpc>
                <a:spcPct val="150000"/>
              </a:lnSpc>
              <a:buAutoNum type="arabicPeriod"/>
            </a:pPr>
            <a:r>
              <a:rPr lang="en-US" sz="2400" b="1" dirty="0" err="1" smtClean="0">
                <a:solidFill>
                  <a:schemeClr val="accent6">
                    <a:lumMod val="50000"/>
                  </a:schemeClr>
                </a:solidFill>
                <a:latin typeface="Verdana" panose="020B0604030504040204" pitchFamily="34" charset="0"/>
                <a:ea typeface="Verdana" panose="020B0604030504040204" pitchFamily="34" charset="0"/>
              </a:rPr>
              <a:t>Kết</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luận</a:t>
            </a:r>
            <a:endParaRPr lang="en-US" sz="2400" b="1" dirty="0" smtClean="0">
              <a:solidFill>
                <a:schemeClr val="accent6">
                  <a:lumMod val="50000"/>
                </a:schemeClr>
              </a:solidFill>
              <a:latin typeface="Verdana" panose="020B0604030504040204" pitchFamily="34" charset="0"/>
              <a:ea typeface="Verdana" panose="020B0604030504040204" pitchFamily="34" charset="0"/>
            </a:endParaRPr>
          </a:p>
          <a:p>
            <a:pPr marL="742950" indent="-742950">
              <a:lnSpc>
                <a:spcPct val="150000"/>
              </a:lnSpc>
              <a:buAutoNum type="arabicPeriod"/>
            </a:pPr>
            <a:r>
              <a:rPr lang="en-US" sz="2400" b="1" dirty="0" err="1" smtClean="0">
                <a:solidFill>
                  <a:schemeClr val="accent6">
                    <a:lumMod val="50000"/>
                  </a:schemeClr>
                </a:solidFill>
                <a:latin typeface="Verdana" panose="020B0604030504040204" pitchFamily="34" charset="0"/>
                <a:ea typeface="Verdana" panose="020B0604030504040204" pitchFamily="34" charset="0"/>
              </a:rPr>
              <a:t>Lời</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a:solidFill>
                  <a:schemeClr val="accent6">
                    <a:lumMod val="50000"/>
                  </a:schemeClr>
                </a:solidFill>
                <a:latin typeface="Verdana" panose="020B0604030504040204" pitchFamily="34" charset="0"/>
                <a:ea typeface="Verdana" panose="020B0604030504040204" pitchFamily="34" charset="0"/>
              </a:rPr>
              <a:t>c</a:t>
            </a:r>
            <a:r>
              <a:rPr lang="en-US" sz="2400" b="1" dirty="0" err="1" smtClean="0">
                <a:solidFill>
                  <a:schemeClr val="accent6">
                    <a:lumMod val="50000"/>
                  </a:schemeClr>
                </a:solidFill>
                <a:latin typeface="Verdana" panose="020B0604030504040204" pitchFamily="34" charset="0"/>
                <a:ea typeface="Verdana" panose="020B0604030504040204" pitchFamily="34" charset="0"/>
              </a:rPr>
              <a:t>ảm</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ơn</a:t>
            </a:r>
            <a:endParaRPr lang="en-US" sz="2400" b="1" dirty="0">
              <a:solidFill>
                <a:schemeClr val="accent6">
                  <a:lumMod val="50000"/>
                </a:schemeClr>
              </a:solidFill>
              <a:latin typeface="Verdana" panose="020B0604030504040204" pitchFamily="34" charset="0"/>
              <a:ea typeface="Verdana" panose="020B0604030504040204" pitchFamily="34" charset="0"/>
            </a:endParaRPr>
          </a:p>
          <a:p>
            <a:pPr marL="742950" indent="-742950">
              <a:lnSpc>
                <a:spcPct val="150000"/>
              </a:lnSpc>
              <a:buAutoNum type="arabicPeriod"/>
            </a:pPr>
            <a:r>
              <a:rPr lang="en-US" sz="2400" b="1" dirty="0" err="1" smtClean="0">
                <a:solidFill>
                  <a:schemeClr val="accent6">
                    <a:lumMod val="50000"/>
                  </a:schemeClr>
                </a:solidFill>
                <a:latin typeface="Verdana" panose="020B0604030504040204" pitchFamily="34" charset="0"/>
                <a:ea typeface="Verdana" panose="020B0604030504040204" pitchFamily="34" charset="0"/>
              </a:rPr>
              <a:t>Tài</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liệu</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tham</a:t>
            </a:r>
            <a:r>
              <a:rPr lang="en-US" sz="2400" b="1" dirty="0" smtClean="0">
                <a:solidFill>
                  <a:schemeClr val="accent6">
                    <a:lumMod val="50000"/>
                  </a:schemeClr>
                </a:solidFill>
                <a:latin typeface="Verdana" panose="020B0604030504040204" pitchFamily="34" charset="0"/>
                <a:ea typeface="Verdana" panose="020B0604030504040204" pitchFamily="34" charset="0"/>
              </a:rPr>
              <a:t> </a:t>
            </a:r>
            <a:r>
              <a:rPr lang="en-US" sz="2400" b="1" dirty="0" err="1" smtClean="0">
                <a:solidFill>
                  <a:schemeClr val="accent6">
                    <a:lumMod val="50000"/>
                  </a:schemeClr>
                </a:solidFill>
                <a:latin typeface="Verdana" panose="020B0604030504040204" pitchFamily="34" charset="0"/>
                <a:ea typeface="Verdana" panose="020B0604030504040204" pitchFamily="34" charset="0"/>
              </a:rPr>
              <a:t>khảo</a:t>
            </a: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a:p>
            <a:pPr marL="742950" indent="-742950">
              <a:buAutoNum type="arabicPeriod"/>
            </a:pPr>
            <a:endParaRPr lang="en-US" sz="3600" dirty="0"/>
          </a:p>
        </p:txBody>
      </p:sp>
      <p:sp>
        <p:nvSpPr>
          <p:cNvPr id="400" name="Slide Number Placeholder 399"/>
          <p:cNvSpPr>
            <a:spLocks noGrp="1"/>
          </p:cNvSpPr>
          <p:nvPr>
            <p:ph type="sldNum" sz="quarter" idx="12"/>
          </p:nvPr>
        </p:nvSpPr>
        <p:spPr/>
        <p:txBody>
          <a:bodyPr/>
          <a:lstStyle/>
          <a:p>
            <a:fld id="{5B14D12E-2AFD-4EBD-BCA5-BBC6EAD3F6FB}" type="slidenum">
              <a:rPr lang="es-CL" smtClean="0"/>
              <a:t>4</a:t>
            </a:fld>
            <a:endParaRPr lang="es-CL" dirty="0"/>
          </a:p>
        </p:txBody>
      </p:sp>
    </p:spTree>
    <p:extLst>
      <p:ext uri="{BB962C8B-B14F-4D97-AF65-F5344CB8AC3E}">
        <p14:creationId xmlns:p14="http://schemas.microsoft.com/office/powerpoint/2010/main" val="24606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026" name="Picture 2" descr="Riesgo biológico mercancías peligrosas biologische gefahren nivel de  bioseguridad, riesgo biológico, triángulo, biología, firmar png | PNGWing">
            <a:extLst>
              <a:ext uri="{FF2B5EF4-FFF2-40B4-BE49-F238E27FC236}">
                <a16:creationId xmlns="" xmlns:a16="http://schemas.microsoft.com/office/drawing/2014/main" id="{F109D0F2-D59F-4E36-9B07-354A7BBFDEC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51" b="95896" l="10000" r="90000">
                        <a14:foregroundMark x1="19348" y1="94216" x2="37391" y2="97575"/>
                        <a14:foregroundMark x1="37391" y1="97575" x2="64565" y2="91978"/>
                        <a14:foregroundMark x1="64565" y1="91978" x2="70652" y2="92537"/>
                        <a14:foregroundMark x1="70652" y1="92537" x2="80000" y2="91604"/>
                        <a14:foregroundMark x1="50978" y1="6716" x2="48804" y2="5037"/>
                        <a14:foregroundMark x1="48804" y1="5037" x2="48804" y2="5037"/>
                        <a14:foregroundMark x1="51522" y1="7090" x2="49022" y2="5037"/>
                        <a14:foregroundMark x1="39239" y1="65672" x2="45000" y2="64366"/>
                        <a14:foregroundMark x1="45000" y1="64366" x2="46739" y2="64366"/>
                        <a14:foregroundMark x1="53043" y1="65672" x2="58478" y2="60821"/>
                        <a14:foregroundMark x1="58478" y1="60821" x2="58804" y2="54104"/>
                        <a14:foregroundMark x1="55761" y1="77052" x2="56522" y2="72201"/>
                        <a14:foregroundMark x1="51848" y1="57836" x2="47826" y2="57090"/>
                        <a14:foregroundMark x1="43152" y1="70336" x2="44457" y2="76679"/>
                        <a14:foregroundMark x1="49891" y1="3545" x2="53913" y2="10448"/>
                        <a14:foregroundMark x1="53913" y1="10448" x2="81522" y2="95896"/>
                      </a14:backgroundRemoval>
                    </a14:imgEffect>
                  </a14:imgLayer>
                </a14:imgProps>
              </a:ext>
              <a:ext uri="{28A0092B-C50C-407E-A947-70E740481C1C}">
                <a14:useLocalDpi xmlns:a14="http://schemas.microsoft.com/office/drawing/2010/main" val="0"/>
              </a:ext>
            </a:extLst>
          </a:blip>
          <a:srcRect/>
          <a:stretch>
            <a:fillRect/>
          </a:stretch>
        </p:blipFill>
        <p:spPr bwMode="auto">
          <a:xfrm>
            <a:off x="761655" y="1749639"/>
            <a:ext cx="3002597" cy="174933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 xmlns:a16="http://schemas.microsoft.com/office/drawing/2014/main" id="{B7938700-B906-4AC4-9F35-5B6A9986481C}"/>
              </a:ext>
            </a:extLst>
          </p:cNvPr>
          <p:cNvPicPr>
            <a:picLocks noChangeAspect="1"/>
          </p:cNvPicPr>
          <p:nvPr/>
        </p:nvPicPr>
        <p:blipFill>
          <a:blip r:embed="rId5"/>
          <a:stretch>
            <a:fillRect/>
          </a:stretch>
        </p:blipFill>
        <p:spPr>
          <a:xfrm>
            <a:off x="797153" y="3718259"/>
            <a:ext cx="2724015" cy="2793861"/>
          </a:xfrm>
          <a:prstGeom prst="rect">
            <a:avLst/>
          </a:prstGeom>
        </p:spPr>
      </p:pic>
      <p:grpSp>
        <p:nvGrpSpPr>
          <p:cNvPr id="11" name="Grupo 10">
            <a:extLst>
              <a:ext uri="{FF2B5EF4-FFF2-40B4-BE49-F238E27FC236}">
                <a16:creationId xmlns="" xmlns:a16="http://schemas.microsoft.com/office/drawing/2014/main" id="{C606CD0C-5092-4685-9566-B2DFEAE3ACD6}"/>
              </a:ext>
            </a:extLst>
          </p:cNvPr>
          <p:cNvGrpSpPr/>
          <p:nvPr/>
        </p:nvGrpSpPr>
        <p:grpSpPr>
          <a:xfrm>
            <a:off x="5758089" y="1867791"/>
            <a:ext cx="5705021" cy="3215576"/>
            <a:chOff x="6750805" y="2432234"/>
            <a:chExt cx="4300840" cy="2370485"/>
          </a:xfrm>
        </p:grpSpPr>
        <p:pic>
          <p:nvPicPr>
            <p:cNvPr id="8" name="Imagen 7">
              <a:extLst>
                <a:ext uri="{FF2B5EF4-FFF2-40B4-BE49-F238E27FC236}">
                  <a16:creationId xmlns="" xmlns:a16="http://schemas.microsoft.com/office/drawing/2014/main" id="{1C5CF50E-7C1F-42F8-9B98-B5D0A4B9E383}"/>
                </a:ext>
              </a:extLst>
            </p:cNvPr>
            <p:cNvPicPr>
              <a:picLocks noChangeAspect="1"/>
            </p:cNvPicPr>
            <p:nvPr/>
          </p:nvPicPr>
          <p:blipFill>
            <a:blip r:embed="rId6"/>
            <a:stretch>
              <a:fillRect/>
            </a:stretch>
          </p:blipFill>
          <p:spPr>
            <a:xfrm>
              <a:off x="8750300" y="2432234"/>
              <a:ext cx="2301345" cy="2370485"/>
            </a:xfrm>
            <a:prstGeom prst="rect">
              <a:avLst/>
            </a:prstGeom>
          </p:spPr>
        </p:pic>
        <p:pic>
          <p:nvPicPr>
            <p:cNvPr id="10" name="Imagen 9">
              <a:extLst>
                <a:ext uri="{FF2B5EF4-FFF2-40B4-BE49-F238E27FC236}">
                  <a16:creationId xmlns="" xmlns:a16="http://schemas.microsoft.com/office/drawing/2014/main" id="{D72E4621-ABB9-418C-8B44-9637A8788C07}"/>
                </a:ext>
              </a:extLst>
            </p:cNvPr>
            <p:cNvPicPr>
              <a:picLocks noChangeAspect="1"/>
            </p:cNvPicPr>
            <p:nvPr/>
          </p:nvPicPr>
          <p:blipFill>
            <a:blip r:embed="rId7"/>
            <a:stretch>
              <a:fillRect/>
            </a:stretch>
          </p:blipFill>
          <p:spPr>
            <a:xfrm>
              <a:off x="6750805" y="2766479"/>
              <a:ext cx="2310584" cy="2036240"/>
            </a:xfrm>
            <a:prstGeom prst="rect">
              <a:avLst/>
            </a:prstGeom>
          </p:spPr>
        </p:pic>
      </p:grpSp>
      <p:sp>
        <p:nvSpPr>
          <p:cNvPr id="12" name="Flecha: a la derecha con bandas 11">
            <a:extLst>
              <a:ext uri="{FF2B5EF4-FFF2-40B4-BE49-F238E27FC236}">
                <a16:creationId xmlns="" xmlns:a16="http://schemas.microsoft.com/office/drawing/2014/main" id="{7947FF78-A862-413C-BF32-0D6FB5D57C7D}"/>
              </a:ext>
            </a:extLst>
          </p:cNvPr>
          <p:cNvSpPr/>
          <p:nvPr/>
        </p:nvSpPr>
        <p:spPr>
          <a:xfrm rot="1039647">
            <a:off x="3233532" y="2193115"/>
            <a:ext cx="2654279" cy="108166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L">
              <a:solidFill>
                <a:prstClr val="white"/>
              </a:solidFill>
            </a:endParaRPr>
          </a:p>
        </p:txBody>
      </p:sp>
      <p:sp>
        <p:nvSpPr>
          <p:cNvPr id="14" name="Flecha: a la derecha con bandas 13">
            <a:extLst>
              <a:ext uri="{FF2B5EF4-FFF2-40B4-BE49-F238E27FC236}">
                <a16:creationId xmlns="" xmlns:a16="http://schemas.microsoft.com/office/drawing/2014/main" id="{BF546CFA-3EDC-4C24-B00E-824EC2B61017}"/>
              </a:ext>
            </a:extLst>
          </p:cNvPr>
          <p:cNvSpPr/>
          <p:nvPr/>
        </p:nvSpPr>
        <p:spPr>
          <a:xfrm rot="20615695">
            <a:off x="3344056" y="4011860"/>
            <a:ext cx="2519440" cy="108166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L">
              <a:solidFill>
                <a:prstClr val="white"/>
              </a:solidFill>
            </a:endParaRPr>
          </a:p>
        </p:txBody>
      </p:sp>
      <p:sp>
        <p:nvSpPr>
          <p:cNvPr id="2" name="Slide Number Placeholder 1"/>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40</a:t>
            </a:fld>
            <a:endParaRPr lang="es-CL" dirty="0">
              <a:solidFill>
                <a:prstClr val="black">
                  <a:tint val="75000"/>
                </a:prstClr>
              </a:solidFill>
            </a:endParaRPr>
          </a:p>
        </p:txBody>
      </p:sp>
      <p:sp>
        <p:nvSpPr>
          <p:cNvPr id="15" name="TextBox 14"/>
          <p:cNvSpPr txBox="1"/>
          <p:nvPr/>
        </p:nvSpPr>
        <p:spPr>
          <a:xfrm>
            <a:off x="993476" y="893077"/>
            <a:ext cx="9914021" cy="461665"/>
          </a:xfrm>
          <a:prstGeom prst="rect">
            <a:avLst/>
          </a:prstGeom>
          <a:noFill/>
        </p:spPr>
        <p:txBody>
          <a:bodyPr wrap="square" rtlCol="0">
            <a:spAutoFit/>
          </a:bodyPr>
          <a:lstStyle/>
          <a:p>
            <a:pPr algn="ctr"/>
            <a:r>
              <a:rPr lang="vi-VN" sz="2400" b="1" i="1" dirty="0">
                <a:solidFill>
                  <a:srgbClr val="ED7D31">
                    <a:lumMod val="50000"/>
                  </a:srgbClr>
                </a:solidFill>
              </a:rPr>
              <a:t>Tiêu chuẩn tốt hơn về an toàn sinh học và thông tin khoa học hơn</a:t>
            </a:r>
            <a:endParaRPr lang="en-US" sz="2400" b="1" i="1" dirty="0">
              <a:solidFill>
                <a:srgbClr val="ED7D31">
                  <a:lumMod val="50000"/>
                </a:srgbClr>
              </a:solidFill>
            </a:endParaRPr>
          </a:p>
        </p:txBody>
      </p:sp>
      <p:sp>
        <p:nvSpPr>
          <p:cNvPr id="3" name="TextBox 2"/>
          <p:cNvSpPr txBox="1"/>
          <p:nvPr/>
        </p:nvSpPr>
        <p:spPr>
          <a:xfrm>
            <a:off x="3521168" y="3361279"/>
            <a:ext cx="1355632" cy="646331"/>
          </a:xfrm>
          <a:prstGeom prst="rect">
            <a:avLst/>
          </a:prstGeom>
          <a:noFill/>
        </p:spPr>
        <p:txBody>
          <a:bodyPr wrap="square" rtlCol="0">
            <a:spAutoFit/>
          </a:bodyPr>
          <a:lstStyle/>
          <a:p>
            <a:pPr algn="ctr"/>
            <a:r>
              <a:rPr lang="en-US" b="1" dirty="0" err="1"/>
              <a:t>Thông</a:t>
            </a:r>
            <a:r>
              <a:rPr lang="en-US" b="1" dirty="0"/>
              <a:t> tin </a:t>
            </a:r>
            <a:r>
              <a:rPr lang="en-US" b="1" dirty="0" err="1"/>
              <a:t>cập</a:t>
            </a:r>
            <a:r>
              <a:rPr lang="en-US" b="1" dirty="0"/>
              <a:t> </a:t>
            </a:r>
            <a:r>
              <a:rPr lang="en-US" b="1" dirty="0" err="1"/>
              <a:t>nhập</a:t>
            </a:r>
            <a:endParaRPr lang="en-US" b="1" dirty="0"/>
          </a:p>
        </p:txBody>
      </p:sp>
      <p:sp>
        <p:nvSpPr>
          <p:cNvPr id="5" name="Rectangle 4"/>
          <p:cNvSpPr/>
          <p:nvPr/>
        </p:nvSpPr>
        <p:spPr>
          <a:xfrm>
            <a:off x="5758089" y="5058039"/>
            <a:ext cx="5149408" cy="1200329"/>
          </a:xfrm>
          <a:prstGeom prst="rect">
            <a:avLst/>
          </a:prstGeom>
        </p:spPr>
        <p:txBody>
          <a:bodyPr wrap="square">
            <a:spAutoFit/>
          </a:bodyPr>
          <a:lstStyle/>
          <a:p>
            <a:pPr algn="ctr"/>
            <a:r>
              <a:rPr lang="vi-VN" sz="2400" b="1" dirty="0">
                <a:solidFill>
                  <a:srgbClr val="0E3E8A"/>
                </a:solidFill>
              </a:rPr>
              <a:t>Người chế biến thực phẩm, người tiêu dùng, nông dân, </a:t>
            </a:r>
            <a:endParaRPr lang="en-US" sz="2400" b="1" dirty="0" smtClean="0">
              <a:solidFill>
                <a:srgbClr val="0E3E8A"/>
              </a:solidFill>
            </a:endParaRPr>
          </a:p>
          <a:p>
            <a:pPr algn="ctr"/>
            <a:r>
              <a:rPr lang="vi-VN" sz="2400" b="1" dirty="0" smtClean="0">
                <a:solidFill>
                  <a:srgbClr val="0E3E8A"/>
                </a:solidFill>
              </a:rPr>
              <a:t>chủ </a:t>
            </a:r>
            <a:r>
              <a:rPr lang="vi-VN" sz="2400" b="1" dirty="0">
                <a:solidFill>
                  <a:srgbClr val="0E3E8A"/>
                </a:solidFill>
              </a:rPr>
              <a:t>trang trại</a:t>
            </a:r>
            <a:endParaRPr lang="en-US" sz="2400" b="1" dirty="0">
              <a:solidFill>
                <a:srgbClr val="0E3E8A"/>
              </a:solidFill>
            </a:endParaRPr>
          </a:p>
        </p:txBody>
      </p:sp>
      <p:sp>
        <p:nvSpPr>
          <p:cNvPr id="13" name="CuadroTexto 3">
            <a:extLst>
              <a:ext uri="{FF2B5EF4-FFF2-40B4-BE49-F238E27FC236}">
                <a16:creationId xmlns="" xmlns:a16="http://schemas.microsoft.com/office/drawing/2014/main" id="{16CD7085-6821-41EA-87CE-D760E7CDF255}"/>
              </a:ext>
            </a:extLst>
          </p:cNvPr>
          <p:cNvSpPr txBox="1"/>
          <p:nvPr/>
        </p:nvSpPr>
        <p:spPr>
          <a:xfrm>
            <a:off x="2284259" y="177255"/>
            <a:ext cx="8138766" cy="646331"/>
          </a:xfrm>
          <a:prstGeom prst="rect">
            <a:avLst/>
          </a:prstGeom>
          <a:noFill/>
        </p:spPr>
        <p:txBody>
          <a:bodyPr wrap="none" rtlCol="0">
            <a:spAutoFit/>
          </a:bodyPr>
          <a:lstStyle/>
          <a:p>
            <a:pPr lvl="0">
              <a:defRPr/>
            </a:pPr>
            <a:r>
              <a:rPr lang="vi-VN" sz="3600" b="1" spc="600" dirty="0">
                <a:solidFill>
                  <a:srgbClr val="0E3E8A"/>
                </a:solidFill>
                <a:latin typeface="Verdana" panose="020B0604030504040204" pitchFamily="34" charset="0"/>
                <a:ea typeface="Verdana" panose="020B0604030504040204" pitchFamily="34" charset="0"/>
              </a:rPr>
              <a:t>TRIỂN VỌNG TƯƠNG LAI</a:t>
            </a:r>
          </a:p>
        </p:txBody>
      </p:sp>
    </p:spTree>
    <p:extLst>
      <p:ext uri="{BB962C8B-B14F-4D97-AF65-F5344CB8AC3E}">
        <p14:creationId xmlns:p14="http://schemas.microsoft.com/office/powerpoint/2010/main" val="35690122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 xmlns:a16="http://schemas.microsoft.com/office/drawing/2014/main" id="{962E5A34-FCA8-412E-9607-4F85965EA44E}"/>
              </a:ext>
            </a:extLst>
          </p:cNvPr>
          <p:cNvGrpSpPr/>
          <p:nvPr/>
        </p:nvGrpSpPr>
        <p:grpSpPr>
          <a:xfrm>
            <a:off x="3205918" y="2555881"/>
            <a:ext cx="5734050" cy="4165594"/>
            <a:chOff x="1943100" y="1083129"/>
            <a:chExt cx="8077200" cy="5871925"/>
          </a:xfrm>
        </p:grpSpPr>
        <p:pic>
          <p:nvPicPr>
            <p:cNvPr id="10" name="Imagen 9">
              <a:extLst>
                <a:ext uri="{FF2B5EF4-FFF2-40B4-BE49-F238E27FC236}">
                  <a16:creationId xmlns="" xmlns:a16="http://schemas.microsoft.com/office/drawing/2014/main" id="{3EE24DF3-514C-4CB6-9C24-C7B96DF6D1C1}"/>
                </a:ext>
              </a:extLst>
            </p:cNvPr>
            <p:cNvPicPr>
              <a:picLocks noChangeAspect="1"/>
            </p:cNvPicPr>
            <p:nvPr/>
          </p:nvPicPr>
          <p:blipFill>
            <a:blip r:embed="rId3"/>
            <a:stretch>
              <a:fillRect/>
            </a:stretch>
          </p:blipFill>
          <p:spPr>
            <a:xfrm>
              <a:off x="1943100" y="1083129"/>
              <a:ext cx="8077200" cy="5871925"/>
            </a:xfrm>
            <a:prstGeom prst="rect">
              <a:avLst/>
            </a:prstGeom>
          </p:spPr>
        </p:pic>
        <p:pic>
          <p:nvPicPr>
            <p:cNvPr id="7" name="Imagen 6" descr="Imagen que contiene Diagrama&#10;&#10;Descripción generada automáticamente">
              <a:extLst>
                <a:ext uri="{FF2B5EF4-FFF2-40B4-BE49-F238E27FC236}">
                  <a16:creationId xmlns="" xmlns:a16="http://schemas.microsoft.com/office/drawing/2014/main" id="{86C5CCDE-730C-4005-AE37-D5806AB9E36E}"/>
                </a:ext>
              </a:extLst>
            </p:cNvPr>
            <p:cNvPicPr>
              <a:picLocks noChangeAspect="1"/>
            </p:cNvPicPr>
            <p:nvPr/>
          </p:nvPicPr>
          <p:blipFill rotWithShape="1">
            <a:blip r:embed="rId4">
              <a:extLst>
                <a:ext uri="{28A0092B-C50C-407E-A947-70E740481C1C}">
                  <a14:useLocalDpi xmlns:a14="http://schemas.microsoft.com/office/drawing/2010/main" val="0"/>
                </a:ext>
              </a:extLst>
            </a:blip>
            <a:srcRect l="69796" t="17743" r="13276" b="74223"/>
            <a:stretch/>
          </p:blipFill>
          <p:spPr>
            <a:xfrm>
              <a:off x="3848100" y="3119910"/>
              <a:ext cx="3966488" cy="1337767"/>
            </a:xfrm>
            <a:prstGeom prst="rect">
              <a:avLst/>
            </a:prstGeom>
          </p:spPr>
        </p:pic>
      </p:grpSp>
      <p:sp>
        <p:nvSpPr>
          <p:cNvPr id="3" name="CuadroTexto 2">
            <a:extLst>
              <a:ext uri="{FF2B5EF4-FFF2-40B4-BE49-F238E27FC236}">
                <a16:creationId xmlns="" xmlns:a16="http://schemas.microsoft.com/office/drawing/2014/main" id="{990CB02A-0E73-497C-9498-CD65661BA1FA}"/>
              </a:ext>
            </a:extLst>
          </p:cNvPr>
          <p:cNvSpPr txBox="1"/>
          <p:nvPr/>
        </p:nvSpPr>
        <p:spPr>
          <a:xfrm>
            <a:off x="836547" y="2931267"/>
            <a:ext cx="1790008" cy="1815882"/>
          </a:xfrm>
          <a:prstGeom prst="rect">
            <a:avLst/>
          </a:prstGeom>
          <a:noFill/>
        </p:spPr>
        <p:txBody>
          <a:bodyPr wrap="square" rtlCol="0">
            <a:spAutoFit/>
          </a:bodyPr>
          <a:lstStyle/>
          <a:p>
            <a:pPr algn="ctr">
              <a:defRPr/>
            </a:pPr>
            <a:r>
              <a:rPr lang="es-CL" sz="2800" dirty="0" err="1">
                <a:solidFill>
                  <a:prstClr val="black"/>
                </a:solidFill>
              </a:rPr>
              <a:t>Tích</a:t>
            </a:r>
            <a:r>
              <a:rPr lang="es-CL" sz="2800" dirty="0">
                <a:solidFill>
                  <a:prstClr val="black"/>
                </a:solidFill>
              </a:rPr>
              <a:t> </a:t>
            </a:r>
            <a:r>
              <a:rPr lang="es-CL" sz="2800" dirty="0" err="1">
                <a:solidFill>
                  <a:prstClr val="black"/>
                </a:solidFill>
              </a:rPr>
              <a:t>hợp</a:t>
            </a:r>
            <a:r>
              <a:rPr lang="es-CL" sz="2800" dirty="0">
                <a:solidFill>
                  <a:prstClr val="black"/>
                </a:solidFill>
              </a:rPr>
              <a:t> </a:t>
            </a:r>
            <a:r>
              <a:rPr lang="es-CL" sz="2800" dirty="0" err="1">
                <a:solidFill>
                  <a:prstClr val="black"/>
                </a:solidFill>
              </a:rPr>
              <a:t>giữa</a:t>
            </a:r>
            <a:r>
              <a:rPr lang="es-CL" sz="2800" dirty="0">
                <a:solidFill>
                  <a:prstClr val="black"/>
                </a:solidFill>
              </a:rPr>
              <a:t> </a:t>
            </a:r>
            <a:r>
              <a:rPr lang="es-CL" sz="2800" dirty="0" err="1">
                <a:solidFill>
                  <a:prstClr val="black"/>
                </a:solidFill>
              </a:rPr>
              <a:t>các</a:t>
            </a:r>
            <a:r>
              <a:rPr lang="es-CL" sz="2800" dirty="0">
                <a:solidFill>
                  <a:prstClr val="black"/>
                </a:solidFill>
              </a:rPr>
              <a:t> </a:t>
            </a:r>
            <a:r>
              <a:rPr lang="es-CL" sz="2800" dirty="0" err="1">
                <a:solidFill>
                  <a:prstClr val="black"/>
                </a:solidFill>
              </a:rPr>
              <a:t>lĩnh</a:t>
            </a:r>
            <a:r>
              <a:rPr lang="es-CL" sz="2800" dirty="0">
                <a:solidFill>
                  <a:prstClr val="black"/>
                </a:solidFill>
              </a:rPr>
              <a:t> </a:t>
            </a:r>
            <a:r>
              <a:rPr lang="es-CL" sz="2800" dirty="0" err="1">
                <a:solidFill>
                  <a:prstClr val="black"/>
                </a:solidFill>
              </a:rPr>
              <a:t>vực</a:t>
            </a:r>
            <a:r>
              <a:rPr lang="es-CL" sz="2800" dirty="0">
                <a:solidFill>
                  <a:prstClr val="black"/>
                </a:solidFill>
              </a:rPr>
              <a:t> </a:t>
            </a:r>
            <a:r>
              <a:rPr lang="es-CL" sz="2800" dirty="0" err="1">
                <a:solidFill>
                  <a:prstClr val="black"/>
                </a:solidFill>
              </a:rPr>
              <a:t>khác</a:t>
            </a:r>
            <a:r>
              <a:rPr lang="es-CL" sz="2800" dirty="0">
                <a:solidFill>
                  <a:prstClr val="black"/>
                </a:solidFill>
              </a:rPr>
              <a:t> </a:t>
            </a:r>
            <a:r>
              <a:rPr lang="es-CL" sz="2800" dirty="0" err="1">
                <a:solidFill>
                  <a:prstClr val="black"/>
                </a:solidFill>
              </a:rPr>
              <a:t>nhau</a:t>
            </a:r>
            <a:endParaRPr lang="es-CL" sz="2800" dirty="0">
              <a:solidFill>
                <a:prstClr val="black"/>
              </a:solidFill>
            </a:endParaRPr>
          </a:p>
        </p:txBody>
      </p:sp>
      <p:sp>
        <p:nvSpPr>
          <p:cNvPr id="9" name="CuadroTexto 8">
            <a:extLst>
              <a:ext uri="{FF2B5EF4-FFF2-40B4-BE49-F238E27FC236}">
                <a16:creationId xmlns="" xmlns:a16="http://schemas.microsoft.com/office/drawing/2014/main" id="{6C738D4D-F5AE-47C2-ADFA-76AD8301146F}"/>
              </a:ext>
            </a:extLst>
          </p:cNvPr>
          <p:cNvSpPr txBox="1"/>
          <p:nvPr/>
        </p:nvSpPr>
        <p:spPr>
          <a:xfrm>
            <a:off x="9322818" y="3061647"/>
            <a:ext cx="2578966" cy="954107"/>
          </a:xfrm>
          <a:prstGeom prst="rect">
            <a:avLst/>
          </a:prstGeom>
          <a:noFill/>
        </p:spPr>
        <p:txBody>
          <a:bodyPr wrap="square" rtlCol="0">
            <a:spAutoFit/>
          </a:bodyPr>
          <a:lstStyle/>
          <a:p>
            <a:pPr algn="ctr">
              <a:defRPr/>
            </a:pPr>
            <a:r>
              <a:rPr lang="vi-VN" sz="2800" dirty="0">
                <a:solidFill>
                  <a:prstClr val="black"/>
                </a:solidFill>
              </a:rPr>
              <a:t>Trao quyền năng lực</a:t>
            </a:r>
            <a:endParaRPr lang="es-CL" sz="2800" dirty="0">
              <a:solidFill>
                <a:prstClr val="black"/>
              </a:solidFill>
            </a:endParaRPr>
          </a:p>
        </p:txBody>
      </p:sp>
      <p:sp>
        <p:nvSpPr>
          <p:cNvPr id="4" name="Slide Number Placeholder 3"/>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41</a:t>
            </a:fld>
            <a:endParaRPr lang="es-CL" dirty="0">
              <a:solidFill>
                <a:prstClr val="black">
                  <a:tint val="75000"/>
                </a:prstClr>
              </a:solidFill>
            </a:endParaRPr>
          </a:p>
        </p:txBody>
      </p:sp>
      <p:sp>
        <p:nvSpPr>
          <p:cNvPr id="11" name="TextBox 10"/>
          <p:cNvSpPr txBox="1"/>
          <p:nvPr/>
        </p:nvSpPr>
        <p:spPr>
          <a:xfrm>
            <a:off x="1115932" y="962317"/>
            <a:ext cx="9914021" cy="830997"/>
          </a:xfrm>
          <a:prstGeom prst="rect">
            <a:avLst/>
          </a:prstGeom>
          <a:noFill/>
        </p:spPr>
        <p:txBody>
          <a:bodyPr wrap="square" rtlCol="0">
            <a:spAutoFit/>
          </a:bodyPr>
          <a:lstStyle/>
          <a:p>
            <a:pPr algn="ctr"/>
            <a:r>
              <a:rPr lang="vi-VN" sz="2400" b="1" i="1" dirty="0">
                <a:solidFill>
                  <a:srgbClr val="ED7D31">
                    <a:lumMod val="50000"/>
                  </a:srgbClr>
                </a:solidFill>
              </a:rPr>
              <a:t>Thúc đẩy đào tạo và công tác liên ngành để cải tiến thiết kế và vận hành các nhà máy sản xuất</a:t>
            </a:r>
            <a:endParaRPr lang="en-US" sz="2400" b="1" i="1" dirty="0">
              <a:solidFill>
                <a:srgbClr val="ED7D31">
                  <a:lumMod val="50000"/>
                </a:srgbClr>
              </a:solidFill>
            </a:endParaRPr>
          </a:p>
        </p:txBody>
      </p:sp>
      <p:sp>
        <p:nvSpPr>
          <p:cNvPr id="12" name="CuadroTexto 3">
            <a:extLst>
              <a:ext uri="{FF2B5EF4-FFF2-40B4-BE49-F238E27FC236}">
                <a16:creationId xmlns="" xmlns:a16="http://schemas.microsoft.com/office/drawing/2014/main" id="{16CD7085-6821-41EA-87CE-D760E7CDF255}"/>
              </a:ext>
            </a:extLst>
          </p:cNvPr>
          <p:cNvSpPr txBox="1"/>
          <p:nvPr/>
        </p:nvSpPr>
        <p:spPr>
          <a:xfrm>
            <a:off x="2284259" y="177255"/>
            <a:ext cx="8138766" cy="646331"/>
          </a:xfrm>
          <a:prstGeom prst="rect">
            <a:avLst/>
          </a:prstGeom>
          <a:noFill/>
        </p:spPr>
        <p:txBody>
          <a:bodyPr wrap="none" rtlCol="0">
            <a:spAutoFit/>
          </a:bodyPr>
          <a:lstStyle/>
          <a:p>
            <a:pPr lvl="0">
              <a:defRPr/>
            </a:pPr>
            <a:r>
              <a:rPr lang="vi-VN" sz="3600" b="1" spc="600" dirty="0">
                <a:solidFill>
                  <a:srgbClr val="0E3E8A"/>
                </a:solidFill>
                <a:latin typeface="Verdana" panose="020B0604030504040204" pitchFamily="34" charset="0"/>
                <a:ea typeface="Verdana" panose="020B0604030504040204" pitchFamily="34" charset="0"/>
              </a:rPr>
              <a:t>TRIỂN VỌNG TƯƠNG LAI</a:t>
            </a:r>
          </a:p>
        </p:txBody>
      </p:sp>
    </p:spTree>
    <p:extLst>
      <p:ext uri="{BB962C8B-B14F-4D97-AF65-F5344CB8AC3E}">
        <p14:creationId xmlns:p14="http://schemas.microsoft.com/office/powerpoint/2010/main" val="200146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 xmlns:a16="http://schemas.microsoft.com/office/drawing/2014/main" id="{D84D4747-4DD0-4746-A6B2-029675EF0C85}"/>
              </a:ext>
            </a:extLst>
          </p:cNvPr>
          <p:cNvPicPr>
            <a:picLocks noChangeAspect="1"/>
          </p:cNvPicPr>
          <p:nvPr/>
        </p:nvPicPr>
        <p:blipFill>
          <a:blip r:embed="rId3"/>
          <a:stretch>
            <a:fillRect/>
          </a:stretch>
        </p:blipFill>
        <p:spPr>
          <a:xfrm>
            <a:off x="9777546" y="1918710"/>
            <a:ext cx="2469321" cy="2534796"/>
          </a:xfrm>
          <a:prstGeom prst="rect">
            <a:avLst/>
          </a:prstGeom>
        </p:spPr>
      </p:pic>
      <p:grpSp>
        <p:nvGrpSpPr>
          <p:cNvPr id="19" name="Grupo 18">
            <a:extLst>
              <a:ext uri="{FF2B5EF4-FFF2-40B4-BE49-F238E27FC236}">
                <a16:creationId xmlns="" xmlns:a16="http://schemas.microsoft.com/office/drawing/2014/main" id="{53D456A1-A23E-4E7B-BA0B-26ABC5FCB26F}"/>
              </a:ext>
            </a:extLst>
          </p:cNvPr>
          <p:cNvGrpSpPr/>
          <p:nvPr/>
        </p:nvGrpSpPr>
        <p:grpSpPr>
          <a:xfrm>
            <a:off x="-173800" y="1769207"/>
            <a:ext cx="10945479" cy="4592334"/>
            <a:chOff x="1079252" y="2819568"/>
            <a:chExt cx="9431329" cy="3636300"/>
          </a:xfrm>
        </p:grpSpPr>
        <p:pic>
          <p:nvPicPr>
            <p:cNvPr id="6" name="Imagen 5">
              <a:extLst>
                <a:ext uri="{FF2B5EF4-FFF2-40B4-BE49-F238E27FC236}">
                  <a16:creationId xmlns="" xmlns:a16="http://schemas.microsoft.com/office/drawing/2014/main" id="{388D80B3-1100-44D9-B0DC-E3C0DB2E8AE3}"/>
                </a:ext>
              </a:extLst>
            </p:cNvPr>
            <p:cNvPicPr>
              <a:picLocks noChangeAspect="1"/>
            </p:cNvPicPr>
            <p:nvPr/>
          </p:nvPicPr>
          <p:blipFill>
            <a:blip r:embed="rId4"/>
            <a:stretch>
              <a:fillRect/>
            </a:stretch>
          </p:blipFill>
          <p:spPr>
            <a:xfrm>
              <a:off x="1079252" y="4084318"/>
              <a:ext cx="9431329" cy="2371550"/>
            </a:xfrm>
            <a:prstGeom prst="rect">
              <a:avLst/>
            </a:prstGeom>
          </p:spPr>
        </p:pic>
        <p:pic>
          <p:nvPicPr>
            <p:cNvPr id="10" name="Imagen 9">
              <a:extLst>
                <a:ext uri="{FF2B5EF4-FFF2-40B4-BE49-F238E27FC236}">
                  <a16:creationId xmlns="" xmlns:a16="http://schemas.microsoft.com/office/drawing/2014/main" id="{D02B4D78-7E21-48F4-901A-EBB169055F1D}"/>
                </a:ext>
              </a:extLst>
            </p:cNvPr>
            <p:cNvPicPr>
              <a:picLocks noChangeAspect="1"/>
            </p:cNvPicPr>
            <p:nvPr/>
          </p:nvPicPr>
          <p:blipFill>
            <a:blip r:embed="rId5"/>
            <a:stretch>
              <a:fillRect/>
            </a:stretch>
          </p:blipFill>
          <p:spPr>
            <a:xfrm>
              <a:off x="5228713" y="4191580"/>
              <a:ext cx="1024217" cy="951058"/>
            </a:xfrm>
            <a:prstGeom prst="rect">
              <a:avLst/>
            </a:prstGeom>
          </p:spPr>
        </p:pic>
        <p:pic>
          <p:nvPicPr>
            <p:cNvPr id="11" name="Imagen 10">
              <a:extLst>
                <a:ext uri="{FF2B5EF4-FFF2-40B4-BE49-F238E27FC236}">
                  <a16:creationId xmlns="" xmlns:a16="http://schemas.microsoft.com/office/drawing/2014/main" id="{65859469-4B67-4066-B897-86663B1BFC22}"/>
                </a:ext>
              </a:extLst>
            </p:cNvPr>
            <p:cNvPicPr>
              <a:picLocks noChangeAspect="1"/>
            </p:cNvPicPr>
            <p:nvPr/>
          </p:nvPicPr>
          <p:blipFill rotWithShape="1">
            <a:blip r:embed="rId6"/>
            <a:srcRect l="6718" t="49304" r="61471" b="14872"/>
            <a:stretch/>
          </p:blipFill>
          <p:spPr>
            <a:xfrm>
              <a:off x="2276531" y="4502361"/>
              <a:ext cx="1025913" cy="947855"/>
            </a:xfrm>
            <a:prstGeom prst="rect">
              <a:avLst/>
            </a:prstGeom>
          </p:spPr>
        </p:pic>
        <p:pic>
          <p:nvPicPr>
            <p:cNvPr id="12" name="Imagen 11">
              <a:extLst>
                <a:ext uri="{FF2B5EF4-FFF2-40B4-BE49-F238E27FC236}">
                  <a16:creationId xmlns="" xmlns:a16="http://schemas.microsoft.com/office/drawing/2014/main" id="{D44BB278-0F9E-4308-A835-C5C92D606648}"/>
                </a:ext>
              </a:extLst>
            </p:cNvPr>
            <p:cNvPicPr>
              <a:picLocks noChangeAspect="1"/>
            </p:cNvPicPr>
            <p:nvPr/>
          </p:nvPicPr>
          <p:blipFill rotWithShape="1">
            <a:blip r:embed="rId6"/>
            <a:srcRect l="6718" t="49304" r="61471" b="14872"/>
            <a:stretch/>
          </p:blipFill>
          <p:spPr>
            <a:xfrm>
              <a:off x="8028877" y="4139706"/>
              <a:ext cx="1025913" cy="947855"/>
            </a:xfrm>
            <a:prstGeom prst="rect">
              <a:avLst/>
            </a:prstGeom>
          </p:spPr>
        </p:pic>
        <p:pic>
          <p:nvPicPr>
            <p:cNvPr id="13" name="Imagen 12">
              <a:extLst>
                <a:ext uri="{FF2B5EF4-FFF2-40B4-BE49-F238E27FC236}">
                  <a16:creationId xmlns="" xmlns:a16="http://schemas.microsoft.com/office/drawing/2014/main" id="{0E0E8E9E-4180-441A-A201-1E939784CE56}"/>
                </a:ext>
              </a:extLst>
            </p:cNvPr>
            <p:cNvPicPr>
              <a:picLocks noChangeAspect="1"/>
            </p:cNvPicPr>
            <p:nvPr/>
          </p:nvPicPr>
          <p:blipFill rotWithShape="1">
            <a:blip r:embed="rId7"/>
            <a:srcRect r="57200" b="57750"/>
            <a:stretch/>
          </p:blipFill>
          <p:spPr>
            <a:xfrm>
              <a:off x="7046025" y="2819568"/>
              <a:ext cx="1380335" cy="1117885"/>
            </a:xfrm>
            <a:prstGeom prst="rect">
              <a:avLst/>
            </a:prstGeom>
          </p:spPr>
        </p:pic>
        <p:pic>
          <p:nvPicPr>
            <p:cNvPr id="14" name="Imagen 13">
              <a:extLst>
                <a:ext uri="{FF2B5EF4-FFF2-40B4-BE49-F238E27FC236}">
                  <a16:creationId xmlns="" xmlns:a16="http://schemas.microsoft.com/office/drawing/2014/main" id="{4C854C07-5DDB-47EE-AFBF-6C1AD9C87318}"/>
                </a:ext>
              </a:extLst>
            </p:cNvPr>
            <p:cNvPicPr>
              <a:picLocks noChangeAspect="1"/>
            </p:cNvPicPr>
            <p:nvPr/>
          </p:nvPicPr>
          <p:blipFill>
            <a:blip r:embed="rId8"/>
            <a:stretch>
              <a:fillRect/>
            </a:stretch>
          </p:blipFill>
          <p:spPr>
            <a:xfrm>
              <a:off x="2789487" y="2871167"/>
              <a:ext cx="1383912" cy="1115665"/>
            </a:xfrm>
            <a:prstGeom prst="rect">
              <a:avLst/>
            </a:prstGeom>
          </p:spPr>
        </p:pic>
        <p:pic>
          <p:nvPicPr>
            <p:cNvPr id="16" name="Imagen 15">
              <a:extLst>
                <a:ext uri="{FF2B5EF4-FFF2-40B4-BE49-F238E27FC236}">
                  <a16:creationId xmlns="" xmlns:a16="http://schemas.microsoft.com/office/drawing/2014/main" id="{A1C04C8B-AD15-47C6-B388-FCAEB0C57005}"/>
                </a:ext>
              </a:extLst>
            </p:cNvPr>
            <p:cNvPicPr>
              <a:picLocks noChangeAspect="1"/>
            </p:cNvPicPr>
            <p:nvPr/>
          </p:nvPicPr>
          <p:blipFill>
            <a:blip r:embed="rId9"/>
            <a:stretch>
              <a:fillRect/>
            </a:stretch>
          </p:blipFill>
          <p:spPr>
            <a:xfrm>
              <a:off x="5628640" y="4098169"/>
              <a:ext cx="224359" cy="272712"/>
            </a:xfrm>
            <a:prstGeom prst="rect">
              <a:avLst/>
            </a:prstGeom>
          </p:spPr>
        </p:pic>
        <p:pic>
          <p:nvPicPr>
            <p:cNvPr id="17" name="Imagen 16">
              <a:extLst>
                <a:ext uri="{FF2B5EF4-FFF2-40B4-BE49-F238E27FC236}">
                  <a16:creationId xmlns="" xmlns:a16="http://schemas.microsoft.com/office/drawing/2014/main" id="{8B7A4749-5844-486D-A89F-B81950C89CCE}"/>
                </a:ext>
              </a:extLst>
            </p:cNvPr>
            <p:cNvPicPr>
              <a:picLocks noChangeAspect="1"/>
            </p:cNvPicPr>
            <p:nvPr/>
          </p:nvPicPr>
          <p:blipFill rotWithShape="1">
            <a:blip r:embed="rId6"/>
            <a:srcRect l="54374" t="67599" r="23742"/>
            <a:stretch/>
          </p:blipFill>
          <p:spPr>
            <a:xfrm>
              <a:off x="2677826" y="4502361"/>
              <a:ext cx="256294" cy="311320"/>
            </a:xfrm>
            <a:prstGeom prst="rect">
              <a:avLst/>
            </a:prstGeom>
          </p:spPr>
        </p:pic>
        <p:pic>
          <p:nvPicPr>
            <p:cNvPr id="18" name="Imagen 17">
              <a:extLst>
                <a:ext uri="{FF2B5EF4-FFF2-40B4-BE49-F238E27FC236}">
                  <a16:creationId xmlns="" xmlns:a16="http://schemas.microsoft.com/office/drawing/2014/main" id="{2F429450-A6FA-4CF5-8199-A96A23B064DB}"/>
                </a:ext>
              </a:extLst>
            </p:cNvPr>
            <p:cNvPicPr>
              <a:picLocks noChangeAspect="1"/>
            </p:cNvPicPr>
            <p:nvPr/>
          </p:nvPicPr>
          <p:blipFill rotWithShape="1">
            <a:blip r:embed="rId6"/>
            <a:srcRect l="54374" t="67599" r="23742"/>
            <a:stretch/>
          </p:blipFill>
          <p:spPr>
            <a:xfrm>
              <a:off x="7923319" y="4329682"/>
              <a:ext cx="284315" cy="345357"/>
            </a:xfrm>
            <a:prstGeom prst="rect">
              <a:avLst/>
            </a:prstGeom>
          </p:spPr>
        </p:pic>
      </p:grpSp>
      <p:sp>
        <p:nvSpPr>
          <p:cNvPr id="2" name="Slide Number Placeholder 1"/>
          <p:cNvSpPr>
            <a:spLocks noGrp="1"/>
          </p:cNvSpPr>
          <p:nvPr>
            <p:ph type="sldNum" sz="quarter" idx="12"/>
          </p:nvPr>
        </p:nvSpPr>
        <p:spPr/>
        <p:txBody>
          <a:bodyPr/>
          <a:lstStyle/>
          <a:p>
            <a:pPr>
              <a:defRPr/>
            </a:pPr>
            <a:fld id="{5B14D12E-2AFD-4EBD-BCA5-BBC6EAD3F6FB}" type="slidenum">
              <a:rPr lang="es-CL" smtClean="0">
                <a:solidFill>
                  <a:prstClr val="black">
                    <a:tint val="75000"/>
                  </a:prstClr>
                </a:solidFill>
              </a:rPr>
              <a:pPr>
                <a:defRPr/>
              </a:pPr>
              <a:t>42</a:t>
            </a:fld>
            <a:endParaRPr lang="es-CL" dirty="0">
              <a:solidFill>
                <a:prstClr val="black">
                  <a:tint val="75000"/>
                </a:prstClr>
              </a:solidFill>
            </a:endParaRPr>
          </a:p>
        </p:txBody>
      </p:sp>
      <p:sp>
        <p:nvSpPr>
          <p:cNvPr id="20" name="TextBox 19"/>
          <p:cNvSpPr txBox="1"/>
          <p:nvPr/>
        </p:nvSpPr>
        <p:spPr>
          <a:xfrm>
            <a:off x="1215696" y="844151"/>
            <a:ext cx="9914021" cy="830997"/>
          </a:xfrm>
          <a:prstGeom prst="rect">
            <a:avLst/>
          </a:prstGeom>
          <a:noFill/>
        </p:spPr>
        <p:txBody>
          <a:bodyPr wrap="square" rtlCol="0">
            <a:spAutoFit/>
          </a:bodyPr>
          <a:lstStyle/>
          <a:p>
            <a:pPr algn="ctr"/>
            <a:r>
              <a:rPr lang="vi-VN" sz="2400" b="1" i="1" dirty="0">
                <a:solidFill>
                  <a:srgbClr val="ED7D31">
                    <a:lumMod val="50000"/>
                  </a:srgbClr>
                </a:solidFill>
              </a:rPr>
              <a:t>Phát triển các công nghệ tốt hơn, xem xét các tính năng của quy trình làm việc trong các nhà máy chế biến thực phẩm</a:t>
            </a:r>
            <a:endParaRPr lang="en-US" sz="1400" dirty="0">
              <a:solidFill>
                <a:prstClr val="black"/>
              </a:solidFill>
            </a:endParaRPr>
          </a:p>
        </p:txBody>
      </p:sp>
      <p:sp>
        <p:nvSpPr>
          <p:cNvPr id="21" name="CuadroTexto 3">
            <a:extLst>
              <a:ext uri="{FF2B5EF4-FFF2-40B4-BE49-F238E27FC236}">
                <a16:creationId xmlns="" xmlns:a16="http://schemas.microsoft.com/office/drawing/2014/main" id="{16CD7085-6821-41EA-87CE-D760E7CDF255}"/>
              </a:ext>
            </a:extLst>
          </p:cNvPr>
          <p:cNvSpPr txBox="1"/>
          <p:nvPr/>
        </p:nvSpPr>
        <p:spPr>
          <a:xfrm>
            <a:off x="2284259" y="177255"/>
            <a:ext cx="8138766" cy="646331"/>
          </a:xfrm>
          <a:prstGeom prst="rect">
            <a:avLst/>
          </a:prstGeom>
          <a:noFill/>
        </p:spPr>
        <p:txBody>
          <a:bodyPr wrap="none" rtlCol="0">
            <a:spAutoFit/>
          </a:bodyPr>
          <a:lstStyle/>
          <a:p>
            <a:pPr lvl="0">
              <a:defRPr/>
            </a:pPr>
            <a:r>
              <a:rPr lang="vi-VN" sz="3600" b="1" spc="600" dirty="0">
                <a:solidFill>
                  <a:srgbClr val="0E3E8A"/>
                </a:solidFill>
                <a:latin typeface="Verdana" panose="020B0604030504040204" pitchFamily="34" charset="0"/>
                <a:ea typeface="Verdana" panose="020B0604030504040204" pitchFamily="34" charset="0"/>
              </a:rPr>
              <a:t>TRIỂN VỌNG TƯƠNG LAI</a:t>
            </a:r>
          </a:p>
        </p:txBody>
      </p:sp>
    </p:spTree>
    <p:extLst>
      <p:ext uri="{BB962C8B-B14F-4D97-AF65-F5344CB8AC3E}">
        <p14:creationId xmlns:p14="http://schemas.microsoft.com/office/powerpoint/2010/main" val="13992487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391650" y="6508750"/>
            <a:ext cx="2743200" cy="365125"/>
          </a:xfrm>
        </p:spPr>
        <p:txBody>
          <a:bodyPr/>
          <a:lstStyle/>
          <a:p>
            <a:fld id="{5B14D12E-2AFD-4EBD-BCA5-BBC6EAD3F6FB}" type="slidenum">
              <a:rPr lang="es-CL" smtClean="0">
                <a:solidFill>
                  <a:prstClr val="black">
                    <a:tint val="75000"/>
                  </a:prstClr>
                </a:solidFill>
              </a:rPr>
              <a:pPr/>
              <a:t>43</a:t>
            </a:fld>
            <a:endParaRPr lang="es-CL">
              <a:solidFill>
                <a:prstClr val="black">
                  <a:tint val="75000"/>
                </a:prstClr>
              </a:solidFill>
            </a:endParaRPr>
          </a:p>
        </p:txBody>
      </p:sp>
      <p:sp>
        <p:nvSpPr>
          <p:cNvPr id="4" name="Rectangle 3"/>
          <p:cNvSpPr/>
          <p:nvPr/>
        </p:nvSpPr>
        <p:spPr>
          <a:xfrm>
            <a:off x="633984" y="209448"/>
            <a:ext cx="10957560" cy="584775"/>
          </a:xfrm>
          <a:prstGeom prst="rect">
            <a:avLst/>
          </a:prstGeom>
        </p:spPr>
        <p:txBody>
          <a:bodyPr wrap="square">
            <a:spAutoFit/>
          </a:bodyPr>
          <a:lstStyle/>
          <a:p>
            <a:pPr algn="ctr">
              <a:defRPr/>
            </a:pPr>
            <a:r>
              <a:rPr lang="es-CL" sz="3200" b="1" spc="600" dirty="0">
                <a:solidFill>
                  <a:srgbClr val="0E3E8A"/>
                </a:solidFill>
                <a:latin typeface="Verdana" panose="020B0604030504040204" pitchFamily="34" charset="0"/>
                <a:ea typeface="Verdana" panose="020B0604030504040204" pitchFamily="34" charset="0"/>
              </a:rPr>
              <a:t>KẾT LUẬN</a:t>
            </a:r>
          </a:p>
        </p:txBody>
      </p:sp>
      <p:sp>
        <p:nvSpPr>
          <p:cNvPr id="5" name="TextBox 4"/>
          <p:cNvSpPr txBox="1"/>
          <p:nvPr/>
        </p:nvSpPr>
        <p:spPr>
          <a:xfrm>
            <a:off x="1700308" y="3653161"/>
            <a:ext cx="10184701" cy="878574"/>
          </a:xfrm>
          <a:prstGeom prst="rect">
            <a:avLst/>
          </a:prstGeom>
          <a:noFill/>
        </p:spPr>
        <p:txBody>
          <a:bodyPr wrap="square" rtlCol="0">
            <a:spAutoFit/>
          </a:bodyPr>
          <a:lstStyle/>
          <a:p>
            <a:pPr>
              <a:lnSpc>
                <a:spcPct val="150000"/>
              </a:lnSpc>
            </a:pPr>
            <a:r>
              <a:rPr lang="vi-VN" dirty="0">
                <a:solidFill>
                  <a:srgbClr val="0E3E8A"/>
                </a:solidFill>
              </a:rPr>
              <a:t>Các nhà chế biến thực phẩm cũng chủ yếu thực hiện các bước để ngăn chặn người lao động tiếp xúc với vi rút thông qua quy trình, sử dụng công nghệ, đào tạo, thiết kế cơ sở và quản lý vận hành.</a:t>
            </a:r>
            <a:endParaRPr lang="en-US" dirty="0">
              <a:solidFill>
                <a:srgbClr val="0E3E8A"/>
              </a:solidFill>
            </a:endParaRPr>
          </a:p>
        </p:txBody>
      </p:sp>
      <p:pic>
        <p:nvPicPr>
          <p:cNvPr id="8" name="Picture 7"/>
          <p:cNvPicPr>
            <a:picLocks noChangeAspect="1"/>
          </p:cNvPicPr>
          <p:nvPr/>
        </p:nvPicPr>
        <p:blipFill>
          <a:blip r:embed="rId3"/>
          <a:stretch>
            <a:fillRect/>
          </a:stretch>
        </p:blipFill>
        <p:spPr>
          <a:xfrm>
            <a:off x="10901934" y="2517177"/>
            <a:ext cx="1113207" cy="1089266"/>
          </a:xfrm>
          <a:prstGeom prst="rect">
            <a:avLst/>
          </a:prstGeom>
        </p:spPr>
      </p:pic>
      <p:pic>
        <p:nvPicPr>
          <p:cNvPr id="9" name="Picture 8"/>
          <p:cNvPicPr>
            <a:picLocks noChangeAspect="1"/>
          </p:cNvPicPr>
          <p:nvPr/>
        </p:nvPicPr>
        <p:blipFill>
          <a:blip r:embed="rId4"/>
          <a:stretch>
            <a:fillRect/>
          </a:stretch>
        </p:blipFill>
        <p:spPr>
          <a:xfrm>
            <a:off x="348880" y="989098"/>
            <a:ext cx="1095872" cy="1170932"/>
          </a:xfrm>
          <a:prstGeom prst="rect">
            <a:avLst/>
          </a:prstGeom>
          <a:solidFill>
            <a:schemeClr val="bg1"/>
          </a:solidFill>
        </p:spPr>
      </p:pic>
      <p:sp>
        <p:nvSpPr>
          <p:cNvPr id="10" name="TextBox 9"/>
          <p:cNvSpPr txBox="1"/>
          <p:nvPr/>
        </p:nvSpPr>
        <p:spPr>
          <a:xfrm>
            <a:off x="1591056" y="864327"/>
            <a:ext cx="10219944" cy="1338828"/>
          </a:xfrm>
          <a:prstGeom prst="rect">
            <a:avLst/>
          </a:prstGeom>
          <a:noFill/>
        </p:spPr>
        <p:txBody>
          <a:bodyPr wrap="square" rtlCol="0">
            <a:spAutoFit/>
          </a:bodyPr>
          <a:lstStyle/>
          <a:p>
            <a:pPr lvl="0" algn="just">
              <a:lnSpc>
                <a:spcPct val="150000"/>
              </a:lnSpc>
            </a:pPr>
            <a:r>
              <a:rPr lang="vi-VN" dirty="0">
                <a:solidFill>
                  <a:srgbClr val="0E3E8A"/>
                </a:solidFill>
              </a:rPr>
              <a:t>COVID-19 chủ yếu là một bệnh đường hô hấp. Tại thời điểm trình bày này, không có bằng chứng nào cho thấy thực phẩm và bao bì thực phẩm là nguồn hoặc sự lây truyền đáng kể SARS-CoV-2 cho người tiêu dùng </a:t>
            </a:r>
            <a:r>
              <a:rPr lang="en-US" dirty="0" smtClean="0">
                <a:solidFill>
                  <a:srgbClr val="0E3E8A"/>
                </a:solidFill>
                <a:sym typeface="Wingdings" pitchFamily="2" charset="2"/>
              </a:rPr>
              <a:t></a:t>
            </a:r>
            <a:r>
              <a:rPr lang="vi-VN" dirty="0" smtClean="0">
                <a:solidFill>
                  <a:srgbClr val="0E3E8A"/>
                </a:solidFill>
              </a:rPr>
              <a:t> </a:t>
            </a:r>
            <a:r>
              <a:rPr lang="vi-VN" dirty="0">
                <a:solidFill>
                  <a:srgbClr val="0E3E8A"/>
                </a:solidFill>
              </a:rPr>
              <a:t>nó KHÔNG được coi là bệnh do thực phẩm.</a:t>
            </a:r>
            <a:endParaRPr lang="en-US" dirty="0">
              <a:solidFill>
                <a:srgbClr val="0E3E8A"/>
              </a:solidFill>
              <a:sym typeface="Wingdings" panose="05000000000000000000" pitchFamily="2" charset="2"/>
            </a:endParaRPr>
          </a:p>
        </p:txBody>
      </p:sp>
      <p:sp>
        <p:nvSpPr>
          <p:cNvPr id="11" name="Rectangle 10"/>
          <p:cNvSpPr/>
          <p:nvPr/>
        </p:nvSpPr>
        <p:spPr>
          <a:xfrm>
            <a:off x="213360" y="2164406"/>
            <a:ext cx="10680192" cy="1754326"/>
          </a:xfrm>
          <a:prstGeom prst="rect">
            <a:avLst/>
          </a:prstGeom>
        </p:spPr>
        <p:txBody>
          <a:bodyPr wrap="square">
            <a:spAutoFit/>
          </a:bodyPr>
          <a:lstStyle/>
          <a:p>
            <a:pPr lvl="0" algn="r">
              <a:lnSpc>
                <a:spcPct val="150000"/>
              </a:lnSpc>
            </a:pPr>
            <a:r>
              <a:rPr lang="vi-VN" dirty="0">
                <a:solidFill>
                  <a:schemeClr val="accent2">
                    <a:lumMod val="50000"/>
                  </a:schemeClr>
                </a:solidFill>
                <a:sym typeface="Wingdings" panose="05000000000000000000" pitchFamily="2" charset="2"/>
              </a:rPr>
              <a:t>Sự gián đoạn ở các giai đoạn khác nhau do đại dịch đã kêu gọi các chiến lược giảm thiểu của chính phủ, các cơ quan, tổ chức và hiệp hội: cung cấp thông tin, phương pháp hay nhất, đào tạo, chiến dịch vệ sinh, chương trình thực phẩm, cứu trợ và miễn trừ trong chính sách, hỗ trợ kinh tế và công nghệ, nghiên cứu, v.v</a:t>
            </a:r>
            <a:r>
              <a:rPr lang="vi-VN" dirty="0" smtClean="0">
                <a:solidFill>
                  <a:schemeClr val="accent2">
                    <a:lumMod val="50000"/>
                  </a:schemeClr>
                </a:solidFill>
                <a:sym typeface="Wingdings" panose="05000000000000000000" pitchFamily="2" charset="2"/>
              </a:rPr>
              <a:t>.</a:t>
            </a:r>
            <a:endParaRPr lang="en-US" dirty="0">
              <a:solidFill>
                <a:schemeClr val="accent2">
                  <a:lumMod val="50000"/>
                </a:schemeClr>
              </a:solidFill>
              <a:sym typeface="Wingdings" panose="05000000000000000000" pitchFamily="2" charset="2"/>
            </a:endParaRPr>
          </a:p>
        </p:txBody>
      </p:sp>
      <p:pic>
        <p:nvPicPr>
          <p:cNvPr id="12" name="Picture 11"/>
          <p:cNvPicPr>
            <a:picLocks noChangeAspect="1"/>
          </p:cNvPicPr>
          <p:nvPr/>
        </p:nvPicPr>
        <p:blipFill rotWithShape="1">
          <a:blip r:embed="rId5"/>
          <a:srcRect l="15831"/>
          <a:stretch/>
        </p:blipFill>
        <p:spPr>
          <a:xfrm>
            <a:off x="384123" y="3594984"/>
            <a:ext cx="1242176" cy="989106"/>
          </a:xfrm>
          <a:prstGeom prst="rect">
            <a:avLst/>
          </a:prstGeom>
          <a:solidFill>
            <a:schemeClr val="bg1"/>
          </a:solidFill>
        </p:spPr>
      </p:pic>
      <p:pic>
        <p:nvPicPr>
          <p:cNvPr id="14" name="Picture 13"/>
          <p:cNvPicPr>
            <a:picLocks noChangeAspect="1"/>
          </p:cNvPicPr>
          <p:nvPr/>
        </p:nvPicPr>
        <p:blipFill>
          <a:blip r:embed="rId6"/>
          <a:stretch>
            <a:fillRect/>
          </a:stretch>
        </p:blipFill>
        <p:spPr>
          <a:xfrm>
            <a:off x="348880" y="5768004"/>
            <a:ext cx="1095872" cy="953471"/>
          </a:xfrm>
          <a:prstGeom prst="rect">
            <a:avLst/>
          </a:prstGeom>
        </p:spPr>
      </p:pic>
      <p:sp>
        <p:nvSpPr>
          <p:cNvPr id="17" name="Rectangle 16"/>
          <p:cNvSpPr/>
          <p:nvPr/>
        </p:nvSpPr>
        <p:spPr>
          <a:xfrm>
            <a:off x="5385054" y="2126367"/>
            <a:ext cx="640080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86334" y="3420999"/>
            <a:ext cx="30175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768334" y="4447201"/>
            <a:ext cx="30175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26299" y="5626561"/>
            <a:ext cx="10332720" cy="1338828"/>
          </a:xfrm>
          <a:prstGeom prst="rect">
            <a:avLst/>
          </a:prstGeom>
          <a:noFill/>
        </p:spPr>
        <p:txBody>
          <a:bodyPr wrap="square" rtlCol="0">
            <a:spAutoFit/>
          </a:bodyPr>
          <a:lstStyle/>
          <a:p>
            <a:pPr>
              <a:lnSpc>
                <a:spcPct val="150000"/>
              </a:lnSpc>
            </a:pPr>
            <a:r>
              <a:rPr lang="vi-VN" dirty="0">
                <a:solidFill>
                  <a:srgbClr val="0E3E8A"/>
                </a:solidFill>
              </a:rPr>
              <a:t>Các công trình trong tương lai: xu hướng về thực phẩm chức năng, xây dựng khả năng phục hồi trong chuỗi cung ứng thực phẩm, công nghệ tốt hơn và thu thập thêm thông tin khoa học để sắp xếp an toàn sinh học tốt hơn</a:t>
            </a:r>
            <a:endParaRPr lang="en-US" dirty="0">
              <a:solidFill>
                <a:srgbClr val="0E3E8A"/>
              </a:solidFill>
            </a:endParaRPr>
          </a:p>
        </p:txBody>
      </p:sp>
      <p:sp>
        <p:nvSpPr>
          <p:cNvPr id="22" name="Rectangle 21"/>
          <p:cNvSpPr/>
          <p:nvPr/>
        </p:nvSpPr>
        <p:spPr>
          <a:xfrm>
            <a:off x="8941499" y="6624374"/>
            <a:ext cx="30175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7"/>
          <a:stretch>
            <a:fillRect/>
          </a:stretch>
        </p:blipFill>
        <p:spPr>
          <a:xfrm>
            <a:off x="11046561" y="4539182"/>
            <a:ext cx="968580" cy="1006316"/>
          </a:xfrm>
          <a:prstGeom prst="rect">
            <a:avLst/>
          </a:prstGeom>
        </p:spPr>
      </p:pic>
      <p:sp>
        <p:nvSpPr>
          <p:cNvPr id="25" name="TextBox 24"/>
          <p:cNvSpPr txBox="1"/>
          <p:nvPr/>
        </p:nvSpPr>
        <p:spPr>
          <a:xfrm>
            <a:off x="348880" y="4451771"/>
            <a:ext cx="10880656" cy="1338828"/>
          </a:xfrm>
          <a:prstGeom prst="rect">
            <a:avLst/>
          </a:prstGeom>
          <a:noFill/>
        </p:spPr>
        <p:txBody>
          <a:bodyPr wrap="square" rtlCol="0">
            <a:spAutoFit/>
          </a:bodyPr>
          <a:lstStyle/>
          <a:p>
            <a:pPr>
              <a:lnSpc>
                <a:spcPct val="150000"/>
              </a:lnSpc>
            </a:pPr>
            <a:r>
              <a:rPr lang="vi-VN" dirty="0">
                <a:solidFill>
                  <a:schemeClr val="accent2">
                    <a:lumMod val="50000"/>
                  </a:schemeClr>
                </a:solidFill>
              </a:rPr>
              <a:t>Thông tin khoa học tiếp tục phát triển thông qua R &amp; D &amp; I và đã tạo cơ sở cho các biện pháp phòng ngừa và ra quyết định. Tuy nhiên, vẫn còn những thách thức cần được giải quyết bằng nghiên cứu để phát triển công nghệ tốt hơn, cung cấp thông tin và kích thước lấy mẫu tốt hơn.</a:t>
            </a:r>
            <a:r>
              <a:rPr lang="en-US" dirty="0" smtClean="0">
                <a:solidFill>
                  <a:schemeClr val="accent2">
                    <a:lumMod val="50000"/>
                  </a:schemeClr>
                </a:solidFill>
              </a:rPr>
              <a:t> </a:t>
            </a:r>
            <a:endParaRPr lang="en-US" dirty="0">
              <a:solidFill>
                <a:schemeClr val="accent2">
                  <a:lumMod val="50000"/>
                </a:schemeClr>
              </a:solidFill>
            </a:endParaRPr>
          </a:p>
        </p:txBody>
      </p:sp>
      <p:sp>
        <p:nvSpPr>
          <p:cNvPr id="26" name="Rectangle 25"/>
          <p:cNvSpPr/>
          <p:nvPr/>
        </p:nvSpPr>
        <p:spPr>
          <a:xfrm>
            <a:off x="6112764" y="5650803"/>
            <a:ext cx="4846320" cy="93926"/>
          </a:xfrm>
          <a:prstGeom prst="rect">
            <a:avLst/>
          </a:prstGeom>
          <a:solidFill>
            <a:srgbClr val="0E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8280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t="78096" r="1385"/>
          <a:stretch/>
        </p:blipFill>
        <p:spPr>
          <a:xfrm>
            <a:off x="0" y="4828032"/>
            <a:ext cx="11944350" cy="1030986"/>
          </a:xfrm>
          <a:prstGeom prst="rect">
            <a:avLst/>
          </a:prstGeom>
        </p:spPr>
      </p:pic>
      <p:sp>
        <p:nvSpPr>
          <p:cNvPr id="3" name="Slide Number Placeholder 2"/>
          <p:cNvSpPr>
            <a:spLocks noGrp="1"/>
          </p:cNvSpPr>
          <p:nvPr>
            <p:ph type="sldNum" sz="quarter" idx="12"/>
          </p:nvPr>
        </p:nvSpPr>
        <p:spPr/>
        <p:txBody>
          <a:bodyPr/>
          <a:lstStyle/>
          <a:p>
            <a:fld id="{5B14D12E-2AFD-4EBD-BCA5-BBC6EAD3F6FB}" type="slidenum">
              <a:rPr lang="es-CL" smtClean="0">
                <a:solidFill>
                  <a:prstClr val="black">
                    <a:tint val="75000"/>
                  </a:prstClr>
                </a:solidFill>
              </a:rPr>
              <a:pPr/>
              <a:t>44</a:t>
            </a:fld>
            <a:endParaRPr lang="es-CL">
              <a:solidFill>
                <a:prstClr val="black">
                  <a:tint val="75000"/>
                </a:prstClr>
              </a:solidFill>
            </a:endParaRPr>
          </a:p>
        </p:txBody>
      </p:sp>
      <p:sp>
        <p:nvSpPr>
          <p:cNvPr id="5" name="TextBox 4"/>
          <p:cNvSpPr txBox="1"/>
          <p:nvPr/>
        </p:nvSpPr>
        <p:spPr>
          <a:xfrm>
            <a:off x="4279392" y="5102352"/>
            <a:ext cx="3730752" cy="584775"/>
          </a:xfrm>
          <a:prstGeom prst="rect">
            <a:avLst/>
          </a:prstGeom>
          <a:solidFill>
            <a:schemeClr val="accent2">
              <a:lumMod val="50000"/>
            </a:schemeClr>
          </a:solidFill>
        </p:spPr>
        <p:txBody>
          <a:bodyPr wrap="square" rtlCol="0">
            <a:spAutoFit/>
          </a:bodyPr>
          <a:lstStyle/>
          <a:p>
            <a:pPr algn="ctr"/>
            <a:r>
              <a:rPr lang="vi-VN" sz="3200" b="1" dirty="0">
                <a:solidFill>
                  <a:schemeClr val="bg1"/>
                </a:solidFill>
              </a:rPr>
              <a:t>Văn hóa ẩm thực</a:t>
            </a:r>
            <a:endParaRPr lang="en-US" sz="3200" b="1" dirty="0">
              <a:solidFill>
                <a:schemeClr val="bg1"/>
              </a:solidFill>
            </a:endParaRPr>
          </a:p>
        </p:txBody>
      </p:sp>
      <p:sp>
        <p:nvSpPr>
          <p:cNvPr id="6" name="TextBox 5"/>
          <p:cNvSpPr txBox="1"/>
          <p:nvPr/>
        </p:nvSpPr>
        <p:spPr>
          <a:xfrm>
            <a:off x="649223" y="3630928"/>
            <a:ext cx="2066544" cy="830997"/>
          </a:xfrm>
          <a:prstGeom prst="rect">
            <a:avLst/>
          </a:prstGeom>
          <a:solidFill>
            <a:srgbClr val="0E3E8A"/>
          </a:solidFill>
        </p:spPr>
        <p:txBody>
          <a:bodyPr wrap="square" rtlCol="0">
            <a:spAutoFit/>
          </a:bodyPr>
          <a:lstStyle/>
          <a:p>
            <a:pPr algn="ctr"/>
            <a:r>
              <a:rPr lang="en-US" sz="2400" b="1" dirty="0" smtClean="0">
                <a:solidFill>
                  <a:schemeClr val="bg1"/>
                </a:solidFill>
              </a:rPr>
              <a:t>An </a:t>
            </a:r>
            <a:r>
              <a:rPr lang="en-US" sz="2400" b="1" dirty="0" err="1" smtClean="0">
                <a:solidFill>
                  <a:schemeClr val="bg1"/>
                </a:solidFill>
              </a:rPr>
              <a:t>ninh</a:t>
            </a:r>
            <a:r>
              <a:rPr lang="en-US" sz="2400" b="1" dirty="0" smtClean="0">
                <a:solidFill>
                  <a:schemeClr val="bg1"/>
                </a:solidFill>
              </a:rPr>
              <a:t> </a:t>
            </a:r>
          </a:p>
          <a:p>
            <a:pPr algn="ctr"/>
            <a:r>
              <a:rPr lang="en-US" sz="2400" b="1" dirty="0" err="1" smtClean="0">
                <a:solidFill>
                  <a:schemeClr val="bg1"/>
                </a:solidFill>
              </a:rPr>
              <a:t>lương</a:t>
            </a:r>
            <a:r>
              <a:rPr lang="en-US" sz="2400" b="1" dirty="0" smtClean="0">
                <a:solidFill>
                  <a:schemeClr val="bg1"/>
                </a:solidFill>
              </a:rPr>
              <a:t> </a:t>
            </a:r>
            <a:r>
              <a:rPr lang="en-US" sz="2400" b="1" dirty="0" err="1" smtClean="0">
                <a:solidFill>
                  <a:schemeClr val="bg1"/>
                </a:solidFill>
              </a:rPr>
              <a:t>thực</a:t>
            </a:r>
            <a:endParaRPr lang="en-US" sz="2400" b="1" dirty="0">
              <a:solidFill>
                <a:schemeClr val="bg1"/>
              </a:solidFill>
            </a:endParaRPr>
          </a:p>
        </p:txBody>
      </p:sp>
      <p:sp>
        <p:nvSpPr>
          <p:cNvPr id="9" name="TextBox 8"/>
          <p:cNvSpPr txBox="1"/>
          <p:nvPr/>
        </p:nvSpPr>
        <p:spPr>
          <a:xfrm>
            <a:off x="3072384" y="3635036"/>
            <a:ext cx="2724912" cy="1200329"/>
          </a:xfrm>
          <a:prstGeom prst="rect">
            <a:avLst/>
          </a:prstGeom>
          <a:solidFill>
            <a:srgbClr val="0E3E8A"/>
          </a:solidFill>
        </p:spPr>
        <p:txBody>
          <a:bodyPr wrap="square" rtlCol="0">
            <a:spAutoFit/>
          </a:bodyPr>
          <a:lstStyle/>
          <a:p>
            <a:pPr algn="ctr"/>
            <a:r>
              <a:rPr lang="en-US" sz="2400" b="1" dirty="0" err="1">
                <a:solidFill>
                  <a:schemeClr val="bg1"/>
                </a:solidFill>
              </a:rPr>
              <a:t>Chuỗi</a:t>
            </a:r>
            <a:r>
              <a:rPr lang="en-US" sz="2400" b="1" dirty="0">
                <a:solidFill>
                  <a:schemeClr val="bg1"/>
                </a:solidFill>
              </a:rPr>
              <a:t> </a:t>
            </a:r>
            <a:r>
              <a:rPr lang="en-US" sz="2400" b="1" dirty="0" err="1">
                <a:solidFill>
                  <a:schemeClr val="bg1"/>
                </a:solidFill>
              </a:rPr>
              <a:t>cung</a:t>
            </a:r>
            <a:r>
              <a:rPr lang="en-US" sz="2400" b="1" dirty="0">
                <a:solidFill>
                  <a:schemeClr val="bg1"/>
                </a:solidFill>
              </a:rPr>
              <a:t> </a:t>
            </a:r>
            <a:r>
              <a:rPr lang="en-US" sz="2400" b="1" dirty="0" err="1">
                <a:solidFill>
                  <a:schemeClr val="bg1"/>
                </a:solidFill>
              </a:rPr>
              <a:t>ứng</a:t>
            </a:r>
            <a:r>
              <a:rPr lang="en-US" sz="2400" b="1" dirty="0">
                <a:solidFill>
                  <a:schemeClr val="bg1"/>
                </a:solidFill>
              </a:rPr>
              <a:t> </a:t>
            </a:r>
            <a:r>
              <a:rPr lang="en-US" sz="2400" b="1" dirty="0" err="1">
                <a:solidFill>
                  <a:schemeClr val="bg1"/>
                </a:solidFill>
              </a:rPr>
              <a:t>thực</a:t>
            </a:r>
            <a:r>
              <a:rPr lang="en-US" sz="2400" b="1" dirty="0">
                <a:solidFill>
                  <a:schemeClr val="bg1"/>
                </a:solidFill>
              </a:rPr>
              <a:t> </a:t>
            </a:r>
            <a:r>
              <a:rPr lang="en-US" sz="2400" b="1" dirty="0" err="1">
                <a:solidFill>
                  <a:schemeClr val="bg1"/>
                </a:solidFill>
              </a:rPr>
              <a:t>phẩm</a:t>
            </a:r>
            <a:r>
              <a:rPr lang="en-US" sz="2400" b="1" dirty="0">
                <a:solidFill>
                  <a:schemeClr val="bg1"/>
                </a:solidFill>
              </a:rPr>
              <a:t> </a:t>
            </a:r>
            <a:r>
              <a:rPr lang="en-US" sz="2400" b="1" dirty="0" err="1">
                <a:solidFill>
                  <a:schemeClr val="bg1"/>
                </a:solidFill>
              </a:rPr>
              <a:t>bền</a:t>
            </a:r>
            <a:r>
              <a:rPr lang="en-US" sz="2400" b="1" dirty="0">
                <a:solidFill>
                  <a:schemeClr val="bg1"/>
                </a:solidFill>
              </a:rPr>
              <a:t> </a:t>
            </a:r>
            <a:r>
              <a:rPr lang="en-US" sz="2400" b="1" dirty="0" err="1">
                <a:solidFill>
                  <a:schemeClr val="bg1"/>
                </a:solidFill>
              </a:rPr>
              <a:t>vững</a:t>
            </a:r>
            <a:endParaRPr lang="en-US" sz="2400" b="1" dirty="0">
              <a:solidFill>
                <a:schemeClr val="bg1"/>
              </a:solidFill>
            </a:endParaRPr>
          </a:p>
        </p:txBody>
      </p:sp>
      <p:pic>
        <p:nvPicPr>
          <p:cNvPr id="10" name="1 Imagen"/>
          <p:cNvPicPr>
            <a:picLocks noChangeAspect="1"/>
          </p:cNvPicPr>
          <p:nvPr/>
        </p:nvPicPr>
        <p:blipFill rotWithShape="1">
          <a:blip r:embed="rId3">
            <a:extLst>
              <a:ext uri="{28A0092B-C50C-407E-A947-70E740481C1C}">
                <a14:useLocalDpi xmlns:a14="http://schemas.microsoft.com/office/drawing/2010/main" val="0"/>
              </a:ext>
            </a:extLst>
          </a:blip>
          <a:srcRect r="1385" b="78242"/>
          <a:stretch/>
        </p:blipFill>
        <p:spPr>
          <a:xfrm>
            <a:off x="172593" y="366114"/>
            <a:ext cx="11944350" cy="1024128"/>
          </a:xfrm>
          <a:prstGeom prst="rect">
            <a:avLst/>
          </a:prstGeom>
        </p:spPr>
      </p:pic>
      <p:pic>
        <p:nvPicPr>
          <p:cNvPr id="7" name="Picture 6"/>
          <p:cNvPicPr>
            <a:picLocks noChangeAspect="1"/>
          </p:cNvPicPr>
          <p:nvPr/>
        </p:nvPicPr>
        <p:blipFill rotWithShape="1">
          <a:blip r:embed="rId4"/>
          <a:srcRect l="6891" t="29862" r="78715" b="36332"/>
          <a:stretch/>
        </p:blipFill>
        <p:spPr>
          <a:xfrm>
            <a:off x="649223" y="1668430"/>
            <a:ext cx="1857853" cy="1719501"/>
          </a:xfrm>
          <a:prstGeom prst="rect">
            <a:avLst/>
          </a:prstGeom>
        </p:spPr>
      </p:pic>
      <p:pic>
        <p:nvPicPr>
          <p:cNvPr id="12" name="Picture 11"/>
          <p:cNvPicPr>
            <a:picLocks noChangeAspect="1"/>
          </p:cNvPicPr>
          <p:nvPr/>
        </p:nvPicPr>
        <p:blipFill rotWithShape="1">
          <a:blip r:embed="rId4"/>
          <a:srcRect l="81616" t="29862" b="38541"/>
          <a:stretch/>
        </p:blipFill>
        <p:spPr>
          <a:xfrm>
            <a:off x="9305958" y="1680962"/>
            <a:ext cx="2520229" cy="1706969"/>
          </a:xfrm>
          <a:prstGeom prst="rect">
            <a:avLst/>
          </a:prstGeom>
        </p:spPr>
      </p:pic>
      <p:pic>
        <p:nvPicPr>
          <p:cNvPr id="13" name="Picture 12"/>
          <p:cNvPicPr>
            <a:picLocks noChangeAspect="1"/>
          </p:cNvPicPr>
          <p:nvPr/>
        </p:nvPicPr>
        <p:blipFill rotWithShape="1">
          <a:blip r:embed="rId4"/>
          <a:srcRect l="56810" t="29862" r="28949" b="37706"/>
          <a:stretch/>
        </p:blipFill>
        <p:spPr>
          <a:xfrm>
            <a:off x="6473952" y="1666495"/>
            <a:ext cx="1920239" cy="1723369"/>
          </a:xfrm>
          <a:prstGeom prst="rect">
            <a:avLst/>
          </a:prstGeom>
        </p:spPr>
      </p:pic>
      <p:pic>
        <p:nvPicPr>
          <p:cNvPr id="14" name="Picture 13"/>
          <p:cNvPicPr>
            <a:picLocks noChangeAspect="1"/>
          </p:cNvPicPr>
          <p:nvPr/>
        </p:nvPicPr>
        <p:blipFill rotWithShape="1">
          <a:blip r:embed="rId4"/>
          <a:srcRect l="30778" t="29862" r="55594" b="41582"/>
          <a:stretch/>
        </p:blipFill>
        <p:spPr>
          <a:xfrm>
            <a:off x="3511122" y="1719462"/>
            <a:ext cx="1958783" cy="1617434"/>
          </a:xfrm>
          <a:prstGeom prst="rect">
            <a:avLst/>
          </a:prstGeom>
        </p:spPr>
      </p:pic>
      <p:sp>
        <p:nvSpPr>
          <p:cNvPr id="15" name="TextBox 14"/>
          <p:cNvSpPr txBox="1"/>
          <p:nvPr/>
        </p:nvSpPr>
        <p:spPr>
          <a:xfrm>
            <a:off x="6144768" y="3630928"/>
            <a:ext cx="2724912" cy="830997"/>
          </a:xfrm>
          <a:prstGeom prst="rect">
            <a:avLst/>
          </a:prstGeom>
          <a:solidFill>
            <a:srgbClr val="0E3E8A"/>
          </a:solidFill>
        </p:spPr>
        <p:txBody>
          <a:bodyPr wrap="square" rtlCol="0">
            <a:spAutoFit/>
          </a:bodyPr>
          <a:lstStyle/>
          <a:p>
            <a:pPr algn="ctr"/>
            <a:r>
              <a:rPr lang="en-US" sz="2400" b="1" dirty="0" smtClean="0">
                <a:solidFill>
                  <a:schemeClr val="bg1"/>
                </a:solidFill>
              </a:rPr>
              <a:t>An </a:t>
            </a:r>
            <a:r>
              <a:rPr lang="en-US" sz="2400" b="1" dirty="0" err="1" smtClean="0">
                <a:solidFill>
                  <a:schemeClr val="bg1"/>
                </a:solidFill>
              </a:rPr>
              <a:t>toàn</a:t>
            </a:r>
            <a:r>
              <a:rPr lang="en-US" sz="2400" b="1" dirty="0" smtClean="0">
                <a:solidFill>
                  <a:schemeClr val="bg1"/>
                </a:solidFill>
              </a:rPr>
              <a:t> </a:t>
            </a:r>
          </a:p>
          <a:p>
            <a:pPr algn="ctr"/>
            <a:r>
              <a:rPr lang="en-US" sz="2400" b="1" dirty="0" err="1" smtClean="0">
                <a:solidFill>
                  <a:schemeClr val="bg1"/>
                </a:solidFill>
              </a:rPr>
              <a:t>thực</a:t>
            </a:r>
            <a:r>
              <a:rPr lang="en-US" sz="2400" b="1" dirty="0" smtClean="0">
                <a:solidFill>
                  <a:schemeClr val="bg1"/>
                </a:solidFill>
              </a:rPr>
              <a:t> </a:t>
            </a:r>
            <a:r>
              <a:rPr lang="en-US" sz="2400" b="1" dirty="0" err="1" smtClean="0">
                <a:solidFill>
                  <a:schemeClr val="bg1"/>
                </a:solidFill>
              </a:rPr>
              <a:t>phẩm</a:t>
            </a:r>
            <a:endParaRPr lang="en-US" sz="2400" b="1" dirty="0">
              <a:solidFill>
                <a:schemeClr val="bg1"/>
              </a:solidFill>
            </a:endParaRPr>
          </a:p>
        </p:txBody>
      </p:sp>
      <p:sp>
        <p:nvSpPr>
          <p:cNvPr id="16" name="TextBox 15"/>
          <p:cNvSpPr txBox="1"/>
          <p:nvPr/>
        </p:nvSpPr>
        <p:spPr>
          <a:xfrm>
            <a:off x="9219438" y="3629902"/>
            <a:ext cx="2724912" cy="461665"/>
          </a:xfrm>
          <a:prstGeom prst="rect">
            <a:avLst/>
          </a:prstGeom>
          <a:solidFill>
            <a:srgbClr val="0E3E8A"/>
          </a:solidFill>
        </p:spPr>
        <p:txBody>
          <a:bodyPr wrap="square" rtlCol="0">
            <a:spAutoFit/>
          </a:bodyPr>
          <a:lstStyle/>
          <a:p>
            <a:pPr algn="ctr"/>
            <a:r>
              <a:rPr lang="en-US" sz="2400" b="1" dirty="0" err="1">
                <a:solidFill>
                  <a:schemeClr val="bg1"/>
                </a:solidFill>
              </a:rPr>
              <a:t>Tính</a:t>
            </a:r>
            <a:r>
              <a:rPr lang="en-US" sz="2400" b="1" dirty="0">
                <a:solidFill>
                  <a:schemeClr val="bg1"/>
                </a:solidFill>
              </a:rPr>
              <a:t> </a:t>
            </a:r>
            <a:r>
              <a:rPr lang="en-US" sz="2400" b="1" dirty="0" err="1">
                <a:solidFill>
                  <a:schemeClr val="bg1"/>
                </a:solidFill>
              </a:rPr>
              <a:t>xác</a:t>
            </a:r>
            <a:r>
              <a:rPr lang="en-US" sz="2400" b="1" dirty="0">
                <a:solidFill>
                  <a:schemeClr val="bg1"/>
                </a:solidFill>
              </a:rPr>
              <a:t> </a:t>
            </a:r>
            <a:r>
              <a:rPr lang="en-US" sz="2400" b="1" dirty="0" err="1">
                <a:solidFill>
                  <a:schemeClr val="bg1"/>
                </a:solidFill>
              </a:rPr>
              <a:t>thực</a:t>
            </a:r>
            <a:endParaRPr lang="en-US" sz="2400" b="1" dirty="0">
              <a:solidFill>
                <a:schemeClr val="bg1"/>
              </a:solidFill>
            </a:endParaRPr>
          </a:p>
        </p:txBody>
      </p:sp>
    </p:spTree>
    <p:extLst>
      <p:ext uri="{BB962C8B-B14F-4D97-AF65-F5344CB8AC3E}">
        <p14:creationId xmlns:p14="http://schemas.microsoft.com/office/powerpoint/2010/main" val="17594863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 xmlns:a16="http://schemas.microsoft.com/office/drawing/2014/main" id="{02E8EE2E-CDE5-439C-AF74-83EE210BEFE7}"/>
              </a:ext>
            </a:extLst>
          </p:cNvPr>
          <p:cNvSpPr txBox="1"/>
          <p:nvPr/>
        </p:nvSpPr>
        <p:spPr>
          <a:xfrm>
            <a:off x="277586" y="179614"/>
            <a:ext cx="2931444" cy="523220"/>
          </a:xfrm>
          <a:prstGeom prst="rect">
            <a:avLst/>
          </a:prstGeom>
          <a:noFill/>
        </p:spPr>
        <p:txBody>
          <a:bodyPr wrap="none" rtlCol="0">
            <a:spAutoFit/>
          </a:bodyPr>
          <a:lstStyle/>
          <a:p>
            <a:pPr>
              <a:defRPr/>
            </a:pPr>
            <a:r>
              <a:rPr lang="es-CL" sz="2800" spc="600" dirty="0" err="1">
                <a:solidFill>
                  <a:prstClr val="black"/>
                </a:solidFill>
                <a:latin typeface="Verdana" panose="020B0604030504040204" pitchFamily="34" charset="0"/>
                <a:ea typeface="Verdana" panose="020B0604030504040204" pitchFamily="34" charset="0"/>
              </a:rPr>
              <a:t>References</a:t>
            </a:r>
            <a:endParaRPr lang="es-CL" sz="2800" spc="600" dirty="0">
              <a:solidFill>
                <a:prstClr val="black"/>
              </a:solidFill>
              <a:latin typeface="Verdana" panose="020B0604030504040204" pitchFamily="34" charset="0"/>
              <a:ea typeface="Verdana" panose="020B0604030504040204" pitchFamily="34" charset="0"/>
            </a:endParaRPr>
          </a:p>
        </p:txBody>
      </p:sp>
      <p:sp>
        <p:nvSpPr>
          <p:cNvPr id="13" name="CuadroTexto 4">
            <a:extLst>
              <a:ext uri="{FF2B5EF4-FFF2-40B4-BE49-F238E27FC236}">
                <a16:creationId xmlns="" xmlns:a16="http://schemas.microsoft.com/office/drawing/2014/main" id="{5A9E73FF-75FC-4EC2-8858-E7FEC3F9D81C}"/>
              </a:ext>
            </a:extLst>
          </p:cNvPr>
          <p:cNvSpPr txBox="1"/>
          <p:nvPr/>
        </p:nvSpPr>
        <p:spPr>
          <a:xfrm>
            <a:off x="0" y="671691"/>
            <a:ext cx="12192000" cy="5770811"/>
          </a:xfrm>
          <a:prstGeom prst="rect">
            <a:avLst/>
          </a:prstGeom>
          <a:noFill/>
        </p:spPr>
        <p:txBody>
          <a:bodyPr wrap="square" rtlCol="0">
            <a:spAutoFit/>
          </a:bodyPr>
          <a:lstStyle/>
          <a:p>
            <a:pPr>
              <a:defRPr/>
            </a:pPr>
            <a:r>
              <a:rPr lang="es-CL" sz="900" spc="600" dirty="0">
                <a:solidFill>
                  <a:prstClr val="black"/>
                </a:solidFill>
                <a:latin typeface="Verdana" panose="020B0604030504040204" pitchFamily="34" charset="0"/>
                <a:ea typeface="Verdana" panose="020B0604030504040204" pitchFamily="34" charset="0"/>
                <a:hlinkClick r:id="rId3"/>
              </a:rPr>
              <a:t>https://www.webmd.com/lung/coronavirus</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4"/>
              </a:rPr>
              <a:t>https://www.wfp.org/emergencies/covid-19-pandemic</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5"/>
              </a:rPr>
              <a:t>https://www.fda.gov/food/food-safety-during-emergencies/food-safety-and-coronavirus-disease-2019-covid-19</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6"/>
              </a:rPr>
              <a:t>https://www.foodanddrinktechnology.com/news/32214/eu-to-ensure-green-lanes-for-food-during-coronavirus/</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rPr>
              <a:t>https://instituteforfoodsafety.cornell.edu/coronavirus-covid-19/food-industry-resources/</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7"/>
              </a:rPr>
              <a:t>https://www.who.int/news-room/q-a-detail/coronavirus-disease-covid-19-food-safety-and-nutrition</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8"/>
              </a:rPr>
              <a:t>https://www.foodstandards.gov.scot/downloads/COVID-19_-_Risk_Assessment_Tool_for_Re-starting_Food_Business_Operations_During_COVID-19.pdf</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hlinkClick r:id="rId9"/>
              </a:rPr>
              <a:t>https://agroknow.com/wp-content/uploads/2020/11/Agroknow-Digital-Transformation-of-Food-Quality-Safety-final.pdf</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rPr>
              <a:t>https://www.food-safety.com/articles/6776-covid-19-food-safety-the-importance-of-research-and-extension-in-mitigating-the-negative-impacts-of-covid-19</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s-CL" sz="900" spc="600" dirty="0">
                <a:solidFill>
                  <a:prstClr val="black"/>
                </a:solidFill>
                <a:latin typeface="Verdana" panose="020B0604030504040204" pitchFamily="34" charset="0"/>
                <a:ea typeface="Verdana" panose="020B0604030504040204" pitchFamily="34" charset="0"/>
              </a:rPr>
              <a:t>https://all-free-download.com/free-vector/download/food-jar-02-vector_163440.html</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n-US" sz="900" spc="600" dirty="0" err="1">
                <a:solidFill>
                  <a:prstClr val="black"/>
                </a:solidFill>
                <a:latin typeface="Verdana" panose="020B0604030504040204" pitchFamily="34" charset="0"/>
                <a:ea typeface="Verdana" panose="020B0604030504040204" pitchFamily="34" charset="0"/>
              </a:rPr>
              <a:t>Aday</a:t>
            </a:r>
            <a:r>
              <a:rPr lang="en-US" sz="900" spc="600" dirty="0">
                <a:solidFill>
                  <a:prstClr val="black"/>
                </a:solidFill>
                <a:latin typeface="Verdana" panose="020B0604030504040204" pitchFamily="34" charset="0"/>
                <a:ea typeface="Verdana" panose="020B0604030504040204" pitchFamily="34" charset="0"/>
              </a:rPr>
              <a:t>, S., &amp; </a:t>
            </a:r>
            <a:r>
              <a:rPr lang="en-US" sz="900" spc="600" dirty="0" err="1">
                <a:solidFill>
                  <a:prstClr val="black"/>
                </a:solidFill>
                <a:latin typeface="Verdana" panose="020B0604030504040204" pitchFamily="34" charset="0"/>
                <a:ea typeface="Verdana" panose="020B0604030504040204" pitchFamily="34" charset="0"/>
              </a:rPr>
              <a:t>Aday</a:t>
            </a:r>
            <a:r>
              <a:rPr lang="en-US" sz="900" spc="600" dirty="0">
                <a:solidFill>
                  <a:prstClr val="black"/>
                </a:solidFill>
                <a:latin typeface="Verdana" panose="020B0604030504040204" pitchFamily="34" charset="0"/>
                <a:ea typeface="Verdana" panose="020B0604030504040204" pitchFamily="34" charset="0"/>
              </a:rPr>
              <a:t>, M. S. (2020). Impact of COVID-19 on the food supply chain. Food Quality and Safety, 4(4), 167-180.</a:t>
            </a:r>
            <a:endParaRPr lang="es-CL" sz="900" spc="600" dirty="0">
              <a:solidFill>
                <a:prstClr val="black"/>
              </a:solidFill>
              <a:latin typeface="Verdana" panose="020B0604030504040204" pitchFamily="34" charset="0"/>
              <a:ea typeface="Verdana" panose="020B0604030504040204" pitchFamily="34" charset="0"/>
            </a:endParaRPr>
          </a:p>
          <a:p>
            <a:pPr>
              <a:defRPr/>
            </a:pPr>
            <a:endParaRPr lang="en-US" sz="900" spc="600" dirty="0">
              <a:solidFill>
                <a:prstClr val="black"/>
              </a:solidFill>
              <a:latin typeface="Verdana" panose="020B0604030504040204" pitchFamily="34" charset="0"/>
              <a:ea typeface="Verdana" panose="020B0604030504040204" pitchFamily="34" charset="0"/>
            </a:endParaRPr>
          </a:p>
          <a:p>
            <a:pPr>
              <a:defRPr/>
            </a:pPr>
            <a:r>
              <a:rPr lang="en-US" sz="900" spc="600" dirty="0">
                <a:solidFill>
                  <a:prstClr val="black"/>
                </a:solidFill>
                <a:latin typeface="Verdana" panose="020B0604030504040204" pitchFamily="34" charset="0"/>
                <a:ea typeface="Verdana" panose="020B0604030504040204" pitchFamily="34" charset="0"/>
              </a:rPr>
              <a:t>Chin, C. (2020). The impact of food supply chain disruptions amidst COVID-19 in Malaysia. Journal of agriculture, food systems, and community development, 9(4), 1-3.</a:t>
            </a:r>
          </a:p>
          <a:p>
            <a:pPr>
              <a:defRPr/>
            </a:pPr>
            <a:endParaRPr lang="en-US" sz="900" spc="600" dirty="0">
              <a:solidFill>
                <a:prstClr val="black"/>
              </a:solidFill>
              <a:latin typeface="Verdana" panose="020B0604030504040204" pitchFamily="34" charset="0"/>
              <a:ea typeface="Verdana" panose="020B0604030504040204" pitchFamily="34" charset="0"/>
            </a:endParaRPr>
          </a:p>
          <a:p>
            <a:pPr>
              <a:defRPr/>
            </a:pPr>
            <a:r>
              <a:rPr lang="en-US" sz="900" spc="600" dirty="0">
                <a:solidFill>
                  <a:prstClr val="black"/>
                </a:solidFill>
                <a:latin typeface="Verdana" panose="020B0604030504040204" pitchFamily="34" charset="0"/>
                <a:ea typeface="Verdana" panose="020B0604030504040204" pitchFamily="34" charset="0"/>
              </a:rPr>
              <a:t>Hobbs, J. E. (2020). Food supply chains during the COVID‐19 pandemic. Canadian Journal of Agricultural Economics/Revue </a:t>
            </a:r>
            <a:r>
              <a:rPr lang="en-US" sz="900" spc="600" dirty="0" err="1">
                <a:solidFill>
                  <a:prstClr val="black"/>
                </a:solidFill>
                <a:latin typeface="Verdana" panose="020B0604030504040204" pitchFamily="34" charset="0"/>
                <a:ea typeface="Verdana" panose="020B0604030504040204" pitchFamily="34" charset="0"/>
              </a:rPr>
              <a:t>canadienne</a:t>
            </a:r>
            <a:r>
              <a:rPr lang="en-US" sz="900" spc="600" dirty="0">
                <a:solidFill>
                  <a:prstClr val="black"/>
                </a:solidFill>
                <a:latin typeface="Verdana" panose="020B0604030504040204" pitchFamily="34" charset="0"/>
                <a:ea typeface="Verdana" panose="020B0604030504040204" pitchFamily="34" charset="0"/>
              </a:rPr>
              <a:t> </a:t>
            </a:r>
            <a:r>
              <a:rPr lang="en-US" sz="900" spc="600" dirty="0" err="1">
                <a:solidFill>
                  <a:prstClr val="black"/>
                </a:solidFill>
                <a:latin typeface="Verdana" panose="020B0604030504040204" pitchFamily="34" charset="0"/>
                <a:ea typeface="Verdana" panose="020B0604030504040204" pitchFamily="34" charset="0"/>
              </a:rPr>
              <a:t>d'agroeconomie</a:t>
            </a:r>
            <a:r>
              <a:rPr lang="en-US" sz="900" spc="600" dirty="0">
                <a:solidFill>
                  <a:prstClr val="black"/>
                </a:solidFill>
                <a:latin typeface="Verdana" panose="020B0604030504040204" pitchFamily="34" charset="0"/>
                <a:ea typeface="Verdana" panose="020B0604030504040204" pitchFamily="34" charset="0"/>
              </a:rPr>
              <a:t>, 68(2), 171-176.</a:t>
            </a:r>
          </a:p>
          <a:p>
            <a:pPr>
              <a:defRPr/>
            </a:pPr>
            <a:endParaRPr lang="en-US" sz="900" spc="600" dirty="0">
              <a:solidFill>
                <a:prstClr val="black"/>
              </a:solidFill>
              <a:latin typeface="Verdana" panose="020B0604030504040204" pitchFamily="34" charset="0"/>
              <a:ea typeface="Verdana" panose="020B0604030504040204" pitchFamily="34" charset="0"/>
            </a:endParaRPr>
          </a:p>
          <a:p>
            <a:pPr>
              <a:defRPr/>
            </a:pPr>
            <a:r>
              <a:rPr lang="es-CL" sz="900" spc="600" dirty="0" err="1">
                <a:solidFill>
                  <a:prstClr val="black"/>
                </a:solidFill>
                <a:latin typeface="Verdana" panose="020B0604030504040204" pitchFamily="34" charset="0"/>
                <a:ea typeface="Verdana" panose="020B0604030504040204" pitchFamily="34" charset="0"/>
              </a:rPr>
              <a:t>Eftimov</a:t>
            </a:r>
            <a:r>
              <a:rPr lang="es-CL" sz="900" spc="600" dirty="0">
                <a:solidFill>
                  <a:prstClr val="black"/>
                </a:solidFill>
                <a:latin typeface="Verdana" panose="020B0604030504040204" pitchFamily="34" charset="0"/>
                <a:ea typeface="Verdana" panose="020B0604030504040204" pitchFamily="34" charset="0"/>
              </a:rPr>
              <a:t>, T., </a:t>
            </a:r>
            <a:r>
              <a:rPr lang="es-CL" sz="900" spc="600" dirty="0" err="1">
                <a:solidFill>
                  <a:prstClr val="black"/>
                </a:solidFill>
                <a:latin typeface="Verdana" panose="020B0604030504040204" pitchFamily="34" charset="0"/>
                <a:ea typeface="Verdana" panose="020B0604030504040204" pitchFamily="34" charset="0"/>
              </a:rPr>
              <a:t>Popovski</a:t>
            </a:r>
            <a:r>
              <a:rPr lang="es-CL" sz="900" spc="600" dirty="0">
                <a:solidFill>
                  <a:prstClr val="black"/>
                </a:solidFill>
                <a:latin typeface="Verdana" panose="020B0604030504040204" pitchFamily="34" charset="0"/>
                <a:ea typeface="Verdana" panose="020B0604030504040204" pitchFamily="34" charset="0"/>
              </a:rPr>
              <a:t>, G., </a:t>
            </a:r>
            <a:r>
              <a:rPr lang="es-CL" sz="900" spc="600" dirty="0" err="1">
                <a:solidFill>
                  <a:prstClr val="black"/>
                </a:solidFill>
                <a:latin typeface="Verdana" panose="020B0604030504040204" pitchFamily="34" charset="0"/>
                <a:ea typeface="Verdana" panose="020B0604030504040204" pitchFamily="34" charset="0"/>
              </a:rPr>
              <a:t>Petković</a:t>
            </a:r>
            <a:r>
              <a:rPr lang="es-CL" sz="900" spc="600" dirty="0">
                <a:solidFill>
                  <a:prstClr val="black"/>
                </a:solidFill>
                <a:latin typeface="Verdana" panose="020B0604030504040204" pitchFamily="34" charset="0"/>
                <a:ea typeface="Verdana" panose="020B0604030504040204" pitchFamily="34" charset="0"/>
              </a:rPr>
              <a:t>, M., </a:t>
            </a:r>
            <a:r>
              <a:rPr lang="es-CL" sz="900" spc="600" dirty="0" err="1">
                <a:solidFill>
                  <a:prstClr val="black"/>
                </a:solidFill>
                <a:latin typeface="Verdana" panose="020B0604030504040204" pitchFamily="34" charset="0"/>
                <a:ea typeface="Verdana" panose="020B0604030504040204" pitchFamily="34" charset="0"/>
              </a:rPr>
              <a:t>Seljak</a:t>
            </a:r>
            <a:r>
              <a:rPr lang="es-CL" sz="900" spc="600" dirty="0">
                <a:solidFill>
                  <a:prstClr val="black"/>
                </a:solidFill>
                <a:latin typeface="Verdana" panose="020B0604030504040204" pitchFamily="34" charset="0"/>
                <a:ea typeface="Verdana" panose="020B0604030504040204" pitchFamily="34" charset="0"/>
              </a:rPr>
              <a:t>, B. K., &amp; </a:t>
            </a:r>
            <a:r>
              <a:rPr lang="es-CL" sz="900" spc="600" dirty="0" err="1">
                <a:solidFill>
                  <a:prstClr val="black"/>
                </a:solidFill>
                <a:latin typeface="Verdana" panose="020B0604030504040204" pitchFamily="34" charset="0"/>
                <a:ea typeface="Verdana" panose="020B0604030504040204" pitchFamily="34" charset="0"/>
              </a:rPr>
              <a:t>Kocev</a:t>
            </a:r>
            <a:r>
              <a:rPr lang="es-CL" sz="900" spc="600" dirty="0">
                <a:solidFill>
                  <a:prstClr val="black"/>
                </a:solidFill>
                <a:latin typeface="Verdana" panose="020B0604030504040204" pitchFamily="34" charset="0"/>
                <a:ea typeface="Verdana" panose="020B0604030504040204" pitchFamily="34" charset="0"/>
              </a:rPr>
              <a:t>, D. (2020). COVID-19 </a:t>
            </a:r>
            <a:r>
              <a:rPr lang="es-CL" sz="900" spc="600" dirty="0" err="1">
                <a:solidFill>
                  <a:prstClr val="black"/>
                </a:solidFill>
                <a:latin typeface="Verdana" panose="020B0604030504040204" pitchFamily="34" charset="0"/>
                <a:ea typeface="Verdana" panose="020B0604030504040204" pitchFamily="34" charset="0"/>
              </a:rPr>
              <a:t>pandemic</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changes</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the</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food</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consumption</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patterns</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Trends</a:t>
            </a:r>
            <a:r>
              <a:rPr lang="es-CL" sz="900" spc="600" dirty="0">
                <a:solidFill>
                  <a:prstClr val="black"/>
                </a:solidFill>
                <a:latin typeface="Verdana" panose="020B0604030504040204" pitchFamily="34" charset="0"/>
                <a:ea typeface="Verdana" panose="020B0604030504040204" pitchFamily="34" charset="0"/>
              </a:rPr>
              <a:t> in </a:t>
            </a:r>
            <a:r>
              <a:rPr lang="es-CL" sz="900" spc="600" dirty="0" err="1">
                <a:solidFill>
                  <a:prstClr val="black"/>
                </a:solidFill>
                <a:latin typeface="Verdana" panose="020B0604030504040204" pitchFamily="34" charset="0"/>
                <a:ea typeface="Verdana" panose="020B0604030504040204" pitchFamily="34" charset="0"/>
              </a:rPr>
              <a:t>food</a:t>
            </a:r>
            <a:r>
              <a:rPr lang="es-CL" sz="900" spc="600" dirty="0">
                <a:solidFill>
                  <a:prstClr val="black"/>
                </a:solidFill>
                <a:latin typeface="Verdana" panose="020B0604030504040204" pitchFamily="34" charset="0"/>
                <a:ea typeface="Verdana" panose="020B0604030504040204" pitchFamily="34" charset="0"/>
              </a:rPr>
              <a:t> </a:t>
            </a:r>
            <a:r>
              <a:rPr lang="es-CL" sz="900" spc="600" dirty="0" err="1">
                <a:solidFill>
                  <a:prstClr val="black"/>
                </a:solidFill>
                <a:latin typeface="Verdana" panose="020B0604030504040204" pitchFamily="34" charset="0"/>
                <a:ea typeface="Verdana" panose="020B0604030504040204" pitchFamily="34" charset="0"/>
              </a:rPr>
              <a:t>science</a:t>
            </a:r>
            <a:r>
              <a:rPr lang="es-CL" sz="900" spc="600" dirty="0">
                <a:solidFill>
                  <a:prstClr val="black"/>
                </a:solidFill>
                <a:latin typeface="Verdana" panose="020B0604030504040204" pitchFamily="34" charset="0"/>
                <a:ea typeface="Verdana" panose="020B0604030504040204" pitchFamily="34" charset="0"/>
              </a:rPr>
              <a:t> &amp; </a:t>
            </a:r>
            <a:r>
              <a:rPr lang="es-CL" sz="900" spc="600" dirty="0" err="1">
                <a:solidFill>
                  <a:prstClr val="black"/>
                </a:solidFill>
                <a:latin typeface="Verdana" panose="020B0604030504040204" pitchFamily="34" charset="0"/>
                <a:ea typeface="Verdana" panose="020B0604030504040204" pitchFamily="34" charset="0"/>
              </a:rPr>
              <a:t>technology</a:t>
            </a:r>
            <a:r>
              <a:rPr lang="es-CL" sz="900" spc="600" dirty="0">
                <a:solidFill>
                  <a:prstClr val="black"/>
                </a:solidFill>
                <a:latin typeface="Verdana" panose="020B0604030504040204" pitchFamily="34" charset="0"/>
                <a:ea typeface="Verdana" panose="020B0604030504040204" pitchFamily="34" charset="0"/>
              </a:rPr>
              <a:t>, 104, 268-272.</a:t>
            </a:r>
          </a:p>
          <a:p>
            <a:pPr>
              <a:defRPr/>
            </a:pPr>
            <a:endParaRPr lang="es-CL" sz="900" spc="600" dirty="0">
              <a:solidFill>
                <a:prstClr val="black"/>
              </a:solidFill>
              <a:latin typeface="Verdana" panose="020B0604030504040204" pitchFamily="34" charset="0"/>
              <a:ea typeface="Verdana" panose="020B0604030504040204" pitchFamily="34" charset="0"/>
            </a:endParaRPr>
          </a:p>
          <a:p>
            <a:pPr>
              <a:defRPr/>
            </a:pPr>
            <a:r>
              <a:rPr lang="en-US" sz="900" spc="600" dirty="0" err="1">
                <a:solidFill>
                  <a:prstClr val="black"/>
                </a:solidFill>
                <a:latin typeface="Verdana" panose="020B0604030504040204" pitchFamily="34" charset="0"/>
                <a:ea typeface="Verdana" panose="020B0604030504040204" pitchFamily="34" charset="0"/>
              </a:rPr>
              <a:t>Sharaf</a:t>
            </a:r>
            <a:r>
              <a:rPr lang="en-US" sz="900" spc="600" dirty="0">
                <a:solidFill>
                  <a:prstClr val="black"/>
                </a:solidFill>
                <a:latin typeface="Verdana" panose="020B0604030504040204" pitchFamily="34" charset="0"/>
                <a:ea typeface="Verdana" panose="020B0604030504040204" pitchFamily="34" charset="0"/>
              </a:rPr>
              <a:t>, O. (2020). „Hygienic Food Practice among Food Workers in Jordanian Food Factories during pandemic crisis: COVID-19: comparative </a:t>
            </a:r>
            <a:r>
              <a:rPr lang="en-US" sz="900" spc="600" dirty="0" err="1">
                <a:solidFill>
                  <a:prstClr val="black"/>
                </a:solidFill>
                <a:latin typeface="Verdana" panose="020B0604030504040204" pitchFamily="34" charset="0"/>
                <a:ea typeface="Verdana" panose="020B0604030504040204" pitchFamily="34" charset="0"/>
              </a:rPr>
              <a:t>study.“Research</a:t>
            </a:r>
            <a:r>
              <a:rPr lang="en-US" sz="900" spc="600" dirty="0">
                <a:solidFill>
                  <a:prstClr val="black"/>
                </a:solidFill>
                <a:latin typeface="Verdana" panose="020B0604030504040204" pitchFamily="34" charset="0"/>
                <a:ea typeface="Verdana" panose="020B0604030504040204" pitchFamily="34" charset="0"/>
              </a:rPr>
              <a:t> Square.</a:t>
            </a:r>
            <a:endParaRPr lang="es-CL" sz="900" spc="600" dirty="0">
              <a:solidFill>
                <a:prstClr val="black"/>
              </a:solidFill>
              <a:latin typeface="Verdana" panose="020B0604030504040204" pitchFamily="34" charset="0"/>
              <a:ea typeface="Verdana" panose="020B0604030504040204" pitchFamily="34" charset="0"/>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45</a:t>
            </a:fld>
            <a:endParaRPr lang="es-CL" dirty="0"/>
          </a:p>
        </p:txBody>
      </p:sp>
      <p:sp>
        <p:nvSpPr>
          <p:cNvPr id="3" name="Rectangle 2"/>
          <p:cNvSpPr/>
          <p:nvPr/>
        </p:nvSpPr>
        <p:spPr>
          <a:xfrm>
            <a:off x="2397990" y="6402930"/>
            <a:ext cx="10950666" cy="369332"/>
          </a:xfrm>
          <a:prstGeom prst="rect">
            <a:avLst/>
          </a:prstGeom>
        </p:spPr>
        <p:txBody>
          <a:bodyPr wrap="square">
            <a:spAutoFit/>
          </a:bodyPr>
          <a:lstStyle/>
          <a:p>
            <a:r>
              <a:rPr lang="en-US" dirty="0">
                <a:solidFill>
                  <a:srgbClr val="C00000"/>
                </a:solidFill>
              </a:rPr>
              <a:t>Note: Several references have been quoted directly in the related slide.</a:t>
            </a:r>
          </a:p>
        </p:txBody>
      </p:sp>
    </p:spTree>
    <p:extLst>
      <p:ext uri="{BB962C8B-B14F-4D97-AF65-F5344CB8AC3E}">
        <p14:creationId xmlns:p14="http://schemas.microsoft.com/office/powerpoint/2010/main" val="626289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5 CANCIONES de agradecimiento | velvety">
            <a:extLst>
              <a:ext uri="{FF2B5EF4-FFF2-40B4-BE49-F238E27FC236}">
                <a16:creationId xmlns="" xmlns:a16="http://schemas.microsoft.com/office/drawing/2014/main" id="{88283E94-AAA0-48B8-8EEF-930740BA5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667" y="89770"/>
            <a:ext cx="8530597" cy="48766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HI - dedicated to the science of food regulations and legislation for food  safety and security - EFFoST">
            <a:extLst>
              <a:ext uri="{FF2B5EF4-FFF2-40B4-BE49-F238E27FC236}">
                <a16:creationId xmlns="" xmlns:a16="http://schemas.microsoft.com/office/drawing/2014/main" id="{0B77B17B-2A98-4FE3-A759-07F8342BA7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2031" y="4966428"/>
            <a:ext cx="3453868" cy="14477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56425" y="6414174"/>
            <a:ext cx="2743200" cy="365125"/>
          </a:xfrm>
        </p:spPr>
        <p:txBody>
          <a:bodyPr/>
          <a:lstStyle/>
          <a:p>
            <a:fld id="{5B14D12E-2AFD-4EBD-BCA5-BBC6EAD3F6FB}" type="slidenum">
              <a:rPr lang="es-CL" smtClean="0"/>
              <a:t>46</a:t>
            </a:fld>
            <a:endParaRPr lang="es-CL" dirty="0"/>
          </a:p>
        </p:txBody>
      </p:sp>
      <p:sp>
        <p:nvSpPr>
          <p:cNvPr id="3" name="TextBox 2"/>
          <p:cNvSpPr txBox="1"/>
          <p:nvPr/>
        </p:nvSpPr>
        <p:spPr>
          <a:xfrm>
            <a:off x="3147437" y="6414174"/>
            <a:ext cx="6163056" cy="369332"/>
          </a:xfrm>
          <a:prstGeom prst="rect">
            <a:avLst/>
          </a:prstGeom>
          <a:noFill/>
        </p:spPr>
        <p:txBody>
          <a:bodyPr wrap="square" rtlCol="0">
            <a:spAutoFit/>
          </a:bodyPr>
          <a:lstStyle/>
          <a:p>
            <a:pPr algn="ctr"/>
            <a:r>
              <a:rPr lang="en-US" b="1" dirty="0">
                <a:solidFill>
                  <a:srgbClr val="0E3E8A"/>
                </a:solidFill>
              </a:rPr>
              <a:t>Website: https://www.globalharmonization.net/</a:t>
            </a:r>
          </a:p>
        </p:txBody>
      </p:sp>
    </p:spTree>
    <p:extLst>
      <p:ext uri="{BB962C8B-B14F-4D97-AF65-F5344CB8AC3E}">
        <p14:creationId xmlns:p14="http://schemas.microsoft.com/office/powerpoint/2010/main" val="2272810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0B8EE59F-D1E1-4F50-A347-7EB1DE7AF2FF}"/>
              </a:ext>
            </a:extLst>
          </p:cNvPr>
          <p:cNvSpPr txBox="1"/>
          <p:nvPr/>
        </p:nvSpPr>
        <p:spPr>
          <a:xfrm>
            <a:off x="3904077" y="239651"/>
            <a:ext cx="3448380" cy="646331"/>
          </a:xfrm>
          <a:prstGeom prst="rect">
            <a:avLst/>
          </a:prstGeom>
          <a:noFill/>
        </p:spPr>
        <p:txBody>
          <a:bodyPr wrap="none" rtlCol="0">
            <a:spAutoFit/>
          </a:bodyPr>
          <a:lstStyle/>
          <a:p>
            <a:pPr lvl="0">
              <a:defRPr/>
            </a:pPr>
            <a:r>
              <a:rPr lang="es-CL" sz="3600" b="1" spc="600" dirty="0" err="1">
                <a:solidFill>
                  <a:srgbClr val="0E3E8A"/>
                </a:solidFill>
                <a:latin typeface="Verdana" panose="020B0604030504040204" pitchFamily="34" charset="0"/>
                <a:ea typeface="Verdana" panose="020B0604030504040204" pitchFamily="34" charset="0"/>
              </a:rPr>
              <a:t>Giới</a:t>
            </a:r>
            <a:r>
              <a:rPr lang="es-CL" sz="3600" b="1" spc="600" dirty="0">
                <a:solidFill>
                  <a:srgbClr val="0E3E8A"/>
                </a:solidFill>
                <a:latin typeface="Verdana" panose="020B0604030504040204" pitchFamily="34" charset="0"/>
                <a:ea typeface="Verdana" panose="020B0604030504040204" pitchFamily="34" charset="0"/>
              </a:rPr>
              <a:t> </a:t>
            </a:r>
            <a:r>
              <a:rPr lang="es-CL" sz="3600" b="1" spc="600" dirty="0" err="1">
                <a:solidFill>
                  <a:srgbClr val="0E3E8A"/>
                </a:solidFill>
                <a:latin typeface="Verdana" panose="020B0604030504040204" pitchFamily="34" charset="0"/>
                <a:ea typeface="Verdana" panose="020B0604030504040204" pitchFamily="34" charset="0"/>
              </a:rPr>
              <a:t>thiệu</a:t>
            </a:r>
            <a:endParaRPr lang="es-CL" sz="3600" b="1" spc="600" dirty="0">
              <a:solidFill>
                <a:srgbClr val="0E3E8A"/>
              </a:solidFill>
              <a:latin typeface="Verdana" panose="020B0604030504040204" pitchFamily="34" charset="0"/>
              <a:ea typeface="Verdana" panose="020B0604030504040204" pitchFamily="34" charset="0"/>
            </a:endParaRPr>
          </a:p>
        </p:txBody>
      </p:sp>
      <p:pic>
        <p:nvPicPr>
          <p:cNvPr id="7"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246" y="1892415"/>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149" y="2214075"/>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763" y="342468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4077" y="249142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460" y="336235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8158" y="3823641"/>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4078" y="416026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8" y="495817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6880" y="2769705"/>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837" y="464268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809" y="3410940"/>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578" y="1904058"/>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6174" y="479508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70" y="5388624"/>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5148" y="5592996"/>
            <a:ext cx="794731" cy="79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ARS-CoV-2 - Wikipedia, la enciclopedia libre">
            <a:extLst>
              <a:ext uri="{FF2B5EF4-FFF2-40B4-BE49-F238E27FC236}">
                <a16:creationId xmlns="" xmlns:a16="http://schemas.microsoft.com/office/drawing/2014/main" id="{06E7F9BF-B110-4091-A3F4-566ACCA6A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995" y="3274371"/>
            <a:ext cx="794731" cy="797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10123" y="1677212"/>
            <a:ext cx="4907280" cy="4093428"/>
          </a:xfrm>
          <a:prstGeom prst="rect">
            <a:avLst/>
          </a:prstGeom>
          <a:noFill/>
        </p:spPr>
        <p:txBody>
          <a:bodyPr wrap="square" rtlCol="0">
            <a:spAutoFit/>
          </a:bodyPr>
          <a:lstStyle/>
          <a:p>
            <a:pPr marL="285750" indent="-285750" algn="just">
              <a:buFont typeface="Arial" panose="020B0604020202020204" pitchFamily="34" charset="0"/>
              <a:buChar char="•"/>
            </a:pPr>
            <a:r>
              <a:rPr lang="vi-VN" sz="2000" dirty="0"/>
              <a:t>Tổ chức Y tế Thế giới đã xác định </a:t>
            </a:r>
            <a:r>
              <a:rPr lang="vi-VN" sz="2000" dirty="0">
                <a:solidFill>
                  <a:srgbClr val="FF0000"/>
                </a:solidFill>
              </a:rPr>
              <a:t>một loại coronavirus mới</a:t>
            </a:r>
            <a:r>
              <a:rPr lang="vi-VN" sz="2000" dirty="0"/>
              <a:t> sau đợt bùng phát vào tháng 12 năm 2019 ở Trung Quốc, sau đó lây lan sang các nước khác</a:t>
            </a:r>
            <a:r>
              <a:rPr lang="vi-VN" sz="2000" dirty="0" smtClean="0"/>
              <a:t>.</a:t>
            </a:r>
            <a:endParaRPr lang="en-US" sz="2000" dirty="0"/>
          </a:p>
          <a:p>
            <a:pPr marL="285750" indent="-285750" algn="just">
              <a:buFont typeface="Arial" panose="020B0604020202020204" pitchFamily="34" charset="0"/>
              <a:buChar char="•"/>
            </a:pPr>
            <a:r>
              <a:rPr lang="en-US" sz="2000" dirty="0"/>
              <a:t> </a:t>
            </a:r>
            <a:r>
              <a:rPr lang="vi-VN" sz="2000" dirty="0"/>
              <a:t>Virus này được gọi là </a:t>
            </a:r>
            <a:r>
              <a:rPr lang="vi-VN" sz="2000" dirty="0" smtClean="0">
                <a:solidFill>
                  <a:srgbClr val="FF0000"/>
                </a:solidFill>
              </a:rPr>
              <a:t>coronavirus</a:t>
            </a:r>
            <a:r>
              <a:rPr lang="en-US" sz="2000" dirty="0" smtClean="0">
                <a:solidFill>
                  <a:srgbClr val="FF0000"/>
                </a:solidFill>
              </a:rPr>
              <a:t> - 2 </a:t>
            </a:r>
            <a:r>
              <a:rPr lang="vi-VN" sz="2000" dirty="0" smtClean="0">
                <a:solidFill>
                  <a:srgbClr val="FF0000"/>
                </a:solidFill>
              </a:rPr>
              <a:t>gây </a:t>
            </a:r>
            <a:r>
              <a:rPr lang="vi-VN" sz="2000" dirty="0">
                <a:solidFill>
                  <a:srgbClr val="FF0000"/>
                </a:solidFill>
              </a:rPr>
              <a:t>hội chứng hô hấp cấp tính nghiêm </a:t>
            </a:r>
            <a:r>
              <a:rPr lang="vi-VN" sz="2000" dirty="0" smtClean="0">
                <a:solidFill>
                  <a:srgbClr val="FF0000"/>
                </a:solidFill>
              </a:rPr>
              <a:t>trọng </a:t>
            </a:r>
            <a:r>
              <a:rPr lang="vi-VN" sz="2000" dirty="0">
                <a:solidFill>
                  <a:srgbClr val="FF0000"/>
                </a:solidFill>
              </a:rPr>
              <a:t>(SARS-CoV-2) </a:t>
            </a:r>
            <a:r>
              <a:rPr lang="vi-VN" sz="2000" dirty="0"/>
              <a:t>và </a:t>
            </a:r>
            <a:r>
              <a:rPr lang="vi-VN" sz="2000" dirty="0">
                <a:solidFill>
                  <a:srgbClr val="FF0000"/>
                </a:solidFill>
              </a:rPr>
              <a:t>gây ra bệnh COVID-19 </a:t>
            </a:r>
            <a:r>
              <a:rPr lang="vi-VN" sz="2000" dirty="0"/>
              <a:t>ảnh hưởng đến cả đường hô hấp trên và </a:t>
            </a:r>
            <a:r>
              <a:rPr lang="vi-VN" sz="2000" dirty="0" smtClean="0"/>
              <a:t>dưới</a:t>
            </a:r>
            <a:r>
              <a:rPr lang="en-US" sz="2000" dirty="0" smtClean="0"/>
              <a:t>.</a:t>
            </a:r>
            <a:endParaRPr lang="en-US" sz="2000" b="1" dirty="0"/>
          </a:p>
          <a:p>
            <a:pPr marL="285750" indent="-285750" algn="just">
              <a:buFont typeface="Arial" panose="020B0604020202020204" pitchFamily="34" charset="0"/>
              <a:buChar char="•"/>
            </a:pPr>
            <a:r>
              <a:rPr lang="vi-VN" sz="2000" dirty="0"/>
              <a:t>Nhiễm trùng từ </a:t>
            </a:r>
            <a:r>
              <a:rPr lang="vi-VN" sz="2000" dirty="0">
                <a:solidFill>
                  <a:srgbClr val="FF0000"/>
                </a:solidFill>
              </a:rPr>
              <a:t>nhẹ đến chết người</a:t>
            </a:r>
            <a:r>
              <a:rPr lang="vi-VN" sz="2000" dirty="0" smtClean="0"/>
              <a:t>.</a:t>
            </a:r>
            <a:endParaRPr lang="en-US" sz="2000" dirty="0" smtClean="0"/>
          </a:p>
          <a:p>
            <a:pPr marL="285750" indent="-285750" algn="just">
              <a:buFont typeface="Arial" panose="020B0604020202020204" pitchFamily="34" charset="0"/>
              <a:buChar char="•"/>
            </a:pPr>
            <a:r>
              <a:rPr lang="vi-VN" sz="2000" dirty="0"/>
              <a:t>COVID-19 hiện đang là đại dịch ảnh hưởng đến nhiều quốc gia trên thế giới.</a:t>
            </a:r>
            <a:endParaRPr lang="en-US" sz="2000" b="1" dirty="0"/>
          </a:p>
        </p:txBody>
      </p:sp>
      <p:sp>
        <p:nvSpPr>
          <p:cNvPr id="5" name="CuadroTexto 4">
            <a:extLst>
              <a:ext uri="{FF2B5EF4-FFF2-40B4-BE49-F238E27FC236}">
                <a16:creationId xmlns="" xmlns:a16="http://schemas.microsoft.com/office/drawing/2014/main" id="{08132C8B-696C-4975-BF72-EE46A38C201C}"/>
              </a:ext>
            </a:extLst>
          </p:cNvPr>
          <p:cNvSpPr txBox="1"/>
          <p:nvPr/>
        </p:nvSpPr>
        <p:spPr>
          <a:xfrm>
            <a:off x="1822767" y="1437833"/>
            <a:ext cx="3405099"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SARS-CoV-2</a:t>
            </a:r>
          </a:p>
        </p:txBody>
      </p:sp>
      <p:sp>
        <p:nvSpPr>
          <p:cNvPr id="3" name="Slide Number Placeholder 2"/>
          <p:cNvSpPr>
            <a:spLocks noGrp="1"/>
          </p:cNvSpPr>
          <p:nvPr>
            <p:ph type="sldNum" sz="quarter" idx="12"/>
          </p:nvPr>
        </p:nvSpPr>
        <p:spPr/>
        <p:txBody>
          <a:bodyPr/>
          <a:lstStyle/>
          <a:p>
            <a:fld id="{5B14D12E-2AFD-4EBD-BCA5-BBC6EAD3F6FB}" type="slidenum">
              <a:rPr lang="es-CL" smtClean="0"/>
              <a:t>5</a:t>
            </a:fld>
            <a:endParaRPr lang="es-CL" dirty="0"/>
          </a:p>
        </p:txBody>
      </p:sp>
    </p:spTree>
    <p:extLst>
      <p:ext uri="{BB962C8B-B14F-4D97-AF65-F5344CB8AC3E}">
        <p14:creationId xmlns:p14="http://schemas.microsoft.com/office/powerpoint/2010/main" val="316224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225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375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25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20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475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350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325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425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475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525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550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1028" name="Picture 4" descr="Probable Pangolin Origin of SARS-CoV-2 Associated with the COVID-19  Outbreak - ScienceDirect">
            <a:extLst>
              <a:ext uri="{FF2B5EF4-FFF2-40B4-BE49-F238E27FC236}">
                <a16:creationId xmlns="" xmlns:a16="http://schemas.microsoft.com/office/drawing/2014/main" id="{7FB329CE-5AAA-45A9-82CC-B90557113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86" y="1631043"/>
            <a:ext cx="6257925"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9543326" y="6414766"/>
            <a:ext cx="2737031" cy="338554"/>
          </a:xfrm>
          <a:prstGeom prst="rect">
            <a:avLst/>
          </a:prstGeom>
          <a:noFill/>
        </p:spPr>
        <p:txBody>
          <a:bodyPr wrap="none" rtlCol="0">
            <a:spAutoFit/>
          </a:bodyPr>
          <a:lstStyle/>
          <a:p>
            <a:r>
              <a:rPr lang="es-CL" sz="1600" dirty="0" err="1">
                <a:solidFill>
                  <a:schemeClr val="tx2"/>
                </a:solidFill>
              </a:rPr>
              <a:t>Source</a:t>
            </a:r>
            <a:r>
              <a:rPr lang="es-CL" sz="1600" dirty="0">
                <a:solidFill>
                  <a:schemeClr val="tx2"/>
                </a:solidFill>
              </a:rPr>
              <a:t>: </a:t>
            </a:r>
            <a:r>
              <a:rPr lang="es-CL" sz="1600" dirty="0" err="1">
                <a:solidFill>
                  <a:schemeClr val="tx2"/>
                </a:solidFill>
              </a:rPr>
              <a:t>Current</a:t>
            </a:r>
            <a:r>
              <a:rPr lang="es-CL" sz="1600" dirty="0">
                <a:solidFill>
                  <a:schemeClr val="tx2"/>
                </a:solidFill>
              </a:rPr>
              <a:t> </a:t>
            </a:r>
            <a:r>
              <a:rPr lang="es-CL" sz="1600" dirty="0" err="1">
                <a:solidFill>
                  <a:schemeClr val="tx2"/>
                </a:solidFill>
              </a:rPr>
              <a:t>Biology</a:t>
            </a:r>
            <a:r>
              <a:rPr lang="es-CL" sz="1600" dirty="0">
                <a:solidFill>
                  <a:schemeClr val="tx2"/>
                </a:solidFill>
              </a:rPr>
              <a:t> (2020)</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881016"/>
            <a:ext cx="5304596" cy="395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4">
            <a:extLst>
              <a:ext uri="{FF2B5EF4-FFF2-40B4-BE49-F238E27FC236}">
                <a16:creationId xmlns="" xmlns:a16="http://schemas.microsoft.com/office/drawing/2014/main" id="{08132C8B-696C-4975-BF72-EE46A38C201C}"/>
              </a:ext>
            </a:extLst>
          </p:cNvPr>
          <p:cNvSpPr txBox="1"/>
          <p:nvPr/>
        </p:nvSpPr>
        <p:spPr>
          <a:xfrm>
            <a:off x="1703998" y="881016"/>
            <a:ext cx="3405099"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SARS-CoV-2</a:t>
            </a:r>
          </a:p>
        </p:txBody>
      </p:sp>
      <p:sp>
        <p:nvSpPr>
          <p:cNvPr id="8" name="CuadroTexto 3">
            <a:extLst>
              <a:ext uri="{FF2B5EF4-FFF2-40B4-BE49-F238E27FC236}">
                <a16:creationId xmlns="" xmlns:a16="http://schemas.microsoft.com/office/drawing/2014/main" id="{0B8EE59F-D1E1-4F50-A347-7EB1DE7AF2FF}"/>
              </a:ext>
            </a:extLst>
          </p:cNvPr>
          <p:cNvSpPr txBox="1"/>
          <p:nvPr/>
        </p:nvSpPr>
        <p:spPr>
          <a:xfrm>
            <a:off x="4018377" y="144401"/>
            <a:ext cx="3448380" cy="646331"/>
          </a:xfrm>
          <a:prstGeom prst="rect">
            <a:avLst/>
          </a:prstGeom>
          <a:noFill/>
        </p:spPr>
        <p:txBody>
          <a:bodyPr wrap="none" rtlCol="0">
            <a:spAutoFit/>
          </a:bodyPr>
          <a:lstStyle/>
          <a:p>
            <a:pPr lvl="0">
              <a:defRPr/>
            </a:pPr>
            <a:r>
              <a:rPr lang="es-CL" sz="3600" b="1" spc="600" dirty="0" err="1">
                <a:solidFill>
                  <a:srgbClr val="0E3E8A"/>
                </a:solidFill>
                <a:latin typeface="Verdana" panose="020B0604030504040204" pitchFamily="34" charset="0"/>
                <a:ea typeface="Verdana" panose="020B0604030504040204" pitchFamily="34" charset="0"/>
              </a:rPr>
              <a:t>Giới</a:t>
            </a:r>
            <a:r>
              <a:rPr lang="es-CL" sz="3600" b="1" spc="600" dirty="0">
                <a:solidFill>
                  <a:srgbClr val="0E3E8A"/>
                </a:solidFill>
                <a:latin typeface="Verdana" panose="020B0604030504040204" pitchFamily="34" charset="0"/>
                <a:ea typeface="Verdana" panose="020B0604030504040204" pitchFamily="34" charset="0"/>
              </a:rPr>
              <a:t> </a:t>
            </a:r>
            <a:r>
              <a:rPr lang="es-CL" sz="3600" b="1" spc="600" dirty="0" err="1">
                <a:solidFill>
                  <a:srgbClr val="0E3E8A"/>
                </a:solidFill>
                <a:latin typeface="Verdana" panose="020B0604030504040204" pitchFamily="34" charset="0"/>
                <a:ea typeface="Verdana" panose="020B0604030504040204" pitchFamily="34" charset="0"/>
              </a:rPr>
              <a:t>thiệu</a:t>
            </a:r>
            <a:endParaRPr lang="es-CL" sz="3600" b="1" spc="600" dirty="0">
              <a:solidFill>
                <a:srgbClr val="0E3E8A"/>
              </a:solidFill>
              <a:latin typeface="Verdana" panose="020B0604030504040204" pitchFamily="34" charset="0"/>
              <a:ea typeface="Verdana" panose="020B0604030504040204" pitchFamily="34" charset="0"/>
            </a:endParaRPr>
          </a:p>
        </p:txBody>
      </p:sp>
      <p:sp>
        <p:nvSpPr>
          <p:cNvPr id="3" name="Rectangle 2"/>
          <p:cNvSpPr/>
          <p:nvPr/>
        </p:nvSpPr>
        <p:spPr>
          <a:xfrm>
            <a:off x="6913208" y="4881834"/>
            <a:ext cx="4965579" cy="923330"/>
          </a:xfrm>
          <a:prstGeom prst="rect">
            <a:avLst/>
          </a:prstGeom>
          <a:solidFill>
            <a:srgbClr val="0E3E8A"/>
          </a:solidFill>
        </p:spPr>
        <p:txBody>
          <a:bodyPr wrap="square">
            <a:spAutoFit/>
          </a:bodyPr>
          <a:lstStyle/>
          <a:p>
            <a:pPr algn="ctr"/>
            <a:r>
              <a:rPr lang="en-US" dirty="0" err="1">
                <a:solidFill>
                  <a:schemeClr val="bg1"/>
                </a:solidFill>
              </a:rPr>
              <a:t>Các</a:t>
            </a:r>
            <a:r>
              <a:rPr lang="en-US" dirty="0">
                <a:solidFill>
                  <a:schemeClr val="bg1"/>
                </a:solidFill>
              </a:rPr>
              <a:t> protein </a:t>
            </a:r>
            <a:r>
              <a:rPr lang="en-US" dirty="0" err="1">
                <a:solidFill>
                  <a:schemeClr val="bg1"/>
                </a:solidFill>
              </a:rPr>
              <a:t>trên</a:t>
            </a:r>
            <a:r>
              <a:rPr lang="en-US" dirty="0">
                <a:solidFill>
                  <a:schemeClr val="bg1"/>
                </a:solidFill>
              </a:rPr>
              <a:t> </a:t>
            </a:r>
            <a:r>
              <a:rPr lang="en-US" dirty="0" err="1">
                <a:solidFill>
                  <a:schemeClr val="bg1"/>
                </a:solidFill>
              </a:rPr>
              <a:t>bề</a:t>
            </a:r>
            <a:r>
              <a:rPr lang="en-US" dirty="0">
                <a:solidFill>
                  <a:schemeClr val="bg1"/>
                </a:solidFill>
              </a:rPr>
              <a:t> </a:t>
            </a:r>
            <a:r>
              <a:rPr lang="en-US" dirty="0" err="1">
                <a:solidFill>
                  <a:schemeClr val="bg1"/>
                </a:solidFill>
              </a:rPr>
              <a:t>mặt</a:t>
            </a:r>
            <a:r>
              <a:rPr lang="en-US" dirty="0">
                <a:solidFill>
                  <a:schemeClr val="bg1"/>
                </a:solidFill>
              </a:rPr>
              <a:t> virus </a:t>
            </a:r>
            <a:r>
              <a:rPr lang="en-US" dirty="0" err="1">
                <a:solidFill>
                  <a:schemeClr val="bg1"/>
                </a:solidFill>
              </a:rPr>
              <a:t>liên</a:t>
            </a:r>
            <a:r>
              <a:rPr lang="en-US" dirty="0">
                <a:solidFill>
                  <a:schemeClr val="bg1"/>
                </a:solidFill>
              </a:rPr>
              <a:t> </a:t>
            </a:r>
            <a:r>
              <a:rPr lang="en-US" dirty="0" err="1">
                <a:solidFill>
                  <a:schemeClr val="bg1"/>
                </a:solidFill>
              </a:rPr>
              <a:t>kết</a:t>
            </a:r>
            <a:r>
              <a:rPr lang="en-US" dirty="0">
                <a:solidFill>
                  <a:schemeClr val="bg1"/>
                </a:solidFill>
              </a:rPr>
              <a:t> </a:t>
            </a:r>
            <a:r>
              <a:rPr lang="en-US" dirty="0" err="1">
                <a:solidFill>
                  <a:schemeClr val="bg1"/>
                </a:solidFill>
              </a:rPr>
              <a:t>với</a:t>
            </a:r>
            <a:r>
              <a:rPr lang="en-US" dirty="0">
                <a:solidFill>
                  <a:schemeClr val="bg1"/>
                </a:solidFill>
              </a:rPr>
              <a:t> protein </a:t>
            </a:r>
            <a:r>
              <a:rPr lang="en-US" dirty="0" err="1">
                <a:solidFill>
                  <a:schemeClr val="bg1"/>
                </a:solidFill>
              </a:rPr>
              <a:t>chủ</a:t>
            </a:r>
            <a:r>
              <a:rPr lang="en-US" dirty="0">
                <a:solidFill>
                  <a:schemeClr val="bg1"/>
                </a:solidFill>
              </a:rPr>
              <a:t> (</a:t>
            </a:r>
            <a:r>
              <a:rPr lang="en-US" dirty="0" err="1">
                <a:solidFill>
                  <a:schemeClr val="bg1"/>
                </a:solidFill>
              </a:rPr>
              <a:t>thụ</a:t>
            </a:r>
            <a:r>
              <a:rPr lang="en-US" dirty="0">
                <a:solidFill>
                  <a:schemeClr val="bg1"/>
                </a:solidFill>
              </a:rPr>
              <a:t> </a:t>
            </a:r>
            <a:r>
              <a:rPr lang="en-US" dirty="0" err="1">
                <a:solidFill>
                  <a:schemeClr val="bg1"/>
                </a:solidFill>
              </a:rPr>
              <a:t>thể</a:t>
            </a:r>
            <a:r>
              <a:rPr lang="en-US" dirty="0">
                <a:solidFill>
                  <a:schemeClr val="bg1"/>
                </a:solidFill>
              </a:rPr>
              <a:t>) </a:t>
            </a:r>
            <a:r>
              <a:rPr lang="en-US" dirty="0" err="1">
                <a:solidFill>
                  <a:schemeClr val="bg1"/>
                </a:solidFill>
              </a:rPr>
              <a:t>trên</a:t>
            </a:r>
            <a:r>
              <a:rPr lang="en-US" dirty="0">
                <a:solidFill>
                  <a:schemeClr val="bg1"/>
                </a:solidFill>
              </a:rPr>
              <a:t> </a:t>
            </a:r>
            <a:r>
              <a:rPr lang="en-US" dirty="0" err="1">
                <a:solidFill>
                  <a:schemeClr val="bg1"/>
                </a:solidFill>
              </a:rPr>
              <a:t>màng</a:t>
            </a:r>
            <a:r>
              <a:rPr lang="en-US" dirty="0">
                <a:solidFill>
                  <a:schemeClr val="bg1"/>
                </a:solidFill>
              </a:rPr>
              <a:t> </a:t>
            </a:r>
            <a:r>
              <a:rPr lang="en-US" dirty="0" err="1">
                <a:solidFill>
                  <a:schemeClr val="bg1"/>
                </a:solidFill>
              </a:rPr>
              <a:t>tế</a:t>
            </a:r>
            <a:r>
              <a:rPr lang="en-US" dirty="0">
                <a:solidFill>
                  <a:schemeClr val="bg1"/>
                </a:solidFill>
              </a:rPr>
              <a:t> </a:t>
            </a:r>
            <a:r>
              <a:rPr lang="en-US" dirty="0" err="1">
                <a:solidFill>
                  <a:schemeClr val="bg1"/>
                </a:solidFill>
              </a:rPr>
              <a:t>bào</a:t>
            </a:r>
            <a:r>
              <a:rPr lang="en-US" dirty="0">
                <a:solidFill>
                  <a:schemeClr val="bg1"/>
                </a:solidFill>
              </a:rPr>
              <a:t> </a:t>
            </a:r>
            <a:r>
              <a:rPr lang="en-US" dirty="0" err="1">
                <a:solidFill>
                  <a:schemeClr val="bg1"/>
                </a:solidFill>
              </a:rPr>
              <a:t>chủ</a:t>
            </a:r>
            <a:r>
              <a:rPr lang="en-US" dirty="0">
                <a:solidFill>
                  <a:schemeClr val="bg1"/>
                </a:solidFill>
              </a:rPr>
              <a:t>, </a:t>
            </a:r>
            <a:r>
              <a:rPr lang="en-US" dirty="0" err="1">
                <a:solidFill>
                  <a:schemeClr val="bg1"/>
                </a:solidFill>
              </a:rPr>
              <a:t>cho</a:t>
            </a:r>
            <a:r>
              <a:rPr lang="en-US" dirty="0">
                <a:solidFill>
                  <a:schemeClr val="bg1"/>
                </a:solidFill>
              </a:rPr>
              <a:t> </a:t>
            </a:r>
            <a:r>
              <a:rPr lang="en-US" dirty="0" err="1">
                <a:solidFill>
                  <a:schemeClr val="bg1"/>
                </a:solidFill>
              </a:rPr>
              <a:t>phép</a:t>
            </a:r>
            <a:r>
              <a:rPr lang="en-US" dirty="0">
                <a:solidFill>
                  <a:schemeClr val="bg1"/>
                </a:solidFill>
              </a:rPr>
              <a:t> </a:t>
            </a:r>
            <a:r>
              <a:rPr lang="en-US" dirty="0" err="1" smtClean="0">
                <a:solidFill>
                  <a:schemeClr val="bg1"/>
                </a:solidFill>
              </a:rPr>
              <a:t>nó</a:t>
            </a:r>
            <a:r>
              <a:rPr lang="en-US" dirty="0" smtClean="0">
                <a:solidFill>
                  <a:schemeClr val="bg1"/>
                </a:solidFill>
              </a:rPr>
              <a:t> </a:t>
            </a:r>
            <a:r>
              <a:rPr lang="en-US" dirty="0" err="1">
                <a:solidFill>
                  <a:schemeClr val="bg1"/>
                </a:solidFill>
              </a:rPr>
              <a:t>xâm</a:t>
            </a:r>
            <a:r>
              <a:rPr lang="en-US" dirty="0">
                <a:solidFill>
                  <a:schemeClr val="bg1"/>
                </a:solidFill>
              </a:rPr>
              <a:t> </a:t>
            </a:r>
            <a:r>
              <a:rPr lang="en-US" dirty="0" err="1">
                <a:solidFill>
                  <a:schemeClr val="bg1"/>
                </a:solidFill>
              </a:rPr>
              <a:t>nhập</a:t>
            </a:r>
            <a:r>
              <a:rPr lang="en-US" dirty="0">
                <a:solidFill>
                  <a:schemeClr val="bg1"/>
                </a:solidFill>
              </a:rPr>
              <a:t>.</a:t>
            </a:r>
          </a:p>
        </p:txBody>
      </p:sp>
      <p:sp>
        <p:nvSpPr>
          <p:cNvPr id="4" name="Slide Number Placeholder 3"/>
          <p:cNvSpPr>
            <a:spLocks noGrp="1"/>
          </p:cNvSpPr>
          <p:nvPr>
            <p:ph type="sldNum" sz="quarter" idx="12"/>
          </p:nvPr>
        </p:nvSpPr>
        <p:spPr/>
        <p:txBody>
          <a:bodyPr/>
          <a:lstStyle/>
          <a:p>
            <a:fld id="{5B14D12E-2AFD-4EBD-BCA5-BBC6EAD3F6FB}" type="slidenum">
              <a:rPr lang="es-CL" smtClean="0"/>
              <a:t>6</a:t>
            </a:fld>
            <a:endParaRPr lang="es-CL" dirty="0"/>
          </a:p>
        </p:txBody>
      </p:sp>
    </p:spTree>
    <p:extLst>
      <p:ext uri="{BB962C8B-B14F-4D97-AF65-F5344CB8AC3E}">
        <p14:creationId xmlns:p14="http://schemas.microsoft.com/office/powerpoint/2010/main" val="2654563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24991" y="2150251"/>
            <a:ext cx="8736329" cy="3552423"/>
          </a:xfrm>
          <a:prstGeom prst="rect">
            <a:avLst/>
          </a:prstGeom>
        </p:spPr>
      </p:pic>
      <p:sp>
        <p:nvSpPr>
          <p:cNvPr id="4" name="CuadroTexto 3">
            <a:extLst>
              <a:ext uri="{FF2B5EF4-FFF2-40B4-BE49-F238E27FC236}">
                <a16:creationId xmlns="" xmlns:a16="http://schemas.microsoft.com/office/drawing/2014/main" id="{0B8EE59F-D1E1-4F50-A347-7EB1DE7AF2FF}"/>
              </a:ext>
            </a:extLst>
          </p:cNvPr>
          <p:cNvSpPr txBox="1"/>
          <p:nvPr/>
        </p:nvSpPr>
        <p:spPr>
          <a:xfrm>
            <a:off x="3904077" y="239651"/>
            <a:ext cx="34483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err="1" smtClean="0">
                <a:ln>
                  <a:noFill/>
                </a:ln>
                <a:solidFill>
                  <a:srgbClr val="0E3E8A"/>
                </a:solidFill>
                <a:effectLst/>
                <a:uLnTx/>
                <a:uFillTx/>
                <a:latin typeface="Verdana" panose="020B0604030504040204" pitchFamily="34" charset="0"/>
                <a:ea typeface="Verdana" panose="020B0604030504040204" pitchFamily="34" charset="0"/>
                <a:cs typeface="+mn-cs"/>
              </a:rPr>
              <a:t>Giới</a:t>
            </a:r>
            <a:r>
              <a:rPr kumimoji="0" lang="es-CL" sz="3600" b="1" i="0" u="none" strike="noStrike" kern="1200" cap="none" spc="600" normalizeH="0" noProof="0" dirty="0" smtClean="0">
                <a:ln>
                  <a:noFill/>
                </a:ln>
                <a:solidFill>
                  <a:srgbClr val="0E3E8A"/>
                </a:solidFill>
                <a:effectLst/>
                <a:uLnTx/>
                <a:uFillTx/>
                <a:latin typeface="Verdana" panose="020B0604030504040204" pitchFamily="34" charset="0"/>
                <a:ea typeface="Verdana" panose="020B0604030504040204" pitchFamily="34" charset="0"/>
                <a:cs typeface="+mn-cs"/>
              </a:rPr>
              <a:t> </a:t>
            </a:r>
            <a:r>
              <a:rPr kumimoji="0" lang="es-CL" sz="3600" b="1" i="0" u="none" strike="noStrike" kern="1200" cap="none" spc="600" normalizeH="0" noProof="0" dirty="0" err="1" smtClean="0">
                <a:ln>
                  <a:noFill/>
                </a:ln>
                <a:solidFill>
                  <a:srgbClr val="0E3E8A"/>
                </a:solidFill>
                <a:effectLst/>
                <a:uLnTx/>
                <a:uFillTx/>
                <a:latin typeface="Verdana" panose="020B0604030504040204" pitchFamily="34" charset="0"/>
                <a:ea typeface="Verdana" panose="020B0604030504040204" pitchFamily="34" charset="0"/>
                <a:cs typeface="+mn-cs"/>
              </a:rPr>
              <a:t>thiệu</a:t>
            </a:r>
            <a:endPar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endParaRPr>
          </a:p>
        </p:txBody>
      </p:sp>
      <p:sp>
        <p:nvSpPr>
          <p:cNvPr id="5" name="CuadroTexto 4">
            <a:extLst>
              <a:ext uri="{FF2B5EF4-FFF2-40B4-BE49-F238E27FC236}">
                <a16:creationId xmlns="" xmlns:a16="http://schemas.microsoft.com/office/drawing/2014/main" id="{08132C8B-696C-4975-BF72-EE46A38C201C}"/>
              </a:ext>
            </a:extLst>
          </p:cNvPr>
          <p:cNvSpPr txBox="1"/>
          <p:nvPr/>
        </p:nvSpPr>
        <p:spPr>
          <a:xfrm>
            <a:off x="4631840" y="1155326"/>
            <a:ext cx="3438762"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800" b="1" spc="600" dirty="0" err="1" smtClean="0">
                <a:solidFill>
                  <a:schemeClr val="bg1"/>
                </a:solidFill>
                <a:latin typeface="Verdana" panose="020B0604030504040204" pitchFamily="34" charset="0"/>
                <a:ea typeface="Verdana" panose="020B0604030504040204" pitchFamily="34" charset="0"/>
              </a:rPr>
              <a:t>Triệu</a:t>
            </a:r>
            <a:r>
              <a:rPr lang="es-CL" sz="2800" b="1" spc="600" dirty="0" smtClean="0">
                <a:solidFill>
                  <a:schemeClr val="bg1"/>
                </a:solidFill>
                <a:latin typeface="Verdana" panose="020B0604030504040204" pitchFamily="34" charset="0"/>
                <a:ea typeface="Verdana" panose="020B0604030504040204" pitchFamily="34" charset="0"/>
              </a:rPr>
              <a:t> </a:t>
            </a:r>
            <a:r>
              <a:rPr lang="es-CL" sz="2800" b="1" spc="600" dirty="0" err="1" smtClean="0">
                <a:solidFill>
                  <a:schemeClr val="bg1"/>
                </a:solidFill>
                <a:latin typeface="Verdana" panose="020B0604030504040204" pitchFamily="34" charset="0"/>
                <a:ea typeface="Verdana" panose="020B0604030504040204" pitchFamily="34" charset="0"/>
              </a:rPr>
              <a:t>chứng</a:t>
            </a:r>
            <a:endPar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7</a:t>
            </a:fld>
            <a:endParaRPr lang="es-CL" dirty="0"/>
          </a:p>
        </p:txBody>
      </p:sp>
    </p:spTree>
    <p:extLst>
      <p:ext uri="{BB962C8B-B14F-4D97-AF65-F5344CB8AC3E}">
        <p14:creationId xmlns:p14="http://schemas.microsoft.com/office/powerpoint/2010/main" val="28330368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0000"/>
            </a:gs>
            <a:gs pos="0">
              <a:schemeClr val="accent1">
                <a:lumMod val="60000"/>
                <a:lumOff val="40000"/>
              </a:schemeClr>
            </a:gs>
            <a:gs pos="9800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08132C8B-696C-4975-BF72-EE46A38C201C}"/>
              </a:ext>
            </a:extLst>
          </p:cNvPr>
          <p:cNvSpPr txBox="1"/>
          <p:nvPr/>
        </p:nvSpPr>
        <p:spPr>
          <a:xfrm>
            <a:off x="2124743" y="1174675"/>
            <a:ext cx="8669361" cy="523220"/>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60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COVID-19lây</a:t>
            </a:r>
            <a:r>
              <a:rPr kumimoji="0" lang="es-CL" sz="2800" b="1" i="0" u="none" strike="noStrike" kern="1200" cap="none" spc="600" normalizeH="0" noProof="0" dirty="0" smtClean="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s-CL" sz="2800" b="1" i="0" u="none" strike="noStrike" kern="1200" cap="none" spc="600" normalizeH="0" noProof="0" dirty="0" err="1" smtClean="0">
                <a:ln>
                  <a:noFill/>
                </a:ln>
                <a:solidFill>
                  <a:schemeClr val="bg1"/>
                </a:solidFill>
                <a:effectLst/>
                <a:uLnTx/>
                <a:uFillTx/>
                <a:latin typeface="Verdana" panose="020B0604030504040204" pitchFamily="34" charset="0"/>
                <a:ea typeface="Verdana" panose="020B0604030504040204" pitchFamily="34" charset="0"/>
                <a:cs typeface="+mn-cs"/>
              </a:rPr>
              <a:t>lan</a:t>
            </a:r>
            <a:r>
              <a:rPr kumimoji="0" lang="es-CL" sz="2800" b="1" i="0" u="none" strike="noStrike" kern="1200" cap="none" spc="600" normalizeH="0" noProof="0" dirty="0" smtClean="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s-CL" sz="2800" b="1" i="0" u="none" strike="noStrike" kern="1200" cap="none" spc="600" normalizeH="0" noProof="0" dirty="0" err="1" smtClean="0">
                <a:ln>
                  <a:noFill/>
                </a:ln>
                <a:solidFill>
                  <a:schemeClr val="bg1"/>
                </a:solidFill>
                <a:effectLst/>
                <a:uLnTx/>
                <a:uFillTx/>
                <a:latin typeface="Verdana" panose="020B0604030504040204" pitchFamily="34" charset="0"/>
                <a:ea typeface="Verdana" panose="020B0604030504040204" pitchFamily="34" charset="0"/>
                <a:cs typeface="+mn-cs"/>
              </a:rPr>
              <a:t>như</a:t>
            </a:r>
            <a:r>
              <a:rPr kumimoji="0" lang="es-CL" sz="2800" b="1" i="0" u="none" strike="noStrike" kern="1200" cap="none" spc="600" normalizeH="0" noProof="0" dirty="0" smtClean="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s-CL" sz="2800" b="1" i="0" u="none" strike="noStrike" kern="1200" cap="none" spc="600" normalizeH="0" noProof="0" dirty="0" err="1" smtClean="0">
                <a:ln>
                  <a:noFill/>
                </a:ln>
                <a:solidFill>
                  <a:schemeClr val="bg1"/>
                </a:solidFill>
                <a:effectLst/>
                <a:uLnTx/>
                <a:uFillTx/>
                <a:latin typeface="Verdana" panose="020B0604030504040204" pitchFamily="34" charset="0"/>
                <a:ea typeface="Verdana" panose="020B0604030504040204" pitchFamily="34" charset="0"/>
                <a:cs typeface="+mn-cs"/>
              </a:rPr>
              <a:t>thế</a:t>
            </a:r>
            <a:r>
              <a:rPr kumimoji="0" lang="es-CL" sz="2800" b="1" i="0" u="none" strike="noStrike" kern="1200" cap="none" spc="600" normalizeH="0" noProof="0" dirty="0" smtClean="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s-CL" sz="2800" b="1" i="0" u="none" strike="noStrike" kern="1200" cap="none" spc="600" normalizeH="0" noProof="0" dirty="0" err="1" smtClean="0">
                <a:ln>
                  <a:noFill/>
                </a:ln>
                <a:solidFill>
                  <a:schemeClr val="bg1"/>
                </a:solidFill>
                <a:effectLst/>
                <a:uLnTx/>
                <a:uFillTx/>
                <a:latin typeface="Verdana" panose="020B0604030504040204" pitchFamily="34" charset="0"/>
                <a:ea typeface="Verdana" panose="020B0604030504040204" pitchFamily="34" charset="0"/>
                <a:cs typeface="+mn-cs"/>
              </a:rPr>
              <a:t>nào</a:t>
            </a:r>
            <a:r>
              <a:rPr kumimoji="0" lang="es-CL" sz="2800" b="1" i="0" u="none" strike="noStrike" kern="1200" cap="none" spc="600" normalizeH="0" noProof="0" dirty="0" smtClean="0">
                <a:ln>
                  <a:noFill/>
                </a:ln>
                <a:solidFill>
                  <a:schemeClr val="bg1"/>
                </a:solidFill>
                <a:effectLst/>
                <a:uLnTx/>
                <a:uFillTx/>
                <a:latin typeface="Verdana" panose="020B0604030504040204" pitchFamily="34" charset="0"/>
                <a:ea typeface="Verdana" panose="020B0604030504040204" pitchFamily="34" charset="0"/>
                <a:cs typeface="+mn-cs"/>
              </a:rPr>
              <a:t>?</a:t>
            </a:r>
            <a:endPar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p:txBody>
      </p:sp>
      <p:pic>
        <p:nvPicPr>
          <p:cNvPr id="4098" name="Picture 2" descr="Médica Sur: ¿Cómo se transmite el COVID 19?">
            <a:extLst>
              <a:ext uri="{FF2B5EF4-FFF2-40B4-BE49-F238E27FC236}">
                <a16:creationId xmlns="" xmlns:a16="http://schemas.microsoft.com/office/drawing/2014/main" id="{ADF28DED-78AF-498A-B400-298FC8F594F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883" b="95793" l="9947" r="89991">
                        <a14:foregroundMark x1="39694" y1="28278" x2="35298" y2="31018"/>
                        <a14:foregroundMark x1="35298" y1="31018" x2="34082" y2="41977"/>
                        <a14:foregroundMark x1="32304" y1="91879" x2="37512" y2="66047"/>
                        <a14:foregroundMark x1="37512" y1="66047" x2="38042" y2="54501"/>
                        <a14:foregroundMark x1="38042" y1="54501" x2="40100" y2="42368"/>
                        <a14:foregroundMark x1="40225" y1="62035" x2="42002" y2="40020"/>
                        <a14:foregroundMark x1="47303" y1="72994" x2="44871" y2="95793"/>
                        <a14:foregroundMark x1="44216" y1="61350" x2="45338" y2="61350"/>
                        <a14:foregroundMark x1="44559" y1="66536" x2="44559" y2="66536"/>
                        <a14:foregroundMark x1="43686" y1="71331" x2="43686" y2="71331"/>
                        <a14:foregroundMark x1="42906" y1="68591" x2="42906" y2="68591"/>
                        <a14:foregroundMark x1="43436" y1="75342" x2="43436" y2="75342"/>
                        <a14:foregroundMark x1="44652" y1="80431" x2="44652" y2="80431"/>
                        <a14:foregroundMark x1="44902" y1="79159" x2="44995" y2="76908"/>
                        <a14:foregroundMark x1="47365" y1="72114" x2="46929" y2="66047"/>
                        <a14:foregroundMark x1="47272" y1="65851" x2="47272" y2="65851"/>
                        <a14:foregroundMark x1="60181" y1="42172" x2="60898" y2="57339"/>
                        <a14:foregroundMark x1="60898" y1="57339" x2="65263" y2="80626"/>
                        <a14:foregroundMark x1="65263" y1="80626" x2="65918" y2="89922"/>
                        <a14:foregroundMark x1="67664" y1="88454" x2="63143" y2="89139"/>
                        <a14:foregroundMark x1="45338" y1="73386" x2="45182" y2="74853"/>
                        <a14:foregroundMark x1="48301" y1="56262" x2="48831" y2="60078"/>
                        <a14:foregroundMark x1="55129" y1="65362" x2="55628" y2="61840"/>
                        <a14:foregroundMark x1="50234" y1="78376" x2="50234" y2="75342"/>
                        <a14:foregroundMark x1="51450" y1="64090" x2="51450" y2="64090"/>
                        <a14:foregroundMark x1="56688" y1="67123" x2="56688" y2="67123"/>
                        <a14:foregroundMark x1="47365" y1="61546" x2="47365" y2="61546"/>
                        <a14:foregroundMark x1="49174" y1="81115" x2="49174" y2="81115"/>
                        <a14:foregroundMark x1="43873" y1="46282" x2="43873" y2="46282"/>
                        <a14:foregroundMark x1="47303" y1="64384" x2="47303" y2="64384"/>
                      </a14:backgroundRemoval>
                    </a14:imgEffect>
                  </a14:imgLayer>
                </a14:imgProps>
              </a:ext>
              <a:ext uri="{28A0092B-C50C-407E-A947-70E740481C1C}">
                <a14:useLocalDpi xmlns:a14="http://schemas.microsoft.com/office/drawing/2010/main" val="0"/>
              </a:ext>
            </a:extLst>
          </a:blip>
          <a:srcRect l="21719" r="25469"/>
          <a:stretch/>
        </p:blipFill>
        <p:spPr bwMode="auto">
          <a:xfrm>
            <a:off x="0" y="1535007"/>
            <a:ext cx="3829345" cy="251831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 xmlns:a16="http://schemas.microsoft.com/office/drawing/2014/main" id="{AFB82AB4-7EF1-4468-945C-C89482EC5A37}"/>
              </a:ext>
            </a:extLst>
          </p:cNvPr>
          <p:cNvPicPr>
            <a:picLocks noChangeAspect="1"/>
          </p:cNvPicPr>
          <p:nvPr/>
        </p:nvPicPr>
        <p:blipFill>
          <a:blip r:embed="rId5"/>
          <a:stretch>
            <a:fillRect/>
          </a:stretch>
        </p:blipFill>
        <p:spPr>
          <a:xfrm>
            <a:off x="7393674" y="1459432"/>
            <a:ext cx="3836124" cy="3128268"/>
          </a:xfrm>
          <a:prstGeom prst="rect">
            <a:avLst/>
          </a:prstGeom>
        </p:spPr>
      </p:pic>
      <p:sp>
        <p:nvSpPr>
          <p:cNvPr id="6" name="CuadroTexto 3">
            <a:extLst>
              <a:ext uri="{FF2B5EF4-FFF2-40B4-BE49-F238E27FC236}">
                <a16:creationId xmlns="" xmlns:a16="http://schemas.microsoft.com/office/drawing/2014/main" id="{0B8EE59F-D1E1-4F50-A347-7EB1DE7AF2FF}"/>
              </a:ext>
            </a:extLst>
          </p:cNvPr>
          <p:cNvSpPr txBox="1"/>
          <p:nvPr/>
        </p:nvSpPr>
        <p:spPr>
          <a:xfrm>
            <a:off x="3904077" y="239651"/>
            <a:ext cx="34483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1" i="0" u="none" strike="noStrike" kern="1200" cap="none" spc="600" normalizeH="0" baseline="0" noProof="0" dirty="0" err="1" smtClean="0">
                <a:ln>
                  <a:noFill/>
                </a:ln>
                <a:solidFill>
                  <a:srgbClr val="0E3E8A"/>
                </a:solidFill>
                <a:effectLst/>
                <a:uLnTx/>
                <a:uFillTx/>
                <a:latin typeface="Verdana" panose="020B0604030504040204" pitchFamily="34" charset="0"/>
                <a:ea typeface="Verdana" panose="020B0604030504040204" pitchFamily="34" charset="0"/>
                <a:cs typeface="+mn-cs"/>
              </a:rPr>
              <a:t>Giới</a:t>
            </a:r>
            <a:r>
              <a:rPr kumimoji="0" lang="es-CL" sz="3600" b="1" i="0" u="none" strike="noStrike" kern="1200" cap="none" spc="600" normalizeH="0" noProof="0" dirty="0" smtClean="0">
                <a:ln>
                  <a:noFill/>
                </a:ln>
                <a:solidFill>
                  <a:srgbClr val="0E3E8A"/>
                </a:solidFill>
                <a:effectLst/>
                <a:uLnTx/>
                <a:uFillTx/>
                <a:latin typeface="Verdana" panose="020B0604030504040204" pitchFamily="34" charset="0"/>
                <a:ea typeface="Verdana" panose="020B0604030504040204" pitchFamily="34" charset="0"/>
                <a:cs typeface="+mn-cs"/>
              </a:rPr>
              <a:t> </a:t>
            </a:r>
            <a:r>
              <a:rPr kumimoji="0" lang="es-CL" sz="3600" b="1" i="0" u="none" strike="noStrike" kern="1200" cap="none" spc="600" normalizeH="0" noProof="0" dirty="0" err="1" smtClean="0">
                <a:ln>
                  <a:noFill/>
                </a:ln>
                <a:solidFill>
                  <a:srgbClr val="0E3E8A"/>
                </a:solidFill>
                <a:effectLst/>
                <a:uLnTx/>
                <a:uFillTx/>
                <a:latin typeface="Verdana" panose="020B0604030504040204" pitchFamily="34" charset="0"/>
                <a:ea typeface="Verdana" panose="020B0604030504040204" pitchFamily="34" charset="0"/>
                <a:cs typeface="+mn-cs"/>
              </a:rPr>
              <a:t>thiệu</a:t>
            </a:r>
            <a:endParaRPr kumimoji="0" lang="es-CL" sz="3600" b="1" i="0" u="none" strike="noStrike" kern="1200" cap="none" spc="600" normalizeH="0" baseline="0" noProof="0" dirty="0">
              <a:ln>
                <a:noFill/>
              </a:ln>
              <a:solidFill>
                <a:srgbClr val="0E3E8A"/>
              </a:solidFill>
              <a:effectLst/>
              <a:uLnTx/>
              <a:uFillTx/>
              <a:latin typeface="Verdana" panose="020B0604030504040204" pitchFamily="34" charset="0"/>
              <a:ea typeface="Verdana" panose="020B0604030504040204" pitchFamily="34" charset="0"/>
              <a:cs typeface="+mn-cs"/>
            </a:endParaRPr>
          </a:p>
        </p:txBody>
      </p:sp>
      <p:sp>
        <p:nvSpPr>
          <p:cNvPr id="3" name="Rectangle 2"/>
          <p:cNvSpPr/>
          <p:nvPr/>
        </p:nvSpPr>
        <p:spPr>
          <a:xfrm>
            <a:off x="0" y="4138117"/>
            <a:ext cx="5923743" cy="1938992"/>
          </a:xfrm>
          <a:prstGeom prst="rect">
            <a:avLst/>
          </a:prstGeom>
        </p:spPr>
        <p:txBody>
          <a:bodyPr wrap="square">
            <a:spAutoFit/>
          </a:bodyPr>
          <a:lstStyle/>
          <a:p>
            <a:endParaRPr lang="en-US" sz="2000" dirty="0"/>
          </a:p>
          <a:p>
            <a:pPr marL="285750" indent="-285750">
              <a:buFont typeface="Arial" panose="020B0604020202020204" pitchFamily="34" charset="0"/>
              <a:buChar char="•"/>
            </a:pPr>
            <a:r>
              <a:rPr lang="vi-VN" sz="2000" b="1" dirty="0">
                <a:solidFill>
                  <a:srgbClr val="C00000"/>
                </a:solidFill>
              </a:rPr>
              <a:t>Tiếp xúc trực tiếp với các giọt </a:t>
            </a:r>
            <a:r>
              <a:rPr lang="vi-VN" sz="2000" b="1" dirty="0" smtClean="0">
                <a:solidFill>
                  <a:srgbClr val="C00000"/>
                </a:solidFill>
              </a:rPr>
              <a:t>đường </a:t>
            </a:r>
            <a:r>
              <a:rPr lang="vi-VN" sz="2000" b="1" dirty="0">
                <a:solidFill>
                  <a:srgbClr val="C00000"/>
                </a:solidFill>
              </a:rPr>
              <a:t>hô hấp </a:t>
            </a:r>
            <a:r>
              <a:rPr lang="vi-VN" sz="2000" b="1" dirty="0"/>
              <a:t>tạo ra </a:t>
            </a:r>
            <a:r>
              <a:rPr lang="vi-VN" sz="2000" b="1" dirty="0">
                <a:solidFill>
                  <a:srgbClr val="C00000"/>
                </a:solidFill>
              </a:rPr>
              <a:t>khi người bệnh ho hoặc hắt hơi.</a:t>
            </a:r>
            <a:endParaRPr lang="en-US" sz="2000" b="1" dirty="0">
              <a:solidFill>
                <a:srgbClr val="C00000"/>
              </a:solidFill>
            </a:endParaRPr>
          </a:p>
          <a:p>
            <a:pPr marL="285750" indent="-285750">
              <a:buFont typeface="Arial" panose="020B0604020202020204" pitchFamily="34" charset="0"/>
              <a:buChar char="•"/>
            </a:pPr>
            <a:r>
              <a:rPr lang="vi-VN" sz="2000" b="1" dirty="0">
                <a:solidFill>
                  <a:srgbClr val="C00000"/>
                </a:solidFill>
              </a:rPr>
              <a:t>Chạm vào các bề mặt đã bị nhiễm vi rút từ người bị </a:t>
            </a:r>
            <a:r>
              <a:rPr lang="vi-VN" sz="2000" b="1" dirty="0" smtClean="0">
                <a:solidFill>
                  <a:srgbClr val="C00000"/>
                </a:solidFill>
              </a:rPr>
              <a:t>nhiễm</a:t>
            </a:r>
            <a:r>
              <a:rPr lang="en-US" sz="2000" b="1" dirty="0" smtClean="0">
                <a:solidFill>
                  <a:srgbClr val="C00000"/>
                </a:solidFill>
              </a:rPr>
              <a:t>,</a:t>
            </a:r>
            <a:r>
              <a:rPr lang="vi-VN" sz="2000" b="1" dirty="0" smtClean="0">
                <a:solidFill>
                  <a:srgbClr val="C00000"/>
                </a:solidFill>
              </a:rPr>
              <a:t> </a:t>
            </a:r>
            <a:r>
              <a:rPr lang="vi-VN" sz="2000" b="1" dirty="0">
                <a:solidFill>
                  <a:srgbClr val="C00000"/>
                </a:solidFill>
              </a:rPr>
              <a:t>sau đó chạm vào mắt, mũi, miệng mà không vệ sinh </a:t>
            </a:r>
            <a:r>
              <a:rPr lang="vi-VN" sz="2000" b="1" dirty="0" smtClean="0">
                <a:solidFill>
                  <a:srgbClr val="C00000"/>
                </a:solidFill>
              </a:rPr>
              <a:t>tay</a:t>
            </a:r>
            <a:r>
              <a:rPr lang="en-US" sz="2000" b="1" dirty="0" smtClean="0">
                <a:solidFill>
                  <a:srgbClr val="C00000"/>
                </a:solidFill>
              </a:rPr>
              <a:t>.</a:t>
            </a:r>
            <a:endParaRPr lang="en-US" sz="2000" dirty="0"/>
          </a:p>
        </p:txBody>
      </p:sp>
      <p:sp>
        <p:nvSpPr>
          <p:cNvPr id="8" name="Rectangle 7"/>
          <p:cNvSpPr/>
          <p:nvPr/>
        </p:nvSpPr>
        <p:spPr>
          <a:xfrm>
            <a:off x="3945846" y="2360862"/>
            <a:ext cx="1977897" cy="1569660"/>
          </a:xfrm>
          <a:prstGeom prst="rect">
            <a:avLst/>
          </a:prstGeom>
          <a:solidFill>
            <a:srgbClr val="0E3E8A"/>
          </a:solidFill>
        </p:spPr>
        <p:txBody>
          <a:bodyPr wrap="square">
            <a:spAutoFit/>
          </a:bodyPr>
          <a:lstStyle/>
          <a:p>
            <a:pPr algn="ctr"/>
            <a:r>
              <a:rPr lang="vi-VN" sz="1600" dirty="0">
                <a:solidFill>
                  <a:schemeClr val="bg1"/>
                </a:solidFill>
              </a:rPr>
              <a:t>Chủ yếu lây lan từ người này sang người khác, tức là người bị nhiễm bệnh tiếp xúc gần với người khác.</a:t>
            </a:r>
            <a:endParaRPr lang="en-US" sz="1600" dirty="0">
              <a:solidFill>
                <a:schemeClr val="bg1"/>
              </a:solidFill>
            </a:endParaRPr>
          </a:p>
        </p:txBody>
      </p:sp>
      <p:sp>
        <p:nvSpPr>
          <p:cNvPr id="9" name="Rectangle 8"/>
          <p:cNvSpPr/>
          <p:nvPr/>
        </p:nvSpPr>
        <p:spPr>
          <a:xfrm>
            <a:off x="5922489" y="4447673"/>
            <a:ext cx="6096000" cy="2031325"/>
          </a:xfrm>
          <a:prstGeom prst="rect">
            <a:avLst/>
          </a:prstGeom>
        </p:spPr>
        <p:txBody>
          <a:bodyPr>
            <a:spAutoFit/>
          </a:bodyPr>
          <a:lstStyle/>
          <a:p>
            <a:pPr marL="285750" indent="-285750" algn="just">
              <a:buFont typeface="Arial" panose="020B0604020202020204" pitchFamily="34" charset="0"/>
              <a:buChar char="•"/>
            </a:pPr>
            <a:r>
              <a:rPr lang="vi-VN" b="1" dirty="0">
                <a:solidFill>
                  <a:srgbClr val="C00000"/>
                </a:solidFill>
              </a:rPr>
              <a:t>Sự lây truyền qua đường khí dung </a:t>
            </a:r>
            <a:r>
              <a:rPr lang="vi-VN" b="1" dirty="0"/>
              <a:t>có thể xảy ra</a:t>
            </a:r>
            <a:r>
              <a:rPr lang="vi-VN" b="1" dirty="0">
                <a:solidFill>
                  <a:srgbClr val="C00000"/>
                </a:solidFill>
              </a:rPr>
              <a:t> ở những môi trường cụ thể (trong nhà, không gian đông đúc và không đủ thông gió) nơi (những) người bị nhiễm bệnh ở chung với người khác trong thời gian dài. </a:t>
            </a:r>
            <a:r>
              <a:rPr lang="vi-VN" b="1" dirty="0"/>
              <a:t>Nhiều nghiên cứu đang được tiến hành</a:t>
            </a:r>
            <a:r>
              <a:rPr lang="vi-VN" b="1" dirty="0">
                <a:solidFill>
                  <a:srgbClr val="C00000"/>
                </a:solidFill>
              </a:rPr>
              <a:t> để hiểu rõ hơn về các điều kiện có thể xảy ra lây </a:t>
            </a:r>
            <a:r>
              <a:rPr lang="vi-VN" b="1" dirty="0" smtClean="0">
                <a:solidFill>
                  <a:srgbClr val="C00000"/>
                </a:solidFill>
              </a:rPr>
              <a:t>truyền </a:t>
            </a:r>
            <a:r>
              <a:rPr lang="vi-VN" b="1" dirty="0">
                <a:solidFill>
                  <a:srgbClr val="C00000"/>
                </a:solidFill>
              </a:rPr>
              <a:t>qua đường khí dung.</a:t>
            </a:r>
            <a:endParaRPr lang="en-US" dirty="0"/>
          </a:p>
        </p:txBody>
      </p:sp>
      <p:sp>
        <p:nvSpPr>
          <p:cNvPr id="4" name="Slide Number Placeholder 3"/>
          <p:cNvSpPr>
            <a:spLocks noGrp="1"/>
          </p:cNvSpPr>
          <p:nvPr>
            <p:ph type="sldNum" sz="quarter" idx="12"/>
          </p:nvPr>
        </p:nvSpPr>
        <p:spPr/>
        <p:txBody>
          <a:bodyPr/>
          <a:lstStyle/>
          <a:p>
            <a:fld id="{5B14D12E-2AFD-4EBD-BCA5-BBC6EAD3F6FB}" type="slidenum">
              <a:rPr lang="es-CL" smtClean="0"/>
              <a:t>8</a:t>
            </a:fld>
            <a:endParaRPr lang="es-CL" dirty="0"/>
          </a:p>
        </p:txBody>
      </p:sp>
    </p:spTree>
    <p:extLst>
      <p:ext uri="{BB962C8B-B14F-4D97-AF65-F5344CB8AC3E}">
        <p14:creationId xmlns:p14="http://schemas.microsoft.com/office/powerpoint/2010/main" val="2180171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9000">
              <a:schemeClr val="accent1">
                <a:lumMod val="40000"/>
                <a:lumOff val="60000"/>
              </a:schemeClr>
            </a:gs>
            <a:gs pos="0">
              <a:srgbClr val="E8ECF8">
                <a:alpha val="0"/>
                <a:lumMod val="95000"/>
                <a:lumOff val="5000"/>
              </a:srgb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313084" y="3499062"/>
            <a:ext cx="2743200" cy="400110"/>
          </a:xfrm>
          <a:prstGeom prst="rect">
            <a:avLst/>
          </a:prstGeom>
          <a:solidFill>
            <a:srgbClr val="0E3E8A"/>
          </a:solidFill>
        </p:spPr>
        <p:txBody>
          <a:bodyPr wrap="square" rtlCol="0">
            <a:spAutoFit/>
          </a:bodyPr>
          <a:lstStyle/>
          <a:p>
            <a:pPr algn="ctr"/>
            <a:r>
              <a:rPr lang="en-US" sz="2000" dirty="0" err="1">
                <a:solidFill>
                  <a:schemeClr val="bg1"/>
                </a:solidFill>
              </a:rPr>
              <a:t>Các</a:t>
            </a:r>
            <a:r>
              <a:rPr lang="en-US" sz="2000" dirty="0">
                <a:solidFill>
                  <a:schemeClr val="bg1"/>
                </a:solidFill>
              </a:rPr>
              <a:t> </a:t>
            </a:r>
            <a:r>
              <a:rPr lang="en-US" sz="2000" dirty="0" err="1">
                <a:solidFill>
                  <a:schemeClr val="bg1"/>
                </a:solidFill>
              </a:rPr>
              <a:t>dịch</a:t>
            </a:r>
            <a:r>
              <a:rPr lang="en-US" sz="2000" dirty="0">
                <a:solidFill>
                  <a:schemeClr val="bg1"/>
                </a:solidFill>
              </a:rPr>
              <a:t> </a:t>
            </a:r>
            <a:r>
              <a:rPr lang="en-US" sz="2000" dirty="0" err="1">
                <a:solidFill>
                  <a:schemeClr val="bg1"/>
                </a:solidFill>
              </a:rPr>
              <a:t>vụ</a:t>
            </a:r>
            <a:r>
              <a:rPr lang="en-US" sz="2000" dirty="0">
                <a:solidFill>
                  <a:schemeClr val="bg1"/>
                </a:solidFill>
              </a:rPr>
              <a:t> </a:t>
            </a:r>
            <a:r>
              <a:rPr lang="en-US" sz="2000" dirty="0" err="1">
                <a:solidFill>
                  <a:schemeClr val="bg1"/>
                </a:solidFill>
              </a:rPr>
              <a:t>sức</a:t>
            </a:r>
            <a:r>
              <a:rPr lang="en-US" sz="2000" dirty="0">
                <a:solidFill>
                  <a:schemeClr val="bg1"/>
                </a:solidFill>
              </a:rPr>
              <a:t> </a:t>
            </a:r>
            <a:r>
              <a:rPr lang="en-US" sz="2000" dirty="0" err="1">
                <a:solidFill>
                  <a:schemeClr val="bg1"/>
                </a:solidFill>
              </a:rPr>
              <a:t>khoẻ</a:t>
            </a:r>
            <a:endParaRPr lang="en-US" sz="2000" dirty="0">
              <a:solidFill>
                <a:schemeClr val="bg1"/>
              </a:solidFill>
            </a:endParaRPr>
          </a:p>
        </p:txBody>
      </p:sp>
      <p:pic>
        <p:nvPicPr>
          <p:cNvPr id="5" name="Picture 4"/>
          <p:cNvPicPr>
            <a:picLocks noChangeAspect="1"/>
          </p:cNvPicPr>
          <p:nvPr/>
        </p:nvPicPr>
        <p:blipFill>
          <a:blip r:embed="rId3"/>
          <a:stretch>
            <a:fillRect/>
          </a:stretch>
        </p:blipFill>
        <p:spPr>
          <a:xfrm>
            <a:off x="343371" y="1873692"/>
            <a:ext cx="1517581" cy="1506340"/>
          </a:xfrm>
          <a:prstGeom prst="rect">
            <a:avLst/>
          </a:prstGeom>
        </p:spPr>
      </p:pic>
      <p:pic>
        <p:nvPicPr>
          <p:cNvPr id="7" name="Picture 6"/>
          <p:cNvPicPr>
            <a:picLocks noChangeAspect="1"/>
          </p:cNvPicPr>
          <p:nvPr/>
        </p:nvPicPr>
        <p:blipFill rotWithShape="1">
          <a:blip r:embed="rId4"/>
          <a:srcRect l="6989" t="14895" r="20395" b="10657"/>
          <a:stretch/>
        </p:blipFill>
        <p:spPr>
          <a:xfrm>
            <a:off x="874587" y="4286055"/>
            <a:ext cx="1553867" cy="1520687"/>
          </a:xfrm>
          <a:prstGeom prst="rect">
            <a:avLst/>
          </a:prstGeom>
        </p:spPr>
      </p:pic>
      <p:sp>
        <p:nvSpPr>
          <p:cNvPr id="9" name="TextBox 8"/>
          <p:cNvSpPr txBox="1"/>
          <p:nvPr/>
        </p:nvSpPr>
        <p:spPr>
          <a:xfrm>
            <a:off x="411911" y="6131101"/>
            <a:ext cx="2743200" cy="400110"/>
          </a:xfrm>
          <a:prstGeom prst="rect">
            <a:avLst/>
          </a:prstGeom>
          <a:solidFill>
            <a:srgbClr val="0E3E8A"/>
          </a:solidFill>
        </p:spPr>
        <p:txBody>
          <a:bodyPr wrap="square" rtlCol="0">
            <a:spAutoFit/>
          </a:bodyPr>
          <a:lstStyle/>
          <a:p>
            <a:pPr algn="ctr"/>
            <a:r>
              <a:rPr lang="en-US" sz="2000" dirty="0" err="1">
                <a:solidFill>
                  <a:schemeClr val="bg1"/>
                </a:solidFill>
              </a:rPr>
              <a:t>Kiểm</a:t>
            </a:r>
            <a:r>
              <a:rPr lang="en-US" sz="2000" dirty="0">
                <a:solidFill>
                  <a:schemeClr val="bg1"/>
                </a:solidFill>
              </a:rPr>
              <a:t> </a:t>
            </a:r>
            <a:r>
              <a:rPr lang="en-US" sz="2000" dirty="0" err="1">
                <a:solidFill>
                  <a:schemeClr val="bg1"/>
                </a:solidFill>
              </a:rPr>
              <a:t>soát</a:t>
            </a:r>
            <a:r>
              <a:rPr lang="en-US" sz="2000" dirty="0">
                <a:solidFill>
                  <a:schemeClr val="bg1"/>
                </a:solidFill>
              </a:rPr>
              <a:t> </a:t>
            </a:r>
            <a:r>
              <a:rPr lang="en-US" sz="2000" dirty="0" err="1">
                <a:solidFill>
                  <a:schemeClr val="bg1"/>
                </a:solidFill>
              </a:rPr>
              <a:t>biên</a:t>
            </a:r>
            <a:r>
              <a:rPr lang="en-US" sz="2000" dirty="0">
                <a:solidFill>
                  <a:schemeClr val="bg1"/>
                </a:solidFill>
              </a:rPr>
              <a:t> </a:t>
            </a:r>
            <a:r>
              <a:rPr lang="en-US" sz="2000" dirty="0" err="1">
                <a:solidFill>
                  <a:schemeClr val="bg1"/>
                </a:solidFill>
              </a:rPr>
              <a:t>giới</a:t>
            </a:r>
            <a:endParaRPr lang="en-US" sz="2000" dirty="0">
              <a:solidFill>
                <a:schemeClr val="bg1"/>
              </a:solidFill>
            </a:endParaRPr>
          </a:p>
        </p:txBody>
      </p:sp>
      <p:pic>
        <p:nvPicPr>
          <p:cNvPr id="8" name="Picture 7"/>
          <p:cNvPicPr>
            <a:picLocks noChangeAspect="1"/>
          </p:cNvPicPr>
          <p:nvPr/>
        </p:nvPicPr>
        <p:blipFill rotWithShape="1">
          <a:blip r:embed="rId5"/>
          <a:srcRect t="13803"/>
          <a:stretch/>
        </p:blipFill>
        <p:spPr>
          <a:xfrm>
            <a:off x="6937509" y="1650104"/>
            <a:ext cx="1960288" cy="1670498"/>
          </a:xfrm>
          <a:prstGeom prst="rect">
            <a:avLst/>
          </a:prstGeom>
        </p:spPr>
      </p:pic>
      <p:pic>
        <p:nvPicPr>
          <p:cNvPr id="12" name="Picture 11"/>
          <p:cNvPicPr>
            <a:picLocks noChangeAspect="1"/>
          </p:cNvPicPr>
          <p:nvPr/>
        </p:nvPicPr>
        <p:blipFill>
          <a:blip r:embed="rId6"/>
          <a:stretch>
            <a:fillRect/>
          </a:stretch>
        </p:blipFill>
        <p:spPr>
          <a:xfrm>
            <a:off x="3588503" y="3661627"/>
            <a:ext cx="2083476" cy="2315587"/>
          </a:xfrm>
          <a:prstGeom prst="rect">
            <a:avLst/>
          </a:prstGeom>
        </p:spPr>
      </p:pic>
      <p:sp>
        <p:nvSpPr>
          <p:cNvPr id="14" name="TextBox 13"/>
          <p:cNvSpPr txBox="1"/>
          <p:nvPr/>
        </p:nvSpPr>
        <p:spPr>
          <a:xfrm>
            <a:off x="6683342" y="3499062"/>
            <a:ext cx="2478162" cy="400110"/>
          </a:xfrm>
          <a:prstGeom prst="rect">
            <a:avLst/>
          </a:prstGeom>
          <a:solidFill>
            <a:srgbClr val="0E3E8A"/>
          </a:solidFill>
        </p:spPr>
        <p:txBody>
          <a:bodyPr wrap="square" rtlCol="0">
            <a:spAutoFit/>
          </a:bodyPr>
          <a:lstStyle/>
          <a:p>
            <a:pPr algn="ctr"/>
            <a:r>
              <a:rPr lang="en-US" sz="2000" dirty="0" err="1">
                <a:solidFill>
                  <a:schemeClr val="bg1"/>
                </a:solidFill>
              </a:rPr>
              <a:t>Hạn</a:t>
            </a:r>
            <a:r>
              <a:rPr lang="en-US" sz="2000" dirty="0">
                <a:solidFill>
                  <a:schemeClr val="bg1"/>
                </a:solidFill>
              </a:rPr>
              <a:t> </a:t>
            </a:r>
            <a:r>
              <a:rPr lang="en-US" sz="2000" dirty="0" err="1">
                <a:solidFill>
                  <a:schemeClr val="bg1"/>
                </a:solidFill>
              </a:rPr>
              <a:t>chế</a:t>
            </a:r>
            <a:r>
              <a:rPr lang="en-US" sz="2000" dirty="0">
                <a:solidFill>
                  <a:schemeClr val="bg1"/>
                </a:solidFill>
              </a:rPr>
              <a:t> di </a:t>
            </a:r>
            <a:r>
              <a:rPr lang="en-US" sz="2000" dirty="0" err="1">
                <a:solidFill>
                  <a:schemeClr val="bg1"/>
                </a:solidFill>
              </a:rPr>
              <a:t>chuyển</a:t>
            </a:r>
            <a:endParaRPr lang="en-US" sz="2000" dirty="0">
              <a:solidFill>
                <a:schemeClr val="bg1"/>
              </a:solidFill>
            </a:endParaRPr>
          </a:p>
        </p:txBody>
      </p:sp>
      <p:sp>
        <p:nvSpPr>
          <p:cNvPr id="15" name="TextBox 14"/>
          <p:cNvSpPr txBox="1"/>
          <p:nvPr/>
        </p:nvSpPr>
        <p:spPr>
          <a:xfrm>
            <a:off x="9315450" y="3499062"/>
            <a:ext cx="2743200" cy="400110"/>
          </a:xfrm>
          <a:prstGeom prst="rect">
            <a:avLst/>
          </a:prstGeom>
          <a:solidFill>
            <a:srgbClr val="0E3E8A"/>
          </a:solidFill>
        </p:spPr>
        <p:txBody>
          <a:bodyPr wrap="square" rtlCol="0">
            <a:spAutoFit/>
          </a:bodyPr>
          <a:lstStyle/>
          <a:p>
            <a:pPr algn="ctr"/>
            <a:r>
              <a:rPr lang="en-US" sz="2000" dirty="0" err="1">
                <a:solidFill>
                  <a:schemeClr val="bg1"/>
                </a:solidFill>
              </a:rPr>
              <a:t>Truy</a:t>
            </a:r>
            <a:r>
              <a:rPr lang="en-US" sz="2000" dirty="0">
                <a:solidFill>
                  <a:schemeClr val="bg1"/>
                </a:solidFill>
              </a:rPr>
              <a:t> </a:t>
            </a:r>
            <a:r>
              <a:rPr lang="en-US" sz="2000" dirty="0" err="1">
                <a:solidFill>
                  <a:schemeClr val="bg1"/>
                </a:solidFill>
              </a:rPr>
              <a:t>xuất</a:t>
            </a:r>
            <a:r>
              <a:rPr lang="en-US" sz="2000" dirty="0">
                <a:solidFill>
                  <a:schemeClr val="bg1"/>
                </a:solidFill>
              </a:rPr>
              <a:t> </a:t>
            </a:r>
            <a:r>
              <a:rPr lang="en-US" sz="2000" dirty="0" err="1">
                <a:solidFill>
                  <a:schemeClr val="bg1"/>
                </a:solidFill>
              </a:rPr>
              <a:t>nguồn</a:t>
            </a:r>
            <a:r>
              <a:rPr lang="en-US" sz="2000" dirty="0">
                <a:solidFill>
                  <a:schemeClr val="bg1"/>
                </a:solidFill>
              </a:rPr>
              <a:t> </a:t>
            </a:r>
            <a:r>
              <a:rPr lang="en-US" sz="2000" dirty="0" err="1">
                <a:solidFill>
                  <a:schemeClr val="bg1"/>
                </a:solidFill>
              </a:rPr>
              <a:t>gốc</a:t>
            </a:r>
            <a:endParaRPr lang="en-US" sz="2000" dirty="0">
              <a:solidFill>
                <a:schemeClr val="bg1"/>
              </a:solidFill>
            </a:endParaRPr>
          </a:p>
        </p:txBody>
      </p:sp>
      <p:sp>
        <p:nvSpPr>
          <p:cNvPr id="16" name="TextBox 15"/>
          <p:cNvSpPr txBox="1"/>
          <p:nvPr/>
        </p:nvSpPr>
        <p:spPr>
          <a:xfrm>
            <a:off x="3587019" y="6131101"/>
            <a:ext cx="2743200" cy="400110"/>
          </a:xfrm>
          <a:prstGeom prst="rect">
            <a:avLst/>
          </a:prstGeom>
          <a:solidFill>
            <a:srgbClr val="0E3E8A"/>
          </a:solidFill>
        </p:spPr>
        <p:txBody>
          <a:bodyPr wrap="square" rtlCol="0">
            <a:spAutoFit/>
          </a:bodyPr>
          <a:lstStyle/>
          <a:p>
            <a:pPr algn="ctr"/>
            <a:r>
              <a:rPr lang="en-US" sz="2000" dirty="0" err="1">
                <a:solidFill>
                  <a:schemeClr val="bg1"/>
                </a:solidFill>
              </a:rPr>
              <a:t>Chiến</a:t>
            </a:r>
            <a:r>
              <a:rPr lang="en-US" sz="2000" dirty="0">
                <a:solidFill>
                  <a:schemeClr val="bg1"/>
                </a:solidFill>
              </a:rPr>
              <a:t> </a:t>
            </a:r>
            <a:r>
              <a:rPr lang="en-US" sz="2000" dirty="0" err="1">
                <a:solidFill>
                  <a:schemeClr val="bg1"/>
                </a:solidFill>
              </a:rPr>
              <a:t>dịch</a:t>
            </a:r>
            <a:r>
              <a:rPr lang="en-US" sz="2000" dirty="0">
                <a:solidFill>
                  <a:schemeClr val="bg1"/>
                </a:solidFill>
              </a:rPr>
              <a:t> </a:t>
            </a:r>
            <a:r>
              <a:rPr lang="en-US" sz="2000" dirty="0" err="1">
                <a:solidFill>
                  <a:schemeClr val="bg1"/>
                </a:solidFill>
              </a:rPr>
              <a:t>giáo</a:t>
            </a:r>
            <a:r>
              <a:rPr lang="en-US" sz="2000" dirty="0">
                <a:solidFill>
                  <a:schemeClr val="bg1"/>
                </a:solidFill>
              </a:rPr>
              <a:t> </a:t>
            </a:r>
            <a:r>
              <a:rPr lang="en-US" sz="2000" dirty="0" err="1">
                <a:solidFill>
                  <a:schemeClr val="bg1"/>
                </a:solidFill>
              </a:rPr>
              <a:t>dục</a:t>
            </a:r>
            <a:endParaRPr lang="en-US" sz="2000" dirty="0">
              <a:solidFill>
                <a:schemeClr val="bg1"/>
              </a:solidFill>
            </a:endParaRPr>
          </a:p>
        </p:txBody>
      </p:sp>
      <p:pic>
        <p:nvPicPr>
          <p:cNvPr id="13" name="Picture 12"/>
          <p:cNvPicPr>
            <a:picLocks noChangeAspect="1"/>
          </p:cNvPicPr>
          <p:nvPr/>
        </p:nvPicPr>
        <p:blipFill>
          <a:blip r:embed="rId7"/>
          <a:stretch>
            <a:fillRect/>
          </a:stretch>
        </p:blipFill>
        <p:spPr>
          <a:xfrm>
            <a:off x="1783511" y="1932946"/>
            <a:ext cx="1228725" cy="1209675"/>
          </a:xfrm>
          <a:prstGeom prst="rect">
            <a:avLst/>
          </a:prstGeom>
        </p:spPr>
      </p:pic>
      <p:pic>
        <p:nvPicPr>
          <p:cNvPr id="17" name="Picture 16"/>
          <p:cNvPicPr>
            <a:picLocks noChangeAspect="1"/>
          </p:cNvPicPr>
          <p:nvPr/>
        </p:nvPicPr>
        <p:blipFill>
          <a:blip r:embed="rId8"/>
          <a:stretch>
            <a:fillRect/>
          </a:stretch>
        </p:blipFill>
        <p:spPr>
          <a:xfrm>
            <a:off x="7195730" y="4081232"/>
            <a:ext cx="1266825" cy="1476375"/>
          </a:xfrm>
          <a:prstGeom prst="rect">
            <a:avLst/>
          </a:prstGeom>
        </p:spPr>
      </p:pic>
      <p:sp>
        <p:nvSpPr>
          <p:cNvPr id="19" name="TextBox 18"/>
          <p:cNvSpPr txBox="1"/>
          <p:nvPr/>
        </p:nvSpPr>
        <p:spPr>
          <a:xfrm>
            <a:off x="6705600" y="6129613"/>
            <a:ext cx="2743200" cy="400110"/>
          </a:xfrm>
          <a:prstGeom prst="rect">
            <a:avLst/>
          </a:prstGeom>
          <a:solidFill>
            <a:srgbClr val="0E3E8A"/>
          </a:solidFill>
        </p:spPr>
        <p:txBody>
          <a:bodyPr wrap="square" rtlCol="0">
            <a:spAutoFit/>
          </a:bodyPr>
          <a:lstStyle/>
          <a:p>
            <a:pPr algn="ctr"/>
            <a:r>
              <a:rPr lang="en-US" sz="2000" dirty="0" smtClean="0">
                <a:solidFill>
                  <a:schemeClr val="bg1"/>
                </a:solidFill>
              </a:rPr>
              <a:t>Qui </a:t>
            </a:r>
            <a:r>
              <a:rPr lang="en-US" sz="2000" dirty="0" err="1" smtClean="0">
                <a:solidFill>
                  <a:schemeClr val="bg1"/>
                </a:solidFill>
              </a:rPr>
              <a:t>trình</a:t>
            </a:r>
            <a:r>
              <a:rPr lang="en-US" sz="2000" dirty="0" smtClean="0">
                <a:solidFill>
                  <a:schemeClr val="bg1"/>
                </a:solidFill>
              </a:rPr>
              <a:t> </a:t>
            </a:r>
            <a:r>
              <a:rPr lang="en-US" sz="2000" dirty="0" err="1">
                <a:solidFill>
                  <a:schemeClr val="bg1"/>
                </a:solidFill>
              </a:rPr>
              <a:t>và</a:t>
            </a:r>
            <a:r>
              <a:rPr lang="en-US" sz="2000" dirty="0">
                <a:solidFill>
                  <a:schemeClr val="bg1"/>
                </a:solidFill>
              </a:rPr>
              <a:t> </a:t>
            </a:r>
            <a:r>
              <a:rPr lang="en-US" sz="2000" dirty="0" err="1">
                <a:solidFill>
                  <a:schemeClr val="bg1"/>
                </a:solidFill>
              </a:rPr>
              <a:t>khuyến</a:t>
            </a:r>
            <a:r>
              <a:rPr lang="en-US" sz="2000" dirty="0">
                <a:solidFill>
                  <a:schemeClr val="bg1"/>
                </a:solidFill>
              </a:rPr>
              <a:t> </a:t>
            </a:r>
            <a:r>
              <a:rPr lang="en-US" sz="2000" dirty="0" err="1">
                <a:solidFill>
                  <a:schemeClr val="bg1"/>
                </a:solidFill>
              </a:rPr>
              <a:t>nghị</a:t>
            </a:r>
            <a:endParaRPr lang="en-US" sz="2000" dirty="0">
              <a:solidFill>
                <a:schemeClr val="bg1"/>
              </a:solidFill>
            </a:endParaRPr>
          </a:p>
        </p:txBody>
      </p:sp>
      <p:pic>
        <p:nvPicPr>
          <p:cNvPr id="18" name="Picture 17"/>
          <p:cNvPicPr>
            <a:picLocks noChangeAspect="1"/>
          </p:cNvPicPr>
          <p:nvPr/>
        </p:nvPicPr>
        <p:blipFill>
          <a:blip r:embed="rId9"/>
          <a:stretch>
            <a:fillRect/>
          </a:stretch>
        </p:blipFill>
        <p:spPr>
          <a:xfrm>
            <a:off x="9697276" y="1819627"/>
            <a:ext cx="1755917" cy="1595376"/>
          </a:xfrm>
          <a:prstGeom prst="rect">
            <a:avLst/>
          </a:prstGeom>
        </p:spPr>
      </p:pic>
      <p:pic>
        <p:nvPicPr>
          <p:cNvPr id="20" name="Picture 19"/>
          <p:cNvPicPr>
            <a:picLocks noChangeAspect="1"/>
          </p:cNvPicPr>
          <p:nvPr/>
        </p:nvPicPr>
        <p:blipFill>
          <a:blip r:embed="rId10"/>
          <a:stretch>
            <a:fillRect/>
          </a:stretch>
        </p:blipFill>
        <p:spPr>
          <a:xfrm>
            <a:off x="9986306" y="4081232"/>
            <a:ext cx="1853917" cy="1543638"/>
          </a:xfrm>
          <a:prstGeom prst="rect">
            <a:avLst/>
          </a:prstGeom>
        </p:spPr>
      </p:pic>
      <p:sp>
        <p:nvSpPr>
          <p:cNvPr id="22" name="TextBox 21"/>
          <p:cNvSpPr txBox="1"/>
          <p:nvPr/>
        </p:nvSpPr>
        <p:spPr>
          <a:xfrm>
            <a:off x="9685679" y="6129613"/>
            <a:ext cx="2383736" cy="400110"/>
          </a:xfrm>
          <a:prstGeom prst="rect">
            <a:avLst/>
          </a:prstGeom>
          <a:solidFill>
            <a:srgbClr val="0E3E8A"/>
          </a:solidFill>
        </p:spPr>
        <p:txBody>
          <a:bodyPr wrap="square" rtlCol="0">
            <a:spAutoFit/>
          </a:bodyPr>
          <a:lstStyle/>
          <a:p>
            <a:pPr algn="ctr"/>
            <a:r>
              <a:rPr lang="en-US" sz="2000" dirty="0" err="1">
                <a:solidFill>
                  <a:schemeClr val="bg1"/>
                </a:solidFill>
              </a:rPr>
              <a:t>Xử</a:t>
            </a:r>
            <a:r>
              <a:rPr lang="en-US" sz="2000" dirty="0">
                <a:solidFill>
                  <a:schemeClr val="bg1"/>
                </a:solidFill>
              </a:rPr>
              <a:t> </a:t>
            </a:r>
            <a:r>
              <a:rPr lang="en-US" sz="2000" dirty="0" err="1">
                <a:solidFill>
                  <a:schemeClr val="bg1"/>
                </a:solidFill>
              </a:rPr>
              <a:t>phạt</a:t>
            </a:r>
            <a:r>
              <a:rPr lang="en-US" sz="2000" dirty="0">
                <a:solidFill>
                  <a:schemeClr val="bg1"/>
                </a:solidFill>
              </a:rPr>
              <a:t> </a:t>
            </a:r>
            <a:r>
              <a:rPr lang="en-US" sz="2000" dirty="0" err="1">
                <a:solidFill>
                  <a:schemeClr val="bg1"/>
                </a:solidFill>
              </a:rPr>
              <a:t>và</a:t>
            </a:r>
            <a:r>
              <a:rPr lang="en-US" sz="2000" dirty="0">
                <a:solidFill>
                  <a:schemeClr val="bg1"/>
                </a:solidFill>
              </a:rPr>
              <a:t> </a:t>
            </a:r>
            <a:r>
              <a:rPr lang="en-US" sz="2000" dirty="0" err="1">
                <a:solidFill>
                  <a:schemeClr val="bg1"/>
                </a:solidFill>
              </a:rPr>
              <a:t>hình</a:t>
            </a:r>
            <a:r>
              <a:rPr lang="en-US" sz="2000" dirty="0">
                <a:solidFill>
                  <a:schemeClr val="bg1"/>
                </a:solidFill>
              </a:rPr>
              <a:t> </a:t>
            </a:r>
            <a:r>
              <a:rPr lang="en-US" sz="2000" dirty="0" err="1">
                <a:solidFill>
                  <a:schemeClr val="bg1"/>
                </a:solidFill>
              </a:rPr>
              <a:t>phạt</a:t>
            </a:r>
            <a:endParaRPr lang="en-US" sz="2000" dirty="0">
              <a:solidFill>
                <a:schemeClr val="bg1"/>
              </a:solidFill>
            </a:endParaRPr>
          </a:p>
        </p:txBody>
      </p:sp>
      <p:pic>
        <p:nvPicPr>
          <p:cNvPr id="21" name="Picture 20"/>
          <p:cNvPicPr>
            <a:picLocks noChangeAspect="1"/>
          </p:cNvPicPr>
          <p:nvPr/>
        </p:nvPicPr>
        <p:blipFill rotWithShape="1">
          <a:blip r:embed="rId11"/>
          <a:srcRect b="22453"/>
          <a:stretch/>
        </p:blipFill>
        <p:spPr>
          <a:xfrm>
            <a:off x="3579966" y="1368702"/>
            <a:ext cx="2365294" cy="2038028"/>
          </a:xfrm>
          <a:prstGeom prst="rect">
            <a:avLst/>
          </a:prstGeom>
        </p:spPr>
      </p:pic>
      <p:sp>
        <p:nvSpPr>
          <p:cNvPr id="24" name="TextBox 23"/>
          <p:cNvSpPr txBox="1"/>
          <p:nvPr/>
        </p:nvSpPr>
        <p:spPr>
          <a:xfrm>
            <a:off x="3155111" y="3499062"/>
            <a:ext cx="3394881" cy="400110"/>
          </a:xfrm>
          <a:prstGeom prst="rect">
            <a:avLst/>
          </a:prstGeom>
          <a:solidFill>
            <a:srgbClr val="0E3E8A"/>
          </a:solidFill>
        </p:spPr>
        <p:txBody>
          <a:bodyPr wrap="square" rtlCol="0">
            <a:spAutoFit/>
          </a:bodyPr>
          <a:lstStyle/>
          <a:p>
            <a:pPr algn="ctr"/>
            <a:r>
              <a:rPr lang="vi-VN" sz="2000" dirty="0">
                <a:solidFill>
                  <a:schemeClr val="bg1"/>
                </a:solidFill>
              </a:rPr>
              <a:t>Phòng thí </a:t>
            </a:r>
            <a:r>
              <a:rPr lang="vi-VN" sz="2000" dirty="0" smtClean="0">
                <a:solidFill>
                  <a:schemeClr val="bg1"/>
                </a:solidFill>
              </a:rPr>
              <a:t>nghiệm </a:t>
            </a:r>
            <a:r>
              <a:rPr lang="vi-VN" sz="2000" dirty="0">
                <a:solidFill>
                  <a:schemeClr val="bg1"/>
                </a:solidFill>
              </a:rPr>
              <a:t>phân tích</a:t>
            </a:r>
            <a:endParaRPr lang="en-US" sz="2000" dirty="0">
              <a:solidFill>
                <a:schemeClr val="bg1"/>
              </a:solidFill>
            </a:endParaRPr>
          </a:p>
        </p:txBody>
      </p:sp>
      <p:sp>
        <p:nvSpPr>
          <p:cNvPr id="23" name="CuadroTexto 3">
            <a:extLst>
              <a:ext uri="{FF2B5EF4-FFF2-40B4-BE49-F238E27FC236}">
                <a16:creationId xmlns="" xmlns:a16="http://schemas.microsoft.com/office/drawing/2014/main" id="{0B8EE59F-D1E1-4F50-A347-7EB1DE7AF2FF}"/>
              </a:ext>
            </a:extLst>
          </p:cNvPr>
          <p:cNvSpPr txBox="1"/>
          <p:nvPr/>
        </p:nvSpPr>
        <p:spPr>
          <a:xfrm>
            <a:off x="3906039" y="53052"/>
            <a:ext cx="3448380" cy="646331"/>
          </a:xfrm>
          <a:prstGeom prst="rect">
            <a:avLst/>
          </a:prstGeom>
          <a:noFill/>
        </p:spPr>
        <p:txBody>
          <a:bodyPr wrap="none" rtlCol="0">
            <a:spAutoFit/>
          </a:bodyPr>
          <a:lstStyle/>
          <a:p>
            <a:pPr lvl="0" algn="ctr">
              <a:defRPr/>
            </a:pPr>
            <a:r>
              <a:rPr lang="es-CL" sz="3600" b="1" spc="600" dirty="0" err="1">
                <a:solidFill>
                  <a:srgbClr val="0E3E8A"/>
                </a:solidFill>
                <a:latin typeface="Verdana" panose="020B0604030504040204" pitchFamily="34" charset="0"/>
                <a:ea typeface="Verdana" panose="020B0604030504040204" pitchFamily="34" charset="0"/>
              </a:rPr>
              <a:t>Giới</a:t>
            </a:r>
            <a:r>
              <a:rPr lang="es-CL" sz="3600" b="1" spc="600" dirty="0">
                <a:solidFill>
                  <a:srgbClr val="0E3E8A"/>
                </a:solidFill>
                <a:latin typeface="Verdana" panose="020B0604030504040204" pitchFamily="34" charset="0"/>
                <a:ea typeface="Verdana" panose="020B0604030504040204" pitchFamily="34" charset="0"/>
              </a:rPr>
              <a:t> </a:t>
            </a:r>
            <a:r>
              <a:rPr lang="es-CL" sz="3600" b="1" spc="600" dirty="0" err="1">
                <a:solidFill>
                  <a:srgbClr val="0E3E8A"/>
                </a:solidFill>
                <a:latin typeface="Verdana" panose="020B0604030504040204" pitchFamily="34" charset="0"/>
                <a:ea typeface="Verdana" panose="020B0604030504040204" pitchFamily="34" charset="0"/>
              </a:rPr>
              <a:t>thiệu</a:t>
            </a:r>
            <a:endParaRPr lang="es-CL" sz="3600" b="1" spc="600" dirty="0">
              <a:solidFill>
                <a:srgbClr val="0E3E8A"/>
              </a:solidFill>
              <a:latin typeface="Verdana" panose="020B0604030504040204" pitchFamily="34" charset="0"/>
              <a:ea typeface="Verdana" panose="020B0604030504040204" pitchFamily="34" charset="0"/>
            </a:endParaRPr>
          </a:p>
        </p:txBody>
      </p:sp>
      <p:sp>
        <p:nvSpPr>
          <p:cNvPr id="25" name="CuadroTexto 4">
            <a:extLst>
              <a:ext uri="{FF2B5EF4-FFF2-40B4-BE49-F238E27FC236}">
                <a16:creationId xmlns="" xmlns:a16="http://schemas.microsoft.com/office/drawing/2014/main" id="{08132C8B-696C-4975-BF72-EE46A38C201C}"/>
              </a:ext>
            </a:extLst>
          </p:cNvPr>
          <p:cNvSpPr txBox="1"/>
          <p:nvPr/>
        </p:nvSpPr>
        <p:spPr>
          <a:xfrm>
            <a:off x="2815997" y="783992"/>
            <a:ext cx="5628465" cy="523220"/>
          </a:xfrm>
          <a:prstGeom prst="rect">
            <a:avLst/>
          </a:prstGeom>
          <a:solidFill>
            <a:srgbClr val="C00000"/>
          </a:solidFill>
        </p:spPr>
        <p:txBody>
          <a:bodyPr wrap="none" rtlCol="0">
            <a:spAutoFit/>
          </a:bodyPr>
          <a:lstStyle/>
          <a:p>
            <a:pPr lvl="0" algn="ctr">
              <a:defRPr/>
            </a:pPr>
            <a:r>
              <a:rPr lang="vi-VN" sz="2800" b="1" spc="600" dirty="0">
                <a:solidFill>
                  <a:schemeClr val="bg1"/>
                </a:solidFill>
                <a:latin typeface="Verdana" panose="020B0604030504040204" pitchFamily="34" charset="0"/>
                <a:ea typeface="Verdana" panose="020B0604030504040204" pitchFamily="34" charset="0"/>
              </a:rPr>
              <a:t>Sức khỏe cộng đồng</a:t>
            </a:r>
            <a:endParaRPr kumimoji="0" lang="es-CL" sz="2800" b="1" i="0" u="none" strike="noStrike" kern="1200" cap="none" spc="60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p:txBody>
      </p:sp>
      <p:sp>
        <p:nvSpPr>
          <p:cNvPr id="2" name="Slide Number Placeholder 1"/>
          <p:cNvSpPr>
            <a:spLocks noGrp="1"/>
          </p:cNvSpPr>
          <p:nvPr>
            <p:ph type="sldNum" sz="quarter" idx="12"/>
          </p:nvPr>
        </p:nvSpPr>
        <p:spPr/>
        <p:txBody>
          <a:bodyPr/>
          <a:lstStyle/>
          <a:p>
            <a:fld id="{5B14D12E-2AFD-4EBD-BCA5-BBC6EAD3F6FB}" type="slidenum">
              <a:rPr lang="es-CL" smtClean="0"/>
              <a:t>9</a:t>
            </a:fld>
            <a:endParaRPr lang="es-CL" dirty="0"/>
          </a:p>
        </p:txBody>
      </p:sp>
    </p:spTree>
    <p:extLst>
      <p:ext uri="{BB962C8B-B14F-4D97-AF65-F5344CB8AC3E}">
        <p14:creationId xmlns:p14="http://schemas.microsoft.com/office/powerpoint/2010/main" val="642091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22673</TotalTime>
  <Words>7530</Words>
  <Application>Microsoft Office PowerPoint</Application>
  <PresentationFormat>Custom</PresentationFormat>
  <Paragraphs>479</Paragraphs>
  <Slides>46</Slides>
  <Notes>46</Notes>
  <HiddenSlides>0</HiddenSlides>
  <MMClips>0</MMClips>
  <ScaleCrop>false</ScaleCrop>
  <HeadingPairs>
    <vt:vector size="4" baseType="variant">
      <vt:variant>
        <vt:lpstr>Theme</vt:lpstr>
      </vt:variant>
      <vt:variant>
        <vt:i4>7</vt:i4>
      </vt:variant>
      <vt:variant>
        <vt:lpstr>Slide Titles</vt:lpstr>
      </vt:variant>
      <vt:variant>
        <vt:i4>46</vt:i4>
      </vt:variant>
    </vt:vector>
  </HeadingPairs>
  <TitlesOfParts>
    <vt:vector size="53" baseType="lpstr">
      <vt:lpstr>Tema de Office</vt:lpstr>
      <vt:lpstr>3_Tema de Office</vt:lpstr>
      <vt:lpstr>2_Tema de Office</vt:lpstr>
      <vt:lpstr>1_Tema de Office</vt:lpstr>
      <vt:lpstr>4_Tema de Office</vt:lpstr>
      <vt:lpstr>5_Tema de Office</vt:lpstr>
      <vt:lpstr>6_Tema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Jacob</dc:creator>
  <cp:lastModifiedBy>Bao Thy</cp:lastModifiedBy>
  <cp:revision>508</cp:revision>
  <dcterms:created xsi:type="dcterms:W3CDTF">2020-09-24T02:28:21Z</dcterms:created>
  <dcterms:modified xsi:type="dcterms:W3CDTF">2021-05-02T11:31:18Z</dcterms:modified>
</cp:coreProperties>
</file>