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1.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4" r:id="rId2"/>
    <p:sldMasterId id="2147483696" r:id="rId3"/>
    <p:sldMasterId id="2147483708" r:id="rId4"/>
    <p:sldMasterId id="2147483720" r:id="rId5"/>
    <p:sldMasterId id="2147483732" r:id="rId6"/>
    <p:sldMasterId id="2147483744" r:id="rId7"/>
  </p:sldMasterIdLst>
  <p:notesMasterIdLst>
    <p:notesMasterId r:id="rId54"/>
  </p:notesMasterIdLst>
  <p:sldIdLst>
    <p:sldId id="361" r:id="rId8"/>
    <p:sldId id="359" r:id="rId9"/>
    <p:sldId id="369" r:id="rId10"/>
    <p:sldId id="260" r:id="rId11"/>
    <p:sldId id="264" r:id="rId12"/>
    <p:sldId id="256" r:id="rId13"/>
    <p:sldId id="331" r:id="rId14"/>
    <p:sldId id="257" r:id="rId15"/>
    <p:sldId id="330" r:id="rId16"/>
    <p:sldId id="258" r:id="rId17"/>
    <p:sldId id="377" r:id="rId18"/>
    <p:sldId id="358" r:id="rId19"/>
    <p:sldId id="267" r:id="rId20"/>
    <p:sldId id="334" r:id="rId21"/>
    <p:sldId id="274" r:id="rId22"/>
    <p:sldId id="335" r:id="rId23"/>
    <p:sldId id="336" r:id="rId24"/>
    <p:sldId id="353" r:id="rId25"/>
    <p:sldId id="337" r:id="rId26"/>
    <p:sldId id="339" r:id="rId27"/>
    <p:sldId id="340" r:id="rId28"/>
    <p:sldId id="283" r:id="rId29"/>
    <p:sldId id="346" r:id="rId30"/>
    <p:sldId id="266" r:id="rId31"/>
    <p:sldId id="342" r:id="rId32"/>
    <p:sldId id="347" r:id="rId33"/>
    <p:sldId id="357" r:id="rId34"/>
    <p:sldId id="343" r:id="rId35"/>
    <p:sldId id="356" r:id="rId36"/>
    <p:sldId id="374" r:id="rId37"/>
    <p:sldId id="344" r:id="rId38"/>
    <p:sldId id="370" r:id="rId39"/>
    <p:sldId id="371" r:id="rId40"/>
    <p:sldId id="372" r:id="rId41"/>
    <p:sldId id="375" r:id="rId42"/>
    <p:sldId id="373" r:id="rId43"/>
    <p:sldId id="294" r:id="rId44"/>
    <p:sldId id="363" r:id="rId45"/>
    <p:sldId id="302" r:id="rId46"/>
    <p:sldId id="364" r:id="rId47"/>
    <p:sldId id="366" r:id="rId48"/>
    <p:sldId id="367" r:id="rId49"/>
    <p:sldId id="368" r:id="rId50"/>
    <p:sldId id="329" r:id="rId51"/>
    <p:sldId id="325" r:id="rId52"/>
    <p:sldId id="319" r:id="rId53"/>
  </p:sldIdLst>
  <p:sldSz cx="12192000" cy="6858000"/>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bra Smith" initials="DS" lastIdx="4" clrIdx="0">
    <p:extLst>
      <p:ext uri="{19B8F6BF-5375-455C-9EA6-DF929625EA0E}">
        <p15:presenceInfo xmlns:p15="http://schemas.microsoft.com/office/powerpoint/2012/main" userId="S::dsm@vikan.com::48d5ca4e-023e-483a-b7a4-c4eb5478f7b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3E8A"/>
    <a:srgbClr val="0D69B2"/>
    <a:srgbClr val="E8ECF8"/>
    <a:srgbClr val="F9FA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126" autoAdjust="0"/>
    <p:restoredTop sz="62145" autoAdjust="0"/>
  </p:normalViewPr>
  <p:slideViewPr>
    <p:cSldViewPr snapToGrid="0">
      <p:cViewPr varScale="1">
        <p:scale>
          <a:sx n="42" d="100"/>
          <a:sy n="42" d="100"/>
        </p:scale>
        <p:origin x="1134" y="60"/>
      </p:cViewPr>
      <p:guideLst>
        <p:guide orient="horz" pos="2160"/>
        <p:guide pos="3840"/>
      </p:guideLst>
    </p:cSldViewPr>
  </p:slideViewPr>
  <p:notesTextViewPr>
    <p:cViewPr>
      <p:scale>
        <a:sx n="1" d="1"/>
        <a:sy n="1" d="1"/>
      </p:scale>
      <p:origin x="0" y="0"/>
    </p:cViewPr>
  </p:notesTextViewPr>
  <p:sorterViewPr>
    <p:cViewPr>
      <p:scale>
        <a:sx n="170" d="100"/>
        <a:sy n="17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commentAuthors" Target="commentAuthor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theme" Target="theme/theme1.xml"/><Relationship Id="rId5" Type="http://schemas.openxmlformats.org/officeDocument/2006/relationships/slideMaster" Target="slideMasters/slideMaster5.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tableStyles" Target="tableStyle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viewProps" Target="viewProps.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7E5DFA-DCC3-40B5-BE02-6F01F01C1E0E}" type="datetimeFigureOut">
              <a:rPr lang="es-CL" smtClean="0"/>
              <a:t>27-03-2021</a:t>
            </a:fld>
            <a:endParaRPr lang="es-C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846586-9FD1-4A5E-B116-BAB78D48E144}" type="slidenum">
              <a:rPr lang="es-CL" smtClean="0"/>
              <a:t>‹#›</a:t>
            </a:fld>
            <a:endParaRPr lang="es-CL"/>
          </a:p>
        </p:txBody>
      </p:sp>
    </p:spTree>
    <p:extLst>
      <p:ext uri="{BB962C8B-B14F-4D97-AF65-F5344CB8AC3E}">
        <p14:creationId xmlns:p14="http://schemas.microsoft.com/office/powerpoint/2010/main" val="20742829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846586-9FD1-4A5E-B116-BAB78D48E144}" type="slidenum">
              <a:rPr lang="es-CL" smtClean="0"/>
              <a:t>1</a:t>
            </a:fld>
            <a:endParaRPr lang="es-CL"/>
          </a:p>
        </p:txBody>
      </p:sp>
    </p:spTree>
    <p:extLst>
      <p:ext uri="{BB962C8B-B14F-4D97-AF65-F5344CB8AC3E}">
        <p14:creationId xmlns:p14="http://schemas.microsoft.com/office/powerpoint/2010/main" val="33998004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On the other hand, to date there is no evidence that viruses that cause respiratory illness are transmitted through food or food packaging. Thus,  foodborne exposure to this virus is not known to be a route of transmission</a:t>
            </a:r>
            <a:r>
              <a:rPr lang="en-US" baseline="0" dirty="0"/>
              <a:t> and </a:t>
            </a:r>
            <a:r>
              <a:rPr lang="en-US" dirty="0"/>
              <a:t>therefore SARS-CoV-2 is not considered a foodborne virus, but rather a respiratory virus which can also enter the bloodstream via mucous membranes in the eyes, nose, and mouth.</a:t>
            </a:r>
          </a:p>
          <a:p>
            <a:endParaRPr lang="en-US" dirty="0"/>
          </a:p>
          <a:p>
            <a:r>
              <a:rPr lang="en-US" dirty="0"/>
              <a:t>Coronaviruses cannot multiply in food; they need an animal or human host to multiply. It is highly unlikely that people can get COVID-19 from food or food packaging. There is no evidence that someone can contract</a:t>
            </a:r>
            <a:r>
              <a:rPr lang="en-US" strike="dblStrike" baseline="0" dirty="0"/>
              <a:t>s</a:t>
            </a:r>
            <a:r>
              <a:rPr lang="en-US" dirty="0"/>
              <a:t> the virus that causes COVID-19 after touching food containers and food packaging.</a:t>
            </a:r>
          </a:p>
          <a:p>
            <a:endParaRPr lang="en-US" dirty="0"/>
          </a:p>
          <a:p>
            <a:r>
              <a:rPr lang="en-US" dirty="0"/>
              <a:t>Although China has reported </a:t>
            </a:r>
            <a:r>
              <a:rPr lang="en-US" baseline="0" dirty="0"/>
              <a:t>coronavirus detection on frozen food packaging, </a:t>
            </a:r>
            <a:r>
              <a:rPr lang="en-US" dirty="0"/>
              <a:t>there's no credible evidence to show people are being infected via the cold chain. </a:t>
            </a:r>
          </a:p>
        </p:txBody>
      </p:sp>
      <p:sp>
        <p:nvSpPr>
          <p:cNvPr id="4" name="Marcador de número de diapositiva 3"/>
          <p:cNvSpPr>
            <a:spLocks noGrp="1"/>
          </p:cNvSpPr>
          <p:nvPr>
            <p:ph type="sldNum" sz="quarter" idx="5"/>
          </p:nvPr>
        </p:nvSpPr>
        <p:spPr/>
        <p:txBody>
          <a:bodyPr/>
          <a:lstStyle/>
          <a:p>
            <a:fld id="{04846586-9FD1-4A5E-B116-BAB78D48E144}" type="slidenum">
              <a:rPr lang="es-CL" smtClean="0"/>
              <a:t>10</a:t>
            </a:fld>
            <a:endParaRPr lang="es-CL"/>
          </a:p>
        </p:txBody>
      </p:sp>
    </p:spTree>
    <p:extLst>
      <p:ext uri="{BB962C8B-B14F-4D97-AF65-F5344CB8AC3E}">
        <p14:creationId xmlns:p14="http://schemas.microsoft.com/office/powerpoint/2010/main" val="14093418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5"/>
          </p:nvPr>
        </p:nvSpPr>
        <p:spPr/>
        <p:txBody>
          <a:bodyPr/>
          <a:lstStyle/>
          <a:p>
            <a:fld id="{04846586-9FD1-4A5E-B116-BAB78D48E144}" type="slidenum">
              <a:rPr lang="es-CL" smtClean="0"/>
              <a:t>11</a:t>
            </a:fld>
            <a:endParaRPr lang="es-CL"/>
          </a:p>
        </p:txBody>
      </p:sp>
    </p:spTree>
    <p:extLst>
      <p:ext uri="{BB962C8B-B14F-4D97-AF65-F5344CB8AC3E}">
        <p14:creationId xmlns:p14="http://schemas.microsoft.com/office/powerpoint/2010/main" val="39782039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04846586-9FD1-4A5E-B116-BAB78D48E144}" type="slidenum">
              <a:rPr lang="es-CL" smtClean="0">
                <a:solidFill>
                  <a:prstClr val="black"/>
                </a:solidFill>
              </a:rPr>
              <a:pPr/>
              <a:t>12</a:t>
            </a:fld>
            <a:endParaRPr lang="es-CL">
              <a:solidFill>
                <a:prstClr val="black"/>
              </a:solidFill>
            </a:endParaRPr>
          </a:p>
        </p:txBody>
      </p:sp>
    </p:spTree>
    <p:extLst>
      <p:ext uri="{BB962C8B-B14F-4D97-AF65-F5344CB8AC3E}">
        <p14:creationId xmlns:p14="http://schemas.microsoft.com/office/powerpoint/2010/main" val="26054735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COVID-19 : GLOBAL SITUATION &amp; STRATEGIES IN THE FOOD SUPPLY CHAIN</a:t>
            </a:r>
          </a:p>
          <a:p>
            <a:endParaRPr lang="en-US" dirty="0"/>
          </a:p>
        </p:txBody>
      </p:sp>
      <p:sp>
        <p:nvSpPr>
          <p:cNvPr id="4" name="Slide Number Placeholder 3"/>
          <p:cNvSpPr>
            <a:spLocks noGrp="1"/>
          </p:cNvSpPr>
          <p:nvPr>
            <p:ph type="sldNum" sz="quarter" idx="10"/>
          </p:nvPr>
        </p:nvSpPr>
        <p:spPr/>
        <p:txBody>
          <a:bodyPr/>
          <a:lstStyle/>
          <a:p>
            <a:fld id="{04846586-9FD1-4A5E-B116-BAB78D48E144}" type="slidenum">
              <a:rPr lang="es-CL" smtClean="0"/>
              <a:t>13</a:t>
            </a:fld>
            <a:endParaRPr lang="es-CL"/>
          </a:p>
        </p:txBody>
      </p:sp>
    </p:spTree>
    <p:extLst>
      <p:ext uri="{BB962C8B-B14F-4D97-AF65-F5344CB8AC3E}">
        <p14:creationId xmlns:p14="http://schemas.microsoft.com/office/powerpoint/2010/main" val="30795705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COVID-19 has impacted on all segments of the food supply chain, simultaneously affecting farm production; food processing; transport and logistics; and final demand. Not all sectors and products have been equally affected, and different products have experienced disruptions at different stages of the supply chain</a:t>
            </a:r>
            <a:r>
              <a:rPr lang="en-US" dirty="0" smtClean="0"/>
              <a:t>.</a:t>
            </a:r>
          </a:p>
          <a:p>
            <a:r>
              <a:rPr lang="en-US" dirty="0" smtClean="0"/>
              <a:t>Explanation</a:t>
            </a:r>
            <a:r>
              <a:rPr lang="en-US" baseline="0" dirty="0" smtClean="0"/>
              <a:t> </a:t>
            </a:r>
            <a:r>
              <a:rPr lang="en-US" baseline="0" dirty="0"/>
              <a:t>as in slide</a:t>
            </a:r>
            <a:endParaRPr lang="en-US" dirty="0"/>
          </a:p>
        </p:txBody>
      </p:sp>
      <p:sp>
        <p:nvSpPr>
          <p:cNvPr id="4" name="Marcador de número de diapositiva 3"/>
          <p:cNvSpPr>
            <a:spLocks noGrp="1"/>
          </p:cNvSpPr>
          <p:nvPr>
            <p:ph type="sldNum" sz="quarter" idx="5"/>
          </p:nvPr>
        </p:nvSpPr>
        <p:spPr/>
        <p:txBody>
          <a:bodyPr/>
          <a:lstStyle/>
          <a:p>
            <a:fld id="{04846586-9FD1-4A5E-B116-BAB78D48E144}" type="slidenum">
              <a:rPr lang="es-CL" smtClean="0">
                <a:solidFill>
                  <a:prstClr val="black"/>
                </a:solidFill>
              </a:rPr>
              <a:pPr/>
              <a:t>14</a:t>
            </a:fld>
            <a:endParaRPr lang="es-CL">
              <a:solidFill>
                <a:prstClr val="black"/>
              </a:solidFill>
            </a:endParaRPr>
          </a:p>
        </p:txBody>
      </p:sp>
    </p:spTree>
    <p:extLst>
      <p:ext uri="{BB962C8B-B14F-4D97-AF65-F5344CB8AC3E}">
        <p14:creationId xmlns:p14="http://schemas.microsoft.com/office/powerpoint/2010/main" val="5419331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As a result of the current global pandemic, tackling malnutrition is expected to become harder. Food</a:t>
            </a:r>
            <a:r>
              <a:rPr lang="en-US" baseline="0" dirty="0"/>
              <a:t> access for vulnerable groups is of particular concern during the pandemic, especially due to restricted movement and economic disruption. In March 2020, the UN set up the US$2 billion COVID-19 Global Humanitarian Response Plan, to enable agencies, such as WHO, UNICEF, and the WFP to provide food, water, sanitation, and vaccinations, as well as COVID-19 testing materials and medical equipment, to the most vulnerable communities. Efforts at national level have also been initiated by government and non-government </a:t>
            </a:r>
            <a:r>
              <a:rPr lang="en-US" baseline="0" dirty="0" err="1"/>
              <a:t>organisations</a:t>
            </a:r>
            <a:r>
              <a:rPr lang="en-US" baseline="0" dirty="0"/>
              <a:t> to ensure access to food is not hindered. It is imperative to note that poorly nourished individuals are at a greater risk of various viral infection during the pandemic.</a:t>
            </a:r>
            <a:endParaRPr lang="en-US" dirty="0"/>
          </a:p>
        </p:txBody>
      </p:sp>
      <p:sp>
        <p:nvSpPr>
          <p:cNvPr id="4" name="Marcador de número de diapositiva 3"/>
          <p:cNvSpPr>
            <a:spLocks noGrp="1"/>
          </p:cNvSpPr>
          <p:nvPr>
            <p:ph type="sldNum" sz="quarter" idx="5"/>
          </p:nvPr>
        </p:nvSpPr>
        <p:spPr/>
        <p:txBody>
          <a:bodyPr/>
          <a:lstStyle/>
          <a:p>
            <a:fld id="{04846586-9FD1-4A5E-B116-BAB78D48E144}" type="slidenum">
              <a:rPr lang="es-CL" smtClean="0"/>
              <a:t>15</a:t>
            </a:fld>
            <a:endParaRPr lang="es-CL"/>
          </a:p>
        </p:txBody>
      </p:sp>
    </p:spTree>
    <p:extLst>
      <p:ext uri="{BB962C8B-B14F-4D97-AF65-F5344CB8AC3E}">
        <p14:creationId xmlns:p14="http://schemas.microsoft.com/office/powerpoint/2010/main" val="33344981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Up to date information</a:t>
            </a:r>
            <a:r>
              <a:rPr lang="en-US" baseline="0" dirty="0"/>
              <a:t> is provided by authorities and </a:t>
            </a:r>
            <a:r>
              <a:rPr lang="en-US" baseline="0" dirty="0" err="1"/>
              <a:t>organisations</a:t>
            </a:r>
            <a:r>
              <a:rPr lang="en-US" baseline="0" dirty="0"/>
              <a:t> on the food supply chain for consumers and businesses via online platforms</a:t>
            </a:r>
          </a:p>
          <a:p>
            <a:r>
              <a:rPr lang="en-US" dirty="0"/>
              <a:t>Question</a:t>
            </a:r>
            <a:r>
              <a:rPr lang="en-US" baseline="0" dirty="0"/>
              <a:t> and answer</a:t>
            </a:r>
          </a:p>
          <a:p>
            <a:r>
              <a:rPr lang="en-US" baseline="0" dirty="0"/>
              <a:t>Information on infection route</a:t>
            </a:r>
          </a:p>
          <a:p>
            <a:r>
              <a:rPr lang="en-US" baseline="0" dirty="0"/>
              <a:t>Information on best practice</a:t>
            </a:r>
            <a:endParaRPr lang="en-US" dirty="0"/>
          </a:p>
        </p:txBody>
      </p:sp>
      <p:sp>
        <p:nvSpPr>
          <p:cNvPr id="4" name="Marcador de número de diapositiva 3"/>
          <p:cNvSpPr>
            <a:spLocks noGrp="1"/>
          </p:cNvSpPr>
          <p:nvPr>
            <p:ph type="sldNum" sz="quarter" idx="5"/>
          </p:nvPr>
        </p:nvSpPr>
        <p:spPr/>
        <p:txBody>
          <a:bodyPr/>
          <a:lstStyle/>
          <a:p>
            <a:fld id="{04846586-9FD1-4A5E-B116-BAB78D48E144}" type="slidenum">
              <a:rPr lang="es-CL" smtClean="0">
                <a:solidFill>
                  <a:prstClr val="black"/>
                </a:solidFill>
              </a:rPr>
              <a:pPr/>
              <a:t>16</a:t>
            </a:fld>
            <a:endParaRPr lang="es-CL">
              <a:solidFill>
                <a:prstClr val="black"/>
              </a:solidFill>
            </a:endParaRPr>
          </a:p>
        </p:txBody>
      </p:sp>
    </p:spTree>
    <p:extLst>
      <p:ext uri="{BB962C8B-B14F-4D97-AF65-F5344CB8AC3E}">
        <p14:creationId xmlns:p14="http://schemas.microsoft.com/office/powerpoint/2010/main" val="6916621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The recovery of logistics was facilitated by policy decisions. </a:t>
            </a:r>
            <a:r>
              <a:rPr lang="en-US" baseline="0" dirty="0"/>
              <a:t> An example  of such policy is </a:t>
            </a:r>
            <a:r>
              <a:rPr lang="en-US" dirty="0"/>
              <a:t>“green lanes” at intra-EU border crossings where the total time spent on border crossing now should not exceed 15 minutes. </a:t>
            </a:r>
          </a:p>
          <a:p>
            <a:r>
              <a:rPr lang="en-US" dirty="0"/>
              <a:t>While new restrictions limiting the number of drivers in a vehicle were necessary, EU Member States suspended other restrictions (e.g., bans on driving at night or driving on weekends)</a:t>
            </a:r>
          </a:p>
          <a:p>
            <a:r>
              <a:rPr lang="en-US" sz="1200" b="0" i="0" kern="1200" dirty="0">
                <a:solidFill>
                  <a:schemeClr val="tx1"/>
                </a:solidFill>
                <a:effectLst/>
                <a:latin typeface="+mn-lt"/>
                <a:ea typeface="+mn-ea"/>
                <a:cs typeface="+mn-cs"/>
              </a:rPr>
              <a:t>Other policy measures to protect the functioning of food supply chains included exemptions of food and agriculture from lockdown restrictions; measures to ensure the health of agriculture and food workers; loosening visa restrictions to attract foreign seasonal workers; and administrative flexibility. Although some countries have introduced export restrictions during the current crisis, so far their number and impact has been limited. Moreover, WTO members responsible for two-thirds of global exports of agriculture and </a:t>
            </a:r>
            <a:r>
              <a:rPr lang="en-US" sz="1200" b="0" i="0" kern="1200" dirty="0" err="1">
                <a:solidFill>
                  <a:schemeClr val="tx1"/>
                </a:solidFill>
                <a:effectLst/>
                <a:latin typeface="+mn-lt"/>
                <a:ea typeface="+mn-ea"/>
                <a:cs typeface="+mn-cs"/>
              </a:rPr>
              <a:t>agri</a:t>
            </a:r>
            <a:r>
              <a:rPr lang="en-US" sz="1200" b="0" i="0" kern="1200" dirty="0">
                <a:solidFill>
                  <a:schemeClr val="tx1"/>
                </a:solidFill>
                <a:effectLst/>
                <a:latin typeface="+mn-lt"/>
                <a:ea typeface="+mn-ea"/>
                <a:cs typeface="+mn-cs"/>
              </a:rPr>
              <a:t>-food products issued a joint declaration expressing their commitment to keep international trade open</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Source:</a:t>
            </a:r>
            <a:r>
              <a:rPr lang="en-US" sz="1200" b="0" i="0" kern="1200" baseline="0" dirty="0">
                <a:solidFill>
                  <a:schemeClr val="tx1"/>
                </a:solidFill>
                <a:effectLst/>
                <a:latin typeface="+mn-lt"/>
                <a:ea typeface="+mn-ea"/>
                <a:cs typeface="+mn-cs"/>
              </a:rPr>
              <a:t> </a:t>
            </a:r>
          </a:p>
          <a:p>
            <a:r>
              <a:rPr lang="en-US" sz="1200" b="0" i="0" kern="1200" baseline="0" dirty="0" err="1">
                <a:solidFill>
                  <a:schemeClr val="tx1"/>
                </a:solidFill>
                <a:effectLst/>
                <a:latin typeface="+mn-lt"/>
                <a:ea typeface="+mn-ea"/>
                <a:cs typeface="+mn-cs"/>
              </a:rPr>
              <a:t>Deconinck</a:t>
            </a:r>
            <a:r>
              <a:rPr lang="en-US" sz="1200" b="0" i="0" kern="1200" baseline="0" dirty="0">
                <a:solidFill>
                  <a:schemeClr val="tx1"/>
                </a:solidFill>
                <a:effectLst/>
                <a:latin typeface="+mn-lt"/>
                <a:ea typeface="+mn-ea"/>
                <a:cs typeface="+mn-cs"/>
              </a:rPr>
              <a:t>, K., Avery, E., &amp; Jackson, L. A. (2020). Food Supply Chains and Covid‐19: Impacts and Policy Lessons. </a:t>
            </a:r>
            <a:r>
              <a:rPr lang="en-US" sz="1200" b="0" i="0" kern="1200" baseline="0" dirty="0" err="1">
                <a:solidFill>
                  <a:schemeClr val="tx1"/>
                </a:solidFill>
                <a:effectLst/>
                <a:latin typeface="+mn-lt"/>
                <a:ea typeface="+mn-ea"/>
                <a:cs typeface="+mn-cs"/>
              </a:rPr>
              <a:t>EuroChoices</a:t>
            </a:r>
            <a:r>
              <a:rPr lang="en-US" sz="1200" b="0" i="0" kern="1200" baseline="0" dirty="0">
                <a:solidFill>
                  <a:schemeClr val="tx1"/>
                </a:solidFill>
                <a:effectLst/>
                <a:latin typeface="+mn-lt"/>
                <a:ea typeface="+mn-ea"/>
                <a:cs typeface="+mn-cs"/>
              </a:rPr>
              <a:t>, 19(3), 34-39.</a:t>
            </a:r>
          </a:p>
          <a:p>
            <a:r>
              <a:rPr lang="en-US" dirty="0"/>
              <a:t>http://www.oecd.org/coronavirus/policy-responses/food-supply-chains-and-covid-19-impacts-and-policy-lessons-71b57aea/</a:t>
            </a:r>
          </a:p>
        </p:txBody>
      </p:sp>
      <p:sp>
        <p:nvSpPr>
          <p:cNvPr id="4" name="Marcador de número de diapositiva 3"/>
          <p:cNvSpPr>
            <a:spLocks noGrp="1"/>
          </p:cNvSpPr>
          <p:nvPr>
            <p:ph type="sldNum" sz="quarter" idx="5"/>
          </p:nvPr>
        </p:nvSpPr>
        <p:spPr/>
        <p:txBody>
          <a:bodyPr/>
          <a:lstStyle/>
          <a:p>
            <a:fld id="{04846586-9FD1-4A5E-B116-BAB78D48E144}" type="slidenum">
              <a:rPr lang="es-CL" smtClean="0">
                <a:solidFill>
                  <a:prstClr val="black"/>
                </a:solidFill>
              </a:rPr>
              <a:pPr/>
              <a:t>17</a:t>
            </a:fld>
            <a:endParaRPr lang="es-CL">
              <a:solidFill>
                <a:prstClr val="black"/>
              </a:solidFill>
            </a:endParaRPr>
          </a:p>
        </p:txBody>
      </p:sp>
    </p:spTree>
    <p:extLst>
      <p:ext uri="{BB962C8B-B14F-4D97-AF65-F5344CB8AC3E}">
        <p14:creationId xmlns:p14="http://schemas.microsoft.com/office/powerpoint/2010/main" val="30484700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Specific guidance and best practices were drawn up by authorities and </a:t>
            </a:r>
            <a:r>
              <a:rPr lang="en-US" dirty="0" err="1"/>
              <a:t>organisation</a:t>
            </a:r>
            <a:r>
              <a:rPr lang="en-US" dirty="0"/>
              <a:t> in</a:t>
            </a:r>
            <a:r>
              <a:rPr lang="en-US" baseline="0" dirty="0"/>
              <a:t> own countries </a:t>
            </a:r>
            <a:r>
              <a:rPr lang="en-US" dirty="0"/>
              <a:t> for</a:t>
            </a:r>
            <a:r>
              <a:rPr lang="en-US" baseline="0" dirty="0"/>
              <a:t>  mitigating the risk of spreading COVID-19 specifically in the food supply chain </a:t>
            </a:r>
          </a:p>
          <a:p>
            <a:endParaRPr lang="en-US" dirty="0"/>
          </a:p>
        </p:txBody>
      </p:sp>
      <p:sp>
        <p:nvSpPr>
          <p:cNvPr id="4" name="Marcador de número de diapositiva 3"/>
          <p:cNvSpPr>
            <a:spLocks noGrp="1"/>
          </p:cNvSpPr>
          <p:nvPr>
            <p:ph type="sldNum" sz="quarter" idx="5"/>
          </p:nvPr>
        </p:nvSpPr>
        <p:spPr/>
        <p:txBody>
          <a:bodyPr/>
          <a:lstStyle/>
          <a:p>
            <a:fld id="{04846586-9FD1-4A5E-B116-BAB78D48E144}" type="slidenum">
              <a:rPr lang="es-CL" smtClean="0">
                <a:solidFill>
                  <a:prstClr val="black"/>
                </a:solidFill>
              </a:rPr>
              <a:pPr/>
              <a:t>18</a:t>
            </a:fld>
            <a:endParaRPr lang="es-CL">
              <a:solidFill>
                <a:prstClr val="black"/>
              </a:solidFill>
            </a:endParaRPr>
          </a:p>
        </p:txBody>
      </p:sp>
    </p:spTree>
    <p:extLst>
      <p:ext uri="{BB962C8B-B14F-4D97-AF65-F5344CB8AC3E}">
        <p14:creationId xmlns:p14="http://schemas.microsoft.com/office/powerpoint/2010/main" val="9036979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
            </a:r>
            <a:br>
              <a:rPr lang="en-US" dirty="0"/>
            </a:br>
            <a:r>
              <a:rPr lang="en-US" dirty="0"/>
              <a:t>Explanation as in slide</a:t>
            </a:r>
          </a:p>
          <a:p>
            <a:endParaRPr lang="en-US" dirty="0"/>
          </a:p>
        </p:txBody>
      </p:sp>
      <p:sp>
        <p:nvSpPr>
          <p:cNvPr id="4" name="Marcador de número de diapositiva 3"/>
          <p:cNvSpPr>
            <a:spLocks noGrp="1"/>
          </p:cNvSpPr>
          <p:nvPr>
            <p:ph type="sldNum" sz="quarter" idx="5"/>
          </p:nvPr>
        </p:nvSpPr>
        <p:spPr/>
        <p:txBody>
          <a:bodyPr/>
          <a:lstStyle/>
          <a:p>
            <a:fld id="{04846586-9FD1-4A5E-B116-BAB78D48E144}" type="slidenum">
              <a:rPr lang="es-CL" smtClean="0">
                <a:solidFill>
                  <a:prstClr val="black"/>
                </a:solidFill>
              </a:rPr>
              <a:pPr/>
              <a:t>19</a:t>
            </a:fld>
            <a:endParaRPr lang="es-CL">
              <a:solidFill>
                <a:prstClr val="black"/>
              </a:solidFill>
            </a:endParaRPr>
          </a:p>
        </p:txBody>
      </p:sp>
    </p:spTree>
    <p:extLst>
      <p:ext uri="{BB962C8B-B14F-4D97-AF65-F5344CB8AC3E}">
        <p14:creationId xmlns:p14="http://schemas.microsoft.com/office/powerpoint/2010/main" val="17243257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We</a:t>
            </a:r>
            <a:r>
              <a:rPr lang="en-US" baseline="0" dirty="0"/>
              <a:t> would like to express our acknowledgement to the original authors of this presentation for allowing their</a:t>
            </a:r>
            <a:r>
              <a:rPr lang="en-US" dirty="0"/>
              <a:t> content and material</a:t>
            </a:r>
            <a:r>
              <a:rPr lang="es-CL" dirty="0"/>
              <a:t>s to be </a:t>
            </a:r>
            <a:r>
              <a:rPr lang="es-CL" dirty="0" err="1"/>
              <a:t>adapted</a:t>
            </a:r>
            <a:r>
              <a:rPr lang="es-CL" dirty="0"/>
              <a:t> </a:t>
            </a:r>
            <a:r>
              <a:rPr lang="es-CL" dirty="0" err="1"/>
              <a:t>for</a:t>
            </a:r>
            <a:r>
              <a:rPr lang="es-CL" dirty="0"/>
              <a:t> </a:t>
            </a:r>
            <a:r>
              <a:rPr lang="es-CL" dirty="0" err="1"/>
              <a:t>the</a:t>
            </a:r>
            <a:r>
              <a:rPr lang="es-CL" dirty="0"/>
              <a:t> global </a:t>
            </a:r>
            <a:r>
              <a:rPr lang="es-CL" dirty="0" err="1"/>
              <a:t>presentation</a:t>
            </a:r>
            <a:r>
              <a:rPr lang="es-CL" dirty="0"/>
              <a:t>.</a:t>
            </a:r>
          </a:p>
        </p:txBody>
      </p:sp>
      <p:sp>
        <p:nvSpPr>
          <p:cNvPr id="4" name="Marcador de número de diapositiva 3"/>
          <p:cNvSpPr>
            <a:spLocks noGrp="1"/>
          </p:cNvSpPr>
          <p:nvPr>
            <p:ph type="sldNum" sz="quarter" idx="5"/>
          </p:nvPr>
        </p:nvSpPr>
        <p:spPr/>
        <p:txBody>
          <a:bodyPr/>
          <a:lstStyle/>
          <a:p>
            <a:pPr>
              <a:defRPr/>
            </a:pPr>
            <a:fld id="{04846586-9FD1-4A5E-B116-BAB78D48E144}" type="slidenum">
              <a:rPr lang="es-CL" smtClean="0">
                <a:solidFill>
                  <a:prstClr val="black"/>
                </a:solidFill>
              </a:rPr>
              <a:pPr>
                <a:defRPr/>
              </a:pPr>
              <a:t>2</a:t>
            </a:fld>
            <a:endParaRPr lang="es-CL">
              <a:solidFill>
                <a:prstClr val="black"/>
              </a:solidFill>
            </a:endParaRPr>
          </a:p>
        </p:txBody>
      </p:sp>
    </p:spTree>
    <p:extLst>
      <p:ext uri="{BB962C8B-B14F-4D97-AF65-F5344CB8AC3E}">
        <p14:creationId xmlns:p14="http://schemas.microsoft.com/office/powerpoint/2010/main" val="10091577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b="0" i="0" kern="1200" dirty="0">
                <a:solidFill>
                  <a:schemeClr val="tx1"/>
                </a:solidFill>
                <a:effectLst/>
                <a:latin typeface="+mn-lt"/>
                <a:ea typeface="+mn-ea"/>
                <a:cs typeface="+mn-cs"/>
              </a:rPr>
              <a:t>Explanation as in slide</a:t>
            </a:r>
          </a:p>
          <a:p>
            <a:endParaRPr lang="en-US" sz="1200" b="0" i="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5"/>
          </p:nvPr>
        </p:nvSpPr>
        <p:spPr/>
        <p:txBody>
          <a:bodyPr/>
          <a:lstStyle/>
          <a:p>
            <a:fld id="{04846586-9FD1-4A5E-B116-BAB78D48E144}" type="slidenum">
              <a:rPr lang="es-CL" smtClean="0">
                <a:solidFill>
                  <a:prstClr val="black"/>
                </a:solidFill>
              </a:rPr>
              <a:pPr/>
              <a:t>20</a:t>
            </a:fld>
            <a:endParaRPr lang="es-CL">
              <a:solidFill>
                <a:prstClr val="black"/>
              </a:solidFill>
            </a:endParaRPr>
          </a:p>
        </p:txBody>
      </p:sp>
    </p:spTree>
    <p:extLst>
      <p:ext uri="{BB962C8B-B14F-4D97-AF65-F5344CB8AC3E}">
        <p14:creationId xmlns:p14="http://schemas.microsoft.com/office/powerpoint/2010/main" val="20458437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b="0" i="0" kern="1200" dirty="0">
                <a:solidFill>
                  <a:schemeClr val="tx1"/>
                </a:solidFill>
                <a:effectLst/>
                <a:latin typeface="+mn-lt"/>
                <a:ea typeface="+mn-ea"/>
                <a:cs typeface="+mn-cs"/>
              </a:rPr>
              <a:t>Explanation as in slide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-Digital facilities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-Infrastructure</a:t>
            </a:r>
            <a:r>
              <a:rPr lang="en-US" sz="1200" b="0" i="0" kern="1200" baseline="0" dirty="0">
                <a:solidFill>
                  <a:schemeClr val="tx1"/>
                </a:solidFill>
                <a:effectLst/>
                <a:latin typeface="+mn-lt"/>
                <a:ea typeface="+mn-ea"/>
                <a:cs typeface="+mn-cs"/>
              </a:rPr>
              <a:t> such as warehouse</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Funding</a:t>
            </a:r>
            <a:r>
              <a:rPr lang="en-US" sz="1200" b="0" i="0" kern="1200" baseline="0" dirty="0">
                <a:solidFill>
                  <a:schemeClr val="tx1"/>
                </a:solidFill>
                <a:effectLst/>
                <a:latin typeface="+mn-lt"/>
                <a:ea typeface="+mn-ea"/>
                <a:cs typeface="+mn-cs"/>
              </a:rPr>
              <a:t> for research</a:t>
            </a: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*Policy makers also streamlined certification procedures (by allowing scanned copies or electronic signatures) and relaxed regulations on trade in food (e.g., some labelling requirements</a:t>
            </a:r>
          </a:p>
          <a:p>
            <a:endParaRPr lang="en-US" sz="1200" b="0" i="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5"/>
          </p:nvPr>
        </p:nvSpPr>
        <p:spPr/>
        <p:txBody>
          <a:bodyPr/>
          <a:lstStyle/>
          <a:p>
            <a:fld id="{04846586-9FD1-4A5E-B116-BAB78D48E144}" type="slidenum">
              <a:rPr lang="es-CL" smtClean="0">
                <a:solidFill>
                  <a:prstClr val="black"/>
                </a:solidFill>
              </a:rPr>
              <a:pPr/>
              <a:t>21</a:t>
            </a:fld>
            <a:endParaRPr lang="es-CL">
              <a:solidFill>
                <a:prstClr val="black"/>
              </a:solidFill>
            </a:endParaRPr>
          </a:p>
        </p:txBody>
      </p:sp>
    </p:spTree>
    <p:extLst>
      <p:ext uri="{BB962C8B-B14F-4D97-AF65-F5344CB8AC3E}">
        <p14:creationId xmlns:p14="http://schemas.microsoft.com/office/powerpoint/2010/main" val="34780105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dirty="0" smtClean="0">
                <a:ln w="0"/>
                <a:solidFill>
                  <a:schemeClr val="accent6">
                    <a:lumMod val="50000"/>
                  </a:schemeClr>
                </a:solidFill>
                <a:effectLst>
                  <a:outerShdw blurRad="38100" dist="19050" dir="2700000" algn="tl" rotWithShape="0">
                    <a:prstClr val="black">
                      <a:alpha val="40000"/>
                    </a:prstClr>
                  </a:outerShdw>
                </a:effectLst>
                <a:latin typeface="Verdana" panose="020B0604030504040204" pitchFamily="34" charset="0"/>
                <a:ea typeface="Verdana" panose="020B0604030504040204" pitchFamily="34" charset="0"/>
              </a:rPr>
              <a:t>COVID-19 AND THE FOOD INDUSTRY</a:t>
            </a:r>
          </a:p>
          <a:p>
            <a:endParaRPr lang="en-US" dirty="0"/>
          </a:p>
        </p:txBody>
      </p:sp>
      <p:sp>
        <p:nvSpPr>
          <p:cNvPr id="4" name="Slide Number Placeholder 3"/>
          <p:cNvSpPr>
            <a:spLocks noGrp="1"/>
          </p:cNvSpPr>
          <p:nvPr>
            <p:ph type="sldNum" sz="quarter" idx="10"/>
          </p:nvPr>
        </p:nvSpPr>
        <p:spPr/>
        <p:txBody>
          <a:bodyPr/>
          <a:lstStyle/>
          <a:p>
            <a:fld id="{04846586-9FD1-4A5E-B116-BAB78D48E144}" type="slidenum">
              <a:rPr lang="es-CL" smtClean="0"/>
              <a:t>22</a:t>
            </a:fld>
            <a:endParaRPr lang="es-CL"/>
          </a:p>
        </p:txBody>
      </p:sp>
    </p:spTree>
    <p:extLst>
      <p:ext uri="{BB962C8B-B14F-4D97-AF65-F5344CB8AC3E}">
        <p14:creationId xmlns:p14="http://schemas.microsoft.com/office/powerpoint/2010/main" val="1821217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A key concern shared by all food companies is preserving the employee’s health, and the provision of an adequate workforce due to those who could not work because of sickness, movement control or due to coronavirus fear. It is very important to protect and maintain the health of people working in the food supply chain during this time of crisis (FAO and WHO, 2020).</a:t>
            </a:r>
          </a:p>
          <a:p>
            <a:endParaRPr lang="en-US" dirty="0"/>
          </a:p>
        </p:txBody>
      </p:sp>
      <p:sp>
        <p:nvSpPr>
          <p:cNvPr id="4" name="Marcador de número de diapositiva 3"/>
          <p:cNvSpPr>
            <a:spLocks noGrp="1"/>
          </p:cNvSpPr>
          <p:nvPr>
            <p:ph type="sldNum" sz="quarter" idx="5"/>
          </p:nvPr>
        </p:nvSpPr>
        <p:spPr/>
        <p:txBody>
          <a:bodyPr/>
          <a:lstStyle/>
          <a:p>
            <a:fld id="{04846586-9FD1-4A5E-B116-BAB78D48E144}" type="slidenum">
              <a:rPr lang="es-CL" smtClean="0">
                <a:solidFill>
                  <a:prstClr val="black"/>
                </a:solidFill>
              </a:rPr>
              <a:pPr/>
              <a:t>23</a:t>
            </a:fld>
            <a:endParaRPr lang="es-CL">
              <a:solidFill>
                <a:prstClr val="black"/>
              </a:solidFill>
            </a:endParaRPr>
          </a:p>
        </p:txBody>
      </p:sp>
    </p:spTree>
    <p:extLst>
      <p:ext uri="{BB962C8B-B14F-4D97-AF65-F5344CB8AC3E}">
        <p14:creationId xmlns:p14="http://schemas.microsoft.com/office/powerpoint/2010/main" val="31434515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Food facilities should be vigilant in their hygiene practices, including frequent and proper hand-washing and routine cleaning of all surfaces.</a:t>
            </a:r>
          </a:p>
          <a:p>
            <a:endParaRPr lang="en-US" dirty="0"/>
          </a:p>
          <a:p>
            <a:r>
              <a:rPr lang="en-US" dirty="0"/>
              <a:t>Hygiene should be maintained by the food operators because the survival time of the SARS-CoV-2 virus on the surface of the steel, plastic, etc., is very long. Also, food operations should be designed to prevent contamination of food by the virus.  Safety  measures  to  guarantee  the  continuous  flow  of  the food  supply  chain  at  each  stage can  be  divided into personal hygiene;  health  screening of  the  workers;  use  of  personal protective clothing such  as  gloves,  masks,  and helmets;  </a:t>
            </a:r>
            <a:r>
              <a:rPr lang="en-US" dirty="0" smtClean="0"/>
              <a:t>maintenance </a:t>
            </a:r>
            <a:r>
              <a:rPr lang="en-US" dirty="0"/>
              <a:t>of social distancing; frequent surface and work area cleaning and disinfection; safe delivery of food, etc. Implementation of preventive measures at the end of the food  supply  chain is  more difficult because it involves so many  people (</a:t>
            </a:r>
            <a:r>
              <a:rPr lang="en-US" dirty="0" err="1"/>
              <a:t>Rizou</a:t>
            </a:r>
            <a:r>
              <a:rPr lang="en-US" dirty="0"/>
              <a:t> et al., 2020). </a:t>
            </a:r>
          </a:p>
        </p:txBody>
      </p:sp>
      <p:sp>
        <p:nvSpPr>
          <p:cNvPr id="4" name="Marcador de número de diapositiva 3"/>
          <p:cNvSpPr>
            <a:spLocks noGrp="1"/>
          </p:cNvSpPr>
          <p:nvPr>
            <p:ph type="sldNum" sz="quarter" idx="5"/>
          </p:nvPr>
        </p:nvSpPr>
        <p:spPr/>
        <p:txBody>
          <a:bodyPr/>
          <a:lstStyle/>
          <a:p>
            <a:fld id="{04846586-9FD1-4A5E-B116-BAB78D48E144}" type="slidenum">
              <a:rPr lang="es-CL" smtClean="0"/>
              <a:t>24</a:t>
            </a:fld>
            <a:endParaRPr lang="es-CL"/>
          </a:p>
        </p:txBody>
      </p:sp>
    </p:spTree>
    <p:extLst>
      <p:ext uri="{BB962C8B-B14F-4D97-AF65-F5344CB8AC3E}">
        <p14:creationId xmlns:p14="http://schemas.microsoft.com/office/powerpoint/2010/main" val="37597058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Training plans with up-to-date training on COVID-19 risk factors and protective behaviors (e.g., COVID-19 symptoms, infection prevention, sickness reporting, cough etiquette, avoiding touching the face, proper hand washing and care of PPE).</a:t>
            </a:r>
          </a:p>
          <a:p>
            <a:endParaRPr lang="en-US" dirty="0"/>
          </a:p>
          <a:p>
            <a:r>
              <a:rPr lang="en-US" dirty="0"/>
              <a:t>The methods used to deliver training is</a:t>
            </a:r>
            <a:r>
              <a:rPr lang="en-US" baseline="0" dirty="0"/>
              <a:t> changing to virtual platforms with use of videos, and the use of </a:t>
            </a:r>
            <a:r>
              <a:rPr lang="en-US" baseline="0" dirty="0" smtClean="0"/>
              <a:t>infographics</a:t>
            </a:r>
            <a:endParaRPr lang="en-US" dirty="0"/>
          </a:p>
          <a:p>
            <a:endParaRPr lang="en-US" dirty="0"/>
          </a:p>
          <a:p>
            <a:r>
              <a:rPr lang="en-US" dirty="0"/>
              <a:t>Explanation as in slide</a:t>
            </a:r>
          </a:p>
          <a:p>
            <a:endParaRPr lang="en-US" dirty="0"/>
          </a:p>
          <a:p>
            <a:r>
              <a:rPr lang="en-US" dirty="0" smtClean="0"/>
              <a:t>In </a:t>
            </a:r>
            <a:r>
              <a:rPr lang="en-US" dirty="0"/>
              <a:t>this effort, communication and collaboration between the private world and public institutions have been very relevant, to incorporate the prevention measures required by the authority and, on the other hand, to ensure supply in the distribution chain.</a:t>
            </a:r>
          </a:p>
        </p:txBody>
      </p:sp>
      <p:sp>
        <p:nvSpPr>
          <p:cNvPr id="4" name="Marcador de número de diapositiva 3"/>
          <p:cNvSpPr>
            <a:spLocks noGrp="1"/>
          </p:cNvSpPr>
          <p:nvPr>
            <p:ph type="sldNum" sz="quarter" idx="5"/>
          </p:nvPr>
        </p:nvSpPr>
        <p:spPr/>
        <p:txBody>
          <a:bodyPr/>
          <a:lstStyle/>
          <a:p>
            <a:pPr>
              <a:defRPr/>
            </a:pPr>
            <a:fld id="{04846586-9FD1-4A5E-B116-BAB78D48E144}" type="slidenum">
              <a:rPr lang="es-CL" smtClean="0">
                <a:solidFill>
                  <a:prstClr val="black"/>
                </a:solidFill>
              </a:rPr>
              <a:pPr>
                <a:defRPr/>
              </a:pPr>
              <a:t>25</a:t>
            </a:fld>
            <a:endParaRPr lang="es-CL">
              <a:solidFill>
                <a:prstClr val="black"/>
              </a:solidFill>
            </a:endParaRPr>
          </a:p>
        </p:txBody>
      </p:sp>
    </p:spTree>
    <p:extLst>
      <p:ext uri="{BB962C8B-B14F-4D97-AF65-F5344CB8AC3E}">
        <p14:creationId xmlns:p14="http://schemas.microsoft.com/office/powerpoint/2010/main" val="24305347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The CDC recommends that individuals employ social distancing or maintain a distance of approximately 6 feet from others, when possible. In food production/processing facilities and retail food establishments, an evaluation should be made to identify and implement operational changes that increase employee separation. However, social distancing to the full 6 feet will not be possible in some food facilities.</a:t>
            </a:r>
          </a:p>
          <a:p>
            <a:r>
              <a:rPr lang="en-US" dirty="0"/>
              <a:t>The risk of an employee transmitting COVID-19 to another is dependent on the distance between employees; the duration of the exposure; and the effectiveness of employee hygiene practices and sanitation. </a:t>
            </a:r>
          </a:p>
          <a:p>
            <a:r>
              <a:rPr lang="en-US" dirty="0"/>
              <a:t>When it’s impractical for employees in these settings to maintain social distancing, effective hygiene practices should be maintained to reduce the chance of spreading the virus.</a:t>
            </a:r>
          </a:p>
          <a:p>
            <a:r>
              <a:rPr lang="en-US" dirty="0"/>
              <a:t>Maintaining social distancing in the absence of effective hygiene practices may not prevent the spread of this virus. </a:t>
            </a:r>
          </a:p>
        </p:txBody>
      </p:sp>
      <p:sp>
        <p:nvSpPr>
          <p:cNvPr id="4" name="Marcador de número de diapositiva 3"/>
          <p:cNvSpPr>
            <a:spLocks noGrp="1"/>
          </p:cNvSpPr>
          <p:nvPr>
            <p:ph type="sldNum" sz="quarter" idx="5"/>
          </p:nvPr>
        </p:nvSpPr>
        <p:spPr/>
        <p:txBody>
          <a:bodyPr/>
          <a:lstStyle/>
          <a:p>
            <a:fld id="{04846586-9FD1-4A5E-B116-BAB78D48E144}" type="slidenum">
              <a:rPr lang="es-CL" smtClean="0">
                <a:solidFill>
                  <a:prstClr val="black"/>
                </a:solidFill>
              </a:rPr>
              <a:pPr/>
              <a:t>26</a:t>
            </a:fld>
            <a:endParaRPr lang="es-CL">
              <a:solidFill>
                <a:prstClr val="black"/>
              </a:solidFill>
            </a:endParaRPr>
          </a:p>
        </p:txBody>
      </p:sp>
    </p:spTree>
    <p:extLst>
      <p:ext uri="{BB962C8B-B14F-4D97-AF65-F5344CB8AC3E}">
        <p14:creationId xmlns:p14="http://schemas.microsoft.com/office/powerpoint/2010/main" val="35083918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With the goal to address biosafety issues,  the industry has reinforced its safety plans to avoid the spread of infections between people. The plan integrates the disciplines of food safety, environmental safety, and occupational safety, whereby these were previously </a:t>
            </a:r>
            <a:r>
              <a:rPr lang="en-US" dirty="0" smtClean="0"/>
              <a:t>achieved by </a:t>
            </a:r>
            <a:r>
              <a:rPr lang="en-US" dirty="0"/>
              <a:t>separate functions, now they work together to achieve biosafety through enforcement of personal hygiene, working distances,  health checks etc.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Marcador de número de diapositiva 3"/>
          <p:cNvSpPr>
            <a:spLocks noGrp="1"/>
          </p:cNvSpPr>
          <p:nvPr>
            <p:ph type="sldNum" sz="quarter" idx="5"/>
          </p:nvPr>
        </p:nvSpPr>
        <p:spPr/>
        <p:txBody>
          <a:bodyPr/>
          <a:lstStyle/>
          <a:p>
            <a:fld id="{04846586-9FD1-4A5E-B116-BAB78D48E144}" type="slidenum">
              <a:rPr lang="es-CL" smtClean="0">
                <a:solidFill>
                  <a:prstClr val="black"/>
                </a:solidFill>
              </a:rPr>
              <a:pPr/>
              <a:t>27</a:t>
            </a:fld>
            <a:endParaRPr lang="es-CL">
              <a:solidFill>
                <a:prstClr val="black"/>
              </a:solidFill>
            </a:endParaRPr>
          </a:p>
        </p:txBody>
      </p:sp>
    </p:spTree>
    <p:extLst>
      <p:ext uri="{BB962C8B-B14F-4D97-AF65-F5344CB8AC3E}">
        <p14:creationId xmlns:p14="http://schemas.microsoft.com/office/powerpoint/2010/main" val="18316627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lnSpc>
                <a:spcPct val="107000"/>
              </a:lnSpc>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By warning that the arrival of the new coronavirus would put the various food safety standards to the test in the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production</a:t>
            </a:r>
            <a:r>
              <a:rPr lang="en-US" sz="1200" dirty="0">
                <a:effectLst/>
                <a:latin typeface="Calibri" panose="020F0502020204030204" pitchFamily="34" charset="0"/>
                <a:ea typeface="Calibri" panose="020F0502020204030204" pitchFamily="34" charset="0"/>
                <a:cs typeface="Times New Roman" panose="02020603050405020304" pitchFamily="18" charset="0"/>
              </a:rPr>
              <a:t> sector, and by evaluating the different scenarios in this regard, it is anticipated that the concepts of "Safety Culture" will also be strengthened after this pandemic. From the workers to the managers, the importance of hygiene and prevention culture, to ensure people's health, has been understood, as has the fact that this is based on the same concepts as those for safety culture.</a:t>
            </a:r>
            <a:endParaRPr lang="en-US" sz="1200" strike="dblStrike" baseline="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es-CL"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Marcador de número de diapositiva 3"/>
          <p:cNvSpPr>
            <a:spLocks noGrp="1"/>
          </p:cNvSpPr>
          <p:nvPr>
            <p:ph type="sldNum" sz="quarter" idx="5"/>
          </p:nvPr>
        </p:nvSpPr>
        <p:spPr/>
        <p:txBody>
          <a:bodyPr/>
          <a:lstStyle/>
          <a:p>
            <a:pPr>
              <a:defRPr/>
            </a:pPr>
            <a:fld id="{04846586-9FD1-4A5E-B116-BAB78D48E144}" type="slidenum">
              <a:rPr lang="es-CL" smtClean="0">
                <a:solidFill>
                  <a:prstClr val="black"/>
                </a:solidFill>
              </a:rPr>
              <a:pPr>
                <a:defRPr/>
              </a:pPr>
              <a:t>28</a:t>
            </a:fld>
            <a:endParaRPr lang="es-CL">
              <a:solidFill>
                <a:prstClr val="black"/>
              </a:solidFill>
            </a:endParaRPr>
          </a:p>
        </p:txBody>
      </p:sp>
    </p:spTree>
    <p:extLst>
      <p:ext uri="{BB962C8B-B14F-4D97-AF65-F5344CB8AC3E}">
        <p14:creationId xmlns:p14="http://schemas.microsoft.com/office/powerpoint/2010/main" val="32473886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Explanation</a:t>
            </a:r>
            <a:r>
              <a:rPr lang="en-US" baseline="0" dirty="0"/>
              <a:t> as in slide</a:t>
            </a:r>
            <a:endParaRPr lang="en-US" dirty="0"/>
          </a:p>
        </p:txBody>
      </p:sp>
      <p:sp>
        <p:nvSpPr>
          <p:cNvPr id="4" name="Marcador de número de diapositiva 3"/>
          <p:cNvSpPr>
            <a:spLocks noGrp="1"/>
          </p:cNvSpPr>
          <p:nvPr>
            <p:ph type="sldNum" sz="quarter" idx="5"/>
          </p:nvPr>
        </p:nvSpPr>
        <p:spPr/>
        <p:txBody>
          <a:bodyPr/>
          <a:lstStyle/>
          <a:p>
            <a:fld id="{04846586-9FD1-4A5E-B116-BAB78D48E144}" type="slidenum">
              <a:rPr lang="es-CL" smtClean="0">
                <a:solidFill>
                  <a:prstClr val="black"/>
                </a:solidFill>
              </a:rPr>
              <a:pPr/>
              <a:t>29</a:t>
            </a:fld>
            <a:endParaRPr lang="es-CL">
              <a:solidFill>
                <a:prstClr val="black"/>
              </a:solidFill>
            </a:endParaRPr>
          </a:p>
        </p:txBody>
      </p:sp>
    </p:spTree>
    <p:extLst>
      <p:ext uri="{BB962C8B-B14F-4D97-AF65-F5344CB8AC3E}">
        <p14:creationId xmlns:p14="http://schemas.microsoft.com/office/powerpoint/2010/main" val="20511784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The presentation is adapted</a:t>
            </a:r>
            <a:r>
              <a:rPr lang="en-US" baseline="0" dirty="0"/>
              <a:t> by a team </a:t>
            </a:r>
            <a:r>
              <a:rPr lang="en-US" baseline="0" dirty="0" err="1"/>
              <a:t>consisting</a:t>
            </a:r>
            <a:r>
              <a:rPr lang="en-US" baseline="0" dirty="0"/>
              <a:t> of four members from the </a:t>
            </a:r>
            <a:r>
              <a:rPr lang="en-US" baseline="0" dirty="0" err="1"/>
              <a:t>Universities</a:t>
            </a:r>
            <a:r>
              <a:rPr lang="en-US" baseline="0" dirty="0"/>
              <a:t> of Melbourne; Australia; and Putra Malaysia (UPM) with the aim to present the impact of COVID-19 from a global perspective.</a:t>
            </a:r>
            <a:endParaRPr lang="es-CL" dirty="0"/>
          </a:p>
        </p:txBody>
      </p:sp>
      <p:sp>
        <p:nvSpPr>
          <p:cNvPr id="4" name="Marcador de número de diapositiva 3"/>
          <p:cNvSpPr>
            <a:spLocks noGrp="1"/>
          </p:cNvSpPr>
          <p:nvPr>
            <p:ph type="sldNum" sz="quarter" idx="5"/>
          </p:nvPr>
        </p:nvSpPr>
        <p:spPr/>
        <p:txBody>
          <a:bodyPr/>
          <a:lstStyle/>
          <a:p>
            <a:pPr>
              <a:defRPr/>
            </a:pPr>
            <a:fld id="{04846586-9FD1-4A5E-B116-BAB78D48E144}" type="slidenum">
              <a:rPr lang="es-CL" smtClean="0">
                <a:solidFill>
                  <a:prstClr val="black"/>
                </a:solidFill>
              </a:rPr>
              <a:pPr>
                <a:defRPr/>
              </a:pPr>
              <a:t>3</a:t>
            </a:fld>
            <a:endParaRPr lang="es-CL">
              <a:solidFill>
                <a:prstClr val="black"/>
              </a:solidFill>
            </a:endParaRPr>
          </a:p>
        </p:txBody>
      </p:sp>
    </p:spTree>
    <p:extLst>
      <p:ext uri="{BB962C8B-B14F-4D97-AF65-F5344CB8AC3E}">
        <p14:creationId xmlns:p14="http://schemas.microsoft.com/office/powerpoint/2010/main" val="9479586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dirty="0" smtClean="0">
                <a:ln w="0"/>
                <a:solidFill>
                  <a:srgbClr val="70AD47">
                    <a:lumMod val="50000"/>
                  </a:srgbClr>
                </a:solidFill>
                <a:effectLst>
                  <a:outerShdw blurRad="38100" dist="19050" dir="2700000" algn="tl" rotWithShape="0">
                    <a:prstClr val="black">
                      <a:alpha val="40000"/>
                    </a:prstClr>
                  </a:outerShdw>
                </a:effectLst>
                <a:latin typeface="Verdana" panose="020B0604030504040204" pitchFamily="34" charset="0"/>
                <a:ea typeface="Verdana" panose="020B0604030504040204" pitchFamily="34" charset="0"/>
              </a:rPr>
              <a:t>SCIENTIFIC &amp; TECHNOLOGICAL ADVANCEMENTS</a:t>
            </a:r>
          </a:p>
          <a:p>
            <a:endParaRPr lang="en-US" dirty="0"/>
          </a:p>
        </p:txBody>
      </p:sp>
      <p:sp>
        <p:nvSpPr>
          <p:cNvPr id="4" name="Slide Number Placeholder 3"/>
          <p:cNvSpPr>
            <a:spLocks noGrp="1"/>
          </p:cNvSpPr>
          <p:nvPr>
            <p:ph type="sldNum" sz="quarter" idx="10"/>
          </p:nvPr>
        </p:nvSpPr>
        <p:spPr/>
        <p:txBody>
          <a:bodyPr/>
          <a:lstStyle/>
          <a:p>
            <a:fld id="{04846586-9FD1-4A5E-B116-BAB78D48E144}" type="slidenum">
              <a:rPr lang="es-CL" smtClean="0"/>
              <a:t>30</a:t>
            </a:fld>
            <a:endParaRPr lang="es-CL"/>
          </a:p>
        </p:txBody>
      </p:sp>
    </p:spTree>
    <p:extLst>
      <p:ext uri="{BB962C8B-B14F-4D97-AF65-F5344CB8AC3E}">
        <p14:creationId xmlns:p14="http://schemas.microsoft.com/office/powerpoint/2010/main" val="3807451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WHO is gathering the latest international multilingual scientific findings and knowledge on COVID-19. The global literature cited in the WHO COVID-19 database is updated daily (Monday through Friday) from searches of bibliographic databases, hand searching, and the addition of other expert-referred scientific articles. This database represents a comprehensive multilingual source of current literature on the topic. While it may not be exhaustive, new research is added regularly.</a:t>
            </a:r>
            <a:endParaRPr lang="es-CL" dirty="0"/>
          </a:p>
        </p:txBody>
      </p:sp>
      <p:sp>
        <p:nvSpPr>
          <p:cNvPr id="4" name="Marcador de número de diapositiva 3"/>
          <p:cNvSpPr>
            <a:spLocks noGrp="1"/>
          </p:cNvSpPr>
          <p:nvPr>
            <p:ph type="sldNum" sz="quarter" idx="5"/>
          </p:nvPr>
        </p:nvSpPr>
        <p:spPr/>
        <p:txBody>
          <a:bodyPr/>
          <a:lstStyle/>
          <a:p>
            <a:fld id="{04846586-9FD1-4A5E-B116-BAB78D48E144}" type="slidenum">
              <a:rPr lang="es-CL" smtClean="0">
                <a:solidFill>
                  <a:prstClr val="black"/>
                </a:solidFill>
              </a:rPr>
              <a:pPr/>
              <a:t>31</a:t>
            </a:fld>
            <a:endParaRPr lang="es-CL">
              <a:solidFill>
                <a:prstClr val="black"/>
              </a:solidFill>
            </a:endParaRPr>
          </a:p>
        </p:txBody>
      </p:sp>
    </p:spTree>
    <p:extLst>
      <p:ext uri="{BB962C8B-B14F-4D97-AF65-F5344CB8AC3E}">
        <p14:creationId xmlns:p14="http://schemas.microsoft.com/office/powerpoint/2010/main" val="23381128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To support the supply chain and to raise awareness among consumers at all levels,  scientific researchers have focused on the collection, analysis and dissemination of scientific evidence on SARS-CoV-2 and COVID-19.</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knowledge generated has been varied and has risen very quickly, meaning that scientific publications and journals have had to adapt their review processes to maintain the high quality of their publications. </a:t>
            </a:r>
            <a:r>
              <a:rPr lang="en-US" sz="1800" baseline="0" dirty="0">
                <a:effectLst/>
                <a:latin typeface="Calibri" panose="020F0502020204030204" pitchFamily="34" charset="0"/>
                <a:ea typeface="Calibri" panose="020F0502020204030204" pitchFamily="34" charset="0"/>
                <a:cs typeface="Times New Roman" panose="02020603050405020304" pitchFamily="18" charset="0"/>
              </a:rPr>
              <a:t>Scientific activities in relation to</a:t>
            </a:r>
            <a:r>
              <a:rPr lang="en-US" sz="1800" dirty="0">
                <a:effectLst/>
                <a:latin typeface="Calibri" panose="020F0502020204030204" pitchFamily="34" charset="0"/>
                <a:ea typeface="Calibri" panose="020F0502020204030204" pitchFamily="34" charset="0"/>
                <a:cs typeface="Times New Roman" panose="02020603050405020304" pitchFamily="18" charset="0"/>
              </a:rPr>
              <a:t> the following aspects of SARS-CoV-2 and COVID-19 have been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recognised</a:t>
            </a:r>
            <a:r>
              <a:rPr lang="en-US" sz="1800" dirty="0">
                <a:effectLst/>
                <a:latin typeface="Calibri" panose="020F0502020204030204" pitchFamily="34" charset="0"/>
                <a:ea typeface="Calibri" panose="020F0502020204030204" pitchFamily="34" charset="0"/>
                <a:cs typeface="Times New Roman" panose="02020603050405020304" pitchFamily="18" charset="0"/>
              </a:rPr>
              <a:t> to date:</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Characterisation</a:t>
            </a:r>
            <a:r>
              <a:rPr lang="en-US" sz="1800" dirty="0">
                <a:effectLst/>
                <a:latin typeface="Calibri" panose="020F0502020204030204" pitchFamily="34" charset="0"/>
                <a:ea typeface="Calibri" panose="020F0502020204030204" pitchFamily="34" charset="0"/>
                <a:cs typeface="Times New Roman" panose="02020603050405020304" pitchFamily="18" charset="0"/>
              </a:rPr>
              <a:t> of SARS-CoV-2</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Characterisation</a:t>
            </a:r>
            <a:r>
              <a:rPr lang="en-US" sz="1800" dirty="0">
                <a:effectLst/>
                <a:latin typeface="Calibri" panose="020F0502020204030204" pitchFamily="34" charset="0"/>
                <a:ea typeface="Calibri" panose="020F0502020204030204" pitchFamily="34" charset="0"/>
                <a:cs typeface="Times New Roman" panose="02020603050405020304" pitchFamily="18" charset="0"/>
              </a:rPr>
              <a:t> of COVID-19</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Scientific-technological advances for sanitary control</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Scientific reflections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Inter-relation of areas or topics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Other Research, Development and Innovation (R &amp; D &amp; I) lines</a:t>
            </a:r>
          </a:p>
          <a:p>
            <a:endParaRPr lang="es-CL" dirty="0"/>
          </a:p>
        </p:txBody>
      </p:sp>
      <p:sp>
        <p:nvSpPr>
          <p:cNvPr id="4" name="Marcador de número de diapositiva 3"/>
          <p:cNvSpPr>
            <a:spLocks noGrp="1"/>
          </p:cNvSpPr>
          <p:nvPr>
            <p:ph type="sldNum" sz="quarter" idx="5"/>
          </p:nvPr>
        </p:nvSpPr>
        <p:spPr/>
        <p:txBody>
          <a:bodyPr/>
          <a:lstStyle/>
          <a:p>
            <a:pPr>
              <a:defRPr/>
            </a:pPr>
            <a:fld id="{04846586-9FD1-4A5E-B116-BAB78D48E144}" type="slidenum">
              <a:rPr lang="es-CL" smtClean="0">
                <a:solidFill>
                  <a:prstClr val="black"/>
                </a:solidFill>
              </a:rPr>
              <a:pPr>
                <a:defRPr/>
              </a:pPr>
              <a:t>32</a:t>
            </a:fld>
            <a:endParaRPr lang="es-CL">
              <a:solidFill>
                <a:prstClr val="black"/>
              </a:solidFill>
            </a:endParaRPr>
          </a:p>
        </p:txBody>
      </p:sp>
    </p:spTree>
    <p:extLst>
      <p:ext uri="{BB962C8B-B14F-4D97-AF65-F5344CB8AC3E}">
        <p14:creationId xmlns:p14="http://schemas.microsoft.com/office/powerpoint/2010/main" val="5422457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Consequently, it is important to </a:t>
            </a:r>
            <a:r>
              <a:rPr lang="en-US" dirty="0" smtClean="0"/>
              <a:t>emphasize </a:t>
            </a:r>
            <a:r>
              <a:rPr lang="en-US" dirty="0"/>
              <a:t>the relationship between scientific findings, preventive measures, and decision-making, in which the lifting of actions must be supported by objective and gathered</a:t>
            </a:r>
            <a:r>
              <a:rPr lang="en-US" baseline="0" dirty="0"/>
              <a:t> </a:t>
            </a:r>
            <a:r>
              <a:rPr lang="en-US" dirty="0"/>
              <a:t>information. </a:t>
            </a:r>
          </a:p>
          <a:p>
            <a:endParaRPr lang="en-US" dirty="0"/>
          </a:p>
          <a:p>
            <a:r>
              <a:rPr lang="en-US" dirty="0"/>
              <a:t>Today there are some approaches where scientific evidence has benefitted</a:t>
            </a:r>
            <a:r>
              <a:rPr lang="en-US" baseline="0" dirty="0"/>
              <a:t> </a:t>
            </a:r>
            <a:r>
              <a:rPr lang="en-US" dirty="0"/>
              <a:t>us, and that serve to guide the food industry. For example, studies on surface survival of the virus; aspects of </a:t>
            </a:r>
            <a:r>
              <a:rPr lang="en-US" dirty="0" err="1"/>
              <a:t>faecal</a:t>
            </a:r>
            <a:r>
              <a:rPr lang="en-US" dirty="0"/>
              <a:t>-oral transmission; and the relationship of the disease with gastrointestinal symptoms, among others.</a:t>
            </a:r>
          </a:p>
          <a:p>
            <a:r>
              <a:rPr lang="es-CL" dirty="0"/>
              <a:t>.</a:t>
            </a:r>
          </a:p>
        </p:txBody>
      </p:sp>
      <p:sp>
        <p:nvSpPr>
          <p:cNvPr id="4" name="Marcador de número de diapositiva 3"/>
          <p:cNvSpPr>
            <a:spLocks noGrp="1"/>
          </p:cNvSpPr>
          <p:nvPr>
            <p:ph type="sldNum" sz="quarter" idx="5"/>
          </p:nvPr>
        </p:nvSpPr>
        <p:spPr/>
        <p:txBody>
          <a:bodyPr/>
          <a:lstStyle/>
          <a:p>
            <a:pPr>
              <a:defRPr/>
            </a:pPr>
            <a:fld id="{04846586-9FD1-4A5E-B116-BAB78D48E144}" type="slidenum">
              <a:rPr lang="es-CL" smtClean="0">
                <a:solidFill>
                  <a:prstClr val="black"/>
                </a:solidFill>
              </a:rPr>
              <a:pPr>
                <a:defRPr/>
              </a:pPr>
              <a:t>33</a:t>
            </a:fld>
            <a:endParaRPr lang="es-CL">
              <a:solidFill>
                <a:prstClr val="black"/>
              </a:solidFill>
            </a:endParaRPr>
          </a:p>
        </p:txBody>
      </p:sp>
    </p:spTree>
    <p:extLst>
      <p:ext uri="{BB962C8B-B14F-4D97-AF65-F5344CB8AC3E}">
        <p14:creationId xmlns:p14="http://schemas.microsoft.com/office/powerpoint/2010/main" val="11136789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One example of this scientific evidence is the research that has evaluated the survival time of the SARS-CoV-2 virus on different surfaces. This reported that the virus can remain viable for up to 72 hours on plastic and stainless steel; up to four hours on copper; and up to 24 hours on cardboard. The research was conducted under laboratory conditions (controlled temperature and relative humidity) and should be interpreted with caution in the real-life environment.</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CL" sz="1200" dirty="0">
                <a:solidFill>
                  <a:prstClr val="white">
                    <a:lumMod val="50000"/>
                  </a:prstClr>
                </a:solidFill>
              </a:rPr>
              <a:t>*</a:t>
            </a:r>
            <a:r>
              <a:rPr lang="es-CL" sz="1200" dirty="0" err="1">
                <a:solidFill>
                  <a:prstClr val="white">
                    <a:lumMod val="50000"/>
                  </a:prstClr>
                </a:solidFill>
              </a:rPr>
              <a:t>Source</a:t>
            </a:r>
            <a:r>
              <a:rPr lang="es-CL" sz="1200" dirty="0">
                <a:solidFill>
                  <a:prstClr val="white">
                    <a:lumMod val="50000"/>
                  </a:prstClr>
                </a:solidFill>
              </a:rPr>
              <a:t>: </a:t>
            </a:r>
            <a:r>
              <a:rPr lang="en-US" sz="1200" dirty="0">
                <a:solidFill>
                  <a:prstClr val="white">
                    <a:lumMod val="50000"/>
                  </a:prstClr>
                </a:solidFill>
              </a:rPr>
              <a:t>New England Journal of Medicine</a:t>
            </a:r>
            <a:r>
              <a:rPr lang="es-CL" sz="1200" dirty="0">
                <a:solidFill>
                  <a:prstClr val="white">
                    <a:lumMod val="50000"/>
                  </a:prstClr>
                </a:solidFill>
              </a:rPr>
              <a:t>, 2020</a:t>
            </a:r>
          </a:p>
          <a:p>
            <a:endParaRPr lang="es-CL" dirty="0"/>
          </a:p>
        </p:txBody>
      </p:sp>
      <p:sp>
        <p:nvSpPr>
          <p:cNvPr id="4" name="Marcador de número de diapositiva 3"/>
          <p:cNvSpPr>
            <a:spLocks noGrp="1"/>
          </p:cNvSpPr>
          <p:nvPr>
            <p:ph type="sldNum" sz="quarter" idx="5"/>
          </p:nvPr>
        </p:nvSpPr>
        <p:spPr/>
        <p:txBody>
          <a:bodyPr/>
          <a:lstStyle/>
          <a:p>
            <a:pPr>
              <a:defRPr/>
            </a:pPr>
            <a:fld id="{04846586-9FD1-4A5E-B116-BAB78D48E144}" type="slidenum">
              <a:rPr lang="es-CL" smtClean="0">
                <a:solidFill>
                  <a:prstClr val="black"/>
                </a:solidFill>
              </a:rPr>
              <a:pPr>
                <a:defRPr/>
              </a:pPr>
              <a:t>34</a:t>
            </a:fld>
            <a:endParaRPr lang="es-CL">
              <a:solidFill>
                <a:prstClr val="black"/>
              </a:solidFill>
            </a:endParaRPr>
          </a:p>
        </p:txBody>
      </p:sp>
    </p:spTree>
    <p:extLst>
      <p:ext uri="{BB962C8B-B14F-4D97-AF65-F5344CB8AC3E}">
        <p14:creationId xmlns:p14="http://schemas.microsoft.com/office/powerpoint/2010/main" val="1952321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Supplementation with micronutrients, such as vitamins and minerals, has gained growing attention as part of the supportive management of COVID-19.  Thus, we can see that many studies are being taken up across the globe to demonstrate the efficacy of using a dietary supplements, such as Vitamin C, Vitamin D,  Antioxidant Oral Nutrition Supplementation, Natural Honey, Zinc Gluconate, Ayurveda herbal supplement, specifically to prevent or to treat COVID-19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Interestingly,</a:t>
            </a:r>
            <a:r>
              <a:rPr lang="en-US" sz="1800" baseline="0" dirty="0">
                <a:effectLst/>
                <a:latin typeface="Calibri" panose="020F0502020204030204" pitchFamily="34" charset="0"/>
                <a:ea typeface="Calibri" panose="020F0502020204030204" pitchFamily="34" charset="0"/>
                <a:cs typeface="Times New Roman" panose="02020603050405020304" pitchFamily="18" charset="0"/>
              </a:rPr>
              <a:t> several studies have shown potential mitigation of COVID-19 symptoms by vitamin C. </a:t>
            </a:r>
            <a:r>
              <a:rPr lang="en-US" sz="1800" dirty="0">
                <a:effectLst/>
                <a:latin typeface="Calibri" panose="020F0502020204030204" pitchFamily="34" charset="0"/>
                <a:ea typeface="Calibri" panose="020F0502020204030204" pitchFamily="34" charset="0"/>
                <a:cs typeface="Times New Roman" panose="02020603050405020304" pitchFamily="18" charset="0"/>
              </a:rPr>
              <a:t>During infection, vitamin C levels can become depleted and a person’s requirement for vitamin C increases with the severity of the infection.</a:t>
            </a:r>
            <a:r>
              <a:rPr lang="en-US" sz="1800" baseline="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 In severe cases, this may require intravenous administration of gram doses in order to achieve high enough levels in the body to compensate for the turnover of the vitamin.</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Another</a:t>
            </a:r>
            <a:r>
              <a:rPr lang="en-US" sz="1800" baseline="0" dirty="0">
                <a:effectLst/>
                <a:latin typeface="Calibri" panose="020F0502020204030204" pitchFamily="34" charset="0"/>
                <a:ea typeface="Calibri" panose="020F0502020204030204" pitchFamily="34" charset="0"/>
                <a:cs typeface="Times New Roman" panose="02020603050405020304" pitchFamily="18" charset="0"/>
              </a:rPr>
              <a:t> example is the debate by researchers on Vitamin D deficiency as a putative risk factor for novel coronavirus infection.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Marcador de número de diapositiva 3"/>
          <p:cNvSpPr>
            <a:spLocks noGrp="1"/>
          </p:cNvSpPr>
          <p:nvPr>
            <p:ph type="sldNum" sz="quarter" idx="5"/>
          </p:nvPr>
        </p:nvSpPr>
        <p:spPr/>
        <p:txBody>
          <a:bodyPr/>
          <a:lstStyle/>
          <a:p>
            <a:pPr>
              <a:defRPr/>
            </a:pPr>
            <a:fld id="{04846586-9FD1-4A5E-B116-BAB78D48E144}" type="slidenum">
              <a:rPr lang="es-CL" smtClean="0">
                <a:solidFill>
                  <a:prstClr val="black"/>
                </a:solidFill>
              </a:rPr>
              <a:pPr>
                <a:defRPr/>
              </a:pPr>
              <a:t>35</a:t>
            </a:fld>
            <a:endParaRPr lang="es-CL">
              <a:solidFill>
                <a:prstClr val="black"/>
              </a:solidFill>
            </a:endParaRPr>
          </a:p>
        </p:txBody>
      </p:sp>
    </p:spTree>
    <p:extLst>
      <p:ext uri="{BB962C8B-B14F-4D97-AF65-F5344CB8AC3E}">
        <p14:creationId xmlns:p14="http://schemas.microsoft.com/office/powerpoint/2010/main" val="17932778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It is worth mentioning that, based on what is observed in various documents, we still have many challenges to address from the perspective of knowledge, technological development, and innovation. </a:t>
            </a:r>
          </a:p>
          <a:p>
            <a:endParaRPr lang="en-US" dirty="0"/>
          </a:p>
          <a:p>
            <a:r>
              <a:rPr lang="en-US" dirty="0"/>
              <a:t>Some challenges are already mentioned in the articles published by researchers and specialists, which particularly refer to (among others);</a:t>
            </a:r>
          </a:p>
          <a:p>
            <a:r>
              <a:rPr lang="en-US" dirty="0" smtClean="0"/>
              <a:t>-improvements </a:t>
            </a:r>
            <a:r>
              <a:rPr lang="en-US" dirty="0"/>
              <a:t>in study sampling</a:t>
            </a:r>
            <a:endParaRPr lang="en-US" strike="dblStrike" baseline="0" dirty="0"/>
          </a:p>
          <a:p>
            <a:r>
              <a:rPr lang="en-US" dirty="0" smtClean="0"/>
              <a:t>-better </a:t>
            </a:r>
            <a:r>
              <a:rPr lang="en-US" dirty="0"/>
              <a:t>availability of information from and to the scientific community</a:t>
            </a:r>
            <a:endParaRPr lang="en-US" strike="dblStrike" baseline="0" dirty="0"/>
          </a:p>
          <a:p>
            <a:r>
              <a:rPr lang="en-US" dirty="0" smtClean="0"/>
              <a:t>-increased </a:t>
            </a:r>
            <a:r>
              <a:rPr lang="en-US" dirty="0"/>
              <a:t>promotion of R &amp; D &amp; I in the long term</a:t>
            </a:r>
          </a:p>
          <a:p>
            <a:pPr marL="0" indent="0">
              <a:buFontTx/>
              <a:buNone/>
            </a:pPr>
            <a:r>
              <a:rPr lang="en-US" dirty="0" smtClean="0"/>
              <a:t>-promotion </a:t>
            </a:r>
            <a:r>
              <a:rPr lang="en-US" dirty="0"/>
              <a:t>of continuous studies that consider multiple variables for a phenomenon</a:t>
            </a:r>
          </a:p>
          <a:p>
            <a:pPr marL="0" indent="0">
              <a:buFontTx/>
              <a:buNone/>
            </a:pPr>
            <a:r>
              <a:rPr lang="en-US" dirty="0" smtClean="0"/>
              <a:t>-the </a:t>
            </a:r>
            <a:r>
              <a:rPr lang="en-US" dirty="0"/>
              <a:t>design and validation of new technology</a:t>
            </a:r>
          </a:p>
          <a:p>
            <a:r>
              <a:rPr lang="en-US" dirty="0" smtClean="0"/>
              <a:t>-continuous </a:t>
            </a:r>
            <a:r>
              <a:rPr lang="en-US" dirty="0"/>
              <a:t>evaluation of risks </a:t>
            </a:r>
          </a:p>
          <a:p>
            <a:r>
              <a:rPr lang="en-US" dirty="0" smtClean="0"/>
              <a:t>-proposal </a:t>
            </a:r>
            <a:r>
              <a:rPr lang="en-US" dirty="0"/>
              <a:t>and validation of preventive measures in non-critical times </a:t>
            </a:r>
          </a:p>
        </p:txBody>
      </p:sp>
      <p:sp>
        <p:nvSpPr>
          <p:cNvPr id="4" name="Marcador de número de diapositiva 3"/>
          <p:cNvSpPr>
            <a:spLocks noGrp="1"/>
          </p:cNvSpPr>
          <p:nvPr>
            <p:ph type="sldNum" sz="quarter" idx="5"/>
          </p:nvPr>
        </p:nvSpPr>
        <p:spPr/>
        <p:txBody>
          <a:bodyPr/>
          <a:lstStyle/>
          <a:p>
            <a:fld id="{04846586-9FD1-4A5E-B116-BAB78D48E144}" type="slidenum">
              <a:rPr lang="es-CL" smtClean="0">
                <a:solidFill>
                  <a:prstClr val="black"/>
                </a:solidFill>
              </a:rPr>
              <a:pPr/>
              <a:t>36</a:t>
            </a:fld>
            <a:endParaRPr lang="es-CL">
              <a:solidFill>
                <a:prstClr val="black"/>
              </a:solidFill>
            </a:endParaRPr>
          </a:p>
        </p:txBody>
      </p:sp>
    </p:spTree>
    <p:extLst>
      <p:ext uri="{BB962C8B-B14F-4D97-AF65-F5344CB8AC3E}">
        <p14:creationId xmlns:p14="http://schemas.microsoft.com/office/powerpoint/2010/main" val="21105279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smtClean="0">
                <a:ln w="0"/>
                <a:solidFill>
                  <a:srgbClr val="70AD47">
                    <a:lumMod val="50000"/>
                  </a:srgbClr>
                </a:solidFill>
                <a:effectLst>
                  <a:outerShdw blurRad="38100" dist="19050" dir="2700000" algn="tl" rotWithShape="0">
                    <a:prstClr val="black">
                      <a:alpha val="40000"/>
                    </a:prstClr>
                  </a:outerShdw>
                </a:effectLst>
                <a:latin typeface="Verdana" panose="020B0604030504040204" pitchFamily="34" charset="0"/>
                <a:ea typeface="Verdana" panose="020B0604030504040204" pitchFamily="34" charset="0"/>
              </a:rPr>
              <a:t>FUTURE PERSPECTIVES</a:t>
            </a:r>
          </a:p>
          <a:p>
            <a:endParaRPr lang="en-US" dirty="0"/>
          </a:p>
        </p:txBody>
      </p:sp>
      <p:sp>
        <p:nvSpPr>
          <p:cNvPr id="4" name="Slide Number Placeholder 3"/>
          <p:cNvSpPr>
            <a:spLocks noGrp="1"/>
          </p:cNvSpPr>
          <p:nvPr>
            <p:ph type="sldNum" sz="quarter" idx="10"/>
          </p:nvPr>
        </p:nvSpPr>
        <p:spPr/>
        <p:txBody>
          <a:bodyPr/>
          <a:lstStyle/>
          <a:p>
            <a:fld id="{04846586-9FD1-4A5E-B116-BAB78D48E144}" type="slidenum">
              <a:rPr lang="es-CL" smtClean="0"/>
              <a:t>37</a:t>
            </a:fld>
            <a:endParaRPr lang="es-CL"/>
          </a:p>
        </p:txBody>
      </p:sp>
    </p:spTree>
    <p:extLst>
      <p:ext uri="{BB962C8B-B14F-4D97-AF65-F5344CB8AC3E}">
        <p14:creationId xmlns:p14="http://schemas.microsoft.com/office/powerpoint/2010/main" val="18292379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200" kern="1200" dirty="0" err="1">
                <a:solidFill>
                  <a:schemeClr val="tx1"/>
                </a:solidFill>
                <a:effectLst/>
                <a:latin typeface="+mn-lt"/>
                <a:ea typeface="+mn-ea"/>
                <a:cs typeface="+mn-cs"/>
              </a:rPr>
              <a:t>The</a:t>
            </a:r>
            <a:r>
              <a:rPr lang="es-MX" sz="1200" kern="1200" dirty="0">
                <a:solidFill>
                  <a:schemeClr val="tx1"/>
                </a:solidFill>
                <a:effectLst/>
                <a:latin typeface="+mn-lt"/>
                <a:ea typeface="+mn-ea"/>
                <a:cs typeface="+mn-cs"/>
              </a:rPr>
              <a:t> </a:t>
            </a:r>
            <a:r>
              <a:rPr lang="es-MX" sz="1200" kern="1200" dirty="0" err="1">
                <a:solidFill>
                  <a:schemeClr val="tx1"/>
                </a:solidFill>
                <a:effectLst/>
                <a:latin typeface="+mn-lt"/>
                <a:ea typeface="+mn-ea"/>
                <a:cs typeface="+mn-cs"/>
              </a:rPr>
              <a:t>changes</a:t>
            </a:r>
            <a:r>
              <a:rPr lang="es-MX" sz="1200" kern="1200" dirty="0">
                <a:solidFill>
                  <a:schemeClr val="tx1"/>
                </a:solidFill>
                <a:effectLst/>
                <a:latin typeface="+mn-lt"/>
                <a:ea typeface="+mn-ea"/>
                <a:cs typeface="+mn-cs"/>
              </a:rPr>
              <a:t> in </a:t>
            </a:r>
            <a:r>
              <a:rPr lang="es-MX" sz="1200" kern="1200" dirty="0" err="1">
                <a:solidFill>
                  <a:schemeClr val="tx1"/>
                </a:solidFill>
                <a:effectLst/>
                <a:latin typeface="+mn-lt"/>
                <a:ea typeface="+mn-ea"/>
                <a:cs typeface="+mn-cs"/>
              </a:rPr>
              <a:t>lifestyle</a:t>
            </a:r>
            <a:r>
              <a:rPr lang="es-MX" sz="1200" kern="1200" dirty="0">
                <a:solidFill>
                  <a:schemeClr val="tx1"/>
                </a:solidFill>
                <a:effectLst/>
                <a:latin typeface="+mn-lt"/>
                <a:ea typeface="+mn-ea"/>
                <a:cs typeface="+mn-cs"/>
              </a:rPr>
              <a:t> and</a:t>
            </a:r>
            <a:r>
              <a:rPr lang="es-MX" sz="1200" kern="1200" baseline="0" dirty="0">
                <a:solidFill>
                  <a:schemeClr val="tx1"/>
                </a:solidFill>
                <a:effectLst/>
                <a:latin typeface="+mn-lt"/>
                <a:ea typeface="+mn-ea"/>
                <a:cs typeface="+mn-cs"/>
              </a:rPr>
              <a:t> </a:t>
            </a:r>
            <a:r>
              <a:rPr lang="es-MX" sz="1200" kern="1200" baseline="0" dirty="0" err="1">
                <a:solidFill>
                  <a:schemeClr val="tx1"/>
                </a:solidFill>
                <a:effectLst/>
                <a:latin typeface="+mn-lt"/>
                <a:ea typeface="+mn-ea"/>
                <a:cs typeface="+mn-cs"/>
              </a:rPr>
              <a:t>measures</a:t>
            </a:r>
            <a:r>
              <a:rPr lang="es-MX" sz="1200" kern="1200" baseline="0" dirty="0">
                <a:solidFill>
                  <a:schemeClr val="tx1"/>
                </a:solidFill>
                <a:effectLst/>
                <a:latin typeface="+mn-lt"/>
                <a:ea typeface="+mn-ea"/>
                <a:cs typeface="+mn-cs"/>
              </a:rPr>
              <a:t> </a:t>
            </a:r>
            <a:r>
              <a:rPr lang="es-MX" sz="1200" kern="1200" baseline="0" dirty="0" err="1">
                <a:solidFill>
                  <a:schemeClr val="tx1"/>
                </a:solidFill>
                <a:effectLst/>
                <a:latin typeface="+mn-lt"/>
                <a:ea typeface="+mn-ea"/>
                <a:cs typeface="+mn-cs"/>
              </a:rPr>
              <a:t>taken</a:t>
            </a:r>
            <a:r>
              <a:rPr lang="es-MX" sz="1200" kern="1200" baseline="0" dirty="0">
                <a:solidFill>
                  <a:schemeClr val="tx1"/>
                </a:solidFill>
                <a:effectLst/>
                <a:latin typeface="+mn-lt"/>
                <a:ea typeface="+mn-ea"/>
                <a:cs typeface="+mn-cs"/>
              </a:rPr>
              <a:t> to reduce </a:t>
            </a:r>
            <a:r>
              <a:rPr lang="es-MX" sz="1200" kern="1200" baseline="0" dirty="0" err="1">
                <a:solidFill>
                  <a:schemeClr val="tx1"/>
                </a:solidFill>
                <a:effectLst/>
                <a:latin typeface="+mn-lt"/>
                <a:ea typeface="+mn-ea"/>
                <a:cs typeface="+mn-cs"/>
              </a:rPr>
              <a:t>the</a:t>
            </a:r>
            <a:r>
              <a:rPr lang="es-MX" sz="1200" kern="1200" baseline="0" dirty="0">
                <a:solidFill>
                  <a:schemeClr val="tx1"/>
                </a:solidFill>
                <a:effectLst/>
                <a:latin typeface="+mn-lt"/>
                <a:ea typeface="+mn-ea"/>
                <a:cs typeface="+mn-cs"/>
              </a:rPr>
              <a:t> spread of COVID-19 </a:t>
            </a:r>
            <a:r>
              <a:rPr lang="es-MX" sz="1200" kern="1200" baseline="0" dirty="0" err="1">
                <a:solidFill>
                  <a:schemeClr val="tx1"/>
                </a:solidFill>
                <a:effectLst/>
                <a:latin typeface="+mn-lt"/>
                <a:ea typeface="+mn-ea"/>
                <a:cs typeface="+mn-cs"/>
              </a:rPr>
              <a:t>have</a:t>
            </a:r>
            <a:r>
              <a:rPr lang="es-MX" sz="1200" kern="1200" baseline="0" dirty="0">
                <a:solidFill>
                  <a:schemeClr val="tx1"/>
                </a:solidFill>
                <a:effectLst/>
                <a:latin typeface="+mn-lt"/>
                <a:ea typeface="+mn-ea"/>
                <a:cs typeface="+mn-cs"/>
              </a:rPr>
              <a:t> </a:t>
            </a:r>
            <a:r>
              <a:rPr lang="es-MX" sz="1200" kern="1200" baseline="0" dirty="0" err="1">
                <a:solidFill>
                  <a:schemeClr val="tx1"/>
                </a:solidFill>
                <a:effectLst/>
                <a:latin typeface="+mn-lt"/>
                <a:ea typeface="+mn-ea"/>
                <a:cs typeface="+mn-cs"/>
              </a:rPr>
              <a:t>had</a:t>
            </a:r>
            <a:r>
              <a:rPr lang="es-MX" sz="1200" kern="1200" baseline="0" dirty="0">
                <a:solidFill>
                  <a:schemeClr val="tx1"/>
                </a:solidFill>
                <a:effectLst/>
                <a:latin typeface="+mn-lt"/>
                <a:ea typeface="+mn-ea"/>
                <a:cs typeface="+mn-cs"/>
              </a:rPr>
              <a:t> </a:t>
            </a:r>
            <a:r>
              <a:rPr lang="es-MX" sz="1200" kern="1200" baseline="0" dirty="0" smtClean="0">
                <a:solidFill>
                  <a:schemeClr val="tx1"/>
                </a:solidFill>
                <a:effectLst/>
                <a:latin typeface="+mn-lt"/>
                <a:ea typeface="+mn-ea"/>
                <a:cs typeface="+mn-cs"/>
              </a:rPr>
              <a:t>a</a:t>
            </a:r>
            <a:r>
              <a:rPr lang="es-MX" sz="1200" strike="dblStrike" kern="1200" baseline="0" dirty="0">
                <a:solidFill>
                  <a:schemeClr val="tx1"/>
                </a:solidFill>
                <a:effectLst/>
                <a:latin typeface="+mn-lt"/>
                <a:ea typeface="+mn-ea"/>
                <a:cs typeface="+mn-cs"/>
              </a:rPr>
              <a:t> </a:t>
            </a:r>
            <a:r>
              <a:rPr lang="es-MX" sz="1200" kern="1200" baseline="0" dirty="0" err="1" smtClean="0">
                <a:solidFill>
                  <a:schemeClr val="tx1"/>
                </a:solidFill>
                <a:effectLst/>
                <a:latin typeface="+mn-lt"/>
                <a:ea typeface="+mn-ea"/>
                <a:cs typeface="+mn-cs"/>
              </a:rPr>
              <a:t>disruptive</a:t>
            </a:r>
            <a:r>
              <a:rPr lang="es-MX" sz="1200" kern="1200" baseline="0" dirty="0" smtClean="0">
                <a:solidFill>
                  <a:schemeClr val="tx1"/>
                </a:solidFill>
                <a:effectLst/>
                <a:latin typeface="+mn-lt"/>
                <a:ea typeface="+mn-ea"/>
                <a:cs typeface="+mn-cs"/>
              </a:rPr>
              <a:t> </a:t>
            </a:r>
            <a:r>
              <a:rPr lang="es-MX" sz="1200" kern="1200" baseline="0" dirty="0" err="1">
                <a:solidFill>
                  <a:schemeClr val="tx1"/>
                </a:solidFill>
                <a:effectLst/>
                <a:latin typeface="+mn-lt"/>
                <a:ea typeface="+mn-ea"/>
                <a:cs typeface="+mn-cs"/>
              </a:rPr>
              <a:t>impact</a:t>
            </a:r>
            <a:r>
              <a:rPr lang="es-MX" sz="1200" kern="1200" baseline="0" dirty="0">
                <a:solidFill>
                  <a:schemeClr val="tx1"/>
                </a:solidFill>
                <a:effectLst/>
                <a:latin typeface="+mn-lt"/>
                <a:ea typeface="+mn-ea"/>
                <a:cs typeface="+mn-cs"/>
              </a:rPr>
              <a:t> </a:t>
            </a:r>
            <a:r>
              <a:rPr lang="es-MX" sz="1200" kern="1200" baseline="0" dirty="0" err="1">
                <a:solidFill>
                  <a:schemeClr val="tx1"/>
                </a:solidFill>
                <a:effectLst/>
                <a:latin typeface="+mn-lt"/>
                <a:ea typeface="+mn-ea"/>
                <a:cs typeface="+mn-cs"/>
              </a:rPr>
              <a:t>on</a:t>
            </a:r>
            <a:r>
              <a:rPr lang="es-MX" sz="1200" kern="1200" baseline="0" dirty="0">
                <a:solidFill>
                  <a:schemeClr val="tx1"/>
                </a:solidFill>
                <a:effectLst/>
                <a:latin typeface="+mn-lt"/>
                <a:ea typeface="+mn-ea"/>
                <a:cs typeface="+mn-cs"/>
              </a:rPr>
              <a:t> </a:t>
            </a:r>
            <a:r>
              <a:rPr lang="es-MX" sz="1200" kern="1200" baseline="0" dirty="0" err="1">
                <a:solidFill>
                  <a:schemeClr val="tx1"/>
                </a:solidFill>
                <a:effectLst/>
                <a:latin typeface="+mn-lt"/>
                <a:ea typeface="+mn-ea"/>
                <a:cs typeface="+mn-cs"/>
              </a:rPr>
              <a:t>the</a:t>
            </a:r>
            <a:r>
              <a:rPr lang="es-MX" sz="1200" kern="1200" baseline="0" dirty="0">
                <a:solidFill>
                  <a:schemeClr val="tx1"/>
                </a:solidFill>
                <a:effectLst/>
                <a:latin typeface="+mn-lt"/>
                <a:ea typeface="+mn-ea"/>
                <a:cs typeface="+mn-cs"/>
              </a:rPr>
              <a:t> </a:t>
            </a:r>
            <a:r>
              <a:rPr lang="es-MX" sz="1200" kern="1200" baseline="0" dirty="0" err="1">
                <a:solidFill>
                  <a:schemeClr val="tx1"/>
                </a:solidFill>
                <a:effectLst/>
                <a:latin typeface="+mn-lt"/>
                <a:ea typeface="+mn-ea"/>
                <a:cs typeface="+mn-cs"/>
              </a:rPr>
              <a:t>food</a:t>
            </a:r>
            <a:r>
              <a:rPr lang="es-MX" sz="1200" kern="1200" baseline="0" dirty="0">
                <a:solidFill>
                  <a:schemeClr val="tx1"/>
                </a:solidFill>
                <a:effectLst/>
                <a:latin typeface="+mn-lt"/>
                <a:ea typeface="+mn-ea"/>
                <a:cs typeface="+mn-cs"/>
              </a:rPr>
              <a:t> </a:t>
            </a:r>
            <a:r>
              <a:rPr lang="es-MX" sz="1200" kern="1200" baseline="0" dirty="0" err="1">
                <a:solidFill>
                  <a:schemeClr val="tx1"/>
                </a:solidFill>
                <a:effectLst/>
                <a:latin typeface="+mn-lt"/>
                <a:ea typeface="+mn-ea"/>
                <a:cs typeface="+mn-cs"/>
              </a:rPr>
              <a:t>supply</a:t>
            </a:r>
            <a:r>
              <a:rPr lang="es-MX" sz="1200" kern="1200" baseline="0" dirty="0">
                <a:solidFill>
                  <a:schemeClr val="tx1"/>
                </a:solidFill>
                <a:effectLst/>
                <a:latin typeface="+mn-lt"/>
                <a:ea typeface="+mn-ea"/>
                <a:cs typeface="+mn-cs"/>
              </a:rPr>
              <a:t> </a:t>
            </a:r>
            <a:r>
              <a:rPr lang="es-MX" sz="1200" kern="1200" baseline="0" dirty="0" err="1">
                <a:solidFill>
                  <a:schemeClr val="tx1"/>
                </a:solidFill>
                <a:effectLst/>
                <a:latin typeface="+mn-lt"/>
                <a:ea typeface="+mn-ea"/>
                <a:cs typeface="+mn-cs"/>
              </a:rPr>
              <a:t>chain</a:t>
            </a:r>
            <a:r>
              <a:rPr lang="es-MX" sz="1200" kern="1200" baseline="0" dirty="0">
                <a:solidFill>
                  <a:schemeClr val="tx1"/>
                </a:solidFill>
                <a:effectLst/>
                <a:latin typeface="+mn-lt"/>
                <a:ea typeface="+mn-ea"/>
                <a:cs typeface="+mn-cs"/>
              </a:rPr>
              <a:t>, </a:t>
            </a:r>
            <a:r>
              <a:rPr lang="es-MX" sz="1200" kern="1200" baseline="0" dirty="0" err="1">
                <a:solidFill>
                  <a:schemeClr val="tx1"/>
                </a:solidFill>
                <a:effectLst/>
                <a:latin typeface="+mn-lt"/>
                <a:ea typeface="+mn-ea"/>
                <a:cs typeface="+mn-cs"/>
              </a:rPr>
              <a:t>for</a:t>
            </a:r>
            <a:r>
              <a:rPr lang="es-MX" sz="1200" kern="1200" baseline="0" dirty="0">
                <a:solidFill>
                  <a:schemeClr val="tx1"/>
                </a:solidFill>
                <a:effectLst/>
                <a:latin typeface="+mn-lt"/>
                <a:ea typeface="+mn-ea"/>
                <a:cs typeface="+mn-cs"/>
              </a:rPr>
              <a:t> </a:t>
            </a:r>
            <a:r>
              <a:rPr lang="es-MX" sz="1200" kern="1200" baseline="0" dirty="0" err="1">
                <a:solidFill>
                  <a:schemeClr val="tx1"/>
                </a:solidFill>
                <a:effectLst/>
                <a:latin typeface="+mn-lt"/>
                <a:ea typeface="+mn-ea"/>
                <a:cs typeface="+mn-cs"/>
              </a:rPr>
              <a:t>example</a:t>
            </a:r>
            <a:r>
              <a:rPr lang="es-MX" sz="1200" kern="1200" baseline="0" dirty="0">
                <a:solidFill>
                  <a:schemeClr val="tx1"/>
                </a:solidFill>
                <a:effectLst/>
                <a:latin typeface="+mn-lt"/>
                <a:ea typeface="+mn-ea"/>
                <a:cs typeface="+mn-cs"/>
              </a:rPr>
              <a:t> </a:t>
            </a:r>
            <a:r>
              <a:rPr lang="es-MX" sz="1200" kern="1200" baseline="0" dirty="0" err="1">
                <a:solidFill>
                  <a:schemeClr val="tx1"/>
                </a:solidFill>
                <a:effectLst/>
                <a:latin typeface="+mn-lt"/>
                <a:ea typeface="+mn-ea"/>
                <a:cs typeface="+mn-cs"/>
              </a:rPr>
              <a:t>job</a:t>
            </a:r>
            <a:r>
              <a:rPr lang="es-MX" sz="1200" kern="1200" baseline="0" dirty="0">
                <a:solidFill>
                  <a:schemeClr val="tx1"/>
                </a:solidFill>
                <a:effectLst/>
                <a:latin typeface="+mn-lt"/>
                <a:ea typeface="+mn-ea"/>
                <a:cs typeface="+mn-cs"/>
              </a:rPr>
              <a:t> </a:t>
            </a:r>
            <a:r>
              <a:rPr lang="es-MX" sz="1200" kern="1200" baseline="0" dirty="0" err="1" smtClean="0">
                <a:solidFill>
                  <a:schemeClr val="tx1"/>
                </a:solidFill>
                <a:effectLst/>
                <a:latin typeface="+mn-lt"/>
                <a:ea typeface="+mn-ea"/>
                <a:cs typeface="+mn-cs"/>
              </a:rPr>
              <a:t>loss</a:t>
            </a:r>
            <a:r>
              <a:rPr lang="es-MX" sz="1200" kern="1200" baseline="0" dirty="0">
                <a:solidFill>
                  <a:schemeClr val="tx1"/>
                </a:solidFill>
                <a:effectLst/>
                <a:latin typeface="+mn-lt"/>
                <a:ea typeface="+mn-ea"/>
                <a:cs typeface="+mn-cs"/>
              </a:rPr>
              <a:t>; </a:t>
            </a:r>
            <a:r>
              <a:rPr lang="es-MX" sz="1200" kern="1200" baseline="0" dirty="0" err="1">
                <a:solidFill>
                  <a:schemeClr val="tx1"/>
                </a:solidFill>
                <a:effectLst/>
                <a:latin typeface="+mn-lt"/>
                <a:ea typeface="+mn-ea"/>
                <a:cs typeface="+mn-cs"/>
              </a:rPr>
              <a:t>income</a:t>
            </a:r>
            <a:r>
              <a:rPr lang="es-MX" sz="1200" kern="1200" baseline="0" dirty="0">
                <a:solidFill>
                  <a:schemeClr val="tx1"/>
                </a:solidFill>
                <a:effectLst/>
                <a:latin typeface="+mn-lt"/>
                <a:ea typeface="+mn-ea"/>
                <a:cs typeface="+mn-cs"/>
              </a:rPr>
              <a:t> </a:t>
            </a:r>
            <a:r>
              <a:rPr lang="es-MX" sz="1200" kern="1200" baseline="0" dirty="0" err="1" smtClean="0">
                <a:solidFill>
                  <a:schemeClr val="tx1"/>
                </a:solidFill>
                <a:effectLst/>
                <a:latin typeface="+mn-lt"/>
                <a:ea typeface="+mn-ea"/>
                <a:cs typeface="+mn-cs"/>
              </a:rPr>
              <a:t>loss</a:t>
            </a:r>
            <a:r>
              <a:rPr lang="es-MX" sz="1200" kern="1200" baseline="0" dirty="0">
                <a:solidFill>
                  <a:schemeClr val="tx1"/>
                </a:solidFill>
                <a:effectLst/>
                <a:latin typeface="+mn-lt"/>
                <a:ea typeface="+mn-ea"/>
                <a:cs typeface="+mn-cs"/>
              </a:rPr>
              <a:t>; </a:t>
            </a:r>
            <a:r>
              <a:rPr lang="es-MX" sz="1200" kern="1200" baseline="0" dirty="0" err="1">
                <a:solidFill>
                  <a:schemeClr val="tx1"/>
                </a:solidFill>
                <a:effectLst/>
                <a:latin typeface="+mn-lt"/>
                <a:ea typeface="+mn-ea"/>
                <a:cs typeface="+mn-cs"/>
              </a:rPr>
              <a:t>constrained</a:t>
            </a:r>
            <a:r>
              <a:rPr lang="es-MX" sz="1200" kern="1200" baseline="0" dirty="0">
                <a:solidFill>
                  <a:schemeClr val="tx1"/>
                </a:solidFill>
                <a:effectLst/>
                <a:latin typeface="+mn-lt"/>
                <a:ea typeface="+mn-ea"/>
                <a:cs typeface="+mn-cs"/>
              </a:rPr>
              <a:t> </a:t>
            </a:r>
            <a:r>
              <a:rPr lang="es-MX" sz="1200" kern="1200" baseline="0" dirty="0" err="1">
                <a:solidFill>
                  <a:schemeClr val="tx1"/>
                </a:solidFill>
                <a:effectLst/>
                <a:latin typeface="+mn-lt"/>
                <a:ea typeface="+mn-ea"/>
                <a:cs typeface="+mn-cs"/>
              </a:rPr>
              <a:t>movement</a:t>
            </a:r>
            <a:r>
              <a:rPr lang="es-MX" sz="1200" kern="1200" baseline="0" dirty="0">
                <a:solidFill>
                  <a:schemeClr val="tx1"/>
                </a:solidFill>
                <a:effectLst/>
                <a:latin typeface="+mn-lt"/>
                <a:ea typeface="+mn-ea"/>
                <a:cs typeface="+mn-cs"/>
              </a:rPr>
              <a:t>; and </a:t>
            </a:r>
            <a:r>
              <a:rPr lang="es-MX" sz="1200" kern="1200" baseline="0" dirty="0" err="1">
                <a:solidFill>
                  <a:schemeClr val="tx1"/>
                </a:solidFill>
                <a:effectLst/>
                <a:latin typeface="+mn-lt"/>
                <a:ea typeface="+mn-ea"/>
                <a:cs typeface="+mn-cs"/>
              </a:rPr>
              <a:t>limited</a:t>
            </a:r>
            <a:r>
              <a:rPr lang="es-MX" sz="1200" kern="1200" baseline="0" dirty="0">
                <a:solidFill>
                  <a:schemeClr val="tx1"/>
                </a:solidFill>
                <a:effectLst/>
                <a:latin typeface="+mn-lt"/>
                <a:ea typeface="+mn-ea"/>
                <a:cs typeface="+mn-cs"/>
              </a:rPr>
              <a:t> </a:t>
            </a:r>
            <a:r>
              <a:rPr lang="es-MX" sz="1200" kern="1200" baseline="0" dirty="0" err="1">
                <a:solidFill>
                  <a:schemeClr val="tx1"/>
                </a:solidFill>
                <a:effectLst/>
                <a:latin typeface="+mn-lt"/>
                <a:ea typeface="+mn-ea"/>
                <a:cs typeface="+mn-cs"/>
              </a:rPr>
              <a:t>economic</a:t>
            </a:r>
            <a:r>
              <a:rPr lang="es-MX" sz="1200" kern="1200" baseline="0" dirty="0">
                <a:solidFill>
                  <a:schemeClr val="tx1"/>
                </a:solidFill>
                <a:effectLst/>
                <a:latin typeface="+mn-lt"/>
                <a:ea typeface="+mn-ea"/>
                <a:cs typeface="+mn-cs"/>
              </a:rPr>
              <a:t> </a:t>
            </a:r>
            <a:r>
              <a:rPr lang="es-MX" sz="1200" kern="1200" baseline="0" dirty="0" err="1">
                <a:solidFill>
                  <a:schemeClr val="tx1"/>
                </a:solidFill>
                <a:effectLst/>
                <a:latin typeface="+mn-lt"/>
                <a:ea typeface="+mn-ea"/>
                <a:cs typeface="+mn-cs"/>
              </a:rPr>
              <a:t>activities</a:t>
            </a:r>
            <a:r>
              <a:rPr lang="es-MX" sz="1200" kern="1200" baseline="0" dirty="0">
                <a:solidFill>
                  <a:schemeClr val="tx1"/>
                </a:solidFill>
                <a:effectLst/>
                <a:latin typeface="+mn-lt"/>
                <a:ea typeface="+mn-ea"/>
                <a:cs typeface="+mn-cs"/>
              </a:rPr>
              <a:t>. I</a:t>
            </a:r>
            <a:r>
              <a:rPr lang="es-MX" sz="1200" kern="1200" dirty="0">
                <a:solidFill>
                  <a:schemeClr val="tx1"/>
                </a:solidFill>
                <a:effectLst/>
                <a:latin typeface="+mn-lt"/>
                <a:ea typeface="+mn-ea"/>
                <a:cs typeface="+mn-cs"/>
              </a:rPr>
              <a:t>n </a:t>
            </a:r>
            <a:r>
              <a:rPr lang="es-MX" sz="1200" kern="1200" dirty="0" err="1">
                <a:solidFill>
                  <a:schemeClr val="tx1"/>
                </a:solidFill>
                <a:effectLst/>
                <a:latin typeface="+mn-lt"/>
                <a:ea typeface="+mn-ea"/>
                <a:cs typeface="+mn-cs"/>
              </a:rPr>
              <a:t>order</a:t>
            </a:r>
            <a:r>
              <a:rPr lang="es-MX" sz="1200" kern="1200" dirty="0">
                <a:solidFill>
                  <a:schemeClr val="tx1"/>
                </a:solidFill>
                <a:effectLst/>
                <a:latin typeface="+mn-lt"/>
                <a:ea typeface="+mn-ea"/>
                <a:cs typeface="+mn-cs"/>
              </a:rPr>
              <a:t> to </a:t>
            </a:r>
            <a:r>
              <a:rPr lang="es-MX" sz="1200" kern="1200" dirty="0" err="1">
                <a:solidFill>
                  <a:schemeClr val="tx1"/>
                </a:solidFill>
                <a:effectLst/>
                <a:latin typeface="+mn-lt"/>
                <a:ea typeface="+mn-ea"/>
                <a:cs typeface="+mn-cs"/>
              </a:rPr>
              <a:t>avoid</a:t>
            </a:r>
            <a:r>
              <a:rPr lang="es-MX" sz="1200" kern="1200" dirty="0">
                <a:solidFill>
                  <a:schemeClr val="tx1"/>
                </a:solidFill>
                <a:effectLst/>
                <a:latin typeface="+mn-lt"/>
                <a:ea typeface="+mn-ea"/>
                <a:cs typeface="+mn-cs"/>
              </a:rPr>
              <a:t> </a:t>
            </a:r>
            <a:r>
              <a:rPr lang="es-MX" sz="1200" kern="1200" dirty="0" err="1">
                <a:solidFill>
                  <a:schemeClr val="tx1"/>
                </a:solidFill>
                <a:effectLst/>
                <a:latin typeface="+mn-lt"/>
                <a:ea typeface="+mn-ea"/>
                <a:cs typeface="+mn-cs"/>
              </a:rPr>
              <a:t>or</a:t>
            </a:r>
            <a:r>
              <a:rPr lang="es-MX" sz="1200" kern="1200" dirty="0">
                <a:solidFill>
                  <a:schemeClr val="tx1"/>
                </a:solidFill>
                <a:effectLst/>
                <a:latin typeface="+mn-lt"/>
                <a:ea typeface="+mn-ea"/>
                <a:cs typeface="+mn-cs"/>
              </a:rPr>
              <a:t> reduce </a:t>
            </a:r>
            <a:r>
              <a:rPr lang="es-MX" sz="1200" kern="1200" dirty="0" err="1">
                <a:solidFill>
                  <a:schemeClr val="tx1"/>
                </a:solidFill>
                <a:effectLst/>
                <a:latin typeface="+mn-lt"/>
                <a:ea typeface="+mn-ea"/>
                <a:cs typeface="+mn-cs"/>
              </a:rPr>
              <a:t>the</a:t>
            </a:r>
            <a:r>
              <a:rPr lang="es-MX" sz="1200" kern="1200" dirty="0">
                <a:solidFill>
                  <a:schemeClr val="tx1"/>
                </a:solidFill>
                <a:effectLst/>
                <a:latin typeface="+mn-lt"/>
                <a:ea typeface="+mn-ea"/>
                <a:cs typeface="+mn-cs"/>
              </a:rPr>
              <a:t> </a:t>
            </a:r>
            <a:r>
              <a:rPr lang="es-MX" sz="1200" kern="1200" dirty="0" err="1">
                <a:solidFill>
                  <a:schemeClr val="tx1"/>
                </a:solidFill>
                <a:effectLst/>
                <a:latin typeface="+mn-lt"/>
                <a:ea typeface="+mn-ea"/>
                <a:cs typeface="+mn-cs"/>
              </a:rPr>
              <a:t>frequency</a:t>
            </a:r>
            <a:r>
              <a:rPr lang="es-MX" sz="1200" kern="1200" dirty="0">
                <a:solidFill>
                  <a:schemeClr val="tx1"/>
                </a:solidFill>
                <a:effectLst/>
                <a:latin typeface="+mn-lt"/>
                <a:ea typeface="+mn-ea"/>
                <a:cs typeface="+mn-cs"/>
              </a:rPr>
              <a:t> of </a:t>
            </a:r>
            <a:r>
              <a:rPr lang="es-MX" sz="1200" kern="1200" dirty="0" err="1">
                <a:solidFill>
                  <a:schemeClr val="tx1"/>
                </a:solidFill>
                <a:effectLst/>
                <a:latin typeface="+mn-lt"/>
                <a:ea typeface="+mn-ea"/>
                <a:cs typeface="+mn-cs"/>
              </a:rPr>
              <a:t>relevant</a:t>
            </a:r>
            <a:r>
              <a:rPr lang="es-MX" sz="1200" kern="1200" dirty="0">
                <a:solidFill>
                  <a:schemeClr val="tx1"/>
                </a:solidFill>
                <a:effectLst/>
                <a:latin typeface="+mn-lt"/>
                <a:ea typeface="+mn-ea"/>
                <a:cs typeface="+mn-cs"/>
              </a:rPr>
              <a:t> </a:t>
            </a:r>
            <a:r>
              <a:rPr lang="es-MX" sz="1200" kern="1200" dirty="0" err="1">
                <a:solidFill>
                  <a:schemeClr val="tx1"/>
                </a:solidFill>
                <a:effectLst/>
                <a:latin typeface="+mn-lt"/>
                <a:ea typeface="+mn-ea"/>
                <a:cs typeface="+mn-cs"/>
              </a:rPr>
              <a:t>food</a:t>
            </a:r>
            <a:r>
              <a:rPr lang="es-MX" sz="1200" kern="1200" dirty="0">
                <a:solidFill>
                  <a:schemeClr val="tx1"/>
                </a:solidFill>
                <a:effectLst/>
                <a:latin typeface="+mn-lt"/>
                <a:ea typeface="+mn-ea"/>
                <a:cs typeface="+mn-cs"/>
              </a:rPr>
              <a:t> and </a:t>
            </a:r>
            <a:r>
              <a:rPr lang="es-MX" sz="1200" kern="1200" dirty="0" err="1">
                <a:solidFill>
                  <a:schemeClr val="tx1"/>
                </a:solidFill>
                <a:effectLst/>
                <a:latin typeface="+mn-lt"/>
                <a:ea typeface="+mn-ea"/>
                <a:cs typeface="+mn-cs"/>
              </a:rPr>
              <a:t>health</a:t>
            </a:r>
            <a:r>
              <a:rPr lang="es-MX" sz="1200" kern="1200" dirty="0">
                <a:solidFill>
                  <a:schemeClr val="tx1"/>
                </a:solidFill>
                <a:effectLst/>
                <a:latin typeface="+mn-lt"/>
                <a:ea typeface="+mn-ea"/>
                <a:cs typeface="+mn-cs"/>
              </a:rPr>
              <a:t> crisis </a:t>
            </a:r>
            <a:r>
              <a:rPr lang="es-MX" sz="1200" kern="1200" dirty="0" err="1">
                <a:solidFill>
                  <a:schemeClr val="tx1"/>
                </a:solidFill>
                <a:effectLst/>
                <a:latin typeface="+mn-lt"/>
                <a:ea typeface="+mn-ea"/>
                <a:cs typeface="+mn-cs"/>
              </a:rPr>
              <a:t>due</a:t>
            </a:r>
            <a:r>
              <a:rPr lang="es-MX" sz="1200" kern="1200" dirty="0">
                <a:solidFill>
                  <a:schemeClr val="tx1"/>
                </a:solidFill>
                <a:effectLst/>
                <a:latin typeface="+mn-lt"/>
                <a:ea typeface="+mn-ea"/>
                <a:cs typeface="+mn-cs"/>
              </a:rPr>
              <a:t> </a:t>
            </a:r>
            <a:r>
              <a:rPr lang="es-MX" sz="1200" kern="1200" dirty="0" err="1">
                <a:solidFill>
                  <a:schemeClr val="tx1"/>
                </a:solidFill>
                <a:effectLst/>
                <a:latin typeface="+mn-lt"/>
                <a:ea typeface="+mn-ea"/>
                <a:cs typeface="+mn-cs"/>
              </a:rPr>
              <a:t>to</a:t>
            </a:r>
            <a:r>
              <a:rPr lang="es-MX" sz="1200" kern="1200" baseline="0" dirty="0">
                <a:solidFill>
                  <a:schemeClr val="tx1"/>
                </a:solidFill>
                <a:effectLst/>
                <a:latin typeface="+mn-lt"/>
                <a:ea typeface="+mn-ea"/>
                <a:cs typeface="+mn-cs"/>
              </a:rPr>
              <a:t> </a:t>
            </a:r>
            <a:r>
              <a:rPr lang="es-MX" sz="1200" kern="1200" baseline="0" dirty="0" err="1">
                <a:solidFill>
                  <a:schemeClr val="tx1"/>
                </a:solidFill>
                <a:effectLst/>
                <a:latin typeface="+mn-lt"/>
                <a:ea typeface="+mn-ea"/>
                <a:cs typeface="+mn-cs"/>
              </a:rPr>
              <a:t>this</a:t>
            </a:r>
            <a:r>
              <a:rPr lang="es-MX" sz="1200" kern="1200" baseline="0" dirty="0">
                <a:solidFill>
                  <a:schemeClr val="tx1"/>
                </a:solidFill>
                <a:effectLst/>
                <a:latin typeface="+mn-lt"/>
                <a:ea typeface="+mn-ea"/>
                <a:cs typeface="+mn-cs"/>
              </a:rPr>
              <a:t> </a:t>
            </a:r>
            <a:r>
              <a:rPr lang="es-MX" sz="1200" kern="1200" baseline="0" dirty="0" err="1">
                <a:solidFill>
                  <a:schemeClr val="tx1"/>
                </a:solidFill>
                <a:effectLst/>
                <a:latin typeface="+mn-lt"/>
                <a:ea typeface="+mn-ea"/>
                <a:cs typeface="+mn-cs"/>
              </a:rPr>
              <a:t>disruption</a:t>
            </a:r>
            <a:r>
              <a:rPr lang="es-MX" sz="1200" kern="1200" baseline="0" dirty="0">
                <a:solidFill>
                  <a:schemeClr val="tx1"/>
                </a:solidFill>
                <a:effectLst/>
                <a:latin typeface="+mn-lt"/>
                <a:ea typeface="+mn-ea"/>
                <a:cs typeface="+mn-cs"/>
              </a:rPr>
              <a:t>, </a:t>
            </a:r>
            <a:r>
              <a:rPr lang="es-MX" sz="1200" kern="1200" baseline="0" dirty="0" err="1">
                <a:solidFill>
                  <a:schemeClr val="tx1"/>
                </a:solidFill>
                <a:effectLst/>
                <a:latin typeface="+mn-lt"/>
                <a:ea typeface="+mn-ea"/>
                <a:cs typeface="+mn-cs"/>
              </a:rPr>
              <a:t>it</a:t>
            </a:r>
            <a:r>
              <a:rPr lang="es-MX" sz="1200" kern="1200" baseline="0" dirty="0">
                <a:solidFill>
                  <a:schemeClr val="tx1"/>
                </a:solidFill>
                <a:effectLst/>
                <a:latin typeface="+mn-lt"/>
                <a:ea typeface="+mn-ea"/>
                <a:cs typeface="+mn-cs"/>
              </a:rPr>
              <a:t> </a:t>
            </a:r>
            <a:r>
              <a:rPr lang="es-MX" sz="1200" kern="1200" baseline="0" dirty="0" err="1">
                <a:solidFill>
                  <a:schemeClr val="tx1"/>
                </a:solidFill>
                <a:effectLst/>
                <a:latin typeface="+mn-lt"/>
                <a:ea typeface="+mn-ea"/>
                <a:cs typeface="+mn-cs"/>
              </a:rPr>
              <a:t>is</a:t>
            </a:r>
            <a:r>
              <a:rPr lang="es-MX" sz="1200" kern="1200" baseline="0" dirty="0">
                <a:solidFill>
                  <a:schemeClr val="tx1"/>
                </a:solidFill>
                <a:effectLst/>
                <a:latin typeface="+mn-lt"/>
                <a:ea typeface="+mn-ea"/>
                <a:cs typeface="+mn-cs"/>
              </a:rPr>
              <a:t> </a:t>
            </a:r>
            <a:r>
              <a:rPr lang="es-MX" sz="1200" kern="1200" baseline="0" dirty="0" err="1">
                <a:solidFill>
                  <a:schemeClr val="tx1"/>
                </a:solidFill>
                <a:effectLst/>
                <a:latin typeface="+mn-lt"/>
                <a:ea typeface="+mn-ea"/>
                <a:cs typeface="+mn-cs"/>
              </a:rPr>
              <a:t>expected</a:t>
            </a:r>
            <a:r>
              <a:rPr lang="es-MX" sz="1200" kern="1200" baseline="0" dirty="0">
                <a:solidFill>
                  <a:schemeClr val="tx1"/>
                </a:solidFill>
                <a:effectLst/>
                <a:latin typeface="+mn-lt"/>
                <a:ea typeface="+mn-ea"/>
                <a:cs typeface="+mn-cs"/>
              </a:rPr>
              <a:t> </a:t>
            </a:r>
            <a:r>
              <a:rPr lang="es-MX" sz="1200" kern="1200" baseline="0" dirty="0" err="1">
                <a:solidFill>
                  <a:schemeClr val="tx1"/>
                </a:solidFill>
                <a:effectLst/>
                <a:latin typeface="+mn-lt"/>
                <a:ea typeface="+mn-ea"/>
                <a:cs typeface="+mn-cs"/>
              </a:rPr>
              <a:t>that</a:t>
            </a:r>
            <a:r>
              <a:rPr lang="es-MX" sz="1200" kern="1200" baseline="0" dirty="0">
                <a:solidFill>
                  <a:schemeClr val="tx1"/>
                </a:solidFill>
                <a:effectLst/>
                <a:latin typeface="+mn-lt"/>
                <a:ea typeface="+mn-ea"/>
                <a:cs typeface="+mn-cs"/>
              </a:rPr>
              <a:t> more </a:t>
            </a:r>
            <a:r>
              <a:rPr lang="es-MX" sz="1200" kern="1200" baseline="0" dirty="0" err="1">
                <a:solidFill>
                  <a:schemeClr val="tx1"/>
                </a:solidFill>
                <a:effectLst/>
                <a:latin typeface="+mn-lt"/>
                <a:ea typeface="+mn-ea"/>
                <a:cs typeface="+mn-cs"/>
              </a:rPr>
              <a:t>approaches</a:t>
            </a:r>
            <a:r>
              <a:rPr lang="es-MX" sz="1200" kern="1200" baseline="0" dirty="0">
                <a:solidFill>
                  <a:schemeClr val="tx1"/>
                </a:solidFill>
                <a:effectLst/>
                <a:latin typeface="+mn-lt"/>
                <a:ea typeface="+mn-ea"/>
                <a:cs typeface="+mn-cs"/>
              </a:rPr>
              <a:t> </a:t>
            </a:r>
            <a:r>
              <a:rPr lang="es-MX" sz="1200" kern="1200" baseline="0" dirty="0" err="1">
                <a:solidFill>
                  <a:schemeClr val="tx1"/>
                </a:solidFill>
                <a:effectLst/>
                <a:latin typeface="+mn-lt"/>
                <a:ea typeface="+mn-ea"/>
                <a:cs typeface="+mn-cs"/>
              </a:rPr>
              <a:t>towards</a:t>
            </a:r>
            <a:r>
              <a:rPr lang="es-MX" sz="1200" kern="1200" baseline="0" dirty="0">
                <a:solidFill>
                  <a:schemeClr val="tx1"/>
                </a:solidFill>
                <a:effectLst/>
                <a:latin typeface="+mn-lt"/>
                <a:ea typeface="+mn-ea"/>
                <a:cs typeface="+mn-cs"/>
              </a:rPr>
              <a:t>  </a:t>
            </a:r>
            <a:r>
              <a:rPr lang="es-MX" sz="1200" kern="1200" baseline="0" dirty="0" err="1">
                <a:solidFill>
                  <a:schemeClr val="tx1"/>
                </a:solidFill>
                <a:effectLst/>
                <a:latin typeface="+mn-lt"/>
                <a:ea typeface="+mn-ea"/>
                <a:cs typeface="+mn-cs"/>
              </a:rPr>
              <a:t>sustainability</a:t>
            </a:r>
            <a:r>
              <a:rPr lang="es-MX" sz="1200" kern="1200" baseline="0" dirty="0">
                <a:solidFill>
                  <a:schemeClr val="tx1"/>
                </a:solidFill>
                <a:effectLst/>
                <a:latin typeface="+mn-lt"/>
                <a:ea typeface="+mn-ea"/>
                <a:cs typeface="+mn-cs"/>
              </a:rPr>
              <a:t>, </a:t>
            </a:r>
            <a:r>
              <a:rPr lang="es-MX" sz="1200" kern="1200" baseline="0" dirty="0" err="1">
                <a:solidFill>
                  <a:schemeClr val="tx1"/>
                </a:solidFill>
                <a:effectLst/>
                <a:latin typeface="+mn-lt"/>
                <a:ea typeface="+mn-ea"/>
                <a:cs typeface="+mn-cs"/>
              </a:rPr>
              <a:t>flexibility</a:t>
            </a:r>
            <a:r>
              <a:rPr lang="es-MX" sz="1200" kern="1200" baseline="0" dirty="0">
                <a:solidFill>
                  <a:schemeClr val="tx1"/>
                </a:solidFill>
                <a:effectLst/>
                <a:latin typeface="+mn-lt"/>
                <a:ea typeface="+mn-ea"/>
                <a:cs typeface="+mn-cs"/>
              </a:rPr>
              <a:t> and </a:t>
            </a:r>
            <a:r>
              <a:rPr lang="es-MX" sz="1200" kern="1200" baseline="0" dirty="0" err="1">
                <a:solidFill>
                  <a:schemeClr val="tx1"/>
                </a:solidFill>
                <a:effectLst/>
                <a:latin typeface="+mn-lt"/>
                <a:ea typeface="+mn-ea"/>
                <a:cs typeface="+mn-cs"/>
              </a:rPr>
              <a:t>resilience</a:t>
            </a:r>
            <a:r>
              <a:rPr lang="es-MX" sz="1200" kern="1200" baseline="0" dirty="0">
                <a:solidFill>
                  <a:schemeClr val="tx1"/>
                </a:solidFill>
                <a:effectLst/>
                <a:latin typeface="+mn-lt"/>
                <a:ea typeface="+mn-ea"/>
                <a:cs typeface="+mn-cs"/>
              </a:rPr>
              <a:t> are </a:t>
            </a:r>
            <a:r>
              <a:rPr lang="es-MX" sz="1200" kern="1200" baseline="0" dirty="0" err="1">
                <a:solidFill>
                  <a:schemeClr val="tx1"/>
                </a:solidFill>
                <a:effectLst/>
                <a:latin typeface="+mn-lt"/>
                <a:ea typeface="+mn-ea"/>
                <a:cs typeface="+mn-cs"/>
              </a:rPr>
              <a:t>incorporated</a:t>
            </a:r>
            <a:r>
              <a:rPr lang="es-MX" sz="1200" kern="1200" baseline="0" dirty="0">
                <a:solidFill>
                  <a:schemeClr val="tx1"/>
                </a:solidFill>
                <a:effectLst/>
                <a:latin typeface="+mn-lt"/>
                <a:ea typeface="+mn-ea"/>
                <a:cs typeface="+mn-cs"/>
              </a:rPr>
              <a:t> in </a:t>
            </a:r>
            <a:r>
              <a:rPr lang="es-MX" sz="1200" kern="1200" baseline="0" dirty="0" err="1">
                <a:solidFill>
                  <a:schemeClr val="tx1"/>
                </a:solidFill>
                <a:effectLst/>
                <a:latin typeface="+mn-lt"/>
                <a:ea typeface="+mn-ea"/>
                <a:cs typeface="+mn-cs"/>
              </a:rPr>
              <a:t>the</a:t>
            </a:r>
            <a:r>
              <a:rPr lang="es-MX" sz="1200" kern="1200" baseline="0" dirty="0">
                <a:solidFill>
                  <a:schemeClr val="tx1"/>
                </a:solidFill>
                <a:effectLst/>
                <a:latin typeface="+mn-lt"/>
                <a:ea typeface="+mn-ea"/>
                <a:cs typeface="+mn-cs"/>
              </a:rPr>
              <a:t> </a:t>
            </a:r>
            <a:r>
              <a:rPr lang="es-MX" sz="1200" kern="1200" baseline="0" dirty="0" err="1">
                <a:solidFill>
                  <a:schemeClr val="tx1"/>
                </a:solidFill>
                <a:effectLst/>
                <a:latin typeface="+mn-lt"/>
                <a:ea typeface="+mn-ea"/>
                <a:cs typeface="+mn-cs"/>
              </a:rPr>
              <a:t>food</a:t>
            </a:r>
            <a:r>
              <a:rPr lang="es-MX" sz="1200" kern="1200" baseline="0" dirty="0">
                <a:solidFill>
                  <a:schemeClr val="tx1"/>
                </a:solidFill>
                <a:effectLst/>
                <a:latin typeface="+mn-lt"/>
                <a:ea typeface="+mn-ea"/>
                <a:cs typeface="+mn-cs"/>
              </a:rPr>
              <a:t> </a:t>
            </a:r>
            <a:r>
              <a:rPr lang="es-MX" sz="1200" kern="1200" baseline="0" dirty="0" err="1">
                <a:solidFill>
                  <a:schemeClr val="tx1"/>
                </a:solidFill>
                <a:effectLst/>
                <a:latin typeface="+mn-lt"/>
                <a:ea typeface="+mn-ea"/>
                <a:cs typeface="+mn-cs"/>
              </a:rPr>
              <a:t>supply</a:t>
            </a:r>
            <a:r>
              <a:rPr lang="es-MX" sz="1200" kern="1200" baseline="0" dirty="0">
                <a:solidFill>
                  <a:schemeClr val="tx1"/>
                </a:solidFill>
                <a:effectLst/>
                <a:latin typeface="+mn-lt"/>
                <a:ea typeface="+mn-ea"/>
                <a:cs typeface="+mn-cs"/>
              </a:rPr>
              <a:t> </a:t>
            </a:r>
            <a:r>
              <a:rPr lang="es-MX" sz="1200" kern="1200" baseline="0" dirty="0" err="1">
                <a:solidFill>
                  <a:schemeClr val="tx1"/>
                </a:solidFill>
                <a:effectLst/>
                <a:latin typeface="+mn-lt"/>
                <a:ea typeface="+mn-ea"/>
                <a:cs typeface="+mn-cs"/>
              </a:rPr>
              <a:t>chain</a:t>
            </a:r>
            <a:r>
              <a:rPr lang="es-MX" sz="1200" kern="1200" baseline="0" dirty="0">
                <a:solidFill>
                  <a:schemeClr val="tx1"/>
                </a:solidFill>
                <a:effectLst/>
                <a:latin typeface="+mn-lt"/>
                <a:ea typeface="+mn-ea"/>
                <a:cs typeface="+mn-cs"/>
              </a:rPr>
              <a:t>. </a:t>
            </a:r>
            <a:r>
              <a:rPr lang="es-MX" sz="1200" kern="1200" baseline="0" dirty="0" err="1">
                <a:solidFill>
                  <a:schemeClr val="tx1"/>
                </a:solidFill>
                <a:effectLst/>
                <a:latin typeface="+mn-lt"/>
                <a:ea typeface="+mn-ea"/>
                <a:cs typeface="+mn-cs"/>
              </a:rPr>
              <a:t>This</a:t>
            </a:r>
            <a:r>
              <a:rPr lang="es-MX" sz="1200" kern="1200" baseline="0" dirty="0">
                <a:solidFill>
                  <a:schemeClr val="tx1"/>
                </a:solidFill>
                <a:effectLst/>
                <a:latin typeface="+mn-lt"/>
                <a:ea typeface="+mn-ea"/>
                <a:cs typeface="+mn-cs"/>
              </a:rPr>
              <a:t> </a:t>
            </a:r>
            <a:r>
              <a:rPr lang="es-MX" sz="1200" kern="1200" baseline="0" dirty="0" err="1">
                <a:solidFill>
                  <a:schemeClr val="tx1"/>
                </a:solidFill>
                <a:effectLst/>
                <a:latin typeface="+mn-lt"/>
                <a:ea typeface="+mn-ea"/>
                <a:cs typeface="+mn-cs"/>
              </a:rPr>
              <a:t>will</a:t>
            </a:r>
            <a:r>
              <a:rPr lang="es-MX" sz="1200" kern="1200" baseline="0" dirty="0">
                <a:solidFill>
                  <a:schemeClr val="tx1"/>
                </a:solidFill>
                <a:effectLst/>
                <a:latin typeface="+mn-lt"/>
                <a:ea typeface="+mn-ea"/>
                <a:cs typeface="+mn-cs"/>
              </a:rPr>
              <a:t> </a:t>
            </a:r>
            <a:r>
              <a:rPr lang="es-MX" sz="1200" kern="1200" baseline="0" dirty="0" err="1">
                <a:solidFill>
                  <a:schemeClr val="tx1"/>
                </a:solidFill>
                <a:effectLst/>
                <a:latin typeface="+mn-lt"/>
                <a:ea typeface="+mn-ea"/>
                <a:cs typeface="+mn-cs"/>
              </a:rPr>
              <a:t>allow</a:t>
            </a:r>
            <a:r>
              <a:rPr lang="es-MX" sz="1200" kern="1200" baseline="0" dirty="0">
                <a:solidFill>
                  <a:schemeClr val="tx1"/>
                </a:solidFill>
                <a:effectLst/>
                <a:latin typeface="+mn-lt"/>
                <a:ea typeface="+mn-ea"/>
                <a:cs typeface="+mn-cs"/>
              </a:rPr>
              <a:t> a </a:t>
            </a:r>
            <a:r>
              <a:rPr lang="es-MX" sz="1200" kern="1200" baseline="0" dirty="0" err="1">
                <a:solidFill>
                  <a:schemeClr val="tx1"/>
                </a:solidFill>
                <a:effectLst/>
                <a:latin typeface="+mn-lt"/>
                <a:ea typeface="+mn-ea"/>
                <a:cs typeface="+mn-cs"/>
              </a:rPr>
              <a:t>better</a:t>
            </a:r>
            <a:r>
              <a:rPr lang="es-MX" sz="1200" kern="1200" baseline="0" dirty="0">
                <a:solidFill>
                  <a:schemeClr val="tx1"/>
                </a:solidFill>
                <a:effectLst/>
                <a:latin typeface="+mn-lt"/>
                <a:ea typeface="+mn-ea"/>
                <a:cs typeface="+mn-cs"/>
              </a:rPr>
              <a:t> response </a:t>
            </a:r>
            <a:r>
              <a:rPr lang="es-MX" sz="1200" kern="1200" baseline="0" dirty="0" err="1">
                <a:solidFill>
                  <a:schemeClr val="tx1"/>
                </a:solidFill>
                <a:effectLst/>
                <a:latin typeface="+mn-lt"/>
                <a:ea typeface="+mn-ea"/>
                <a:cs typeface="+mn-cs"/>
              </a:rPr>
              <a:t>to</a:t>
            </a:r>
            <a:r>
              <a:rPr lang="es-MX" sz="1200" kern="1200" baseline="0" dirty="0">
                <a:solidFill>
                  <a:schemeClr val="tx1"/>
                </a:solidFill>
                <a:effectLst/>
                <a:latin typeface="+mn-lt"/>
                <a:ea typeface="+mn-ea"/>
                <a:cs typeface="+mn-cs"/>
              </a:rPr>
              <a:t> new </a:t>
            </a:r>
            <a:r>
              <a:rPr lang="es-MX" sz="1200" kern="1200" baseline="0" dirty="0" err="1">
                <a:solidFill>
                  <a:schemeClr val="tx1"/>
                </a:solidFill>
                <a:effectLst/>
                <a:latin typeface="+mn-lt"/>
                <a:ea typeface="+mn-ea"/>
                <a:cs typeface="+mn-cs"/>
              </a:rPr>
              <a:t>challenges</a:t>
            </a:r>
            <a:r>
              <a:rPr lang="es-MX" sz="1200" kern="1200" baseline="0" dirty="0">
                <a:solidFill>
                  <a:schemeClr val="tx1"/>
                </a:solidFill>
                <a:effectLst/>
                <a:latin typeface="+mn-lt"/>
                <a:ea typeface="+mn-ea"/>
                <a:cs typeface="+mn-cs"/>
              </a:rPr>
              <a:t> in </a:t>
            </a:r>
            <a:r>
              <a:rPr lang="es-MX" sz="1200" kern="1200" dirty="0" err="1">
                <a:solidFill>
                  <a:schemeClr val="tx1"/>
                </a:solidFill>
                <a:effectLst/>
                <a:latin typeface="+mn-lt"/>
                <a:ea typeface="+mn-ea"/>
                <a:cs typeface="+mn-cs"/>
              </a:rPr>
              <a:t>the</a:t>
            </a:r>
            <a:r>
              <a:rPr lang="es-MX" sz="1200" kern="1200" dirty="0">
                <a:solidFill>
                  <a:schemeClr val="tx1"/>
                </a:solidFill>
                <a:effectLst/>
                <a:latin typeface="+mn-lt"/>
                <a:ea typeface="+mn-ea"/>
                <a:cs typeface="+mn-cs"/>
              </a:rPr>
              <a:t> </a:t>
            </a:r>
            <a:r>
              <a:rPr lang="es-MX" sz="1200" kern="1200" dirty="0" err="1">
                <a:solidFill>
                  <a:schemeClr val="tx1"/>
                </a:solidFill>
                <a:effectLst/>
                <a:latin typeface="+mn-lt"/>
                <a:ea typeface="+mn-ea"/>
                <a:cs typeface="+mn-cs"/>
              </a:rPr>
              <a:t>future</a:t>
            </a:r>
            <a:r>
              <a:rPr lang="es-MX" sz="1200" kern="1200" dirty="0">
                <a:solidFill>
                  <a:schemeClr val="tx1"/>
                </a:solidFill>
                <a:effectLst/>
                <a:latin typeface="+mn-lt"/>
                <a:ea typeface="+mn-ea"/>
                <a:cs typeface="+mn-cs"/>
              </a:rPr>
              <a:t>.</a:t>
            </a:r>
            <a:endParaRPr lang="es-CL" sz="1200" kern="1200" dirty="0">
              <a:solidFill>
                <a:schemeClr val="tx1"/>
              </a:solidFill>
              <a:effectLst/>
              <a:latin typeface="+mn-lt"/>
              <a:ea typeface="+mn-ea"/>
              <a:cs typeface="+mn-cs"/>
            </a:endParaRPr>
          </a:p>
          <a:p>
            <a:r>
              <a:rPr lang="en-US" dirty="0"/>
              <a:t>The unanticipated shock of COVID-19 has underscored</a:t>
            </a:r>
            <a:r>
              <a:rPr lang="en-US" baseline="0" dirty="0"/>
              <a:t> </a:t>
            </a:r>
            <a:r>
              <a:rPr lang="en-US" dirty="0"/>
              <a:t>the need for a shift from “business as usual” policy to a more forward looking policy package that invests in the productivity, sustainability, and resilience of the global food system.</a:t>
            </a:r>
          </a:p>
          <a:p>
            <a:endParaRPr lang="es-CL" dirty="0"/>
          </a:p>
        </p:txBody>
      </p:sp>
      <p:sp>
        <p:nvSpPr>
          <p:cNvPr id="4" name="Marcador de número de diapositiva 3"/>
          <p:cNvSpPr>
            <a:spLocks noGrp="1"/>
          </p:cNvSpPr>
          <p:nvPr>
            <p:ph type="sldNum" sz="quarter" idx="5"/>
          </p:nvPr>
        </p:nvSpPr>
        <p:spPr/>
        <p:txBody>
          <a:bodyPr/>
          <a:lstStyle/>
          <a:p>
            <a:pPr>
              <a:defRPr/>
            </a:pPr>
            <a:fld id="{04846586-9FD1-4A5E-B116-BAB78D48E144}" type="slidenum">
              <a:rPr lang="es-CL" smtClean="0">
                <a:solidFill>
                  <a:prstClr val="black"/>
                </a:solidFill>
              </a:rPr>
              <a:pPr>
                <a:defRPr/>
              </a:pPr>
              <a:t>38</a:t>
            </a:fld>
            <a:endParaRPr lang="es-CL">
              <a:solidFill>
                <a:prstClr val="black"/>
              </a:solidFill>
            </a:endParaRPr>
          </a:p>
        </p:txBody>
      </p:sp>
    </p:spTree>
    <p:extLst>
      <p:ext uri="{BB962C8B-B14F-4D97-AF65-F5344CB8AC3E}">
        <p14:creationId xmlns:p14="http://schemas.microsoft.com/office/powerpoint/2010/main" val="13429039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a:solidFill>
                  <a:schemeClr val="tx1"/>
                </a:solidFill>
                <a:effectLst/>
                <a:latin typeface="+mn-lt"/>
                <a:ea typeface="+mn-ea"/>
                <a:cs typeface="+mn-cs"/>
              </a:rPr>
              <a:t>Because of the COVID-19 pandemic, consumers are increasingly seeking out functional food and beverage products that they believe might boost immunity, as well as overall health and wellness, and thus could aid their body’s </a:t>
            </a:r>
            <a:r>
              <a:rPr lang="en-US" sz="1200" kern="1200" dirty="0" smtClean="0">
                <a:solidFill>
                  <a:schemeClr val="tx1"/>
                </a:solidFill>
                <a:effectLst/>
                <a:latin typeface="+mn-lt"/>
                <a:ea typeface="+mn-ea"/>
                <a:cs typeface="+mn-cs"/>
              </a:rPr>
              <a:t>defense </a:t>
            </a:r>
            <a:r>
              <a:rPr lang="en-US" sz="1200" kern="1200" dirty="0">
                <a:solidFill>
                  <a:schemeClr val="tx1"/>
                </a:solidFill>
                <a:effectLst/>
                <a:latin typeface="+mn-lt"/>
                <a:ea typeface="+mn-ea"/>
                <a:cs typeface="+mn-cs"/>
              </a:rPr>
              <a:t>systems and as part of a general preventive effort. </a:t>
            </a:r>
          </a:p>
          <a:p>
            <a:endParaRPr lang="es-MX"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846586-9FD1-4A5E-B116-BAB78D48E144}"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34882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Contents of the presentation</a:t>
            </a:r>
          </a:p>
        </p:txBody>
      </p:sp>
      <p:sp>
        <p:nvSpPr>
          <p:cNvPr id="4" name="Slide Number Placeholder 3"/>
          <p:cNvSpPr>
            <a:spLocks noGrp="1"/>
          </p:cNvSpPr>
          <p:nvPr>
            <p:ph type="sldNum" sz="quarter" idx="10"/>
          </p:nvPr>
        </p:nvSpPr>
        <p:spPr/>
        <p:txBody>
          <a:bodyPr/>
          <a:lstStyle/>
          <a:p>
            <a:fld id="{04846586-9FD1-4A5E-B116-BAB78D48E144}" type="slidenum">
              <a:rPr lang="es-CL" smtClean="0"/>
              <a:t>4</a:t>
            </a:fld>
            <a:endParaRPr lang="es-CL"/>
          </a:p>
        </p:txBody>
      </p:sp>
    </p:spTree>
    <p:extLst>
      <p:ext uri="{BB962C8B-B14F-4D97-AF65-F5344CB8AC3E}">
        <p14:creationId xmlns:p14="http://schemas.microsoft.com/office/powerpoint/2010/main" val="8747848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sz="1200" kern="1200" dirty="0">
                <a:solidFill>
                  <a:schemeClr val="tx1"/>
                </a:solidFill>
                <a:effectLst/>
                <a:latin typeface="+mn-lt"/>
                <a:ea typeface="+mn-ea"/>
                <a:cs typeface="+mn-cs"/>
              </a:rPr>
              <a:t>More</a:t>
            </a:r>
            <a:r>
              <a:rPr lang="es-MX" sz="1200" kern="1200" baseline="0" dirty="0">
                <a:solidFill>
                  <a:schemeClr val="tx1"/>
                </a:solidFill>
                <a:effectLst/>
                <a:latin typeface="+mn-lt"/>
                <a:ea typeface="+mn-ea"/>
                <a:cs typeface="+mn-cs"/>
              </a:rPr>
              <a:t> </a:t>
            </a:r>
            <a:r>
              <a:rPr lang="es-MX" sz="1200" kern="1200" dirty="0" err="1">
                <a:solidFill>
                  <a:schemeClr val="tx1"/>
                </a:solidFill>
                <a:effectLst/>
                <a:latin typeface="+mn-lt"/>
                <a:ea typeface="+mn-ea"/>
                <a:cs typeface="+mn-cs"/>
              </a:rPr>
              <a:t>information</a:t>
            </a:r>
            <a:r>
              <a:rPr lang="es-MX" sz="1200" kern="1200" dirty="0">
                <a:solidFill>
                  <a:schemeClr val="tx1"/>
                </a:solidFill>
                <a:effectLst/>
                <a:latin typeface="+mn-lt"/>
                <a:ea typeface="+mn-ea"/>
                <a:cs typeface="+mn-cs"/>
              </a:rPr>
              <a:t> and </a:t>
            </a:r>
            <a:r>
              <a:rPr lang="es-MX" sz="1200" kern="1200" dirty="0" err="1">
                <a:solidFill>
                  <a:schemeClr val="tx1"/>
                </a:solidFill>
                <a:effectLst/>
                <a:latin typeface="+mn-lt"/>
                <a:ea typeface="+mn-ea"/>
                <a:cs typeface="+mn-cs"/>
              </a:rPr>
              <a:t>insights</a:t>
            </a:r>
            <a:r>
              <a:rPr lang="es-MX" sz="1200" kern="1200" baseline="0" dirty="0">
                <a:solidFill>
                  <a:schemeClr val="tx1"/>
                </a:solidFill>
                <a:effectLst/>
                <a:latin typeface="+mn-lt"/>
                <a:ea typeface="+mn-ea"/>
                <a:cs typeface="+mn-cs"/>
              </a:rPr>
              <a:t> </a:t>
            </a:r>
            <a:r>
              <a:rPr lang="es-MX" sz="1200" kern="1200" baseline="0" dirty="0" err="1">
                <a:solidFill>
                  <a:schemeClr val="tx1"/>
                </a:solidFill>
                <a:effectLst/>
                <a:latin typeface="+mn-lt"/>
                <a:ea typeface="+mn-ea"/>
                <a:cs typeface="+mn-cs"/>
              </a:rPr>
              <a:t>into</a:t>
            </a:r>
            <a:r>
              <a:rPr lang="es-MX" sz="1200" kern="1200" baseline="0" dirty="0">
                <a:solidFill>
                  <a:schemeClr val="tx1"/>
                </a:solidFill>
                <a:effectLst/>
                <a:latin typeface="+mn-lt"/>
                <a:ea typeface="+mn-ea"/>
                <a:cs typeface="+mn-cs"/>
              </a:rPr>
              <a:t> </a:t>
            </a:r>
            <a:r>
              <a:rPr lang="es-MX" sz="1200" kern="1200" baseline="0" dirty="0" err="1">
                <a:solidFill>
                  <a:schemeClr val="tx1"/>
                </a:solidFill>
                <a:effectLst/>
                <a:latin typeface="+mn-lt"/>
                <a:ea typeface="+mn-ea"/>
                <a:cs typeface="+mn-cs"/>
              </a:rPr>
              <a:t>the</a:t>
            </a:r>
            <a:r>
              <a:rPr lang="es-MX" sz="1200" kern="1200" baseline="0" dirty="0">
                <a:solidFill>
                  <a:schemeClr val="tx1"/>
                </a:solidFill>
                <a:effectLst/>
                <a:latin typeface="+mn-lt"/>
                <a:ea typeface="+mn-ea"/>
                <a:cs typeface="+mn-cs"/>
              </a:rPr>
              <a:t> </a:t>
            </a:r>
            <a:r>
              <a:rPr lang="es-MX" sz="1200" kern="1200" baseline="0" dirty="0" err="1">
                <a:solidFill>
                  <a:schemeClr val="tx1"/>
                </a:solidFill>
                <a:effectLst/>
                <a:latin typeface="+mn-lt"/>
                <a:ea typeface="+mn-ea"/>
                <a:cs typeface="+mn-cs"/>
              </a:rPr>
              <a:t>pathogenicity</a:t>
            </a:r>
            <a:r>
              <a:rPr lang="es-MX" sz="1200" kern="1200" baseline="0" dirty="0">
                <a:solidFill>
                  <a:schemeClr val="tx1"/>
                </a:solidFill>
                <a:effectLst/>
                <a:latin typeface="+mn-lt"/>
                <a:ea typeface="+mn-ea"/>
                <a:cs typeface="+mn-cs"/>
              </a:rPr>
              <a:t> and </a:t>
            </a:r>
            <a:r>
              <a:rPr lang="es-MX" sz="1200" kern="1200" baseline="0" dirty="0" err="1">
                <a:solidFill>
                  <a:schemeClr val="tx1"/>
                </a:solidFill>
                <a:effectLst/>
                <a:latin typeface="+mn-lt"/>
                <a:ea typeface="+mn-ea"/>
                <a:cs typeface="+mn-cs"/>
              </a:rPr>
              <a:t>ecological</a:t>
            </a:r>
            <a:r>
              <a:rPr lang="es-MX" sz="1200" kern="1200" baseline="0" dirty="0">
                <a:solidFill>
                  <a:schemeClr val="tx1"/>
                </a:solidFill>
                <a:effectLst/>
                <a:latin typeface="+mn-lt"/>
                <a:ea typeface="+mn-ea"/>
                <a:cs typeface="+mn-cs"/>
              </a:rPr>
              <a:t> </a:t>
            </a:r>
            <a:r>
              <a:rPr lang="es-MX" sz="1200" kern="1200" baseline="0" dirty="0" err="1">
                <a:solidFill>
                  <a:schemeClr val="tx1"/>
                </a:solidFill>
                <a:effectLst/>
                <a:latin typeface="+mn-lt"/>
                <a:ea typeface="+mn-ea"/>
                <a:cs typeface="+mn-cs"/>
              </a:rPr>
              <a:t>dynamics</a:t>
            </a:r>
            <a:r>
              <a:rPr lang="es-MX" sz="1200" kern="1200" baseline="0" dirty="0">
                <a:solidFill>
                  <a:schemeClr val="tx1"/>
                </a:solidFill>
                <a:effectLst/>
                <a:latin typeface="+mn-lt"/>
                <a:ea typeface="+mn-ea"/>
                <a:cs typeface="+mn-cs"/>
              </a:rPr>
              <a:t> of coronavirus are </a:t>
            </a:r>
            <a:r>
              <a:rPr lang="es-MX" sz="1200" kern="1200" baseline="0" dirty="0" err="1">
                <a:solidFill>
                  <a:schemeClr val="tx1"/>
                </a:solidFill>
                <a:effectLst/>
                <a:latin typeface="+mn-lt"/>
                <a:ea typeface="+mn-ea"/>
                <a:cs typeface="+mn-cs"/>
              </a:rPr>
              <a:t>being</a:t>
            </a:r>
            <a:r>
              <a:rPr lang="es-MX" sz="1200" kern="1200" baseline="0" dirty="0">
                <a:solidFill>
                  <a:schemeClr val="tx1"/>
                </a:solidFill>
                <a:effectLst/>
                <a:latin typeface="+mn-lt"/>
                <a:ea typeface="+mn-ea"/>
                <a:cs typeface="+mn-cs"/>
              </a:rPr>
              <a:t> </a:t>
            </a:r>
            <a:r>
              <a:rPr lang="es-MX" sz="1200" kern="1200" baseline="0" dirty="0" err="1">
                <a:solidFill>
                  <a:schemeClr val="tx1"/>
                </a:solidFill>
                <a:effectLst/>
                <a:latin typeface="+mn-lt"/>
                <a:ea typeface="+mn-ea"/>
                <a:cs typeface="+mn-cs"/>
              </a:rPr>
              <a:t>researched</a:t>
            </a:r>
            <a:r>
              <a:rPr lang="es-MX" sz="1200" kern="1200" baseline="0" dirty="0">
                <a:solidFill>
                  <a:schemeClr val="tx1"/>
                </a:solidFill>
                <a:effectLst/>
                <a:latin typeface="+mn-lt"/>
                <a:ea typeface="+mn-ea"/>
                <a:cs typeface="+mn-cs"/>
              </a:rPr>
              <a:t> and </a:t>
            </a:r>
            <a:r>
              <a:rPr lang="es-MX" sz="1200" kern="1200" baseline="0" dirty="0" err="1">
                <a:solidFill>
                  <a:schemeClr val="tx1"/>
                </a:solidFill>
                <a:effectLst/>
                <a:latin typeface="+mn-lt"/>
                <a:ea typeface="+mn-ea"/>
                <a:cs typeface="+mn-cs"/>
              </a:rPr>
              <a:t>communicated</a:t>
            </a:r>
            <a:r>
              <a:rPr lang="es-MX" sz="1200" kern="1200" baseline="0" dirty="0">
                <a:solidFill>
                  <a:schemeClr val="tx1"/>
                </a:solidFill>
                <a:effectLst/>
                <a:latin typeface="+mn-lt"/>
                <a:ea typeface="+mn-ea"/>
                <a:cs typeface="+mn-cs"/>
              </a:rPr>
              <a:t> as </a:t>
            </a:r>
            <a:r>
              <a:rPr lang="es-MX" sz="1200" kern="1200" baseline="0" dirty="0" err="1">
                <a:solidFill>
                  <a:schemeClr val="tx1"/>
                </a:solidFill>
                <a:effectLst/>
                <a:latin typeface="+mn-lt"/>
                <a:ea typeface="+mn-ea"/>
                <a:cs typeface="+mn-cs"/>
              </a:rPr>
              <a:t>swifty</a:t>
            </a:r>
            <a:r>
              <a:rPr lang="es-MX" sz="1200" kern="1200" baseline="0" dirty="0">
                <a:solidFill>
                  <a:schemeClr val="tx1"/>
                </a:solidFill>
                <a:effectLst/>
                <a:latin typeface="+mn-lt"/>
                <a:ea typeface="+mn-ea"/>
                <a:cs typeface="+mn-cs"/>
              </a:rPr>
              <a:t> as posible, </a:t>
            </a:r>
            <a:r>
              <a:rPr lang="es-MX" sz="1200" kern="1200" baseline="0" dirty="0" err="1">
                <a:solidFill>
                  <a:schemeClr val="tx1"/>
                </a:solidFill>
                <a:effectLst/>
                <a:latin typeface="+mn-lt"/>
                <a:ea typeface="+mn-ea"/>
                <a:cs typeface="+mn-cs"/>
              </a:rPr>
              <a:t>by</a:t>
            </a:r>
            <a:r>
              <a:rPr lang="es-MX" sz="1200" kern="1200" baseline="0" dirty="0">
                <a:solidFill>
                  <a:schemeClr val="tx1"/>
                </a:solidFill>
                <a:effectLst/>
                <a:latin typeface="+mn-lt"/>
                <a:ea typeface="+mn-ea"/>
                <a:cs typeface="+mn-cs"/>
              </a:rPr>
              <a:t> </a:t>
            </a:r>
            <a:r>
              <a:rPr lang="es-MX" sz="1200" kern="1200" baseline="0" dirty="0" err="1">
                <a:solidFill>
                  <a:schemeClr val="tx1"/>
                </a:solidFill>
                <a:effectLst/>
                <a:latin typeface="+mn-lt"/>
                <a:ea typeface="+mn-ea"/>
                <a:cs typeface="+mn-cs"/>
              </a:rPr>
              <a:t>professionals</a:t>
            </a:r>
            <a:r>
              <a:rPr lang="es-MX" sz="1200" kern="1200" baseline="0" dirty="0">
                <a:solidFill>
                  <a:schemeClr val="tx1"/>
                </a:solidFill>
                <a:effectLst/>
                <a:latin typeface="+mn-lt"/>
                <a:ea typeface="+mn-ea"/>
                <a:cs typeface="+mn-cs"/>
              </a:rPr>
              <a:t> </a:t>
            </a:r>
            <a:r>
              <a:rPr lang="es-MX" sz="1200" kern="1200" baseline="0" dirty="0" err="1">
                <a:solidFill>
                  <a:schemeClr val="tx1"/>
                </a:solidFill>
                <a:effectLst/>
                <a:latin typeface="+mn-lt"/>
                <a:ea typeface="+mn-ea"/>
                <a:cs typeface="+mn-cs"/>
              </a:rPr>
              <a:t>operating</a:t>
            </a:r>
            <a:r>
              <a:rPr lang="es-MX" sz="1200" kern="1200" baseline="0" dirty="0">
                <a:solidFill>
                  <a:schemeClr val="tx1"/>
                </a:solidFill>
                <a:effectLst/>
                <a:latin typeface="+mn-lt"/>
                <a:ea typeface="+mn-ea"/>
                <a:cs typeface="+mn-cs"/>
              </a:rPr>
              <a:t> </a:t>
            </a:r>
            <a:r>
              <a:rPr lang="es-MX" sz="1200" kern="1200" baseline="0" dirty="0" err="1">
                <a:solidFill>
                  <a:schemeClr val="tx1"/>
                </a:solidFill>
                <a:effectLst/>
                <a:latin typeface="+mn-lt"/>
                <a:ea typeface="+mn-ea"/>
                <a:cs typeface="+mn-cs"/>
              </a:rPr>
              <a:t>along</a:t>
            </a:r>
            <a:r>
              <a:rPr lang="es-MX" sz="1200" kern="1200" baseline="0" dirty="0">
                <a:solidFill>
                  <a:schemeClr val="tx1"/>
                </a:solidFill>
                <a:effectLst/>
                <a:latin typeface="+mn-lt"/>
                <a:ea typeface="+mn-ea"/>
                <a:cs typeface="+mn-cs"/>
              </a:rPr>
              <a:t> </a:t>
            </a:r>
            <a:r>
              <a:rPr lang="es-MX" sz="1200" kern="1200" baseline="0" dirty="0" err="1">
                <a:solidFill>
                  <a:schemeClr val="tx1"/>
                </a:solidFill>
                <a:effectLst/>
                <a:latin typeface="+mn-lt"/>
                <a:ea typeface="+mn-ea"/>
                <a:cs typeface="+mn-cs"/>
              </a:rPr>
              <a:t>the</a:t>
            </a:r>
            <a:r>
              <a:rPr lang="es-MX" sz="1200" kern="1200" baseline="0" dirty="0">
                <a:solidFill>
                  <a:schemeClr val="tx1"/>
                </a:solidFill>
                <a:effectLst/>
                <a:latin typeface="+mn-lt"/>
                <a:ea typeface="+mn-ea"/>
                <a:cs typeface="+mn-cs"/>
              </a:rPr>
              <a:t> </a:t>
            </a:r>
            <a:r>
              <a:rPr lang="es-MX" sz="1200" kern="1200" baseline="0" dirty="0" err="1">
                <a:solidFill>
                  <a:schemeClr val="tx1"/>
                </a:solidFill>
                <a:effectLst/>
                <a:latin typeface="+mn-lt"/>
                <a:ea typeface="+mn-ea"/>
                <a:cs typeface="+mn-cs"/>
              </a:rPr>
              <a:t>food</a:t>
            </a:r>
            <a:r>
              <a:rPr lang="es-MX" sz="1200" kern="1200" baseline="0" dirty="0">
                <a:solidFill>
                  <a:schemeClr val="tx1"/>
                </a:solidFill>
                <a:effectLst/>
                <a:latin typeface="+mn-lt"/>
                <a:ea typeface="+mn-ea"/>
                <a:cs typeface="+mn-cs"/>
              </a:rPr>
              <a:t> </a:t>
            </a:r>
            <a:r>
              <a:rPr lang="es-MX" sz="1200" kern="1200" baseline="0" dirty="0" err="1">
                <a:solidFill>
                  <a:schemeClr val="tx1"/>
                </a:solidFill>
                <a:effectLst/>
                <a:latin typeface="+mn-lt"/>
                <a:ea typeface="+mn-ea"/>
                <a:cs typeface="+mn-cs"/>
              </a:rPr>
              <a:t>supply</a:t>
            </a:r>
            <a:r>
              <a:rPr lang="es-MX" sz="1200" kern="1200" baseline="0" dirty="0">
                <a:solidFill>
                  <a:schemeClr val="tx1"/>
                </a:solidFill>
                <a:effectLst/>
                <a:latin typeface="+mn-lt"/>
                <a:ea typeface="+mn-ea"/>
                <a:cs typeface="+mn-cs"/>
              </a:rPr>
              <a:t> </a:t>
            </a:r>
            <a:r>
              <a:rPr lang="es-MX" sz="1200" kern="1200" baseline="0" dirty="0" err="1">
                <a:solidFill>
                  <a:schemeClr val="tx1"/>
                </a:solidFill>
                <a:effectLst/>
                <a:latin typeface="+mn-lt"/>
                <a:ea typeface="+mn-ea"/>
                <a:cs typeface="+mn-cs"/>
              </a:rPr>
              <a:t>chain</a:t>
            </a:r>
            <a:r>
              <a:rPr lang="es-MX" sz="1200" kern="1200" baseline="0" dirty="0">
                <a:solidFill>
                  <a:schemeClr val="tx1"/>
                </a:solidFill>
                <a:effectLst/>
                <a:latin typeface="+mn-lt"/>
                <a:ea typeface="+mn-ea"/>
                <a:cs typeface="+mn-cs"/>
              </a:rPr>
              <a:t> and in </a:t>
            </a:r>
            <a:r>
              <a:rPr lang="es-MX" sz="1200" kern="1200" baseline="0" dirty="0" err="1">
                <a:solidFill>
                  <a:schemeClr val="tx1"/>
                </a:solidFill>
                <a:effectLst/>
                <a:latin typeface="+mn-lt"/>
                <a:ea typeface="+mn-ea"/>
                <a:cs typeface="+mn-cs"/>
              </a:rPr>
              <a:t>government</a:t>
            </a:r>
            <a:r>
              <a:rPr lang="es-MX" sz="1200" kern="1200" baseline="0" dirty="0">
                <a:solidFill>
                  <a:schemeClr val="tx1"/>
                </a:solidFill>
                <a:effectLst/>
                <a:latin typeface="+mn-lt"/>
                <a:ea typeface="+mn-ea"/>
                <a:cs typeface="+mn-cs"/>
              </a:rPr>
              <a:t>, </a:t>
            </a:r>
            <a:r>
              <a:rPr lang="es-MX" sz="1200" kern="1200" baseline="0" dirty="0" err="1">
                <a:solidFill>
                  <a:schemeClr val="tx1"/>
                </a:solidFill>
                <a:effectLst/>
                <a:latin typeface="+mn-lt"/>
                <a:ea typeface="+mn-ea"/>
                <a:cs typeface="+mn-cs"/>
              </a:rPr>
              <a:t>with</a:t>
            </a:r>
            <a:r>
              <a:rPr lang="es-MX" sz="1200" kern="1200" baseline="0" dirty="0">
                <a:solidFill>
                  <a:schemeClr val="tx1"/>
                </a:solidFill>
                <a:effectLst/>
                <a:latin typeface="+mn-lt"/>
                <a:ea typeface="+mn-ea"/>
                <a:cs typeface="+mn-cs"/>
              </a:rPr>
              <a:t> </a:t>
            </a:r>
            <a:r>
              <a:rPr lang="es-MX" sz="1200" kern="1200" baseline="0" dirty="0" err="1">
                <a:solidFill>
                  <a:schemeClr val="tx1"/>
                </a:solidFill>
                <a:effectLst/>
                <a:latin typeface="+mn-lt"/>
                <a:ea typeface="+mn-ea"/>
                <a:cs typeface="+mn-cs"/>
              </a:rPr>
              <a:t>the</a:t>
            </a:r>
            <a:r>
              <a:rPr lang="es-MX" sz="1200" kern="1200" baseline="0" dirty="0">
                <a:solidFill>
                  <a:schemeClr val="tx1"/>
                </a:solidFill>
                <a:effectLst/>
                <a:latin typeface="+mn-lt"/>
                <a:ea typeface="+mn-ea"/>
                <a:cs typeface="+mn-cs"/>
              </a:rPr>
              <a:t> </a:t>
            </a:r>
            <a:r>
              <a:rPr lang="es-MX" sz="1200" kern="1200" baseline="0" dirty="0" err="1">
                <a:solidFill>
                  <a:schemeClr val="tx1"/>
                </a:solidFill>
                <a:effectLst/>
                <a:latin typeface="+mn-lt"/>
                <a:ea typeface="+mn-ea"/>
                <a:cs typeface="+mn-cs"/>
              </a:rPr>
              <a:t>aim</a:t>
            </a:r>
            <a:r>
              <a:rPr lang="es-MX" sz="1200" kern="1200" baseline="0" dirty="0">
                <a:solidFill>
                  <a:schemeClr val="tx1"/>
                </a:solidFill>
                <a:effectLst/>
                <a:latin typeface="+mn-lt"/>
                <a:ea typeface="+mn-ea"/>
                <a:cs typeface="+mn-cs"/>
              </a:rPr>
              <a:t> </a:t>
            </a:r>
            <a:r>
              <a:rPr lang="es-MX" sz="1200" kern="1200" baseline="0" dirty="0" err="1">
                <a:solidFill>
                  <a:schemeClr val="tx1"/>
                </a:solidFill>
                <a:effectLst/>
                <a:latin typeface="+mn-lt"/>
                <a:ea typeface="+mn-ea"/>
                <a:cs typeface="+mn-cs"/>
              </a:rPr>
              <a:t>of</a:t>
            </a:r>
            <a:r>
              <a:rPr lang="es-MX" sz="1200" kern="1200" baseline="0" dirty="0">
                <a:solidFill>
                  <a:schemeClr val="tx1"/>
                </a:solidFill>
                <a:effectLst/>
                <a:latin typeface="+mn-lt"/>
                <a:ea typeface="+mn-ea"/>
                <a:cs typeface="+mn-cs"/>
              </a:rPr>
              <a:t> </a:t>
            </a:r>
            <a:r>
              <a:rPr lang="es-MX" sz="1200" kern="1200" dirty="0" err="1">
                <a:solidFill>
                  <a:schemeClr val="tx1"/>
                </a:solidFill>
                <a:effectLst/>
                <a:latin typeface="+mn-lt"/>
                <a:ea typeface="+mn-ea"/>
                <a:cs typeface="+mn-cs"/>
              </a:rPr>
              <a:t>assisting</a:t>
            </a:r>
            <a:r>
              <a:rPr lang="es-MX" sz="1200" kern="1200" dirty="0">
                <a:solidFill>
                  <a:schemeClr val="tx1"/>
                </a:solidFill>
                <a:effectLst/>
                <a:latin typeface="+mn-lt"/>
                <a:ea typeface="+mn-ea"/>
                <a:cs typeface="+mn-cs"/>
              </a:rPr>
              <a:t> </a:t>
            </a:r>
            <a:r>
              <a:rPr lang="es-MX" sz="1200" kern="1200" dirty="0" err="1">
                <a:solidFill>
                  <a:schemeClr val="tx1"/>
                </a:solidFill>
                <a:effectLst/>
                <a:latin typeface="+mn-lt"/>
                <a:ea typeface="+mn-ea"/>
                <a:cs typeface="+mn-cs"/>
              </a:rPr>
              <a:t>them</a:t>
            </a:r>
            <a:r>
              <a:rPr lang="es-MX" sz="1200" kern="1200" dirty="0">
                <a:solidFill>
                  <a:schemeClr val="tx1"/>
                </a:solidFill>
                <a:effectLst/>
                <a:latin typeface="+mn-lt"/>
                <a:ea typeface="+mn-ea"/>
                <a:cs typeface="+mn-cs"/>
              </a:rPr>
              <a:t> </a:t>
            </a:r>
            <a:r>
              <a:rPr lang="es-MX" sz="1200" kern="1200" dirty="0" err="1">
                <a:solidFill>
                  <a:schemeClr val="tx1"/>
                </a:solidFill>
                <a:effectLst/>
                <a:latin typeface="+mn-lt"/>
                <a:ea typeface="+mn-ea"/>
                <a:cs typeface="+mn-cs"/>
              </a:rPr>
              <a:t>to</a:t>
            </a:r>
            <a:r>
              <a:rPr lang="es-MX" sz="1200" kern="1200" dirty="0">
                <a:solidFill>
                  <a:schemeClr val="tx1"/>
                </a:solidFill>
                <a:effectLst/>
                <a:latin typeface="+mn-lt"/>
                <a:ea typeface="+mn-ea"/>
                <a:cs typeface="+mn-cs"/>
              </a:rPr>
              <a:t> </a:t>
            </a:r>
            <a:r>
              <a:rPr lang="es-MX" sz="1200" kern="1200" dirty="0" err="1">
                <a:solidFill>
                  <a:schemeClr val="tx1"/>
                </a:solidFill>
                <a:effectLst/>
                <a:latin typeface="+mn-lt"/>
                <a:ea typeface="+mn-ea"/>
                <a:cs typeface="+mn-cs"/>
              </a:rPr>
              <a:t>establish</a:t>
            </a:r>
            <a:r>
              <a:rPr lang="es-MX" sz="1200" kern="1200" dirty="0">
                <a:solidFill>
                  <a:schemeClr val="tx1"/>
                </a:solidFill>
                <a:effectLst/>
                <a:latin typeface="+mn-lt"/>
                <a:ea typeface="+mn-ea"/>
                <a:cs typeface="+mn-cs"/>
              </a:rPr>
              <a:t> </a:t>
            </a:r>
            <a:r>
              <a:rPr lang="es-MX" sz="1200" kern="1200" dirty="0" err="1">
                <a:solidFill>
                  <a:schemeClr val="tx1"/>
                </a:solidFill>
                <a:effectLst/>
                <a:latin typeface="+mn-lt"/>
                <a:ea typeface="+mn-ea"/>
                <a:cs typeface="+mn-cs"/>
              </a:rPr>
              <a:t>appropriate</a:t>
            </a:r>
            <a:r>
              <a:rPr lang="es-MX" sz="1200" kern="1200" dirty="0">
                <a:solidFill>
                  <a:schemeClr val="tx1"/>
                </a:solidFill>
                <a:effectLst/>
                <a:latin typeface="+mn-lt"/>
                <a:ea typeface="+mn-ea"/>
                <a:cs typeface="+mn-cs"/>
              </a:rPr>
              <a:t> </a:t>
            </a:r>
            <a:r>
              <a:rPr lang="es-MX" sz="1200" kern="1200" dirty="0" err="1">
                <a:solidFill>
                  <a:schemeClr val="tx1"/>
                </a:solidFill>
                <a:effectLst/>
                <a:latin typeface="+mn-lt"/>
                <a:ea typeface="+mn-ea"/>
                <a:cs typeface="+mn-cs"/>
              </a:rPr>
              <a:t>biosecurity measures</a:t>
            </a:r>
            <a:r>
              <a:rPr lang="es-MX" sz="1200" kern="1200" dirty="0">
                <a:solidFill>
                  <a:schemeClr val="tx1"/>
                </a:solidFill>
                <a:effectLst/>
                <a:latin typeface="+mn-lt"/>
                <a:ea typeface="+mn-ea"/>
                <a:cs typeface="+mn-cs"/>
              </a:rPr>
              <a:t>.</a:t>
            </a:r>
            <a:endParaRPr lang="es-CL" sz="1200" strike="dblStrike" kern="1200" baseline="0" dirty="0">
              <a:solidFill>
                <a:schemeClr val="tx1"/>
              </a:solidFill>
              <a:effectLst/>
              <a:latin typeface="+mn-lt"/>
              <a:ea typeface="+mn-ea"/>
              <a:cs typeface="+mn-cs"/>
            </a:endParaRPr>
          </a:p>
        </p:txBody>
      </p:sp>
      <p:sp>
        <p:nvSpPr>
          <p:cNvPr id="4" name="Marcador de número de diapositiva 3"/>
          <p:cNvSpPr>
            <a:spLocks noGrp="1"/>
          </p:cNvSpPr>
          <p:nvPr>
            <p:ph type="sldNum" sz="quarter" idx="5"/>
          </p:nvPr>
        </p:nvSpPr>
        <p:spPr/>
        <p:txBody>
          <a:bodyPr/>
          <a:lstStyle/>
          <a:p>
            <a:pPr>
              <a:defRPr/>
            </a:pPr>
            <a:fld id="{04846586-9FD1-4A5E-B116-BAB78D48E144}" type="slidenum">
              <a:rPr lang="es-CL" smtClean="0">
                <a:solidFill>
                  <a:prstClr val="black"/>
                </a:solidFill>
              </a:rPr>
              <a:pPr>
                <a:defRPr/>
              </a:pPr>
              <a:t>40</a:t>
            </a:fld>
            <a:endParaRPr lang="es-CL">
              <a:solidFill>
                <a:prstClr val="black"/>
              </a:solidFill>
            </a:endParaRPr>
          </a:p>
        </p:txBody>
      </p:sp>
    </p:spTree>
    <p:extLst>
      <p:ext uri="{BB962C8B-B14F-4D97-AF65-F5344CB8AC3E}">
        <p14:creationId xmlns:p14="http://schemas.microsoft.com/office/powerpoint/2010/main" val="33004703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sz="1200" kern="1200" dirty="0">
                <a:solidFill>
                  <a:schemeClr val="tx1"/>
                </a:solidFill>
                <a:effectLst/>
                <a:latin typeface="+mn-lt"/>
                <a:ea typeface="+mn-ea"/>
                <a:cs typeface="+mn-cs"/>
              </a:rPr>
              <a:t>To </a:t>
            </a:r>
            <a:r>
              <a:rPr lang="es-MX" sz="1200" kern="1200" dirty="0" err="1">
                <a:solidFill>
                  <a:schemeClr val="tx1"/>
                </a:solidFill>
                <a:effectLst/>
                <a:latin typeface="+mn-lt"/>
                <a:ea typeface="+mn-ea"/>
                <a:cs typeface="+mn-cs"/>
              </a:rPr>
              <a:t>promote</a:t>
            </a:r>
            <a:r>
              <a:rPr lang="es-MX" sz="1200" kern="1200" dirty="0">
                <a:solidFill>
                  <a:schemeClr val="tx1"/>
                </a:solidFill>
                <a:effectLst/>
                <a:latin typeface="+mn-lt"/>
                <a:ea typeface="+mn-ea"/>
                <a:cs typeface="+mn-cs"/>
              </a:rPr>
              <a:t> </a:t>
            </a:r>
            <a:r>
              <a:rPr lang="es-MX" sz="1200" kern="1200" dirty="0" err="1">
                <a:solidFill>
                  <a:schemeClr val="tx1"/>
                </a:solidFill>
                <a:effectLst/>
                <a:latin typeface="+mn-lt"/>
                <a:ea typeface="+mn-ea"/>
                <a:cs typeface="+mn-cs"/>
              </a:rPr>
              <a:t>the</a:t>
            </a:r>
            <a:r>
              <a:rPr lang="es-MX" sz="1200" kern="1200" dirty="0">
                <a:solidFill>
                  <a:schemeClr val="tx1"/>
                </a:solidFill>
                <a:effectLst/>
                <a:latin typeface="+mn-lt"/>
                <a:ea typeface="+mn-ea"/>
                <a:cs typeface="+mn-cs"/>
              </a:rPr>
              <a:t> </a:t>
            </a:r>
            <a:r>
              <a:rPr lang="es-MX" sz="1200" kern="1200" dirty="0" err="1">
                <a:solidFill>
                  <a:schemeClr val="tx1"/>
                </a:solidFill>
                <a:effectLst/>
                <a:latin typeface="+mn-lt"/>
                <a:ea typeface="+mn-ea"/>
                <a:cs typeface="+mn-cs"/>
              </a:rPr>
              <a:t>formation</a:t>
            </a:r>
            <a:r>
              <a:rPr lang="es-MX" sz="1200" kern="1200" dirty="0">
                <a:solidFill>
                  <a:schemeClr val="tx1"/>
                </a:solidFill>
                <a:effectLst/>
                <a:latin typeface="+mn-lt"/>
                <a:ea typeface="+mn-ea"/>
                <a:cs typeface="+mn-cs"/>
              </a:rPr>
              <a:t> of </a:t>
            </a:r>
            <a:r>
              <a:rPr lang="es-MX" sz="1200" kern="1200" dirty="0" err="1">
                <a:solidFill>
                  <a:schemeClr val="tx1"/>
                </a:solidFill>
                <a:effectLst/>
                <a:latin typeface="+mn-lt"/>
                <a:ea typeface="+mn-ea"/>
                <a:cs typeface="+mn-cs"/>
              </a:rPr>
              <a:t>interdisciplinary</a:t>
            </a:r>
            <a:r>
              <a:rPr lang="es-MX" sz="1200" kern="1200" dirty="0">
                <a:solidFill>
                  <a:schemeClr val="tx1"/>
                </a:solidFill>
                <a:effectLst/>
                <a:latin typeface="+mn-lt"/>
                <a:ea typeface="+mn-ea"/>
                <a:cs typeface="+mn-cs"/>
              </a:rPr>
              <a:t> </a:t>
            </a:r>
            <a:r>
              <a:rPr lang="es-MX" sz="1200" kern="1200" dirty="0" err="1">
                <a:solidFill>
                  <a:schemeClr val="tx1"/>
                </a:solidFill>
                <a:effectLst/>
                <a:latin typeface="+mn-lt"/>
                <a:ea typeface="+mn-ea"/>
                <a:cs typeface="+mn-cs"/>
              </a:rPr>
              <a:t>teams</a:t>
            </a:r>
            <a:r>
              <a:rPr lang="es-MX" sz="1200" kern="1200" baseline="0" dirty="0">
                <a:solidFill>
                  <a:schemeClr val="tx1"/>
                </a:solidFill>
                <a:effectLst/>
                <a:latin typeface="+mn-lt"/>
                <a:ea typeface="+mn-ea"/>
                <a:cs typeface="+mn-cs"/>
              </a:rPr>
              <a:t> </a:t>
            </a:r>
            <a:r>
              <a:rPr lang="es-MX" sz="1200" kern="1200" baseline="0" dirty="0" err="1">
                <a:solidFill>
                  <a:schemeClr val="tx1"/>
                </a:solidFill>
                <a:effectLst/>
                <a:latin typeface="+mn-lt"/>
                <a:ea typeface="+mn-ea"/>
                <a:cs typeface="+mn-cs"/>
              </a:rPr>
              <a:t>from</a:t>
            </a:r>
            <a:r>
              <a:rPr lang="es-MX" sz="1200" kern="1200" baseline="0" dirty="0">
                <a:solidFill>
                  <a:schemeClr val="tx1"/>
                </a:solidFill>
                <a:effectLst/>
                <a:latin typeface="+mn-lt"/>
                <a:ea typeface="+mn-ea"/>
                <a:cs typeface="+mn-cs"/>
              </a:rPr>
              <a:t> </a:t>
            </a:r>
            <a:r>
              <a:rPr lang="es-MX" sz="1200" kern="1200" baseline="0" dirty="0" err="1">
                <a:solidFill>
                  <a:schemeClr val="tx1"/>
                </a:solidFill>
                <a:effectLst/>
                <a:latin typeface="+mn-lt"/>
                <a:ea typeface="+mn-ea"/>
                <a:cs typeface="+mn-cs"/>
              </a:rPr>
              <a:t>different</a:t>
            </a:r>
            <a:r>
              <a:rPr lang="es-MX" sz="1200" kern="1200" baseline="0" dirty="0">
                <a:solidFill>
                  <a:schemeClr val="tx1"/>
                </a:solidFill>
                <a:effectLst/>
                <a:latin typeface="+mn-lt"/>
                <a:ea typeface="+mn-ea"/>
                <a:cs typeface="+mn-cs"/>
              </a:rPr>
              <a:t> </a:t>
            </a:r>
            <a:r>
              <a:rPr lang="es-MX" sz="1200" kern="1200" baseline="0" dirty="0" err="1">
                <a:solidFill>
                  <a:schemeClr val="tx1"/>
                </a:solidFill>
                <a:effectLst/>
                <a:latin typeface="+mn-lt"/>
                <a:ea typeface="+mn-ea"/>
                <a:cs typeface="+mn-cs"/>
              </a:rPr>
              <a:t>fields</a:t>
            </a:r>
            <a:r>
              <a:rPr lang="es-MX" sz="1200" kern="1200" baseline="0" dirty="0">
                <a:solidFill>
                  <a:schemeClr val="tx1"/>
                </a:solidFill>
                <a:effectLst/>
                <a:latin typeface="+mn-lt"/>
                <a:ea typeface="+mn-ea"/>
                <a:cs typeface="+mn-cs"/>
              </a:rPr>
              <a:t>, </a:t>
            </a:r>
            <a:r>
              <a:rPr lang="es-MX" sz="1200" kern="1200" dirty="0" err="1">
                <a:solidFill>
                  <a:schemeClr val="tx1"/>
                </a:solidFill>
                <a:effectLst/>
                <a:latin typeface="+mn-lt"/>
                <a:ea typeface="+mn-ea"/>
                <a:cs typeface="+mn-cs"/>
              </a:rPr>
              <a:t>for</a:t>
            </a:r>
            <a:r>
              <a:rPr lang="es-MX" sz="1200" kern="1200" dirty="0">
                <a:solidFill>
                  <a:schemeClr val="tx1"/>
                </a:solidFill>
                <a:effectLst/>
                <a:latin typeface="+mn-lt"/>
                <a:ea typeface="+mn-ea"/>
                <a:cs typeface="+mn-cs"/>
              </a:rPr>
              <a:t> </a:t>
            </a:r>
            <a:r>
              <a:rPr lang="es-MX" sz="1200" kern="1200" dirty="0" err="1">
                <a:solidFill>
                  <a:schemeClr val="tx1"/>
                </a:solidFill>
                <a:effectLst/>
                <a:latin typeface="+mn-lt"/>
                <a:ea typeface="+mn-ea"/>
                <a:cs typeface="+mn-cs"/>
              </a:rPr>
              <a:t>example</a:t>
            </a:r>
            <a:r>
              <a:rPr lang="es-MX" sz="1200" kern="1200" dirty="0">
                <a:solidFill>
                  <a:schemeClr val="tx1"/>
                </a:solidFill>
                <a:effectLst/>
                <a:latin typeface="+mn-lt"/>
                <a:ea typeface="+mn-ea"/>
                <a:cs typeface="+mn-cs"/>
              </a:rPr>
              <a:t>, </a:t>
            </a:r>
            <a:r>
              <a:rPr lang="es-MX" sz="1200" kern="1200" dirty="0" err="1">
                <a:solidFill>
                  <a:schemeClr val="tx1"/>
                </a:solidFill>
                <a:effectLst/>
                <a:latin typeface="+mn-lt"/>
                <a:ea typeface="+mn-ea"/>
                <a:cs typeface="+mn-cs"/>
              </a:rPr>
              <a:t>between</a:t>
            </a:r>
            <a:r>
              <a:rPr lang="es-MX" sz="1200" kern="1200" baseline="0" dirty="0">
                <a:solidFill>
                  <a:schemeClr val="tx1"/>
                </a:solidFill>
                <a:effectLst/>
                <a:latin typeface="+mn-lt"/>
                <a:ea typeface="+mn-ea"/>
                <a:cs typeface="+mn-cs"/>
              </a:rPr>
              <a:t> </a:t>
            </a:r>
            <a:r>
              <a:rPr lang="es-MX" sz="1200" kern="1200" baseline="0" dirty="0" err="1">
                <a:solidFill>
                  <a:schemeClr val="tx1"/>
                </a:solidFill>
                <a:effectLst/>
                <a:latin typeface="+mn-lt"/>
                <a:ea typeface="+mn-ea"/>
                <a:cs typeface="+mn-cs"/>
              </a:rPr>
              <a:t>food</a:t>
            </a:r>
            <a:r>
              <a:rPr lang="es-MX" sz="1200" kern="1200" baseline="0" dirty="0">
                <a:solidFill>
                  <a:schemeClr val="tx1"/>
                </a:solidFill>
                <a:effectLst/>
                <a:latin typeface="+mn-lt"/>
                <a:ea typeface="+mn-ea"/>
                <a:cs typeface="+mn-cs"/>
              </a:rPr>
              <a:t> </a:t>
            </a:r>
            <a:r>
              <a:rPr lang="es-MX" sz="1200" kern="1200" baseline="0" dirty="0" err="1">
                <a:solidFill>
                  <a:schemeClr val="tx1"/>
                </a:solidFill>
                <a:effectLst/>
                <a:latin typeface="+mn-lt"/>
                <a:ea typeface="+mn-ea"/>
                <a:cs typeface="+mn-cs"/>
              </a:rPr>
              <a:t>hygiene</a:t>
            </a:r>
            <a:r>
              <a:rPr lang="es-MX" sz="1200" kern="1200" baseline="0" dirty="0">
                <a:solidFill>
                  <a:schemeClr val="tx1"/>
                </a:solidFill>
                <a:effectLst/>
                <a:latin typeface="+mn-lt"/>
                <a:ea typeface="+mn-ea"/>
                <a:cs typeface="+mn-cs"/>
              </a:rPr>
              <a:t>, </a:t>
            </a:r>
            <a:r>
              <a:rPr lang="es-MX" sz="1200" kern="1200" baseline="0" dirty="0" err="1">
                <a:solidFill>
                  <a:schemeClr val="tx1"/>
                </a:solidFill>
                <a:effectLst/>
                <a:latin typeface="+mn-lt"/>
                <a:ea typeface="+mn-ea"/>
                <a:cs typeface="+mn-cs"/>
              </a:rPr>
              <a:t>occupational</a:t>
            </a:r>
            <a:r>
              <a:rPr lang="es-MX" sz="1200" kern="1200" baseline="0" dirty="0">
                <a:solidFill>
                  <a:schemeClr val="tx1"/>
                </a:solidFill>
                <a:effectLst/>
                <a:latin typeface="+mn-lt"/>
                <a:ea typeface="+mn-ea"/>
                <a:cs typeface="+mn-cs"/>
              </a:rPr>
              <a:t> safety and </a:t>
            </a:r>
            <a:r>
              <a:rPr lang="es-MX" sz="1200" kern="1200" baseline="0" dirty="0" err="1">
                <a:solidFill>
                  <a:schemeClr val="tx1"/>
                </a:solidFill>
                <a:effectLst/>
                <a:latin typeface="+mn-lt"/>
                <a:ea typeface="+mn-ea"/>
                <a:cs typeface="+mn-cs"/>
              </a:rPr>
              <a:t>the</a:t>
            </a:r>
            <a:r>
              <a:rPr lang="es-MX" sz="1200" kern="1200" baseline="0" dirty="0">
                <a:solidFill>
                  <a:schemeClr val="tx1"/>
                </a:solidFill>
                <a:effectLst/>
                <a:latin typeface="+mn-lt"/>
                <a:ea typeface="+mn-ea"/>
                <a:cs typeface="+mn-cs"/>
              </a:rPr>
              <a:t> </a:t>
            </a:r>
            <a:r>
              <a:rPr lang="es-MX" sz="1200" kern="1200" baseline="0" dirty="0" err="1">
                <a:solidFill>
                  <a:schemeClr val="tx1"/>
                </a:solidFill>
                <a:effectLst/>
                <a:latin typeface="+mn-lt"/>
                <a:ea typeface="+mn-ea"/>
                <a:cs typeface="+mn-cs"/>
              </a:rPr>
              <a:t>environment</a:t>
            </a:r>
            <a:r>
              <a:rPr lang="es-MX" sz="1200" kern="1200" baseline="0" dirty="0">
                <a:solidFill>
                  <a:schemeClr val="tx1"/>
                </a:solidFill>
                <a:effectLst/>
                <a:latin typeface="+mn-lt"/>
                <a:ea typeface="+mn-ea"/>
                <a:cs typeface="+mn-cs"/>
              </a:rPr>
              <a:t> </a:t>
            </a:r>
            <a:r>
              <a:rPr lang="es-MX" sz="1200" kern="1200" baseline="0" dirty="0" err="1">
                <a:solidFill>
                  <a:schemeClr val="tx1"/>
                </a:solidFill>
                <a:effectLst/>
                <a:latin typeface="+mn-lt"/>
                <a:ea typeface="+mn-ea"/>
                <a:cs typeface="+mn-cs"/>
              </a:rPr>
              <a:t>when</a:t>
            </a:r>
            <a:r>
              <a:rPr lang="es-MX" sz="1200" kern="1200" baseline="0" dirty="0">
                <a:solidFill>
                  <a:schemeClr val="tx1"/>
                </a:solidFill>
                <a:effectLst/>
                <a:latin typeface="+mn-lt"/>
                <a:ea typeface="+mn-ea"/>
                <a:cs typeface="+mn-cs"/>
              </a:rPr>
              <a:t> </a:t>
            </a:r>
            <a:r>
              <a:rPr lang="es-MX" sz="1200" kern="1200" baseline="0" dirty="0" err="1">
                <a:solidFill>
                  <a:schemeClr val="tx1"/>
                </a:solidFill>
                <a:effectLst/>
                <a:latin typeface="+mn-lt"/>
                <a:ea typeface="+mn-ea"/>
                <a:cs typeface="+mn-cs"/>
              </a:rPr>
              <a:t>working</a:t>
            </a:r>
            <a:r>
              <a:rPr lang="es-MX" sz="1200" kern="1200" baseline="0" dirty="0">
                <a:solidFill>
                  <a:schemeClr val="tx1"/>
                </a:solidFill>
                <a:effectLst/>
                <a:latin typeface="+mn-lt"/>
                <a:ea typeface="+mn-ea"/>
                <a:cs typeface="+mn-cs"/>
              </a:rPr>
              <a:t> </a:t>
            </a:r>
            <a:r>
              <a:rPr lang="es-MX" sz="1200" kern="1200" baseline="0" dirty="0" err="1">
                <a:solidFill>
                  <a:schemeClr val="tx1"/>
                </a:solidFill>
                <a:effectLst/>
                <a:latin typeface="+mn-lt"/>
                <a:ea typeface="+mn-ea"/>
                <a:cs typeface="+mn-cs"/>
              </a:rPr>
              <a:t>on</a:t>
            </a:r>
            <a:r>
              <a:rPr lang="es-MX" sz="1200" kern="1200" baseline="0" dirty="0">
                <a:solidFill>
                  <a:schemeClr val="tx1"/>
                </a:solidFill>
                <a:effectLst/>
                <a:latin typeface="+mn-lt"/>
                <a:ea typeface="+mn-ea"/>
                <a:cs typeface="+mn-cs"/>
              </a:rPr>
              <a:t> </a:t>
            </a:r>
            <a:r>
              <a:rPr lang="es-MX" sz="1200" kern="1200" baseline="0" dirty="0" err="1">
                <a:solidFill>
                  <a:schemeClr val="tx1"/>
                </a:solidFill>
                <a:effectLst/>
                <a:latin typeface="+mn-lt"/>
                <a:ea typeface="+mn-ea"/>
                <a:cs typeface="+mn-cs"/>
              </a:rPr>
              <a:t>design</a:t>
            </a:r>
            <a:r>
              <a:rPr lang="es-MX" sz="1200" kern="1200" baseline="0" dirty="0">
                <a:solidFill>
                  <a:schemeClr val="tx1"/>
                </a:solidFill>
                <a:effectLst/>
                <a:latin typeface="+mn-lt"/>
                <a:ea typeface="+mn-ea"/>
                <a:cs typeface="+mn-cs"/>
              </a:rPr>
              <a:t> and </a:t>
            </a:r>
            <a:r>
              <a:rPr lang="es-MX" sz="1200" kern="1200" baseline="0" dirty="0" err="1">
                <a:solidFill>
                  <a:schemeClr val="tx1"/>
                </a:solidFill>
                <a:effectLst/>
                <a:latin typeface="+mn-lt"/>
                <a:ea typeface="+mn-ea"/>
                <a:cs typeface="+mn-cs"/>
              </a:rPr>
              <a:t>operational</a:t>
            </a:r>
            <a:r>
              <a:rPr lang="es-MX" sz="1200" kern="1200" baseline="0" dirty="0">
                <a:solidFill>
                  <a:schemeClr val="tx1"/>
                </a:solidFill>
                <a:effectLst/>
                <a:latin typeface="+mn-lt"/>
                <a:ea typeface="+mn-ea"/>
                <a:cs typeface="+mn-cs"/>
              </a:rPr>
              <a:t> </a:t>
            </a:r>
            <a:r>
              <a:rPr lang="es-MX" sz="1200" kern="1200" baseline="0" dirty="0" err="1" smtClean="0">
                <a:solidFill>
                  <a:schemeClr val="tx1"/>
                </a:solidFill>
                <a:effectLst/>
                <a:latin typeface="+mn-lt"/>
                <a:ea typeface="+mn-ea"/>
                <a:cs typeface="+mn-cs"/>
              </a:rPr>
              <a:t>management</a:t>
            </a:r>
            <a:r>
              <a:rPr lang="es-MX" sz="1200" kern="1200" baseline="0" dirty="0" smtClean="0">
                <a:solidFill>
                  <a:schemeClr val="tx1"/>
                </a:solidFill>
                <a:effectLst/>
                <a:latin typeface="+mn-lt"/>
                <a:ea typeface="+mn-ea"/>
                <a:cs typeface="+mn-cs"/>
              </a:rPr>
              <a:t> </a:t>
            </a:r>
            <a:r>
              <a:rPr lang="es-MX" sz="1200" kern="1200" baseline="0" dirty="0" err="1">
                <a:solidFill>
                  <a:schemeClr val="tx1"/>
                </a:solidFill>
                <a:effectLst/>
                <a:latin typeface="+mn-lt"/>
                <a:ea typeface="+mn-ea"/>
                <a:cs typeface="+mn-cs"/>
              </a:rPr>
              <a:t>aimed</a:t>
            </a:r>
            <a:r>
              <a:rPr lang="es-MX" sz="1200" kern="1200" baseline="0" dirty="0">
                <a:solidFill>
                  <a:schemeClr val="tx1"/>
                </a:solidFill>
                <a:effectLst/>
                <a:latin typeface="+mn-lt"/>
                <a:ea typeface="+mn-ea"/>
                <a:cs typeface="+mn-cs"/>
              </a:rPr>
              <a:t> at </a:t>
            </a:r>
            <a:r>
              <a:rPr lang="es-MX" sz="1200" kern="1200" baseline="0" dirty="0" err="1">
                <a:solidFill>
                  <a:schemeClr val="tx1"/>
                </a:solidFill>
                <a:effectLst/>
                <a:latin typeface="+mn-lt"/>
                <a:ea typeface="+mn-ea"/>
                <a:cs typeface="+mn-cs"/>
              </a:rPr>
              <a:t>minimising</a:t>
            </a:r>
            <a:r>
              <a:rPr lang="es-MX" sz="1200" kern="1200" baseline="0" dirty="0">
                <a:solidFill>
                  <a:schemeClr val="tx1"/>
                </a:solidFill>
                <a:effectLst/>
                <a:latin typeface="+mn-lt"/>
                <a:ea typeface="+mn-ea"/>
                <a:cs typeface="+mn-cs"/>
              </a:rPr>
              <a:t> </a:t>
            </a:r>
            <a:r>
              <a:rPr lang="es-MX" sz="1200" kern="1200" baseline="0" dirty="0" err="1">
                <a:solidFill>
                  <a:schemeClr val="tx1"/>
                </a:solidFill>
                <a:effectLst/>
                <a:latin typeface="+mn-lt"/>
                <a:ea typeface="+mn-ea"/>
                <a:cs typeface="+mn-cs"/>
              </a:rPr>
              <a:t>the</a:t>
            </a:r>
            <a:r>
              <a:rPr lang="es-MX" sz="1200" kern="1200" baseline="0" dirty="0">
                <a:solidFill>
                  <a:schemeClr val="tx1"/>
                </a:solidFill>
                <a:effectLst/>
                <a:latin typeface="+mn-lt"/>
                <a:ea typeface="+mn-ea"/>
                <a:cs typeface="+mn-cs"/>
              </a:rPr>
              <a:t> spread of COVID-19 in </a:t>
            </a:r>
            <a:r>
              <a:rPr lang="es-MX" sz="1200" kern="1200" baseline="0" dirty="0" err="1">
                <a:solidFill>
                  <a:schemeClr val="tx1"/>
                </a:solidFill>
                <a:effectLst/>
                <a:latin typeface="+mn-lt"/>
                <a:ea typeface="+mn-ea"/>
                <a:cs typeface="+mn-cs"/>
              </a:rPr>
              <a:t>food</a:t>
            </a:r>
            <a:r>
              <a:rPr lang="es-MX" sz="1200" kern="1200" baseline="0" dirty="0">
                <a:solidFill>
                  <a:schemeClr val="tx1"/>
                </a:solidFill>
                <a:effectLst/>
                <a:latin typeface="+mn-lt"/>
                <a:ea typeface="+mn-ea"/>
                <a:cs typeface="+mn-cs"/>
              </a:rPr>
              <a:t> </a:t>
            </a:r>
            <a:r>
              <a:rPr lang="en-US" sz="1200" kern="1200" baseline="0" dirty="0">
                <a:solidFill>
                  <a:schemeClr val="tx1"/>
                </a:solidFill>
                <a:effectLst/>
                <a:latin typeface="+mn-lt"/>
                <a:ea typeface="+mn-ea"/>
                <a:cs typeface="+mn-cs"/>
              </a:rPr>
              <a:t>processing plants. Emphasis is directed towards  developing a well-integrated system that can prevent exposure to the virus. Examples: integrate the cleaning and disinfection SOP for high contact surfaces into the current cleaning SOP; design the ventilation system for a clean room</a:t>
            </a:r>
          </a:p>
          <a:p>
            <a:endParaRPr lang="es-CL"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5"/>
          </p:nvPr>
        </p:nvSpPr>
        <p:spPr/>
        <p:txBody>
          <a:bodyPr/>
          <a:lstStyle/>
          <a:p>
            <a:pPr>
              <a:defRPr/>
            </a:pPr>
            <a:fld id="{04846586-9FD1-4A5E-B116-BAB78D48E144}" type="slidenum">
              <a:rPr lang="es-CL" smtClean="0">
                <a:solidFill>
                  <a:prstClr val="black"/>
                </a:solidFill>
              </a:rPr>
              <a:pPr>
                <a:defRPr/>
              </a:pPr>
              <a:t>41</a:t>
            </a:fld>
            <a:endParaRPr lang="es-CL">
              <a:solidFill>
                <a:prstClr val="black"/>
              </a:solidFill>
            </a:endParaRPr>
          </a:p>
        </p:txBody>
      </p:sp>
    </p:spTree>
    <p:extLst>
      <p:ext uri="{BB962C8B-B14F-4D97-AF65-F5344CB8AC3E}">
        <p14:creationId xmlns:p14="http://schemas.microsoft.com/office/powerpoint/2010/main" val="1476735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a:solidFill>
                  <a:schemeClr val="tx1"/>
                </a:solidFill>
                <a:effectLst/>
                <a:latin typeface="+mn-lt"/>
                <a:ea typeface="+mn-ea"/>
                <a:cs typeface="+mn-cs"/>
              </a:rPr>
              <a:t>Anxieties </a:t>
            </a:r>
            <a:r>
              <a:rPr lang="en-US" sz="1200" kern="1200" baseline="0" dirty="0">
                <a:solidFill>
                  <a:schemeClr val="tx1"/>
                </a:solidFill>
                <a:effectLst/>
                <a:latin typeface="+mn-lt"/>
                <a:ea typeface="+mn-ea"/>
                <a:cs typeface="+mn-cs"/>
              </a:rPr>
              <a:t>due to the</a:t>
            </a:r>
            <a:r>
              <a:rPr lang="en-US" sz="1200" kern="1200" dirty="0">
                <a:solidFill>
                  <a:schemeClr val="tx1"/>
                </a:solidFill>
                <a:effectLst/>
                <a:latin typeface="+mn-lt"/>
                <a:ea typeface="+mn-ea"/>
                <a:cs typeface="+mn-cs"/>
              </a:rPr>
              <a:t> pandemic and the need to maintain</a:t>
            </a:r>
            <a:r>
              <a:rPr lang="en-US" sz="1200" kern="1200" baseline="0" dirty="0">
                <a:solidFill>
                  <a:schemeClr val="tx1"/>
                </a:solidFill>
                <a:effectLst/>
                <a:latin typeface="+mn-lt"/>
                <a:ea typeface="+mn-ea"/>
                <a:cs typeface="+mn-cs"/>
              </a:rPr>
              <a:t> the</a:t>
            </a:r>
            <a:r>
              <a:rPr lang="en-US" sz="1200" kern="1200" dirty="0">
                <a:solidFill>
                  <a:schemeClr val="tx1"/>
                </a:solidFill>
                <a:effectLst/>
                <a:latin typeface="+mn-lt"/>
                <a:ea typeface="+mn-ea"/>
                <a:cs typeface="+mn-cs"/>
              </a:rPr>
              <a:t> food supply chain have triggered</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many food businesses to seek new technologies and innovations. Example: to  </a:t>
            </a:r>
            <a:r>
              <a:rPr lang="es-MX" sz="1200" kern="1200" dirty="0" err="1">
                <a:solidFill>
                  <a:schemeClr val="tx1"/>
                </a:solidFill>
                <a:effectLst/>
                <a:latin typeface="+mn-lt"/>
                <a:ea typeface="+mn-ea"/>
                <a:cs typeface="+mn-cs"/>
              </a:rPr>
              <a:t>develop</a:t>
            </a:r>
            <a:r>
              <a:rPr lang="es-MX" sz="1200" kern="1200" dirty="0">
                <a:solidFill>
                  <a:schemeClr val="tx1"/>
                </a:solidFill>
                <a:effectLst/>
                <a:latin typeface="+mn-lt"/>
                <a:ea typeface="+mn-ea"/>
                <a:cs typeface="+mn-cs"/>
              </a:rPr>
              <a:t> </a:t>
            </a:r>
            <a:r>
              <a:rPr lang="es-MX" sz="1200" kern="1200" dirty="0" err="1">
                <a:solidFill>
                  <a:schemeClr val="tx1"/>
                </a:solidFill>
                <a:effectLst/>
                <a:latin typeface="+mn-lt"/>
                <a:ea typeface="+mn-ea"/>
                <a:cs typeface="+mn-cs"/>
              </a:rPr>
              <a:t>reliable</a:t>
            </a:r>
            <a:r>
              <a:rPr lang="es-MX" sz="1200" kern="1200" dirty="0">
                <a:solidFill>
                  <a:schemeClr val="tx1"/>
                </a:solidFill>
                <a:effectLst/>
                <a:latin typeface="+mn-lt"/>
                <a:ea typeface="+mn-ea"/>
                <a:cs typeface="+mn-cs"/>
              </a:rPr>
              <a:t> microfluidic </a:t>
            </a:r>
            <a:r>
              <a:rPr lang="es-MX" sz="1200" kern="1200" dirty="0" err="1">
                <a:solidFill>
                  <a:schemeClr val="tx1"/>
                </a:solidFill>
                <a:effectLst/>
                <a:latin typeface="+mn-lt"/>
                <a:ea typeface="+mn-ea"/>
                <a:cs typeface="+mn-cs"/>
              </a:rPr>
              <a:t>models</a:t>
            </a:r>
            <a:r>
              <a:rPr lang="es-MX" sz="1200" kern="1200" dirty="0">
                <a:solidFill>
                  <a:schemeClr val="tx1"/>
                </a:solidFill>
                <a:effectLst/>
                <a:latin typeface="+mn-lt"/>
                <a:ea typeface="+mn-ea"/>
                <a:cs typeface="+mn-cs"/>
              </a:rPr>
              <a:t> in </a:t>
            </a:r>
            <a:r>
              <a:rPr lang="es-MX" sz="1200" kern="1200" dirty="0" err="1">
                <a:solidFill>
                  <a:schemeClr val="tx1"/>
                </a:solidFill>
                <a:effectLst/>
                <a:latin typeface="+mn-lt"/>
                <a:ea typeface="+mn-ea"/>
                <a:cs typeface="+mn-cs"/>
              </a:rPr>
              <a:t>food</a:t>
            </a:r>
            <a:r>
              <a:rPr lang="es-MX" sz="1200" kern="1200" dirty="0">
                <a:solidFill>
                  <a:schemeClr val="tx1"/>
                </a:solidFill>
                <a:effectLst/>
                <a:latin typeface="+mn-lt"/>
                <a:ea typeface="+mn-ea"/>
                <a:cs typeface="+mn-cs"/>
              </a:rPr>
              <a:t> </a:t>
            </a:r>
            <a:r>
              <a:rPr lang="es-MX" sz="1200" kern="1200" dirty="0" err="1">
                <a:solidFill>
                  <a:schemeClr val="tx1"/>
                </a:solidFill>
                <a:effectLst/>
                <a:latin typeface="+mn-lt"/>
                <a:ea typeface="+mn-ea"/>
                <a:cs typeface="+mn-cs"/>
              </a:rPr>
              <a:t>processing</a:t>
            </a:r>
            <a:r>
              <a:rPr lang="es-MX" sz="1200" kern="1200" dirty="0">
                <a:solidFill>
                  <a:schemeClr val="tx1"/>
                </a:solidFill>
                <a:effectLst/>
                <a:latin typeface="+mn-lt"/>
                <a:ea typeface="+mn-ea"/>
                <a:cs typeface="+mn-cs"/>
              </a:rPr>
              <a:t> </a:t>
            </a:r>
            <a:r>
              <a:rPr lang="es-MX" sz="1200" kern="1200" dirty="0" err="1">
                <a:solidFill>
                  <a:schemeClr val="tx1"/>
                </a:solidFill>
                <a:effectLst/>
                <a:latin typeface="+mn-lt"/>
                <a:ea typeface="+mn-ea"/>
                <a:cs typeface="+mn-cs"/>
              </a:rPr>
              <a:t>plants</a:t>
            </a:r>
            <a:r>
              <a:rPr lang="es-MX" sz="1200" kern="1200" dirty="0">
                <a:solidFill>
                  <a:schemeClr val="tx1"/>
                </a:solidFill>
                <a:effectLst/>
                <a:latin typeface="+mn-lt"/>
                <a:ea typeface="+mn-ea"/>
                <a:cs typeface="+mn-cs"/>
              </a:rPr>
              <a:t> </a:t>
            </a:r>
            <a:r>
              <a:rPr lang="es-MX" sz="1200" kern="1200" dirty="0" err="1">
                <a:solidFill>
                  <a:schemeClr val="tx1"/>
                </a:solidFill>
                <a:effectLst/>
                <a:latin typeface="+mn-lt"/>
                <a:ea typeface="+mn-ea"/>
                <a:cs typeface="+mn-cs"/>
              </a:rPr>
              <a:t>regarding</a:t>
            </a:r>
            <a:r>
              <a:rPr lang="es-MX" sz="1200" kern="1200" dirty="0">
                <a:solidFill>
                  <a:schemeClr val="tx1"/>
                </a:solidFill>
                <a:effectLst/>
                <a:latin typeface="+mn-lt"/>
                <a:ea typeface="+mn-ea"/>
                <a:cs typeface="+mn-cs"/>
              </a:rPr>
              <a:t> </a:t>
            </a:r>
            <a:r>
              <a:rPr lang="es-MX" sz="1200" kern="1200" dirty="0" err="1">
                <a:solidFill>
                  <a:schemeClr val="tx1"/>
                </a:solidFill>
                <a:effectLst/>
                <a:latin typeface="+mn-lt"/>
                <a:ea typeface="+mn-ea"/>
                <a:cs typeface="+mn-cs"/>
              </a:rPr>
              <a:t>aerosols</a:t>
            </a:r>
            <a:r>
              <a:rPr lang="es-MX" sz="1200" kern="1200" dirty="0">
                <a:solidFill>
                  <a:schemeClr val="tx1"/>
                </a:solidFill>
                <a:effectLst/>
                <a:latin typeface="+mn-lt"/>
                <a:ea typeface="+mn-ea"/>
                <a:cs typeface="+mn-cs"/>
              </a:rPr>
              <a:t> </a:t>
            </a:r>
            <a:r>
              <a:rPr lang="es-MX" sz="1200" kern="1200" dirty="0" err="1">
                <a:solidFill>
                  <a:schemeClr val="tx1"/>
                </a:solidFill>
                <a:effectLst/>
                <a:latin typeface="+mn-lt"/>
                <a:ea typeface="+mn-ea"/>
                <a:cs typeface="+mn-cs"/>
              </a:rPr>
              <a:t>or</a:t>
            </a:r>
            <a:r>
              <a:rPr lang="es-MX" sz="1200" kern="1200" dirty="0">
                <a:solidFill>
                  <a:schemeClr val="tx1"/>
                </a:solidFill>
                <a:effectLst/>
                <a:latin typeface="+mn-lt"/>
                <a:ea typeface="+mn-ea"/>
                <a:cs typeface="+mn-cs"/>
              </a:rPr>
              <a:t> </a:t>
            </a:r>
            <a:r>
              <a:rPr lang="es-MX" sz="1200" kern="1200" dirty="0" err="1">
                <a:solidFill>
                  <a:schemeClr val="tx1"/>
                </a:solidFill>
                <a:effectLst/>
                <a:latin typeface="+mn-lt"/>
                <a:ea typeface="+mn-ea"/>
                <a:cs typeface="+mn-cs"/>
              </a:rPr>
              <a:t>droplets</a:t>
            </a:r>
            <a:r>
              <a:rPr lang="es-MX" sz="1200" kern="1200" dirty="0">
                <a:solidFill>
                  <a:schemeClr val="tx1"/>
                </a:solidFill>
                <a:effectLst/>
                <a:latin typeface="+mn-lt"/>
                <a:ea typeface="+mn-ea"/>
                <a:cs typeface="+mn-cs"/>
              </a:rPr>
              <a:t> </a:t>
            </a:r>
            <a:r>
              <a:rPr lang="es-MX" sz="1200" kern="1200" dirty="0" err="1">
                <a:solidFill>
                  <a:schemeClr val="tx1"/>
                </a:solidFill>
                <a:effectLst/>
                <a:latin typeface="+mn-lt"/>
                <a:ea typeface="+mn-ea"/>
                <a:cs typeface="+mn-cs"/>
              </a:rPr>
              <a:t>generation</a:t>
            </a:r>
            <a:r>
              <a:rPr lang="es-MX" sz="1200" kern="1200" dirty="0">
                <a:solidFill>
                  <a:schemeClr val="tx1"/>
                </a:solidFill>
                <a:effectLst/>
                <a:latin typeface="+mn-lt"/>
                <a:ea typeface="+mn-ea"/>
                <a:cs typeface="+mn-cs"/>
              </a:rPr>
              <a:t> and  </a:t>
            </a:r>
            <a:r>
              <a:rPr lang="es-MX" sz="1200" kern="1200" dirty="0" err="1">
                <a:solidFill>
                  <a:schemeClr val="tx1"/>
                </a:solidFill>
                <a:effectLst/>
                <a:latin typeface="+mn-lt"/>
                <a:ea typeface="+mn-ea"/>
                <a:cs typeface="+mn-cs"/>
              </a:rPr>
              <a:t>movement</a:t>
            </a:r>
            <a:r>
              <a:rPr lang="es-MX" sz="1200" kern="1200" dirty="0">
                <a:solidFill>
                  <a:schemeClr val="tx1"/>
                </a:solidFill>
                <a:effectLst/>
                <a:latin typeface="+mn-lt"/>
                <a:ea typeface="+mn-ea"/>
                <a:cs typeface="+mn-cs"/>
              </a:rPr>
              <a:t>, </a:t>
            </a:r>
            <a:r>
              <a:rPr lang="es-MX" sz="1200" kern="1200" dirty="0" err="1">
                <a:solidFill>
                  <a:schemeClr val="tx1"/>
                </a:solidFill>
                <a:effectLst/>
                <a:latin typeface="+mn-lt"/>
                <a:ea typeface="+mn-ea"/>
                <a:cs typeface="+mn-cs"/>
              </a:rPr>
              <a:t>according</a:t>
            </a:r>
            <a:r>
              <a:rPr lang="es-MX" sz="1200" kern="1200" dirty="0">
                <a:solidFill>
                  <a:schemeClr val="tx1"/>
                </a:solidFill>
                <a:effectLst/>
                <a:latin typeface="+mn-lt"/>
                <a:ea typeface="+mn-ea"/>
                <a:cs typeface="+mn-cs"/>
              </a:rPr>
              <a:t> to </a:t>
            </a:r>
            <a:r>
              <a:rPr lang="es-MX" sz="1200" kern="1200" dirty="0" err="1">
                <a:solidFill>
                  <a:schemeClr val="tx1"/>
                </a:solidFill>
                <a:effectLst/>
                <a:latin typeface="+mn-lt"/>
                <a:ea typeface="+mn-ea"/>
                <a:cs typeface="+mn-cs"/>
              </a:rPr>
              <a:t>the</a:t>
            </a:r>
            <a:r>
              <a:rPr lang="es-MX" sz="1200" kern="1200" dirty="0">
                <a:solidFill>
                  <a:schemeClr val="tx1"/>
                </a:solidFill>
                <a:effectLst/>
                <a:latin typeface="+mn-lt"/>
                <a:ea typeface="+mn-ea"/>
                <a:cs typeface="+mn-cs"/>
              </a:rPr>
              <a:t> </a:t>
            </a:r>
            <a:r>
              <a:rPr lang="es-MX" sz="1200" kern="1200" dirty="0" err="1">
                <a:solidFill>
                  <a:schemeClr val="tx1"/>
                </a:solidFill>
                <a:effectLst/>
                <a:latin typeface="+mn-lt"/>
                <a:ea typeface="+mn-ea"/>
                <a:cs typeface="+mn-cs"/>
              </a:rPr>
              <a:t>number</a:t>
            </a:r>
            <a:r>
              <a:rPr lang="es-MX" sz="1200" kern="1200" dirty="0">
                <a:solidFill>
                  <a:schemeClr val="tx1"/>
                </a:solidFill>
                <a:effectLst/>
                <a:latin typeface="+mn-lt"/>
                <a:ea typeface="+mn-ea"/>
                <a:cs typeface="+mn-cs"/>
              </a:rPr>
              <a:t> </a:t>
            </a:r>
            <a:r>
              <a:rPr lang="es-MX" sz="1200" kern="1200" dirty="0" err="1">
                <a:solidFill>
                  <a:schemeClr val="tx1"/>
                </a:solidFill>
                <a:effectLst/>
                <a:latin typeface="+mn-lt"/>
                <a:ea typeface="+mn-ea"/>
                <a:cs typeface="+mn-cs"/>
              </a:rPr>
              <a:t>of</a:t>
            </a:r>
            <a:r>
              <a:rPr lang="es-MX" sz="1200" kern="1200" dirty="0">
                <a:solidFill>
                  <a:schemeClr val="tx1"/>
                </a:solidFill>
                <a:effectLst/>
                <a:latin typeface="+mn-lt"/>
                <a:ea typeface="+mn-ea"/>
                <a:cs typeface="+mn-cs"/>
              </a:rPr>
              <a:t> </a:t>
            </a:r>
            <a:r>
              <a:rPr lang="es-MX" sz="1200" kern="1200" dirty="0" err="1">
                <a:solidFill>
                  <a:schemeClr val="tx1"/>
                </a:solidFill>
                <a:effectLst/>
                <a:latin typeface="+mn-lt"/>
                <a:ea typeface="+mn-ea"/>
                <a:cs typeface="+mn-cs"/>
              </a:rPr>
              <a:t>workers</a:t>
            </a:r>
            <a:r>
              <a:rPr lang="es-MX" sz="1200" kern="1200" dirty="0">
                <a:solidFill>
                  <a:schemeClr val="tx1"/>
                </a:solidFill>
                <a:effectLst/>
                <a:latin typeface="+mn-lt"/>
                <a:ea typeface="+mn-ea"/>
                <a:cs typeface="+mn-cs"/>
              </a:rPr>
              <a:t>, and </a:t>
            </a:r>
            <a:r>
              <a:rPr lang="es-MX" sz="1200" kern="1200" dirty="0" err="1">
                <a:solidFill>
                  <a:schemeClr val="tx1"/>
                </a:solidFill>
                <a:effectLst/>
                <a:latin typeface="+mn-lt"/>
                <a:ea typeface="+mn-ea"/>
                <a:cs typeface="+mn-cs"/>
              </a:rPr>
              <a:t>the</a:t>
            </a:r>
            <a:r>
              <a:rPr lang="es-MX" sz="1200" kern="1200" dirty="0">
                <a:solidFill>
                  <a:schemeClr val="tx1"/>
                </a:solidFill>
                <a:effectLst/>
                <a:latin typeface="+mn-lt"/>
                <a:ea typeface="+mn-ea"/>
                <a:cs typeface="+mn-cs"/>
              </a:rPr>
              <a:t> </a:t>
            </a:r>
            <a:r>
              <a:rPr lang="es-MX" sz="1200" kern="1200" dirty="0" err="1">
                <a:solidFill>
                  <a:schemeClr val="tx1"/>
                </a:solidFill>
                <a:effectLst/>
                <a:latin typeface="+mn-lt"/>
                <a:ea typeface="+mn-ea"/>
                <a:cs typeface="+mn-cs"/>
              </a:rPr>
              <a:t>way</a:t>
            </a:r>
            <a:r>
              <a:rPr lang="es-MX" sz="1200" kern="1200" dirty="0">
                <a:solidFill>
                  <a:schemeClr val="tx1"/>
                </a:solidFill>
                <a:effectLst/>
                <a:latin typeface="+mn-lt"/>
                <a:ea typeface="+mn-ea"/>
                <a:cs typeface="+mn-cs"/>
              </a:rPr>
              <a:t> in </a:t>
            </a:r>
            <a:r>
              <a:rPr lang="es-MX" sz="1200" kern="1200" dirty="0" err="1">
                <a:solidFill>
                  <a:schemeClr val="tx1"/>
                </a:solidFill>
                <a:effectLst/>
                <a:latin typeface="+mn-lt"/>
                <a:ea typeface="+mn-ea"/>
                <a:cs typeface="+mn-cs"/>
              </a:rPr>
              <a:t>which</a:t>
            </a:r>
            <a:r>
              <a:rPr lang="es-MX" sz="1200" kern="1200" dirty="0">
                <a:solidFill>
                  <a:schemeClr val="tx1"/>
                </a:solidFill>
                <a:effectLst/>
                <a:latin typeface="+mn-lt"/>
                <a:ea typeface="+mn-ea"/>
                <a:cs typeface="+mn-cs"/>
              </a:rPr>
              <a:t> </a:t>
            </a:r>
            <a:r>
              <a:rPr lang="es-MX" sz="1200" kern="1200" dirty="0" err="1">
                <a:solidFill>
                  <a:schemeClr val="tx1"/>
                </a:solidFill>
                <a:effectLst/>
                <a:latin typeface="+mn-lt"/>
                <a:ea typeface="+mn-ea"/>
                <a:cs typeface="+mn-cs"/>
              </a:rPr>
              <a:t>they</a:t>
            </a:r>
            <a:r>
              <a:rPr lang="es-MX" sz="1200" kern="1200" dirty="0">
                <a:solidFill>
                  <a:schemeClr val="tx1"/>
                </a:solidFill>
                <a:effectLst/>
                <a:latin typeface="+mn-lt"/>
                <a:ea typeface="+mn-ea"/>
                <a:cs typeface="+mn-cs"/>
              </a:rPr>
              <a:t> are </a:t>
            </a:r>
            <a:r>
              <a:rPr lang="es-MX" sz="1200" kern="1200" dirty="0" err="1">
                <a:solidFill>
                  <a:schemeClr val="tx1"/>
                </a:solidFill>
                <a:effectLst/>
                <a:latin typeface="+mn-lt"/>
                <a:ea typeface="+mn-ea"/>
                <a:cs typeface="+mn-cs"/>
              </a:rPr>
              <a:t>located</a:t>
            </a:r>
            <a:r>
              <a:rPr lang="es-MX" sz="1200" kern="1200" dirty="0">
                <a:solidFill>
                  <a:schemeClr val="tx1"/>
                </a:solidFill>
                <a:effectLst/>
                <a:latin typeface="+mn-lt"/>
                <a:ea typeface="+mn-ea"/>
                <a:cs typeface="+mn-cs"/>
              </a:rPr>
              <a:t> </a:t>
            </a:r>
            <a:r>
              <a:rPr lang="es-MX" sz="1200" kern="1200" dirty="0" err="1">
                <a:solidFill>
                  <a:schemeClr val="tx1"/>
                </a:solidFill>
                <a:effectLst/>
                <a:latin typeface="+mn-lt"/>
                <a:ea typeface="+mn-ea"/>
                <a:cs typeface="+mn-cs"/>
              </a:rPr>
              <a:t>for</a:t>
            </a:r>
            <a:r>
              <a:rPr lang="es-MX" sz="1200" kern="1200" dirty="0">
                <a:solidFill>
                  <a:schemeClr val="tx1"/>
                </a:solidFill>
                <a:effectLst/>
                <a:latin typeface="+mn-lt"/>
                <a:ea typeface="+mn-ea"/>
                <a:cs typeface="+mn-cs"/>
              </a:rPr>
              <a:t> </a:t>
            </a:r>
            <a:r>
              <a:rPr lang="es-MX" sz="1200" kern="1200" dirty="0" err="1">
                <a:solidFill>
                  <a:schemeClr val="tx1"/>
                </a:solidFill>
                <a:effectLst/>
                <a:latin typeface="+mn-lt"/>
                <a:ea typeface="+mn-ea"/>
                <a:cs typeface="+mn-cs"/>
              </a:rPr>
              <a:t>optimal</a:t>
            </a:r>
            <a:r>
              <a:rPr lang="es-MX" sz="1200" kern="1200" dirty="0">
                <a:solidFill>
                  <a:schemeClr val="tx1"/>
                </a:solidFill>
                <a:effectLst/>
                <a:latin typeface="+mn-lt"/>
                <a:ea typeface="+mn-ea"/>
                <a:cs typeface="+mn-cs"/>
              </a:rPr>
              <a:t> </a:t>
            </a:r>
            <a:r>
              <a:rPr lang="es-MX" sz="1200" kern="1200" dirty="0" err="1">
                <a:solidFill>
                  <a:schemeClr val="tx1"/>
                </a:solidFill>
                <a:effectLst/>
                <a:latin typeface="+mn-lt"/>
                <a:ea typeface="+mn-ea"/>
                <a:cs typeface="+mn-cs"/>
              </a:rPr>
              <a:t>production</a:t>
            </a:r>
            <a:r>
              <a:rPr lang="es-MX" sz="1200" kern="1200" dirty="0">
                <a:solidFill>
                  <a:schemeClr val="tx1"/>
                </a:solidFill>
                <a:effectLst/>
                <a:latin typeface="+mn-lt"/>
                <a:ea typeface="+mn-ea"/>
                <a:cs typeface="+mn-cs"/>
              </a:rPr>
              <a:t>.</a:t>
            </a:r>
            <a:endParaRPr lang="es-CL" sz="1200" kern="1200" dirty="0">
              <a:solidFill>
                <a:schemeClr val="tx1"/>
              </a:solidFill>
              <a:effectLst/>
              <a:latin typeface="+mn-lt"/>
              <a:ea typeface="+mn-ea"/>
              <a:cs typeface="+mn-cs"/>
            </a:endParaRPr>
          </a:p>
          <a:p>
            <a:endParaRPr lang="es-CL" dirty="0"/>
          </a:p>
          <a:p>
            <a:r>
              <a:rPr lang="es-CL" dirty="0" err="1"/>
              <a:t>Other</a:t>
            </a:r>
            <a:r>
              <a:rPr lang="es-CL" dirty="0"/>
              <a:t> </a:t>
            </a:r>
            <a:r>
              <a:rPr lang="es-CL" dirty="0" err="1"/>
              <a:t>interest</a:t>
            </a:r>
            <a:r>
              <a:rPr lang="es-CL" dirty="0"/>
              <a:t>: </a:t>
            </a:r>
            <a:r>
              <a:rPr lang="es-CL" dirty="0" err="1"/>
              <a:t>usage</a:t>
            </a:r>
            <a:r>
              <a:rPr lang="es-CL" dirty="0"/>
              <a:t> of</a:t>
            </a:r>
            <a:r>
              <a:rPr lang="es-CL" baseline="0" dirty="0"/>
              <a:t> </a:t>
            </a:r>
            <a:r>
              <a:rPr lang="es-CL" baseline="0" dirty="0" err="1"/>
              <a:t>automation</a:t>
            </a:r>
            <a:r>
              <a:rPr lang="es-CL" baseline="0" dirty="0"/>
              <a:t> in </a:t>
            </a:r>
            <a:r>
              <a:rPr lang="es-CL" baseline="0" dirty="0" err="1"/>
              <a:t>replacing</a:t>
            </a:r>
            <a:r>
              <a:rPr lang="es-CL" baseline="0" dirty="0"/>
              <a:t> </a:t>
            </a:r>
            <a:r>
              <a:rPr lang="es-CL" baseline="0" dirty="0" err="1"/>
              <a:t>labour</a:t>
            </a:r>
            <a:r>
              <a:rPr lang="es-CL" baseline="0" dirty="0"/>
              <a:t> in </a:t>
            </a:r>
            <a:r>
              <a:rPr lang="es-CL" baseline="0" dirty="0" err="1"/>
              <a:t>warehouses</a:t>
            </a:r>
            <a:r>
              <a:rPr lang="es-CL" baseline="0" dirty="0"/>
              <a:t> and </a:t>
            </a:r>
            <a:r>
              <a:rPr lang="es-CL" baseline="0" dirty="0" err="1"/>
              <a:t>grocery</a:t>
            </a:r>
            <a:r>
              <a:rPr lang="es-CL" baseline="0" dirty="0"/>
              <a:t> </a:t>
            </a:r>
            <a:r>
              <a:rPr lang="es-CL" baseline="0" dirty="0" err="1"/>
              <a:t>stores</a:t>
            </a:r>
            <a:r>
              <a:rPr lang="es-CL" baseline="0" dirty="0"/>
              <a:t> (</a:t>
            </a:r>
            <a:r>
              <a:rPr lang="es-CL" baseline="0" dirty="0" err="1"/>
              <a:t>self-kiosk</a:t>
            </a:r>
            <a:r>
              <a:rPr lang="es-CL" baseline="0" dirty="0"/>
              <a:t>), and </a:t>
            </a:r>
            <a:r>
              <a:rPr lang="es-CL" baseline="0" dirty="0" err="1"/>
              <a:t>the</a:t>
            </a:r>
            <a:r>
              <a:rPr lang="es-CL" baseline="0" dirty="0"/>
              <a:t> use </a:t>
            </a:r>
            <a:r>
              <a:rPr lang="es-CL" baseline="0" dirty="0" err="1"/>
              <a:t>of</a:t>
            </a:r>
            <a:r>
              <a:rPr lang="es-CL" baseline="0" dirty="0"/>
              <a:t> artificial </a:t>
            </a:r>
            <a:r>
              <a:rPr lang="es-CL" baseline="0" dirty="0" err="1"/>
              <a:t>intelligence.</a:t>
            </a:r>
            <a:endParaRPr lang="es-CL" dirty="0"/>
          </a:p>
        </p:txBody>
      </p:sp>
      <p:sp>
        <p:nvSpPr>
          <p:cNvPr id="4" name="Marcador de número de diapositiva 3"/>
          <p:cNvSpPr>
            <a:spLocks noGrp="1"/>
          </p:cNvSpPr>
          <p:nvPr>
            <p:ph type="sldNum" sz="quarter" idx="5"/>
          </p:nvPr>
        </p:nvSpPr>
        <p:spPr/>
        <p:txBody>
          <a:bodyPr/>
          <a:lstStyle/>
          <a:p>
            <a:pPr>
              <a:defRPr/>
            </a:pPr>
            <a:fld id="{04846586-9FD1-4A5E-B116-BAB78D48E144}" type="slidenum">
              <a:rPr lang="es-CL" smtClean="0">
                <a:solidFill>
                  <a:prstClr val="black"/>
                </a:solidFill>
              </a:rPr>
              <a:pPr>
                <a:defRPr/>
              </a:pPr>
              <a:t>42</a:t>
            </a:fld>
            <a:endParaRPr lang="es-CL">
              <a:solidFill>
                <a:prstClr val="black"/>
              </a:solidFill>
            </a:endParaRPr>
          </a:p>
        </p:txBody>
      </p:sp>
    </p:spTree>
    <p:extLst>
      <p:ext uri="{BB962C8B-B14F-4D97-AF65-F5344CB8AC3E}">
        <p14:creationId xmlns:p14="http://schemas.microsoft.com/office/powerpoint/2010/main" val="42405477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err="1"/>
              <a:t>Explanation</a:t>
            </a:r>
            <a:r>
              <a:rPr lang="es-CL" dirty="0"/>
              <a:t> as in </a:t>
            </a:r>
            <a:r>
              <a:rPr lang="es-CL" dirty="0" err="1"/>
              <a:t>slide</a:t>
            </a:r>
            <a:endParaRPr lang="es-CL" dirty="0"/>
          </a:p>
        </p:txBody>
      </p:sp>
      <p:sp>
        <p:nvSpPr>
          <p:cNvPr id="4" name="Marcador de número de diapositiva 3"/>
          <p:cNvSpPr>
            <a:spLocks noGrp="1"/>
          </p:cNvSpPr>
          <p:nvPr>
            <p:ph type="sldNum" sz="quarter" idx="5"/>
          </p:nvPr>
        </p:nvSpPr>
        <p:spPr/>
        <p:txBody>
          <a:bodyPr/>
          <a:lstStyle/>
          <a:p>
            <a:pPr>
              <a:defRPr/>
            </a:pPr>
            <a:fld id="{04846586-9FD1-4A5E-B116-BAB78D48E144}" type="slidenum">
              <a:rPr lang="es-CL" smtClean="0">
                <a:solidFill>
                  <a:prstClr val="black"/>
                </a:solidFill>
              </a:rPr>
              <a:pPr>
                <a:defRPr/>
              </a:pPr>
              <a:t>43</a:t>
            </a:fld>
            <a:endParaRPr lang="es-CL">
              <a:solidFill>
                <a:prstClr val="black"/>
              </a:solidFill>
            </a:endParaRPr>
          </a:p>
        </p:txBody>
      </p:sp>
    </p:spTree>
    <p:extLst>
      <p:ext uri="{BB962C8B-B14F-4D97-AF65-F5344CB8AC3E}">
        <p14:creationId xmlns:p14="http://schemas.microsoft.com/office/powerpoint/2010/main" val="42887777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err="1" smtClean="0"/>
              <a:t>The</a:t>
            </a:r>
            <a:r>
              <a:rPr lang="es-CL" dirty="0" smtClean="0"/>
              <a:t> </a:t>
            </a:r>
            <a:r>
              <a:rPr lang="es-CL" dirty="0" err="1" smtClean="0"/>
              <a:t>presentation</a:t>
            </a:r>
            <a:r>
              <a:rPr lang="es-CL" dirty="0" smtClean="0"/>
              <a:t> </a:t>
            </a:r>
            <a:r>
              <a:rPr lang="es-CL" dirty="0" err="1" smtClean="0"/>
              <a:t>concludes</a:t>
            </a:r>
            <a:r>
              <a:rPr lang="es-CL" baseline="0" dirty="0" smtClean="0"/>
              <a:t> </a:t>
            </a:r>
            <a:r>
              <a:rPr lang="es-CL" baseline="0" dirty="0" err="1" smtClean="0"/>
              <a:t>with</a:t>
            </a:r>
            <a:r>
              <a:rPr lang="es-CL" baseline="0" dirty="0" smtClean="0"/>
              <a:t> a </a:t>
            </a:r>
            <a:r>
              <a:rPr lang="es-CL" baseline="0" dirty="0" err="1" smtClean="0"/>
              <a:t>strong</a:t>
            </a:r>
            <a:r>
              <a:rPr lang="es-CL" baseline="0" dirty="0" smtClean="0"/>
              <a:t> urge </a:t>
            </a:r>
            <a:r>
              <a:rPr lang="es-CL" baseline="0" dirty="0" err="1" smtClean="0"/>
              <a:t>on</a:t>
            </a:r>
            <a:r>
              <a:rPr lang="es-CL" baseline="0" dirty="0" smtClean="0"/>
              <a:t> </a:t>
            </a:r>
            <a:r>
              <a:rPr lang="es-CL" baseline="0" dirty="0" err="1" smtClean="0"/>
              <a:t>maintaning</a:t>
            </a:r>
            <a:r>
              <a:rPr lang="es-CL" baseline="0" dirty="0" smtClean="0"/>
              <a:t> </a:t>
            </a:r>
            <a:r>
              <a:rPr lang="es-CL" baseline="0" dirty="0" err="1" smtClean="0"/>
              <a:t>food</a:t>
            </a:r>
            <a:r>
              <a:rPr lang="es-CL" baseline="0" dirty="0" smtClean="0"/>
              <a:t> </a:t>
            </a:r>
            <a:r>
              <a:rPr lang="es-CL" baseline="0" dirty="0" err="1" smtClean="0"/>
              <a:t>integrity</a:t>
            </a:r>
            <a:r>
              <a:rPr lang="es-CL" baseline="0" dirty="0" smtClean="0"/>
              <a:t> at </a:t>
            </a:r>
            <a:r>
              <a:rPr lang="es-CL" baseline="0" dirty="0" err="1" smtClean="0"/>
              <a:t>this</a:t>
            </a:r>
            <a:r>
              <a:rPr lang="es-CL" baseline="0" dirty="0" smtClean="0"/>
              <a:t> time of </a:t>
            </a:r>
            <a:r>
              <a:rPr lang="es-CL" baseline="0" dirty="0" err="1" smtClean="0"/>
              <a:t>pandemic</a:t>
            </a:r>
            <a:r>
              <a:rPr lang="es-CL" baseline="0" dirty="0" smtClean="0"/>
              <a:t>, and </a:t>
            </a:r>
            <a:r>
              <a:rPr lang="es-CL" baseline="0" dirty="0" err="1" smtClean="0"/>
              <a:t>this</a:t>
            </a:r>
            <a:r>
              <a:rPr lang="es-CL" baseline="0" dirty="0" smtClean="0"/>
              <a:t> </a:t>
            </a:r>
            <a:r>
              <a:rPr lang="es-CL" baseline="0" dirty="0" err="1" smtClean="0"/>
              <a:t>emphasizes</a:t>
            </a:r>
            <a:r>
              <a:rPr lang="es-CL" baseline="0" dirty="0" smtClean="0"/>
              <a:t> </a:t>
            </a:r>
            <a:r>
              <a:rPr lang="es-CL" baseline="0" dirty="0" err="1" smtClean="0"/>
              <a:t>on</a:t>
            </a:r>
            <a:r>
              <a:rPr lang="es-CL" baseline="0" dirty="0" smtClean="0"/>
              <a:t> </a:t>
            </a:r>
            <a:r>
              <a:rPr lang="es-CL" baseline="0" dirty="0" err="1" smtClean="0"/>
              <a:t>food</a:t>
            </a:r>
            <a:r>
              <a:rPr lang="es-CL" baseline="0" dirty="0" smtClean="0"/>
              <a:t> </a:t>
            </a:r>
            <a:r>
              <a:rPr lang="es-CL" baseline="0" dirty="0" err="1" smtClean="0"/>
              <a:t>security</a:t>
            </a:r>
            <a:r>
              <a:rPr lang="es-CL" baseline="0" dirty="0" smtClean="0"/>
              <a:t>, </a:t>
            </a:r>
            <a:r>
              <a:rPr lang="es-CL" baseline="0" dirty="0" err="1" smtClean="0"/>
              <a:t>sustainability</a:t>
            </a:r>
            <a:r>
              <a:rPr lang="es-CL" baseline="0" dirty="0" smtClean="0"/>
              <a:t>, </a:t>
            </a:r>
            <a:r>
              <a:rPr lang="es-CL" baseline="0" dirty="0" err="1" smtClean="0"/>
              <a:t>food</a:t>
            </a:r>
            <a:r>
              <a:rPr lang="es-CL" baseline="0" dirty="0" smtClean="0"/>
              <a:t> safety and </a:t>
            </a:r>
            <a:r>
              <a:rPr lang="es-CL" baseline="0" dirty="0" err="1" smtClean="0"/>
              <a:t>authenticity</a:t>
            </a:r>
            <a:r>
              <a:rPr lang="es-CL" baseline="0" dirty="0" smtClean="0"/>
              <a:t> as </a:t>
            </a:r>
            <a:r>
              <a:rPr lang="es-CL" baseline="0" dirty="0" err="1" smtClean="0"/>
              <a:t>part</a:t>
            </a:r>
            <a:r>
              <a:rPr lang="es-CL" baseline="0" dirty="0" smtClean="0"/>
              <a:t> of </a:t>
            </a:r>
            <a:r>
              <a:rPr lang="es-CL" baseline="0" dirty="0" err="1" smtClean="0"/>
              <a:t>the</a:t>
            </a:r>
            <a:r>
              <a:rPr lang="es-CL" baseline="0" dirty="0" smtClean="0"/>
              <a:t> </a:t>
            </a:r>
            <a:r>
              <a:rPr lang="es-CL" baseline="0" dirty="0" err="1" smtClean="0"/>
              <a:t>food</a:t>
            </a:r>
            <a:r>
              <a:rPr lang="es-CL" baseline="0" dirty="0" smtClean="0"/>
              <a:t> culture.</a:t>
            </a:r>
            <a:endParaRPr lang="es-CL" dirty="0"/>
          </a:p>
        </p:txBody>
      </p:sp>
      <p:sp>
        <p:nvSpPr>
          <p:cNvPr id="4" name="Marcador de número de diapositiva 3"/>
          <p:cNvSpPr>
            <a:spLocks noGrp="1"/>
          </p:cNvSpPr>
          <p:nvPr>
            <p:ph type="sldNum" sz="quarter" idx="5"/>
          </p:nvPr>
        </p:nvSpPr>
        <p:spPr/>
        <p:txBody>
          <a:bodyPr/>
          <a:lstStyle/>
          <a:p>
            <a:pPr>
              <a:defRPr/>
            </a:pPr>
            <a:fld id="{04846586-9FD1-4A5E-B116-BAB78D48E144}" type="slidenum">
              <a:rPr lang="es-CL" smtClean="0">
                <a:solidFill>
                  <a:prstClr val="black"/>
                </a:solidFill>
              </a:rPr>
              <a:pPr>
                <a:defRPr/>
              </a:pPr>
              <a:t>44</a:t>
            </a:fld>
            <a:endParaRPr lang="es-CL">
              <a:solidFill>
                <a:prstClr val="black"/>
              </a:solidFill>
            </a:endParaRPr>
          </a:p>
        </p:txBody>
      </p:sp>
    </p:spTree>
    <p:extLst>
      <p:ext uri="{BB962C8B-B14F-4D97-AF65-F5344CB8AC3E}">
        <p14:creationId xmlns:p14="http://schemas.microsoft.com/office/powerpoint/2010/main" val="399389437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sz="1200" kern="1200" dirty="0" err="1">
                <a:solidFill>
                  <a:schemeClr val="tx1"/>
                </a:solidFill>
                <a:effectLst/>
                <a:latin typeface="+mn-lt"/>
                <a:ea typeface="+mn-ea"/>
                <a:cs typeface="+mn-cs"/>
              </a:rPr>
              <a:t>The</a:t>
            </a:r>
            <a:r>
              <a:rPr lang="es-CL" sz="1200" kern="1200" dirty="0">
                <a:solidFill>
                  <a:schemeClr val="tx1"/>
                </a:solidFill>
                <a:effectLst/>
                <a:latin typeface="+mn-lt"/>
                <a:ea typeface="+mn-ea"/>
                <a:cs typeface="+mn-cs"/>
              </a:rPr>
              <a:t> Reference</a:t>
            </a:r>
            <a:r>
              <a:rPr lang="es-CL" sz="1200" kern="1200" baseline="0" dirty="0">
                <a:solidFill>
                  <a:schemeClr val="tx1"/>
                </a:solidFill>
                <a:effectLst/>
                <a:latin typeface="+mn-lt"/>
                <a:ea typeface="+mn-ea"/>
                <a:cs typeface="+mn-cs"/>
              </a:rPr>
              <a:t> </a:t>
            </a:r>
            <a:r>
              <a:rPr lang="es-CL" sz="1200" kern="1200" baseline="0" dirty="0" err="1">
                <a:solidFill>
                  <a:schemeClr val="tx1"/>
                </a:solidFill>
                <a:effectLst/>
                <a:latin typeface="+mn-lt"/>
                <a:ea typeface="+mn-ea"/>
                <a:cs typeface="+mn-cs"/>
              </a:rPr>
              <a:t>used</a:t>
            </a:r>
            <a:r>
              <a:rPr lang="es-CL" sz="1200" kern="1200" baseline="0" dirty="0">
                <a:solidFill>
                  <a:schemeClr val="tx1"/>
                </a:solidFill>
                <a:effectLst/>
                <a:latin typeface="+mn-lt"/>
                <a:ea typeface="+mn-ea"/>
                <a:cs typeface="+mn-cs"/>
              </a:rPr>
              <a:t> </a:t>
            </a:r>
            <a:r>
              <a:rPr lang="es-CL" sz="1200" kern="1200" baseline="0" dirty="0" err="1">
                <a:solidFill>
                  <a:schemeClr val="tx1"/>
                </a:solidFill>
                <a:effectLst/>
                <a:latin typeface="+mn-lt"/>
                <a:ea typeface="+mn-ea"/>
                <a:cs typeface="+mn-cs"/>
              </a:rPr>
              <a:t>for</a:t>
            </a:r>
            <a:r>
              <a:rPr lang="es-CL" sz="1200" kern="1200" baseline="0" dirty="0">
                <a:solidFill>
                  <a:schemeClr val="tx1"/>
                </a:solidFill>
                <a:effectLst/>
                <a:latin typeface="+mn-lt"/>
                <a:ea typeface="+mn-ea"/>
                <a:cs typeface="+mn-cs"/>
              </a:rPr>
              <a:t> </a:t>
            </a:r>
            <a:r>
              <a:rPr lang="es-CL" sz="1200" kern="1200" baseline="0" dirty="0" err="1">
                <a:solidFill>
                  <a:schemeClr val="tx1"/>
                </a:solidFill>
                <a:effectLst/>
                <a:latin typeface="+mn-lt"/>
                <a:ea typeface="+mn-ea"/>
                <a:cs typeface="+mn-cs"/>
              </a:rPr>
              <a:t>this</a:t>
            </a:r>
            <a:r>
              <a:rPr lang="es-CL" sz="1200" kern="1200" baseline="0" dirty="0">
                <a:solidFill>
                  <a:schemeClr val="tx1"/>
                </a:solidFill>
                <a:effectLst/>
                <a:latin typeface="+mn-lt"/>
                <a:ea typeface="+mn-ea"/>
                <a:cs typeface="+mn-cs"/>
              </a:rPr>
              <a:t> </a:t>
            </a:r>
            <a:r>
              <a:rPr lang="es-CL" sz="1200" kern="1200" baseline="0" dirty="0" err="1">
                <a:solidFill>
                  <a:schemeClr val="tx1"/>
                </a:solidFill>
                <a:effectLst/>
                <a:latin typeface="+mn-lt"/>
                <a:ea typeface="+mn-ea"/>
                <a:cs typeface="+mn-cs"/>
              </a:rPr>
              <a:t>presentation</a:t>
            </a:r>
            <a:r>
              <a:rPr lang="es-CL" sz="1200" kern="1200" baseline="0" dirty="0">
                <a:solidFill>
                  <a:schemeClr val="tx1"/>
                </a:solidFill>
                <a:effectLst/>
                <a:latin typeface="+mn-lt"/>
                <a:ea typeface="+mn-ea"/>
                <a:cs typeface="+mn-cs"/>
              </a:rPr>
              <a:t>, </a:t>
            </a:r>
            <a:r>
              <a:rPr lang="es-CL" sz="1200" kern="1200" baseline="0" dirty="0" err="1">
                <a:solidFill>
                  <a:schemeClr val="tx1"/>
                </a:solidFill>
                <a:effectLst/>
                <a:latin typeface="+mn-lt"/>
                <a:ea typeface="+mn-ea"/>
                <a:cs typeface="+mn-cs"/>
              </a:rPr>
              <a:t>aside</a:t>
            </a:r>
            <a:r>
              <a:rPr lang="es-CL" sz="1200" kern="1200" baseline="0" dirty="0">
                <a:solidFill>
                  <a:schemeClr val="tx1"/>
                </a:solidFill>
                <a:effectLst/>
                <a:latin typeface="+mn-lt"/>
                <a:ea typeface="+mn-ea"/>
                <a:cs typeface="+mn-cs"/>
              </a:rPr>
              <a:t> </a:t>
            </a:r>
            <a:r>
              <a:rPr lang="es-CL" sz="1200" kern="1200" baseline="0" dirty="0" err="1">
                <a:solidFill>
                  <a:schemeClr val="tx1"/>
                </a:solidFill>
                <a:effectLst/>
                <a:latin typeface="+mn-lt"/>
                <a:ea typeface="+mn-ea"/>
                <a:cs typeface="+mn-cs"/>
              </a:rPr>
              <a:t>from</a:t>
            </a:r>
            <a:r>
              <a:rPr lang="es-CL" sz="1200" kern="1200" baseline="0" dirty="0">
                <a:solidFill>
                  <a:schemeClr val="tx1"/>
                </a:solidFill>
                <a:effectLst/>
                <a:latin typeface="+mn-lt"/>
                <a:ea typeface="+mn-ea"/>
                <a:cs typeface="+mn-cs"/>
              </a:rPr>
              <a:t> original </a:t>
            </a:r>
            <a:r>
              <a:rPr lang="es-CL" sz="1200" kern="1200" baseline="0" dirty="0" err="1">
                <a:solidFill>
                  <a:schemeClr val="tx1"/>
                </a:solidFill>
                <a:effectLst/>
                <a:latin typeface="+mn-lt"/>
                <a:ea typeface="+mn-ea"/>
                <a:cs typeface="+mn-cs"/>
              </a:rPr>
              <a:t>information</a:t>
            </a:r>
            <a:r>
              <a:rPr lang="es-CL" sz="1200" kern="1200" baseline="0" dirty="0">
                <a:solidFill>
                  <a:schemeClr val="tx1"/>
                </a:solidFill>
                <a:effectLst/>
                <a:latin typeface="+mn-lt"/>
                <a:ea typeface="+mn-ea"/>
                <a:cs typeface="+mn-cs"/>
              </a:rPr>
              <a:t> </a:t>
            </a:r>
            <a:r>
              <a:rPr lang="es-CL" sz="1200" kern="1200" baseline="0" dirty="0" err="1">
                <a:solidFill>
                  <a:schemeClr val="tx1"/>
                </a:solidFill>
                <a:effectLst/>
                <a:latin typeface="+mn-lt"/>
                <a:ea typeface="+mn-ea"/>
                <a:cs typeface="+mn-cs"/>
              </a:rPr>
              <a:t>from</a:t>
            </a:r>
            <a:r>
              <a:rPr lang="es-CL" sz="1200" kern="1200" baseline="0" dirty="0">
                <a:solidFill>
                  <a:schemeClr val="tx1"/>
                </a:solidFill>
                <a:effectLst/>
                <a:latin typeface="+mn-lt"/>
                <a:ea typeface="+mn-ea"/>
                <a:cs typeface="+mn-cs"/>
              </a:rPr>
              <a:t> </a:t>
            </a:r>
            <a:r>
              <a:rPr lang="es-CL" sz="1200" kern="1200" baseline="0" dirty="0" err="1">
                <a:solidFill>
                  <a:schemeClr val="tx1"/>
                </a:solidFill>
                <a:effectLst/>
                <a:latin typeface="+mn-lt"/>
                <a:ea typeface="+mn-ea"/>
                <a:cs typeface="+mn-cs"/>
              </a:rPr>
              <a:t>the</a:t>
            </a:r>
            <a:r>
              <a:rPr lang="es-CL" sz="1200" kern="1200" baseline="0" dirty="0">
                <a:solidFill>
                  <a:schemeClr val="tx1"/>
                </a:solidFill>
                <a:effectLst/>
                <a:latin typeface="+mn-lt"/>
                <a:ea typeface="+mn-ea"/>
                <a:cs typeface="+mn-cs"/>
              </a:rPr>
              <a:t> </a:t>
            </a:r>
            <a:r>
              <a:rPr lang="es-CL" sz="1200" kern="1200" baseline="0" dirty="0" err="1">
                <a:solidFill>
                  <a:schemeClr val="tx1"/>
                </a:solidFill>
                <a:effectLst/>
                <a:latin typeface="+mn-lt"/>
                <a:ea typeface="+mn-ea"/>
                <a:cs typeface="+mn-cs"/>
              </a:rPr>
              <a:t>orginal</a:t>
            </a:r>
            <a:r>
              <a:rPr lang="es-CL" sz="1200" kern="1200" baseline="0" dirty="0">
                <a:solidFill>
                  <a:schemeClr val="tx1"/>
                </a:solidFill>
                <a:effectLst/>
                <a:latin typeface="+mn-lt"/>
                <a:ea typeface="+mn-ea"/>
                <a:cs typeface="+mn-cs"/>
              </a:rPr>
              <a:t> </a:t>
            </a:r>
            <a:r>
              <a:rPr lang="es-CL" sz="1200" kern="1200" baseline="0" dirty="0" err="1">
                <a:solidFill>
                  <a:schemeClr val="tx1"/>
                </a:solidFill>
                <a:effectLst/>
                <a:latin typeface="+mn-lt"/>
                <a:ea typeface="+mn-ea"/>
                <a:cs typeface="+mn-cs"/>
              </a:rPr>
              <a:t>authors</a:t>
            </a:r>
            <a:r>
              <a:rPr lang="es-CL" sz="1200" kern="1200" baseline="0" dirty="0">
                <a:solidFill>
                  <a:schemeClr val="tx1"/>
                </a:solidFill>
                <a:effectLst/>
                <a:latin typeface="+mn-lt"/>
                <a:ea typeface="+mn-ea"/>
                <a:cs typeface="+mn-cs"/>
              </a:rPr>
              <a:t>, are </a:t>
            </a:r>
            <a:r>
              <a:rPr lang="es-CL" sz="1200" kern="1200" baseline="0" dirty="0" err="1">
                <a:solidFill>
                  <a:schemeClr val="tx1"/>
                </a:solidFill>
                <a:effectLst/>
                <a:latin typeface="+mn-lt"/>
                <a:ea typeface="+mn-ea"/>
                <a:cs typeface="+mn-cs"/>
              </a:rPr>
              <a:t>listed</a:t>
            </a:r>
            <a:r>
              <a:rPr lang="es-CL" sz="1200" kern="1200" baseline="0" dirty="0">
                <a:solidFill>
                  <a:schemeClr val="tx1"/>
                </a:solidFill>
                <a:effectLst/>
                <a:latin typeface="+mn-lt"/>
                <a:ea typeface="+mn-ea"/>
                <a:cs typeface="+mn-cs"/>
              </a:rPr>
              <a:t> </a:t>
            </a:r>
            <a:r>
              <a:rPr lang="es-CL" sz="1200" kern="1200" baseline="0" dirty="0" err="1">
                <a:solidFill>
                  <a:schemeClr val="tx1"/>
                </a:solidFill>
                <a:effectLst/>
                <a:latin typeface="+mn-lt"/>
                <a:ea typeface="+mn-ea"/>
                <a:cs typeface="+mn-cs"/>
              </a:rPr>
              <a:t>here</a:t>
            </a:r>
            <a:r>
              <a:rPr lang="es-CL" sz="1200" kern="1200" baseline="0" dirty="0">
                <a:solidFill>
                  <a:schemeClr val="tx1"/>
                </a:solidFill>
                <a:effectLst/>
                <a:latin typeface="+mn-lt"/>
                <a:ea typeface="+mn-ea"/>
                <a:cs typeface="+mn-cs"/>
              </a:rPr>
              <a:t>. There are </a:t>
            </a:r>
            <a:r>
              <a:rPr lang="es-CL" sz="1200" kern="1200" baseline="0" dirty="0" err="1">
                <a:solidFill>
                  <a:schemeClr val="tx1"/>
                </a:solidFill>
                <a:effectLst/>
                <a:latin typeface="+mn-lt"/>
                <a:ea typeface="+mn-ea"/>
                <a:cs typeface="+mn-cs"/>
              </a:rPr>
              <a:t>also</a:t>
            </a:r>
            <a:r>
              <a:rPr lang="es-CL" sz="1200" kern="1200" baseline="0" dirty="0">
                <a:solidFill>
                  <a:schemeClr val="tx1"/>
                </a:solidFill>
                <a:effectLst/>
                <a:latin typeface="+mn-lt"/>
                <a:ea typeface="+mn-ea"/>
                <a:cs typeface="+mn-cs"/>
              </a:rPr>
              <a:t> </a:t>
            </a:r>
            <a:r>
              <a:rPr lang="es-CL" sz="1200" kern="1200" baseline="0" dirty="0" err="1">
                <a:solidFill>
                  <a:schemeClr val="tx1"/>
                </a:solidFill>
                <a:effectLst/>
                <a:latin typeface="+mn-lt"/>
                <a:ea typeface="+mn-ea"/>
                <a:cs typeface="+mn-cs"/>
              </a:rPr>
              <a:t>references</a:t>
            </a:r>
            <a:r>
              <a:rPr lang="es-CL" sz="1200" kern="1200" baseline="0" dirty="0">
                <a:solidFill>
                  <a:schemeClr val="tx1"/>
                </a:solidFill>
                <a:effectLst/>
                <a:latin typeface="+mn-lt"/>
                <a:ea typeface="+mn-ea"/>
                <a:cs typeface="+mn-cs"/>
              </a:rPr>
              <a:t> </a:t>
            </a:r>
            <a:r>
              <a:rPr lang="es-CL" sz="1200" kern="1200" baseline="0" dirty="0" err="1">
                <a:solidFill>
                  <a:schemeClr val="tx1"/>
                </a:solidFill>
                <a:effectLst/>
                <a:latin typeface="+mn-lt"/>
                <a:ea typeface="+mn-ea"/>
                <a:cs typeface="+mn-cs"/>
              </a:rPr>
              <a:t>that</a:t>
            </a:r>
            <a:r>
              <a:rPr lang="es-CL" sz="1200" kern="1200" baseline="0" dirty="0">
                <a:solidFill>
                  <a:schemeClr val="tx1"/>
                </a:solidFill>
                <a:effectLst/>
                <a:latin typeface="+mn-lt"/>
                <a:ea typeface="+mn-ea"/>
                <a:cs typeface="+mn-cs"/>
              </a:rPr>
              <a:t> </a:t>
            </a:r>
            <a:r>
              <a:rPr lang="es-CL" sz="1200" kern="1200" baseline="0" dirty="0" err="1">
                <a:solidFill>
                  <a:schemeClr val="tx1"/>
                </a:solidFill>
                <a:effectLst/>
                <a:latin typeface="+mn-lt"/>
                <a:ea typeface="+mn-ea"/>
                <a:cs typeface="+mn-cs"/>
              </a:rPr>
              <a:t>have</a:t>
            </a:r>
            <a:r>
              <a:rPr lang="es-CL" sz="1200" kern="1200" baseline="0" dirty="0">
                <a:solidFill>
                  <a:schemeClr val="tx1"/>
                </a:solidFill>
                <a:effectLst/>
                <a:latin typeface="+mn-lt"/>
                <a:ea typeface="+mn-ea"/>
                <a:cs typeface="+mn-cs"/>
              </a:rPr>
              <a:t> </a:t>
            </a:r>
            <a:r>
              <a:rPr lang="es-CL" sz="1200" kern="1200" baseline="0" dirty="0" err="1">
                <a:solidFill>
                  <a:schemeClr val="tx1"/>
                </a:solidFill>
                <a:effectLst/>
                <a:latin typeface="+mn-lt"/>
                <a:ea typeface="+mn-ea"/>
                <a:cs typeface="+mn-cs"/>
              </a:rPr>
              <a:t>been</a:t>
            </a:r>
            <a:r>
              <a:rPr lang="es-CL" sz="1200" kern="1200" baseline="0" dirty="0">
                <a:solidFill>
                  <a:schemeClr val="tx1"/>
                </a:solidFill>
                <a:effectLst/>
                <a:latin typeface="+mn-lt"/>
                <a:ea typeface="+mn-ea"/>
                <a:cs typeface="+mn-cs"/>
              </a:rPr>
              <a:t> </a:t>
            </a:r>
            <a:r>
              <a:rPr lang="es-CL" sz="1200" kern="1200" baseline="0" dirty="0" err="1">
                <a:solidFill>
                  <a:schemeClr val="tx1"/>
                </a:solidFill>
                <a:effectLst/>
                <a:latin typeface="+mn-lt"/>
                <a:ea typeface="+mn-ea"/>
                <a:cs typeface="+mn-cs"/>
              </a:rPr>
              <a:t>quoted</a:t>
            </a:r>
            <a:r>
              <a:rPr lang="es-CL" sz="1200" kern="1200" baseline="0" dirty="0">
                <a:solidFill>
                  <a:schemeClr val="tx1"/>
                </a:solidFill>
                <a:effectLst/>
                <a:latin typeface="+mn-lt"/>
                <a:ea typeface="+mn-ea"/>
                <a:cs typeface="+mn-cs"/>
              </a:rPr>
              <a:t> </a:t>
            </a:r>
            <a:r>
              <a:rPr lang="es-CL" sz="1200" kern="1200" baseline="0" dirty="0" err="1">
                <a:solidFill>
                  <a:schemeClr val="tx1"/>
                </a:solidFill>
                <a:effectLst/>
                <a:latin typeface="+mn-lt"/>
                <a:ea typeface="+mn-ea"/>
                <a:cs typeface="+mn-cs"/>
              </a:rPr>
              <a:t>directly</a:t>
            </a:r>
            <a:r>
              <a:rPr lang="es-CL" sz="1200" kern="1200" baseline="0" dirty="0">
                <a:solidFill>
                  <a:schemeClr val="tx1"/>
                </a:solidFill>
                <a:effectLst/>
                <a:latin typeface="+mn-lt"/>
                <a:ea typeface="+mn-ea"/>
                <a:cs typeface="+mn-cs"/>
              </a:rPr>
              <a:t> in </a:t>
            </a:r>
            <a:r>
              <a:rPr lang="es-CL" sz="1200" kern="1200" baseline="0" dirty="0" err="1">
                <a:solidFill>
                  <a:schemeClr val="tx1"/>
                </a:solidFill>
                <a:effectLst/>
                <a:latin typeface="+mn-lt"/>
                <a:ea typeface="+mn-ea"/>
                <a:cs typeface="+mn-cs"/>
              </a:rPr>
              <a:t>the</a:t>
            </a:r>
            <a:r>
              <a:rPr lang="es-CL" sz="1200" kern="1200" baseline="0" dirty="0">
                <a:solidFill>
                  <a:schemeClr val="tx1"/>
                </a:solidFill>
                <a:effectLst/>
                <a:latin typeface="+mn-lt"/>
                <a:ea typeface="+mn-ea"/>
                <a:cs typeface="+mn-cs"/>
              </a:rPr>
              <a:t> </a:t>
            </a:r>
            <a:r>
              <a:rPr lang="es-CL" sz="1200" kern="1200" baseline="0" dirty="0" err="1">
                <a:solidFill>
                  <a:schemeClr val="tx1"/>
                </a:solidFill>
                <a:effectLst/>
                <a:latin typeface="+mn-lt"/>
                <a:ea typeface="+mn-ea"/>
                <a:cs typeface="+mn-cs"/>
              </a:rPr>
              <a:t>slides</a:t>
            </a:r>
            <a:r>
              <a:rPr lang="es-CL" sz="1200" kern="1200" baseline="0" dirty="0">
                <a:solidFill>
                  <a:schemeClr val="tx1"/>
                </a:solidFill>
                <a:effectLst/>
                <a:latin typeface="+mn-lt"/>
                <a:ea typeface="+mn-ea"/>
                <a:cs typeface="+mn-cs"/>
              </a:rPr>
              <a:t>.</a:t>
            </a:r>
            <a:endParaRPr lang="es-CL"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5"/>
          </p:nvPr>
        </p:nvSpPr>
        <p:spPr/>
        <p:txBody>
          <a:bodyPr/>
          <a:lstStyle/>
          <a:p>
            <a:pPr>
              <a:defRPr/>
            </a:pPr>
            <a:fld id="{04846586-9FD1-4A5E-B116-BAB78D48E144}" type="slidenum">
              <a:rPr lang="es-CL" smtClean="0">
                <a:solidFill>
                  <a:prstClr val="black"/>
                </a:solidFill>
              </a:rPr>
              <a:pPr>
                <a:defRPr/>
              </a:pPr>
              <a:t>45</a:t>
            </a:fld>
            <a:endParaRPr lang="es-CL">
              <a:solidFill>
                <a:prstClr val="black"/>
              </a:solidFill>
            </a:endParaRPr>
          </a:p>
        </p:txBody>
      </p:sp>
    </p:spTree>
    <p:extLst>
      <p:ext uri="{BB962C8B-B14F-4D97-AF65-F5344CB8AC3E}">
        <p14:creationId xmlns:p14="http://schemas.microsoft.com/office/powerpoint/2010/main" val="341169438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04846586-9FD1-4A5E-B116-BAB78D48E144}" type="slidenum">
              <a:rPr lang="es-CL" smtClean="0"/>
              <a:t>46</a:t>
            </a:fld>
            <a:endParaRPr lang="es-CL"/>
          </a:p>
        </p:txBody>
      </p:sp>
    </p:spTree>
    <p:extLst>
      <p:ext uri="{BB962C8B-B14F-4D97-AF65-F5344CB8AC3E}">
        <p14:creationId xmlns:p14="http://schemas.microsoft.com/office/powerpoint/2010/main" val="8826968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Currently it is known that coronaviruses are an extensive family of viruses that can cause disease in both animals and humans. In humans, various coronaviruses are known to cause respiratory infections that can range from the common cold to more serious illnesses, such as Middle East respiratory syndrome (MERS) and severe acute respiratory syndrome (SARS).</a:t>
            </a:r>
          </a:p>
          <a:p>
            <a:endParaRPr lang="en-US" dirty="0"/>
          </a:p>
        </p:txBody>
      </p:sp>
      <p:sp>
        <p:nvSpPr>
          <p:cNvPr id="4" name="Marcador de número de diapositiva 3"/>
          <p:cNvSpPr>
            <a:spLocks noGrp="1"/>
          </p:cNvSpPr>
          <p:nvPr>
            <p:ph type="sldNum" sz="quarter" idx="5"/>
          </p:nvPr>
        </p:nvSpPr>
        <p:spPr/>
        <p:txBody>
          <a:bodyPr/>
          <a:lstStyle/>
          <a:p>
            <a:fld id="{04846586-9FD1-4A5E-B116-BAB78D48E144}" type="slidenum">
              <a:rPr lang="es-CL" smtClean="0"/>
              <a:t>5</a:t>
            </a:fld>
            <a:endParaRPr lang="es-CL"/>
          </a:p>
        </p:txBody>
      </p:sp>
    </p:spTree>
    <p:extLst>
      <p:ext uri="{BB962C8B-B14F-4D97-AF65-F5344CB8AC3E}">
        <p14:creationId xmlns:p14="http://schemas.microsoft.com/office/powerpoint/2010/main" val="20109643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coronavirus structure is made up of genetic material (RNA)</a:t>
            </a:r>
            <a:r>
              <a:rPr lang="en-US" sz="1200" kern="1200" dirty="0">
                <a:solidFill>
                  <a:schemeClr val="tx1"/>
                </a:solidFill>
                <a:effectLst/>
                <a:highlight>
                  <a:srgbClr val="FFFF00"/>
                </a:highlight>
                <a:latin typeface="+mn-lt"/>
                <a:ea typeface="+mn-ea"/>
                <a:cs typeface="+mn-cs"/>
              </a:rPr>
              <a:t>;</a:t>
            </a:r>
            <a:r>
              <a:rPr lang="en-US" sz="1200" kern="1200" dirty="0">
                <a:solidFill>
                  <a:schemeClr val="tx1"/>
                </a:solidFill>
                <a:effectLst/>
                <a:latin typeface="+mn-lt"/>
                <a:ea typeface="+mn-ea"/>
                <a:cs typeface="+mn-cs"/>
              </a:rPr>
              <a:t> proteins, that allow it to adhere to other cells; and a membrane of lipids (fatty acids) that surround it, protects it and help it spread and invade cells.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MX"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CL" dirty="0" err="1"/>
              <a:t>Source</a:t>
            </a:r>
            <a:r>
              <a:rPr lang="es-CL" dirty="0"/>
              <a:t>:</a:t>
            </a:r>
            <a:r>
              <a:rPr lang="es-CL" baseline="0" dirty="0"/>
              <a:t>  </a:t>
            </a:r>
            <a:r>
              <a:rPr lang="es-CL" dirty="0"/>
              <a:t>https://www.sciencedirect.com/science/article/pii/S0960982220303602</a:t>
            </a:r>
          </a:p>
        </p:txBody>
      </p:sp>
      <p:sp>
        <p:nvSpPr>
          <p:cNvPr id="4" name="Marcador de número de diapositiva 3"/>
          <p:cNvSpPr>
            <a:spLocks noGrp="1"/>
          </p:cNvSpPr>
          <p:nvPr>
            <p:ph type="sldNum" sz="quarter" idx="5"/>
          </p:nvPr>
        </p:nvSpPr>
        <p:spPr/>
        <p:txBody>
          <a:bodyPr/>
          <a:lstStyle/>
          <a:p>
            <a:fld id="{04846586-9FD1-4A5E-B116-BAB78D48E144}" type="slidenum">
              <a:rPr lang="es-CL" smtClean="0"/>
              <a:t>6</a:t>
            </a:fld>
            <a:endParaRPr lang="es-CL"/>
          </a:p>
        </p:txBody>
      </p:sp>
    </p:spTree>
    <p:extLst>
      <p:ext uri="{BB962C8B-B14F-4D97-AF65-F5344CB8AC3E}">
        <p14:creationId xmlns:p14="http://schemas.microsoft.com/office/powerpoint/2010/main" val="21576737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most common symptoms of COVID-19 are fever, dry cough, and tiredness. Other less common symptoms that affect some patients are pain, nasal congestion, headache, conjunctivitis, sore throat, diarrhea, loss of taste or smell, and skin rashes or color changes on the fingers and toes. These symptoms are generally mild and begin gradually.</a:t>
            </a:r>
          </a:p>
          <a:p>
            <a:endParaRPr lang="en-US" dirty="0"/>
          </a:p>
        </p:txBody>
      </p:sp>
      <p:sp>
        <p:nvSpPr>
          <p:cNvPr id="4" name="Slide Number Placeholder 3"/>
          <p:cNvSpPr>
            <a:spLocks noGrp="1"/>
          </p:cNvSpPr>
          <p:nvPr>
            <p:ph type="sldNum" sz="quarter" idx="10"/>
          </p:nvPr>
        </p:nvSpPr>
        <p:spPr/>
        <p:txBody>
          <a:bodyPr/>
          <a:lstStyle/>
          <a:p>
            <a:fld id="{04846586-9FD1-4A5E-B116-BAB78D48E144}" type="slidenum">
              <a:rPr lang="es-CL" smtClean="0">
                <a:solidFill>
                  <a:prstClr val="black"/>
                </a:solidFill>
              </a:rPr>
              <a:pPr/>
              <a:t>7</a:t>
            </a:fld>
            <a:endParaRPr lang="es-CL">
              <a:solidFill>
                <a:prstClr val="black"/>
              </a:solidFill>
            </a:endParaRPr>
          </a:p>
        </p:txBody>
      </p:sp>
    </p:spTree>
    <p:extLst>
      <p:ext uri="{BB962C8B-B14F-4D97-AF65-F5344CB8AC3E}">
        <p14:creationId xmlns:p14="http://schemas.microsoft.com/office/powerpoint/2010/main" val="42214812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04846586-9FD1-4A5E-B116-BAB78D48E144}" type="slidenum">
              <a:rPr lang="es-CL" smtClean="0"/>
              <a:t>8</a:t>
            </a:fld>
            <a:endParaRPr lang="es-CL"/>
          </a:p>
        </p:txBody>
      </p:sp>
    </p:spTree>
    <p:extLst>
      <p:ext uri="{BB962C8B-B14F-4D97-AF65-F5344CB8AC3E}">
        <p14:creationId xmlns:p14="http://schemas.microsoft.com/office/powerpoint/2010/main" val="30836913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Regarding general health measures, sophisticated strategies have been gradually adopted for patient care in health services, as well as border control and mandatory confinement throughout the country, dependent on the prevalence of COVID-19 in each country.</a:t>
            </a:r>
          </a:p>
          <a:p>
            <a:endParaRPr lang="en-US" dirty="0"/>
          </a:p>
          <a:p>
            <a:r>
              <a:rPr lang="en-US" dirty="0"/>
              <a:t>In detail, the </a:t>
            </a:r>
            <a:r>
              <a:rPr lang="en-US" dirty="0" err="1"/>
              <a:t>strategies</a:t>
            </a:r>
            <a:r>
              <a:rPr lang="en-US" dirty="0"/>
              <a:t> have</a:t>
            </a:r>
            <a:r>
              <a:rPr lang="en-US" baseline="0" dirty="0"/>
              <a:t> </a:t>
            </a:r>
            <a:r>
              <a:rPr lang="en-US" dirty="0"/>
              <a:t>been mainly based on community testing; strengthening the network of laboratories that perform analyses; traceability of positive cases; and strict isolation from the community.</a:t>
            </a:r>
            <a:r>
              <a:rPr lang="en-US" baseline="0" dirty="0"/>
              <a:t> P</a:t>
            </a:r>
            <a:r>
              <a:rPr lang="en-US" dirty="0"/>
              <a:t>rotocols and recommendations have been drawn up</a:t>
            </a:r>
            <a:r>
              <a:rPr lang="en-US" baseline="0" dirty="0"/>
              <a:t> and </a:t>
            </a:r>
            <a:r>
              <a:rPr lang="en-US" dirty="0"/>
              <a:t>include aspects of cleaning and disinfection of surfaces; a guide to the use of personal </a:t>
            </a:r>
            <a:r>
              <a:rPr lang="en-US" dirty="0" err="1"/>
              <a:t>protective</a:t>
            </a:r>
            <a:r>
              <a:rPr lang="en-US" dirty="0"/>
              <a:t> equipment; facilitation of immunological diagnostic tests; and communication of definitions in the framework of the pandemic, among others.</a:t>
            </a:r>
          </a:p>
          <a:p>
            <a:endParaRPr lang="en-US" dirty="0"/>
          </a:p>
          <a:p>
            <a:r>
              <a:rPr lang="en-US" dirty="0"/>
              <a:t>Sanctions for violations of health provisions have been enforced, and stringent sanitary measures and exhaustive controls have been established.</a:t>
            </a:r>
          </a:p>
          <a:p>
            <a:endParaRPr lang="en-US" dirty="0"/>
          </a:p>
        </p:txBody>
      </p:sp>
      <p:sp>
        <p:nvSpPr>
          <p:cNvPr id="4" name="Slide Number Placeholder 3"/>
          <p:cNvSpPr>
            <a:spLocks noGrp="1"/>
          </p:cNvSpPr>
          <p:nvPr>
            <p:ph type="sldNum" sz="quarter" idx="10"/>
          </p:nvPr>
        </p:nvSpPr>
        <p:spPr/>
        <p:txBody>
          <a:bodyPr/>
          <a:lstStyle/>
          <a:p>
            <a:fld id="{04846586-9FD1-4A5E-B116-BAB78D48E144}" type="slidenum">
              <a:rPr lang="es-CL" smtClean="0">
                <a:solidFill>
                  <a:prstClr val="black"/>
                </a:solidFill>
              </a:rPr>
              <a:pPr/>
              <a:t>9</a:t>
            </a:fld>
            <a:endParaRPr lang="es-CL">
              <a:solidFill>
                <a:prstClr val="black"/>
              </a:solidFill>
            </a:endParaRPr>
          </a:p>
        </p:txBody>
      </p:sp>
    </p:spTree>
    <p:extLst>
      <p:ext uri="{BB962C8B-B14F-4D97-AF65-F5344CB8AC3E}">
        <p14:creationId xmlns:p14="http://schemas.microsoft.com/office/powerpoint/2010/main" val="6677799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49F62997-8838-48BF-A022-3179890C5C80}"/>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L"/>
          </a:p>
        </p:txBody>
      </p:sp>
      <p:sp>
        <p:nvSpPr>
          <p:cNvPr id="3" name="Subtítulo 2">
            <a:extLst>
              <a:ext uri="{FF2B5EF4-FFF2-40B4-BE49-F238E27FC236}">
                <a16:creationId xmlns:a16="http://schemas.microsoft.com/office/drawing/2014/main" xmlns="" id="{9C5AF698-8B53-4A5D-B4B5-8EC175E1384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L"/>
          </a:p>
        </p:txBody>
      </p:sp>
      <p:sp>
        <p:nvSpPr>
          <p:cNvPr id="4" name="Marcador de fecha 3">
            <a:extLst>
              <a:ext uri="{FF2B5EF4-FFF2-40B4-BE49-F238E27FC236}">
                <a16:creationId xmlns:a16="http://schemas.microsoft.com/office/drawing/2014/main" xmlns="" id="{AB7D01AF-1DF2-419D-9838-A87D36C3E62F}"/>
              </a:ext>
            </a:extLst>
          </p:cNvPr>
          <p:cNvSpPr>
            <a:spLocks noGrp="1"/>
          </p:cNvSpPr>
          <p:nvPr>
            <p:ph type="dt" sz="half" idx="10"/>
          </p:nvPr>
        </p:nvSpPr>
        <p:spPr/>
        <p:txBody>
          <a:bodyPr/>
          <a:lstStyle/>
          <a:p>
            <a:fld id="{B18A33DE-B9E7-4D8A-92E6-4FEF6701DA41}" type="datetime1">
              <a:rPr lang="es-CL" smtClean="0"/>
              <a:t>27-03-2021</a:t>
            </a:fld>
            <a:endParaRPr lang="es-CL"/>
          </a:p>
        </p:txBody>
      </p:sp>
      <p:sp>
        <p:nvSpPr>
          <p:cNvPr id="5" name="Marcador de pie de página 4">
            <a:extLst>
              <a:ext uri="{FF2B5EF4-FFF2-40B4-BE49-F238E27FC236}">
                <a16:creationId xmlns:a16="http://schemas.microsoft.com/office/drawing/2014/main" xmlns="" id="{9905EE50-130D-4482-BFEE-DBC28CC1D928}"/>
              </a:ext>
            </a:extLst>
          </p:cNvPr>
          <p:cNvSpPr>
            <a:spLocks noGrp="1"/>
          </p:cNvSpPr>
          <p:nvPr>
            <p:ph type="ftr" sz="quarter" idx="11"/>
          </p:nvPr>
        </p:nvSpPr>
        <p:spPr/>
        <p:txBody>
          <a:bodyPr/>
          <a:lstStyle/>
          <a:p>
            <a:endParaRPr lang="es-CL" dirty="0"/>
          </a:p>
        </p:txBody>
      </p:sp>
      <p:sp>
        <p:nvSpPr>
          <p:cNvPr id="6" name="Marcador de número de diapositiva 5">
            <a:extLst>
              <a:ext uri="{FF2B5EF4-FFF2-40B4-BE49-F238E27FC236}">
                <a16:creationId xmlns:a16="http://schemas.microsoft.com/office/drawing/2014/main" xmlns="" id="{2184CD50-8A75-4373-80C1-A78B0A43BCCA}"/>
              </a:ext>
            </a:extLst>
          </p:cNvPr>
          <p:cNvSpPr>
            <a:spLocks noGrp="1"/>
          </p:cNvSpPr>
          <p:nvPr>
            <p:ph type="sldNum" sz="quarter" idx="12"/>
          </p:nvPr>
        </p:nvSpPr>
        <p:spPr/>
        <p:txBody>
          <a:bodyPr/>
          <a:lstStyle/>
          <a:p>
            <a:fld id="{5B14D12E-2AFD-4EBD-BCA5-BBC6EAD3F6FB}" type="slidenum">
              <a:rPr lang="es-CL" smtClean="0"/>
              <a:t>‹#›</a:t>
            </a:fld>
            <a:endParaRPr lang="es-CL" dirty="0"/>
          </a:p>
        </p:txBody>
      </p:sp>
    </p:spTree>
    <p:extLst>
      <p:ext uri="{BB962C8B-B14F-4D97-AF65-F5344CB8AC3E}">
        <p14:creationId xmlns:p14="http://schemas.microsoft.com/office/powerpoint/2010/main" val="759399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0E9B4815-FB2D-4035-AD74-69E36C6B756E}"/>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xmlns="" id="{38EE8A62-F285-4ECD-B47E-BD5CAA5A822B}"/>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xmlns="" id="{DCD56814-51C2-41CF-B89C-5DDB96EC3172}"/>
              </a:ext>
            </a:extLst>
          </p:cNvPr>
          <p:cNvSpPr>
            <a:spLocks noGrp="1"/>
          </p:cNvSpPr>
          <p:nvPr>
            <p:ph type="dt" sz="half" idx="10"/>
          </p:nvPr>
        </p:nvSpPr>
        <p:spPr/>
        <p:txBody>
          <a:bodyPr/>
          <a:lstStyle/>
          <a:p>
            <a:fld id="{A808CB33-6E57-4C83-BF5F-8561C7064D95}" type="datetime1">
              <a:rPr lang="es-CL" smtClean="0"/>
              <a:t>27-03-2021</a:t>
            </a:fld>
            <a:endParaRPr lang="es-CL"/>
          </a:p>
        </p:txBody>
      </p:sp>
      <p:sp>
        <p:nvSpPr>
          <p:cNvPr id="5" name="Marcador de pie de página 4">
            <a:extLst>
              <a:ext uri="{FF2B5EF4-FFF2-40B4-BE49-F238E27FC236}">
                <a16:creationId xmlns:a16="http://schemas.microsoft.com/office/drawing/2014/main" xmlns="" id="{4F1E2576-1E04-4DFD-8CAF-20438E6308B1}"/>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xmlns="" id="{31BE3E0E-2890-47EF-94AB-3D8C116CBF17}"/>
              </a:ext>
            </a:extLst>
          </p:cNvPr>
          <p:cNvSpPr>
            <a:spLocks noGrp="1"/>
          </p:cNvSpPr>
          <p:nvPr>
            <p:ph type="sldNum" sz="quarter" idx="12"/>
          </p:nvPr>
        </p:nvSpPr>
        <p:spPr/>
        <p:txBody>
          <a:bodyPr/>
          <a:lstStyle/>
          <a:p>
            <a:fld id="{5B14D12E-2AFD-4EBD-BCA5-BBC6EAD3F6FB}" type="slidenum">
              <a:rPr lang="es-CL" smtClean="0"/>
              <a:t>‹#›</a:t>
            </a:fld>
            <a:endParaRPr lang="es-CL"/>
          </a:p>
        </p:txBody>
      </p:sp>
    </p:spTree>
    <p:extLst>
      <p:ext uri="{BB962C8B-B14F-4D97-AF65-F5344CB8AC3E}">
        <p14:creationId xmlns:p14="http://schemas.microsoft.com/office/powerpoint/2010/main" val="28895674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xmlns="" id="{D2F57B0E-E77B-4CCA-81EB-031B1019D6E0}"/>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xmlns="" id="{E240440A-4B96-4309-B239-AB3EA523E632}"/>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xmlns="" id="{ABFC6CA7-1585-476A-ABB8-D0A48B2C755C}"/>
              </a:ext>
            </a:extLst>
          </p:cNvPr>
          <p:cNvSpPr>
            <a:spLocks noGrp="1"/>
          </p:cNvSpPr>
          <p:nvPr>
            <p:ph type="dt" sz="half" idx="10"/>
          </p:nvPr>
        </p:nvSpPr>
        <p:spPr/>
        <p:txBody>
          <a:bodyPr/>
          <a:lstStyle/>
          <a:p>
            <a:fld id="{39A886B9-6404-4640-A860-F6FBD703E41B}" type="datetime1">
              <a:rPr lang="es-CL" smtClean="0"/>
              <a:t>27-03-2021</a:t>
            </a:fld>
            <a:endParaRPr lang="es-CL"/>
          </a:p>
        </p:txBody>
      </p:sp>
      <p:sp>
        <p:nvSpPr>
          <p:cNvPr id="5" name="Marcador de pie de página 4">
            <a:extLst>
              <a:ext uri="{FF2B5EF4-FFF2-40B4-BE49-F238E27FC236}">
                <a16:creationId xmlns:a16="http://schemas.microsoft.com/office/drawing/2014/main" xmlns="" id="{9C587AFD-DDE8-41D3-B60E-44FCC2BBB87D}"/>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xmlns="" id="{FB9DF9B0-8122-43E3-9487-567E3273563D}"/>
              </a:ext>
            </a:extLst>
          </p:cNvPr>
          <p:cNvSpPr>
            <a:spLocks noGrp="1"/>
          </p:cNvSpPr>
          <p:nvPr>
            <p:ph type="sldNum" sz="quarter" idx="12"/>
          </p:nvPr>
        </p:nvSpPr>
        <p:spPr/>
        <p:txBody>
          <a:bodyPr/>
          <a:lstStyle/>
          <a:p>
            <a:fld id="{5B14D12E-2AFD-4EBD-BCA5-BBC6EAD3F6FB}" type="slidenum">
              <a:rPr lang="es-CL" smtClean="0"/>
              <a:t>‹#›</a:t>
            </a:fld>
            <a:endParaRPr lang="es-CL"/>
          </a:p>
        </p:txBody>
      </p:sp>
    </p:spTree>
    <p:extLst>
      <p:ext uri="{BB962C8B-B14F-4D97-AF65-F5344CB8AC3E}">
        <p14:creationId xmlns:p14="http://schemas.microsoft.com/office/powerpoint/2010/main" val="25620673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61AE585B-6DB0-4F9D-A022-6E7823D43080}"/>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L"/>
          </a:p>
        </p:txBody>
      </p:sp>
      <p:sp>
        <p:nvSpPr>
          <p:cNvPr id="3" name="Subtítulo 2">
            <a:extLst>
              <a:ext uri="{FF2B5EF4-FFF2-40B4-BE49-F238E27FC236}">
                <a16:creationId xmlns:a16="http://schemas.microsoft.com/office/drawing/2014/main" xmlns="" id="{D23863FB-0C67-48DF-94CC-68E13A27DE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L"/>
          </a:p>
        </p:txBody>
      </p:sp>
      <p:sp>
        <p:nvSpPr>
          <p:cNvPr id="4" name="Marcador de fecha 3">
            <a:extLst>
              <a:ext uri="{FF2B5EF4-FFF2-40B4-BE49-F238E27FC236}">
                <a16:creationId xmlns:a16="http://schemas.microsoft.com/office/drawing/2014/main" xmlns="" id="{1D01DA00-6044-42EE-B10A-0A286D3BA099}"/>
              </a:ext>
            </a:extLst>
          </p:cNvPr>
          <p:cNvSpPr>
            <a:spLocks noGrp="1"/>
          </p:cNvSpPr>
          <p:nvPr>
            <p:ph type="dt" sz="half" idx="10"/>
          </p:nvPr>
        </p:nvSpPr>
        <p:spPr/>
        <p:txBody>
          <a:bodyPr/>
          <a:lstStyle/>
          <a:p>
            <a:fld id="{D79147C7-B927-4B85-BB69-80A9C64255E4}" type="datetime1">
              <a:rPr lang="es-CL" smtClean="0">
                <a:solidFill>
                  <a:prstClr val="black">
                    <a:tint val="75000"/>
                  </a:prstClr>
                </a:solidFill>
              </a:rPr>
              <a:t>27-03-2021</a:t>
            </a:fld>
            <a:endParaRPr lang="es-CL">
              <a:solidFill>
                <a:prstClr val="black">
                  <a:tint val="75000"/>
                </a:prstClr>
              </a:solidFill>
            </a:endParaRPr>
          </a:p>
        </p:txBody>
      </p:sp>
      <p:sp>
        <p:nvSpPr>
          <p:cNvPr id="5" name="Marcador de pie de página 4">
            <a:extLst>
              <a:ext uri="{FF2B5EF4-FFF2-40B4-BE49-F238E27FC236}">
                <a16:creationId xmlns:a16="http://schemas.microsoft.com/office/drawing/2014/main" xmlns="" id="{A6C57642-8105-4342-9AED-8BE2F3C9F8E6}"/>
              </a:ext>
            </a:extLst>
          </p:cNvPr>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a:extLst>
              <a:ext uri="{FF2B5EF4-FFF2-40B4-BE49-F238E27FC236}">
                <a16:creationId xmlns:a16="http://schemas.microsoft.com/office/drawing/2014/main" xmlns="" id="{1FEB46C8-203E-4865-A023-EB1587FB0C78}"/>
              </a:ext>
            </a:extLst>
          </p:cNvPr>
          <p:cNvSpPr>
            <a:spLocks noGrp="1"/>
          </p:cNvSpPr>
          <p:nvPr>
            <p:ph type="sldNum" sz="quarter" idx="12"/>
          </p:nvPr>
        </p:nvSpPr>
        <p:spPr/>
        <p:txBody>
          <a:bodyPr/>
          <a:lstStyle/>
          <a:p>
            <a:fld id="{1178DE51-0F2B-432E-8A11-0D2B4F8CCA96}"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39541923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06BEE459-57C8-487E-A61A-A9AC09271DAD}"/>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xmlns="" id="{EE86B697-C820-4893-B768-F664BFABD64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xmlns="" id="{5885D46B-62F6-494C-A231-44D351E42CE5}"/>
              </a:ext>
            </a:extLst>
          </p:cNvPr>
          <p:cNvSpPr>
            <a:spLocks noGrp="1"/>
          </p:cNvSpPr>
          <p:nvPr>
            <p:ph type="dt" sz="half" idx="10"/>
          </p:nvPr>
        </p:nvSpPr>
        <p:spPr/>
        <p:txBody>
          <a:bodyPr/>
          <a:lstStyle/>
          <a:p>
            <a:fld id="{839622E4-7DA5-4B4E-9B8C-5BF34B7B9E17}" type="datetime1">
              <a:rPr lang="es-CL" smtClean="0">
                <a:solidFill>
                  <a:prstClr val="black">
                    <a:tint val="75000"/>
                  </a:prstClr>
                </a:solidFill>
              </a:rPr>
              <a:t>27-03-2021</a:t>
            </a:fld>
            <a:endParaRPr lang="es-CL">
              <a:solidFill>
                <a:prstClr val="black">
                  <a:tint val="75000"/>
                </a:prstClr>
              </a:solidFill>
            </a:endParaRPr>
          </a:p>
        </p:txBody>
      </p:sp>
      <p:sp>
        <p:nvSpPr>
          <p:cNvPr id="5" name="Marcador de pie de página 4">
            <a:extLst>
              <a:ext uri="{FF2B5EF4-FFF2-40B4-BE49-F238E27FC236}">
                <a16:creationId xmlns:a16="http://schemas.microsoft.com/office/drawing/2014/main" xmlns="" id="{235B5A4F-E640-4105-8969-86CA02B8C966}"/>
              </a:ext>
            </a:extLst>
          </p:cNvPr>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a:extLst>
              <a:ext uri="{FF2B5EF4-FFF2-40B4-BE49-F238E27FC236}">
                <a16:creationId xmlns:a16="http://schemas.microsoft.com/office/drawing/2014/main" xmlns="" id="{80BBEF11-47D7-4A26-9C46-CE004FE6147A}"/>
              </a:ext>
            </a:extLst>
          </p:cNvPr>
          <p:cNvSpPr>
            <a:spLocks noGrp="1"/>
          </p:cNvSpPr>
          <p:nvPr>
            <p:ph type="sldNum" sz="quarter" idx="12"/>
          </p:nvPr>
        </p:nvSpPr>
        <p:spPr/>
        <p:txBody>
          <a:bodyPr/>
          <a:lstStyle/>
          <a:p>
            <a:fld id="{1178DE51-0F2B-432E-8A11-0D2B4F8CCA96}"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28200209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EFF8B8ED-8E8E-42D6-8C46-7FDE1F4B7A52}"/>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xmlns="" id="{1A68C0CE-B0A9-4A8E-BFE8-90F31F32D0E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xmlns="" id="{540FDDAC-8ABF-4262-BC7A-3E435A49CB5A}"/>
              </a:ext>
            </a:extLst>
          </p:cNvPr>
          <p:cNvSpPr>
            <a:spLocks noGrp="1"/>
          </p:cNvSpPr>
          <p:nvPr>
            <p:ph type="dt" sz="half" idx="10"/>
          </p:nvPr>
        </p:nvSpPr>
        <p:spPr/>
        <p:txBody>
          <a:bodyPr/>
          <a:lstStyle/>
          <a:p>
            <a:fld id="{41E689AA-B523-4797-990C-2C822105A3A9}" type="datetime1">
              <a:rPr lang="es-CL" smtClean="0">
                <a:solidFill>
                  <a:prstClr val="black">
                    <a:tint val="75000"/>
                  </a:prstClr>
                </a:solidFill>
              </a:rPr>
              <a:t>27-03-2021</a:t>
            </a:fld>
            <a:endParaRPr lang="es-CL">
              <a:solidFill>
                <a:prstClr val="black">
                  <a:tint val="75000"/>
                </a:prstClr>
              </a:solidFill>
            </a:endParaRPr>
          </a:p>
        </p:txBody>
      </p:sp>
      <p:sp>
        <p:nvSpPr>
          <p:cNvPr id="5" name="Marcador de pie de página 4">
            <a:extLst>
              <a:ext uri="{FF2B5EF4-FFF2-40B4-BE49-F238E27FC236}">
                <a16:creationId xmlns:a16="http://schemas.microsoft.com/office/drawing/2014/main" xmlns="" id="{855026A2-1ACB-4AB6-B1C0-4BA79FC0E1D3}"/>
              </a:ext>
            </a:extLst>
          </p:cNvPr>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a:extLst>
              <a:ext uri="{FF2B5EF4-FFF2-40B4-BE49-F238E27FC236}">
                <a16:creationId xmlns:a16="http://schemas.microsoft.com/office/drawing/2014/main" xmlns="" id="{91BB4FCA-94B3-4935-92DC-E0FD6C299B2B}"/>
              </a:ext>
            </a:extLst>
          </p:cNvPr>
          <p:cNvSpPr>
            <a:spLocks noGrp="1"/>
          </p:cNvSpPr>
          <p:nvPr>
            <p:ph type="sldNum" sz="quarter" idx="12"/>
          </p:nvPr>
        </p:nvSpPr>
        <p:spPr/>
        <p:txBody>
          <a:bodyPr/>
          <a:lstStyle/>
          <a:p>
            <a:fld id="{1178DE51-0F2B-432E-8A11-0D2B4F8CCA96}"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12828780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F2D302B8-0CDD-4C8F-B9DA-DBC3DEEDF8E5}"/>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xmlns="" id="{2F8BA1FF-BED2-4470-8C21-D7A63D9A61C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contenido 3">
            <a:extLst>
              <a:ext uri="{FF2B5EF4-FFF2-40B4-BE49-F238E27FC236}">
                <a16:creationId xmlns:a16="http://schemas.microsoft.com/office/drawing/2014/main" xmlns="" id="{7DA7B338-EA19-4A7E-8E59-D1BF430306C3}"/>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fecha 4">
            <a:extLst>
              <a:ext uri="{FF2B5EF4-FFF2-40B4-BE49-F238E27FC236}">
                <a16:creationId xmlns:a16="http://schemas.microsoft.com/office/drawing/2014/main" xmlns="" id="{446781AF-8BDF-4830-8DB6-A5837F8F1828}"/>
              </a:ext>
            </a:extLst>
          </p:cNvPr>
          <p:cNvSpPr>
            <a:spLocks noGrp="1"/>
          </p:cNvSpPr>
          <p:nvPr>
            <p:ph type="dt" sz="half" idx="10"/>
          </p:nvPr>
        </p:nvSpPr>
        <p:spPr/>
        <p:txBody>
          <a:bodyPr/>
          <a:lstStyle/>
          <a:p>
            <a:fld id="{69C31456-1E78-43C6-A87B-C1AFB12244BA}" type="datetime1">
              <a:rPr lang="es-CL" smtClean="0">
                <a:solidFill>
                  <a:prstClr val="black">
                    <a:tint val="75000"/>
                  </a:prstClr>
                </a:solidFill>
              </a:rPr>
              <a:t>27-03-2021</a:t>
            </a:fld>
            <a:endParaRPr lang="es-CL">
              <a:solidFill>
                <a:prstClr val="black">
                  <a:tint val="75000"/>
                </a:prstClr>
              </a:solidFill>
            </a:endParaRPr>
          </a:p>
        </p:txBody>
      </p:sp>
      <p:sp>
        <p:nvSpPr>
          <p:cNvPr id="6" name="Marcador de pie de página 5">
            <a:extLst>
              <a:ext uri="{FF2B5EF4-FFF2-40B4-BE49-F238E27FC236}">
                <a16:creationId xmlns:a16="http://schemas.microsoft.com/office/drawing/2014/main" xmlns="" id="{AF90B937-D77E-4143-86BB-AF404B91D98F}"/>
              </a:ext>
            </a:extLst>
          </p:cNvPr>
          <p:cNvSpPr>
            <a:spLocks noGrp="1"/>
          </p:cNvSpPr>
          <p:nvPr>
            <p:ph type="ftr" sz="quarter" idx="11"/>
          </p:nvPr>
        </p:nvSpPr>
        <p:spPr/>
        <p:txBody>
          <a:bodyPr/>
          <a:lstStyle/>
          <a:p>
            <a:endParaRPr lang="es-CL">
              <a:solidFill>
                <a:prstClr val="black">
                  <a:tint val="75000"/>
                </a:prstClr>
              </a:solidFill>
            </a:endParaRPr>
          </a:p>
        </p:txBody>
      </p:sp>
      <p:sp>
        <p:nvSpPr>
          <p:cNvPr id="7" name="Marcador de número de diapositiva 6">
            <a:extLst>
              <a:ext uri="{FF2B5EF4-FFF2-40B4-BE49-F238E27FC236}">
                <a16:creationId xmlns:a16="http://schemas.microsoft.com/office/drawing/2014/main" xmlns="" id="{99D9A030-4AA6-4F0C-A2E9-4917B4E87B02}"/>
              </a:ext>
            </a:extLst>
          </p:cNvPr>
          <p:cNvSpPr>
            <a:spLocks noGrp="1"/>
          </p:cNvSpPr>
          <p:nvPr>
            <p:ph type="sldNum" sz="quarter" idx="12"/>
          </p:nvPr>
        </p:nvSpPr>
        <p:spPr/>
        <p:txBody>
          <a:bodyPr/>
          <a:lstStyle/>
          <a:p>
            <a:fld id="{1178DE51-0F2B-432E-8A11-0D2B4F8CCA96}"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24621713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A77FF930-4BD1-4475-BE1A-7574D65453D5}"/>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xmlns="" id="{E32564B4-7343-4DFF-8537-B824E4E7D2D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xmlns="" id="{3DB390CC-B046-44B4-8A4B-2B584099D80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texto 4">
            <a:extLst>
              <a:ext uri="{FF2B5EF4-FFF2-40B4-BE49-F238E27FC236}">
                <a16:creationId xmlns:a16="http://schemas.microsoft.com/office/drawing/2014/main" xmlns="" id="{56A4AD7D-237B-429D-BC32-657276EC8E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xmlns="" id="{1D087788-9B73-4EB8-8A4A-6383AD77172B}"/>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7" name="Marcador de fecha 6">
            <a:extLst>
              <a:ext uri="{FF2B5EF4-FFF2-40B4-BE49-F238E27FC236}">
                <a16:creationId xmlns:a16="http://schemas.microsoft.com/office/drawing/2014/main" xmlns="" id="{A25B33CF-30AE-4030-9340-59D8A3FDBFF7}"/>
              </a:ext>
            </a:extLst>
          </p:cNvPr>
          <p:cNvSpPr>
            <a:spLocks noGrp="1"/>
          </p:cNvSpPr>
          <p:nvPr>
            <p:ph type="dt" sz="half" idx="10"/>
          </p:nvPr>
        </p:nvSpPr>
        <p:spPr/>
        <p:txBody>
          <a:bodyPr/>
          <a:lstStyle/>
          <a:p>
            <a:fld id="{5B429BC5-1D1D-4879-BED2-0EA3A32AE9AE}" type="datetime1">
              <a:rPr lang="es-CL" smtClean="0">
                <a:solidFill>
                  <a:prstClr val="black">
                    <a:tint val="75000"/>
                  </a:prstClr>
                </a:solidFill>
              </a:rPr>
              <a:t>27-03-2021</a:t>
            </a:fld>
            <a:endParaRPr lang="es-CL">
              <a:solidFill>
                <a:prstClr val="black">
                  <a:tint val="75000"/>
                </a:prstClr>
              </a:solidFill>
            </a:endParaRPr>
          </a:p>
        </p:txBody>
      </p:sp>
      <p:sp>
        <p:nvSpPr>
          <p:cNvPr id="8" name="Marcador de pie de página 7">
            <a:extLst>
              <a:ext uri="{FF2B5EF4-FFF2-40B4-BE49-F238E27FC236}">
                <a16:creationId xmlns:a16="http://schemas.microsoft.com/office/drawing/2014/main" xmlns="" id="{375E2540-6BAB-4911-9E0F-43DE5E908AAB}"/>
              </a:ext>
            </a:extLst>
          </p:cNvPr>
          <p:cNvSpPr>
            <a:spLocks noGrp="1"/>
          </p:cNvSpPr>
          <p:nvPr>
            <p:ph type="ftr" sz="quarter" idx="11"/>
          </p:nvPr>
        </p:nvSpPr>
        <p:spPr/>
        <p:txBody>
          <a:bodyPr/>
          <a:lstStyle/>
          <a:p>
            <a:endParaRPr lang="es-CL">
              <a:solidFill>
                <a:prstClr val="black">
                  <a:tint val="75000"/>
                </a:prstClr>
              </a:solidFill>
            </a:endParaRPr>
          </a:p>
        </p:txBody>
      </p:sp>
      <p:sp>
        <p:nvSpPr>
          <p:cNvPr id="9" name="Marcador de número de diapositiva 8">
            <a:extLst>
              <a:ext uri="{FF2B5EF4-FFF2-40B4-BE49-F238E27FC236}">
                <a16:creationId xmlns:a16="http://schemas.microsoft.com/office/drawing/2014/main" xmlns="" id="{B7188C4F-5A24-4F43-87C8-A788719479CF}"/>
              </a:ext>
            </a:extLst>
          </p:cNvPr>
          <p:cNvSpPr>
            <a:spLocks noGrp="1"/>
          </p:cNvSpPr>
          <p:nvPr>
            <p:ph type="sldNum" sz="quarter" idx="12"/>
          </p:nvPr>
        </p:nvSpPr>
        <p:spPr/>
        <p:txBody>
          <a:bodyPr/>
          <a:lstStyle/>
          <a:p>
            <a:fld id="{1178DE51-0F2B-432E-8A11-0D2B4F8CCA96}"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4742680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D5902CE3-87B4-470D-AF3B-794881313C58}"/>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fecha 2">
            <a:extLst>
              <a:ext uri="{FF2B5EF4-FFF2-40B4-BE49-F238E27FC236}">
                <a16:creationId xmlns:a16="http://schemas.microsoft.com/office/drawing/2014/main" xmlns="" id="{3A434201-BC5F-4D40-8B6E-46616215E452}"/>
              </a:ext>
            </a:extLst>
          </p:cNvPr>
          <p:cNvSpPr>
            <a:spLocks noGrp="1"/>
          </p:cNvSpPr>
          <p:nvPr>
            <p:ph type="dt" sz="half" idx="10"/>
          </p:nvPr>
        </p:nvSpPr>
        <p:spPr/>
        <p:txBody>
          <a:bodyPr/>
          <a:lstStyle/>
          <a:p>
            <a:fld id="{C077E18B-7064-42A1-A3FE-0CD52D5CEB08}" type="datetime1">
              <a:rPr lang="es-CL" smtClean="0">
                <a:solidFill>
                  <a:prstClr val="black">
                    <a:tint val="75000"/>
                  </a:prstClr>
                </a:solidFill>
              </a:rPr>
              <a:t>27-03-2021</a:t>
            </a:fld>
            <a:endParaRPr lang="es-CL">
              <a:solidFill>
                <a:prstClr val="black">
                  <a:tint val="75000"/>
                </a:prstClr>
              </a:solidFill>
            </a:endParaRPr>
          </a:p>
        </p:txBody>
      </p:sp>
      <p:sp>
        <p:nvSpPr>
          <p:cNvPr id="4" name="Marcador de pie de página 3">
            <a:extLst>
              <a:ext uri="{FF2B5EF4-FFF2-40B4-BE49-F238E27FC236}">
                <a16:creationId xmlns:a16="http://schemas.microsoft.com/office/drawing/2014/main" xmlns="" id="{EF7D98F1-EFE7-4477-BB02-C2ED202427C6}"/>
              </a:ext>
            </a:extLst>
          </p:cNvPr>
          <p:cNvSpPr>
            <a:spLocks noGrp="1"/>
          </p:cNvSpPr>
          <p:nvPr>
            <p:ph type="ftr" sz="quarter" idx="11"/>
          </p:nvPr>
        </p:nvSpPr>
        <p:spPr/>
        <p:txBody>
          <a:bodyPr/>
          <a:lstStyle/>
          <a:p>
            <a:endParaRPr lang="es-CL">
              <a:solidFill>
                <a:prstClr val="black">
                  <a:tint val="75000"/>
                </a:prstClr>
              </a:solidFill>
            </a:endParaRPr>
          </a:p>
        </p:txBody>
      </p:sp>
      <p:sp>
        <p:nvSpPr>
          <p:cNvPr id="5" name="Marcador de número de diapositiva 4">
            <a:extLst>
              <a:ext uri="{FF2B5EF4-FFF2-40B4-BE49-F238E27FC236}">
                <a16:creationId xmlns:a16="http://schemas.microsoft.com/office/drawing/2014/main" xmlns="" id="{19CE4C4F-0E4B-43A8-9883-F6290BE6EF8F}"/>
              </a:ext>
            </a:extLst>
          </p:cNvPr>
          <p:cNvSpPr>
            <a:spLocks noGrp="1"/>
          </p:cNvSpPr>
          <p:nvPr>
            <p:ph type="sldNum" sz="quarter" idx="12"/>
          </p:nvPr>
        </p:nvSpPr>
        <p:spPr/>
        <p:txBody>
          <a:bodyPr/>
          <a:lstStyle/>
          <a:p>
            <a:fld id="{1178DE51-0F2B-432E-8A11-0D2B4F8CCA96}"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35486576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xmlns="" id="{15742D5C-D9B6-4F08-A8F8-11D44B0BEF37}"/>
              </a:ext>
            </a:extLst>
          </p:cNvPr>
          <p:cNvSpPr>
            <a:spLocks noGrp="1"/>
          </p:cNvSpPr>
          <p:nvPr>
            <p:ph type="dt" sz="half" idx="10"/>
          </p:nvPr>
        </p:nvSpPr>
        <p:spPr/>
        <p:txBody>
          <a:bodyPr/>
          <a:lstStyle/>
          <a:p>
            <a:fld id="{6A85DD90-E869-412C-AC58-491A42239831}" type="datetime1">
              <a:rPr lang="es-CL" smtClean="0">
                <a:solidFill>
                  <a:prstClr val="black">
                    <a:tint val="75000"/>
                  </a:prstClr>
                </a:solidFill>
              </a:rPr>
              <a:t>27-03-2021</a:t>
            </a:fld>
            <a:endParaRPr lang="es-CL">
              <a:solidFill>
                <a:prstClr val="black">
                  <a:tint val="75000"/>
                </a:prstClr>
              </a:solidFill>
            </a:endParaRPr>
          </a:p>
        </p:txBody>
      </p:sp>
      <p:sp>
        <p:nvSpPr>
          <p:cNvPr id="3" name="Marcador de pie de página 2">
            <a:extLst>
              <a:ext uri="{FF2B5EF4-FFF2-40B4-BE49-F238E27FC236}">
                <a16:creationId xmlns:a16="http://schemas.microsoft.com/office/drawing/2014/main" xmlns="" id="{F4ABB1E8-3FAC-4932-868B-F19606010BAD}"/>
              </a:ext>
            </a:extLst>
          </p:cNvPr>
          <p:cNvSpPr>
            <a:spLocks noGrp="1"/>
          </p:cNvSpPr>
          <p:nvPr>
            <p:ph type="ftr" sz="quarter" idx="11"/>
          </p:nvPr>
        </p:nvSpPr>
        <p:spPr/>
        <p:txBody>
          <a:bodyPr/>
          <a:lstStyle/>
          <a:p>
            <a:endParaRPr lang="es-CL">
              <a:solidFill>
                <a:prstClr val="black">
                  <a:tint val="75000"/>
                </a:prstClr>
              </a:solidFill>
            </a:endParaRPr>
          </a:p>
        </p:txBody>
      </p:sp>
      <p:sp>
        <p:nvSpPr>
          <p:cNvPr id="4" name="Marcador de número de diapositiva 3">
            <a:extLst>
              <a:ext uri="{FF2B5EF4-FFF2-40B4-BE49-F238E27FC236}">
                <a16:creationId xmlns:a16="http://schemas.microsoft.com/office/drawing/2014/main" xmlns="" id="{B768CCFD-0A63-4D9B-9488-DF41DA1ED40C}"/>
              </a:ext>
            </a:extLst>
          </p:cNvPr>
          <p:cNvSpPr>
            <a:spLocks noGrp="1"/>
          </p:cNvSpPr>
          <p:nvPr>
            <p:ph type="sldNum" sz="quarter" idx="12"/>
          </p:nvPr>
        </p:nvSpPr>
        <p:spPr/>
        <p:txBody>
          <a:bodyPr/>
          <a:lstStyle/>
          <a:p>
            <a:fld id="{1178DE51-0F2B-432E-8A11-0D2B4F8CCA96}"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28939787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9BEE44EF-21AD-4203-89A9-2D3F7206AFF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xmlns="" id="{9A311846-F411-4A49-AB73-A3838EC46A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texto 3">
            <a:extLst>
              <a:ext uri="{FF2B5EF4-FFF2-40B4-BE49-F238E27FC236}">
                <a16:creationId xmlns:a16="http://schemas.microsoft.com/office/drawing/2014/main" xmlns="" id="{66A8DBAC-CF7A-404F-8073-FE60AF032A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xmlns="" id="{248C2794-0650-4CA5-BD1D-2D9F6F52A214}"/>
              </a:ext>
            </a:extLst>
          </p:cNvPr>
          <p:cNvSpPr>
            <a:spLocks noGrp="1"/>
          </p:cNvSpPr>
          <p:nvPr>
            <p:ph type="dt" sz="half" idx="10"/>
          </p:nvPr>
        </p:nvSpPr>
        <p:spPr/>
        <p:txBody>
          <a:bodyPr/>
          <a:lstStyle/>
          <a:p>
            <a:fld id="{2F45A67B-3103-49C4-B9F4-DE93FAEDEE92}" type="datetime1">
              <a:rPr lang="es-CL" smtClean="0">
                <a:solidFill>
                  <a:prstClr val="black">
                    <a:tint val="75000"/>
                  </a:prstClr>
                </a:solidFill>
              </a:rPr>
              <a:t>27-03-2021</a:t>
            </a:fld>
            <a:endParaRPr lang="es-CL">
              <a:solidFill>
                <a:prstClr val="black">
                  <a:tint val="75000"/>
                </a:prstClr>
              </a:solidFill>
            </a:endParaRPr>
          </a:p>
        </p:txBody>
      </p:sp>
      <p:sp>
        <p:nvSpPr>
          <p:cNvPr id="6" name="Marcador de pie de página 5">
            <a:extLst>
              <a:ext uri="{FF2B5EF4-FFF2-40B4-BE49-F238E27FC236}">
                <a16:creationId xmlns:a16="http://schemas.microsoft.com/office/drawing/2014/main" xmlns="" id="{20F28EAF-56B2-4558-9BE3-0D9948A41EC9}"/>
              </a:ext>
            </a:extLst>
          </p:cNvPr>
          <p:cNvSpPr>
            <a:spLocks noGrp="1"/>
          </p:cNvSpPr>
          <p:nvPr>
            <p:ph type="ftr" sz="quarter" idx="11"/>
          </p:nvPr>
        </p:nvSpPr>
        <p:spPr/>
        <p:txBody>
          <a:bodyPr/>
          <a:lstStyle/>
          <a:p>
            <a:endParaRPr lang="es-CL">
              <a:solidFill>
                <a:prstClr val="black">
                  <a:tint val="75000"/>
                </a:prstClr>
              </a:solidFill>
            </a:endParaRPr>
          </a:p>
        </p:txBody>
      </p:sp>
      <p:sp>
        <p:nvSpPr>
          <p:cNvPr id="7" name="Marcador de número de diapositiva 6">
            <a:extLst>
              <a:ext uri="{FF2B5EF4-FFF2-40B4-BE49-F238E27FC236}">
                <a16:creationId xmlns:a16="http://schemas.microsoft.com/office/drawing/2014/main" xmlns="" id="{2186F8CE-A0CD-4863-9ECF-297F50F73576}"/>
              </a:ext>
            </a:extLst>
          </p:cNvPr>
          <p:cNvSpPr>
            <a:spLocks noGrp="1"/>
          </p:cNvSpPr>
          <p:nvPr>
            <p:ph type="sldNum" sz="quarter" idx="12"/>
          </p:nvPr>
        </p:nvSpPr>
        <p:spPr/>
        <p:txBody>
          <a:bodyPr/>
          <a:lstStyle/>
          <a:p>
            <a:fld id="{1178DE51-0F2B-432E-8A11-0D2B4F8CCA96}"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39965162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3113EF3C-83E1-43A0-96F9-BE181BE0FBE6}"/>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xmlns="" id="{ECA651F9-53EE-411D-98BA-CE18BA327BAC}"/>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xmlns="" id="{A7152A44-6BC0-4FE1-959B-51572FCA5390}"/>
              </a:ext>
            </a:extLst>
          </p:cNvPr>
          <p:cNvSpPr>
            <a:spLocks noGrp="1"/>
          </p:cNvSpPr>
          <p:nvPr>
            <p:ph type="dt" sz="half" idx="10"/>
          </p:nvPr>
        </p:nvSpPr>
        <p:spPr/>
        <p:txBody>
          <a:bodyPr/>
          <a:lstStyle/>
          <a:p>
            <a:fld id="{F3B8CCFD-C5AB-4DC9-A583-85F075039DFB}" type="datetime1">
              <a:rPr lang="es-CL" smtClean="0"/>
              <a:t>27-03-2021</a:t>
            </a:fld>
            <a:endParaRPr lang="es-CL"/>
          </a:p>
        </p:txBody>
      </p:sp>
      <p:sp>
        <p:nvSpPr>
          <p:cNvPr id="5" name="Marcador de pie de página 4">
            <a:extLst>
              <a:ext uri="{FF2B5EF4-FFF2-40B4-BE49-F238E27FC236}">
                <a16:creationId xmlns:a16="http://schemas.microsoft.com/office/drawing/2014/main" xmlns="" id="{211AA69A-8C25-4106-8613-E23C922DAEA6}"/>
              </a:ext>
            </a:extLst>
          </p:cNvPr>
          <p:cNvSpPr>
            <a:spLocks noGrp="1"/>
          </p:cNvSpPr>
          <p:nvPr>
            <p:ph type="ftr" sz="quarter" idx="11"/>
          </p:nvPr>
        </p:nvSpPr>
        <p:spPr/>
        <p:txBody>
          <a:bodyPr/>
          <a:lstStyle/>
          <a:p>
            <a:endParaRPr lang="es-CL" dirty="0"/>
          </a:p>
        </p:txBody>
      </p:sp>
      <p:sp>
        <p:nvSpPr>
          <p:cNvPr id="6" name="Marcador de número de diapositiva 5">
            <a:extLst>
              <a:ext uri="{FF2B5EF4-FFF2-40B4-BE49-F238E27FC236}">
                <a16:creationId xmlns:a16="http://schemas.microsoft.com/office/drawing/2014/main" xmlns="" id="{4E0B5D2D-8BE9-4161-91E8-1D2E0C69B9B8}"/>
              </a:ext>
            </a:extLst>
          </p:cNvPr>
          <p:cNvSpPr>
            <a:spLocks noGrp="1"/>
          </p:cNvSpPr>
          <p:nvPr>
            <p:ph type="sldNum" sz="quarter" idx="12"/>
          </p:nvPr>
        </p:nvSpPr>
        <p:spPr/>
        <p:txBody>
          <a:bodyPr/>
          <a:lstStyle/>
          <a:p>
            <a:fld id="{5B14D12E-2AFD-4EBD-BCA5-BBC6EAD3F6FB}" type="slidenum">
              <a:rPr lang="es-CL" smtClean="0"/>
              <a:t>‹#›</a:t>
            </a:fld>
            <a:endParaRPr lang="es-CL"/>
          </a:p>
        </p:txBody>
      </p:sp>
    </p:spTree>
    <p:extLst>
      <p:ext uri="{BB962C8B-B14F-4D97-AF65-F5344CB8AC3E}">
        <p14:creationId xmlns:p14="http://schemas.microsoft.com/office/powerpoint/2010/main" val="34476088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A7E765F0-AD1F-4E6D-934A-DEFBAFF7024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posición de imagen 2">
            <a:extLst>
              <a:ext uri="{FF2B5EF4-FFF2-40B4-BE49-F238E27FC236}">
                <a16:creationId xmlns:a16="http://schemas.microsoft.com/office/drawing/2014/main" xmlns="" id="{115F2F6F-7AB0-4A8E-B5AA-CB8F8F591B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Marcador de texto 3">
            <a:extLst>
              <a:ext uri="{FF2B5EF4-FFF2-40B4-BE49-F238E27FC236}">
                <a16:creationId xmlns:a16="http://schemas.microsoft.com/office/drawing/2014/main" xmlns="" id="{F12B3A74-077E-4560-8193-C40A6C78DD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xmlns="" id="{CF171FEA-22D3-4EAD-874A-05A978CD5DD7}"/>
              </a:ext>
            </a:extLst>
          </p:cNvPr>
          <p:cNvSpPr>
            <a:spLocks noGrp="1"/>
          </p:cNvSpPr>
          <p:nvPr>
            <p:ph type="dt" sz="half" idx="10"/>
          </p:nvPr>
        </p:nvSpPr>
        <p:spPr/>
        <p:txBody>
          <a:bodyPr/>
          <a:lstStyle/>
          <a:p>
            <a:fld id="{4FD73A33-7AF3-41F7-BF56-154EFA2AD535}" type="datetime1">
              <a:rPr lang="es-CL" smtClean="0">
                <a:solidFill>
                  <a:prstClr val="black">
                    <a:tint val="75000"/>
                  </a:prstClr>
                </a:solidFill>
              </a:rPr>
              <a:t>27-03-2021</a:t>
            </a:fld>
            <a:endParaRPr lang="es-CL">
              <a:solidFill>
                <a:prstClr val="black">
                  <a:tint val="75000"/>
                </a:prstClr>
              </a:solidFill>
            </a:endParaRPr>
          </a:p>
        </p:txBody>
      </p:sp>
      <p:sp>
        <p:nvSpPr>
          <p:cNvPr id="6" name="Marcador de pie de página 5">
            <a:extLst>
              <a:ext uri="{FF2B5EF4-FFF2-40B4-BE49-F238E27FC236}">
                <a16:creationId xmlns:a16="http://schemas.microsoft.com/office/drawing/2014/main" xmlns="" id="{FB9E0C7D-5CF7-48A9-8EBE-6F791E940548}"/>
              </a:ext>
            </a:extLst>
          </p:cNvPr>
          <p:cNvSpPr>
            <a:spLocks noGrp="1"/>
          </p:cNvSpPr>
          <p:nvPr>
            <p:ph type="ftr" sz="quarter" idx="11"/>
          </p:nvPr>
        </p:nvSpPr>
        <p:spPr/>
        <p:txBody>
          <a:bodyPr/>
          <a:lstStyle/>
          <a:p>
            <a:endParaRPr lang="es-CL">
              <a:solidFill>
                <a:prstClr val="black">
                  <a:tint val="75000"/>
                </a:prstClr>
              </a:solidFill>
            </a:endParaRPr>
          </a:p>
        </p:txBody>
      </p:sp>
      <p:sp>
        <p:nvSpPr>
          <p:cNvPr id="7" name="Marcador de número de diapositiva 6">
            <a:extLst>
              <a:ext uri="{FF2B5EF4-FFF2-40B4-BE49-F238E27FC236}">
                <a16:creationId xmlns:a16="http://schemas.microsoft.com/office/drawing/2014/main" xmlns="" id="{6CCDA109-670B-4D54-B7FD-02ACCAF15062}"/>
              </a:ext>
            </a:extLst>
          </p:cNvPr>
          <p:cNvSpPr>
            <a:spLocks noGrp="1"/>
          </p:cNvSpPr>
          <p:nvPr>
            <p:ph type="sldNum" sz="quarter" idx="12"/>
          </p:nvPr>
        </p:nvSpPr>
        <p:spPr/>
        <p:txBody>
          <a:bodyPr/>
          <a:lstStyle/>
          <a:p>
            <a:fld id="{1178DE51-0F2B-432E-8A11-0D2B4F8CCA96}"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19037619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21D82708-15E8-4C64-AB98-820E8CEDB056}"/>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xmlns="" id="{555ECB83-F664-479C-84DD-1C58E69FFB67}"/>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xmlns="" id="{D311EE98-77FD-41F8-B469-0A8D6A117920}"/>
              </a:ext>
            </a:extLst>
          </p:cNvPr>
          <p:cNvSpPr>
            <a:spLocks noGrp="1"/>
          </p:cNvSpPr>
          <p:nvPr>
            <p:ph type="dt" sz="half" idx="10"/>
          </p:nvPr>
        </p:nvSpPr>
        <p:spPr/>
        <p:txBody>
          <a:bodyPr/>
          <a:lstStyle/>
          <a:p>
            <a:fld id="{41CA90AD-804C-4BB0-968D-4B1B713DAC57}" type="datetime1">
              <a:rPr lang="es-CL" smtClean="0">
                <a:solidFill>
                  <a:prstClr val="black">
                    <a:tint val="75000"/>
                  </a:prstClr>
                </a:solidFill>
              </a:rPr>
              <a:t>27-03-2021</a:t>
            </a:fld>
            <a:endParaRPr lang="es-CL">
              <a:solidFill>
                <a:prstClr val="black">
                  <a:tint val="75000"/>
                </a:prstClr>
              </a:solidFill>
            </a:endParaRPr>
          </a:p>
        </p:txBody>
      </p:sp>
      <p:sp>
        <p:nvSpPr>
          <p:cNvPr id="5" name="Marcador de pie de página 4">
            <a:extLst>
              <a:ext uri="{FF2B5EF4-FFF2-40B4-BE49-F238E27FC236}">
                <a16:creationId xmlns:a16="http://schemas.microsoft.com/office/drawing/2014/main" xmlns="" id="{A30E12F7-75F4-4507-8194-4C4D0D85CAC0}"/>
              </a:ext>
            </a:extLst>
          </p:cNvPr>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a:extLst>
              <a:ext uri="{FF2B5EF4-FFF2-40B4-BE49-F238E27FC236}">
                <a16:creationId xmlns:a16="http://schemas.microsoft.com/office/drawing/2014/main" xmlns="" id="{402BFF23-EC44-4181-BB29-EC926BB8019B}"/>
              </a:ext>
            </a:extLst>
          </p:cNvPr>
          <p:cNvSpPr>
            <a:spLocks noGrp="1"/>
          </p:cNvSpPr>
          <p:nvPr>
            <p:ph type="sldNum" sz="quarter" idx="12"/>
          </p:nvPr>
        </p:nvSpPr>
        <p:spPr/>
        <p:txBody>
          <a:bodyPr/>
          <a:lstStyle/>
          <a:p>
            <a:fld id="{1178DE51-0F2B-432E-8A11-0D2B4F8CCA96}"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13870980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xmlns="" id="{3EFFAFB1-A4F2-4A31-ACAC-34D7E363D409}"/>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xmlns="" id="{7065232A-18CC-4635-90CF-D5693097353F}"/>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xmlns="" id="{90AAFAA2-68A4-48E6-8384-5BD939097B3B}"/>
              </a:ext>
            </a:extLst>
          </p:cNvPr>
          <p:cNvSpPr>
            <a:spLocks noGrp="1"/>
          </p:cNvSpPr>
          <p:nvPr>
            <p:ph type="dt" sz="half" idx="10"/>
          </p:nvPr>
        </p:nvSpPr>
        <p:spPr/>
        <p:txBody>
          <a:bodyPr/>
          <a:lstStyle/>
          <a:p>
            <a:fld id="{25651E52-2DBF-4CD6-8C3F-9E27A9E2EE75}" type="datetime1">
              <a:rPr lang="es-CL" smtClean="0">
                <a:solidFill>
                  <a:prstClr val="black">
                    <a:tint val="75000"/>
                  </a:prstClr>
                </a:solidFill>
              </a:rPr>
              <a:t>27-03-2021</a:t>
            </a:fld>
            <a:endParaRPr lang="es-CL">
              <a:solidFill>
                <a:prstClr val="black">
                  <a:tint val="75000"/>
                </a:prstClr>
              </a:solidFill>
            </a:endParaRPr>
          </a:p>
        </p:txBody>
      </p:sp>
      <p:sp>
        <p:nvSpPr>
          <p:cNvPr id="5" name="Marcador de pie de página 4">
            <a:extLst>
              <a:ext uri="{FF2B5EF4-FFF2-40B4-BE49-F238E27FC236}">
                <a16:creationId xmlns:a16="http://schemas.microsoft.com/office/drawing/2014/main" xmlns="" id="{D4F47E54-8453-40DB-8D97-2E4951F5B0E7}"/>
              </a:ext>
            </a:extLst>
          </p:cNvPr>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a:extLst>
              <a:ext uri="{FF2B5EF4-FFF2-40B4-BE49-F238E27FC236}">
                <a16:creationId xmlns:a16="http://schemas.microsoft.com/office/drawing/2014/main" xmlns="" id="{1DB53647-F548-49F0-8A0A-551E93A082F0}"/>
              </a:ext>
            </a:extLst>
          </p:cNvPr>
          <p:cNvSpPr>
            <a:spLocks noGrp="1"/>
          </p:cNvSpPr>
          <p:nvPr>
            <p:ph type="sldNum" sz="quarter" idx="12"/>
          </p:nvPr>
        </p:nvSpPr>
        <p:spPr/>
        <p:txBody>
          <a:bodyPr/>
          <a:lstStyle/>
          <a:p>
            <a:fld id="{1178DE51-0F2B-432E-8A11-0D2B4F8CCA96}"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32794606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49F62997-8838-48BF-A022-3179890C5C80}"/>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L"/>
          </a:p>
        </p:txBody>
      </p:sp>
      <p:sp>
        <p:nvSpPr>
          <p:cNvPr id="3" name="Subtítulo 2">
            <a:extLst>
              <a:ext uri="{FF2B5EF4-FFF2-40B4-BE49-F238E27FC236}">
                <a16:creationId xmlns:a16="http://schemas.microsoft.com/office/drawing/2014/main" xmlns="" id="{9C5AF698-8B53-4A5D-B4B5-8EC175E1384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L"/>
          </a:p>
        </p:txBody>
      </p:sp>
      <p:sp>
        <p:nvSpPr>
          <p:cNvPr id="4" name="Marcador de fecha 3">
            <a:extLst>
              <a:ext uri="{FF2B5EF4-FFF2-40B4-BE49-F238E27FC236}">
                <a16:creationId xmlns:a16="http://schemas.microsoft.com/office/drawing/2014/main" xmlns="" id="{AB7D01AF-1DF2-419D-9838-A87D36C3E62F}"/>
              </a:ext>
            </a:extLst>
          </p:cNvPr>
          <p:cNvSpPr>
            <a:spLocks noGrp="1"/>
          </p:cNvSpPr>
          <p:nvPr>
            <p:ph type="dt" sz="half" idx="10"/>
          </p:nvPr>
        </p:nvSpPr>
        <p:spPr/>
        <p:txBody>
          <a:bodyPr/>
          <a:lstStyle/>
          <a:p>
            <a:fld id="{88DBB779-E5E1-4931-8859-E073B673E171}" type="datetime1">
              <a:rPr lang="es-CL" smtClean="0">
                <a:solidFill>
                  <a:prstClr val="black">
                    <a:tint val="75000"/>
                  </a:prstClr>
                </a:solidFill>
              </a:rPr>
              <a:t>27-03-2021</a:t>
            </a:fld>
            <a:endParaRPr lang="es-CL">
              <a:solidFill>
                <a:prstClr val="black">
                  <a:tint val="75000"/>
                </a:prstClr>
              </a:solidFill>
            </a:endParaRPr>
          </a:p>
        </p:txBody>
      </p:sp>
      <p:sp>
        <p:nvSpPr>
          <p:cNvPr id="5" name="Marcador de pie de página 4">
            <a:extLst>
              <a:ext uri="{FF2B5EF4-FFF2-40B4-BE49-F238E27FC236}">
                <a16:creationId xmlns:a16="http://schemas.microsoft.com/office/drawing/2014/main" xmlns="" id="{9905EE50-130D-4482-BFEE-DBC28CC1D928}"/>
              </a:ext>
            </a:extLst>
          </p:cNvPr>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a:extLst>
              <a:ext uri="{FF2B5EF4-FFF2-40B4-BE49-F238E27FC236}">
                <a16:creationId xmlns:a16="http://schemas.microsoft.com/office/drawing/2014/main" xmlns="" id="{2184CD50-8A75-4373-80C1-A78B0A43BCCA}"/>
              </a:ext>
            </a:extLst>
          </p:cNvPr>
          <p:cNvSpPr>
            <a:spLocks noGrp="1"/>
          </p:cNvSpPr>
          <p:nvPr>
            <p:ph type="sldNum" sz="quarter" idx="12"/>
          </p:nvPr>
        </p:nvSpPr>
        <p:spPr/>
        <p:txBody>
          <a:bodyPr/>
          <a:lstStyle/>
          <a:p>
            <a:fld id="{5B14D12E-2AFD-4EBD-BCA5-BBC6EAD3F6FB}"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5538409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3113EF3C-83E1-43A0-96F9-BE181BE0FBE6}"/>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xmlns="" id="{ECA651F9-53EE-411D-98BA-CE18BA327BAC}"/>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xmlns="" id="{A7152A44-6BC0-4FE1-959B-51572FCA5390}"/>
              </a:ext>
            </a:extLst>
          </p:cNvPr>
          <p:cNvSpPr>
            <a:spLocks noGrp="1"/>
          </p:cNvSpPr>
          <p:nvPr>
            <p:ph type="dt" sz="half" idx="10"/>
          </p:nvPr>
        </p:nvSpPr>
        <p:spPr/>
        <p:txBody>
          <a:bodyPr/>
          <a:lstStyle/>
          <a:p>
            <a:fld id="{191B6064-3144-470E-BC00-C89EDE717542}" type="datetime1">
              <a:rPr lang="es-CL" smtClean="0">
                <a:solidFill>
                  <a:prstClr val="black">
                    <a:tint val="75000"/>
                  </a:prstClr>
                </a:solidFill>
              </a:rPr>
              <a:t>27-03-2021</a:t>
            </a:fld>
            <a:endParaRPr lang="es-CL">
              <a:solidFill>
                <a:prstClr val="black">
                  <a:tint val="75000"/>
                </a:prstClr>
              </a:solidFill>
            </a:endParaRPr>
          </a:p>
        </p:txBody>
      </p:sp>
      <p:sp>
        <p:nvSpPr>
          <p:cNvPr id="5" name="Marcador de pie de página 4">
            <a:extLst>
              <a:ext uri="{FF2B5EF4-FFF2-40B4-BE49-F238E27FC236}">
                <a16:creationId xmlns:a16="http://schemas.microsoft.com/office/drawing/2014/main" xmlns="" id="{211AA69A-8C25-4106-8613-E23C922DAEA6}"/>
              </a:ext>
            </a:extLst>
          </p:cNvPr>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a:extLst>
              <a:ext uri="{FF2B5EF4-FFF2-40B4-BE49-F238E27FC236}">
                <a16:creationId xmlns:a16="http://schemas.microsoft.com/office/drawing/2014/main" xmlns="" id="{4E0B5D2D-8BE9-4161-91E8-1D2E0C69B9B8}"/>
              </a:ext>
            </a:extLst>
          </p:cNvPr>
          <p:cNvSpPr>
            <a:spLocks noGrp="1"/>
          </p:cNvSpPr>
          <p:nvPr>
            <p:ph type="sldNum" sz="quarter" idx="12"/>
          </p:nvPr>
        </p:nvSpPr>
        <p:spPr/>
        <p:txBody>
          <a:bodyPr/>
          <a:lstStyle/>
          <a:p>
            <a:fld id="{5B14D12E-2AFD-4EBD-BCA5-BBC6EAD3F6FB}"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16329064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4DC9C3F9-EB58-4BBD-8F2D-7C15DABE06BC}"/>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xmlns="" id="{0D004245-39F8-47CF-90CA-7C72CF09E6B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xmlns="" id="{B923B506-F62A-4ED5-837B-65ECDB337137}"/>
              </a:ext>
            </a:extLst>
          </p:cNvPr>
          <p:cNvSpPr>
            <a:spLocks noGrp="1"/>
          </p:cNvSpPr>
          <p:nvPr>
            <p:ph type="dt" sz="half" idx="10"/>
          </p:nvPr>
        </p:nvSpPr>
        <p:spPr/>
        <p:txBody>
          <a:bodyPr/>
          <a:lstStyle/>
          <a:p>
            <a:fld id="{0FEB47E8-B1F1-4EC4-AFCF-01B4A5771D1F}" type="datetime1">
              <a:rPr lang="es-CL" smtClean="0">
                <a:solidFill>
                  <a:prstClr val="black">
                    <a:tint val="75000"/>
                  </a:prstClr>
                </a:solidFill>
              </a:rPr>
              <a:t>27-03-2021</a:t>
            </a:fld>
            <a:endParaRPr lang="es-CL">
              <a:solidFill>
                <a:prstClr val="black">
                  <a:tint val="75000"/>
                </a:prstClr>
              </a:solidFill>
            </a:endParaRPr>
          </a:p>
        </p:txBody>
      </p:sp>
      <p:sp>
        <p:nvSpPr>
          <p:cNvPr id="5" name="Marcador de pie de página 4">
            <a:extLst>
              <a:ext uri="{FF2B5EF4-FFF2-40B4-BE49-F238E27FC236}">
                <a16:creationId xmlns:a16="http://schemas.microsoft.com/office/drawing/2014/main" xmlns="" id="{C48E265A-C45E-4FAD-BBD9-B4636EA17EAB}"/>
              </a:ext>
            </a:extLst>
          </p:cNvPr>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a:extLst>
              <a:ext uri="{FF2B5EF4-FFF2-40B4-BE49-F238E27FC236}">
                <a16:creationId xmlns:a16="http://schemas.microsoft.com/office/drawing/2014/main" xmlns="" id="{FB5E6B49-590F-4717-B729-017ECEF56AF0}"/>
              </a:ext>
            </a:extLst>
          </p:cNvPr>
          <p:cNvSpPr>
            <a:spLocks noGrp="1"/>
          </p:cNvSpPr>
          <p:nvPr>
            <p:ph type="sldNum" sz="quarter" idx="12"/>
          </p:nvPr>
        </p:nvSpPr>
        <p:spPr/>
        <p:txBody>
          <a:bodyPr/>
          <a:lstStyle/>
          <a:p>
            <a:fld id="{5B14D12E-2AFD-4EBD-BCA5-BBC6EAD3F6FB}"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18711117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25656C8B-3F91-47CD-A2E5-3293A219B193}"/>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xmlns="" id="{D967539D-499A-49E0-AB2C-211400BB46F0}"/>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contenido 3">
            <a:extLst>
              <a:ext uri="{FF2B5EF4-FFF2-40B4-BE49-F238E27FC236}">
                <a16:creationId xmlns:a16="http://schemas.microsoft.com/office/drawing/2014/main" xmlns="" id="{0424EE96-EE24-4FD0-9993-C3EBB2BFDAE2}"/>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fecha 4">
            <a:extLst>
              <a:ext uri="{FF2B5EF4-FFF2-40B4-BE49-F238E27FC236}">
                <a16:creationId xmlns:a16="http://schemas.microsoft.com/office/drawing/2014/main" xmlns="" id="{2174423E-FCD3-4D64-82E2-4E29B368597C}"/>
              </a:ext>
            </a:extLst>
          </p:cNvPr>
          <p:cNvSpPr>
            <a:spLocks noGrp="1"/>
          </p:cNvSpPr>
          <p:nvPr>
            <p:ph type="dt" sz="half" idx="10"/>
          </p:nvPr>
        </p:nvSpPr>
        <p:spPr/>
        <p:txBody>
          <a:bodyPr/>
          <a:lstStyle/>
          <a:p>
            <a:fld id="{BA88ADC3-8D0A-4571-8885-A3F70D49B7C3}" type="datetime1">
              <a:rPr lang="es-CL" smtClean="0">
                <a:solidFill>
                  <a:prstClr val="black">
                    <a:tint val="75000"/>
                  </a:prstClr>
                </a:solidFill>
              </a:rPr>
              <a:t>27-03-2021</a:t>
            </a:fld>
            <a:endParaRPr lang="es-CL">
              <a:solidFill>
                <a:prstClr val="black">
                  <a:tint val="75000"/>
                </a:prstClr>
              </a:solidFill>
            </a:endParaRPr>
          </a:p>
        </p:txBody>
      </p:sp>
      <p:sp>
        <p:nvSpPr>
          <p:cNvPr id="6" name="Marcador de pie de página 5">
            <a:extLst>
              <a:ext uri="{FF2B5EF4-FFF2-40B4-BE49-F238E27FC236}">
                <a16:creationId xmlns:a16="http://schemas.microsoft.com/office/drawing/2014/main" xmlns="" id="{6E742096-40F2-4DD5-BCF9-A442F0DDA3F9}"/>
              </a:ext>
            </a:extLst>
          </p:cNvPr>
          <p:cNvSpPr>
            <a:spLocks noGrp="1"/>
          </p:cNvSpPr>
          <p:nvPr>
            <p:ph type="ftr" sz="quarter" idx="11"/>
          </p:nvPr>
        </p:nvSpPr>
        <p:spPr/>
        <p:txBody>
          <a:bodyPr/>
          <a:lstStyle/>
          <a:p>
            <a:endParaRPr lang="es-CL">
              <a:solidFill>
                <a:prstClr val="black">
                  <a:tint val="75000"/>
                </a:prstClr>
              </a:solidFill>
            </a:endParaRPr>
          </a:p>
        </p:txBody>
      </p:sp>
      <p:sp>
        <p:nvSpPr>
          <p:cNvPr id="7" name="Marcador de número de diapositiva 6">
            <a:extLst>
              <a:ext uri="{FF2B5EF4-FFF2-40B4-BE49-F238E27FC236}">
                <a16:creationId xmlns:a16="http://schemas.microsoft.com/office/drawing/2014/main" xmlns="" id="{04F77C68-711F-4000-A466-2A1D8D4CC72A}"/>
              </a:ext>
            </a:extLst>
          </p:cNvPr>
          <p:cNvSpPr>
            <a:spLocks noGrp="1"/>
          </p:cNvSpPr>
          <p:nvPr>
            <p:ph type="sldNum" sz="quarter" idx="12"/>
          </p:nvPr>
        </p:nvSpPr>
        <p:spPr/>
        <p:txBody>
          <a:bodyPr/>
          <a:lstStyle/>
          <a:p>
            <a:fld id="{5B14D12E-2AFD-4EBD-BCA5-BBC6EAD3F6FB}"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21376158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CE9CE51-00DD-4B8A-90F7-DAAF2C2F77A9}"/>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xmlns="" id="{BDC7710B-DF09-4F51-8102-B5C2E584D95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xmlns="" id="{353935D3-7B39-4EF4-AAF8-ACEB846862AE}"/>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texto 4">
            <a:extLst>
              <a:ext uri="{FF2B5EF4-FFF2-40B4-BE49-F238E27FC236}">
                <a16:creationId xmlns:a16="http://schemas.microsoft.com/office/drawing/2014/main" xmlns="" id="{33862BA2-7CC3-4602-B436-4FF21215B9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xmlns="" id="{C7169786-B06F-4250-99BB-2291767554DE}"/>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7" name="Marcador de fecha 6">
            <a:extLst>
              <a:ext uri="{FF2B5EF4-FFF2-40B4-BE49-F238E27FC236}">
                <a16:creationId xmlns:a16="http://schemas.microsoft.com/office/drawing/2014/main" xmlns="" id="{AC9B2740-950C-40D0-8E31-E6AC5A62B4A6}"/>
              </a:ext>
            </a:extLst>
          </p:cNvPr>
          <p:cNvSpPr>
            <a:spLocks noGrp="1"/>
          </p:cNvSpPr>
          <p:nvPr>
            <p:ph type="dt" sz="half" idx="10"/>
          </p:nvPr>
        </p:nvSpPr>
        <p:spPr/>
        <p:txBody>
          <a:bodyPr/>
          <a:lstStyle/>
          <a:p>
            <a:fld id="{D914BEB9-3A19-4A12-A054-F3BB6DB78538}" type="datetime1">
              <a:rPr lang="es-CL" smtClean="0">
                <a:solidFill>
                  <a:prstClr val="black">
                    <a:tint val="75000"/>
                  </a:prstClr>
                </a:solidFill>
              </a:rPr>
              <a:t>27-03-2021</a:t>
            </a:fld>
            <a:endParaRPr lang="es-CL">
              <a:solidFill>
                <a:prstClr val="black">
                  <a:tint val="75000"/>
                </a:prstClr>
              </a:solidFill>
            </a:endParaRPr>
          </a:p>
        </p:txBody>
      </p:sp>
      <p:sp>
        <p:nvSpPr>
          <p:cNvPr id="8" name="Marcador de pie de página 7">
            <a:extLst>
              <a:ext uri="{FF2B5EF4-FFF2-40B4-BE49-F238E27FC236}">
                <a16:creationId xmlns:a16="http://schemas.microsoft.com/office/drawing/2014/main" xmlns="" id="{20F80CDE-F248-4A7C-95E4-C33E0ACEC615}"/>
              </a:ext>
            </a:extLst>
          </p:cNvPr>
          <p:cNvSpPr>
            <a:spLocks noGrp="1"/>
          </p:cNvSpPr>
          <p:nvPr>
            <p:ph type="ftr" sz="quarter" idx="11"/>
          </p:nvPr>
        </p:nvSpPr>
        <p:spPr/>
        <p:txBody>
          <a:bodyPr/>
          <a:lstStyle/>
          <a:p>
            <a:endParaRPr lang="es-CL">
              <a:solidFill>
                <a:prstClr val="black">
                  <a:tint val="75000"/>
                </a:prstClr>
              </a:solidFill>
            </a:endParaRPr>
          </a:p>
        </p:txBody>
      </p:sp>
      <p:sp>
        <p:nvSpPr>
          <p:cNvPr id="9" name="Marcador de número de diapositiva 8">
            <a:extLst>
              <a:ext uri="{FF2B5EF4-FFF2-40B4-BE49-F238E27FC236}">
                <a16:creationId xmlns:a16="http://schemas.microsoft.com/office/drawing/2014/main" xmlns="" id="{C8C393E8-3D42-47A8-88BB-76D86C7BFC88}"/>
              </a:ext>
            </a:extLst>
          </p:cNvPr>
          <p:cNvSpPr>
            <a:spLocks noGrp="1"/>
          </p:cNvSpPr>
          <p:nvPr>
            <p:ph type="sldNum" sz="quarter" idx="12"/>
          </p:nvPr>
        </p:nvSpPr>
        <p:spPr/>
        <p:txBody>
          <a:bodyPr/>
          <a:lstStyle/>
          <a:p>
            <a:fld id="{5B14D12E-2AFD-4EBD-BCA5-BBC6EAD3F6FB}"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15653973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062D6CF3-0B80-4A1E-8FE1-D74BEED4118C}"/>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fecha 2">
            <a:extLst>
              <a:ext uri="{FF2B5EF4-FFF2-40B4-BE49-F238E27FC236}">
                <a16:creationId xmlns:a16="http://schemas.microsoft.com/office/drawing/2014/main" xmlns="" id="{7235A651-4DB7-4D62-8CE2-5EEA608E6265}"/>
              </a:ext>
            </a:extLst>
          </p:cNvPr>
          <p:cNvSpPr>
            <a:spLocks noGrp="1"/>
          </p:cNvSpPr>
          <p:nvPr>
            <p:ph type="dt" sz="half" idx="10"/>
          </p:nvPr>
        </p:nvSpPr>
        <p:spPr/>
        <p:txBody>
          <a:bodyPr/>
          <a:lstStyle/>
          <a:p>
            <a:fld id="{671ED2EB-20A4-4607-AA65-13576902349B}" type="datetime1">
              <a:rPr lang="es-CL" smtClean="0">
                <a:solidFill>
                  <a:prstClr val="black">
                    <a:tint val="75000"/>
                  </a:prstClr>
                </a:solidFill>
              </a:rPr>
              <a:t>27-03-2021</a:t>
            </a:fld>
            <a:endParaRPr lang="es-CL">
              <a:solidFill>
                <a:prstClr val="black">
                  <a:tint val="75000"/>
                </a:prstClr>
              </a:solidFill>
            </a:endParaRPr>
          </a:p>
        </p:txBody>
      </p:sp>
      <p:sp>
        <p:nvSpPr>
          <p:cNvPr id="4" name="Marcador de pie de página 3">
            <a:extLst>
              <a:ext uri="{FF2B5EF4-FFF2-40B4-BE49-F238E27FC236}">
                <a16:creationId xmlns:a16="http://schemas.microsoft.com/office/drawing/2014/main" xmlns="" id="{BF6F471D-86BC-42C7-BB51-327F113A4CA5}"/>
              </a:ext>
            </a:extLst>
          </p:cNvPr>
          <p:cNvSpPr>
            <a:spLocks noGrp="1"/>
          </p:cNvSpPr>
          <p:nvPr>
            <p:ph type="ftr" sz="quarter" idx="11"/>
          </p:nvPr>
        </p:nvSpPr>
        <p:spPr/>
        <p:txBody>
          <a:bodyPr/>
          <a:lstStyle/>
          <a:p>
            <a:endParaRPr lang="es-CL">
              <a:solidFill>
                <a:prstClr val="black">
                  <a:tint val="75000"/>
                </a:prstClr>
              </a:solidFill>
            </a:endParaRPr>
          </a:p>
        </p:txBody>
      </p:sp>
      <p:sp>
        <p:nvSpPr>
          <p:cNvPr id="5" name="Marcador de número de diapositiva 4">
            <a:extLst>
              <a:ext uri="{FF2B5EF4-FFF2-40B4-BE49-F238E27FC236}">
                <a16:creationId xmlns:a16="http://schemas.microsoft.com/office/drawing/2014/main" xmlns="" id="{B8AB9C40-109C-44DD-B17E-DBA89F013D2C}"/>
              </a:ext>
            </a:extLst>
          </p:cNvPr>
          <p:cNvSpPr>
            <a:spLocks noGrp="1"/>
          </p:cNvSpPr>
          <p:nvPr>
            <p:ph type="sldNum" sz="quarter" idx="12"/>
          </p:nvPr>
        </p:nvSpPr>
        <p:spPr/>
        <p:txBody>
          <a:bodyPr/>
          <a:lstStyle/>
          <a:p>
            <a:fld id="{5B14D12E-2AFD-4EBD-BCA5-BBC6EAD3F6FB}"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20915610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xmlns="" id="{E42D5596-753E-443A-809A-D17B791D63BE}"/>
              </a:ext>
            </a:extLst>
          </p:cNvPr>
          <p:cNvSpPr>
            <a:spLocks noGrp="1"/>
          </p:cNvSpPr>
          <p:nvPr>
            <p:ph type="dt" sz="half" idx="10"/>
          </p:nvPr>
        </p:nvSpPr>
        <p:spPr/>
        <p:txBody>
          <a:bodyPr/>
          <a:lstStyle/>
          <a:p>
            <a:fld id="{D163AED5-03C5-4C71-A1B6-5F3A7D12FEA8}" type="datetime1">
              <a:rPr lang="es-CL" smtClean="0">
                <a:solidFill>
                  <a:prstClr val="black">
                    <a:tint val="75000"/>
                  </a:prstClr>
                </a:solidFill>
              </a:rPr>
              <a:t>27-03-2021</a:t>
            </a:fld>
            <a:endParaRPr lang="es-CL">
              <a:solidFill>
                <a:prstClr val="black">
                  <a:tint val="75000"/>
                </a:prstClr>
              </a:solidFill>
            </a:endParaRPr>
          </a:p>
        </p:txBody>
      </p:sp>
      <p:sp>
        <p:nvSpPr>
          <p:cNvPr id="3" name="Marcador de pie de página 2">
            <a:extLst>
              <a:ext uri="{FF2B5EF4-FFF2-40B4-BE49-F238E27FC236}">
                <a16:creationId xmlns:a16="http://schemas.microsoft.com/office/drawing/2014/main" xmlns="" id="{54652EC9-8062-4C0C-9C57-48AFC10D893B}"/>
              </a:ext>
            </a:extLst>
          </p:cNvPr>
          <p:cNvSpPr>
            <a:spLocks noGrp="1"/>
          </p:cNvSpPr>
          <p:nvPr>
            <p:ph type="ftr" sz="quarter" idx="11"/>
          </p:nvPr>
        </p:nvSpPr>
        <p:spPr/>
        <p:txBody>
          <a:bodyPr/>
          <a:lstStyle/>
          <a:p>
            <a:endParaRPr lang="es-CL">
              <a:solidFill>
                <a:prstClr val="black">
                  <a:tint val="75000"/>
                </a:prstClr>
              </a:solidFill>
            </a:endParaRPr>
          </a:p>
        </p:txBody>
      </p:sp>
      <p:sp>
        <p:nvSpPr>
          <p:cNvPr id="4" name="Marcador de número de diapositiva 3">
            <a:extLst>
              <a:ext uri="{FF2B5EF4-FFF2-40B4-BE49-F238E27FC236}">
                <a16:creationId xmlns:a16="http://schemas.microsoft.com/office/drawing/2014/main" xmlns="" id="{2A6447A0-85A6-4B84-A2E3-135792BAA9DF}"/>
              </a:ext>
            </a:extLst>
          </p:cNvPr>
          <p:cNvSpPr>
            <a:spLocks noGrp="1"/>
          </p:cNvSpPr>
          <p:nvPr>
            <p:ph type="sldNum" sz="quarter" idx="12"/>
          </p:nvPr>
        </p:nvSpPr>
        <p:spPr/>
        <p:txBody>
          <a:bodyPr/>
          <a:lstStyle/>
          <a:p>
            <a:fld id="{5B14D12E-2AFD-4EBD-BCA5-BBC6EAD3F6FB}"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14234096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4DC9C3F9-EB58-4BBD-8F2D-7C15DABE06BC}"/>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xmlns="" id="{0D004245-39F8-47CF-90CA-7C72CF09E6B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xmlns="" id="{B923B506-F62A-4ED5-837B-65ECDB337137}"/>
              </a:ext>
            </a:extLst>
          </p:cNvPr>
          <p:cNvSpPr>
            <a:spLocks noGrp="1"/>
          </p:cNvSpPr>
          <p:nvPr>
            <p:ph type="dt" sz="half" idx="10"/>
          </p:nvPr>
        </p:nvSpPr>
        <p:spPr/>
        <p:txBody>
          <a:bodyPr/>
          <a:lstStyle/>
          <a:p>
            <a:fld id="{AEC9D1AC-D349-4225-93F0-372B31BA1659}" type="datetime1">
              <a:rPr lang="es-CL" smtClean="0"/>
              <a:t>27-03-2021</a:t>
            </a:fld>
            <a:endParaRPr lang="es-CL"/>
          </a:p>
        </p:txBody>
      </p:sp>
      <p:sp>
        <p:nvSpPr>
          <p:cNvPr id="5" name="Marcador de pie de página 4">
            <a:extLst>
              <a:ext uri="{FF2B5EF4-FFF2-40B4-BE49-F238E27FC236}">
                <a16:creationId xmlns:a16="http://schemas.microsoft.com/office/drawing/2014/main" xmlns="" id="{C48E265A-C45E-4FAD-BBD9-B4636EA17EAB}"/>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xmlns="" id="{FB5E6B49-590F-4717-B729-017ECEF56AF0}"/>
              </a:ext>
            </a:extLst>
          </p:cNvPr>
          <p:cNvSpPr>
            <a:spLocks noGrp="1"/>
          </p:cNvSpPr>
          <p:nvPr>
            <p:ph type="sldNum" sz="quarter" idx="12"/>
          </p:nvPr>
        </p:nvSpPr>
        <p:spPr/>
        <p:txBody>
          <a:bodyPr/>
          <a:lstStyle/>
          <a:p>
            <a:fld id="{5B14D12E-2AFD-4EBD-BCA5-BBC6EAD3F6FB}" type="slidenum">
              <a:rPr lang="es-CL" smtClean="0"/>
              <a:t>‹#›</a:t>
            </a:fld>
            <a:endParaRPr lang="es-CL"/>
          </a:p>
        </p:txBody>
      </p:sp>
    </p:spTree>
    <p:extLst>
      <p:ext uri="{BB962C8B-B14F-4D97-AF65-F5344CB8AC3E}">
        <p14:creationId xmlns:p14="http://schemas.microsoft.com/office/powerpoint/2010/main" val="3248892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3036747F-F97D-412A-9D4F-D99D7CB42B4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xmlns="" id="{0652C067-D5E2-4896-97C5-233C0389CEE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texto 3">
            <a:extLst>
              <a:ext uri="{FF2B5EF4-FFF2-40B4-BE49-F238E27FC236}">
                <a16:creationId xmlns:a16="http://schemas.microsoft.com/office/drawing/2014/main" xmlns="" id="{B39C41E6-5657-49E4-85D6-C78E113BE6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xmlns="" id="{9968E709-BC98-46C4-8F20-28AC994C2BFA}"/>
              </a:ext>
            </a:extLst>
          </p:cNvPr>
          <p:cNvSpPr>
            <a:spLocks noGrp="1"/>
          </p:cNvSpPr>
          <p:nvPr>
            <p:ph type="dt" sz="half" idx="10"/>
          </p:nvPr>
        </p:nvSpPr>
        <p:spPr/>
        <p:txBody>
          <a:bodyPr/>
          <a:lstStyle/>
          <a:p>
            <a:fld id="{BE15665A-5D5C-40DC-9973-5543CAA44607}" type="datetime1">
              <a:rPr lang="es-CL" smtClean="0">
                <a:solidFill>
                  <a:prstClr val="black">
                    <a:tint val="75000"/>
                  </a:prstClr>
                </a:solidFill>
              </a:rPr>
              <a:t>27-03-2021</a:t>
            </a:fld>
            <a:endParaRPr lang="es-CL">
              <a:solidFill>
                <a:prstClr val="black">
                  <a:tint val="75000"/>
                </a:prstClr>
              </a:solidFill>
            </a:endParaRPr>
          </a:p>
        </p:txBody>
      </p:sp>
      <p:sp>
        <p:nvSpPr>
          <p:cNvPr id="6" name="Marcador de pie de página 5">
            <a:extLst>
              <a:ext uri="{FF2B5EF4-FFF2-40B4-BE49-F238E27FC236}">
                <a16:creationId xmlns:a16="http://schemas.microsoft.com/office/drawing/2014/main" xmlns="" id="{C612C16F-2873-415A-A8F9-33C9D24B1AB8}"/>
              </a:ext>
            </a:extLst>
          </p:cNvPr>
          <p:cNvSpPr>
            <a:spLocks noGrp="1"/>
          </p:cNvSpPr>
          <p:nvPr>
            <p:ph type="ftr" sz="quarter" idx="11"/>
          </p:nvPr>
        </p:nvSpPr>
        <p:spPr/>
        <p:txBody>
          <a:bodyPr/>
          <a:lstStyle/>
          <a:p>
            <a:endParaRPr lang="es-CL">
              <a:solidFill>
                <a:prstClr val="black">
                  <a:tint val="75000"/>
                </a:prstClr>
              </a:solidFill>
            </a:endParaRPr>
          </a:p>
        </p:txBody>
      </p:sp>
      <p:sp>
        <p:nvSpPr>
          <p:cNvPr id="7" name="Marcador de número de diapositiva 6">
            <a:extLst>
              <a:ext uri="{FF2B5EF4-FFF2-40B4-BE49-F238E27FC236}">
                <a16:creationId xmlns:a16="http://schemas.microsoft.com/office/drawing/2014/main" xmlns="" id="{B23CBC17-A0E2-46D9-AC9D-5DB4F9DB8AF2}"/>
              </a:ext>
            </a:extLst>
          </p:cNvPr>
          <p:cNvSpPr>
            <a:spLocks noGrp="1"/>
          </p:cNvSpPr>
          <p:nvPr>
            <p:ph type="sldNum" sz="quarter" idx="12"/>
          </p:nvPr>
        </p:nvSpPr>
        <p:spPr/>
        <p:txBody>
          <a:bodyPr/>
          <a:lstStyle/>
          <a:p>
            <a:fld id="{5B14D12E-2AFD-4EBD-BCA5-BBC6EAD3F6FB}"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30217359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52F9F639-D115-4987-864B-5C1AE4FAF45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posición de imagen 2">
            <a:extLst>
              <a:ext uri="{FF2B5EF4-FFF2-40B4-BE49-F238E27FC236}">
                <a16:creationId xmlns:a16="http://schemas.microsoft.com/office/drawing/2014/main" xmlns="" id="{83D58C92-A87D-474F-8333-88F6F010FA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Marcador de texto 3">
            <a:extLst>
              <a:ext uri="{FF2B5EF4-FFF2-40B4-BE49-F238E27FC236}">
                <a16:creationId xmlns:a16="http://schemas.microsoft.com/office/drawing/2014/main" xmlns="" id="{C7D2927D-C0CF-4B17-861B-7D2C38B3D0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xmlns="" id="{901752C5-6E5E-45C6-929E-1DA022502617}"/>
              </a:ext>
            </a:extLst>
          </p:cNvPr>
          <p:cNvSpPr>
            <a:spLocks noGrp="1"/>
          </p:cNvSpPr>
          <p:nvPr>
            <p:ph type="dt" sz="half" idx="10"/>
          </p:nvPr>
        </p:nvSpPr>
        <p:spPr/>
        <p:txBody>
          <a:bodyPr/>
          <a:lstStyle/>
          <a:p>
            <a:fld id="{9503E3CA-41F6-4D89-9C45-348E9DCE8EBB}" type="datetime1">
              <a:rPr lang="es-CL" smtClean="0">
                <a:solidFill>
                  <a:prstClr val="black">
                    <a:tint val="75000"/>
                  </a:prstClr>
                </a:solidFill>
              </a:rPr>
              <a:t>27-03-2021</a:t>
            </a:fld>
            <a:endParaRPr lang="es-CL">
              <a:solidFill>
                <a:prstClr val="black">
                  <a:tint val="75000"/>
                </a:prstClr>
              </a:solidFill>
            </a:endParaRPr>
          </a:p>
        </p:txBody>
      </p:sp>
      <p:sp>
        <p:nvSpPr>
          <p:cNvPr id="6" name="Marcador de pie de página 5">
            <a:extLst>
              <a:ext uri="{FF2B5EF4-FFF2-40B4-BE49-F238E27FC236}">
                <a16:creationId xmlns:a16="http://schemas.microsoft.com/office/drawing/2014/main" xmlns="" id="{9EE4F5A7-BE8A-437A-815A-731B0762516D}"/>
              </a:ext>
            </a:extLst>
          </p:cNvPr>
          <p:cNvSpPr>
            <a:spLocks noGrp="1"/>
          </p:cNvSpPr>
          <p:nvPr>
            <p:ph type="ftr" sz="quarter" idx="11"/>
          </p:nvPr>
        </p:nvSpPr>
        <p:spPr/>
        <p:txBody>
          <a:bodyPr/>
          <a:lstStyle/>
          <a:p>
            <a:endParaRPr lang="es-CL">
              <a:solidFill>
                <a:prstClr val="black">
                  <a:tint val="75000"/>
                </a:prstClr>
              </a:solidFill>
            </a:endParaRPr>
          </a:p>
        </p:txBody>
      </p:sp>
      <p:sp>
        <p:nvSpPr>
          <p:cNvPr id="7" name="Marcador de número de diapositiva 6">
            <a:extLst>
              <a:ext uri="{FF2B5EF4-FFF2-40B4-BE49-F238E27FC236}">
                <a16:creationId xmlns:a16="http://schemas.microsoft.com/office/drawing/2014/main" xmlns="" id="{9F674468-BEC2-4F27-B0FA-85949BC11B41}"/>
              </a:ext>
            </a:extLst>
          </p:cNvPr>
          <p:cNvSpPr>
            <a:spLocks noGrp="1"/>
          </p:cNvSpPr>
          <p:nvPr>
            <p:ph type="sldNum" sz="quarter" idx="12"/>
          </p:nvPr>
        </p:nvSpPr>
        <p:spPr/>
        <p:txBody>
          <a:bodyPr/>
          <a:lstStyle/>
          <a:p>
            <a:fld id="{5B14D12E-2AFD-4EBD-BCA5-BBC6EAD3F6FB}"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31447896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0E9B4815-FB2D-4035-AD74-69E36C6B756E}"/>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xmlns="" id="{38EE8A62-F285-4ECD-B47E-BD5CAA5A822B}"/>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xmlns="" id="{DCD56814-51C2-41CF-B89C-5DDB96EC3172}"/>
              </a:ext>
            </a:extLst>
          </p:cNvPr>
          <p:cNvSpPr>
            <a:spLocks noGrp="1"/>
          </p:cNvSpPr>
          <p:nvPr>
            <p:ph type="dt" sz="half" idx="10"/>
          </p:nvPr>
        </p:nvSpPr>
        <p:spPr/>
        <p:txBody>
          <a:bodyPr/>
          <a:lstStyle/>
          <a:p>
            <a:fld id="{767E794D-DF5C-486F-B1B4-01BB1E575FFB}" type="datetime1">
              <a:rPr lang="es-CL" smtClean="0">
                <a:solidFill>
                  <a:prstClr val="black">
                    <a:tint val="75000"/>
                  </a:prstClr>
                </a:solidFill>
              </a:rPr>
              <a:t>27-03-2021</a:t>
            </a:fld>
            <a:endParaRPr lang="es-CL">
              <a:solidFill>
                <a:prstClr val="black">
                  <a:tint val="75000"/>
                </a:prstClr>
              </a:solidFill>
            </a:endParaRPr>
          </a:p>
        </p:txBody>
      </p:sp>
      <p:sp>
        <p:nvSpPr>
          <p:cNvPr id="5" name="Marcador de pie de página 4">
            <a:extLst>
              <a:ext uri="{FF2B5EF4-FFF2-40B4-BE49-F238E27FC236}">
                <a16:creationId xmlns:a16="http://schemas.microsoft.com/office/drawing/2014/main" xmlns="" id="{4F1E2576-1E04-4DFD-8CAF-20438E6308B1}"/>
              </a:ext>
            </a:extLst>
          </p:cNvPr>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a:extLst>
              <a:ext uri="{FF2B5EF4-FFF2-40B4-BE49-F238E27FC236}">
                <a16:creationId xmlns:a16="http://schemas.microsoft.com/office/drawing/2014/main" xmlns="" id="{31BE3E0E-2890-47EF-94AB-3D8C116CBF17}"/>
              </a:ext>
            </a:extLst>
          </p:cNvPr>
          <p:cNvSpPr>
            <a:spLocks noGrp="1"/>
          </p:cNvSpPr>
          <p:nvPr>
            <p:ph type="sldNum" sz="quarter" idx="12"/>
          </p:nvPr>
        </p:nvSpPr>
        <p:spPr/>
        <p:txBody>
          <a:bodyPr/>
          <a:lstStyle/>
          <a:p>
            <a:fld id="{5B14D12E-2AFD-4EBD-BCA5-BBC6EAD3F6FB}"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3326390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xmlns="" id="{D2F57B0E-E77B-4CCA-81EB-031B1019D6E0}"/>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xmlns="" id="{E240440A-4B96-4309-B239-AB3EA523E632}"/>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xmlns="" id="{ABFC6CA7-1585-476A-ABB8-D0A48B2C755C}"/>
              </a:ext>
            </a:extLst>
          </p:cNvPr>
          <p:cNvSpPr>
            <a:spLocks noGrp="1"/>
          </p:cNvSpPr>
          <p:nvPr>
            <p:ph type="dt" sz="half" idx="10"/>
          </p:nvPr>
        </p:nvSpPr>
        <p:spPr/>
        <p:txBody>
          <a:bodyPr/>
          <a:lstStyle/>
          <a:p>
            <a:fld id="{11850378-09A1-439B-8B55-BA37321026B2}" type="datetime1">
              <a:rPr lang="es-CL" smtClean="0">
                <a:solidFill>
                  <a:prstClr val="black">
                    <a:tint val="75000"/>
                  </a:prstClr>
                </a:solidFill>
              </a:rPr>
              <a:t>27-03-2021</a:t>
            </a:fld>
            <a:endParaRPr lang="es-CL">
              <a:solidFill>
                <a:prstClr val="black">
                  <a:tint val="75000"/>
                </a:prstClr>
              </a:solidFill>
            </a:endParaRPr>
          </a:p>
        </p:txBody>
      </p:sp>
      <p:sp>
        <p:nvSpPr>
          <p:cNvPr id="5" name="Marcador de pie de página 4">
            <a:extLst>
              <a:ext uri="{FF2B5EF4-FFF2-40B4-BE49-F238E27FC236}">
                <a16:creationId xmlns:a16="http://schemas.microsoft.com/office/drawing/2014/main" xmlns="" id="{9C587AFD-DDE8-41D3-B60E-44FCC2BBB87D}"/>
              </a:ext>
            </a:extLst>
          </p:cNvPr>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a:extLst>
              <a:ext uri="{FF2B5EF4-FFF2-40B4-BE49-F238E27FC236}">
                <a16:creationId xmlns:a16="http://schemas.microsoft.com/office/drawing/2014/main" xmlns="" id="{FB9DF9B0-8122-43E3-9487-567E3273563D}"/>
              </a:ext>
            </a:extLst>
          </p:cNvPr>
          <p:cNvSpPr>
            <a:spLocks noGrp="1"/>
          </p:cNvSpPr>
          <p:nvPr>
            <p:ph type="sldNum" sz="quarter" idx="12"/>
          </p:nvPr>
        </p:nvSpPr>
        <p:spPr/>
        <p:txBody>
          <a:bodyPr/>
          <a:lstStyle/>
          <a:p>
            <a:fld id="{5B14D12E-2AFD-4EBD-BCA5-BBC6EAD3F6FB}"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27977027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49F62997-8838-48BF-A022-3179890C5C80}"/>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L"/>
          </a:p>
        </p:txBody>
      </p:sp>
      <p:sp>
        <p:nvSpPr>
          <p:cNvPr id="3" name="Subtítulo 2">
            <a:extLst>
              <a:ext uri="{FF2B5EF4-FFF2-40B4-BE49-F238E27FC236}">
                <a16:creationId xmlns:a16="http://schemas.microsoft.com/office/drawing/2014/main" xmlns="" id="{9C5AF698-8B53-4A5D-B4B5-8EC175E1384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L"/>
          </a:p>
        </p:txBody>
      </p:sp>
      <p:sp>
        <p:nvSpPr>
          <p:cNvPr id="4" name="Marcador de fecha 3">
            <a:extLst>
              <a:ext uri="{FF2B5EF4-FFF2-40B4-BE49-F238E27FC236}">
                <a16:creationId xmlns:a16="http://schemas.microsoft.com/office/drawing/2014/main" xmlns="" id="{AB7D01AF-1DF2-419D-9838-A87D36C3E62F}"/>
              </a:ext>
            </a:extLst>
          </p:cNvPr>
          <p:cNvSpPr>
            <a:spLocks noGrp="1"/>
          </p:cNvSpPr>
          <p:nvPr>
            <p:ph type="dt" sz="half" idx="10"/>
          </p:nvPr>
        </p:nvSpPr>
        <p:spPr/>
        <p:txBody>
          <a:bodyPr/>
          <a:lstStyle/>
          <a:p>
            <a:fld id="{5A5360A2-BC7D-4517-BFA3-06DA22C7AADA}" type="datetime1">
              <a:rPr lang="es-CL" smtClean="0">
                <a:solidFill>
                  <a:prstClr val="black">
                    <a:tint val="75000"/>
                  </a:prstClr>
                </a:solidFill>
              </a:rPr>
              <a:t>27-03-2021</a:t>
            </a:fld>
            <a:endParaRPr lang="es-CL">
              <a:solidFill>
                <a:prstClr val="black">
                  <a:tint val="75000"/>
                </a:prstClr>
              </a:solidFill>
            </a:endParaRPr>
          </a:p>
        </p:txBody>
      </p:sp>
      <p:sp>
        <p:nvSpPr>
          <p:cNvPr id="5" name="Marcador de pie de página 4">
            <a:extLst>
              <a:ext uri="{FF2B5EF4-FFF2-40B4-BE49-F238E27FC236}">
                <a16:creationId xmlns:a16="http://schemas.microsoft.com/office/drawing/2014/main" xmlns="" id="{9905EE50-130D-4482-BFEE-DBC28CC1D928}"/>
              </a:ext>
            </a:extLst>
          </p:cNvPr>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a:extLst>
              <a:ext uri="{FF2B5EF4-FFF2-40B4-BE49-F238E27FC236}">
                <a16:creationId xmlns:a16="http://schemas.microsoft.com/office/drawing/2014/main" xmlns="" id="{2184CD50-8A75-4373-80C1-A78B0A43BCCA}"/>
              </a:ext>
            </a:extLst>
          </p:cNvPr>
          <p:cNvSpPr>
            <a:spLocks noGrp="1"/>
          </p:cNvSpPr>
          <p:nvPr>
            <p:ph type="sldNum" sz="quarter" idx="12"/>
          </p:nvPr>
        </p:nvSpPr>
        <p:spPr/>
        <p:txBody>
          <a:bodyPr/>
          <a:lstStyle/>
          <a:p>
            <a:fld id="{5B14D12E-2AFD-4EBD-BCA5-BBC6EAD3F6FB}"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12111026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3113EF3C-83E1-43A0-96F9-BE181BE0FBE6}"/>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xmlns="" id="{ECA651F9-53EE-411D-98BA-CE18BA327BAC}"/>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xmlns="" id="{A7152A44-6BC0-4FE1-959B-51572FCA5390}"/>
              </a:ext>
            </a:extLst>
          </p:cNvPr>
          <p:cNvSpPr>
            <a:spLocks noGrp="1"/>
          </p:cNvSpPr>
          <p:nvPr>
            <p:ph type="dt" sz="half" idx="10"/>
          </p:nvPr>
        </p:nvSpPr>
        <p:spPr/>
        <p:txBody>
          <a:bodyPr/>
          <a:lstStyle/>
          <a:p>
            <a:fld id="{959DC7A6-7FC1-44C9-9784-4A7EA6DBFA75}" type="datetime1">
              <a:rPr lang="es-CL" smtClean="0">
                <a:solidFill>
                  <a:prstClr val="black">
                    <a:tint val="75000"/>
                  </a:prstClr>
                </a:solidFill>
              </a:rPr>
              <a:t>27-03-2021</a:t>
            </a:fld>
            <a:endParaRPr lang="es-CL">
              <a:solidFill>
                <a:prstClr val="black">
                  <a:tint val="75000"/>
                </a:prstClr>
              </a:solidFill>
            </a:endParaRPr>
          </a:p>
        </p:txBody>
      </p:sp>
      <p:sp>
        <p:nvSpPr>
          <p:cNvPr id="5" name="Marcador de pie de página 4">
            <a:extLst>
              <a:ext uri="{FF2B5EF4-FFF2-40B4-BE49-F238E27FC236}">
                <a16:creationId xmlns:a16="http://schemas.microsoft.com/office/drawing/2014/main" xmlns="" id="{211AA69A-8C25-4106-8613-E23C922DAEA6}"/>
              </a:ext>
            </a:extLst>
          </p:cNvPr>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a:extLst>
              <a:ext uri="{FF2B5EF4-FFF2-40B4-BE49-F238E27FC236}">
                <a16:creationId xmlns:a16="http://schemas.microsoft.com/office/drawing/2014/main" xmlns="" id="{4E0B5D2D-8BE9-4161-91E8-1D2E0C69B9B8}"/>
              </a:ext>
            </a:extLst>
          </p:cNvPr>
          <p:cNvSpPr>
            <a:spLocks noGrp="1"/>
          </p:cNvSpPr>
          <p:nvPr>
            <p:ph type="sldNum" sz="quarter" idx="12"/>
          </p:nvPr>
        </p:nvSpPr>
        <p:spPr/>
        <p:txBody>
          <a:bodyPr/>
          <a:lstStyle/>
          <a:p>
            <a:fld id="{5B14D12E-2AFD-4EBD-BCA5-BBC6EAD3F6FB}"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22935567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4DC9C3F9-EB58-4BBD-8F2D-7C15DABE06BC}"/>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xmlns="" id="{0D004245-39F8-47CF-90CA-7C72CF09E6B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xmlns="" id="{B923B506-F62A-4ED5-837B-65ECDB337137}"/>
              </a:ext>
            </a:extLst>
          </p:cNvPr>
          <p:cNvSpPr>
            <a:spLocks noGrp="1"/>
          </p:cNvSpPr>
          <p:nvPr>
            <p:ph type="dt" sz="half" idx="10"/>
          </p:nvPr>
        </p:nvSpPr>
        <p:spPr/>
        <p:txBody>
          <a:bodyPr/>
          <a:lstStyle/>
          <a:p>
            <a:fld id="{08F955A4-E11E-4D95-BD80-3DB6B7177DB5}" type="datetime1">
              <a:rPr lang="es-CL" smtClean="0">
                <a:solidFill>
                  <a:prstClr val="black">
                    <a:tint val="75000"/>
                  </a:prstClr>
                </a:solidFill>
              </a:rPr>
              <a:t>27-03-2021</a:t>
            </a:fld>
            <a:endParaRPr lang="es-CL">
              <a:solidFill>
                <a:prstClr val="black">
                  <a:tint val="75000"/>
                </a:prstClr>
              </a:solidFill>
            </a:endParaRPr>
          </a:p>
        </p:txBody>
      </p:sp>
      <p:sp>
        <p:nvSpPr>
          <p:cNvPr id="5" name="Marcador de pie de página 4">
            <a:extLst>
              <a:ext uri="{FF2B5EF4-FFF2-40B4-BE49-F238E27FC236}">
                <a16:creationId xmlns:a16="http://schemas.microsoft.com/office/drawing/2014/main" xmlns="" id="{C48E265A-C45E-4FAD-BBD9-B4636EA17EAB}"/>
              </a:ext>
            </a:extLst>
          </p:cNvPr>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a:extLst>
              <a:ext uri="{FF2B5EF4-FFF2-40B4-BE49-F238E27FC236}">
                <a16:creationId xmlns:a16="http://schemas.microsoft.com/office/drawing/2014/main" xmlns="" id="{FB5E6B49-590F-4717-B729-017ECEF56AF0}"/>
              </a:ext>
            </a:extLst>
          </p:cNvPr>
          <p:cNvSpPr>
            <a:spLocks noGrp="1"/>
          </p:cNvSpPr>
          <p:nvPr>
            <p:ph type="sldNum" sz="quarter" idx="12"/>
          </p:nvPr>
        </p:nvSpPr>
        <p:spPr/>
        <p:txBody>
          <a:bodyPr/>
          <a:lstStyle/>
          <a:p>
            <a:fld id="{5B14D12E-2AFD-4EBD-BCA5-BBC6EAD3F6FB}"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3774495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25656C8B-3F91-47CD-A2E5-3293A219B193}"/>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xmlns="" id="{D967539D-499A-49E0-AB2C-211400BB46F0}"/>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contenido 3">
            <a:extLst>
              <a:ext uri="{FF2B5EF4-FFF2-40B4-BE49-F238E27FC236}">
                <a16:creationId xmlns:a16="http://schemas.microsoft.com/office/drawing/2014/main" xmlns="" id="{0424EE96-EE24-4FD0-9993-C3EBB2BFDAE2}"/>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fecha 4">
            <a:extLst>
              <a:ext uri="{FF2B5EF4-FFF2-40B4-BE49-F238E27FC236}">
                <a16:creationId xmlns:a16="http://schemas.microsoft.com/office/drawing/2014/main" xmlns="" id="{2174423E-FCD3-4D64-82E2-4E29B368597C}"/>
              </a:ext>
            </a:extLst>
          </p:cNvPr>
          <p:cNvSpPr>
            <a:spLocks noGrp="1"/>
          </p:cNvSpPr>
          <p:nvPr>
            <p:ph type="dt" sz="half" idx="10"/>
          </p:nvPr>
        </p:nvSpPr>
        <p:spPr/>
        <p:txBody>
          <a:bodyPr/>
          <a:lstStyle/>
          <a:p>
            <a:fld id="{74E232E8-5521-41D2-8D42-C68762746439}" type="datetime1">
              <a:rPr lang="es-CL" smtClean="0">
                <a:solidFill>
                  <a:prstClr val="black">
                    <a:tint val="75000"/>
                  </a:prstClr>
                </a:solidFill>
              </a:rPr>
              <a:t>27-03-2021</a:t>
            </a:fld>
            <a:endParaRPr lang="es-CL">
              <a:solidFill>
                <a:prstClr val="black">
                  <a:tint val="75000"/>
                </a:prstClr>
              </a:solidFill>
            </a:endParaRPr>
          </a:p>
        </p:txBody>
      </p:sp>
      <p:sp>
        <p:nvSpPr>
          <p:cNvPr id="6" name="Marcador de pie de página 5">
            <a:extLst>
              <a:ext uri="{FF2B5EF4-FFF2-40B4-BE49-F238E27FC236}">
                <a16:creationId xmlns:a16="http://schemas.microsoft.com/office/drawing/2014/main" xmlns="" id="{6E742096-40F2-4DD5-BCF9-A442F0DDA3F9}"/>
              </a:ext>
            </a:extLst>
          </p:cNvPr>
          <p:cNvSpPr>
            <a:spLocks noGrp="1"/>
          </p:cNvSpPr>
          <p:nvPr>
            <p:ph type="ftr" sz="quarter" idx="11"/>
          </p:nvPr>
        </p:nvSpPr>
        <p:spPr/>
        <p:txBody>
          <a:bodyPr/>
          <a:lstStyle/>
          <a:p>
            <a:endParaRPr lang="es-CL">
              <a:solidFill>
                <a:prstClr val="black">
                  <a:tint val="75000"/>
                </a:prstClr>
              </a:solidFill>
            </a:endParaRPr>
          </a:p>
        </p:txBody>
      </p:sp>
      <p:sp>
        <p:nvSpPr>
          <p:cNvPr id="7" name="Marcador de número de diapositiva 6">
            <a:extLst>
              <a:ext uri="{FF2B5EF4-FFF2-40B4-BE49-F238E27FC236}">
                <a16:creationId xmlns:a16="http://schemas.microsoft.com/office/drawing/2014/main" xmlns="" id="{04F77C68-711F-4000-A466-2A1D8D4CC72A}"/>
              </a:ext>
            </a:extLst>
          </p:cNvPr>
          <p:cNvSpPr>
            <a:spLocks noGrp="1"/>
          </p:cNvSpPr>
          <p:nvPr>
            <p:ph type="sldNum" sz="quarter" idx="12"/>
          </p:nvPr>
        </p:nvSpPr>
        <p:spPr/>
        <p:txBody>
          <a:bodyPr/>
          <a:lstStyle/>
          <a:p>
            <a:fld id="{5B14D12E-2AFD-4EBD-BCA5-BBC6EAD3F6FB}"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14138192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CE9CE51-00DD-4B8A-90F7-DAAF2C2F77A9}"/>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xmlns="" id="{BDC7710B-DF09-4F51-8102-B5C2E584D95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xmlns="" id="{353935D3-7B39-4EF4-AAF8-ACEB846862AE}"/>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texto 4">
            <a:extLst>
              <a:ext uri="{FF2B5EF4-FFF2-40B4-BE49-F238E27FC236}">
                <a16:creationId xmlns:a16="http://schemas.microsoft.com/office/drawing/2014/main" xmlns="" id="{33862BA2-7CC3-4602-B436-4FF21215B9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xmlns="" id="{C7169786-B06F-4250-99BB-2291767554DE}"/>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7" name="Marcador de fecha 6">
            <a:extLst>
              <a:ext uri="{FF2B5EF4-FFF2-40B4-BE49-F238E27FC236}">
                <a16:creationId xmlns:a16="http://schemas.microsoft.com/office/drawing/2014/main" xmlns="" id="{AC9B2740-950C-40D0-8E31-E6AC5A62B4A6}"/>
              </a:ext>
            </a:extLst>
          </p:cNvPr>
          <p:cNvSpPr>
            <a:spLocks noGrp="1"/>
          </p:cNvSpPr>
          <p:nvPr>
            <p:ph type="dt" sz="half" idx="10"/>
          </p:nvPr>
        </p:nvSpPr>
        <p:spPr/>
        <p:txBody>
          <a:bodyPr/>
          <a:lstStyle/>
          <a:p>
            <a:fld id="{1978D4BC-C02F-4903-986F-1DA631A7C646}" type="datetime1">
              <a:rPr lang="es-CL" smtClean="0">
                <a:solidFill>
                  <a:prstClr val="black">
                    <a:tint val="75000"/>
                  </a:prstClr>
                </a:solidFill>
              </a:rPr>
              <a:t>27-03-2021</a:t>
            </a:fld>
            <a:endParaRPr lang="es-CL">
              <a:solidFill>
                <a:prstClr val="black">
                  <a:tint val="75000"/>
                </a:prstClr>
              </a:solidFill>
            </a:endParaRPr>
          </a:p>
        </p:txBody>
      </p:sp>
      <p:sp>
        <p:nvSpPr>
          <p:cNvPr id="8" name="Marcador de pie de página 7">
            <a:extLst>
              <a:ext uri="{FF2B5EF4-FFF2-40B4-BE49-F238E27FC236}">
                <a16:creationId xmlns:a16="http://schemas.microsoft.com/office/drawing/2014/main" xmlns="" id="{20F80CDE-F248-4A7C-95E4-C33E0ACEC615}"/>
              </a:ext>
            </a:extLst>
          </p:cNvPr>
          <p:cNvSpPr>
            <a:spLocks noGrp="1"/>
          </p:cNvSpPr>
          <p:nvPr>
            <p:ph type="ftr" sz="quarter" idx="11"/>
          </p:nvPr>
        </p:nvSpPr>
        <p:spPr/>
        <p:txBody>
          <a:bodyPr/>
          <a:lstStyle/>
          <a:p>
            <a:endParaRPr lang="es-CL">
              <a:solidFill>
                <a:prstClr val="black">
                  <a:tint val="75000"/>
                </a:prstClr>
              </a:solidFill>
            </a:endParaRPr>
          </a:p>
        </p:txBody>
      </p:sp>
      <p:sp>
        <p:nvSpPr>
          <p:cNvPr id="9" name="Marcador de número de diapositiva 8">
            <a:extLst>
              <a:ext uri="{FF2B5EF4-FFF2-40B4-BE49-F238E27FC236}">
                <a16:creationId xmlns:a16="http://schemas.microsoft.com/office/drawing/2014/main" xmlns="" id="{C8C393E8-3D42-47A8-88BB-76D86C7BFC88}"/>
              </a:ext>
            </a:extLst>
          </p:cNvPr>
          <p:cNvSpPr>
            <a:spLocks noGrp="1"/>
          </p:cNvSpPr>
          <p:nvPr>
            <p:ph type="sldNum" sz="quarter" idx="12"/>
          </p:nvPr>
        </p:nvSpPr>
        <p:spPr/>
        <p:txBody>
          <a:bodyPr/>
          <a:lstStyle/>
          <a:p>
            <a:fld id="{5B14D12E-2AFD-4EBD-BCA5-BBC6EAD3F6FB}"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39753528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062D6CF3-0B80-4A1E-8FE1-D74BEED4118C}"/>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fecha 2">
            <a:extLst>
              <a:ext uri="{FF2B5EF4-FFF2-40B4-BE49-F238E27FC236}">
                <a16:creationId xmlns:a16="http://schemas.microsoft.com/office/drawing/2014/main" xmlns="" id="{7235A651-4DB7-4D62-8CE2-5EEA608E6265}"/>
              </a:ext>
            </a:extLst>
          </p:cNvPr>
          <p:cNvSpPr>
            <a:spLocks noGrp="1"/>
          </p:cNvSpPr>
          <p:nvPr>
            <p:ph type="dt" sz="half" idx="10"/>
          </p:nvPr>
        </p:nvSpPr>
        <p:spPr/>
        <p:txBody>
          <a:bodyPr/>
          <a:lstStyle/>
          <a:p>
            <a:fld id="{062F7109-72B0-42A4-94CC-24672B64C58F}" type="datetime1">
              <a:rPr lang="es-CL" smtClean="0">
                <a:solidFill>
                  <a:prstClr val="black">
                    <a:tint val="75000"/>
                  </a:prstClr>
                </a:solidFill>
              </a:rPr>
              <a:t>27-03-2021</a:t>
            </a:fld>
            <a:endParaRPr lang="es-CL">
              <a:solidFill>
                <a:prstClr val="black">
                  <a:tint val="75000"/>
                </a:prstClr>
              </a:solidFill>
            </a:endParaRPr>
          </a:p>
        </p:txBody>
      </p:sp>
      <p:sp>
        <p:nvSpPr>
          <p:cNvPr id="4" name="Marcador de pie de página 3">
            <a:extLst>
              <a:ext uri="{FF2B5EF4-FFF2-40B4-BE49-F238E27FC236}">
                <a16:creationId xmlns:a16="http://schemas.microsoft.com/office/drawing/2014/main" xmlns="" id="{BF6F471D-86BC-42C7-BB51-327F113A4CA5}"/>
              </a:ext>
            </a:extLst>
          </p:cNvPr>
          <p:cNvSpPr>
            <a:spLocks noGrp="1"/>
          </p:cNvSpPr>
          <p:nvPr>
            <p:ph type="ftr" sz="quarter" idx="11"/>
          </p:nvPr>
        </p:nvSpPr>
        <p:spPr/>
        <p:txBody>
          <a:bodyPr/>
          <a:lstStyle/>
          <a:p>
            <a:endParaRPr lang="es-CL">
              <a:solidFill>
                <a:prstClr val="black">
                  <a:tint val="75000"/>
                </a:prstClr>
              </a:solidFill>
            </a:endParaRPr>
          </a:p>
        </p:txBody>
      </p:sp>
      <p:sp>
        <p:nvSpPr>
          <p:cNvPr id="5" name="Marcador de número de diapositiva 4">
            <a:extLst>
              <a:ext uri="{FF2B5EF4-FFF2-40B4-BE49-F238E27FC236}">
                <a16:creationId xmlns:a16="http://schemas.microsoft.com/office/drawing/2014/main" xmlns="" id="{B8AB9C40-109C-44DD-B17E-DBA89F013D2C}"/>
              </a:ext>
            </a:extLst>
          </p:cNvPr>
          <p:cNvSpPr>
            <a:spLocks noGrp="1"/>
          </p:cNvSpPr>
          <p:nvPr>
            <p:ph type="sldNum" sz="quarter" idx="12"/>
          </p:nvPr>
        </p:nvSpPr>
        <p:spPr/>
        <p:txBody>
          <a:bodyPr/>
          <a:lstStyle/>
          <a:p>
            <a:fld id="{5B14D12E-2AFD-4EBD-BCA5-BBC6EAD3F6FB}"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16636789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25656C8B-3F91-47CD-A2E5-3293A219B193}"/>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xmlns="" id="{D967539D-499A-49E0-AB2C-211400BB46F0}"/>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contenido 3">
            <a:extLst>
              <a:ext uri="{FF2B5EF4-FFF2-40B4-BE49-F238E27FC236}">
                <a16:creationId xmlns:a16="http://schemas.microsoft.com/office/drawing/2014/main" xmlns="" id="{0424EE96-EE24-4FD0-9993-C3EBB2BFDAE2}"/>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fecha 4">
            <a:extLst>
              <a:ext uri="{FF2B5EF4-FFF2-40B4-BE49-F238E27FC236}">
                <a16:creationId xmlns:a16="http://schemas.microsoft.com/office/drawing/2014/main" xmlns="" id="{2174423E-FCD3-4D64-82E2-4E29B368597C}"/>
              </a:ext>
            </a:extLst>
          </p:cNvPr>
          <p:cNvSpPr>
            <a:spLocks noGrp="1"/>
          </p:cNvSpPr>
          <p:nvPr>
            <p:ph type="dt" sz="half" idx="10"/>
          </p:nvPr>
        </p:nvSpPr>
        <p:spPr/>
        <p:txBody>
          <a:bodyPr/>
          <a:lstStyle/>
          <a:p>
            <a:fld id="{98B3E080-57B9-4E7C-851E-93180E839FFD}" type="datetime1">
              <a:rPr lang="es-CL" smtClean="0"/>
              <a:t>27-03-2021</a:t>
            </a:fld>
            <a:endParaRPr lang="es-CL"/>
          </a:p>
        </p:txBody>
      </p:sp>
      <p:sp>
        <p:nvSpPr>
          <p:cNvPr id="6" name="Marcador de pie de página 5">
            <a:extLst>
              <a:ext uri="{FF2B5EF4-FFF2-40B4-BE49-F238E27FC236}">
                <a16:creationId xmlns:a16="http://schemas.microsoft.com/office/drawing/2014/main" xmlns="" id="{6E742096-40F2-4DD5-BCF9-A442F0DDA3F9}"/>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xmlns="" id="{04F77C68-711F-4000-A466-2A1D8D4CC72A}"/>
              </a:ext>
            </a:extLst>
          </p:cNvPr>
          <p:cNvSpPr>
            <a:spLocks noGrp="1"/>
          </p:cNvSpPr>
          <p:nvPr>
            <p:ph type="sldNum" sz="quarter" idx="12"/>
          </p:nvPr>
        </p:nvSpPr>
        <p:spPr/>
        <p:txBody>
          <a:bodyPr/>
          <a:lstStyle/>
          <a:p>
            <a:fld id="{5B14D12E-2AFD-4EBD-BCA5-BBC6EAD3F6FB}" type="slidenum">
              <a:rPr lang="es-CL" smtClean="0"/>
              <a:t>‹#›</a:t>
            </a:fld>
            <a:endParaRPr lang="es-CL"/>
          </a:p>
        </p:txBody>
      </p:sp>
    </p:spTree>
    <p:extLst>
      <p:ext uri="{BB962C8B-B14F-4D97-AF65-F5344CB8AC3E}">
        <p14:creationId xmlns:p14="http://schemas.microsoft.com/office/powerpoint/2010/main" val="32968762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xmlns="" id="{E42D5596-753E-443A-809A-D17B791D63BE}"/>
              </a:ext>
            </a:extLst>
          </p:cNvPr>
          <p:cNvSpPr>
            <a:spLocks noGrp="1"/>
          </p:cNvSpPr>
          <p:nvPr>
            <p:ph type="dt" sz="half" idx="10"/>
          </p:nvPr>
        </p:nvSpPr>
        <p:spPr/>
        <p:txBody>
          <a:bodyPr/>
          <a:lstStyle/>
          <a:p>
            <a:fld id="{C90D86A2-C85D-4004-8CE7-518D2B25F01A}" type="datetime1">
              <a:rPr lang="es-CL" smtClean="0">
                <a:solidFill>
                  <a:prstClr val="black">
                    <a:tint val="75000"/>
                  </a:prstClr>
                </a:solidFill>
              </a:rPr>
              <a:t>27-03-2021</a:t>
            </a:fld>
            <a:endParaRPr lang="es-CL">
              <a:solidFill>
                <a:prstClr val="black">
                  <a:tint val="75000"/>
                </a:prstClr>
              </a:solidFill>
            </a:endParaRPr>
          </a:p>
        </p:txBody>
      </p:sp>
      <p:sp>
        <p:nvSpPr>
          <p:cNvPr id="3" name="Marcador de pie de página 2">
            <a:extLst>
              <a:ext uri="{FF2B5EF4-FFF2-40B4-BE49-F238E27FC236}">
                <a16:creationId xmlns:a16="http://schemas.microsoft.com/office/drawing/2014/main" xmlns="" id="{54652EC9-8062-4C0C-9C57-48AFC10D893B}"/>
              </a:ext>
            </a:extLst>
          </p:cNvPr>
          <p:cNvSpPr>
            <a:spLocks noGrp="1"/>
          </p:cNvSpPr>
          <p:nvPr>
            <p:ph type="ftr" sz="quarter" idx="11"/>
          </p:nvPr>
        </p:nvSpPr>
        <p:spPr/>
        <p:txBody>
          <a:bodyPr/>
          <a:lstStyle/>
          <a:p>
            <a:endParaRPr lang="es-CL">
              <a:solidFill>
                <a:prstClr val="black">
                  <a:tint val="75000"/>
                </a:prstClr>
              </a:solidFill>
            </a:endParaRPr>
          </a:p>
        </p:txBody>
      </p:sp>
      <p:sp>
        <p:nvSpPr>
          <p:cNvPr id="4" name="Marcador de número de diapositiva 3">
            <a:extLst>
              <a:ext uri="{FF2B5EF4-FFF2-40B4-BE49-F238E27FC236}">
                <a16:creationId xmlns:a16="http://schemas.microsoft.com/office/drawing/2014/main" xmlns="" id="{2A6447A0-85A6-4B84-A2E3-135792BAA9DF}"/>
              </a:ext>
            </a:extLst>
          </p:cNvPr>
          <p:cNvSpPr>
            <a:spLocks noGrp="1"/>
          </p:cNvSpPr>
          <p:nvPr>
            <p:ph type="sldNum" sz="quarter" idx="12"/>
          </p:nvPr>
        </p:nvSpPr>
        <p:spPr/>
        <p:txBody>
          <a:bodyPr/>
          <a:lstStyle/>
          <a:p>
            <a:fld id="{5B14D12E-2AFD-4EBD-BCA5-BBC6EAD3F6FB}"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25410945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3036747F-F97D-412A-9D4F-D99D7CB42B4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xmlns="" id="{0652C067-D5E2-4896-97C5-233C0389CEE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texto 3">
            <a:extLst>
              <a:ext uri="{FF2B5EF4-FFF2-40B4-BE49-F238E27FC236}">
                <a16:creationId xmlns:a16="http://schemas.microsoft.com/office/drawing/2014/main" xmlns="" id="{B39C41E6-5657-49E4-85D6-C78E113BE6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xmlns="" id="{9968E709-BC98-46C4-8F20-28AC994C2BFA}"/>
              </a:ext>
            </a:extLst>
          </p:cNvPr>
          <p:cNvSpPr>
            <a:spLocks noGrp="1"/>
          </p:cNvSpPr>
          <p:nvPr>
            <p:ph type="dt" sz="half" idx="10"/>
          </p:nvPr>
        </p:nvSpPr>
        <p:spPr/>
        <p:txBody>
          <a:bodyPr/>
          <a:lstStyle/>
          <a:p>
            <a:fld id="{4DC0E7D1-1B7E-48E8-8B0A-2ACE5BDB1326}" type="datetime1">
              <a:rPr lang="es-CL" smtClean="0">
                <a:solidFill>
                  <a:prstClr val="black">
                    <a:tint val="75000"/>
                  </a:prstClr>
                </a:solidFill>
              </a:rPr>
              <a:t>27-03-2021</a:t>
            </a:fld>
            <a:endParaRPr lang="es-CL">
              <a:solidFill>
                <a:prstClr val="black">
                  <a:tint val="75000"/>
                </a:prstClr>
              </a:solidFill>
            </a:endParaRPr>
          </a:p>
        </p:txBody>
      </p:sp>
      <p:sp>
        <p:nvSpPr>
          <p:cNvPr id="6" name="Marcador de pie de página 5">
            <a:extLst>
              <a:ext uri="{FF2B5EF4-FFF2-40B4-BE49-F238E27FC236}">
                <a16:creationId xmlns:a16="http://schemas.microsoft.com/office/drawing/2014/main" xmlns="" id="{C612C16F-2873-415A-A8F9-33C9D24B1AB8}"/>
              </a:ext>
            </a:extLst>
          </p:cNvPr>
          <p:cNvSpPr>
            <a:spLocks noGrp="1"/>
          </p:cNvSpPr>
          <p:nvPr>
            <p:ph type="ftr" sz="quarter" idx="11"/>
          </p:nvPr>
        </p:nvSpPr>
        <p:spPr/>
        <p:txBody>
          <a:bodyPr/>
          <a:lstStyle/>
          <a:p>
            <a:endParaRPr lang="es-CL">
              <a:solidFill>
                <a:prstClr val="black">
                  <a:tint val="75000"/>
                </a:prstClr>
              </a:solidFill>
            </a:endParaRPr>
          </a:p>
        </p:txBody>
      </p:sp>
      <p:sp>
        <p:nvSpPr>
          <p:cNvPr id="7" name="Marcador de número de diapositiva 6">
            <a:extLst>
              <a:ext uri="{FF2B5EF4-FFF2-40B4-BE49-F238E27FC236}">
                <a16:creationId xmlns:a16="http://schemas.microsoft.com/office/drawing/2014/main" xmlns="" id="{B23CBC17-A0E2-46D9-AC9D-5DB4F9DB8AF2}"/>
              </a:ext>
            </a:extLst>
          </p:cNvPr>
          <p:cNvSpPr>
            <a:spLocks noGrp="1"/>
          </p:cNvSpPr>
          <p:nvPr>
            <p:ph type="sldNum" sz="quarter" idx="12"/>
          </p:nvPr>
        </p:nvSpPr>
        <p:spPr/>
        <p:txBody>
          <a:bodyPr/>
          <a:lstStyle/>
          <a:p>
            <a:fld id="{5B14D12E-2AFD-4EBD-BCA5-BBC6EAD3F6FB}"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3657405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52F9F639-D115-4987-864B-5C1AE4FAF45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posición de imagen 2">
            <a:extLst>
              <a:ext uri="{FF2B5EF4-FFF2-40B4-BE49-F238E27FC236}">
                <a16:creationId xmlns:a16="http://schemas.microsoft.com/office/drawing/2014/main" xmlns="" id="{83D58C92-A87D-474F-8333-88F6F010FA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Marcador de texto 3">
            <a:extLst>
              <a:ext uri="{FF2B5EF4-FFF2-40B4-BE49-F238E27FC236}">
                <a16:creationId xmlns:a16="http://schemas.microsoft.com/office/drawing/2014/main" xmlns="" id="{C7D2927D-C0CF-4B17-861B-7D2C38B3D0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xmlns="" id="{901752C5-6E5E-45C6-929E-1DA022502617}"/>
              </a:ext>
            </a:extLst>
          </p:cNvPr>
          <p:cNvSpPr>
            <a:spLocks noGrp="1"/>
          </p:cNvSpPr>
          <p:nvPr>
            <p:ph type="dt" sz="half" idx="10"/>
          </p:nvPr>
        </p:nvSpPr>
        <p:spPr/>
        <p:txBody>
          <a:bodyPr/>
          <a:lstStyle/>
          <a:p>
            <a:fld id="{05425416-149A-44EB-87A6-EE9E3A111DF6}" type="datetime1">
              <a:rPr lang="es-CL" smtClean="0">
                <a:solidFill>
                  <a:prstClr val="black">
                    <a:tint val="75000"/>
                  </a:prstClr>
                </a:solidFill>
              </a:rPr>
              <a:t>27-03-2021</a:t>
            </a:fld>
            <a:endParaRPr lang="es-CL">
              <a:solidFill>
                <a:prstClr val="black">
                  <a:tint val="75000"/>
                </a:prstClr>
              </a:solidFill>
            </a:endParaRPr>
          </a:p>
        </p:txBody>
      </p:sp>
      <p:sp>
        <p:nvSpPr>
          <p:cNvPr id="6" name="Marcador de pie de página 5">
            <a:extLst>
              <a:ext uri="{FF2B5EF4-FFF2-40B4-BE49-F238E27FC236}">
                <a16:creationId xmlns:a16="http://schemas.microsoft.com/office/drawing/2014/main" xmlns="" id="{9EE4F5A7-BE8A-437A-815A-731B0762516D}"/>
              </a:ext>
            </a:extLst>
          </p:cNvPr>
          <p:cNvSpPr>
            <a:spLocks noGrp="1"/>
          </p:cNvSpPr>
          <p:nvPr>
            <p:ph type="ftr" sz="quarter" idx="11"/>
          </p:nvPr>
        </p:nvSpPr>
        <p:spPr/>
        <p:txBody>
          <a:bodyPr/>
          <a:lstStyle/>
          <a:p>
            <a:endParaRPr lang="es-CL">
              <a:solidFill>
                <a:prstClr val="black">
                  <a:tint val="75000"/>
                </a:prstClr>
              </a:solidFill>
            </a:endParaRPr>
          </a:p>
        </p:txBody>
      </p:sp>
      <p:sp>
        <p:nvSpPr>
          <p:cNvPr id="7" name="Marcador de número de diapositiva 6">
            <a:extLst>
              <a:ext uri="{FF2B5EF4-FFF2-40B4-BE49-F238E27FC236}">
                <a16:creationId xmlns:a16="http://schemas.microsoft.com/office/drawing/2014/main" xmlns="" id="{9F674468-BEC2-4F27-B0FA-85949BC11B41}"/>
              </a:ext>
            </a:extLst>
          </p:cNvPr>
          <p:cNvSpPr>
            <a:spLocks noGrp="1"/>
          </p:cNvSpPr>
          <p:nvPr>
            <p:ph type="sldNum" sz="quarter" idx="12"/>
          </p:nvPr>
        </p:nvSpPr>
        <p:spPr/>
        <p:txBody>
          <a:bodyPr/>
          <a:lstStyle/>
          <a:p>
            <a:fld id="{5B14D12E-2AFD-4EBD-BCA5-BBC6EAD3F6FB}"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30045000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0E9B4815-FB2D-4035-AD74-69E36C6B756E}"/>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xmlns="" id="{38EE8A62-F285-4ECD-B47E-BD5CAA5A822B}"/>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xmlns="" id="{DCD56814-51C2-41CF-B89C-5DDB96EC3172}"/>
              </a:ext>
            </a:extLst>
          </p:cNvPr>
          <p:cNvSpPr>
            <a:spLocks noGrp="1"/>
          </p:cNvSpPr>
          <p:nvPr>
            <p:ph type="dt" sz="half" idx="10"/>
          </p:nvPr>
        </p:nvSpPr>
        <p:spPr/>
        <p:txBody>
          <a:bodyPr/>
          <a:lstStyle/>
          <a:p>
            <a:fld id="{8BD441F0-FA86-4B13-A069-ED1183B58EED}" type="datetime1">
              <a:rPr lang="es-CL" smtClean="0">
                <a:solidFill>
                  <a:prstClr val="black">
                    <a:tint val="75000"/>
                  </a:prstClr>
                </a:solidFill>
              </a:rPr>
              <a:t>27-03-2021</a:t>
            </a:fld>
            <a:endParaRPr lang="es-CL">
              <a:solidFill>
                <a:prstClr val="black">
                  <a:tint val="75000"/>
                </a:prstClr>
              </a:solidFill>
            </a:endParaRPr>
          </a:p>
        </p:txBody>
      </p:sp>
      <p:sp>
        <p:nvSpPr>
          <p:cNvPr id="5" name="Marcador de pie de página 4">
            <a:extLst>
              <a:ext uri="{FF2B5EF4-FFF2-40B4-BE49-F238E27FC236}">
                <a16:creationId xmlns:a16="http://schemas.microsoft.com/office/drawing/2014/main" xmlns="" id="{4F1E2576-1E04-4DFD-8CAF-20438E6308B1}"/>
              </a:ext>
            </a:extLst>
          </p:cNvPr>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a:extLst>
              <a:ext uri="{FF2B5EF4-FFF2-40B4-BE49-F238E27FC236}">
                <a16:creationId xmlns:a16="http://schemas.microsoft.com/office/drawing/2014/main" xmlns="" id="{31BE3E0E-2890-47EF-94AB-3D8C116CBF17}"/>
              </a:ext>
            </a:extLst>
          </p:cNvPr>
          <p:cNvSpPr>
            <a:spLocks noGrp="1"/>
          </p:cNvSpPr>
          <p:nvPr>
            <p:ph type="sldNum" sz="quarter" idx="12"/>
          </p:nvPr>
        </p:nvSpPr>
        <p:spPr/>
        <p:txBody>
          <a:bodyPr/>
          <a:lstStyle/>
          <a:p>
            <a:fld id="{5B14D12E-2AFD-4EBD-BCA5-BBC6EAD3F6FB}"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6298654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xmlns="" id="{D2F57B0E-E77B-4CCA-81EB-031B1019D6E0}"/>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xmlns="" id="{E240440A-4B96-4309-B239-AB3EA523E632}"/>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xmlns="" id="{ABFC6CA7-1585-476A-ABB8-D0A48B2C755C}"/>
              </a:ext>
            </a:extLst>
          </p:cNvPr>
          <p:cNvSpPr>
            <a:spLocks noGrp="1"/>
          </p:cNvSpPr>
          <p:nvPr>
            <p:ph type="dt" sz="half" idx="10"/>
          </p:nvPr>
        </p:nvSpPr>
        <p:spPr/>
        <p:txBody>
          <a:bodyPr/>
          <a:lstStyle/>
          <a:p>
            <a:fld id="{D1B3C3B5-5E5C-49D6-A109-40D071DF15D5}" type="datetime1">
              <a:rPr lang="es-CL" smtClean="0">
                <a:solidFill>
                  <a:prstClr val="black">
                    <a:tint val="75000"/>
                  </a:prstClr>
                </a:solidFill>
              </a:rPr>
              <a:t>27-03-2021</a:t>
            </a:fld>
            <a:endParaRPr lang="es-CL">
              <a:solidFill>
                <a:prstClr val="black">
                  <a:tint val="75000"/>
                </a:prstClr>
              </a:solidFill>
            </a:endParaRPr>
          </a:p>
        </p:txBody>
      </p:sp>
      <p:sp>
        <p:nvSpPr>
          <p:cNvPr id="5" name="Marcador de pie de página 4">
            <a:extLst>
              <a:ext uri="{FF2B5EF4-FFF2-40B4-BE49-F238E27FC236}">
                <a16:creationId xmlns:a16="http://schemas.microsoft.com/office/drawing/2014/main" xmlns="" id="{9C587AFD-DDE8-41D3-B60E-44FCC2BBB87D}"/>
              </a:ext>
            </a:extLst>
          </p:cNvPr>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a:extLst>
              <a:ext uri="{FF2B5EF4-FFF2-40B4-BE49-F238E27FC236}">
                <a16:creationId xmlns:a16="http://schemas.microsoft.com/office/drawing/2014/main" xmlns="" id="{FB9DF9B0-8122-43E3-9487-567E3273563D}"/>
              </a:ext>
            </a:extLst>
          </p:cNvPr>
          <p:cNvSpPr>
            <a:spLocks noGrp="1"/>
          </p:cNvSpPr>
          <p:nvPr>
            <p:ph type="sldNum" sz="quarter" idx="12"/>
          </p:nvPr>
        </p:nvSpPr>
        <p:spPr/>
        <p:txBody>
          <a:bodyPr/>
          <a:lstStyle/>
          <a:p>
            <a:fld id="{5B14D12E-2AFD-4EBD-BCA5-BBC6EAD3F6FB}"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12087705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49F62997-8838-48BF-A022-3179890C5C80}"/>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L"/>
          </a:p>
        </p:txBody>
      </p:sp>
      <p:sp>
        <p:nvSpPr>
          <p:cNvPr id="3" name="Subtítulo 2">
            <a:extLst>
              <a:ext uri="{FF2B5EF4-FFF2-40B4-BE49-F238E27FC236}">
                <a16:creationId xmlns:a16="http://schemas.microsoft.com/office/drawing/2014/main" xmlns="" id="{9C5AF698-8B53-4A5D-B4B5-8EC175E1384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L"/>
          </a:p>
        </p:txBody>
      </p:sp>
      <p:sp>
        <p:nvSpPr>
          <p:cNvPr id="4" name="Marcador de fecha 3">
            <a:extLst>
              <a:ext uri="{FF2B5EF4-FFF2-40B4-BE49-F238E27FC236}">
                <a16:creationId xmlns:a16="http://schemas.microsoft.com/office/drawing/2014/main" xmlns="" id="{AB7D01AF-1DF2-419D-9838-A87D36C3E62F}"/>
              </a:ext>
            </a:extLst>
          </p:cNvPr>
          <p:cNvSpPr>
            <a:spLocks noGrp="1"/>
          </p:cNvSpPr>
          <p:nvPr>
            <p:ph type="dt" sz="half" idx="10"/>
          </p:nvPr>
        </p:nvSpPr>
        <p:spPr/>
        <p:txBody>
          <a:bodyPr/>
          <a:lstStyle/>
          <a:p>
            <a:fld id="{EEC6F131-488E-475C-B83F-0D2102753E2C}" type="datetime1">
              <a:rPr lang="es-CL" smtClean="0">
                <a:solidFill>
                  <a:prstClr val="black">
                    <a:tint val="75000"/>
                  </a:prstClr>
                </a:solidFill>
              </a:rPr>
              <a:t>27-03-2021</a:t>
            </a:fld>
            <a:endParaRPr lang="es-CL">
              <a:solidFill>
                <a:prstClr val="black">
                  <a:tint val="75000"/>
                </a:prstClr>
              </a:solidFill>
            </a:endParaRPr>
          </a:p>
        </p:txBody>
      </p:sp>
      <p:sp>
        <p:nvSpPr>
          <p:cNvPr id="5" name="Marcador de pie de página 4">
            <a:extLst>
              <a:ext uri="{FF2B5EF4-FFF2-40B4-BE49-F238E27FC236}">
                <a16:creationId xmlns:a16="http://schemas.microsoft.com/office/drawing/2014/main" xmlns="" id="{9905EE50-130D-4482-BFEE-DBC28CC1D928}"/>
              </a:ext>
            </a:extLst>
          </p:cNvPr>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a:extLst>
              <a:ext uri="{FF2B5EF4-FFF2-40B4-BE49-F238E27FC236}">
                <a16:creationId xmlns:a16="http://schemas.microsoft.com/office/drawing/2014/main" xmlns="" id="{2184CD50-8A75-4373-80C1-A78B0A43BCCA}"/>
              </a:ext>
            </a:extLst>
          </p:cNvPr>
          <p:cNvSpPr>
            <a:spLocks noGrp="1"/>
          </p:cNvSpPr>
          <p:nvPr>
            <p:ph type="sldNum" sz="quarter" idx="12"/>
          </p:nvPr>
        </p:nvSpPr>
        <p:spPr/>
        <p:txBody>
          <a:bodyPr/>
          <a:lstStyle/>
          <a:p>
            <a:fld id="{5B14D12E-2AFD-4EBD-BCA5-BBC6EAD3F6FB}"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14239216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3113EF3C-83E1-43A0-96F9-BE181BE0FBE6}"/>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xmlns="" id="{ECA651F9-53EE-411D-98BA-CE18BA327BAC}"/>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xmlns="" id="{A7152A44-6BC0-4FE1-959B-51572FCA5390}"/>
              </a:ext>
            </a:extLst>
          </p:cNvPr>
          <p:cNvSpPr>
            <a:spLocks noGrp="1"/>
          </p:cNvSpPr>
          <p:nvPr>
            <p:ph type="dt" sz="half" idx="10"/>
          </p:nvPr>
        </p:nvSpPr>
        <p:spPr/>
        <p:txBody>
          <a:bodyPr/>
          <a:lstStyle/>
          <a:p>
            <a:fld id="{23A384A6-DD0E-4206-AAFF-B35BB5A4D95B}" type="datetime1">
              <a:rPr lang="es-CL" smtClean="0">
                <a:solidFill>
                  <a:prstClr val="black">
                    <a:tint val="75000"/>
                  </a:prstClr>
                </a:solidFill>
              </a:rPr>
              <a:t>27-03-2021</a:t>
            </a:fld>
            <a:endParaRPr lang="es-CL">
              <a:solidFill>
                <a:prstClr val="black">
                  <a:tint val="75000"/>
                </a:prstClr>
              </a:solidFill>
            </a:endParaRPr>
          </a:p>
        </p:txBody>
      </p:sp>
      <p:sp>
        <p:nvSpPr>
          <p:cNvPr id="5" name="Marcador de pie de página 4">
            <a:extLst>
              <a:ext uri="{FF2B5EF4-FFF2-40B4-BE49-F238E27FC236}">
                <a16:creationId xmlns:a16="http://schemas.microsoft.com/office/drawing/2014/main" xmlns="" id="{211AA69A-8C25-4106-8613-E23C922DAEA6}"/>
              </a:ext>
            </a:extLst>
          </p:cNvPr>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a:extLst>
              <a:ext uri="{FF2B5EF4-FFF2-40B4-BE49-F238E27FC236}">
                <a16:creationId xmlns:a16="http://schemas.microsoft.com/office/drawing/2014/main" xmlns="" id="{4E0B5D2D-8BE9-4161-91E8-1D2E0C69B9B8}"/>
              </a:ext>
            </a:extLst>
          </p:cNvPr>
          <p:cNvSpPr>
            <a:spLocks noGrp="1"/>
          </p:cNvSpPr>
          <p:nvPr>
            <p:ph type="sldNum" sz="quarter" idx="12"/>
          </p:nvPr>
        </p:nvSpPr>
        <p:spPr/>
        <p:txBody>
          <a:bodyPr/>
          <a:lstStyle/>
          <a:p>
            <a:fld id="{5B14D12E-2AFD-4EBD-BCA5-BBC6EAD3F6FB}"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246118402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4DC9C3F9-EB58-4BBD-8F2D-7C15DABE06BC}"/>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xmlns="" id="{0D004245-39F8-47CF-90CA-7C72CF09E6B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xmlns="" id="{B923B506-F62A-4ED5-837B-65ECDB337137}"/>
              </a:ext>
            </a:extLst>
          </p:cNvPr>
          <p:cNvSpPr>
            <a:spLocks noGrp="1"/>
          </p:cNvSpPr>
          <p:nvPr>
            <p:ph type="dt" sz="half" idx="10"/>
          </p:nvPr>
        </p:nvSpPr>
        <p:spPr/>
        <p:txBody>
          <a:bodyPr/>
          <a:lstStyle/>
          <a:p>
            <a:fld id="{9BB3BA08-63E1-4764-8AAA-20EE422BA35F}" type="datetime1">
              <a:rPr lang="es-CL" smtClean="0">
                <a:solidFill>
                  <a:prstClr val="black">
                    <a:tint val="75000"/>
                  </a:prstClr>
                </a:solidFill>
              </a:rPr>
              <a:t>27-03-2021</a:t>
            </a:fld>
            <a:endParaRPr lang="es-CL">
              <a:solidFill>
                <a:prstClr val="black">
                  <a:tint val="75000"/>
                </a:prstClr>
              </a:solidFill>
            </a:endParaRPr>
          </a:p>
        </p:txBody>
      </p:sp>
      <p:sp>
        <p:nvSpPr>
          <p:cNvPr id="5" name="Marcador de pie de página 4">
            <a:extLst>
              <a:ext uri="{FF2B5EF4-FFF2-40B4-BE49-F238E27FC236}">
                <a16:creationId xmlns:a16="http://schemas.microsoft.com/office/drawing/2014/main" xmlns="" id="{C48E265A-C45E-4FAD-BBD9-B4636EA17EAB}"/>
              </a:ext>
            </a:extLst>
          </p:cNvPr>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a:extLst>
              <a:ext uri="{FF2B5EF4-FFF2-40B4-BE49-F238E27FC236}">
                <a16:creationId xmlns:a16="http://schemas.microsoft.com/office/drawing/2014/main" xmlns="" id="{FB5E6B49-590F-4717-B729-017ECEF56AF0}"/>
              </a:ext>
            </a:extLst>
          </p:cNvPr>
          <p:cNvSpPr>
            <a:spLocks noGrp="1"/>
          </p:cNvSpPr>
          <p:nvPr>
            <p:ph type="sldNum" sz="quarter" idx="12"/>
          </p:nvPr>
        </p:nvSpPr>
        <p:spPr/>
        <p:txBody>
          <a:bodyPr/>
          <a:lstStyle/>
          <a:p>
            <a:fld id="{5B14D12E-2AFD-4EBD-BCA5-BBC6EAD3F6FB}"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407019445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25656C8B-3F91-47CD-A2E5-3293A219B193}"/>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xmlns="" id="{D967539D-499A-49E0-AB2C-211400BB46F0}"/>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contenido 3">
            <a:extLst>
              <a:ext uri="{FF2B5EF4-FFF2-40B4-BE49-F238E27FC236}">
                <a16:creationId xmlns:a16="http://schemas.microsoft.com/office/drawing/2014/main" xmlns="" id="{0424EE96-EE24-4FD0-9993-C3EBB2BFDAE2}"/>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fecha 4">
            <a:extLst>
              <a:ext uri="{FF2B5EF4-FFF2-40B4-BE49-F238E27FC236}">
                <a16:creationId xmlns:a16="http://schemas.microsoft.com/office/drawing/2014/main" xmlns="" id="{2174423E-FCD3-4D64-82E2-4E29B368597C}"/>
              </a:ext>
            </a:extLst>
          </p:cNvPr>
          <p:cNvSpPr>
            <a:spLocks noGrp="1"/>
          </p:cNvSpPr>
          <p:nvPr>
            <p:ph type="dt" sz="half" idx="10"/>
          </p:nvPr>
        </p:nvSpPr>
        <p:spPr/>
        <p:txBody>
          <a:bodyPr/>
          <a:lstStyle/>
          <a:p>
            <a:fld id="{BB1477F3-50EE-44AA-9603-2412AB37782B}" type="datetime1">
              <a:rPr lang="es-CL" smtClean="0">
                <a:solidFill>
                  <a:prstClr val="black">
                    <a:tint val="75000"/>
                  </a:prstClr>
                </a:solidFill>
              </a:rPr>
              <a:t>27-03-2021</a:t>
            </a:fld>
            <a:endParaRPr lang="es-CL">
              <a:solidFill>
                <a:prstClr val="black">
                  <a:tint val="75000"/>
                </a:prstClr>
              </a:solidFill>
            </a:endParaRPr>
          </a:p>
        </p:txBody>
      </p:sp>
      <p:sp>
        <p:nvSpPr>
          <p:cNvPr id="6" name="Marcador de pie de página 5">
            <a:extLst>
              <a:ext uri="{FF2B5EF4-FFF2-40B4-BE49-F238E27FC236}">
                <a16:creationId xmlns:a16="http://schemas.microsoft.com/office/drawing/2014/main" xmlns="" id="{6E742096-40F2-4DD5-BCF9-A442F0DDA3F9}"/>
              </a:ext>
            </a:extLst>
          </p:cNvPr>
          <p:cNvSpPr>
            <a:spLocks noGrp="1"/>
          </p:cNvSpPr>
          <p:nvPr>
            <p:ph type="ftr" sz="quarter" idx="11"/>
          </p:nvPr>
        </p:nvSpPr>
        <p:spPr/>
        <p:txBody>
          <a:bodyPr/>
          <a:lstStyle/>
          <a:p>
            <a:endParaRPr lang="es-CL">
              <a:solidFill>
                <a:prstClr val="black">
                  <a:tint val="75000"/>
                </a:prstClr>
              </a:solidFill>
            </a:endParaRPr>
          </a:p>
        </p:txBody>
      </p:sp>
      <p:sp>
        <p:nvSpPr>
          <p:cNvPr id="7" name="Marcador de número de diapositiva 6">
            <a:extLst>
              <a:ext uri="{FF2B5EF4-FFF2-40B4-BE49-F238E27FC236}">
                <a16:creationId xmlns:a16="http://schemas.microsoft.com/office/drawing/2014/main" xmlns="" id="{04F77C68-711F-4000-A466-2A1D8D4CC72A}"/>
              </a:ext>
            </a:extLst>
          </p:cNvPr>
          <p:cNvSpPr>
            <a:spLocks noGrp="1"/>
          </p:cNvSpPr>
          <p:nvPr>
            <p:ph type="sldNum" sz="quarter" idx="12"/>
          </p:nvPr>
        </p:nvSpPr>
        <p:spPr/>
        <p:txBody>
          <a:bodyPr/>
          <a:lstStyle/>
          <a:p>
            <a:fld id="{5B14D12E-2AFD-4EBD-BCA5-BBC6EAD3F6FB}"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6518865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CE9CE51-00DD-4B8A-90F7-DAAF2C2F77A9}"/>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xmlns="" id="{BDC7710B-DF09-4F51-8102-B5C2E584D95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xmlns="" id="{353935D3-7B39-4EF4-AAF8-ACEB846862AE}"/>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texto 4">
            <a:extLst>
              <a:ext uri="{FF2B5EF4-FFF2-40B4-BE49-F238E27FC236}">
                <a16:creationId xmlns:a16="http://schemas.microsoft.com/office/drawing/2014/main" xmlns="" id="{33862BA2-7CC3-4602-B436-4FF21215B9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xmlns="" id="{C7169786-B06F-4250-99BB-2291767554DE}"/>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7" name="Marcador de fecha 6">
            <a:extLst>
              <a:ext uri="{FF2B5EF4-FFF2-40B4-BE49-F238E27FC236}">
                <a16:creationId xmlns:a16="http://schemas.microsoft.com/office/drawing/2014/main" xmlns="" id="{AC9B2740-950C-40D0-8E31-E6AC5A62B4A6}"/>
              </a:ext>
            </a:extLst>
          </p:cNvPr>
          <p:cNvSpPr>
            <a:spLocks noGrp="1"/>
          </p:cNvSpPr>
          <p:nvPr>
            <p:ph type="dt" sz="half" idx="10"/>
          </p:nvPr>
        </p:nvSpPr>
        <p:spPr/>
        <p:txBody>
          <a:bodyPr/>
          <a:lstStyle/>
          <a:p>
            <a:fld id="{7D9BAA3C-6E83-4638-B9FC-14E400D0FCF4}" type="datetime1">
              <a:rPr lang="es-CL" smtClean="0">
                <a:solidFill>
                  <a:prstClr val="black">
                    <a:tint val="75000"/>
                  </a:prstClr>
                </a:solidFill>
              </a:rPr>
              <a:t>27-03-2021</a:t>
            </a:fld>
            <a:endParaRPr lang="es-CL">
              <a:solidFill>
                <a:prstClr val="black">
                  <a:tint val="75000"/>
                </a:prstClr>
              </a:solidFill>
            </a:endParaRPr>
          </a:p>
        </p:txBody>
      </p:sp>
      <p:sp>
        <p:nvSpPr>
          <p:cNvPr id="8" name="Marcador de pie de página 7">
            <a:extLst>
              <a:ext uri="{FF2B5EF4-FFF2-40B4-BE49-F238E27FC236}">
                <a16:creationId xmlns:a16="http://schemas.microsoft.com/office/drawing/2014/main" xmlns="" id="{20F80CDE-F248-4A7C-95E4-C33E0ACEC615}"/>
              </a:ext>
            </a:extLst>
          </p:cNvPr>
          <p:cNvSpPr>
            <a:spLocks noGrp="1"/>
          </p:cNvSpPr>
          <p:nvPr>
            <p:ph type="ftr" sz="quarter" idx="11"/>
          </p:nvPr>
        </p:nvSpPr>
        <p:spPr/>
        <p:txBody>
          <a:bodyPr/>
          <a:lstStyle/>
          <a:p>
            <a:endParaRPr lang="es-CL">
              <a:solidFill>
                <a:prstClr val="black">
                  <a:tint val="75000"/>
                </a:prstClr>
              </a:solidFill>
            </a:endParaRPr>
          </a:p>
        </p:txBody>
      </p:sp>
      <p:sp>
        <p:nvSpPr>
          <p:cNvPr id="9" name="Marcador de número de diapositiva 8">
            <a:extLst>
              <a:ext uri="{FF2B5EF4-FFF2-40B4-BE49-F238E27FC236}">
                <a16:creationId xmlns:a16="http://schemas.microsoft.com/office/drawing/2014/main" xmlns="" id="{C8C393E8-3D42-47A8-88BB-76D86C7BFC88}"/>
              </a:ext>
            </a:extLst>
          </p:cNvPr>
          <p:cNvSpPr>
            <a:spLocks noGrp="1"/>
          </p:cNvSpPr>
          <p:nvPr>
            <p:ph type="sldNum" sz="quarter" idx="12"/>
          </p:nvPr>
        </p:nvSpPr>
        <p:spPr/>
        <p:txBody>
          <a:bodyPr/>
          <a:lstStyle/>
          <a:p>
            <a:fld id="{5B14D12E-2AFD-4EBD-BCA5-BBC6EAD3F6FB}"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10977351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CE9CE51-00DD-4B8A-90F7-DAAF2C2F77A9}"/>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xmlns="" id="{BDC7710B-DF09-4F51-8102-B5C2E584D95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xmlns="" id="{353935D3-7B39-4EF4-AAF8-ACEB846862AE}"/>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texto 4">
            <a:extLst>
              <a:ext uri="{FF2B5EF4-FFF2-40B4-BE49-F238E27FC236}">
                <a16:creationId xmlns:a16="http://schemas.microsoft.com/office/drawing/2014/main" xmlns="" id="{33862BA2-7CC3-4602-B436-4FF21215B9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xmlns="" id="{C7169786-B06F-4250-99BB-2291767554DE}"/>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7" name="Marcador de fecha 6">
            <a:extLst>
              <a:ext uri="{FF2B5EF4-FFF2-40B4-BE49-F238E27FC236}">
                <a16:creationId xmlns:a16="http://schemas.microsoft.com/office/drawing/2014/main" xmlns="" id="{AC9B2740-950C-40D0-8E31-E6AC5A62B4A6}"/>
              </a:ext>
            </a:extLst>
          </p:cNvPr>
          <p:cNvSpPr>
            <a:spLocks noGrp="1"/>
          </p:cNvSpPr>
          <p:nvPr>
            <p:ph type="dt" sz="half" idx="10"/>
          </p:nvPr>
        </p:nvSpPr>
        <p:spPr/>
        <p:txBody>
          <a:bodyPr/>
          <a:lstStyle/>
          <a:p>
            <a:fld id="{872ED938-AE74-4A84-BC6E-90D09D69F581}" type="datetime1">
              <a:rPr lang="es-CL" smtClean="0"/>
              <a:t>27-03-2021</a:t>
            </a:fld>
            <a:endParaRPr lang="es-CL"/>
          </a:p>
        </p:txBody>
      </p:sp>
      <p:sp>
        <p:nvSpPr>
          <p:cNvPr id="8" name="Marcador de pie de página 7">
            <a:extLst>
              <a:ext uri="{FF2B5EF4-FFF2-40B4-BE49-F238E27FC236}">
                <a16:creationId xmlns:a16="http://schemas.microsoft.com/office/drawing/2014/main" xmlns="" id="{20F80CDE-F248-4A7C-95E4-C33E0ACEC615}"/>
              </a:ext>
            </a:extLst>
          </p:cNvPr>
          <p:cNvSpPr>
            <a:spLocks noGrp="1"/>
          </p:cNvSpPr>
          <p:nvPr>
            <p:ph type="ftr" sz="quarter" idx="11"/>
          </p:nvPr>
        </p:nvSpPr>
        <p:spPr/>
        <p:txBody>
          <a:bodyPr/>
          <a:lstStyle/>
          <a:p>
            <a:endParaRPr lang="es-CL"/>
          </a:p>
        </p:txBody>
      </p:sp>
      <p:sp>
        <p:nvSpPr>
          <p:cNvPr id="9" name="Marcador de número de diapositiva 8">
            <a:extLst>
              <a:ext uri="{FF2B5EF4-FFF2-40B4-BE49-F238E27FC236}">
                <a16:creationId xmlns:a16="http://schemas.microsoft.com/office/drawing/2014/main" xmlns="" id="{C8C393E8-3D42-47A8-88BB-76D86C7BFC88}"/>
              </a:ext>
            </a:extLst>
          </p:cNvPr>
          <p:cNvSpPr>
            <a:spLocks noGrp="1"/>
          </p:cNvSpPr>
          <p:nvPr>
            <p:ph type="sldNum" sz="quarter" idx="12"/>
          </p:nvPr>
        </p:nvSpPr>
        <p:spPr/>
        <p:txBody>
          <a:bodyPr/>
          <a:lstStyle/>
          <a:p>
            <a:fld id="{5B14D12E-2AFD-4EBD-BCA5-BBC6EAD3F6FB}" type="slidenum">
              <a:rPr lang="es-CL" smtClean="0"/>
              <a:t>‹#›</a:t>
            </a:fld>
            <a:endParaRPr lang="es-CL"/>
          </a:p>
        </p:txBody>
      </p:sp>
    </p:spTree>
    <p:extLst>
      <p:ext uri="{BB962C8B-B14F-4D97-AF65-F5344CB8AC3E}">
        <p14:creationId xmlns:p14="http://schemas.microsoft.com/office/powerpoint/2010/main" val="173378311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062D6CF3-0B80-4A1E-8FE1-D74BEED4118C}"/>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fecha 2">
            <a:extLst>
              <a:ext uri="{FF2B5EF4-FFF2-40B4-BE49-F238E27FC236}">
                <a16:creationId xmlns:a16="http://schemas.microsoft.com/office/drawing/2014/main" xmlns="" id="{7235A651-4DB7-4D62-8CE2-5EEA608E6265}"/>
              </a:ext>
            </a:extLst>
          </p:cNvPr>
          <p:cNvSpPr>
            <a:spLocks noGrp="1"/>
          </p:cNvSpPr>
          <p:nvPr>
            <p:ph type="dt" sz="half" idx="10"/>
          </p:nvPr>
        </p:nvSpPr>
        <p:spPr/>
        <p:txBody>
          <a:bodyPr/>
          <a:lstStyle/>
          <a:p>
            <a:fld id="{26D48336-FB37-47FA-94F0-168139E2513D}" type="datetime1">
              <a:rPr lang="es-CL" smtClean="0">
                <a:solidFill>
                  <a:prstClr val="black">
                    <a:tint val="75000"/>
                  </a:prstClr>
                </a:solidFill>
              </a:rPr>
              <a:t>27-03-2021</a:t>
            </a:fld>
            <a:endParaRPr lang="es-CL">
              <a:solidFill>
                <a:prstClr val="black">
                  <a:tint val="75000"/>
                </a:prstClr>
              </a:solidFill>
            </a:endParaRPr>
          </a:p>
        </p:txBody>
      </p:sp>
      <p:sp>
        <p:nvSpPr>
          <p:cNvPr id="4" name="Marcador de pie de página 3">
            <a:extLst>
              <a:ext uri="{FF2B5EF4-FFF2-40B4-BE49-F238E27FC236}">
                <a16:creationId xmlns:a16="http://schemas.microsoft.com/office/drawing/2014/main" xmlns="" id="{BF6F471D-86BC-42C7-BB51-327F113A4CA5}"/>
              </a:ext>
            </a:extLst>
          </p:cNvPr>
          <p:cNvSpPr>
            <a:spLocks noGrp="1"/>
          </p:cNvSpPr>
          <p:nvPr>
            <p:ph type="ftr" sz="quarter" idx="11"/>
          </p:nvPr>
        </p:nvSpPr>
        <p:spPr/>
        <p:txBody>
          <a:bodyPr/>
          <a:lstStyle/>
          <a:p>
            <a:endParaRPr lang="es-CL">
              <a:solidFill>
                <a:prstClr val="black">
                  <a:tint val="75000"/>
                </a:prstClr>
              </a:solidFill>
            </a:endParaRPr>
          </a:p>
        </p:txBody>
      </p:sp>
      <p:sp>
        <p:nvSpPr>
          <p:cNvPr id="5" name="Marcador de número de diapositiva 4">
            <a:extLst>
              <a:ext uri="{FF2B5EF4-FFF2-40B4-BE49-F238E27FC236}">
                <a16:creationId xmlns:a16="http://schemas.microsoft.com/office/drawing/2014/main" xmlns="" id="{B8AB9C40-109C-44DD-B17E-DBA89F013D2C}"/>
              </a:ext>
            </a:extLst>
          </p:cNvPr>
          <p:cNvSpPr>
            <a:spLocks noGrp="1"/>
          </p:cNvSpPr>
          <p:nvPr>
            <p:ph type="sldNum" sz="quarter" idx="12"/>
          </p:nvPr>
        </p:nvSpPr>
        <p:spPr/>
        <p:txBody>
          <a:bodyPr/>
          <a:lstStyle/>
          <a:p>
            <a:fld id="{5B14D12E-2AFD-4EBD-BCA5-BBC6EAD3F6FB}"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3020043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xmlns="" id="{E42D5596-753E-443A-809A-D17B791D63BE}"/>
              </a:ext>
            </a:extLst>
          </p:cNvPr>
          <p:cNvSpPr>
            <a:spLocks noGrp="1"/>
          </p:cNvSpPr>
          <p:nvPr>
            <p:ph type="dt" sz="half" idx="10"/>
          </p:nvPr>
        </p:nvSpPr>
        <p:spPr/>
        <p:txBody>
          <a:bodyPr/>
          <a:lstStyle/>
          <a:p>
            <a:fld id="{CFADD090-2012-4B9E-8D50-27D74F7C56C8}" type="datetime1">
              <a:rPr lang="es-CL" smtClean="0">
                <a:solidFill>
                  <a:prstClr val="black">
                    <a:tint val="75000"/>
                  </a:prstClr>
                </a:solidFill>
              </a:rPr>
              <a:t>27-03-2021</a:t>
            </a:fld>
            <a:endParaRPr lang="es-CL">
              <a:solidFill>
                <a:prstClr val="black">
                  <a:tint val="75000"/>
                </a:prstClr>
              </a:solidFill>
            </a:endParaRPr>
          </a:p>
        </p:txBody>
      </p:sp>
      <p:sp>
        <p:nvSpPr>
          <p:cNvPr id="3" name="Marcador de pie de página 2">
            <a:extLst>
              <a:ext uri="{FF2B5EF4-FFF2-40B4-BE49-F238E27FC236}">
                <a16:creationId xmlns:a16="http://schemas.microsoft.com/office/drawing/2014/main" xmlns="" id="{54652EC9-8062-4C0C-9C57-48AFC10D893B}"/>
              </a:ext>
            </a:extLst>
          </p:cNvPr>
          <p:cNvSpPr>
            <a:spLocks noGrp="1"/>
          </p:cNvSpPr>
          <p:nvPr>
            <p:ph type="ftr" sz="quarter" idx="11"/>
          </p:nvPr>
        </p:nvSpPr>
        <p:spPr/>
        <p:txBody>
          <a:bodyPr/>
          <a:lstStyle/>
          <a:p>
            <a:endParaRPr lang="es-CL">
              <a:solidFill>
                <a:prstClr val="black">
                  <a:tint val="75000"/>
                </a:prstClr>
              </a:solidFill>
            </a:endParaRPr>
          </a:p>
        </p:txBody>
      </p:sp>
      <p:sp>
        <p:nvSpPr>
          <p:cNvPr id="4" name="Marcador de número de diapositiva 3">
            <a:extLst>
              <a:ext uri="{FF2B5EF4-FFF2-40B4-BE49-F238E27FC236}">
                <a16:creationId xmlns:a16="http://schemas.microsoft.com/office/drawing/2014/main" xmlns="" id="{2A6447A0-85A6-4B84-A2E3-135792BAA9DF}"/>
              </a:ext>
            </a:extLst>
          </p:cNvPr>
          <p:cNvSpPr>
            <a:spLocks noGrp="1"/>
          </p:cNvSpPr>
          <p:nvPr>
            <p:ph type="sldNum" sz="quarter" idx="12"/>
          </p:nvPr>
        </p:nvSpPr>
        <p:spPr/>
        <p:txBody>
          <a:bodyPr/>
          <a:lstStyle/>
          <a:p>
            <a:fld id="{5B14D12E-2AFD-4EBD-BCA5-BBC6EAD3F6FB}"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900989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3036747F-F97D-412A-9D4F-D99D7CB42B4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xmlns="" id="{0652C067-D5E2-4896-97C5-233C0389CEE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texto 3">
            <a:extLst>
              <a:ext uri="{FF2B5EF4-FFF2-40B4-BE49-F238E27FC236}">
                <a16:creationId xmlns:a16="http://schemas.microsoft.com/office/drawing/2014/main" xmlns="" id="{B39C41E6-5657-49E4-85D6-C78E113BE6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xmlns="" id="{9968E709-BC98-46C4-8F20-28AC994C2BFA}"/>
              </a:ext>
            </a:extLst>
          </p:cNvPr>
          <p:cNvSpPr>
            <a:spLocks noGrp="1"/>
          </p:cNvSpPr>
          <p:nvPr>
            <p:ph type="dt" sz="half" idx="10"/>
          </p:nvPr>
        </p:nvSpPr>
        <p:spPr/>
        <p:txBody>
          <a:bodyPr/>
          <a:lstStyle/>
          <a:p>
            <a:fld id="{905B7E92-0FF1-432F-A1B8-1BB35C5F1678}" type="datetime1">
              <a:rPr lang="es-CL" smtClean="0">
                <a:solidFill>
                  <a:prstClr val="black">
                    <a:tint val="75000"/>
                  </a:prstClr>
                </a:solidFill>
              </a:rPr>
              <a:t>27-03-2021</a:t>
            </a:fld>
            <a:endParaRPr lang="es-CL">
              <a:solidFill>
                <a:prstClr val="black">
                  <a:tint val="75000"/>
                </a:prstClr>
              </a:solidFill>
            </a:endParaRPr>
          </a:p>
        </p:txBody>
      </p:sp>
      <p:sp>
        <p:nvSpPr>
          <p:cNvPr id="6" name="Marcador de pie de página 5">
            <a:extLst>
              <a:ext uri="{FF2B5EF4-FFF2-40B4-BE49-F238E27FC236}">
                <a16:creationId xmlns:a16="http://schemas.microsoft.com/office/drawing/2014/main" xmlns="" id="{C612C16F-2873-415A-A8F9-33C9D24B1AB8}"/>
              </a:ext>
            </a:extLst>
          </p:cNvPr>
          <p:cNvSpPr>
            <a:spLocks noGrp="1"/>
          </p:cNvSpPr>
          <p:nvPr>
            <p:ph type="ftr" sz="quarter" idx="11"/>
          </p:nvPr>
        </p:nvSpPr>
        <p:spPr/>
        <p:txBody>
          <a:bodyPr/>
          <a:lstStyle/>
          <a:p>
            <a:endParaRPr lang="es-CL">
              <a:solidFill>
                <a:prstClr val="black">
                  <a:tint val="75000"/>
                </a:prstClr>
              </a:solidFill>
            </a:endParaRPr>
          </a:p>
        </p:txBody>
      </p:sp>
      <p:sp>
        <p:nvSpPr>
          <p:cNvPr id="7" name="Marcador de número de diapositiva 6">
            <a:extLst>
              <a:ext uri="{FF2B5EF4-FFF2-40B4-BE49-F238E27FC236}">
                <a16:creationId xmlns:a16="http://schemas.microsoft.com/office/drawing/2014/main" xmlns="" id="{B23CBC17-A0E2-46D9-AC9D-5DB4F9DB8AF2}"/>
              </a:ext>
            </a:extLst>
          </p:cNvPr>
          <p:cNvSpPr>
            <a:spLocks noGrp="1"/>
          </p:cNvSpPr>
          <p:nvPr>
            <p:ph type="sldNum" sz="quarter" idx="12"/>
          </p:nvPr>
        </p:nvSpPr>
        <p:spPr/>
        <p:txBody>
          <a:bodyPr/>
          <a:lstStyle/>
          <a:p>
            <a:fld id="{5B14D12E-2AFD-4EBD-BCA5-BBC6EAD3F6FB}"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32416918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52F9F639-D115-4987-864B-5C1AE4FAF45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posición de imagen 2">
            <a:extLst>
              <a:ext uri="{FF2B5EF4-FFF2-40B4-BE49-F238E27FC236}">
                <a16:creationId xmlns:a16="http://schemas.microsoft.com/office/drawing/2014/main" xmlns="" id="{83D58C92-A87D-474F-8333-88F6F010FA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Marcador de texto 3">
            <a:extLst>
              <a:ext uri="{FF2B5EF4-FFF2-40B4-BE49-F238E27FC236}">
                <a16:creationId xmlns:a16="http://schemas.microsoft.com/office/drawing/2014/main" xmlns="" id="{C7D2927D-C0CF-4B17-861B-7D2C38B3D0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xmlns="" id="{901752C5-6E5E-45C6-929E-1DA022502617}"/>
              </a:ext>
            </a:extLst>
          </p:cNvPr>
          <p:cNvSpPr>
            <a:spLocks noGrp="1"/>
          </p:cNvSpPr>
          <p:nvPr>
            <p:ph type="dt" sz="half" idx="10"/>
          </p:nvPr>
        </p:nvSpPr>
        <p:spPr/>
        <p:txBody>
          <a:bodyPr/>
          <a:lstStyle/>
          <a:p>
            <a:fld id="{6F5FF4DB-3A1E-4737-8E47-E36A0DAC8A55}" type="datetime1">
              <a:rPr lang="es-CL" smtClean="0">
                <a:solidFill>
                  <a:prstClr val="black">
                    <a:tint val="75000"/>
                  </a:prstClr>
                </a:solidFill>
              </a:rPr>
              <a:t>27-03-2021</a:t>
            </a:fld>
            <a:endParaRPr lang="es-CL">
              <a:solidFill>
                <a:prstClr val="black">
                  <a:tint val="75000"/>
                </a:prstClr>
              </a:solidFill>
            </a:endParaRPr>
          </a:p>
        </p:txBody>
      </p:sp>
      <p:sp>
        <p:nvSpPr>
          <p:cNvPr id="6" name="Marcador de pie de página 5">
            <a:extLst>
              <a:ext uri="{FF2B5EF4-FFF2-40B4-BE49-F238E27FC236}">
                <a16:creationId xmlns:a16="http://schemas.microsoft.com/office/drawing/2014/main" xmlns="" id="{9EE4F5A7-BE8A-437A-815A-731B0762516D}"/>
              </a:ext>
            </a:extLst>
          </p:cNvPr>
          <p:cNvSpPr>
            <a:spLocks noGrp="1"/>
          </p:cNvSpPr>
          <p:nvPr>
            <p:ph type="ftr" sz="quarter" idx="11"/>
          </p:nvPr>
        </p:nvSpPr>
        <p:spPr/>
        <p:txBody>
          <a:bodyPr/>
          <a:lstStyle/>
          <a:p>
            <a:endParaRPr lang="es-CL">
              <a:solidFill>
                <a:prstClr val="black">
                  <a:tint val="75000"/>
                </a:prstClr>
              </a:solidFill>
            </a:endParaRPr>
          </a:p>
        </p:txBody>
      </p:sp>
      <p:sp>
        <p:nvSpPr>
          <p:cNvPr id="7" name="Marcador de número de diapositiva 6">
            <a:extLst>
              <a:ext uri="{FF2B5EF4-FFF2-40B4-BE49-F238E27FC236}">
                <a16:creationId xmlns:a16="http://schemas.microsoft.com/office/drawing/2014/main" xmlns="" id="{9F674468-BEC2-4F27-B0FA-85949BC11B41}"/>
              </a:ext>
            </a:extLst>
          </p:cNvPr>
          <p:cNvSpPr>
            <a:spLocks noGrp="1"/>
          </p:cNvSpPr>
          <p:nvPr>
            <p:ph type="sldNum" sz="quarter" idx="12"/>
          </p:nvPr>
        </p:nvSpPr>
        <p:spPr/>
        <p:txBody>
          <a:bodyPr/>
          <a:lstStyle/>
          <a:p>
            <a:fld id="{5B14D12E-2AFD-4EBD-BCA5-BBC6EAD3F6FB}"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13623019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0E9B4815-FB2D-4035-AD74-69E36C6B756E}"/>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xmlns="" id="{38EE8A62-F285-4ECD-B47E-BD5CAA5A822B}"/>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xmlns="" id="{DCD56814-51C2-41CF-B89C-5DDB96EC3172}"/>
              </a:ext>
            </a:extLst>
          </p:cNvPr>
          <p:cNvSpPr>
            <a:spLocks noGrp="1"/>
          </p:cNvSpPr>
          <p:nvPr>
            <p:ph type="dt" sz="half" idx="10"/>
          </p:nvPr>
        </p:nvSpPr>
        <p:spPr/>
        <p:txBody>
          <a:bodyPr/>
          <a:lstStyle/>
          <a:p>
            <a:fld id="{25D461F8-99B7-4FFB-858C-D2E2D2833744}" type="datetime1">
              <a:rPr lang="es-CL" smtClean="0">
                <a:solidFill>
                  <a:prstClr val="black">
                    <a:tint val="75000"/>
                  </a:prstClr>
                </a:solidFill>
              </a:rPr>
              <a:t>27-03-2021</a:t>
            </a:fld>
            <a:endParaRPr lang="es-CL">
              <a:solidFill>
                <a:prstClr val="black">
                  <a:tint val="75000"/>
                </a:prstClr>
              </a:solidFill>
            </a:endParaRPr>
          </a:p>
        </p:txBody>
      </p:sp>
      <p:sp>
        <p:nvSpPr>
          <p:cNvPr id="5" name="Marcador de pie de página 4">
            <a:extLst>
              <a:ext uri="{FF2B5EF4-FFF2-40B4-BE49-F238E27FC236}">
                <a16:creationId xmlns:a16="http://schemas.microsoft.com/office/drawing/2014/main" xmlns="" id="{4F1E2576-1E04-4DFD-8CAF-20438E6308B1}"/>
              </a:ext>
            </a:extLst>
          </p:cNvPr>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a:extLst>
              <a:ext uri="{FF2B5EF4-FFF2-40B4-BE49-F238E27FC236}">
                <a16:creationId xmlns:a16="http://schemas.microsoft.com/office/drawing/2014/main" xmlns="" id="{31BE3E0E-2890-47EF-94AB-3D8C116CBF17}"/>
              </a:ext>
            </a:extLst>
          </p:cNvPr>
          <p:cNvSpPr>
            <a:spLocks noGrp="1"/>
          </p:cNvSpPr>
          <p:nvPr>
            <p:ph type="sldNum" sz="quarter" idx="12"/>
          </p:nvPr>
        </p:nvSpPr>
        <p:spPr/>
        <p:txBody>
          <a:bodyPr/>
          <a:lstStyle/>
          <a:p>
            <a:fld id="{5B14D12E-2AFD-4EBD-BCA5-BBC6EAD3F6FB}"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23959466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xmlns="" id="{D2F57B0E-E77B-4CCA-81EB-031B1019D6E0}"/>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xmlns="" id="{E240440A-4B96-4309-B239-AB3EA523E632}"/>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xmlns="" id="{ABFC6CA7-1585-476A-ABB8-D0A48B2C755C}"/>
              </a:ext>
            </a:extLst>
          </p:cNvPr>
          <p:cNvSpPr>
            <a:spLocks noGrp="1"/>
          </p:cNvSpPr>
          <p:nvPr>
            <p:ph type="dt" sz="half" idx="10"/>
          </p:nvPr>
        </p:nvSpPr>
        <p:spPr/>
        <p:txBody>
          <a:bodyPr/>
          <a:lstStyle/>
          <a:p>
            <a:fld id="{8F5CFB28-76BC-4469-BDBC-6E70785F20B1}" type="datetime1">
              <a:rPr lang="es-CL" smtClean="0">
                <a:solidFill>
                  <a:prstClr val="black">
                    <a:tint val="75000"/>
                  </a:prstClr>
                </a:solidFill>
              </a:rPr>
              <a:t>27-03-2021</a:t>
            </a:fld>
            <a:endParaRPr lang="es-CL">
              <a:solidFill>
                <a:prstClr val="black">
                  <a:tint val="75000"/>
                </a:prstClr>
              </a:solidFill>
            </a:endParaRPr>
          </a:p>
        </p:txBody>
      </p:sp>
      <p:sp>
        <p:nvSpPr>
          <p:cNvPr id="5" name="Marcador de pie de página 4">
            <a:extLst>
              <a:ext uri="{FF2B5EF4-FFF2-40B4-BE49-F238E27FC236}">
                <a16:creationId xmlns:a16="http://schemas.microsoft.com/office/drawing/2014/main" xmlns="" id="{9C587AFD-DDE8-41D3-B60E-44FCC2BBB87D}"/>
              </a:ext>
            </a:extLst>
          </p:cNvPr>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a:extLst>
              <a:ext uri="{FF2B5EF4-FFF2-40B4-BE49-F238E27FC236}">
                <a16:creationId xmlns:a16="http://schemas.microsoft.com/office/drawing/2014/main" xmlns="" id="{FB9DF9B0-8122-43E3-9487-567E3273563D}"/>
              </a:ext>
            </a:extLst>
          </p:cNvPr>
          <p:cNvSpPr>
            <a:spLocks noGrp="1"/>
          </p:cNvSpPr>
          <p:nvPr>
            <p:ph type="sldNum" sz="quarter" idx="12"/>
          </p:nvPr>
        </p:nvSpPr>
        <p:spPr/>
        <p:txBody>
          <a:bodyPr/>
          <a:lstStyle/>
          <a:p>
            <a:fld id="{5B14D12E-2AFD-4EBD-BCA5-BBC6EAD3F6FB}"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290299374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49F62997-8838-48BF-A022-3179890C5C80}"/>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L"/>
          </a:p>
        </p:txBody>
      </p:sp>
      <p:sp>
        <p:nvSpPr>
          <p:cNvPr id="3" name="Subtítulo 2">
            <a:extLst>
              <a:ext uri="{FF2B5EF4-FFF2-40B4-BE49-F238E27FC236}">
                <a16:creationId xmlns:a16="http://schemas.microsoft.com/office/drawing/2014/main" xmlns="" id="{9C5AF698-8B53-4A5D-B4B5-8EC175E1384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L"/>
          </a:p>
        </p:txBody>
      </p:sp>
      <p:sp>
        <p:nvSpPr>
          <p:cNvPr id="4" name="Marcador de fecha 3">
            <a:extLst>
              <a:ext uri="{FF2B5EF4-FFF2-40B4-BE49-F238E27FC236}">
                <a16:creationId xmlns:a16="http://schemas.microsoft.com/office/drawing/2014/main" xmlns="" id="{AB7D01AF-1DF2-419D-9838-A87D36C3E62F}"/>
              </a:ext>
            </a:extLst>
          </p:cNvPr>
          <p:cNvSpPr>
            <a:spLocks noGrp="1"/>
          </p:cNvSpPr>
          <p:nvPr>
            <p:ph type="dt" sz="half" idx="10"/>
          </p:nvPr>
        </p:nvSpPr>
        <p:spPr/>
        <p:txBody>
          <a:bodyPr/>
          <a:lstStyle/>
          <a:p>
            <a:fld id="{DC6C1DAD-255A-43A9-9D72-E3D55C921369}" type="datetimeFigureOut">
              <a:rPr lang="es-CL" smtClean="0">
                <a:solidFill>
                  <a:prstClr val="black">
                    <a:tint val="75000"/>
                  </a:prstClr>
                </a:solidFill>
              </a:rPr>
              <a:pPr/>
              <a:t>27-03-2021</a:t>
            </a:fld>
            <a:endParaRPr lang="es-CL">
              <a:solidFill>
                <a:prstClr val="black">
                  <a:tint val="75000"/>
                </a:prstClr>
              </a:solidFill>
            </a:endParaRPr>
          </a:p>
        </p:txBody>
      </p:sp>
      <p:sp>
        <p:nvSpPr>
          <p:cNvPr id="5" name="Marcador de pie de página 4">
            <a:extLst>
              <a:ext uri="{FF2B5EF4-FFF2-40B4-BE49-F238E27FC236}">
                <a16:creationId xmlns:a16="http://schemas.microsoft.com/office/drawing/2014/main" xmlns="" id="{9905EE50-130D-4482-BFEE-DBC28CC1D928}"/>
              </a:ext>
            </a:extLst>
          </p:cNvPr>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a:extLst>
              <a:ext uri="{FF2B5EF4-FFF2-40B4-BE49-F238E27FC236}">
                <a16:creationId xmlns:a16="http://schemas.microsoft.com/office/drawing/2014/main" xmlns="" id="{2184CD50-8A75-4373-80C1-A78B0A43BCCA}"/>
              </a:ext>
            </a:extLst>
          </p:cNvPr>
          <p:cNvSpPr>
            <a:spLocks noGrp="1"/>
          </p:cNvSpPr>
          <p:nvPr>
            <p:ph type="sldNum" sz="quarter" idx="12"/>
          </p:nvPr>
        </p:nvSpPr>
        <p:spPr/>
        <p:txBody>
          <a:bodyPr/>
          <a:lstStyle/>
          <a:p>
            <a:fld id="{5B14D12E-2AFD-4EBD-BCA5-BBC6EAD3F6FB}"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25897533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3113EF3C-83E1-43A0-96F9-BE181BE0FBE6}"/>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xmlns="" id="{ECA651F9-53EE-411D-98BA-CE18BA327BAC}"/>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xmlns="" id="{A7152A44-6BC0-4FE1-959B-51572FCA5390}"/>
              </a:ext>
            </a:extLst>
          </p:cNvPr>
          <p:cNvSpPr>
            <a:spLocks noGrp="1"/>
          </p:cNvSpPr>
          <p:nvPr>
            <p:ph type="dt" sz="half" idx="10"/>
          </p:nvPr>
        </p:nvSpPr>
        <p:spPr/>
        <p:txBody>
          <a:bodyPr/>
          <a:lstStyle/>
          <a:p>
            <a:fld id="{DC6C1DAD-255A-43A9-9D72-E3D55C921369}" type="datetimeFigureOut">
              <a:rPr lang="es-CL" smtClean="0">
                <a:solidFill>
                  <a:prstClr val="black">
                    <a:tint val="75000"/>
                  </a:prstClr>
                </a:solidFill>
              </a:rPr>
              <a:pPr/>
              <a:t>27-03-2021</a:t>
            </a:fld>
            <a:endParaRPr lang="es-CL">
              <a:solidFill>
                <a:prstClr val="black">
                  <a:tint val="75000"/>
                </a:prstClr>
              </a:solidFill>
            </a:endParaRPr>
          </a:p>
        </p:txBody>
      </p:sp>
      <p:sp>
        <p:nvSpPr>
          <p:cNvPr id="5" name="Marcador de pie de página 4">
            <a:extLst>
              <a:ext uri="{FF2B5EF4-FFF2-40B4-BE49-F238E27FC236}">
                <a16:creationId xmlns:a16="http://schemas.microsoft.com/office/drawing/2014/main" xmlns="" id="{211AA69A-8C25-4106-8613-E23C922DAEA6}"/>
              </a:ext>
            </a:extLst>
          </p:cNvPr>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a:extLst>
              <a:ext uri="{FF2B5EF4-FFF2-40B4-BE49-F238E27FC236}">
                <a16:creationId xmlns:a16="http://schemas.microsoft.com/office/drawing/2014/main" xmlns="" id="{4E0B5D2D-8BE9-4161-91E8-1D2E0C69B9B8}"/>
              </a:ext>
            </a:extLst>
          </p:cNvPr>
          <p:cNvSpPr>
            <a:spLocks noGrp="1"/>
          </p:cNvSpPr>
          <p:nvPr>
            <p:ph type="sldNum" sz="quarter" idx="12"/>
          </p:nvPr>
        </p:nvSpPr>
        <p:spPr/>
        <p:txBody>
          <a:bodyPr/>
          <a:lstStyle/>
          <a:p>
            <a:fld id="{5B14D12E-2AFD-4EBD-BCA5-BBC6EAD3F6FB}"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210718851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4DC9C3F9-EB58-4BBD-8F2D-7C15DABE06BC}"/>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xmlns="" id="{0D004245-39F8-47CF-90CA-7C72CF09E6B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xmlns="" id="{B923B506-F62A-4ED5-837B-65ECDB337137}"/>
              </a:ext>
            </a:extLst>
          </p:cNvPr>
          <p:cNvSpPr>
            <a:spLocks noGrp="1"/>
          </p:cNvSpPr>
          <p:nvPr>
            <p:ph type="dt" sz="half" idx="10"/>
          </p:nvPr>
        </p:nvSpPr>
        <p:spPr/>
        <p:txBody>
          <a:bodyPr/>
          <a:lstStyle/>
          <a:p>
            <a:fld id="{DC6C1DAD-255A-43A9-9D72-E3D55C921369}" type="datetimeFigureOut">
              <a:rPr lang="es-CL" smtClean="0">
                <a:solidFill>
                  <a:prstClr val="black">
                    <a:tint val="75000"/>
                  </a:prstClr>
                </a:solidFill>
              </a:rPr>
              <a:pPr/>
              <a:t>27-03-2021</a:t>
            </a:fld>
            <a:endParaRPr lang="es-CL">
              <a:solidFill>
                <a:prstClr val="black">
                  <a:tint val="75000"/>
                </a:prstClr>
              </a:solidFill>
            </a:endParaRPr>
          </a:p>
        </p:txBody>
      </p:sp>
      <p:sp>
        <p:nvSpPr>
          <p:cNvPr id="5" name="Marcador de pie de página 4">
            <a:extLst>
              <a:ext uri="{FF2B5EF4-FFF2-40B4-BE49-F238E27FC236}">
                <a16:creationId xmlns:a16="http://schemas.microsoft.com/office/drawing/2014/main" xmlns="" id="{C48E265A-C45E-4FAD-BBD9-B4636EA17EAB}"/>
              </a:ext>
            </a:extLst>
          </p:cNvPr>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a:extLst>
              <a:ext uri="{FF2B5EF4-FFF2-40B4-BE49-F238E27FC236}">
                <a16:creationId xmlns:a16="http://schemas.microsoft.com/office/drawing/2014/main" xmlns="" id="{FB5E6B49-590F-4717-B729-017ECEF56AF0}"/>
              </a:ext>
            </a:extLst>
          </p:cNvPr>
          <p:cNvSpPr>
            <a:spLocks noGrp="1"/>
          </p:cNvSpPr>
          <p:nvPr>
            <p:ph type="sldNum" sz="quarter" idx="12"/>
          </p:nvPr>
        </p:nvSpPr>
        <p:spPr/>
        <p:txBody>
          <a:bodyPr/>
          <a:lstStyle/>
          <a:p>
            <a:fld id="{5B14D12E-2AFD-4EBD-BCA5-BBC6EAD3F6FB}"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196274982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25656C8B-3F91-47CD-A2E5-3293A219B193}"/>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xmlns="" id="{D967539D-499A-49E0-AB2C-211400BB46F0}"/>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contenido 3">
            <a:extLst>
              <a:ext uri="{FF2B5EF4-FFF2-40B4-BE49-F238E27FC236}">
                <a16:creationId xmlns:a16="http://schemas.microsoft.com/office/drawing/2014/main" xmlns="" id="{0424EE96-EE24-4FD0-9993-C3EBB2BFDAE2}"/>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fecha 4">
            <a:extLst>
              <a:ext uri="{FF2B5EF4-FFF2-40B4-BE49-F238E27FC236}">
                <a16:creationId xmlns:a16="http://schemas.microsoft.com/office/drawing/2014/main" xmlns="" id="{2174423E-FCD3-4D64-82E2-4E29B368597C}"/>
              </a:ext>
            </a:extLst>
          </p:cNvPr>
          <p:cNvSpPr>
            <a:spLocks noGrp="1"/>
          </p:cNvSpPr>
          <p:nvPr>
            <p:ph type="dt" sz="half" idx="10"/>
          </p:nvPr>
        </p:nvSpPr>
        <p:spPr/>
        <p:txBody>
          <a:bodyPr/>
          <a:lstStyle/>
          <a:p>
            <a:fld id="{DC6C1DAD-255A-43A9-9D72-E3D55C921369}" type="datetimeFigureOut">
              <a:rPr lang="es-CL" smtClean="0">
                <a:solidFill>
                  <a:prstClr val="black">
                    <a:tint val="75000"/>
                  </a:prstClr>
                </a:solidFill>
              </a:rPr>
              <a:pPr/>
              <a:t>27-03-2021</a:t>
            </a:fld>
            <a:endParaRPr lang="es-CL">
              <a:solidFill>
                <a:prstClr val="black">
                  <a:tint val="75000"/>
                </a:prstClr>
              </a:solidFill>
            </a:endParaRPr>
          </a:p>
        </p:txBody>
      </p:sp>
      <p:sp>
        <p:nvSpPr>
          <p:cNvPr id="6" name="Marcador de pie de página 5">
            <a:extLst>
              <a:ext uri="{FF2B5EF4-FFF2-40B4-BE49-F238E27FC236}">
                <a16:creationId xmlns:a16="http://schemas.microsoft.com/office/drawing/2014/main" xmlns="" id="{6E742096-40F2-4DD5-BCF9-A442F0DDA3F9}"/>
              </a:ext>
            </a:extLst>
          </p:cNvPr>
          <p:cNvSpPr>
            <a:spLocks noGrp="1"/>
          </p:cNvSpPr>
          <p:nvPr>
            <p:ph type="ftr" sz="quarter" idx="11"/>
          </p:nvPr>
        </p:nvSpPr>
        <p:spPr/>
        <p:txBody>
          <a:bodyPr/>
          <a:lstStyle/>
          <a:p>
            <a:endParaRPr lang="es-CL">
              <a:solidFill>
                <a:prstClr val="black">
                  <a:tint val="75000"/>
                </a:prstClr>
              </a:solidFill>
            </a:endParaRPr>
          </a:p>
        </p:txBody>
      </p:sp>
      <p:sp>
        <p:nvSpPr>
          <p:cNvPr id="7" name="Marcador de número de diapositiva 6">
            <a:extLst>
              <a:ext uri="{FF2B5EF4-FFF2-40B4-BE49-F238E27FC236}">
                <a16:creationId xmlns:a16="http://schemas.microsoft.com/office/drawing/2014/main" xmlns="" id="{04F77C68-711F-4000-A466-2A1D8D4CC72A}"/>
              </a:ext>
            </a:extLst>
          </p:cNvPr>
          <p:cNvSpPr>
            <a:spLocks noGrp="1"/>
          </p:cNvSpPr>
          <p:nvPr>
            <p:ph type="sldNum" sz="quarter" idx="12"/>
          </p:nvPr>
        </p:nvSpPr>
        <p:spPr/>
        <p:txBody>
          <a:bodyPr/>
          <a:lstStyle/>
          <a:p>
            <a:fld id="{5B14D12E-2AFD-4EBD-BCA5-BBC6EAD3F6FB}"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26489317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062D6CF3-0B80-4A1E-8FE1-D74BEED4118C}"/>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fecha 2">
            <a:extLst>
              <a:ext uri="{FF2B5EF4-FFF2-40B4-BE49-F238E27FC236}">
                <a16:creationId xmlns:a16="http://schemas.microsoft.com/office/drawing/2014/main" xmlns="" id="{7235A651-4DB7-4D62-8CE2-5EEA608E6265}"/>
              </a:ext>
            </a:extLst>
          </p:cNvPr>
          <p:cNvSpPr>
            <a:spLocks noGrp="1"/>
          </p:cNvSpPr>
          <p:nvPr>
            <p:ph type="dt" sz="half" idx="10"/>
          </p:nvPr>
        </p:nvSpPr>
        <p:spPr/>
        <p:txBody>
          <a:bodyPr/>
          <a:lstStyle/>
          <a:p>
            <a:fld id="{C19FFC04-A1F3-4363-81CA-AB27194FCDC0}" type="datetime1">
              <a:rPr lang="es-CL" smtClean="0"/>
              <a:t>27-03-2021</a:t>
            </a:fld>
            <a:endParaRPr lang="es-CL"/>
          </a:p>
        </p:txBody>
      </p:sp>
      <p:sp>
        <p:nvSpPr>
          <p:cNvPr id="4" name="Marcador de pie de página 3">
            <a:extLst>
              <a:ext uri="{FF2B5EF4-FFF2-40B4-BE49-F238E27FC236}">
                <a16:creationId xmlns:a16="http://schemas.microsoft.com/office/drawing/2014/main" xmlns="" id="{BF6F471D-86BC-42C7-BB51-327F113A4CA5}"/>
              </a:ext>
            </a:extLst>
          </p:cNvPr>
          <p:cNvSpPr>
            <a:spLocks noGrp="1"/>
          </p:cNvSpPr>
          <p:nvPr>
            <p:ph type="ftr" sz="quarter" idx="11"/>
          </p:nvPr>
        </p:nvSpPr>
        <p:spPr/>
        <p:txBody>
          <a:bodyPr/>
          <a:lstStyle/>
          <a:p>
            <a:endParaRPr lang="es-CL"/>
          </a:p>
        </p:txBody>
      </p:sp>
      <p:sp>
        <p:nvSpPr>
          <p:cNvPr id="5" name="Marcador de número de diapositiva 4">
            <a:extLst>
              <a:ext uri="{FF2B5EF4-FFF2-40B4-BE49-F238E27FC236}">
                <a16:creationId xmlns:a16="http://schemas.microsoft.com/office/drawing/2014/main" xmlns="" id="{B8AB9C40-109C-44DD-B17E-DBA89F013D2C}"/>
              </a:ext>
            </a:extLst>
          </p:cNvPr>
          <p:cNvSpPr>
            <a:spLocks noGrp="1"/>
          </p:cNvSpPr>
          <p:nvPr>
            <p:ph type="sldNum" sz="quarter" idx="12"/>
          </p:nvPr>
        </p:nvSpPr>
        <p:spPr/>
        <p:txBody>
          <a:bodyPr/>
          <a:lstStyle/>
          <a:p>
            <a:fld id="{5B14D12E-2AFD-4EBD-BCA5-BBC6EAD3F6FB}" type="slidenum">
              <a:rPr lang="es-CL" smtClean="0"/>
              <a:t>‹#›</a:t>
            </a:fld>
            <a:endParaRPr lang="es-CL"/>
          </a:p>
        </p:txBody>
      </p:sp>
    </p:spTree>
    <p:extLst>
      <p:ext uri="{BB962C8B-B14F-4D97-AF65-F5344CB8AC3E}">
        <p14:creationId xmlns:p14="http://schemas.microsoft.com/office/powerpoint/2010/main" val="114021171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CE9CE51-00DD-4B8A-90F7-DAAF2C2F77A9}"/>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xmlns="" id="{BDC7710B-DF09-4F51-8102-B5C2E584D95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xmlns="" id="{353935D3-7B39-4EF4-AAF8-ACEB846862AE}"/>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texto 4">
            <a:extLst>
              <a:ext uri="{FF2B5EF4-FFF2-40B4-BE49-F238E27FC236}">
                <a16:creationId xmlns:a16="http://schemas.microsoft.com/office/drawing/2014/main" xmlns="" id="{33862BA2-7CC3-4602-B436-4FF21215B9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xmlns="" id="{C7169786-B06F-4250-99BB-2291767554DE}"/>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7" name="Marcador de fecha 6">
            <a:extLst>
              <a:ext uri="{FF2B5EF4-FFF2-40B4-BE49-F238E27FC236}">
                <a16:creationId xmlns:a16="http://schemas.microsoft.com/office/drawing/2014/main" xmlns="" id="{AC9B2740-950C-40D0-8E31-E6AC5A62B4A6}"/>
              </a:ext>
            </a:extLst>
          </p:cNvPr>
          <p:cNvSpPr>
            <a:spLocks noGrp="1"/>
          </p:cNvSpPr>
          <p:nvPr>
            <p:ph type="dt" sz="half" idx="10"/>
          </p:nvPr>
        </p:nvSpPr>
        <p:spPr/>
        <p:txBody>
          <a:bodyPr/>
          <a:lstStyle/>
          <a:p>
            <a:fld id="{DC6C1DAD-255A-43A9-9D72-E3D55C921369}" type="datetimeFigureOut">
              <a:rPr lang="es-CL" smtClean="0">
                <a:solidFill>
                  <a:prstClr val="black">
                    <a:tint val="75000"/>
                  </a:prstClr>
                </a:solidFill>
              </a:rPr>
              <a:pPr/>
              <a:t>27-03-2021</a:t>
            </a:fld>
            <a:endParaRPr lang="es-CL">
              <a:solidFill>
                <a:prstClr val="black">
                  <a:tint val="75000"/>
                </a:prstClr>
              </a:solidFill>
            </a:endParaRPr>
          </a:p>
        </p:txBody>
      </p:sp>
      <p:sp>
        <p:nvSpPr>
          <p:cNvPr id="8" name="Marcador de pie de página 7">
            <a:extLst>
              <a:ext uri="{FF2B5EF4-FFF2-40B4-BE49-F238E27FC236}">
                <a16:creationId xmlns:a16="http://schemas.microsoft.com/office/drawing/2014/main" xmlns="" id="{20F80CDE-F248-4A7C-95E4-C33E0ACEC615}"/>
              </a:ext>
            </a:extLst>
          </p:cNvPr>
          <p:cNvSpPr>
            <a:spLocks noGrp="1"/>
          </p:cNvSpPr>
          <p:nvPr>
            <p:ph type="ftr" sz="quarter" idx="11"/>
          </p:nvPr>
        </p:nvSpPr>
        <p:spPr/>
        <p:txBody>
          <a:bodyPr/>
          <a:lstStyle/>
          <a:p>
            <a:endParaRPr lang="es-CL">
              <a:solidFill>
                <a:prstClr val="black">
                  <a:tint val="75000"/>
                </a:prstClr>
              </a:solidFill>
            </a:endParaRPr>
          </a:p>
        </p:txBody>
      </p:sp>
      <p:sp>
        <p:nvSpPr>
          <p:cNvPr id="9" name="Marcador de número de diapositiva 8">
            <a:extLst>
              <a:ext uri="{FF2B5EF4-FFF2-40B4-BE49-F238E27FC236}">
                <a16:creationId xmlns:a16="http://schemas.microsoft.com/office/drawing/2014/main" xmlns="" id="{C8C393E8-3D42-47A8-88BB-76D86C7BFC88}"/>
              </a:ext>
            </a:extLst>
          </p:cNvPr>
          <p:cNvSpPr>
            <a:spLocks noGrp="1"/>
          </p:cNvSpPr>
          <p:nvPr>
            <p:ph type="sldNum" sz="quarter" idx="12"/>
          </p:nvPr>
        </p:nvSpPr>
        <p:spPr/>
        <p:txBody>
          <a:bodyPr/>
          <a:lstStyle/>
          <a:p>
            <a:fld id="{5B14D12E-2AFD-4EBD-BCA5-BBC6EAD3F6FB}"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378807920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062D6CF3-0B80-4A1E-8FE1-D74BEED4118C}"/>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fecha 2">
            <a:extLst>
              <a:ext uri="{FF2B5EF4-FFF2-40B4-BE49-F238E27FC236}">
                <a16:creationId xmlns:a16="http://schemas.microsoft.com/office/drawing/2014/main" xmlns="" id="{7235A651-4DB7-4D62-8CE2-5EEA608E6265}"/>
              </a:ext>
            </a:extLst>
          </p:cNvPr>
          <p:cNvSpPr>
            <a:spLocks noGrp="1"/>
          </p:cNvSpPr>
          <p:nvPr>
            <p:ph type="dt" sz="half" idx="10"/>
          </p:nvPr>
        </p:nvSpPr>
        <p:spPr/>
        <p:txBody>
          <a:bodyPr/>
          <a:lstStyle/>
          <a:p>
            <a:fld id="{DC6C1DAD-255A-43A9-9D72-E3D55C921369}" type="datetimeFigureOut">
              <a:rPr lang="es-CL" smtClean="0">
                <a:solidFill>
                  <a:prstClr val="black">
                    <a:tint val="75000"/>
                  </a:prstClr>
                </a:solidFill>
              </a:rPr>
              <a:pPr/>
              <a:t>27-03-2021</a:t>
            </a:fld>
            <a:endParaRPr lang="es-CL">
              <a:solidFill>
                <a:prstClr val="black">
                  <a:tint val="75000"/>
                </a:prstClr>
              </a:solidFill>
            </a:endParaRPr>
          </a:p>
        </p:txBody>
      </p:sp>
      <p:sp>
        <p:nvSpPr>
          <p:cNvPr id="4" name="Marcador de pie de página 3">
            <a:extLst>
              <a:ext uri="{FF2B5EF4-FFF2-40B4-BE49-F238E27FC236}">
                <a16:creationId xmlns:a16="http://schemas.microsoft.com/office/drawing/2014/main" xmlns="" id="{BF6F471D-86BC-42C7-BB51-327F113A4CA5}"/>
              </a:ext>
            </a:extLst>
          </p:cNvPr>
          <p:cNvSpPr>
            <a:spLocks noGrp="1"/>
          </p:cNvSpPr>
          <p:nvPr>
            <p:ph type="ftr" sz="quarter" idx="11"/>
          </p:nvPr>
        </p:nvSpPr>
        <p:spPr/>
        <p:txBody>
          <a:bodyPr/>
          <a:lstStyle/>
          <a:p>
            <a:endParaRPr lang="es-CL">
              <a:solidFill>
                <a:prstClr val="black">
                  <a:tint val="75000"/>
                </a:prstClr>
              </a:solidFill>
            </a:endParaRPr>
          </a:p>
        </p:txBody>
      </p:sp>
      <p:sp>
        <p:nvSpPr>
          <p:cNvPr id="5" name="Marcador de número de diapositiva 4">
            <a:extLst>
              <a:ext uri="{FF2B5EF4-FFF2-40B4-BE49-F238E27FC236}">
                <a16:creationId xmlns:a16="http://schemas.microsoft.com/office/drawing/2014/main" xmlns="" id="{B8AB9C40-109C-44DD-B17E-DBA89F013D2C}"/>
              </a:ext>
            </a:extLst>
          </p:cNvPr>
          <p:cNvSpPr>
            <a:spLocks noGrp="1"/>
          </p:cNvSpPr>
          <p:nvPr>
            <p:ph type="sldNum" sz="quarter" idx="12"/>
          </p:nvPr>
        </p:nvSpPr>
        <p:spPr/>
        <p:txBody>
          <a:bodyPr/>
          <a:lstStyle/>
          <a:p>
            <a:fld id="{5B14D12E-2AFD-4EBD-BCA5-BBC6EAD3F6FB}"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394231551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xmlns="" id="{E42D5596-753E-443A-809A-D17B791D63BE}"/>
              </a:ext>
            </a:extLst>
          </p:cNvPr>
          <p:cNvSpPr>
            <a:spLocks noGrp="1"/>
          </p:cNvSpPr>
          <p:nvPr>
            <p:ph type="dt" sz="half" idx="10"/>
          </p:nvPr>
        </p:nvSpPr>
        <p:spPr/>
        <p:txBody>
          <a:bodyPr/>
          <a:lstStyle/>
          <a:p>
            <a:fld id="{DC6C1DAD-255A-43A9-9D72-E3D55C921369}" type="datetimeFigureOut">
              <a:rPr lang="es-CL" smtClean="0">
                <a:solidFill>
                  <a:prstClr val="black">
                    <a:tint val="75000"/>
                  </a:prstClr>
                </a:solidFill>
              </a:rPr>
              <a:pPr/>
              <a:t>27-03-2021</a:t>
            </a:fld>
            <a:endParaRPr lang="es-CL">
              <a:solidFill>
                <a:prstClr val="black">
                  <a:tint val="75000"/>
                </a:prstClr>
              </a:solidFill>
            </a:endParaRPr>
          </a:p>
        </p:txBody>
      </p:sp>
      <p:sp>
        <p:nvSpPr>
          <p:cNvPr id="3" name="Marcador de pie de página 2">
            <a:extLst>
              <a:ext uri="{FF2B5EF4-FFF2-40B4-BE49-F238E27FC236}">
                <a16:creationId xmlns:a16="http://schemas.microsoft.com/office/drawing/2014/main" xmlns="" id="{54652EC9-8062-4C0C-9C57-48AFC10D893B}"/>
              </a:ext>
            </a:extLst>
          </p:cNvPr>
          <p:cNvSpPr>
            <a:spLocks noGrp="1"/>
          </p:cNvSpPr>
          <p:nvPr>
            <p:ph type="ftr" sz="quarter" idx="11"/>
          </p:nvPr>
        </p:nvSpPr>
        <p:spPr/>
        <p:txBody>
          <a:bodyPr/>
          <a:lstStyle/>
          <a:p>
            <a:endParaRPr lang="es-CL">
              <a:solidFill>
                <a:prstClr val="black">
                  <a:tint val="75000"/>
                </a:prstClr>
              </a:solidFill>
            </a:endParaRPr>
          </a:p>
        </p:txBody>
      </p:sp>
      <p:sp>
        <p:nvSpPr>
          <p:cNvPr id="4" name="Marcador de número de diapositiva 3">
            <a:extLst>
              <a:ext uri="{FF2B5EF4-FFF2-40B4-BE49-F238E27FC236}">
                <a16:creationId xmlns:a16="http://schemas.microsoft.com/office/drawing/2014/main" xmlns="" id="{2A6447A0-85A6-4B84-A2E3-135792BAA9DF}"/>
              </a:ext>
            </a:extLst>
          </p:cNvPr>
          <p:cNvSpPr>
            <a:spLocks noGrp="1"/>
          </p:cNvSpPr>
          <p:nvPr>
            <p:ph type="sldNum" sz="quarter" idx="12"/>
          </p:nvPr>
        </p:nvSpPr>
        <p:spPr/>
        <p:txBody>
          <a:bodyPr/>
          <a:lstStyle/>
          <a:p>
            <a:fld id="{5B14D12E-2AFD-4EBD-BCA5-BBC6EAD3F6FB}"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272873063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3036747F-F97D-412A-9D4F-D99D7CB42B4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xmlns="" id="{0652C067-D5E2-4896-97C5-233C0389CEE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texto 3">
            <a:extLst>
              <a:ext uri="{FF2B5EF4-FFF2-40B4-BE49-F238E27FC236}">
                <a16:creationId xmlns:a16="http://schemas.microsoft.com/office/drawing/2014/main" xmlns="" id="{B39C41E6-5657-49E4-85D6-C78E113BE6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xmlns="" id="{9968E709-BC98-46C4-8F20-28AC994C2BFA}"/>
              </a:ext>
            </a:extLst>
          </p:cNvPr>
          <p:cNvSpPr>
            <a:spLocks noGrp="1"/>
          </p:cNvSpPr>
          <p:nvPr>
            <p:ph type="dt" sz="half" idx="10"/>
          </p:nvPr>
        </p:nvSpPr>
        <p:spPr/>
        <p:txBody>
          <a:bodyPr/>
          <a:lstStyle/>
          <a:p>
            <a:fld id="{DC6C1DAD-255A-43A9-9D72-E3D55C921369}" type="datetimeFigureOut">
              <a:rPr lang="es-CL" smtClean="0">
                <a:solidFill>
                  <a:prstClr val="black">
                    <a:tint val="75000"/>
                  </a:prstClr>
                </a:solidFill>
              </a:rPr>
              <a:pPr/>
              <a:t>27-03-2021</a:t>
            </a:fld>
            <a:endParaRPr lang="es-CL">
              <a:solidFill>
                <a:prstClr val="black">
                  <a:tint val="75000"/>
                </a:prstClr>
              </a:solidFill>
            </a:endParaRPr>
          </a:p>
        </p:txBody>
      </p:sp>
      <p:sp>
        <p:nvSpPr>
          <p:cNvPr id="6" name="Marcador de pie de página 5">
            <a:extLst>
              <a:ext uri="{FF2B5EF4-FFF2-40B4-BE49-F238E27FC236}">
                <a16:creationId xmlns:a16="http://schemas.microsoft.com/office/drawing/2014/main" xmlns="" id="{C612C16F-2873-415A-A8F9-33C9D24B1AB8}"/>
              </a:ext>
            </a:extLst>
          </p:cNvPr>
          <p:cNvSpPr>
            <a:spLocks noGrp="1"/>
          </p:cNvSpPr>
          <p:nvPr>
            <p:ph type="ftr" sz="quarter" idx="11"/>
          </p:nvPr>
        </p:nvSpPr>
        <p:spPr/>
        <p:txBody>
          <a:bodyPr/>
          <a:lstStyle/>
          <a:p>
            <a:endParaRPr lang="es-CL">
              <a:solidFill>
                <a:prstClr val="black">
                  <a:tint val="75000"/>
                </a:prstClr>
              </a:solidFill>
            </a:endParaRPr>
          </a:p>
        </p:txBody>
      </p:sp>
      <p:sp>
        <p:nvSpPr>
          <p:cNvPr id="7" name="Marcador de número de diapositiva 6">
            <a:extLst>
              <a:ext uri="{FF2B5EF4-FFF2-40B4-BE49-F238E27FC236}">
                <a16:creationId xmlns:a16="http://schemas.microsoft.com/office/drawing/2014/main" xmlns="" id="{B23CBC17-A0E2-46D9-AC9D-5DB4F9DB8AF2}"/>
              </a:ext>
            </a:extLst>
          </p:cNvPr>
          <p:cNvSpPr>
            <a:spLocks noGrp="1"/>
          </p:cNvSpPr>
          <p:nvPr>
            <p:ph type="sldNum" sz="quarter" idx="12"/>
          </p:nvPr>
        </p:nvSpPr>
        <p:spPr/>
        <p:txBody>
          <a:bodyPr/>
          <a:lstStyle/>
          <a:p>
            <a:fld id="{5B14D12E-2AFD-4EBD-BCA5-BBC6EAD3F6FB}"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58678916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52F9F639-D115-4987-864B-5C1AE4FAF45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posición de imagen 2">
            <a:extLst>
              <a:ext uri="{FF2B5EF4-FFF2-40B4-BE49-F238E27FC236}">
                <a16:creationId xmlns:a16="http://schemas.microsoft.com/office/drawing/2014/main" xmlns="" id="{83D58C92-A87D-474F-8333-88F6F010FA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Marcador de texto 3">
            <a:extLst>
              <a:ext uri="{FF2B5EF4-FFF2-40B4-BE49-F238E27FC236}">
                <a16:creationId xmlns:a16="http://schemas.microsoft.com/office/drawing/2014/main" xmlns="" id="{C7D2927D-C0CF-4B17-861B-7D2C38B3D0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xmlns="" id="{901752C5-6E5E-45C6-929E-1DA022502617}"/>
              </a:ext>
            </a:extLst>
          </p:cNvPr>
          <p:cNvSpPr>
            <a:spLocks noGrp="1"/>
          </p:cNvSpPr>
          <p:nvPr>
            <p:ph type="dt" sz="half" idx="10"/>
          </p:nvPr>
        </p:nvSpPr>
        <p:spPr/>
        <p:txBody>
          <a:bodyPr/>
          <a:lstStyle/>
          <a:p>
            <a:fld id="{DC6C1DAD-255A-43A9-9D72-E3D55C921369}" type="datetimeFigureOut">
              <a:rPr lang="es-CL" smtClean="0">
                <a:solidFill>
                  <a:prstClr val="black">
                    <a:tint val="75000"/>
                  </a:prstClr>
                </a:solidFill>
              </a:rPr>
              <a:pPr/>
              <a:t>27-03-2021</a:t>
            </a:fld>
            <a:endParaRPr lang="es-CL">
              <a:solidFill>
                <a:prstClr val="black">
                  <a:tint val="75000"/>
                </a:prstClr>
              </a:solidFill>
            </a:endParaRPr>
          </a:p>
        </p:txBody>
      </p:sp>
      <p:sp>
        <p:nvSpPr>
          <p:cNvPr id="6" name="Marcador de pie de página 5">
            <a:extLst>
              <a:ext uri="{FF2B5EF4-FFF2-40B4-BE49-F238E27FC236}">
                <a16:creationId xmlns:a16="http://schemas.microsoft.com/office/drawing/2014/main" xmlns="" id="{9EE4F5A7-BE8A-437A-815A-731B0762516D}"/>
              </a:ext>
            </a:extLst>
          </p:cNvPr>
          <p:cNvSpPr>
            <a:spLocks noGrp="1"/>
          </p:cNvSpPr>
          <p:nvPr>
            <p:ph type="ftr" sz="quarter" idx="11"/>
          </p:nvPr>
        </p:nvSpPr>
        <p:spPr/>
        <p:txBody>
          <a:bodyPr/>
          <a:lstStyle/>
          <a:p>
            <a:endParaRPr lang="es-CL">
              <a:solidFill>
                <a:prstClr val="black">
                  <a:tint val="75000"/>
                </a:prstClr>
              </a:solidFill>
            </a:endParaRPr>
          </a:p>
        </p:txBody>
      </p:sp>
      <p:sp>
        <p:nvSpPr>
          <p:cNvPr id="7" name="Marcador de número de diapositiva 6">
            <a:extLst>
              <a:ext uri="{FF2B5EF4-FFF2-40B4-BE49-F238E27FC236}">
                <a16:creationId xmlns:a16="http://schemas.microsoft.com/office/drawing/2014/main" xmlns="" id="{9F674468-BEC2-4F27-B0FA-85949BC11B41}"/>
              </a:ext>
            </a:extLst>
          </p:cNvPr>
          <p:cNvSpPr>
            <a:spLocks noGrp="1"/>
          </p:cNvSpPr>
          <p:nvPr>
            <p:ph type="sldNum" sz="quarter" idx="12"/>
          </p:nvPr>
        </p:nvSpPr>
        <p:spPr/>
        <p:txBody>
          <a:bodyPr/>
          <a:lstStyle/>
          <a:p>
            <a:fld id="{5B14D12E-2AFD-4EBD-BCA5-BBC6EAD3F6FB}"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68524343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0E9B4815-FB2D-4035-AD74-69E36C6B756E}"/>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xmlns="" id="{38EE8A62-F285-4ECD-B47E-BD5CAA5A822B}"/>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xmlns="" id="{DCD56814-51C2-41CF-B89C-5DDB96EC3172}"/>
              </a:ext>
            </a:extLst>
          </p:cNvPr>
          <p:cNvSpPr>
            <a:spLocks noGrp="1"/>
          </p:cNvSpPr>
          <p:nvPr>
            <p:ph type="dt" sz="half" idx="10"/>
          </p:nvPr>
        </p:nvSpPr>
        <p:spPr/>
        <p:txBody>
          <a:bodyPr/>
          <a:lstStyle/>
          <a:p>
            <a:fld id="{DC6C1DAD-255A-43A9-9D72-E3D55C921369}" type="datetimeFigureOut">
              <a:rPr lang="es-CL" smtClean="0">
                <a:solidFill>
                  <a:prstClr val="black">
                    <a:tint val="75000"/>
                  </a:prstClr>
                </a:solidFill>
              </a:rPr>
              <a:pPr/>
              <a:t>27-03-2021</a:t>
            </a:fld>
            <a:endParaRPr lang="es-CL">
              <a:solidFill>
                <a:prstClr val="black">
                  <a:tint val="75000"/>
                </a:prstClr>
              </a:solidFill>
            </a:endParaRPr>
          </a:p>
        </p:txBody>
      </p:sp>
      <p:sp>
        <p:nvSpPr>
          <p:cNvPr id="5" name="Marcador de pie de página 4">
            <a:extLst>
              <a:ext uri="{FF2B5EF4-FFF2-40B4-BE49-F238E27FC236}">
                <a16:creationId xmlns:a16="http://schemas.microsoft.com/office/drawing/2014/main" xmlns="" id="{4F1E2576-1E04-4DFD-8CAF-20438E6308B1}"/>
              </a:ext>
            </a:extLst>
          </p:cNvPr>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a:extLst>
              <a:ext uri="{FF2B5EF4-FFF2-40B4-BE49-F238E27FC236}">
                <a16:creationId xmlns:a16="http://schemas.microsoft.com/office/drawing/2014/main" xmlns="" id="{31BE3E0E-2890-47EF-94AB-3D8C116CBF17}"/>
              </a:ext>
            </a:extLst>
          </p:cNvPr>
          <p:cNvSpPr>
            <a:spLocks noGrp="1"/>
          </p:cNvSpPr>
          <p:nvPr>
            <p:ph type="sldNum" sz="quarter" idx="12"/>
          </p:nvPr>
        </p:nvSpPr>
        <p:spPr/>
        <p:txBody>
          <a:bodyPr/>
          <a:lstStyle/>
          <a:p>
            <a:fld id="{5B14D12E-2AFD-4EBD-BCA5-BBC6EAD3F6FB}"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87855012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xmlns="" id="{D2F57B0E-E77B-4CCA-81EB-031B1019D6E0}"/>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xmlns="" id="{E240440A-4B96-4309-B239-AB3EA523E632}"/>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xmlns="" id="{ABFC6CA7-1585-476A-ABB8-D0A48B2C755C}"/>
              </a:ext>
            </a:extLst>
          </p:cNvPr>
          <p:cNvSpPr>
            <a:spLocks noGrp="1"/>
          </p:cNvSpPr>
          <p:nvPr>
            <p:ph type="dt" sz="half" idx="10"/>
          </p:nvPr>
        </p:nvSpPr>
        <p:spPr/>
        <p:txBody>
          <a:bodyPr/>
          <a:lstStyle/>
          <a:p>
            <a:fld id="{DC6C1DAD-255A-43A9-9D72-E3D55C921369}" type="datetimeFigureOut">
              <a:rPr lang="es-CL" smtClean="0">
                <a:solidFill>
                  <a:prstClr val="black">
                    <a:tint val="75000"/>
                  </a:prstClr>
                </a:solidFill>
              </a:rPr>
              <a:pPr/>
              <a:t>27-03-2021</a:t>
            </a:fld>
            <a:endParaRPr lang="es-CL">
              <a:solidFill>
                <a:prstClr val="black">
                  <a:tint val="75000"/>
                </a:prstClr>
              </a:solidFill>
            </a:endParaRPr>
          </a:p>
        </p:txBody>
      </p:sp>
      <p:sp>
        <p:nvSpPr>
          <p:cNvPr id="5" name="Marcador de pie de página 4">
            <a:extLst>
              <a:ext uri="{FF2B5EF4-FFF2-40B4-BE49-F238E27FC236}">
                <a16:creationId xmlns:a16="http://schemas.microsoft.com/office/drawing/2014/main" xmlns="" id="{9C587AFD-DDE8-41D3-B60E-44FCC2BBB87D}"/>
              </a:ext>
            </a:extLst>
          </p:cNvPr>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a:extLst>
              <a:ext uri="{FF2B5EF4-FFF2-40B4-BE49-F238E27FC236}">
                <a16:creationId xmlns:a16="http://schemas.microsoft.com/office/drawing/2014/main" xmlns="" id="{FB9DF9B0-8122-43E3-9487-567E3273563D}"/>
              </a:ext>
            </a:extLst>
          </p:cNvPr>
          <p:cNvSpPr>
            <a:spLocks noGrp="1"/>
          </p:cNvSpPr>
          <p:nvPr>
            <p:ph type="sldNum" sz="quarter" idx="12"/>
          </p:nvPr>
        </p:nvSpPr>
        <p:spPr/>
        <p:txBody>
          <a:bodyPr/>
          <a:lstStyle/>
          <a:p>
            <a:fld id="{5B14D12E-2AFD-4EBD-BCA5-BBC6EAD3F6FB}"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362098055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49F62997-8838-48BF-A022-3179890C5C80}"/>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L"/>
          </a:p>
        </p:txBody>
      </p:sp>
      <p:sp>
        <p:nvSpPr>
          <p:cNvPr id="3" name="Subtítulo 2">
            <a:extLst>
              <a:ext uri="{FF2B5EF4-FFF2-40B4-BE49-F238E27FC236}">
                <a16:creationId xmlns:a16="http://schemas.microsoft.com/office/drawing/2014/main" xmlns="" id="{9C5AF698-8B53-4A5D-B4B5-8EC175E1384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L"/>
          </a:p>
        </p:txBody>
      </p:sp>
      <p:sp>
        <p:nvSpPr>
          <p:cNvPr id="4" name="Marcador de fecha 3">
            <a:extLst>
              <a:ext uri="{FF2B5EF4-FFF2-40B4-BE49-F238E27FC236}">
                <a16:creationId xmlns:a16="http://schemas.microsoft.com/office/drawing/2014/main" xmlns="" id="{AB7D01AF-1DF2-419D-9838-A87D36C3E62F}"/>
              </a:ext>
            </a:extLst>
          </p:cNvPr>
          <p:cNvSpPr>
            <a:spLocks noGrp="1"/>
          </p:cNvSpPr>
          <p:nvPr>
            <p:ph type="dt" sz="half" idx="10"/>
          </p:nvPr>
        </p:nvSpPr>
        <p:spPr/>
        <p:txBody>
          <a:bodyPr/>
          <a:lstStyle/>
          <a:p>
            <a:fld id="{DC6C1DAD-255A-43A9-9D72-E3D55C921369}" type="datetimeFigureOut">
              <a:rPr lang="es-CL" smtClean="0">
                <a:solidFill>
                  <a:prstClr val="black">
                    <a:tint val="75000"/>
                  </a:prstClr>
                </a:solidFill>
              </a:rPr>
              <a:pPr/>
              <a:t>27-03-2021</a:t>
            </a:fld>
            <a:endParaRPr lang="es-CL">
              <a:solidFill>
                <a:prstClr val="black">
                  <a:tint val="75000"/>
                </a:prstClr>
              </a:solidFill>
            </a:endParaRPr>
          </a:p>
        </p:txBody>
      </p:sp>
      <p:sp>
        <p:nvSpPr>
          <p:cNvPr id="5" name="Marcador de pie de página 4">
            <a:extLst>
              <a:ext uri="{FF2B5EF4-FFF2-40B4-BE49-F238E27FC236}">
                <a16:creationId xmlns:a16="http://schemas.microsoft.com/office/drawing/2014/main" xmlns="" id="{9905EE50-130D-4482-BFEE-DBC28CC1D928}"/>
              </a:ext>
            </a:extLst>
          </p:cNvPr>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a:extLst>
              <a:ext uri="{FF2B5EF4-FFF2-40B4-BE49-F238E27FC236}">
                <a16:creationId xmlns:a16="http://schemas.microsoft.com/office/drawing/2014/main" xmlns="" id="{2184CD50-8A75-4373-80C1-A78B0A43BCCA}"/>
              </a:ext>
            </a:extLst>
          </p:cNvPr>
          <p:cNvSpPr>
            <a:spLocks noGrp="1"/>
          </p:cNvSpPr>
          <p:nvPr>
            <p:ph type="sldNum" sz="quarter" idx="12"/>
          </p:nvPr>
        </p:nvSpPr>
        <p:spPr/>
        <p:txBody>
          <a:bodyPr/>
          <a:lstStyle/>
          <a:p>
            <a:fld id="{5B14D12E-2AFD-4EBD-BCA5-BBC6EAD3F6FB}"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250051322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3113EF3C-83E1-43A0-96F9-BE181BE0FBE6}"/>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xmlns="" id="{ECA651F9-53EE-411D-98BA-CE18BA327BAC}"/>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xmlns="" id="{A7152A44-6BC0-4FE1-959B-51572FCA5390}"/>
              </a:ext>
            </a:extLst>
          </p:cNvPr>
          <p:cNvSpPr>
            <a:spLocks noGrp="1"/>
          </p:cNvSpPr>
          <p:nvPr>
            <p:ph type="dt" sz="half" idx="10"/>
          </p:nvPr>
        </p:nvSpPr>
        <p:spPr/>
        <p:txBody>
          <a:bodyPr/>
          <a:lstStyle/>
          <a:p>
            <a:fld id="{DC6C1DAD-255A-43A9-9D72-E3D55C921369}" type="datetimeFigureOut">
              <a:rPr lang="es-CL" smtClean="0">
                <a:solidFill>
                  <a:prstClr val="black">
                    <a:tint val="75000"/>
                  </a:prstClr>
                </a:solidFill>
              </a:rPr>
              <a:pPr/>
              <a:t>27-03-2021</a:t>
            </a:fld>
            <a:endParaRPr lang="es-CL">
              <a:solidFill>
                <a:prstClr val="black">
                  <a:tint val="75000"/>
                </a:prstClr>
              </a:solidFill>
            </a:endParaRPr>
          </a:p>
        </p:txBody>
      </p:sp>
      <p:sp>
        <p:nvSpPr>
          <p:cNvPr id="5" name="Marcador de pie de página 4">
            <a:extLst>
              <a:ext uri="{FF2B5EF4-FFF2-40B4-BE49-F238E27FC236}">
                <a16:creationId xmlns:a16="http://schemas.microsoft.com/office/drawing/2014/main" xmlns="" id="{211AA69A-8C25-4106-8613-E23C922DAEA6}"/>
              </a:ext>
            </a:extLst>
          </p:cNvPr>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a:extLst>
              <a:ext uri="{FF2B5EF4-FFF2-40B4-BE49-F238E27FC236}">
                <a16:creationId xmlns:a16="http://schemas.microsoft.com/office/drawing/2014/main" xmlns="" id="{4E0B5D2D-8BE9-4161-91E8-1D2E0C69B9B8}"/>
              </a:ext>
            </a:extLst>
          </p:cNvPr>
          <p:cNvSpPr>
            <a:spLocks noGrp="1"/>
          </p:cNvSpPr>
          <p:nvPr>
            <p:ph type="sldNum" sz="quarter" idx="12"/>
          </p:nvPr>
        </p:nvSpPr>
        <p:spPr/>
        <p:txBody>
          <a:bodyPr/>
          <a:lstStyle/>
          <a:p>
            <a:fld id="{5B14D12E-2AFD-4EBD-BCA5-BBC6EAD3F6FB}"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374102128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4DC9C3F9-EB58-4BBD-8F2D-7C15DABE06BC}"/>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xmlns="" id="{0D004245-39F8-47CF-90CA-7C72CF09E6B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xmlns="" id="{B923B506-F62A-4ED5-837B-65ECDB337137}"/>
              </a:ext>
            </a:extLst>
          </p:cNvPr>
          <p:cNvSpPr>
            <a:spLocks noGrp="1"/>
          </p:cNvSpPr>
          <p:nvPr>
            <p:ph type="dt" sz="half" idx="10"/>
          </p:nvPr>
        </p:nvSpPr>
        <p:spPr/>
        <p:txBody>
          <a:bodyPr/>
          <a:lstStyle/>
          <a:p>
            <a:fld id="{DC6C1DAD-255A-43A9-9D72-E3D55C921369}" type="datetimeFigureOut">
              <a:rPr lang="es-CL" smtClean="0">
                <a:solidFill>
                  <a:prstClr val="black">
                    <a:tint val="75000"/>
                  </a:prstClr>
                </a:solidFill>
              </a:rPr>
              <a:pPr/>
              <a:t>27-03-2021</a:t>
            </a:fld>
            <a:endParaRPr lang="es-CL">
              <a:solidFill>
                <a:prstClr val="black">
                  <a:tint val="75000"/>
                </a:prstClr>
              </a:solidFill>
            </a:endParaRPr>
          </a:p>
        </p:txBody>
      </p:sp>
      <p:sp>
        <p:nvSpPr>
          <p:cNvPr id="5" name="Marcador de pie de página 4">
            <a:extLst>
              <a:ext uri="{FF2B5EF4-FFF2-40B4-BE49-F238E27FC236}">
                <a16:creationId xmlns:a16="http://schemas.microsoft.com/office/drawing/2014/main" xmlns="" id="{C48E265A-C45E-4FAD-BBD9-B4636EA17EAB}"/>
              </a:ext>
            </a:extLst>
          </p:cNvPr>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a:extLst>
              <a:ext uri="{FF2B5EF4-FFF2-40B4-BE49-F238E27FC236}">
                <a16:creationId xmlns:a16="http://schemas.microsoft.com/office/drawing/2014/main" xmlns="" id="{FB5E6B49-590F-4717-B729-017ECEF56AF0}"/>
              </a:ext>
            </a:extLst>
          </p:cNvPr>
          <p:cNvSpPr>
            <a:spLocks noGrp="1"/>
          </p:cNvSpPr>
          <p:nvPr>
            <p:ph type="sldNum" sz="quarter" idx="12"/>
          </p:nvPr>
        </p:nvSpPr>
        <p:spPr/>
        <p:txBody>
          <a:bodyPr/>
          <a:lstStyle/>
          <a:p>
            <a:fld id="{5B14D12E-2AFD-4EBD-BCA5-BBC6EAD3F6FB}"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21031614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xmlns="" id="{E42D5596-753E-443A-809A-D17B791D63BE}"/>
              </a:ext>
            </a:extLst>
          </p:cNvPr>
          <p:cNvSpPr>
            <a:spLocks noGrp="1"/>
          </p:cNvSpPr>
          <p:nvPr>
            <p:ph type="dt" sz="half" idx="10"/>
          </p:nvPr>
        </p:nvSpPr>
        <p:spPr/>
        <p:txBody>
          <a:bodyPr/>
          <a:lstStyle/>
          <a:p>
            <a:fld id="{852AD1FF-0D75-4BA7-9706-DAA114CF58CF}" type="datetime1">
              <a:rPr lang="es-CL" smtClean="0"/>
              <a:t>27-03-2021</a:t>
            </a:fld>
            <a:endParaRPr lang="es-CL"/>
          </a:p>
        </p:txBody>
      </p:sp>
      <p:sp>
        <p:nvSpPr>
          <p:cNvPr id="3" name="Marcador de pie de página 2">
            <a:extLst>
              <a:ext uri="{FF2B5EF4-FFF2-40B4-BE49-F238E27FC236}">
                <a16:creationId xmlns:a16="http://schemas.microsoft.com/office/drawing/2014/main" xmlns="" id="{54652EC9-8062-4C0C-9C57-48AFC10D893B}"/>
              </a:ext>
            </a:extLst>
          </p:cNvPr>
          <p:cNvSpPr>
            <a:spLocks noGrp="1"/>
          </p:cNvSpPr>
          <p:nvPr>
            <p:ph type="ftr" sz="quarter" idx="11"/>
          </p:nvPr>
        </p:nvSpPr>
        <p:spPr/>
        <p:txBody>
          <a:bodyPr/>
          <a:lstStyle/>
          <a:p>
            <a:endParaRPr lang="es-CL"/>
          </a:p>
        </p:txBody>
      </p:sp>
      <p:sp>
        <p:nvSpPr>
          <p:cNvPr id="4" name="Marcador de número de diapositiva 3">
            <a:extLst>
              <a:ext uri="{FF2B5EF4-FFF2-40B4-BE49-F238E27FC236}">
                <a16:creationId xmlns:a16="http://schemas.microsoft.com/office/drawing/2014/main" xmlns="" id="{2A6447A0-85A6-4B84-A2E3-135792BAA9DF}"/>
              </a:ext>
            </a:extLst>
          </p:cNvPr>
          <p:cNvSpPr>
            <a:spLocks noGrp="1"/>
          </p:cNvSpPr>
          <p:nvPr>
            <p:ph type="sldNum" sz="quarter" idx="12"/>
          </p:nvPr>
        </p:nvSpPr>
        <p:spPr/>
        <p:txBody>
          <a:bodyPr/>
          <a:lstStyle/>
          <a:p>
            <a:fld id="{5B14D12E-2AFD-4EBD-BCA5-BBC6EAD3F6FB}" type="slidenum">
              <a:rPr lang="es-CL" smtClean="0"/>
              <a:t>‹#›</a:t>
            </a:fld>
            <a:endParaRPr lang="es-CL"/>
          </a:p>
        </p:txBody>
      </p:sp>
    </p:spTree>
    <p:extLst>
      <p:ext uri="{BB962C8B-B14F-4D97-AF65-F5344CB8AC3E}">
        <p14:creationId xmlns:p14="http://schemas.microsoft.com/office/powerpoint/2010/main" val="143618400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25656C8B-3F91-47CD-A2E5-3293A219B193}"/>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xmlns="" id="{D967539D-499A-49E0-AB2C-211400BB46F0}"/>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contenido 3">
            <a:extLst>
              <a:ext uri="{FF2B5EF4-FFF2-40B4-BE49-F238E27FC236}">
                <a16:creationId xmlns:a16="http://schemas.microsoft.com/office/drawing/2014/main" xmlns="" id="{0424EE96-EE24-4FD0-9993-C3EBB2BFDAE2}"/>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fecha 4">
            <a:extLst>
              <a:ext uri="{FF2B5EF4-FFF2-40B4-BE49-F238E27FC236}">
                <a16:creationId xmlns:a16="http://schemas.microsoft.com/office/drawing/2014/main" xmlns="" id="{2174423E-FCD3-4D64-82E2-4E29B368597C}"/>
              </a:ext>
            </a:extLst>
          </p:cNvPr>
          <p:cNvSpPr>
            <a:spLocks noGrp="1"/>
          </p:cNvSpPr>
          <p:nvPr>
            <p:ph type="dt" sz="half" idx="10"/>
          </p:nvPr>
        </p:nvSpPr>
        <p:spPr/>
        <p:txBody>
          <a:bodyPr/>
          <a:lstStyle/>
          <a:p>
            <a:fld id="{DC6C1DAD-255A-43A9-9D72-E3D55C921369}" type="datetimeFigureOut">
              <a:rPr lang="es-CL" smtClean="0">
                <a:solidFill>
                  <a:prstClr val="black">
                    <a:tint val="75000"/>
                  </a:prstClr>
                </a:solidFill>
              </a:rPr>
              <a:pPr/>
              <a:t>27-03-2021</a:t>
            </a:fld>
            <a:endParaRPr lang="es-CL">
              <a:solidFill>
                <a:prstClr val="black">
                  <a:tint val="75000"/>
                </a:prstClr>
              </a:solidFill>
            </a:endParaRPr>
          </a:p>
        </p:txBody>
      </p:sp>
      <p:sp>
        <p:nvSpPr>
          <p:cNvPr id="6" name="Marcador de pie de página 5">
            <a:extLst>
              <a:ext uri="{FF2B5EF4-FFF2-40B4-BE49-F238E27FC236}">
                <a16:creationId xmlns:a16="http://schemas.microsoft.com/office/drawing/2014/main" xmlns="" id="{6E742096-40F2-4DD5-BCF9-A442F0DDA3F9}"/>
              </a:ext>
            </a:extLst>
          </p:cNvPr>
          <p:cNvSpPr>
            <a:spLocks noGrp="1"/>
          </p:cNvSpPr>
          <p:nvPr>
            <p:ph type="ftr" sz="quarter" idx="11"/>
          </p:nvPr>
        </p:nvSpPr>
        <p:spPr/>
        <p:txBody>
          <a:bodyPr/>
          <a:lstStyle/>
          <a:p>
            <a:endParaRPr lang="es-CL">
              <a:solidFill>
                <a:prstClr val="black">
                  <a:tint val="75000"/>
                </a:prstClr>
              </a:solidFill>
            </a:endParaRPr>
          </a:p>
        </p:txBody>
      </p:sp>
      <p:sp>
        <p:nvSpPr>
          <p:cNvPr id="7" name="Marcador de número de diapositiva 6">
            <a:extLst>
              <a:ext uri="{FF2B5EF4-FFF2-40B4-BE49-F238E27FC236}">
                <a16:creationId xmlns:a16="http://schemas.microsoft.com/office/drawing/2014/main" xmlns="" id="{04F77C68-711F-4000-A466-2A1D8D4CC72A}"/>
              </a:ext>
            </a:extLst>
          </p:cNvPr>
          <p:cNvSpPr>
            <a:spLocks noGrp="1"/>
          </p:cNvSpPr>
          <p:nvPr>
            <p:ph type="sldNum" sz="quarter" idx="12"/>
          </p:nvPr>
        </p:nvSpPr>
        <p:spPr/>
        <p:txBody>
          <a:bodyPr/>
          <a:lstStyle/>
          <a:p>
            <a:fld id="{5B14D12E-2AFD-4EBD-BCA5-BBC6EAD3F6FB}"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134799833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CE9CE51-00DD-4B8A-90F7-DAAF2C2F77A9}"/>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xmlns="" id="{BDC7710B-DF09-4F51-8102-B5C2E584D95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xmlns="" id="{353935D3-7B39-4EF4-AAF8-ACEB846862AE}"/>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texto 4">
            <a:extLst>
              <a:ext uri="{FF2B5EF4-FFF2-40B4-BE49-F238E27FC236}">
                <a16:creationId xmlns:a16="http://schemas.microsoft.com/office/drawing/2014/main" xmlns="" id="{33862BA2-7CC3-4602-B436-4FF21215B9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xmlns="" id="{C7169786-B06F-4250-99BB-2291767554DE}"/>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7" name="Marcador de fecha 6">
            <a:extLst>
              <a:ext uri="{FF2B5EF4-FFF2-40B4-BE49-F238E27FC236}">
                <a16:creationId xmlns:a16="http://schemas.microsoft.com/office/drawing/2014/main" xmlns="" id="{AC9B2740-950C-40D0-8E31-E6AC5A62B4A6}"/>
              </a:ext>
            </a:extLst>
          </p:cNvPr>
          <p:cNvSpPr>
            <a:spLocks noGrp="1"/>
          </p:cNvSpPr>
          <p:nvPr>
            <p:ph type="dt" sz="half" idx="10"/>
          </p:nvPr>
        </p:nvSpPr>
        <p:spPr/>
        <p:txBody>
          <a:bodyPr/>
          <a:lstStyle/>
          <a:p>
            <a:fld id="{DC6C1DAD-255A-43A9-9D72-E3D55C921369}" type="datetimeFigureOut">
              <a:rPr lang="es-CL" smtClean="0">
                <a:solidFill>
                  <a:prstClr val="black">
                    <a:tint val="75000"/>
                  </a:prstClr>
                </a:solidFill>
              </a:rPr>
              <a:pPr/>
              <a:t>27-03-2021</a:t>
            </a:fld>
            <a:endParaRPr lang="es-CL">
              <a:solidFill>
                <a:prstClr val="black">
                  <a:tint val="75000"/>
                </a:prstClr>
              </a:solidFill>
            </a:endParaRPr>
          </a:p>
        </p:txBody>
      </p:sp>
      <p:sp>
        <p:nvSpPr>
          <p:cNvPr id="8" name="Marcador de pie de página 7">
            <a:extLst>
              <a:ext uri="{FF2B5EF4-FFF2-40B4-BE49-F238E27FC236}">
                <a16:creationId xmlns:a16="http://schemas.microsoft.com/office/drawing/2014/main" xmlns="" id="{20F80CDE-F248-4A7C-95E4-C33E0ACEC615}"/>
              </a:ext>
            </a:extLst>
          </p:cNvPr>
          <p:cNvSpPr>
            <a:spLocks noGrp="1"/>
          </p:cNvSpPr>
          <p:nvPr>
            <p:ph type="ftr" sz="quarter" idx="11"/>
          </p:nvPr>
        </p:nvSpPr>
        <p:spPr/>
        <p:txBody>
          <a:bodyPr/>
          <a:lstStyle/>
          <a:p>
            <a:endParaRPr lang="es-CL">
              <a:solidFill>
                <a:prstClr val="black">
                  <a:tint val="75000"/>
                </a:prstClr>
              </a:solidFill>
            </a:endParaRPr>
          </a:p>
        </p:txBody>
      </p:sp>
      <p:sp>
        <p:nvSpPr>
          <p:cNvPr id="9" name="Marcador de número de diapositiva 8">
            <a:extLst>
              <a:ext uri="{FF2B5EF4-FFF2-40B4-BE49-F238E27FC236}">
                <a16:creationId xmlns:a16="http://schemas.microsoft.com/office/drawing/2014/main" xmlns="" id="{C8C393E8-3D42-47A8-88BB-76D86C7BFC88}"/>
              </a:ext>
            </a:extLst>
          </p:cNvPr>
          <p:cNvSpPr>
            <a:spLocks noGrp="1"/>
          </p:cNvSpPr>
          <p:nvPr>
            <p:ph type="sldNum" sz="quarter" idx="12"/>
          </p:nvPr>
        </p:nvSpPr>
        <p:spPr/>
        <p:txBody>
          <a:bodyPr/>
          <a:lstStyle/>
          <a:p>
            <a:fld id="{5B14D12E-2AFD-4EBD-BCA5-BBC6EAD3F6FB}"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177543470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062D6CF3-0B80-4A1E-8FE1-D74BEED4118C}"/>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fecha 2">
            <a:extLst>
              <a:ext uri="{FF2B5EF4-FFF2-40B4-BE49-F238E27FC236}">
                <a16:creationId xmlns:a16="http://schemas.microsoft.com/office/drawing/2014/main" xmlns="" id="{7235A651-4DB7-4D62-8CE2-5EEA608E6265}"/>
              </a:ext>
            </a:extLst>
          </p:cNvPr>
          <p:cNvSpPr>
            <a:spLocks noGrp="1"/>
          </p:cNvSpPr>
          <p:nvPr>
            <p:ph type="dt" sz="half" idx="10"/>
          </p:nvPr>
        </p:nvSpPr>
        <p:spPr/>
        <p:txBody>
          <a:bodyPr/>
          <a:lstStyle/>
          <a:p>
            <a:fld id="{DC6C1DAD-255A-43A9-9D72-E3D55C921369}" type="datetimeFigureOut">
              <a:rPr lang="es-CL" smtClean="0">
                <a:solidFill>
                  <a:prstClr val="black">
                    <a:tint val="75000"/>
                  </a:prstClr>
                </a:solidFill>
              </a:rPr>
              <a:pPr/>
              <a:t>27-03-2021</a:t>
            </a:fld>
            <a:endParaRPr lang="es-CL">
              <a:solidFill>
                <a:prstClr val="black">
                  <a:tint val="75000"/>
                </a:prstClr>
              </a:solidFill>
            </a:endParaRPr>
          </a:p>
        </p:txBody>
      </p:sp>
      <p:sp>
        <p:nvSpPr>
          <p:cNvPr id="4" name="Marcador de pie de página 3">
            <a:extLst>
              <a:ext uri="{FF2B5EF4-FFF2-40B4-BE49-F238E27FC236}">
                <a16:creationId xmlns:a16="http://schemas.microsoft.com/office/drawing/2014/main" xmlns="" id="{BF6F471D-86BC-42C7-BB51-327F113A4CA5}"/>
              </a:ext>
            </a:extLst>
          </p:cNvPr>
          <p:cNvSpPr>
            <a:spLocks noGrp="1"/>
          </p:cNvSpPr>
          <p:nvPr>
            <p:ph type="ftr" sz="quarter" idx="11"/>
          </p:nvPr>
        </p:nvSpPr>
        <p:spPr/>
        <p:txBody>
          <a:bodyPr/>
          <a:lstStyle/>
          <a:p>
            <a:endParaRPr lang="es-CL">
              <a:solidFill>
                <a:prstClr val="black">
                  <a:tint val="75000"/>
                </a:prstClr>
              </a:solidFill>
            </a:endParaRPr>
          </a:p>
        </p:txBody>
      </p:sp>
      <p:sp>
        <p:nvSpPr>
          <p:cNvPr id="5" name="Marcador de número de diapositiva 4">
            <a:extLst>
              <a:ext uri="{FF2B5EF4-FFF2-40B4-BE49-F238E27FC236}">
                <a16:creationId xmlns:a16="http://schemas.microsoft.com/office/drawing/2014/main" xmlns="" id="{B8AB9C40-109C-44DD-B17E-DBA89F013D2C}"/>
              </a:ext>
            </a:extLst>
          </p:cNvPr>
          <p:cNvSpPr>
            <a:spLocks noGrp="1"/>
          </p:cNvSpPr>
          <p:nvPr>
            <p:ph type="sldNum" sz="quarter" idx="12"/>
          </p:nvPr>
        </p:nvSpPr>
        <p:spPr/>
        <p:txBody>
          <a:bodyPr/>
          <a:lstStyle/>
          <a:p>
            <a:fld id="{5B14D12E-2AFD-4EBD-BCA5-BBC6EAD3F6FB}"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61772670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xmlns="" id="{E42D5596-753E-443A-809A-D17B791D63BE}"/>
              </a:ext>
            </a:extLst>
          </p:cNvPr>
          <p:cNvSpPr>
            <a:spLocks noGrp="1"/>
          </p:cNvSpPr>
          <p:nvPr>
            <p:ph type="dt" sz="half" idx="10"/>
          </p:nvPr>
        </p:nvSpPr>
        <p:spPr/>
        <p:txBody>
          <a:bodyPr/>
          <a:lstStyle/>
          <a:p>
            <a:fld id="{DC6C1DAD-255A-43A9-9D72-E3D55C921369}" type="datetimeFigureOut">
              <a:rPr lang="es-CL" smtClean="0">
                <a:solidFill>
                  <a:prstClr val="black">
                    <a:tint val="75000"/>
                  </a:prstClr>
                </a:solidFill>
              </a:rPr>
              <a:pPr/>
              <a:t>27-03-2021</a:t>
            </a:fld>
            <a:endParaRPr lang="es-CL">
              <a:solidFill>
                <a:prstClr val="black">
                  <a:tint val="75000"/>
                </a:prstClr>
              </a:solidFill>
            </a:endParaRPr>
          </a:p>
        </p:txBody>
      </p:sp>
      <p:sp>
        <p:nvSpPr>
          <p:cNvPr id="3" name="Marcador de pie de página 2">
            <a:extLst>
              <a:ext uri="{FF2B5EF4-FFF2-40B4-BE49-F238E27FC236}">
                <a16:creationId xmlns:a16="http://schemas.microsoft.com/office/drawing/2014/main" xmlns="" id="{54652EC9-8062-4C0C-9C57-48AFC10D893B}"/>
              </a:ext>
            </a:extLst>
          </p:cNvPr>
          <p:cNvSpPr>
            <a:spLocks noGrp="1"/>
          </p:cNvSpPr>
          <p:nvPr>
            <p:ph type="ftr" sz="quarter" idx="11"/>
          </p:nvPr>
        </p:nvSpPr>
        <p:spPr/>
        <p:txBody>
          <a:bodyPr/>
          <a:lstStyle/>
          <a:p>
            <a:endParaRPr lang="es-CL">
              <a:solidFill>
                <a:prstClr val="black">
                  <a:tint val="75000"/>
                </a:prstClr>
              </a:solidFill>
            </a:endParaRPr>
          </a:p>
        </p:txBody>
      </p:sp>
      <p:sp>
        <p:nvSpPr>
          <p:cNvPr id="4" name="Marcador de número de diapositiva 3">
            <a:extLst>
              <a:ext uri="{FF2B5EF4-FFF2-40B4-BE49-F238E27FC236}">
                <a16:creationId xmlns:a16="http://schemas.microsoft.com/office/drawing/2014/main" xmlns="" id="{2A6447A0-85A6-4B84-A2E3-135792BAA9DF}"/>
              </a:ext>
            </a:extLst>
          </p:cNvPr>
          <p:cNvSpPr>
            <a:spLocks noGrp="1"/>
          </p:cNvSpPr>
          <p:nvPr>
            <p:ph type="sldNum" sz="quarter" idx="12"/>
          </p:nvPr>
        </p:nvSpPr>
        <p:spPr/>
        <p:txBody>
          <a:bodyPr/>
          <a:lstStyle/>
          <a:p>
            <a:fld id="{5B14D12E-2AFD-4EBD-BCA5-BBC6EAD3F6FB}"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61627148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3036747F-F97D-412A-9D4F-D99D7CB42B4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xmlns="" id="{0652C067-D5E2-4896-97C5-233C0389CEE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texto 3">
            <a:extLst>
              <a:ext uri="{FF2B5EF4-FFF2-40B4-BE49-F238E27FC236}">
                <a16:creationId xmlns:a16="http://schemas.microsoft.com/office/drawing/2014/main" xmlns="" id="{B39C41E6-5657-49E4-85D6-C78E113BE6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xmlns="" id="{9968E709-BC98-46C4-8F20-28AC994C2BFA}"/>
              </a:ext>
            </a:extLst>
          </p:cNvPr>
          <p:cNvSpPr>
            <a:spLocks noGrp="1"/>
          </p:cNvSpPr>
          <p:nvPr>
            <p:ph type="dt" sz="half" idx="10"/>
          </p:nvPr>
        </p:nvSpPr>
        <p:spPr/>
        <p:txBody>
          <a:bodyPr/>
          <a:lstStyle/>
          <a:p>
            <a:fld id="{DC6C1DAD-255A-43A9-9D72-E3D55C921369}" type="datetimeFigureOut">
              <a:rPr lang="es-CL" smtClean="0">
                <a:solidFill>
                  <a:prstClr val="black">
                    <a:tint val="75000"/>
                  </a:prstClr>
                </a:solidFill>
              </a:rPr>
              <a:pPr/>
              <a:t>27-03-2021</a:t>
            </a:fld>
            <a:endParaRPr lang="es-CL">
              <a:solidFill>
                <a:prstClr val="black">
                  <a:tint val="75000"/>
                </a:prstClr>
              </a:solidFill>
            </a:endParaRPr>
          </a:p>
        </p:txBody>
      </p:sp>
      <p:sp>
        <p:nvSpPr>
          <p:cNvPr id="6" name="Marcador de pie de página 5">
            <a:extLst>
              <a:ext uri="{FF2B5EF4-FFF2-40B4-BE49-F238E27FC236}">
                <a16:creationId xmlns:a16="http://schemas.microsoft.com/office/drawing/2014/main" xmlns="" id="{C612C16F-2873-415A-A8F9-33C9D24B1AB8}"/>
              </a:ext>
            </a:extLst>
          </p:cNvPr>
          <p:cNvSpPr>
            <a:spLocks noGrp="1"/>
          </p:cNvSpPr>
          <p:nvPr>
            <p:ph type="ftr" sz="quarter" idx="11"/>
          </p:nvPr>
        </p:nvSpPr>
        <p:spPr/>
        <p:txBody>
          <a:bodyPr/>
          <a:lstStyle/>
          <a:p>
            <a:endParaRPr lang="es-CL">
              <a:solidFill>
                <a:prstClr val="black">
                  <a:tint val="75000"/>
                </a:prstClr>
              </a:solidFill>
            </a:endParaRPr>
          </a:p>
        </p:txBody>
      </p:sp>
      <p:sp>
        <p:nvSpPr>
          <p:cNvPr id="7" name="Marcador de número de diapositiva 6">
            <a:extLst>
              <a:ext uri="{FF2B5EF4-FFF2-40B4-BE49-F238E27FC236}">
                <a16:creationId xmlns:a16="http://schemas.microsoft.com/office/drawing/2014/main" xmlns="" id="{B23CBC17-A0E2-46D9-AC9D-5DB4F9DB8AF2}"/>
              </a:ext>
            </a:extLst>
          </p:cNvPr>
          <p:cNvSpPr>
            <a:spLocks noGrp="1"/>
          </p:cNvSpPr>
          <p:nvPr>
            <p:ph type="sldNum" sz="quarter" idx="12"/>
          </p:nvPr>
        </p:nvSpPr>
        <p:spPr/>
        <p:txBody>
          <a:bodyPr/>
          <a:lstStyle/>
          <a:p>
            <a:fld id="{5B14D12E-2AFD-4EBD-BCA5-BBC6EAD3F6FB}"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187945244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52F9F639-D115-4987-864B-5C1AE4FAF45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posición de imagen 2">
            <a:extLst>
              <a:ext uri="{FF2B5EF4-FFF2-40B4-BE49-F238E27FC236}">
                <a16:creationId xmlns:a16="http://schemas.microsoft.com/office/drawing/2014/main" xmlns="" id="{83D58C92-A87D-474F-8333-88F6F010FA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Marcador de texto 3">
            <a:extLst>
              <a:ext uri="{FF2B5EF4-FFF2-40B4-BE49-F238E27FC236}">
                <a16:creationId xmlns:a16="http://schemas.microsoft.com/office/drawing/2014/main" xmlns="" id="{C7D2927D-C0CF-4B17-861B-7D2C38B3D0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xmlns="" id="{901752C5-6E5E-45C6-929E-1DA022502617}"/>
              </a:ext>
            </a:extLst>
          </p:cNvPr>
          <p:cNvSpPr>
            <a:spLocks noGrp="1"/>
          </p:cNvSpPr>
          <p:nvPr>
            <p:ph type="dt" sz="half" idx="10"/>
          </p:nvPr>
        </p:nvSpPr>
        <p:spPr/>
        <p:txBody>
          <a:bodyPr/>
          <a:lstStyle/>
          <a:p>
            <a:fld id="{DC6C1DAD-255A-43A9-9D72-E3D55C921369}" type="datetimeFigureOut">
              <a:rPr lang="es-CL" smtClean="0">
                <a:solidFill>
                  <a:prstClr val="black">
                    <a:tint val="75000"/>
                  </a:prstClr>
                </a:solidFill>
              </a:rPr>
              <a:pPr/>
              <a:t>27-03-2021</a:t>
            </a:fld>
            <a:endParaRPr lang="es-CL">
              <a:solidFill>
                <a:prstClr val="black">
                  <a:tint val="75000"/>
                </a:prstClr>
              </a:solidFill>
            </a:endParaRPr>
          </a:p>
        </p:txBody>
      </p:sp>
      <p:sp>
        <p:nvSpPr>
          <p:cNvPr id="6" name="Marcador de pie de página 5">
            <a:extLst>
              <a:ext uri="{FF2B5EF4-FFF2-40B4-BE49-F238E27FC236}">
                <a16:creationId xmlns:a16="http://schemas.microsoft.com/office/drawing/2014/main" xmlns="" id="{9EE4F5A7-BE8A-437A-815A-731B0762516D}"/>
              </a:ext>
            </a:extLst>
          </p:cNvPr>
          <p:cNvSpPr>
            <a:spLocks noGrp="1"/>
          </p:cNvSpPr>
          <p:nvPr>
            <p:ph type="ftr" sz="quarter" idx="11"/>
          </p:nvPr>
        </p:nvSpPr>
        <p:spPr/>
        <p:txBody>
          <a:bodyPr/>
          <a:lstStyle/>
          <a:p>
            <a:endParaRPr lang="es-CL">
              <a:solidFill>
                <a:prstClr val="black">
                  <a:tint val="75000"/>
                </a:prstClr>
              </a:solidFill>
            </a:endParaRPr>
          </a:p>
        </p:txBody>
      </p:sp>
      <p:sp>
        <p:nvSpPr>
          <p:cNvPr id="7" name="Marcador de número de diapositiva 6">
            <a:extLst>
              <a:ext uri="{FF2B5EF4-FFF2-40B4-BE49-F238E27FC236}">
                <a16:creationId xmlns:a16="http://schemas.microsoft.com/office/drawing/2014/main" xmlns="" id="{9F674468-BEC2-4F27-B0FA-85949BC11B41}"/>
              </a:ext>
            </a:extLst>
          </p:cNvPr>
          <p:cNvSpPr>
            <a:spLocks noGrp="1"/>
          </p:cNvSpPr>
          <p:nvPr>
            <p:ph type="sldNum" sz="quarter" idx="12"/>
          </p:nvPr>
        </p:nvSpPr>
        <p:spPr/>
        <p:txBody>
          <a:bodyPr/>
          <a:lstStyle/>
          <a:p>
            <a:fld id="{5B14D12E-2AFD-4EBD-BCA5-BBC6EAD3F6FB}"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195723352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0E9B4815-FB2D-4035-AD74-69E36C6B756E}"/>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xmlns="" id="{38EE8A62-F285-4ECD-B47E-BD5CAA5A822B}"/>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xmlns="" id="{DCD56814-51C2-41CF-B89C-5DDB96EC3172}"/>
              </a:ext>
            </a:extLst>
          </p:cNvPr>
          <p:cNvSpPr>
            <a:spLocks noGrp="1"/>
          </p:cNvSpPr>
          <p:nvPr>
            <p:ph type="dt" sz="half" idx="10"/>
          </p:nvPr>
        </p:nvSpPr>
        <p:spPr/>
        <p:txBody>
          <a:bodyPr/>
          <a:lstStyle/>
          <a:p>
            <a:fld id="{DC6C1DAD-255A-43A9-9D72-E3D55C921369}" type="datetimeFigureOut">
              <a:rPr lang="es-CL" smtClean="0">
                <a:solidFill>
                  <a:prstClr val="black">
                    <a:tint val="75000"/>
                  </a:prstClr>
                </a:solidFill>
              </a:rPr>
              <a:pPr/>
              <a:t>27-03-2021</a:t>
            </a:fld>
            <a:endParaRPr lang="es-CL">
              <a:solidFill>
                <a:prstClr val="black">
                  <a:tint val="75000"/>
                </a:prstClr>
              </a:solidFill>
            </a:endParaRPr>
          </a:p>
        </p:txBody>
      </p:sp>
      <p:sp>
        <p:nvSpPr>
          <p:cNvPr id="5" name="Marcador de pie de página 4">
            <a:extLst>
              <a:ext uri="{FF2B5EF4-FFF2-40B4-BE49-F238E27FC236}">
                <a16:creationId xmlns:a16="http://schemas.microsoft.com/office/drawing/2014/main" xmlns="" id="{4F1E2576-1E04-4DFD-8CAF-20438E6308B1}"/>
              </a:ext>
            </a:extLst>
          </p:cNvPr>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a:extLst>
              <a:ext uri="{FF2B5EF4-FFF2-40B4-BE49-F238E27FC236}">
                <a16:creationId xmlns:a16="http://schemas.microsoft.com/office/drawing/2014/main" xmlns="" id="{31BE3E0E-2890-47EF-94AB-3D8C116CBF17}"/>
              </a:ext>
            </a:extLst>
          </p:cNvPr>
          <p:cNvSpPr>
            <a:spLocks noGrp="1"/>
          </p:cNvSpPr>
          <p:nvPr>
            <p:ph type="sldNum" sz="quarter" idx="12"/>
          </p:nvPr>
        </p:nvSpPr>
        <p:spPr/>
        <p:txBody>
          <a:bodyPr/>
          <a:lstStyle/>
          <a:p>
            <a:fld id="{5B14D12E-2AFD-4EBD-BCA5-BBC6EAD3F6FB}"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228013992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xmlns="" id="{D2F57B0E-E77B-4CCA-81EB-031B1019D6E0}"/>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xmlns="" id="{E240440A-4B96-4309-B239-AB3EA523E632}"/>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xmlns="" id="{ABFC6CA7-1585-476A-ABB8-D0A48B2C755C}"/>
              </a:ext>
            </a:extLst>
          </p:cNvPr>
          <p:cNvSpPr>
            <a:spLocks noGrp="1"/>
          </p:cNvSpPr>
          <p:nvPr>
            <p:ph type="dt" sz="half" idx="10"/>
          </p:nvPr>
        </p:nvSpPr>
        <p:spPr/>
        <p:txBody>
          <a:bodyPr/>
          <a:lstStyle/>
          <a:p>
            <a:fld id="{DC6C1DAD-255A-43A9-9D72-E3D55C921369}" type="datetimeFigureOut">
              <a:rPr lang="es-CL" smtClean="0">
                <a:solidFill>
                  <a:prstClr val="black">
                    <a:tint val="75000"/>
                  </a:prstClr>
                </a:solidFill>
              </a:rPr>
              <a:pPr/>
              <a:t>27-03-2021</a:t>
            </a:fld>
            <a:endParaRPr lang="es-CL">
              <a:solidFill>
                <a:prstClr val="black">
                  <a:tint val="75000"/>
                </a:prstClr>
              </a:solidFill>
            </a:endParaRPr>
          </a:p>
        </p:txBody>
      </p:sp>
      <p:sp>
        <p:nvSpPr>
          <p:cNvPr id="5" name="Marcador de pie de página 4">
            <a:extLst>
              <a:ext uri="{FF2B5EF4-FFF2-40B4-BE49-F238E27FC236}">
                <a16:creationId xmlns:a16="http://schemas.microsoft.com/office/drawing/2014/main" xmlns="" id="{9C587AFD-DDE8-41D3-B60E-44FCC2BBB87D}"/>
              </a:ext>
            </a:extLst>
          </p:cNvPr>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a:extLst>
              <a:ext uri="{FF2B5EF4-FFF2-40B4-BE49-F238E27FC236}">
                <a16:creationId xmlns:a16="http://schemas.microsoft.com/office/drawing/2014/main" xmlns="" id="{FB9DF9B0-8122-43E3-9487-567E3273563D}"/>
              </a:ext>
            </a:extLst>
          </p:cNvPr>
          <p:cNvSpPr>
            <a:spLocks noGrp="1"/>
          </p:cNvSpPr>
          <p:nvPr>
            <p:ph type="sldNum" sz="quarter" idx="12"/>
          </p:nvPr>
        </p:nvSpPr>
        <p:spPr/>
        <p:txBody>
          <a:bodyPr/>
          <a:lstStyle/>
          <a:p>
            <a:fld id="{5B14D12E-2AFD-4EBD-BCA5-BBC6EAD3F6FB}"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21122557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3036747F-F97D-412A-9D4F-D99D7CB42B4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xmlns="" id="{0652C067-D5E2-4896-97C5-233C0389CEE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texto 3">
            <a:extLst>
              <a:ext uri="{FF2B5EF4-FFF2-40B4-BE49-F238E27FC236}">
                <a16:creationId xmlns:a16="http://schemas.microsoft.com/office/drawing/2014/main" xmlns="" id="{B39C41E6-5657-49E4-85D6-C78E113BE6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xmlns="" id="{9968E709-BC98-46C4-8F20-28AC994C2BFA}"/>
              </a:ext>
            </a:extLst>
          </p:cNvPr>
          <p:cNvSpPr>
            <a:spLocks noGrp="1"/>
          </p:cNvSpPr>
          <p:nvPr>
            <p:ph type="dt" sz="half" idx="10"/>
          </p:nvPr>
        </p:nvSpPr>
        <p:spPr/>
        <p:txBody>
          <a:bodyPr/>
          <a:lstStyle/>
          <a:p>
            <a:fld id="{145D66D1-8072-4939-BE80-41F570E91128}" type="datetime1">
              <a:rPr lang="es-CL" smtClean="0"/>
              <a:t>27-03-2021</a:t>
            </a:fld>
            <a:endParaRPr lang="es-CL"/>
          </a:p>
        </p:txBody>
      </p:sp>
      <p:sp>
        <p:nvSpPr>
          <p:cNvPr id="6" name="Marcador de pie de página 5">
            <a:extLst>
              <a:ext uri="{FF2B5EF4-FFF2-40B4-BE49-F238E27FC236}">
                <a16:creationId xmlns:a16="http://schemas.microsoft.com/office/drawing/2014/main" xmlns="" id="{C612C16F-2873-415A-A8F9-33C9D24B1AB8}"/>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xmlns="" id="{B23CBC17-A0E2-46D9-AC9D-5DB4F9DB8AF2}"/>
              </a:ext>
            </a:extLst>
          </p:cNvPr>
          <p:cNvSpPr>
            <a:spLocks noGrp="1"/>
          </p:cNvSpPr>
          <p:nvPr>
            <p:ph type="sldNum" sz="quarter" idx="12"/>
          </p:nvPr>
        </p:nvSpPr>
        <p:spPr/>
        <p:txBody>
          <a:bodyPr/>
          <a:lstStyle/>
          <a:p>
            <a:fld id="{5B14D12E-2AFD-4EBD-BCA5-BBC6EAD3F6FB}" type="slidenum">
              <a:rPr lang="es-CL" smtClean="0"/>
              <a:t>‹#›</a:t>
            </a:fld>
            <a:endParaRPr lang="es-CL"/>
          </a:p>
        </p:txBody>
      </p:sp>
    </p:spTree>
    <p:extLst>
      <p:ext uri="{BB962C8B-B14F-4D97-AF65-F5344CB8AC3E}">
        <p14:creationId xmlns:p14="http://schemas.microsoft.com/office/powerpoint/2010/main" val="38034649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52F9F639-D115-4987-864B-5C1AE4FAF45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posición de imagen 2">
            <a:extLst>
              <a:ext uri="{FF2B5EF4-FFF2-40B4-BE49-F238E27FC236}">
                <a16:creationId xmlns:a16="http://schemas.microsoft.com/office/drawing/2014/main" xmlns="" id="{83D58C92-A87D-474F-8333-88F6F010FA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Marcador de texto 3">
            <a:extLst>
              <a:ext uri="{FF2B5EF4-FFF2-40B4-BE49-F238E27FC236}">
                <a16:creationId xmlns:a16="http://schemas.microsoft.com/office/drawing/2014/main" xmlns="" id="{C7D2927D-C0CF-4B17-861B-7D2C38B3D0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xmlns="" id="{901752C5-6E5E-45C6-929E-1DA022502617}"/>
              </a:ext>
            </a:extLst>
          </p:cNvPr>
          <p:cNvSpPr>
            <a:spLocks noGrp="1"/>
          </p:cNvSpPr>
          <p:nvPr>
            <p:ph type="dt" sz="half" idx="10"/>
          </p:nvPr>
        </p:nvSpPr>
        <p:spPr/>
        <p:txBody>
          <a:bodyPr/>
          <a:lstStyle/>
          <a:p>
            <a:fld id="{E9AF9A91-7704-485F-8AB0-CCE24172B462}" type="datetime1">
              <a:rPr lang="es-CL" smtClean="0"/>
              <a:t>27-03-2021</a:t>
            </a:fld>
            <a:endParaRPr lang="es-CL"/>
          </a:p>
        </p:txBody>
      </p:sp>
      <p:sp>
        <p:nvSpPr>
          <p:cNvPr id="6" name="Marcador de pie de página 5">
            <a:extLst>
              <a:ext uri="{FF2B5EF4-FFF2-40B4-BE49-F238E27FC236}">
                <a16:creationId xmlns:a16="http://schemas.microsoft.com/office/drawing/2014/main" xmlns="" id="{9EE4F5A7-BE8A-437A-815A-731B0762516D}"/>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xmlns="" id="{9F674468-BEC2-4F27-B0FA-85949BC11B41}"/>
              </a:ext>
            </a:extLst>
          </p:cNvPr>
          <p:cNvSpPr>
            <a:spLocks noGrp="1"/>
          </p:cNvSpPr>
          <p:nvPr>
            <p:ph type="sldNum" sz="quarter" idx="12"/>
          </p:nvPr>
        </p:nvSpPr>
        <p:spPr/>
        <p:txBody>
          <a:bodyPr/>
          <a:lstStyle/>
          <a:p>
            <a:fld id="{5B14D12E-2AFD-4EBD-BCA5-BBC6EAD3F6FB}" type="slidenum">
              <a:rPr lang="es-CL" smtClean="0"/>
              <a:t>‹#›</a:t>
            </a:fld>
            <a:endParaRPr lang="es-CL"/>
          </a:p>
        </p:txBody>
      </p:sp>
    </p:spTree>
    <p:extLst>
      <p:ext uri="{BB962C8B-B14F-4D97-AF65-F5344CB8AC3E}">
        <p14:creationId xmlns:p14="http://schemas.microsoft.com/office/powerpoint/2010/main" val="24868119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xmlns="" id="{AD2475F1-E251-47E2-90F9-8A3459D09B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xmlns="" id="{9A9F97B6-771E-4DF9-B173-DF220BF045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xmlns="" id="{921D119E-0D1D-4E6F-B61C-E27AA57EC3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2AE59C-DCE2-4BE4-9388-D3F649064035}" type="datetime1">
              <a:rPr lang="es-CL" smtClean="0"/>
              <a:t>27-03-2021</a:t>
            </a:fld>
            <a:endParaRPr lang="es-CL"/>
          </a:p>
        </p:txBody>
      </p:sp>
      <p:sp>
        <p:nvSpPr>
          <p:cNvPr id="5" name="Marcador de pie de página 4">
            <a:extLst>
              <a:ext uri="{FF2B5EF4-FFF2-40B4-BE49-F238E27FC236}">
                <a16:creationId xmlns:a16="http://schemas.microsoft.com/office/drawing/2014/main" xmlns="" id="{50C32491-EC07-45C5-B111-E9D637E37D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Marcador de número de diapositiva 5">
            <a:extLst>
              <a:ext uri="{FF2B5EF4-FFF2-40B4-BE49-F238E27FC236}">
                <a16:creationId xmlns:a16="http://schemas.microsoft.com/office/drawing/2014/main" xmlns="" id="{4DFD86EF-4920-42AF-92B8-77B999667E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14D12E-2AFD-4EBD-BCA5-BBC6EAD3F6FB}" type="slidenum">
              <a:rPr lang="es-CL" smtClean="0"/>
              <a:t>‹#›</a:t>
            </a:fld>
            <a:endParaRPr lang="es-CL"/>
          </a:p>
        </p:txBody>
      </p:sp>
    </p:spTree>
    <p:extLst>
      <p:ext uri="{BB962C8B-B14F-4D97-AF65-F5344CB8AC3E}">
        <p14:creationId xmlns:p14="http://schemas.microsoft.com/office/powerpoint/2010/main" val="12092027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xmlns="" id="{20E8587F-BBBE-4D27-8204-5A01A225B8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xmlns="" id="{EB38254D-5158-48D6-9F69-4520431C3B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xmlns="" id="{86363CCD-560F-40BF-B7F8-B9D3B7AB0C6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207000-0FF0-4962-9E7F-4E0AB512EF02}" type="datetime1">
              <a:rPr lang="es-CL" smtClean="0">
                <a:solidFill>
                  <a:prstClr val="black">
                    <a:tint val="75000"/>
                  </a:prstClr>
                </a:solidFill>
              </a:rPr>
              <a:t>27-03-2021</a:t>
            </a:fld>
            <a:endParaRPr lang="es-CL">
              <a:solidFill>
                <a:prstClr val="black">
                  <a:tint val="75000"/>
                </a:prstClr>
              </a:solidFill>
            </a:endParaRPr>
          </a:p>
        </p:txBody>
      </p:sp>
      <p:sp>
        <p:nvSpPr>
          <p:cNvPr id="5" name="Marcador de pie de página 4">
            <a:extLst>
              <a:ext uri="{FF2B5EF4-FFF2-40B4-BE49-F238E27FC236}">
                <a16:creationId xmlns:a16="http://schemas.microsoft.com/office/drawing/2014/main" xmlns="" id="{6EE2E7F7-281A-463A-ABEC-76A26B0BAA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solidFill>
                <a:prstClr val="black">
                  <a:tint val="75000"/>
                </a:prstClr>
              </a:solidFill>
            </a:endParaRPr>
          </a:p>
        </p:txBody>
      </p:sp>
      <p:sp>
        <p:nvSpPr>
          <p:cNvPr id="6" name="Marcador de número de diapositiva 5">
            <a:extLst>
              <a:ext uri="{FF2B5EF4-FFF2-40B4-BE49-F238E27FC236}">
                <a16:creationId xmlns:a16="http://schemas.microsoft.com/office/drawing/2014/main" xmlns="" id="{730477D1-2908-4E90-ADB6-0AC4359D2F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78DE51-0F2B-432E-8A11-0D2B4F8CCA96}"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228269279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xmlns="" id="{AD2475F1-E251-47E2-90F9-8A3459D09B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xmlns="" id="{9A9F97B6-771E-4DF9-B173-DF220BF045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xmlns="" id="{921D119E-0D1D-4E6F-B61C-E27AA57EC3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5B244D-673B-46FA-BAAC-9B64C137ABC5}" type="datetime1">
              <a:rPr lang="es-CL" smtClean="0">
                <a:solidFill>
                  <a:prstClr val="black">
                    <a:tint val="75000"/>
                  </a:prstClr>
                </a:solidFill>
              </a:rPr>
              <a:t>27-03-2021</a:t>
            </a:fld>
            <a:endParaRPr lang="es-CL">
              <a:solidFill>
                <a:prstClr val="black">
                  <a:tint val="75000"/>
                </a:prstClr>
              </a:solidFill>
            </a:endParaRPr>
          </a:p>
        </p:txBody>
      </p:sp>
      <p:sp>
        <p:nvSpPr>
          <p:cNvPr id="5" name="Marcador de pie de página 4">
            <a:extLst>
              <a:ext uri="{FF2B5EF4-FFF2-40B4-BE49-F238E27FC236}">
                <a16:creationId xmlns:a16="http://schemas.microsoft.com/office/drawing/2014/main" xmlns="" id="{50C32491-EC07-45C5-B111-E9D637E37D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solidFill>
                <a:prstClr val="black">
                  <a:tint val="75000"/>
                </a:prstClr>
              </a:solidFill>
            </a:endParaRPr>
          </a:p>
        </p:txBody>
      </p:sp>
      <p:sp>
        <p:nvSpPr>
          <p:cNvPr id="6" name="Marcador de número de diapositiva 5">
            <a:extLst>
              <a:ext uri="{FF2B5EF4-FFF2-40B4-BE49-F238E27FC236}">
                <a16:creationId xmlns:a16="http://schemas.microsoft.com/office/drawing/2014/main" xmlns="" id="{4DFD86EF-4920-42AF-92B8-77B999667E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14D12E-2AFD-4EBD-BCA5-BBC6EAD3F6FB}"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154791593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xmlns="" id="{AD2475F1-E251-47E2-90F9-8A3459D09B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xmlns="" id="{9A9F97B6-771E-4DF9-B173-DF220BF045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xmlns="" id="{921D119E-0D1D-4E6F-B61C-E27AA57EC3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3BC13A-37FD-4F49-8306-D63CBAF0F334}" type="datetime1">
              <a:rPr lang="es-CL" smtClean="0">
                <a:solidFill>
                  <a:prstClr val="black">
                    <a:tint val="75000"/>
                  </a:prstClr>
                </a:solidFill>
              </a:rPr>
              <a:t>27-03-2021</a:t>
            </a:fld>
            <a:endParaRPr lang="es-CL">
              <a:solidFill>
                <a:prstClr val="black">
                  <a:tint val="75000"/>
                </a:prstClr>
              </a:solidFill>
            </a:endParaRPr>
          </a:p>
        </p:txBody>
      </p:sp>
      <p:sp>
        <p:nvSpPr>
          <p:cNvPr id="5" name="Marcador de pie de página 4">
            <a:extLst>
              <a:ext uri="{FF2B5EF4-FFF2-40B4-BE49-F238E27FC236}">
                <a16:creationId xmlns:a16="http://schemas.microsoft.com/office/drawing/2014/main" xmlns="" id="{50C32491-EC07-45C5-B111-E9D637E37D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solidFill>
                <a:prstClr val="black">
                  <a:tint val="75000"/>
                </a:prstClr>
              </a:solidFill>
            </a:endParaRPr>
          </a:p>
        </p:txBody>
      </p:sp>
      <p:sp>
        <p:nvSpPr>
          <p:cNvPr id="6" name="Marcador de número de diapositiva 5">
            <a:extLst>
              <a:ext uri="{FF2B5EF4-FFF2-40B4-BE49-F238E27FC236}">
                <a16:creationId xmlns:a16="http://schemas.microsoft.com/office/drawing/2014/main" xmlns="" id="{4DFD86EF-4920-42AF-92B8-77B999667E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14D12E-2AFD-4EBD-BCA5-BBC6EAD3F6FB}"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163084812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xmlns="" id="{AD2475F1-E251-47E2-90F9-8A3459D09B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xmlns="" id="{9A9F97B6-771E-4DF9-B173-DF220BF045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xmlns="" id="{921D119E-0D1D-4E6F-B61C-E27AA57EC3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DA70D9-6919-4050-9236-DAD67ABE9811}" type="datetime1">
              <a:rPr lang="es-CL" smtClean="0">
                <a:solidFill>
                  <a:prstClr val="black">
                    <a:tint val="75000"/>
                  </a:prstClr>
                </a:solidFill>
              </a:rPr>
              <a:t>27-03-2021</a:t>
            </a:fld>
            <a:endParaRPr lang="es-CL">
              <a:solidFill>
                <a:prstClr val="black">
                  <a:tint val="75000"/>
                </a:prstClr>
              </a:solidFill>
            </a:endParaRPr>
          </a:p>
        </p:txBody>
      </p:sp>
      <p:sp>
        <p:nvSpPr>
          <p:cNvPr id="5" name="Marcador de pie de página 4">
            <a:extLst>
              <a:ext uri="{FF2B5EF4-FFF2-40B4-BE49-F238E27FC236}">
                <a16:creationId xmlns:a16="http://schemas.microsoft.com/office/drawing/2014/main" xmlns="" id="{50C32491-EC07-45C5-B111-E9D637E37D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solidFill>
                <a:prstClr val="black">
                  <a:tint val="75000"/>
                </a:prstClr>
              </a:solidFill>
            </a:endParaRPr>
          </a:p>
        </p:txBody>
      </p:sp>
      <p:sp>
        <p:nvSpPr>
          <p:cNvPr id="6" name="Marcador de número de diapositiva 5">
            <a:extLst>
              <a:ext uri="{FF2B5EF4-FFF2-40B4-BE49-F238E27FC236}">
                <a16:creationId xmlns:a16="http://schemas.microsoft.com/office/drawing/2014/main" xmlns="" id="{4DFD86EF-4920-42AF-92B8-77B999667E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14D12E-2AFD-4EBD-BCA5-BBC6EAD3F6FB}"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288689052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xmlns="" id="{AD2475F1-E251-47E2-90F9-8A3459D09B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xmlns="" id="{9A9F97B6-771E-4DF9-B173-DF220BF045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xmlns="" id="{921D119E-0D1D-4E6F-B61C-E27AA57EC3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6C1DAD-255A-43A9-9D72-E3D55C921369}" type="datetimeFigureOut">
              <a:rPr lang="es-CL" smtClean="0">
                <a:solidFill>
                  <a:prstClr val="black">
                    <a:tint val="75000"/>
                  </a:prstClr>
                </a:solidFill>
              </a:rPr>
              <a:pPr/>
              <a:t>27-03-2021</a:t>
            </a:fld>
            <a:endParaRPr lang="es-CL">
              <a:solidFill>
                <a:prstClr val="black">
                  <a:tint val="75000"/>
                </a:prstClr>
              </a:solidFill>
            </a:endParaRPr>
          </a:p>
        </p:txBody>
      </p:sp>
      <p:sp>
        <p:nvSpPr>
          <p:cNvPr id="5" name="Marcador de pie de página 4">
            <a:extLst>
              <a:ext uri="{FF2B5EF4-FFF2-40B4-BE49-F238E27FC236}">
                <a16:creationId xmlns:a16="http://schemas.microsoft.com/office/drawing/2014/main" xmlns="" id="{50C32491-EC07-45C5-B111-E9D637E37D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solidFill>
                <a:prstClr val="black">
                  <a:tint val="75000"/>
                </a:prstClr>
              </a:solidFill>
            </a:endParaRPr>
          </a:p>
        </p:txBody>
      </p:sp>
      <p:sp>
        <p:nvSpPr>
          <p:cNvPr id="6" name="Marcador de número de diapositiva 5">
            <a:extLst>
              <a:ext uri="{FF2B5EF4-FFF2-40B4-BE49-F238E27FC236}">
                <a16:creationId xmlns:a16="http://schemas.microsoft.com/office/drawing/2014/main" xmlns="" id="{4DFD86EF-4920-42AF-92B8-77B999667E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14D12E-2AFD-4EBD-BCA5-BBC6EAD3F6FB}"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93562202"/>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xmlns="" id="{AD2475F1-E251-47E2-90F9-8A3459D09B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xmlns="" id="{9A9F97B6-771E-4DF9-B173-DF220BF045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xmlns="" id="{921D119E-0D1D-4E6F-B61C-E27AA57EC3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6C1DAD-255A-43A9-9D72-E3D55C921369}" type="datetimeFigureOut">
              <a:rPr lang="es-CL" smtClean="0">
                <a:solidFill>
                  <a:prstClr val="black">
                    <a:tint val="75000"/>
                  </a:prstClr>
                </a:solidFill>
              </a:rPr>
              <a:pPr/>
              <a:t>27-03-2021</a:t>
            </a:fld>
            <a:endParaRPr lang="es-CL">
              <a:solidFill>
                <a:prstClr val="black">
                  <a:tint val="75000"/>
                </a:prstClr>
              </a:solidFill>
            </a:endParaRPr>
          </a:p>
        </p:txBody>
      </p:sp>
      <p:sp>
        <p:nvSpPr>
          <p:cNvPr id="5" name="Marcador de pie de página 4">
            <a:extLst>
              <a:ext uri="{FF2B5EF4-FFF2-40B4-BE49-F238E27FC236}">
                <a16:creationId xmlns:a16="http://schemas.microsoft.com/office/drawing/2014/main" xmlns="" id="{50C32491-EC07-45C5-B111-E9D637E37D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solidFill>
                <a:prstClr val="black">
                  <a:tint val="75000"/>
                </a:prstClr>
              </a:solidFill>
            </a:endParaRPr>
          </a:p>
        </p:txBody>
      </p:sp>
      <p:sp>
        <p:nvSpPr>
          <p:cNvPr id="6" name="Marcador de número de diapositiva 5">
            <a:extLst>
              <a:ext uri="{FF2B5EF4-FFF2-40B4-BE49-F238E27FC236}">
                <a16:creationId xmlns:a16="http://schemas.microsoft.com/office/drawing/2014/main" xmlns="" id="{4DFD86EF-4920-42AF-92B8-77B999667E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14D12E-2AFD-4EBD-BCA5-BBC6EAD3F6FB}"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1022524365"/>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67.xml"/><Relationship Id="rId6" Type="http://schemas.openxmlformats.org/officeDocument/2006/relationships/image" Target="../media/image3.jpeg"/><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34.xml"/><Relationship Id="rId5" Type="http://schemas.openxmlformats.org/officeDocument/2006/relationships/image" Target="../media/image39.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1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64.png"/><Relationship Id="rId4" Type="http://schemas.openxmlformats.org/officeDocument/2006/relationships/image" Target="../media/image63.pn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67.png"/><Relationship Id="rId4" Type="http://schemas.openxmlformats.org/officeDocument/2006/relationships/image" Target="../media/image66.png"/></Relationships>
</file>

<file path=ppt/slides/_rels/slide2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69.png"/></Relationships>
</file>

<file path=ppt/slides/_rels/slide2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microsoft.com/office/2007/relationships/hdphoto" Target="../media/hdphoto6.wdp"/><Relationship Id="rId5" Type="http://schemas.openxmlformats.org/officeDocument/2006/relationships/image" Target="../media/image72.png"/><Relationship Id="rId4" Type="http://schemas.microsoft.com/office/2007/relationships/hdphoto" Target="../media/hdphoto5.wdp"/></Relationships>
</file>

<file path=ppt/slides/_rels/slide2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5.xml"/><Relationship Id="rId1" Type="http://schemas.openxmlformats.org/officeDocument/2006/relationships/slideLayout" Target="../slideLayouts/slideLayout45.xml"/><Relationship Id="rId5" Type="http://schemas.openxmlformats.org/officeDocument/2006/relationships/image" Target="../media/image75.png"/><Relationship Id="rId4" Type="http://schemas.openxmlformats.org/officeDocument/2006/relationships/image" Target="../media/image74.png"/></Relationships>
</file>

<file path=ppt/slides/_rels/slide2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27.xml"/><Relationship Id="rId1" Type="http://schemas.openxmlformats.org/officeDocument/2006/relationships/slideLayout" Target="../slideLayouts/slideLayout56.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2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8.xml"/><Relationship Id="rId1" Type="http://schemas.openxmlformats.org/officeDocument/2006/relationships/slideLayout" Target="../slideLayouts/slideLayout45.xml"/><Relationship Id="rId5" Type="http://schemas.openxmlformats.org/officeDocument/2006/relationships/image" Target="../media/image85.png"/><Relationship Id="rId4" Type="http://schemas.openxmlformats.org/officeDocument/2006/relationships/image" Target="../media/image84.png"/></Relationships>
</file>

<file path=ppt/slides/_rels/slide2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7" Type="http://schemas.microsoft.com/office/2007/relationships/hdphoto" Target="../media/hdphoto3.wdp"/><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35.png"/><Relationship Id="rId4" Type="http://schemas.microsoft.com/office/2007/relationships/hdphoto" Target="../media/hdphoto7.wdp"/></Relationships>
</file>

<file path=ppt/slides/_rels/slide3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1.xml"/><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94.png"/><Relationship Id="rId5" Type="http://schemas.microsoft.com/office/2007/relationships/hdphoto" Target="../media/hdphoto8.wdp"/><Relationship Id="rId4" Type="http://schemas.openxmlformats.org/officeDocument/2006/relationships/image" Target="../media/image93.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96.png"/></Relationships>
</file>

<file path=ppt/slides/_rels/slide3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hyperlink" Target="https://www.bmj.com/content/368/bmj" TargetMode="External"/><Relationship Id="rId5" Type="http://schemas.openxmlformats.org/officeDocument/2006/relationships/hyperlink" Target="http://www.nuffoodsspectrum.in/" TargetMode="External"/><Relationship Id="rId4" Type="http://schemas.openxmlformats.org/officeDocument/2006/relationships/image" Target="../media/image98.png"/></Relationships>
</file>

<file path=ppt/slides/_rels/slide3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35.png"/><Relationship Id="rId4" Type="http://schemas.microsoft.com/office/2007/relationships/hdphoto" Target="../media/hdphoto9.wdp"/></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39.xml.rels><?xml version="1.0" encoding="UTF-8" standalone="yes"?>
<Relationships xmlns="http://schemas.openxmlformats.org/package/2006/relationships"><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09.png"/><Relationship Id="rId7" Type="http://schemas.openxmlformats.org/officeDocument/2006/relationships/image" Target="../media/image112.pn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111.png"/><Relationship Id="rId5" Type="http://schemas.openxmlformats.org/officeDocument/2006/relationships/image" Target="../media/image110.png"/><Relationship Id="rId4" Type="http://schemas.microsoft.com/office/2007/relationships/hdphoto" Target="../media/hdphoto10.wdp"/></Relationships>
</file>

<file path=ppt/slides/_rels/slide4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114.png"/></Relationships>
</file>

<file path=ppt/slides/_rels/slide42.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5.png"/><Relationship Id="rId7" Type="http://schemas.openxmlformats.org/officeDocument/2006/relationships/image" Target="../media/image119.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 Id="rId9" Type="http://schemas.openxmlformats.org/officeDocument/2006/relationships/image" Target="../media/image121.png"/></Relationships>
</file>

<file path=ppt/slides/_rels/slide43.xml.rels><?xml version="1.0" encoding="UTF-8" standalone="yes"?>
<Relationships xmlns="http://schemas.openxmlformats.org/package/2006/relationships"><Relationship Id="rId3" Type="http://schemas.openxmlformats.org/officeDocument/2006/relationships/image" Target="../media/image122.png"/><Relationship Id="rId7" Type="http://schemas.openxmlformats.org/officeDocument/2006/relationships/image" Target="../media/image126.png"/><Relationship Id="rId2" Type="http://schemas.openxmlformats.org/officeDocument/2006/relationships/notesSlide" Target="../notesSlides/notesSlide43.xml"/><Relationship Id="rId1" Type="http://schemas.openxmlformats.org/officeDocument/2006/relationships/slideLayout" Target="../slideLayouts/slideLayout12.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s>
</file>

<file path=ppt/slides/_rels/slide4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44.xml"/><Relationship Id="rId1" Type="http://schemas.openxmlformats.org/officeDocument/2006/relationships/slideLayout" Target="../slideLayouts/slideLayout23.xml"/><Relationship Id="rId4" Type="http://schemas.openxmlformats.org/officeDocument/2006/relationships/image" Target="../media/image128.png"/></Relationships>
</file>

<file path=ppt/slides/_rels/slide45.xml.rels><?xml version="1.0" encoding="UTF-8" standalone="yes"?>
<Relationships xmlns="http://schemas.openxmlformats.org/package/2006/relationships"><Relationship Id="rId8" Type="http://schemas.openxmlformats.org/officeDocument/2006/relationships/hyperlink" Target="https://www.foodstandards.gov.scot/downloads/COVID-19_-_Risk_Assessment_Tool_for_Re-starting_Food_Business_Operations_During_COVID-19.pdf" TargetMode="External"/><Relationship Id="rId3" Type="http://schemas.openxmlformats.org/officeDocument/2006/relationships/hyperlink" Target="https://www.webmd.com/lung/coronavirus" TargetMode="External"/><Relationship Id="rId7" Type="http://schemas.openxmlformats.org/officeDocument/2006/relationships/hyperlink" Target="https://www.who.int/news-room/q-a-detail/coronavirus-disease-covid-19-food-safety-and-nutrition" TargetMode="External"/><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hyperlink" Target="https://www.foodanddrinktechnology.com/news/32214/eu-to-ensure-green-lanes-for-food-during-coronavirus/" TargetMode="External"/><Relationship Id="rId5" Type="http://schemas.openxmlformats.org/officeDocument/2006/relationships/hyperlink" Target="https://www.fda.gov/food/food-safety-during-emergencies/food-safety-and-coronavirus-disease-2019-covid-19" TargetMode="External"/><Relationship Id="rId4" Type="http://schemas.openxmlformats.org/officeDocument/2006/relationships/hyperlink" Target="https://www.wfp.org/emergencies/covid-19-pandemic" TargetMode="External"/><Relationship Id="rId9" Type="http://schemas.openxmlformats.org/officeDocument/2006/relationships/hyperlink" Target="https://agroknow.com/wp-content/uploads/2020/11/Agroknow-Digital-Transformation-of-Food-Quality-Safety-final.pdf"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129.gif"/><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9.png"/><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99000">
              <a:schemeClr val="accent1">
                <a:lumMod val="40000"/>
                <a:lumOff val="60000"/>
              </a:schemeClr>
            </a:gs>
            <a:gs pos="0">
              <a:srgbClr val="E8ECF8">
                <a:alpha val="0"/>
                <a:lumMod val="95000"/>
                <a:lumOff val="5000"/>
              </a:srgbClr>
            </a:gs>
          </a:gsLst>
          <a:lin ang="5400000" scaled="0"/>
        </a:gradFill>
        <a:effectLst/>
      </p:bgPr>
    </p:bg>
    <p:spTree>
      <p:nvGrpSpPr>
        <p:cNvPr id="1" name=""/>
        <p:cNvGrpSpPr/>
        <p:nvPr/>
      </p:nvGrpSpPr>
      <p:grpSpPr>
        <a:xfrm>
          <a:off x="0" y="0"/>
          <a:ext cx="0" cy="0"/>
          <a:chOff x="0" y="0"/>
          <a:chExt cx="0" cy="0"/>
        </a:xfrm>
      </p:grpSpPr>
      <p:grpSp>
        <p:nvGrpSpPr>
          <p:cNvPr id="409" name="Group 6">
            <a:extLst>
              <a:ext uri="{FF2B5EF4-FFF2-40B4-BE49-F238E27FC236}">
                <a16:creationId xmlns:a16="http://schemas.microsoft.com/office/drawing/2014/main" xmlns="" id="{ABAACF25-F517-4F7C-8F55-A702F893C01D}"/>
              </a:ext>
            </a:extLst>
          </p:cNvPr>
          <p:cNvGrpSpPr/>
          <p:nvPr/>
        </p:nvGrpSpPr>
        <p:grpSpPr>
          <a:xfrm>
            <a:off x="603816" y="209550"/>
            <a:ext cx="11588184" cy="5524500"/>
            <a:chOff x="5054994" y="2970414"/>
            <a:chExt cx="14267662" cy="7466926"/>
          </a:xfrm>
          <a:solidFill>
            <a:schemeClr val="accent1">
              <a:lumMod val="60000"/>
              <a:lumOff val="40000"/>
            </a:schemeClr>
          </a:solidFill>
        </p:grpSpPr>
        <p:sp>
          <p:nvSpPr>
            <p:cNvPr id="410" name="Freeform 403">
              <a:extLst>
                <a:ext uri="{FF2B5EF4-FFF2-40B4-BE49-F238E27FC236}">
                  <a16:creationId xmlns:a16="http://schemas.microsoft.com/office/drawing/2014/main" xmlns="" id="{150476E2-E6A0-419E-A80C-85F2178EA9D5}"/>
                </a:ext>
              </a:extLst>
            </p:cNvPr>
            <p:cNvSpPr>
              <a:spLocks/>
            </p:cNvSpPr>
            <p:nvPr/>
          </p:nvSpPr>
          <p:spPr bwMode="auto">
            <a:xfrm>
              <a:off x="16198113" y="8259005"/>
              <a:ext cx="1630434" cy="1289687"/>
            </a:xfrm>
            <a:custGeom>
              <a:avLst/>
              <a:gdLst>
                <a:gd name="T0" fmla="*/ 96 w 204"/>
                <a:gd name="T1" fmla="*/ 3 h 152"/>
                <a:gd name="T2" fmla="*/ 97 w 204"/>
                <a:gd name="T3" fmla="*/ 7 h 152"/>
                <a:gd name="T4" fmla="*/ 86 w 204"/>
                <a:gd name="T5" fmla="*/ 13 h 152"/>
                <a:gd name="T6" fmla="*/ 76 w 204"/>
                <a:gd name="T7" fmla="*/ 24 h 152"/>
                <a:gd name="T8" fmla="*/ 71 w 204"/>
                <a:gd name="T9" fmla="*/ 15 h 152"/>
                <a:gd name="T10" fmla="*/ 65 w 204"/>
                <a:gd name="T11" fmla="*/ 19 h 152"/>
                <a:gd name="T12" fmla="*/ 62 w 204"/>
                <a:gd name="T13" fmla="*/ 22 h 152"/>
                <a:gd name="T14" fmla="*/ 59 w 204"/>
                <a:gd name="T15" fmla="*/ 26 h 152"/>
                <a:gd name="T16" fmla="*/ 55 w 204"/>
                <a:gd name="T17" fmla="*/ 33 h 152"/>
                <a:gd name="T18" fmla="*/ 51 w 204"/>
                <a:gd name="T19" fmla="*/ 30 h 152"/>
                <a:gd name="T20" fmla="*/ 47 w 204"/>
                <a:gd name="T21" fmla="*/ 38 h 152"/>
                <a:gd name="T22" fmla="*/ 24 w 204"/>
                <a:gd name="T23" fmla="*/ 50 h 152"/>
                <a:gd name="T24" fmla="*/ 7 w 204"/>
                <a:gd name="T25" fmla="*/ 60 h 152"/>
                <a:gd name="T26" fmla="*/ 3 w 204"/>
                <a:gd name="T27" fmla="*/ 68 h 152"/>
                <a:gd name="T28" fmla="*/ 4 w 204"/>
                <a:gd name="T29" fmla="*/ 82 h 152"/>
                <a:gd name="T30" fmla="*/ 7 w 204"/>
                <a:gd name="T31" fmla="*/ 91 h 152"/>
                <a:gd name="T32" fmla="*/ 13 w 204"/>
                <a:gd name="T33" fmla="*/ 106 h 152"/>
                <a:gd name="T34" fmla="*/ 11 w 204"/>
                <a:gd name="T35" fmla="*/ 121 h 152"/>
                <a:gd name="T36" fmla="*/ 30 w 204"/>
                <a:gd name="T37" fmla="*/ 125 h 152"/>
                <a:gd name="T38" fmla="*/ 54 w 204"/>
                <a:gd name="T39" fmla="*/ 121 h 152"/>
                <a:gd name="T40" fmla="*/ 73 w 204"/>
                <a:gd name="T41" fmla="*/ 112 h 152"/>
                <a:gd name="T42" fmla="*/ 96 w 204"/>
                <a:gd name="T43" fmla="*/ 111 h 152"/>
                <a:gd name="T44" fmla="*/ 111 w 204"/>
                <a:gd name="T45" fmla="*/ 121 h 152"/>
                <a:gd name="T46" fmla="*/ 116 w 204"/>
                <a:gd name="T47" fmla="*/ 125 h 152"/>
                <a:gd name="T48" fmla="*/ 125 w 204"/>
                <a:gd name="T49" fmla="*/ 120 h 152"/>
                <a:gd name="T50" fmla="*/ 122 w 204"/>
                <a:gd name="T51" fmla="*/ 129 h 152"/>
                <a:gd name="T52" fmla="*/ 131 w 204"/>
                <a:gd name="T53" fmla="*/ 132 h 152"/>
                <a:gd name="T54" fmla="*/ 145 w 204"/>
                <a:gd name="T55" fmla="*/ 147 h 152"/>
                <a:gd name="T56" fmla="*/ 161 w 204"/>
                <a:gd name="T57" fmla="*/ 145 h 152"/>
                <a:gd name="T58" fmla="*/ 165 w 204"/>
                <a:gd name="T59" fmla="*/ 149 h 152"/>
                <a:gd name="T60" fmla="*/ 174 w 204"/>
                <a:gd name="T61" fmla="*/ 145 h 152"/>
                <a:gd name="T62" fmla="*/ 194 w 204"/>
                <a:gd name="T63" fmla="*/ 118 h 152"/>
                <a:gd name="T64" fmla="*/ 200 w 204"/>
                <a:gd name="T65" fmla="*/ 108 h 152"/>
                <a:gd name="T66" fmla="*/ 202 w 204"/>
                <a:gd name="T67" fmla="*/ 96 h 152"/>
                <a:gd name="T68" fmla="*/ 201 w 204"/>
                <a:gd name="T69" fmla="*/ 83 h 152"/>
                <a:gd name="T70" fmla="*/ 196 w 204"/>
                <a:gd name="T71" fmla="*/ 70 h 152"/>
                <a:gd name="T72" fmla="*/ 184 w 204"/>
                <a:gd name="T73" fmla="*/ 59 h 152"/>
                <a:gd name="T74" fmla="*/ 180 w 204"/>
                <a:gd name="T75" fmla="*/ 50 h 152"/>
                <a:gd name="T76" fmla="*/ 166 w 204"/>
                <a:gd name="T77" fmla="*/ 36 h 152"/>
                <a:gd name="T78" fmla="*/ 161 w 204"/>
                <a:gd name="T79" fmla="*/ 20 h 152"/>
                <a:gd name="T80" fmla="*/ 152 w 204"/>
                <a:gd name="T81" fmla="*/ 8 h 152"/>
                <a:gd name="T82" fmla="*/ 145 w 204"/>
                <a:gd name="T83" fmla="*/ 6 h 152"/>
                <a:gd name="T84" fmla="*/ 143 w 204"/>
                <a:gd name="T85" fmla="*/ 16 h 152"/>
                <a:gd name="T86" fmla="*/ 130 w 204"/>
                <a:gd name="T87" fmla="*/ 31 h 152"/>
                <a:gd name="T88" fmla="*/ 115 w 204"/>
                <a:gd name="T89" fmla="*/ 17 h 152"/>
                <a:gd name="T90" fmla="*/ 118 w 204"/>
                <a:gd name="T91" fmla="*/ 11 h 152"/>
                <a:gd name="T92" fmla="*/ 117 w 204"/>
                <a:gd name="T93" fmla="*/ 8 h 152"/>
                <a:gd name="T94" fmla="*/ 109 w 204"/>
                <a:gd name="T95" fmla="*/ 7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04" h="152">
                  <a:moveTo>
                    <a:pt x="101" y="4"/>
                  </a:moveTo>
                  <a:cubicBezTo>
                    <a:pt x="99" y="4"/>
                    <a:pt x="98" y="2"/>
                    <a:pt x="96" y="2"/>
                  </a:cubicBezTo>
                  <a:cubicBezTo>
                    <a:pt x="95" y="1"/>
                    <a:pt x="95" y="2"/>
                    <a:pt x="96" y="3"/>
                  </a:cubicBezTo>
                  <a:cubicBezTo>
                    <a:pt x="96" y="4"/>
                    <a:pt x="98" y="3"/>
                    <a:pt x="98" y="3"/>
                  </a:cubicBezTo>
                  <a:cubicBezTo>
                    <a:pt x="99" y="4"/>
                    <a:pt x="98" y="6"/>
                    <a:pt x="99" y="6"/>
                  </a:cubicBezTo>
                  <a:cubicBezTo>
                    <a:pt x="99" y="7"/>
                    <a:pt x="98" y="7"/>
                    <a:pt x="97" y="7"/>
                  </a:cubicBezTo>
                  <a:cubicBezTo>
                    <a:pt x="96" y="8"/>
                    <a:pt x="95" y="8"/>
                    <a:pt x="94" y="8"/>
                  </a:cubicBezTo>
                  <a:cubicBezTo>
                    <a:pt x="92" y="7"/>
                    <a:pt x="92" y="8"/>
                    <a:pt x="90" y="8"/>
                  </a:cubicBezTo>
                  <a:cubicBezTo>
                    <a:pt x="87" y="9"/>
                    <a:pt x="88" y="12"/>
                    <a:pt x="86" y="13"/>
                  </a:cubicBezTo>
                  <a:cubicBezTo>
                    <a:pt x="84" y="15"/>
                    <a:pt x="83" y="18"/>
                    <a:pt x="84" y="20"/>
                  </a:cubicBezTo>
                  <a:cubicBezTo>
                    <a:pt x="86" y="23"/>
                    <a:pt x="81" y="21"/>
                    <a:pt x="80" y="21"/>
                  </a:cubicBezTo>
                  <a:cubicBezTo>
                    <a:pt x="79" y="21"/>
                    <a:pt x="76" y="24"/>
                    <a:pt x="76" y="24"/>
                  </a:cubicBezTo>
                  <a:cubicBezTo>
                    <a:pt x="76" y="24"/>
                    <a:pt x="75" y="19"/>
                    <a:pt x="74" y="18"/>
                  </a:cubicBezTo>
                  <a:cubicBezTo>
                    <a:pt x="74" y="17"/>
                    <a:pt x="73" y="17"/>
                    <a:pt x="72" y="17"/>
                  </a:cubicBezTo>
                  <a:cubicBezTo>
                    <a:pt x="71" y="16"/>
                    <a:pt x="71" y="16"/>
                    <a:pt x="71" y="15"/>
                  </a:cubicBezTo>
                  <a:cubicBezTo>
                    <a:pt x="70" y="14"/>
                    <a:pt x="70" y="16"/>
                    <a:pt x="70" y="17"/>
                  </a:cubicBezTo>
                  <a:cubicBezTo>
                    <a:pt x="69" y="17"/>
                    <a:pt x="68" y="17"/>
                    <a:pt x="68" y="16"/>
                  </a:cubicBezTo>
                  <a:cubicBezTo>
                    <a:pt x="66" y="16"/>
                    <a:pt x="67" y="20"/>
                    <a:pt x="65" y="19"/>
                  </a:cubicBezTo>
                  <a:cubicBezTo>
                    <a:pt x="65" y="19"/>
                    <a:pt x="64" y="18"/>
                    <a:pt x="64" y="18"/>
                  </a:cubicBezTo>
                  <a:cubicBezTo>
                    <a:pt x="63" y="19"/>
                    <a:pt x="63" y="19"/>
                    <a:pt x="63" y="19"/>
                  </a:cubicBezTo>
                  <a:cubicBezTo>
                    <a:pt x="60" y="18"/>
                    <a:pt x="62" y="22"/>
                    <a:pt x="62" y="22"/>
                  </a:cubicBezTo>
                  <a:cubicBezTo>
                    <a:pt x="62" y="22"/>
                    <a:pt x="60" y="22"/>
                    <a:pt x="60" y="22"/>
                  </a:cubicBezTo>
                  <a:cubicBezTo>
                    <a:pt x="60" y="23"/>
                    <a:pt x="61" y="23"/>
                    <a:pt x="61" y="23"/>
                  </a:cubicBezTo>
                  <a:cubicBezTo>
                    <a:pt x="60" y="25"/>
                    <a:pt x="59" y="23"/>
                    <a:pt x="59" y="26"/>
                  </a:cubicBezTo>
                  <a:cubicBezTo>
                    <a:pt x="59" y="27"/>
                    <a:pt x="60" y="27"/>
                    <a:pt x="60" y="28"/>
                  </a:cubicBezTo>
                  <a:cubicBezTo>
                    <a:pt x="60" y="30"/>
                    <a:pt x="53" y="26"/>
                    <a:pt x="53" y="29"/>
                  </a:cubicBezTo>
                  <a:cubicBezTo>
                    <a:pt x="53" y="30"/>
                    <a:pt x="57" y="32"/>
                    <a:pt x="55" y="33"/>
                  </a:cubicBezTo>
                  <a:cubicBezTo>
                    <a:pt x="54" y="33"/>
                    <a:pt x="54" y="32"/>
                    <a:pt x="54" y="33"/>
                  </a:cubicBezTo>
                  <a:cubicBezTo>
                    <a:pt x="53" y="34"/>
                    <a:pt x="53" y="34"/>
                    <a:pt x="52" y="33"/>
                  </a:cubicBezTo>
                  <a:cubicBezTo>
                    <a:pt x="51" y="33"/>
                    <a:pt x="52" y="31"/>
                    <a:pt x="51" y="30"/>
                  </a:cubicBezTo>
                  <a:cubicBezTo>
                    <a:pt x="50" y="28"/>
                    <a:pt x="48" y="32"/>
                    <a:pt x="47" y="33"/>
                  </a:cubicBezTo>
                  <a:cubicBezTo>
                    <a:pt x="47" y="34"/>
                    <a:pt x="46" y="35"/>
                    <a:pt x="46" y="36"/>
                  </a:cubicBezTo>
                  <a:cubicBezTo>
                    <a:pt x="46" y="36"/>
                    <a:pt x="47" y="37"/>
                    <a:pt x="47" y="38"/>
                  </a:cubicBezTo>
                  <a:cubicBezTo>
                    <a:pt x="47" y="38"/>
                    <a:pt x="45" y="40"/>
                    <a:pt x="44" y="41"/>
                  </a:cubicBezTo>
                  <a:cubicBezTo>
                    <a:pt x="41" y="44"/>
                    <a:pt x="38" y="46"/>
                    <a:pt x="34" y="47"/>
                  </a:cubicBezTo>
                  <a:cubicBezTo>
                    <a:pt x="31" y="47"/>
                    <a:pt x="28" y="49"/>
                    <a:pt x="24" y="50"/>
                  </a:cubicBezTo>
                  <a:cubicBezTo>
                    <a:pt x="21" y="51"/>
                    <a:pt x="18" y="51"/>
                    <a:pt x="15" y="53"/>
                  </a:cubicBezTo>
                  <a:cubicBezTo>
                    <a:pt x="13" y="55"/>
                    <a:pt x="12" y="55"/>
                    <a:pt x="10" y="56"/>
                  </a:cubicBezTo>
                  <a:cubicBezTo>
                    <a:pt x="9" y="57"/>
                    <a:pt x="7" y="60"/>
                    <a:pt x="7" y="60"/>
                  </a:cubicBezTo>
                  <a:cubicBezTo>
                    <a:pt x="6" y="60"/>
                    <a:pt x="7" y="57"/>
                    <a:pt x="7" y="56"/>
                  </a:cubicBezTo>
                  <a:cubicBezTo>
                    <a:pt x="5" y="56"/>
                    <a:pt x="4" y="61"/>
                    <a:pt x="4" y="61"/>
                  </a:cubicBezTo>
                  <a:cubicBezTo>
                    <a:pt x="5" y="64"/>
                    <a:pt x="3" y="65"/>
                    <a:pt x="3" y="68"/>
                  </a:cubicBezTo>
                  <a:cubicBezTo>
                    <a:pt x="3" y="69"/>
                    <a:pt x="8" y="80"/>
                    <a:pt x="6" y="81"/>
                  </a:cubicBezTo>
                  <a:cubicBezTo>
                    <a:pt x="6" y="81"/>
                    <a:pt x="3" y="77"/>
                    <a:pt x="3" y="77"/>
                  </a:cubicBezTo>
                  <a:cubicBezTo>
                    <a:pt x="3" y="78"/>
                    <a:pt x="6" y="81"/>
                    <a:pt x="4" y="82"/>
                  </a:cubicBezTo>
                  <a:cubicBezTo>
                    <a:pt x="2" y="82"/>
                    <a:pt x="2" y="77"/>
                    <a:pt x="0" y="77"/>
                  </a:cubicBezTo>
                  <a:cubicBezTo>
                    <a:pt x="0" y="77"/>
                    <a:pt x="6" y="85"/>
                    <a:pt x="6" y="86"/>
                  </a:cubicBezTo>
                  <a:cubicBezTo>
                    <a:pt x="7" y="87"/>
                    <a:pt x="6" y="89"/>
                    <a:pt x="7" y="91"/>
                  </a:cubicBezTo>
                  <a:cubicBezTo>
                    <a:pt x="8" y="93"/>
                    <a:pt x="9" y="94"/>
                    <a:pt x="10" y="96"/>
                  </a:cubicBezTo>
                  <a:cubicBezTo>
                    <a:pt x="11" y="97"/>
                    <a:pt x="11" y="100"/>
                    <a:pt x="11" y="101"/>
                  </a:cubicBezTo>
                  <a:cubicBezTo>
                    <a:pt x="11" y="103"/>
                    <a:pt x="12" y="105"/>
                    <a:pt x="13" y="106"/>
                  </a:cubicBezTo>
                  <a:cubicBezTo>
                    <a:pt x="14" y="109"/>
                    <a:pt x="14" y="110"/>
                    <a:pt x="14" y="113"/>
                  </a:cubicBezTo>
                  <a:cubicBezTo>
                    <a:pt x="14" y="114"/>
                    <a:pt x="14" y="119"/>
                    <a:pt x="14" y="119"/>
                  </a:cubicBezTo>
                  <a:cubicBezTo>
                    <a:pt x="13" y="120"/>
                    <a:pt x="12" y="120"/>
                    <a:pt x="11" y="121"/>
                  </a:cubicBezTo>
                  <a:cubicBezTo>
                    <a:pt x="10" y="124"/>
                    <a:pt x="12" y="124"/>
                    <a:pt x="13" y="125"/>
                  </a:cubicBezTo>
                  <a:cubicBezTo>
                    <a:pt x="17" y="127"/>
                    <a:pt x="20" y="129"/>
                    <a:pt x="25" y="128"/>
                  </a:cubicBezTo>
                  <a:cubicBezTo>
                    <a:pt x="27" y="127"/>
                    <a:pt x="29" y="126"/>
                    <a:pt x="30" y="125"/>
                  </a:cubicBezTo>
                  <a:cubicBezTo>
                    <a:pt x="33" y="124"/>
                    <a:pt x="32" y="125"/>
                    <a:pt x="33" y="123"/>
                  </a:cubicBezTo>
                  <a:cubicBezTo>
                    <a:pt x="35" y="121"/>
                    <a:pt x="42" y="121"/>
                    <a:pt x="44" y="122"/>
                  </a:cubicBezTo>
                  <a:cubicBezTo>
                    <a:pt x="47" y="122"/>
                    <a:pt x="52" y="124"/>
                    <a:pt x="54" y="121"/>
                  </a:cubicBezTo>
                  <a:cubicBezTo>
                    <a:pt x="55" y="120"/>
                    <a:pt x="55" y="118"/>
                    <a:pt x="57" y="117"/>
                  </a:cubicBezTo>
                  <a:cubicBezTo>
                    <a:pt x="59" y="116"/>
                    <a:pt x="61" y="115"/>
                    <a:pt x="63" y="114"/>
                  </a:cubicBezTo>
                  <a:cubicBezTo>
                    <a:pt x="66" y="112"/>
                    <a:pt x="70" y="114"/>
                    <a:pt x="73" y="112"/>
                  </a:cubicBezTo>
                  <a:cubicBezTo>
                    <a:pt x="78" y="110"/>
                    <a:pt x="82" y="110"/>
                    <a:pt x="88" y="109"/>
                  </a:cubicBezTo>
                  <a:cubicBezTo>
                    <a:pt x="89" y="109"/>
                    <a:pt x="90" y="108"/>
                    <a:pt x="92" y="108"/>
                  </a:cubicBezTo>
                  <a:cubicBezTo>
                    <a:pt x="93" y="109"/>
                    <a:pt x="95" y="110"/>
                    <a:pt x="96" y="111"/>
                  </a:cubicBezTo>
                  <a:cubicBezTo>
                    <a:pt x="97" y="111"/>
                    <a:pt x="107" y="113"/>
                    <a:pt x="107" y="114"/>
                  </a:cubicBezTo>
                  <a:cubicBezTo>
                    <a:pt x="106" y="115"/>
                    <a:pt x="105" y="118"/>
                    <a:pt x="107" y="117"/>
                  </a:cubicBezTo>
                  <a:cubicBezTo>
                    <a:pt x="108" y="117"/>
                    <a:pt x="110" y="120"/>
                    <a:pt x="111" y="121"/>
                  </a:cubicBezTo>
                  <a:cubicBezTo>
                    <a:pt x="112" y="122"/>
                    <a:pt x="112" y="123"/>
                    <a:pt x="112" y="125"/>
                  </a:cubicBezTo>
                  <a:cubicBezTo>
                    <a:pt x="113" y="126"/>
                    <a:pt x="115" y="128"/>
                    <a:pt x="115" y="128"/>
                  </a:cubicBezTo>
                  <a:cubicBezTo>
                    <a:pt x="115" y="127"/>
                    <a:pt x="114" y="126"/>
                    <a:pt x="116" y="125"/>
                  </a:cubicBezTo>
                  <a:cubicBezTo>
                    <a:pt x="117" y="124"/>
                    <a:pt x="118" y="123"/>
                    <a:pt x="120" y="122"/>
                  </a:cubicBezTo>
                  <a:cubicBezTo>
                    <a:pt x="121" y="121"/>
                    <a:pt x="126" y="116"/>
                    <a:pt x="125" y="115"/>
                  </a:cubicBezTo>
                  <a:cubicBezTo>
                    <a:pt x="126" y="117"/>
                    <a:pt x="125" y="118"/>
                    <a:pt x="125" y="120"/>
                  </a:cubicBezTo>
                  <a:cubicBezTo>
                    <a:pt x="126" y="121"/>
                    <a:pt x="124" y="122"/>
                    <a:pt x="124" y="122"/>
                  </a:cubicBezTo>
                  <a:cubicBezTo>
                    <a:pt x="123" y="124"/>
                    <a:pt x="123" y="125"/>
                    <a:pt x="123" y="126"/>
                  </a:cubicBezTo>
                  <a:cubicBezTo>
                    <a:pt x="123" y="128"/>
                    <a:pt x="119" y="129"/>
                    <a:pt x="122" y="129"/>
                  </a:cubicBezTo>
                  <a:cubicBezTo>
                    <a:pt x="126" y="129"/>
                    <a:pt x="124" y="125"/>
                    <a:pt x="125" y="123"/>
                  </a:cubicBezTo>
                  <a:cubicBezTo>
                    <a:pt x="125" y="123"/>
                    <a:pt x="129" y="127"/>
                    <a:pt x="128" y="129"/>
                  </a:cubicBezTo>
                  <a:cubicBezTo>
                    <a:pt x="125" y="133"/>
                    <a:pt x="129" y="130"/>
                    <a:pt x="131" y="132"/>
                  </a:cubicBezTo>
                  <a:cubicBezTo>
                    <a:pt x="134" y="135"/>
                    <a:pt x="134" y="136"/>
                    <a:pt x="134" y="139"/>
                  </a:cubicBezTo>
                  <a:cubicBezTo>
                    <a:pt x="133" y="142"/>
                    <a:pt x="137" y="145"/>
                    <a:pt x="139" y="145"/>
                  </a:cubicBezTo>
                  <a:cubicBezTo>
                    <a:pt x="141" y="146"/>
                    <a:pt x="143" y="147"/>
                    <a:pt x="145" y="147"/>
                  </a:cubicBezTo>
                  <a:cubicBezTo>
                    <a:pt x="147" y="147"/>
                    <a:pt x="151" y="152"/>
                    <a:pt x="153" y="151"/>
                  </a:cubicBezTo>
                  <a:cubicBezTo>
                    <a:pt x="155" y="150"/>
                    <a:pt x="157" y="149"/>
                    <a:pt x="158" y="147"/>
                  </a:cubicBezTo>
                  <a:cubicBezTo>
                    <a:pt x="158" y="147"/>
                    <a:pt x="160" y="144"/>
                    <a:pt x="161" y="145"/>
                  </a:cubicBezTo>
                  <a:cubicBezTo>
                    <a:pt x="161" y="146"/>
                    <a:pt x="159" y="147"/>
                    <a:pt x="160" y="148"/>
                  </a:cubicBezTo>
                  <a:cubicBezTo>
                    <a:pt x="161" y="149"/>
                    <a:pt x="161" y="146"/>
                    <a:pt x="162" y="146"/>
                  </a:cubicBezTo>
                  <a:cubicBezTo>
                    <a:pt x="162" y="146"/>
                    <a:pt x="164" y="149"/>
                    <a:pt x="165" y="149"/>
                  </a:cubicBezTo>
                  <a:cubicBezTo>
                    <a:pt x="165" y="150"/>
                    <a:pt x="167" y="152"/>
                    <a:pt x="168" y="152"/>
                  </a:cubicBezTo>
                  <a:cubicBezTo>
                    <a:pt x="167" y="152"/>
                    <a:pt x="170" y="149"/>
                    <a:pt x="170" y="149"/>
                  </a:cubicBezTo>
                  <a:cubicBezTo>
                    <a:pt x="172" y="148"/>
                    <a:pt x="173" y="146"/>
                    <a:pt x="174" y="145"/>
                  </a:cubicBezTo>
                  <a:cubicBezTo>
                    <a:pt x="177" y="144"/>
                    <a:pt x="185" y="146"/>
                    <a:pt x="185" y="142"/>
                  </a:cubicBezTo>
                  <a:cubicBezTo>
                    <a:pt x="186" y="137"/>
                    <a:pt x="187" y="134"/>
                    <a:pt x="188" y="130"/>
                  </a:cubicBezTo>
                  <a:cubicBezTo>
                    <a:pt x="190" y="126"/>
                    <a:pt x="191" y="122"/>
                    <a:pt x="194" y="118"/>
                  </a:cubicBezTo>
                  <a:cubicBezTo>
                    <a:pt x="195" y="117"/>
                    <a:pt x="197" y="116"/>
                    <a:pt x="198" y="114"/>
                  </a:cubicBezTo>
                  <a:cubicBezTo>
                    <a:pt x="198" y="113"/>
                    <a:pt x="198" y="113"/>
                    <a:pt x="198" y="112"/>
                  </a:cubicBezTo>
                  <a:cubicBezTo>
                    <a:pt x="199" y="111"/>
                    <a:pt x="200" y="110"/>
                    <a:pt x="200" y="108"/>
                  </a:cubicBezTo>
                  <a:cubicBezTo>
                    <a:pt x="201" y="106"/>
                    <a:pt x="200" y="104"/>
                    <a:pt x="201" y="102"/>
                  </a:cubicBezTo>
                  <a:cubicBezTo>
                    <a:pt x="201" y="101"/>
                    <a:pt x="202" y="100"/>
                    <a:pt x="202" y="99"/>
                  </a:cubicBezTo>
                  <a:cubicBezTo>
                    <a:pt x="203" y="98"/>
                    <a:pt x="201" y="97"/>
                    <a:pt x="202" y="96"/>
                  </a:cubicBezTo>
                  <a:cubicBezTo>
                    <a:pt x="203" y="95"/>
                    <a:pt x="204" y="92"/>
                    <a:pt x="203" y="91"/>
                  </a:cubicBezTo>
                  <a:cubicBezTo>
                    <a:pt x="203" y="89"/>
                    <a:pt x="202" y="88"/>
                    <a:pt x="202" y="87"/>
                  </a:cubicBezTo>
                  <a:cubicBezTo>
                    <a:pt x="201" y="86"/>
                    <a:pt x="201" y="84"/>
                    <a:pt x="201" y="83"/>
                  </a:cubicBezTo>
                  <a:cubicBezTo>
                    <a:pt x="200" y="79"/>
                    <a:pt x="203" y="77"/>
                    <a:pt x="202" y="73"/>
                  </a:cubicBezTo>
                  <a:cubicBezTo>
                    <a:pt x="202" y="74"/>
                    <a:pt x="201" y="76"/>
                    <a:pt x="200" y="76"/>
                  </a:cubicBezTo>
                  <a:cubicBezTo>
                    <a:pt x="198" y="76"/>
                    <a:pt x="197" y="72"/>
                    <a:pt x="196" y="70"/>
                  </a:cubicBezTo>
                  <a:cubicBezTo>
                    <a:pt x="194" y="67"/>
                    <a:pt x="190" y="67"/>
                    <a:pt x="190" y="62"/>
                  </a:cubicBezTo>
                  <a:cubicBezTo>
                    <a:pt x="189" y="60"/>
                    <a:pt x="188" y="60"/>
                    <a:pt x="187" y="59"/>
                  </a:cubicBezTo>
                  <a:cubicBezTo>
                    <a:pt x="185" y="58"/>
                    <a:pt x="185" y="61"/>
                    <a:pt x="184" y="59"/>
                  </a:cubicBezTo>
                  <a:cubicBezTo>
                    <a:pt x="184" y="56"/>
                    <a:pt x="183" y="55"/>
                    <a:pt x="181" y="53"/>
                  </a:cubicBezTo>
                  <a:cubicBezTo>
                    <a:pt x="181" y="53"/>
                    <a:pt x="180" y="52"/>
                    <a:pt x="180" y="51"/>
                  </a:cubicBezTo>
                  <a:cubicBezTo>
                    <a:pt x="179" y="51"/>
                    <a:pt x="180" y="49"/>
                    <a:pt x="180" y="50"/>
                  </a:cubicBezTo>
                  <a:cubicBezTo>
                    <a:pt x="178" y="48"/>
                    <a:pt x="176" y="47"/>
                    <a:pt x="174" y="46"/>
                  </a:cubicBezTo>
                  <a:cubicBezTo>
                    <a:pt x="172" y="44"/>
                    <a:pt x="169" y="45"/>
                    <a:pt x="168" y="43"/>
                  </a:cubicBezTo>
                  <a:cubicBezTo>
                    <a:pt x="166" y="41"/>
                    <a:pt x="167" y="37"/>
                    <a:pt x="166" y="36"/>
                  </a:cubicBezTo>
                  <a:cubicBezTo>
                    <a:pt x="166" y="34"/>
                    <a:pt x="166" y="32"/>
                    <a:pt x="165" y="31"/>
                  </a:cubicBezTo>
                  <a:cubicBezTo>
                    <a:pt x="164" y="30"/>
                    <a:pt x="163" y="30"/>
                    <a:pt x="163" y="28"/>
                  </a:cubicBezTo>
                  <a:cubicBezTo>
                    <a:pt x="163" y="26"/>
                    <a:pt x="163" y="23"/>
                    <a:pt x="161" y="20"/>
                  </a:cubicBezTo>
                  <a:cubicBezTo>
                    <a:pt x="160" y="20"/>
                    <a:pt x="158" y="17"/>
                    <a:pt x="158" y="18"/>
                  </a:cubicBezTo>
                  <a:cubicBezTo>
                    <a:pt x="156" y="18"/>
                    <a:pt x="156" y="19"/>
                    <a:pt x="155" y="17"/>
                  </a:cubicBezTo>
                  <a:cubicBezTo>
                    <a:pt x="153" y="15"/>
                    <a:pt x="154" y="11"/>
                    <a:pt x="152" y="8"/>
                  </a:cubicBezTo>
                  <a:cubicBezTo>
                    <a:pt x="152" y="7"/>
                    <a:pt x="148" y="0"/>
                    <a:pt x="148" y="0"/>
                  </a:cubicBezTo>
                  <a:cubicBezTo>
                    <a:pt x="147" y="0"/>
                    <a:pt x="147" y="2"/>
                    <a:pt x="147" y="3"/>
                  </a:cubicBezTo>
                  <a:cubicBezTo>
                    <a:pt x="147" y="4"/>
                    <a:pt x="146" y="5"/>
                    <a:pt x="145" y="6"/>
                  </a:cubicBezTo>
                  <a:cubicBezTo>
                    <a:pt x="145" y="6"/>
                    <a:pt x="143" y="8"/>
                    <a:pt x="144" y="9"/>
                  </a:cubicBezTo>
                  <a:cubicBezTo>
                    <a:pt x="144" y="9"/>
                    <a:pt x="146" y="9"/>
                    <a:pt x="145" y="10"/>
                  </a:cubicBezTo>
                  <a:cubicBezTo>
                    <a:pt x="144" y="10"/>
                    <a:pt x="143" y="15"/>
                    <a:pt x="143" y="16"/>
                  </a:cubicBezTo>
                  <a:cubicBezTo>
                    <a:pt x="144" y="18"/>
                    <a:pt x="144" y="20"/>
                    <a:pt x="144" y="22"/>
                  </a:cubicBezTo>
                  <a:cubicBezTo>
                    <a:pt x="143" y="26"/>
                    <a:pt x="143" y="36"/>
                    <a:pt x="137" y="36"/>
                  </a:cubicBezTo>
                  <a:cubicBezTo>
                    <a:pt x="133" y="36"/>
                    <a:pt x="133" y="32"/>
                    <a:pt x="130" y="31"/>
                  </a:cubicBezTo>
                  <a:cubicBezTo>
                    <a:pt x="128" y="30"/>
                    <a:pt x="126" y="30"/>
                    <a:pt x="124" y="28"/>
                  </a:cubicBezTo>
                  <a:cubicBezTo>
                    <a:pt x="123" y="27"/>
                    <a:pt x="112" y="21"/>
                    <a:pt x="113" y="20"/>
                  </a:cubicBezTo>
                  <a:cubicBezTo>
                    <a:pt x="113" y="19"/>
                    <a:pt x="114" y="18"/>
                    <a:pt x="115" y="17"/>
                  </a:cubicBezTo>
                  <a:cubicBezTo>
                    <a:pt x="115" y="16"/>
                    <a:pt x="117" y="16"/>
                    <a:pt x="117" y="15"/>
                  </a:cubicBezTo>
                  <a:cubicBezTo>
                    <a:pt x="117" y="15"/>
                    <a:pt x="116" y="14"/>
                    <a:pt x="116" y="13"/>
                  </a:cubicBezTo>
                  <a:cubicBezTo>
                    <a:pt x="117" y="12"/>
                    <a:pt x="117" y="12"/>
                    <a:pt x="118" y="11"/>
                  </a:cubicBezTo>
                  <a:cubicBezTo>
                    <a:pt x="118" y="10"/>
                    <a:pt x="120" y="9"/>
                    <a:pt x="121" y="8"/>
                  </a:cubicBezTo>
                  <a:cubicBezTo>
                    <a:pt x="121" y="7"/>
                    <a:pt x="119" y="5"/>
                    <a:pt x="118" y="6"/>
                  </a:cubicBezTo>
                  <a:cubicBezTo>
                    <a:pt x="118" y="6"/>
                    <a:pt x="117" y="8"/>
                    <a:pt x="117" y="8"/>
                  </a:cubicBezTo>
                  <a:cubicBezTo>
                    <a:pt x="116" y="7"/>
                    <a:pt x="116" y="7"/>
                    <a:pt x="115" y="6"/>
                  </a:cubicBezTo>
                  <a:cubicBezTo>
                    <a:pt x="115" y="5"/>
                    <a:pt x="113" y="7"/>
                    <a:pt x="112" y="7"/>
                  </a:cubicBezTo>
                  <a:cubicBezTo>
                    <a:pt x="111" y="8"/>
                    <a:pt x="110" y="7"/>
                    <a:pt x="109" y="7"/>
                  </a:cubicBezTo>
                  <a:cubicBezTo>
                    <a:pt x="107" y="6"/>
                    <a:pt x="104" y="5"/>
                    <a:pt x="101" y="4"/>
                  </a:cubicBezTo>
                  <a:cubicBezTo>
                    <a:pt x="99" y="4"/>
                    <a:pt x="103" y="5"/>
                    <a:pt x="101" y="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11" name="Freeform 404">
              <a:extLst>
                <a:ext uri="{FF2B5EF4-FFF2-40B4-BE49-F238E27FC236}">
                  <a16:creationId xmlns:a16="http://schemas.microsoft.com/office/drawing/2014/main" xmlns="" id="{11E6352C-1D2E-4B51-B2EE-CAAE69CF835D}"/>
                </a:ext>
              </a:extLst>
            </p:cNvPr>
            <p:cNvSpPr>
              <a:spLocks/>
            </p:cNvSpPr>
            <p:nvPr/>
          </p:nvSpPr>
          <p:spPr bwMode="auto">
            <a:xfrm>
              <a:off x="11538560" y="4969865"/>
              <a:ext cx="318996" cy="510681"/>
            </a:xfrm>
            <a:custGeom>
              <a:avLst/>
              <a:gdLst>
                <a:gd name="T0" fmla="*/ 7 w 40"/>
                <a:gd name="T1" fmla="*/ 0 h 60"/>
                <a:gd name="T2" fmla="*/ 4 w 40"/>
                <a:gd name="T3" fmla="*/ 3 h 60"/>
                <a:gd name="T4" fmla="*/ 2 w 40"/>
                <a:gd name="T5" fmla="*/ 8 h 60"/>
                <a:gd name="T6" fmla="*/ 5 w 40"/>
                <a:gd name="T7" fmla="*/ 14 h 60"/>
                <a:gd name="T8" fmla="*/ 3 w 40"/>
                <a:gd name="T9" fmla="*/ 18 h 60"/>
                <a:gd name="T10" fmla="*/ 3 w 40"/>
                <a:gd name="T11" fmla="*/ 19 h 60"/>
                <a:gd name="T12" fmla="*/ 2 w 40"/>
                <a:gd name="T13" fmla="*/ 23 h 60"/>
                <a:gd name="T14" fmla="*/ 5 w 40"/>
                <a:gd name="T15" fmla="*/ 23 h 60"/>
                <a:gd name="T16" fmla="*/ 7 w 40"/>
                <a:gd name="T17" fmla="*/ 19 h 60"/>
                <a:gd name="T18" fmla="*/ 7 w 40"/>
                <a:gd name="T19" fmla="*/ 23 h 60"/>
                <a:gd name="T20" fmla="*/ 11 w 40"/>
                <a:gd name="T21" fmla="*/ 27 h 60"/>
                <a:gd name="T22" fmla="*/ 14 w 40"/>
                <a:gd name="T23" fmla="*/ 30 h 60"/>
                <a:gd name="T24" fmla="*/ 16 w 40"/>
                <a:gd name="T25" fmla="*/ 36 h 60"/>
                <a:gd name="T26" fmla="*/ 8 w 40"/>
                <a:gd name="T27" fmla="*/ 39 h 60"/>
                <a:gd name="T28" fmla="*/ 9 w 40"/>
                <a:gd name="T29" fmla="*/ 42 h 60"/>
                <a:gd name="T30" fmla="*/ 5 w 40"/>
                <a:gd name="T31" fmla="*/ 47 h 60"/>
                <a:gd name="T32" fmla="*/ 9 w 40"/>
                <a:gd name="T33" fmla="*/ 48 h 60"/>
                <a:gd name="T34" fmla="*/ 18 w 40"/>
                <a:gd name="T35" fmla="*/ 48 h 60"/>
                <a:gd name="T36" fmla="*/ 10 w 40"/>
                <a:gd name="T37" fmla="*/ 52 h 60"/>
                <a:gd name="T38" fmla="*/ 7 w 40"/>
                <a:gd name="T39" fmla="*/ 55 h 60"/>
                <a:gd name="T40" fmla="*/ 3 w 40"/>
                <a:gd name="T41" fmla="*/ 59 h 60"/>
                <a:gd name="T42" fmla="*/ 5 w 40"/>
                <a:gd name="T43" fmla="*/ 60 h 60"/>
                <a:gd name="T44" fmla="*/ 12 w 40"/>
                <a:gd name="T45" fmla="*/ 57 h 60"/>
                <a:gd name="T46" fmla="*/ 19 w 40"/>
                <a:gd name="T47" fmla="*/ 55 h 60"/>
                <a:gd name="T48" fmla="*/ 27 w 40"/>
                <a:gd name="T49" fmla="*/ 54 h 60"/>
                <a:gd name="T50" fmla="*/ 38 w 40"/>
                <a:gd name="T51" fmla="*/ 51 h 60"/>
                <a:gd name="T52" fmla="*/ 38 w 40"/>
                <a:gd name="T53" fmla="*/ 46 h 60"/>
                <a:gd name="T54" fmla="*/ 32 w 40"/>
                <a:gd name="T55" fmla="*/ 41 h 60"/>
                <a:gd name="T56" fmla="*/ 31 w 40"/>
                <a:gd name="T57" fmla="*/ 36 h 60"/>
                <a:gd name="T58" fmla="*/ 30 w 40"/>
                <a:gd name="T59" fmla="*/ 34 h 60"/>
                <a:gd name="T60" fmla="*/ 23 w 40"/>
                <a:gd name="T61" fmla="*/ 25 h 60"/>
                <a:gd name="T62" fmla="*/ 12 w 40"/>
                <a:gd name="T63" fmla="*/ 18 h 60"/>
                <a:gd name="T64" fmla="*/ 14 w 40"/>
                <a:gd name="T65" fmla="*/ 16 h 60"/>
                <a:gd name="T66" fmla="*/ 21 w 40"/>
                <a:gd name="T67" fmla="*/ 8 h 60"/>
                <a:gd name="T68" fmla="*/ 9 w 40"/>
                <a:gd name="T69" fmla="*/ 7 h 60"/>
                <a:gd name="T70" fmla="*/ 9 w 40"/>
                <a:gd name="T71" fmla="*/ 6 h 60"/>
                <a:gd name="T72" fmla="*/ 15 w 40"/>
                <a:gd name="T73"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0" h="60">
                  <a:moveTo>
                    <a:pt x="15" y="0"/>
                  </a:moveTo>
                  <a:cubicBezTo>
                    <a:pt x="12" y="0"/>
                    <a:pt x="10" y="1"/>
                    <a:pt x="7" y="0"/>
                  </a:cubicBezTo>
                  <a:cubicBezTo>
                    <a:pt x="6" y="0"/>
                    <a:pt x="5" y="0"/>
                    <a:pt x="5" y="1"/>
                  </a:cubicBezTo>
                  <a:cubicBezTo>
                    <a:pt x="6" y="3"/>
                    <a:pt x="5" y="2"/>
                    <a:pt x="4" y="3"/>
                  </a:cubicBezTo>
                  <a:cubicBezTo>
                    <a:pt x="5" y="2"/>
                    <a:pt x="5" y="4"/>
                    <a:pt x="5" y="4"/>
                  </a:cubicBezTo>
                  <a:cubicBezTo>
                    <a:pt x="4" y="6"/>
                    <a:pt x="1" y="5"/>
                    <a:pt x="2" y="8"/>
                  </a:cubicBezTo>
                  <a:cubicBezTo>
                    <a:pt x="4" y="10"/>
                    <a:pt x="3" y="11"/>
                    <a:pt x="2" y="13"/>
                  </a:cubicBezTo>
                  <a:cubicBezTo>
                    <a:pt x="2" y="15"/>
                    <a:pt x="4" y="15"/>
                    <a:pt x="5" y="14"/>
                  </a:cubicBezTo>
                  <a:cubicBezTo>
                    <a:pt x="4" y="15"/>
                    <a:pt x="5" y="15"/>
                    <a:pt x="5" y="16"/>
                  </a:cubicBezTo>
                  <a:cubicBezTo>
                    <a:pt x="5" y="15"/>
                    <a:pt x="3" y="18"/>
                    <a:pt x="3" y="18"/>
                  </a:cubicBezTo>
                  <a:cubicBezTo>
                    <a:pt x="2" y="18"/>
                    <a:pt x="0" y="18"/>
                    <a:pt x="0" y="20"/>
                  </a:cubicBezTo>
                  <a:cubicBezTo>
                    <a:pt x="1" y="20"/>
                    <a:pt x="2" y="18"/>
                    <a:pt x="3" y="19"/>
                  </a:cubicBezTo>
                  <a:cubicBezTo>
                    <a:pt x="3" y="20"/>
                    <a:pt x="3" y="21"/>
                    <a:pt x="3" y="21"/>
                  </a:cubicBezTo>
                  <a:cubicBezTo>
                    <a:pt x="2" y="22"/>
                    <a:pt x="2" y="23"/>
                    <a:pt x="2" y="23"/>
                  </a:cubicBezTo>
                  <a:cubicBezTo>
                    <a:pt x="2" y="24"/>
                    <a:pt x="3" y="22"/>
                    <a:pt x="4" y="22"/>
                  </a:cubicBezTo>
                  <a:cubicBezTo>
                    <a:pt x="4" y="21"/>
                    <a:pt x="5" y="23"/>
                    <a:pt x="5" y="23"/>
                  </a:cubicBezTo>
                  <a:cubicBezTo>
                    <a:pt x="6" y="23"/>
                    <a:pt x="5" y="19"/>
                    <a:pt x="4" y="19"/>
                  </a:cubicBezTo>
                  <a:cubicBezTo>
                    <a:pt x="5" y="19"/>
                    <a:pt x="7" y="20"/>
                    <a:pt x="7" y="19"/>
                  </a:cubicBezTo>
                  <a:cubicBezTo>
                    <a:pt x="7" y="19"/>
                    <a:pt x="6" y="20"/>
                    <a:pt x="6" y="20"/>
                  </a:cubicBezTo>
                  <a:cubicBezTo>
                    <a:pt x="6" y="21"/>
                    <a:pt x="7" y="22"/>
                    <a:pt x="7" y="23"/>
                  </a:cubicBezTo>
                  <a:cubicBezTo>
                    <a:pt x="7" y="24"/>
                    <a:pt x="4" y="27"/>
                    <a:pt x="7" y="27"/>
                  </a:cubicBezTo>
                  <a:cubicBezTo>
                    <a:pt x="7" y="27"/>
                    <a:pt x="10" y="27"/>
                    <a:pt x="11" y="27"/>
                  </a:cubicBezTo>
                  <a:cubicBezTo>
                    <a:pt x="12" y="26"/>
                    <a:pt x="15" y="26"/>
                    <a:pt x="15" y="26"/>
                  </a:cubicBezTo>
                  <a:cubicBezTo>
                    <a:pt x="14" y="28"/>
                    <a:pt x="13" y="28"/>
                    <a:pt x="14" y="30"/>
                  </a:cubicBezTo>
                  <a:cubicBezTo>
                    <a:pt x="15" y="33"/>
                    <a:pt x="15" y="31"/>
                    <a:pt x="16" y="32"/>
                  </a:cubicBezTo>
                  <a:cubicBezTo>
                    <a:pt x="16" y="33"/>
                    <a:pt x="15" y="35"/>
                    <a:pt x="16" y="36"/>
                  </a:cubicBezTo>
                  <a:cubicBezTo>
                    <a:pt x="17" y="38"/>
                    <a:pt x="14" y="38"/>
                    <a:pt x="13" y="38"/>
                  </a:cubicBezTo>
                  <a:cubicBezTo>
                    <a:pt x="11" y="39"/>
                    <a:pt x="10" y="37"/>
                    <a:pt x="8" y="39"/>
                  </a:cubicBezTo>
                  <a:cubicBezTo>
                    <a:pt x="7" y="41"/>
                    <a:pt x="12" y="40"/>
                    <a:pt x="11" y="41"/>
                  </a:cubicBezTo>
                  <a:cubicBezTo>
                    <a:pt x="11" y="41"/>
                    <a:pt x="9" y="42"/>
                    <a:pt x="9" y="42"/>
                  </a:cubicBezTo>
                  <a:cubicBezTo>
                    <a:pt x="9" y="43"/>
                    <a:pt x="10" y="43"/>
                    <a:pt x="9" y="44"/>
                  </a:cubicBezTo>
                  <a:cubicBezTo>
                    <a:pt x="8" y="45"/>
                    <a:pt x="7" y="46"/>
                    <a:pt x="5" y="47"/>
                  </a:cubicBezTo>
                  <a:cubicBezTo>
                    <a:pt x="4" y="48"/>
                    <a:pt x="6" y="49"/>
                    <a:pt x="6" y="49"/>
                  </a:cubicBezTo>
                  <a:cubicBezTo>
                    <a:pt x="7" y="49"/>
                    <a:pt x="9" y="48"/>
                    <a:pt x="9" y="48"/>
                  </a:cubicBezTo>
                  <a:cubicBezTo>
                    <a:pt x="9" y="49"/>
                    <a:pt x="12" y="49"/>
                    <a:pt x="13" y="50"/>
                  </a:cubicBezTo>
                  <a:cubicBezTo>
                    <a:pt x="15" y="50"/>
                    <a:pt x="17" y="48"/>
                    <a:pt x="18" y="48"/>
                  </a:cubicBezTo>
                  <a:cubicBezTo>
                    <a:pt x="18" y="48"/>
                    <a:pt x="16" y="53"/>
                    <a:pt x="13" y="52"/>
                  </a:cubicBezTo>
                  <a:cubicBezTo>
                    <a:pt x="12" y="51"/>
                    <a:pt x="11" y="52"/>
                    <a:pt x="10" y="52"/>
                  </a:cubicBezTo>
                  <a:cubicBezTo>
                    <a:pt x="8" y="52"/>
                    <a:pt x="9" y="51"/>
                    <a:pt x="8" y="51"/>
                  </a:cubicBezTo>
                  <a:cubicBezTo>
                    <a:pt x="8" y="51"/>
                    <a:pt x="8" y="54"/>
                    <a:pt x="7" y="55"/>
                  </a:cubicBezTo>
                  <a:cubicBezTo>
                    <a:pt x="7" y="55"/>
                    <a:pt x="6" y="56"/>
                    <a:pt x="5" y="57"/>
                  </a:cubicBezTo>
                  <a:cubicBezTo>
                    <a:pt x="5" y="57"/>
                    <a:pt x="3" y="58"/>
                    <a:pt x="3" y="59"/>
                  </a:cubicBezTo>
                  <a:cubicBezTo>
                    <a:pt x="3" y="59"/>
                    <a:pt x="5" y="59"/>
                    <a:pt x="5" y="59"/>
                  </a:cubicBezTo>
                  <a:cubicBezTo>
                    <a:pt x="5" y="59"/>
                    <a:pt x="4" y="59"/>
                    <a:pt x="5" y="60"/>
                  </a:cubicBezTo>
                  <a:cubicBezTo>
                    <a:pt x="5" y="60"/>
                    <a:pt x="7" y="57"/>
                    <a:pt x="8" y="57"/>
                  </a:cubicBezTo>
                  <a:cubicBezTo>
                    <a:pt x="9" y="57"/>
                    <a:pt x="11" y="58"/>
                    <a:pt x="12" y="57"/>
                  </a:cubicBezTo>
                  <a:cubicBezTo>
                    <a:pt x="14" y="57"/>
                    <a:pt x="13" y="55"/>
                    <a:pt x="15" y="55"/>
                  </a:cubicBezTo>
                  <a:cubicBezTo>
                    <a:pt x="16" y="54"/>
                    <a:pt x="17" y="55"/>
                    <a:pt x="19" y="55"/>
                  </a:cubicBezTo>
                  <a:cubicBezTo>
                    <a:pt x="20" y="56"/>
                    <a:pt x="21" y="54"/>
                    <a:pt x="23" y="55"/>
                  </a:cubicBezTo>
                  <a:cubicBezTo>
                    <a:pt x="24" y="56"/>
                    <a:pt x="26" y="55"/>
                    <a:pt x="27" y="54"/>
                  </a:cubicBezTo>
                  <a:cubicBezTo>
                    <a:pt x="29" y="54"/>
                    <a:pt x="32" y="54"/>
                    <a:pt x="34" y="54"/>
                  </a:cubicBezTo>
                  <a:cubicBezTo>
                    <a:pt x="34" y="54"/>
                    <a:pt x="38" y="51"/>
                    <a:pt x="38" y="51"/>
                  </a:cubicBezTo>
                  <a:cubicBezTo>
                    <a:pt x="37" y="50"/>
                    <a:pt x="33" y="51"/>
                    <a:pt x="33" y="50"/>
                  </a:cubicBezTo>
                  <a:cubicBezTo>
                    <a:pt x="33" y="49"/>
                    <a:pt x="37" y="46"/>
                    <a:pt x="38" y="46"/>
                  </a:cubicBezTo>
                  <a:cubicBezTo>
                    <a:pt x="39" y="44"/>
                    <a:pt x="40" y="40"/>
                    <a:pt x="36" y="40"/>
                  </a:cubicBezTo>
                  <a:cubicBezTo>
                    <a:pt x="35" y="40"/>
                    <a:pt x="33" y="41"/>
                    <a:pt x="32" y="41"/>
                  </a:cubicBezTo>
                  <a:cubicBezTo>
                    <a:pt x="30" y="40"/>
                    <a:pt x="32" y="40"/>
                    <a:pt x="32" y="39"/>
                  </a:cubicBezTo>
                  <a:cubicBezTo>
                    <a:pt x="32" y="38"/>
                    <a:pt x="32" y="37"/>
                    <a:pt x="31" y="36"/>
                  </a:cubicBezTo>
                  <a:cubicBezTo>
                    <a:pt x="31" y="36"/>
                    <a:pt x="27" y="35"/>
                    <a:pt x="28" y="34"/>
                  </a:cubicBezTo>
                  <a:cubicBezTo>
                    <a:pt x="28" y="34"/>
                    <a:pt x="30" y="35"/>
                    <a:pt x="30" y="34"/>
                  </a:cubicBezTo>
                  <a:cubicBezTo>
                    <a:pt x="31" y="33"/>
                    <a:pt x="30" y="32"/>
                    <a:pt x="29" y="31"/>
                  </a:cubicBezTo>
                  <a:cubicBezTo>
                    <a:pt x="26" y="29"/>
                    <a:pt x="25" y="29"/>
                    <a:pt x="23" y="25"/>
                  </a:cubicBezTo>
                  <a:cubicBezTo>
                    <a:pt x="22" y="23"/>
                    <a:pt x="21" y="21"/>
                    <a:pt x="18" y="19"/>
                  </a:cubicBezTo>
                  <a:cubicBezTo>
                    <a:pt x="17" y="18"/>
                    <a:pt x="13" y="20"/>
                    <a:pt x="12" y="18"/>
                  </a:cubicBezTo>
                  <a:cubicBezTo>
                    <a:pt x="12" y="18"/>
                    <a:pt x="18" y="17"/>
                    <a:pt x="17" y="16"/>
                  </a:cubicBezTo>
                  <a:cubicBezTo>
                    <a:pt x="17" y="16"/>
                    <a:pt x="15" y="17"/>
                    <a:pt x="14" y="16"/>
                  </a:cubicBezTo>
                  <a:cubicBezTo>
                    <a:pt x="14" y="16"/>
                    <a:pt x="18" y="15"/>
                    <a:pt x="18" y="15"/>
                  </a:cubicBezTo>
                  <a:cubicBezTo>
                    <a:pt x="19" y="14"/>
                    <a:pt x="22" y="9"/>
                    <a:pt x="21" y="8"/>
                  </a:cubicBezTo>
                  <a:cubicBezTo>
                    <a:pt x="20" y="6"/>
                    <a:pt x="17" y="6"/>
                    <a:pt x="15" y="6"/>
                  </a:cubicBezTo>
                  <a:cubicBezTo>
                    <a:pt x="14" y="7"/>
                    <a:pt x="9" y="7"/>
                    <a:pt x="9" y="7"/>
                  </a:cubicBezTo>
                  <a:cubicBezTo>
                    <a:pt x="9" y="7"/>
                    <a:pt x="11" y="6"/>
                    <a:pt x="11" y="6"/>
                  </a:cubicBezTo>
                  <a:cubicBezTo>
                    <a:pt x="11" y="6"/>
                    <a:pt x="9" y="5"/>
                    <a:pt x="9" y="6"/>
                  </a:cubicBezTo>
                  <a:cubicBezTo>
                    <a:pt x="9" y="5"/>
                    <a:pt x="18" y="1"/>
                    <a:pt x="15" y="0"/>
                  </a:cubicBezTo>
                  <a:cubicBezTo>
                    <a:pt x="14" y="0"/>
                    <a:pt x="17" y="1"/>
                    <a:pt x="15"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12" name="Freeform 406">
              <a:extLst>
                <a:ext uri="{FF2B5EF4-FFF2-40B4-BE49-F238E27FC236}">
                  <a16:creationId xmlns:a16="http://schemas.microsoft.com/office/drawing/2014/main" xmlns="" id="{4618AFF6-67FF-433D-9BC4-3E966EC13ED4}"/>
                </a:ext>
              </a:extLst>
            </p:cNvPr>
            <p:cNvSpPr>
              <a:spLocks/>
            </p:cNvSpPr>
            <p:nvPr/>
          </p:nvSpPr>
          <p:spPr bwMode="auto">
            <a:xfrm>
              <a:off x="13823348" y="3622472"/>
              <a:ext cx="719790" cy="525110"/>
            </a:xfrm>
            <a:custGeom>
              <a:avLst/>
              <a:gdLst>
                <a:gd name="T0" fmla="*/ 77 w 90"/>
                <a:gd name="T1" fmla="*/ 2 h 62"/>
                <a:gd name="T2" fmla="*/ 66 w 90"/>
                <a:gd name="T3" fmla="*/ 6 h 62"/>
                <a:gd name="T4" fmla="*/ 51 w 90"/>
                <a:gd name="T5" fmla="*/ 8 h 62"/>
                <a:gd name="T6" fmla="*/ 48 w 90"/>
                <a:gd name="T7" fmla="*/ 9 h 62"/>
                <a:gd name="T8" fmla="*/ 39 w 90"/>
                <a:gd name="T9" fmla="*/ 11 h 62"/>
                <a:gd name="T10" fmla="*/ 32 w 90"/>
                <a:gd name="T11" fmla="*/ 14 h 62"/>
                <a:gd name="T12" fmla="*/ 26 w 90"/>
                <a:gd name="T13" fmla="*/ 19 h 62"/>
                <a:gd name="T14" fmla="*/ 26 w 90"/>
                <a:gd name="T15" fmla="*/ 21 h 62"/>
                <a:gd name="T16" fmla="*/ 27 w 90"/>
                <a:gd name="T17" fmla="*/ 23 h 62"/>
                <a:gd name="T18" fmla="*/ 23 w 90"/>
                <a:gd name="T19" fmla="*/ 25 h 62"/>
                <a:gd name="T20" fmla="*/ 21 w 90"/>
                <a:gd name="T21" fmla="*/ 28 h 62"/>
                <a:gd name="T22" fmla="*/ 21 w 90"/>
                <a:gd name="T23" fmla="*/ 29 h 62"/>
                <a:gd name="T24" fmla="*/ 14 w 90"/>
                <a:gd name="T25" fmla="*/ 31 h 62"/>
                <a:gd name="T26" fmla="*/ 19 w 90"/>
                <a:gd name="T27" fmla="*/ 34 h 62"/>
                <a:gd name="T28" fmla="*/ 9 w 90"/>
                <a:gd name="T29" fmla="*/ 38 h 62"/>
                <a:gd name="T30" fmla="*/ 6 w 90"/>
                <a:gd name="T31" fmla="*/ 41 h 62"/>
                <a:gd name="T32" fmla="*/ 5 w 90"/>
                <a:gd name="T33" fmla="*/ 47 h 62"/>
                <a:gd name="T34" fmla="*/ 4 w 90"/>
                <a:gd name="T35" fmla="*/ 53 h 62"/>
                <a:gd name="T36" fmla="*/ 12 w 90"/>
                <a:gd name="T37" fmla="*/ 55 h 62"/>
                <a:gd name="T38" fmla="*/ 12 w 90"/>
                <a:gd name="T39" fmla="*/ 56 h 62"/>
                <a:gd name="T40" fmla="*/ 16 w 90"/>
                <a:gd name="T41" fmla="*/ 62 h 62"/>
                <a:gd name="T42" fmla="*/ 26 w 90"/>
                <a:gd name="T43" fmla="*/ 61 h 62"/>
                <a:gd name="T44" fmla="*/ 26 w 90"/>
                <a:gd name="T45" fmla="*/ 59 h 62"/>
                <a:gd name="T46" fmla="*/ 20 w 90"/>
                <a:gd name="T47" fmla="*/ 48 h 62"/>
                <a:gd name="T48" fmla="*/ 20 w 90"/>
                <a:gd name="T49" fmla="*/ 42 h 62"/>
                <a:gd name="T50" fmla="*/ 22 w 90"/>
                <a:gd name="T51" fmla="*/ 40 h 62"/>
                <a:gd name="T52" fmla="*/ 21 w 90"/>
                <a:gd name="T53" fmla="*/ 36 h 62"/>
                <a:gd name="T54" fmla="*/ 27 w 90"/>
                <a:gd name="T55" fmla="*/ 34 h 62"/>
                <a:gd name="T56" fmla="*/ 27 w 90"/>
                <a:gd name="T57" fmla="*/ 32 h 62"/>
                <a:gd name="T58" fmla="*/ 32 w 90"/>
                <a:gd name="T59" fmla="*/ 31 h 62"/>
                <a:gd name="T60" fmla="*/ 35 w 90"/>
                <a:gd name="T61" fmla="*/ 29 h 62"/>
                <a:gd name="T62" fmla="*/ 35 w 90"/>
                <a:gd name="T63" fmla="*/ 26 h 62"/>
                <a:gd name="T64" fmla="*/ 42 w 90"/>
                <a:gd name="T65" fmla="*/ 24 h 62"/>
                <a:gd name="T66" fmla="*/ 45 w 90"/>
                <a:gd name="T67" fmla="*/ 22 h 62"/>
                <a:gd name="T68" fmla="*/ 58 w 90"/>
                <a:gd name="T69" fmla="*/ 15 h 62"/>
                <a:gd name="T70" fmla="*/ 81 w 90"/>
                <a:gd name="T71" fmla="*/ 8 h 62"/>
                <a:gd name="T72" fmla="*/ 84 w 90"/>
                <a:gd name="T73" fmla="*/ 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0" h="62">
                  <a:moveTo>
                    <a:pt x="84" y="1"/>
                  </a:moveTo>
                  <a:cubicBezTo>
                    <a:pt x="81" y="1"/>
                    <a:pt x="80" y="0"/>
                    <a:pt x="77" y="2"/>
                  </a:cubicBezTo>
                  <a:cubicBezTo>
                    <a:pt x="76" y="2"/>
                    <a:pt x="72" y="3"/>
                    <a:pt x="73" y="4"/>
                  </a:cubicBezTo>
                  <a:cubicBezTo>
                    <a:pt x="72" y="4"/>
                    <a:pt x="68" y="6"/>
                    <a:pt x="66" y="6"/>
                  </a:cubicBezTo>
                  <a:cubicBezTo>
                    <a:pt x="64" y="6"/>
                    <a:pt x="61" y="7"/>
                    <a:pt x="59" y="8"/>
                  </a:cubicBezTo>
                  <a:cubicBezTo>
                    <a:pt x="56" y="8"/>
                    <a:pt x="54" y="8"/>
                    <a:pt x="51" y="8"/>
                  </a:cubicBezTo>
                  <a:cubicBezTo>
                    <a:pt x="51" y="8"/>
                    <a:pt x="45" y="8"/>
                    <a:pt x="46" y="9"/>
                  </a:cubicBezTo>
                  <a:cubicBezTo>
                    <a:pt x="46" y="9"/>
                    <a:pt x="48" y="9"/>
                    <a:pt x="48" y="9"/>
                  </a:cubicBezTo>
                  <a:cubicBezTo>
                    <a:pt x="47" y="10"/>
                    <a:pt x="45" y="10"/>
                    <a:pt x="44" y="11"/>
                  </a:cubicBezTo>
                  <a:cubicBezTo>
                    <a:pt x="43" y="11"/>
                    <a:pt x="41" y="11"/>
                    <a:pt x="39" y="11"/>
                  </a:cubicBezTo>
                  <a:cubicBezTo>
                    <a:pt x="38" y="11"/>
                    <a:pt x="38" y="11"/>
                    <a:pt x="36" y="12"/>
                  </a:cubicBezTo>
                  <a:cubicBezTo>
                    <a:pt x="35" y="15"/>
                    <a:pt x="34" y="14"/>
                    <a:pt x="32" y="14"/>
                  </a:cubicBezTo>
                  <a:cubicBezTo>
                    <a:pt x="30" y="15"/>
                    <a:pt x="31" y="17"/>
                    <a:pt x="28" y="17"/>
                  </a:cubicBezTo>
                  <a:cubicBezTo>
                    <a:pt x="26" y="17"/>
                    <a:pt x="27" y="19"/>
                    <a:pt x="26" y="19"/>
                  </a:cubicBezTo>
                  <a:cubicBezTo>
                    <a:pt x="25" y="20"/>
                    <a:pt x="22" y="18"/>
                    <a:pt x="23" y="19"/>
                  </a:cubicBezTo>
                  <a:cubicBezTo>
                    <a:pt x="23" y="20"/>
                    <a:pt x="26" y="21"/>
                    <a:pt x="26" y="21"/>
                  </a:cubicBezTo>
                  <a:cubicBezTo>
                    <a:pt x="26" y="21"/>
                    <a:pt x="22" y="22"/>
                    <a:pt x="22" y="22"/>
                  </a:cubicBezTo>
                  <a:cubicBezTo>
                    <a:pt x="22" y="23"/>
                    <a:pt x="27" y="23"/>
                    <a:pt x="27" y="23"/>
                  </a:cubicBezTo>
                  <a:cubicBezTo>
                    <a:pt x="27" y="24"/>
                    <a:pt x="20" y="24"/>
                    <a:pt x="21" y="25"/>
                  </a:cubicBezTo>
                  <a:cubicBezTo>
                    <a:pt x="21" y="24"/>
                    <a:pt x="23" y="25"/>
                    <a:pt x="23" y="25"/>
                  </a:cubicBezTo>
                  <a:cubicBezTo>
                    <a:pt x="21" y="26"/>
                    <a:pt x="20" y="25"/>
                    <a:pt x="20" y="26"/>
                  </a:cubicBezTo>
                  <a:cubicBezTo>
                    <a:pt x="19" y="27"/>
                    <a:pt x="21" y="28"/>
                    <a:pt x="21" y="28"/>
                  </a:cubicBezTo>
                  <a:cubicBezTo>
                    <a:pt x="20" y="28"/>
                    <a:pt x="19" y="28"/>
                    <a:pt x="18" y="28"/>
                  </a:cubicBezTo>
                  <a:cubicBezTo>
                    <a:pt x="18" y="28"/>
                    <a:pt x="20" y="29"/>
                    <a:pt x="21" y="29"/>
                  </a:cubicBezTo>
                  <a:cubicBezTo>
                    <a:pt x="19" y="29"/>
                    <a:pt x="18" y="29"/>
                    <a:pt x="17" y="30"/>
                  </a:cubicBezTo>
                  <a:cubicBezTo>
                    <a:pt x="16" y="31"/>
                    <a:pt x="15" y="31"/>
                    <a:pt x="14" y="31"/>
                  </a:cubicBezTo>
                  <a:cubicBezTo>
                    <a:pt x="12" y="32"/>
                    <a:pt x="12" y="33"/>
                    <a:pt x="14" y="33"/>
                  </a:cubicBezTo>
                  <a:cubicBezTo>
                    <a:pt x="15" y="33"/>
                    <a:pt x="18" y="34"/>
                    <a:pt x="19" y="34"/>
                  </a:cubicBezTo>
                  <a:cubicBezTo>
                    <a:pt x="17" y="35"/>
                    <a:pt x="15" y="33"/>
                    <a:pt x="15" y="36"/>
                  </a:cubicBezTo>
                  <a:cubicBezTo>
                    <a:pt x="15" y="37"/>
                    <a:pt x="10" y="37"/>
                    <a:pt x="9" y="38"/>
                  </a:cubicBezTo>
                  <a:cubicBezTo>
                    <a:pt x="8" y="39"/>
                    <a:pt x="9" y="39"/>
                    <a:pt x="9" y="40"/>
                  </a:cubicBezTo>
                  <a:cubicBezTo>
                    <a:pt x="9" y="40"/>
                    <a:pt x="6" y="41"/>
                    <a:pt x="6" y="41"/>
                  </a:cubicBezTo>
                  <a:cubicBezTo>
                    <a:pt x="2" y="42"/>
                    <a:pt x="7" y="42"/>
                    <a:pt x="7" y="43"/>
                  </a:cubicBezTo>
                  <a:cubicBezTo>
                    <a:pt x="8" y="44"/>
                    <a:pt x="5" y="47"/>
                    <a:pt x="5" y="47"/>
                  </a:cubicBezTo>
                  <a:cubicBezTo>
                    <a:pt x="3" y="49"/>
                    <a:pt x="0" y="47"/>
                    <a:pt x="0" y="51"/>
                  </a:cubicBezTo>
                  <a:cubicBezTo>
                    <a:pt x="0" y="55"/>
                    <a:pt x="2" y="53"/>
                    <a:pt x="4" y="53"/>
                  </a:cubicBezTo>
                  <a:cubicBezTo>
                    <a:pt x="6" y="54"/>
                    <a:pt x="7" y="55"/>
                    <a:pt x="9" y="54"/>
                  </a:cubicBezTo>
                  <a:cubicBezTo>
                    <a:pt x="9" y="54"/>
                    <a:pt x="11" y="56"/>
                    <a:pt x="12" y="55"/>
                  </a:cubicBezTo>
                  <a:cubicBezTo>
                    <a:pt x="12" y="55"/>
                    <a:pt x="10" y="55"/>
                    <a:pt x="10" y="56"/>
                  </a:cubicBezTo>
                  <a:cubicBezTo>
                    <a:pt x="11" y="56"/>
                    <a:pt x="12" y="56"/>
                    <a:pt x="12" y="56"/>
                  </a:cubicBezTo>
                  <a:cubicBezTo>
                    <a:pt x="12" y="56"/>
                    <a:pt x="10" y="60"/>
                    <a:pt x="10" y="60"/>
                  </a:cubicBezTo>
                  <a:cubicBezTo>
                    <a:pt x="12" y="61"/>
                    <a:pt x="14" y="61"/>
                    <a:pt x="16" y="62"/>
                  </a:cubicBezTo>
                  <a:cubicBezTo>
                    <a:pt x="19" y="62"/>
                    <a:pt x="20" y="62"/>
                    <a:pt x="23" y="62"/>
                  </a:cubicBezTo>
                  <a:cubicBezTo>
                    <a:pt x="24" y="61"/>
                    <a:pt x="25" y="61"/>
                    <a:pt x="26" y="61"/>
                  </a:cubicBezTo>
                  <a:cubicBezTo>
                    <a:pt x="27" y="62"/>
                    <a:pt x="28" y="62"/>
                    <a:pt x="30" y="62"/>
                  </a:cubicBezTo>
                  <a:cubicBezTo>
                    <a:pt x="31" y="62"/>
                    <a:pt x="27" y="59"/>
                    <a:pt x="26" y="59"/>
                  </a:cubicBezTo>
                  <a:cubicBezTo>
                    <a:pt x="24" y="57"/>
                    <a:pt x="23" y="55"/>
                    <a:pt x="22" y="53"/>
                  </a:cubicBezTo>
                  <a:cubicBezTo>
                    <a:pt x="20" y="51"/>
                    <a:pt x="21" y="50"/>
                    <a:pt x="20" y="48"/>
                  </a:cubicBezTo>
                  <a:cubicBezTo>
                    <a:pt x="19" y="45"/>
                    <a:pt x="18" y="45"/>
                    <a:pt x="20" y="43"/>
                  </a:cubicBezTo>
                  <a:cubicBezTo>
                    <a:pt x="21" y="43"/>
                    <a:pt x="20" y="43"/>
                    <a:pt x="20" y="42"/>
                  </a:cubicBezTo>
                  <a:cubicBezTo>
                    <a:pt x="21" y="41"/>
                    <a:pt x="24" y="42"/>
                    <a:pt x="24" y="41"/>
                  </a:cubicBezTo>
                  <a:cubicBezTo>
                    <a:pt x="24" y="41"/>
                    <a:pt x="22" y="40"/>
                    <a:pt x="22" y="40"/>
                  </a:cubicBezTo>
                  <a:cubicBezTo>
                    <a:pt x="23" y="39"/>
                    <a:pt x="26" y="40"/>
                    <a:pt x="26" y="39"/>
                  </a:cubicBezTo>
                  <a:cubicBezTo>
                    <a:pt x="26" y="38"/>
                    <a:pt x="21" y="37"/>
                    <a:pt x="21" y="36"/>
                  </a:cubicBezTo>
                  <a:cubicBezTo>
                    <a:pt x="21" y="36"/>
                    <a:pt x="29" y="37"/>
                    <a:pt x="29" y="37"/>
                  </a:cubicBezTo>
                  <a:cubicBezTo>
                    <a:pt x="29" y="36"/>
                    <a:pt x="27" y="35"/>
                    <a:pt x="27" y="34"/>
                  </a:cubicBezTo>
                  <a:cubicBezTo>
                    <a:pt x="27" y="33"/>
                    <a:pt x="30" y="35"/>
                    <a:pt x="31" y="34"/>
                  </a:cubicBezTo>
                  <a:cubicBezTo>
                    <a:pt x="31" y="33"/>
                    <a:pt x="27" y="31"/>
                    <a:pt x="27" y="32"/>
                  </a:cubicBezTo>
                  <a:cubicBezTo>
                    <a:pt x="27" y="31"/>
                    <a:pt x="31" y="33"/>
                    <a:pt x="32" y="32"/>
                  </a:cubicBezTo>
                  <a:cubicBezTo>
                    <a:pt x="32" y="32"/>
                    <a:pt x="33" y="31"/>
                    <a:pt x="32" y="31"/>
                  </a:cubicBezTo>
                  <a:cubicBezTo>
                    <a:pt x="32" y="31"/>
                    <a:pt x="30" y="29"/>
                    <a:pt x="30" y="29"/>
                  </a:cubicBezTo>
                  <a:cubicBezTo>
                    <a:pt x="32" y="29"/>
                    <a:pt x="33" y="30"/>
                    <a:pt x="35" y="29"/>
                  </a:cubicBezTo>
                  <a:cubicBezTo>
                    <a:pt x="35" y="28"/>
                    <a:pt x="37" y="27"/>
                    <a:pt x="37" y="27"/>
                  </a:cubicBezTo>
                  <a:cubicBezTo>
                    <a:pt x="37" y="26"/>
                    <a:pt x="35" y="26"/>
                    <a:pt x="35" y="26"/>
                  </a:cubicBezTo>
                  <a:cubicBezTo>
                    <a:pt x="36" y="26"/>
                    <a:pt x="39" y="26"/>
                    <a:pt x="39" y="24"/>
                  </a:cubicBezTo>
                  <a:cubicBezTo>
                    <a:pt x="39" y="22"/>
                    <a:pt x="41" y="25"/>
                    <a:pt x="42" y="24"/>
                  </a:cubicBezTo>
                  <a:cubicBezTo>
                    <a:pt x="42" y="24"/>
                    <a:pt x="41" y="23"/>
                    <a:pt x="41" y="23"/>
                  </a:cubicBezTo>
                  <a:cubicBezTo>
                    <a:pt x="42" y="22"/>
                    <a:pt x="45" y="23"/>
                    <a:pt x="45" y="22"/>
                  </a:cubicBezTo>
                  <a:cubicBezTo>
                    <a:pt x="46" y="21"/>
                    <a:pt x="45" y="20"/>
                    <a:pt x="44" y="20"/>
                  </a:cubicBezTo>
                  <a:cubicBezTo>
                    <a:pt x="49" y="18"/>
                    <a:pt x="53" y="16"/>
                    <a:pt x="58" y="15"/>
                  </a:cubicBezTo>
                  <a:cubicBezTo>
                    <a:pt x="61" y="14"/>
                    <a:pt x="65" y="13"/>
                    <a:pt x="68" y="12"/>
                  </a:cubicBezTo>
                  <a:cubicBezTo>
                    <a:pt x="73" y="11"/>
                    <a:pt x="77" y="10"/>
                    <a:pt x="81" y="8"/>
                  </a:cubicBezTo>
                  <a:cubicBezTo>
                    <a:pt x="83" y="8"/>
                    <a:pt x="86" y="6"/>
                    <a:pt x="88" y="4"/>
                  </a:cubicBezTo>
                  <a:cubicBezTo>
                    <a:pt x="90" y="2"/>
                    <a:pt x="86" y="1"/>
                    <a:pt x="84" y="1"/>
                  </a:cubicBezTo>
                  <a:cubicBezTo>
                    <a:pt x="82" y="1"/>
                    <a:pt x="86" y="1"/>
                    <a:pt x="84"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13" name="Freeform 407">
              <a:extLst>
                <a:ext uri="{FF2B5EF4-FFF2-40B4-BE49-F238E27FC236}">
                  <a16:creationId xmlns:a16="http://schemas.microsoft.com/office/drawing/2014/main" xmlns="" id="{007000E4-B871-4F79-AFA1-4BD7DB0848DE}"/>
                </a:ext>
              </a:extLst>
            </p:cNvPr>
            <p:cNvSpPr>
              <a:spLocks/>
            </p:cNvSpPr>
            <p:nvPr/>
          </p:nvSpPr>
          <p:spPr bwMode="auto">
            <a:xfrm>
              <a:off x="15669176" y="3403197"/>
              <a:ext cx="256290" cy="135605"/>
            </a:xfrm>
            <a:custGeom>
              <a:avLst/>
              <a:gdLst>
                <a:gd name="T0" fmla="*/ 16 w 32"/>
                <a:gd name="T1" fmla="*/ 6 h 16"/>
                <a:gd name="T2" fmla="*/ 19 w 32"/>
                <a:gd name="T3" fmla="*/ 1 h 16"/>
                <a:gd name="T4" fmla="*/ 16 w 32"/>
                <a:gd name="T5" fmla="*/ 0 h 16"/>
                <a:gd name="T6" fmla="*/ 15 w 32"/>
                <a:gd name="T7" fmla="*/ 2 h 16"/>
                <a:gd name="T8" fmla="*/ 10 w 32"/>
                <a:gd name="T9" fmla="*/ 2 h 16"/>
                <a:gd name="T10" fmla="*/ 9 w 32"/>
                <a:gd name="T11" fmla="*/ 4 h 16"/>
                <a:gd name="T12" fmla="*/ 12 w 32"/>
                <a:gd name="T13" fmla="*/ 4 h 16"/>
                <a:gd name="T14" fmla="*/ 10 w 32"/>
                <a:gd name="T15" fmla="*/ 8 h 16"/>
                <a:gd name="T16" fmla="*/ 5 w 32"/>
                <a:gd name="T17" fmla="*/ 10 h 16"/>
                <a:gd name="T18" fmla="*/ 1 w 32"/>
                <a:gd name="T19" fmla="*/ 15 h 16"/>
                <a:gd name="T20" fmla="*/ 8 w 32"/>
                <a:gd name="T21" fmla="*/ 15 h 16"/>
                <a:gd name="T22" fmla="*/ 17 w 32"/>
                <a:gd name="T23" fmla="*/ 14 h 16"/>
                <a:gd name="T24" fmla="*/ 28 w 32"/>
                <a:gd name="T25" fmla="*/ 12 h 16"/>
                <a:gd name="T26" fmla="*/ 29 w 32"/>
                <a:gd name="T27" fmla="*/ 7 h 16"/>
                <a:gd name="T28" fmla="*/ 22 w 32"/>
                <a:gd name="T29" fmla="*/ 3 h 16"/>
                <a:gd name="T30" fmla="*/ 16 w 32"/>
                <a:gd name="T31" fmla="*/ 6 h 16"/>
                <a:gd name="T32" fmla="*/ 16 w 32"/>
                <a:gd name="T33" fmla="*/ 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16">
                  <a:moveTo>
                    <a:pt x="16" y="6"/>
                  </a:moveTo>
                  <a:cubicBezTo>
                    <a:pt x="16" y="6"/>
                    <a:pt x="19" y="2"/>
                    <a:pt x="19" y="1"/>
                  </a:cubicBezTo>
                  <a:cubicBezTo>
                    <a:pt x="18" y="0"/>
                    <a:pt x="17" y="0"/>
                    <a:pt x="16" y="0"/>
                  </a:cubicBezTo>
                  <a:cubicBezTo>
                    <a:pt x="15" y="0"/>
                    <a:pt x="15" y="2"/>
                    <a:pt x="15" y="2"/>
                  </a:cubicBezTo>
                  <a:cubicBezTo>
                    <a:pt x="13" y="2"/>
                    <a:pt x="12" y="0"/>
                    <a:pt x="10" y="2"/>
                  </a:cubicBezTo>
                  <a:cubicBezTo>
                    <a:pt x="10" y="2"/>
                    <a:pt x="8" y="3"/>
                    <a:pt x="9" y="4"/>
                  </a:cubicBezTo>
                  <a:cubicBezTo>
                    <a:pt x="10" y="4"/>
                    <a:pt x="11" y="5"/>
                    <a:pt x="12" y="4"/>
                  </a:cubicBezTo>
                  <a:cubicBezTo>
                    <a:pt x="10" y="5"/>
                    <a:pt x="5" y="6"/>
                    <a:pt x="10" y="8"/>
                  </a:cubicBezTo>
                  <a:cubicBezTo>
                    <a:pt x="7" y="7"/>
                    <a:pt x="6" y="8"/>
                    <a:pt x="5" y="10"/>
                  </a:cubicBezTo>
                  <a:cubicBezTo>
                    <a:pt x="4" y="11"/>
                    <a:pt x="0" y="15"/>
                    <a:pt x="1" y="15"/>
                  </a:cubicBezTo>
                  <a:cubicBezTo>
                    <a:pt x="3" y="16"/>
                    <a:pt x="6" y="16"/>
                    <a:pt x="8" y="15"/>
                  </a:cubicBezTo>
                  <a:cubicBezTo>
                    <a:pt x="11" y="13"/>
                    <a:pt x="14" y="13"/>
                    <a:pt x="17" y="14"/>
                  </a:cubicBezTo>
                  <a:cubicBezTo>
                    <a:pt x="21" y="14"/>
                    <a:pt x="24" y="13"/>
                    <a:pt x="28" y="12"/>
                  </a:cubicBezTo>
                  <a:cubicBezTo>
                    <a:pt x="30" y="11"/>
                    <a:pt x="32" y="8"/>
                    <a:pt x="29" y="7"/>
                  </a:cubicBezTo>
                  <a:cubicBezTo>
                    <a:pt x="27" y="6"/>
                    <a:pt x="24" y="2"/>
                    <a:pt x="22" y="3"/>
                  </a:cubicBezTo>
                  <a:cubicBezTo>
                    <a:pt x="20" y="3"/>
                    <a:pt x="18" y="6"/>
                    <a:pt x="16" y="6"/>
                  </a:cubicBezTo>
                  <a:cubicBezTo>
                    <a:pt x="15" y="6"/>
                    <a:pt x="17" y="6"/>
                    <a:pt x="16" y="6"/>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14" name="Freeform 408">
              <a:extLst>
                <a:ext uri="{FF2B5EF4-FFF2-40B4-BE49-F238E27FC236}">
                  <a16:creationId xmlns:a16="http://schemas.microsoft.com/office/drawing/2014/main" xmlns="" id="{B028BFD7-5725-4D87-9FA1-06947C96DE80}"/>
                </a:ext>
              </a:extLst>
            </p:cNvPr>
            <p:cNvSpPr>
              <a:spLocks/>
            </p:cNvSpPr>
            <p:nvPr/>
          </p:nvSpPr>
          <p:spPr bwMode="auto">
            <a:xfrm>
              <a:off x="15461964" y="3325295"/>
              <a:ext cx="239931" cy="135605"/>
            </a:xfrm>
            <a:custGeom>
              <a:avLst/>
              <a:gdLst>
                <a:gd name="T0" fmla="*/ 26 w 30"/>
                <a:gd name="T1" fmla="*/ 10 h 16"/>
                <a:gd name="T2" fmla="*/ 28 w 30"/>
                <a:gd name="T3" fmla="*/ 7 h 16"/>
                <a:gd name="T4" fmla="*/ 29 w 30"/>
                <a:gd name="T5" fmla="*/ 5 h 16"/>
                <a:gd name="T6" fmla="*/ 26 w 30"/>
                <a:gd name="T7" fmla="*/ 3 h 16"/>
                <a:gd name="T8" fmla="*/ 22 w 30"/>
                <a:gd name="T9" fmla="*/ 3 h 16"/>
                <a:gd name="T10" fmla="*/ 17 w 30"/>
                <a:gd name="T11" fmla="*/ 4 h 16"/>
                <a:gd name="T12" fmla="*/ 18 w 30"/>
                <a:gd name="T13" fmla="*/ 1 h 16"/>
                <a:gd name="T14" fmla="*/ 12 w 30"/>
                <a:gd name="T15" fmla="*/ 1 h 16"/>
                <a:gd name="T16" fmla="*/ 5 w 30"/>
                <a:gd name="T17" fmla="*/ 4 h 16"/>
                <a:gd name="T18" fmla="*/ 7 w 30"/>
                <a:gd name="T19" fmla="*/ 4 h 16"/>
                <a:gd name="T20" fmla="*/ 0 w 30"/>
                <a:gd name="T21" fmla="*/ 8 h 16"/>
                <a:gd name="T22" fmla="*/ 4 w 30"/>
                <a:gd name="T23" fmla="*/ 9 h 16"/>
                <a:gd name="T24" fmla="*/ 7 w 30"/>
                <a:gd name="T25" fmla="*/ 12 h 16"/>
                <a:gd name="T26" fmla="*/ 12 w 30"/>
                <a:gd name="T27" fmla="*/ 13 h 16"/>
                <a:gd name="T28" fmla="*/ 19 w 30"/>
                <a:gd name="T29" fmla="*/ 16 h 16"/>
                <a:gd name="T30" fmla="*/ 28 w 30"/>
                <a:gd name="T31" fmla="*/ 15 h 16"/>
                <a:gd name="T32" fmla="*/ 26 w 30"/>
                <a:gd name="T33" fmla="*/ 10 h 16"/>
                <a:gd name="T34" fmla="*/ 26 w 30"/>
                <a:gd name="T35" fmla="*/ 1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 h="16">
                  <a:moveTo>
                    <a:pt x="26" y="10"/>
                  </a:moveTo>
                  <a:cubicBezTo>
                    <a:pt x="29" y="11"/>
                    <a:pt x="27" y="9"/>
                    <a:pt x="28" y="7"/>
                  </a:cubicBezTo>
                  <a:cubicBezTo>
                    <a:pt x="28" y="6"/>
                    <a:pt x="29" y="6"/>
                    <a:pt x="29" y="5"/>
                  </a:cubicBezTo>
                  <a:cubicBezTo>
                    <a:pt x="29" y="4"/>
                    <a:pt x="27" y="3"/>
                    <a:pt x="26" y="3"/>
                  </a:cubicBezTo>
                  <a:cubicBezTo>
                    <a:pt x="25" y="2"/>
                    <a:pt x="23" y="2"/>
                    <a:pt x="22" y="3"/>
                  </a:cubicBezTo>
                  <a:cubicBezTo>
                    <a:pt x="22" y="3"/>
                    <a:pt x="17" y="4"/>
                    <a:pt x="17" y="4"/>
                  </a:cubicBezTo>
                  <a:cubicBezTo>
                    <a:pt x="17" y="4"/>
                    <a:pt x="21" y="2"/>
                    <a:pt x="18" y="1"/>
                  </a:cubicBezTo>
                  <a:cubicBezTo>
                    <a:pt x="16" y="0"/>
                    <a:pt x="14" y="1"/>
                    <a:pt x="12" y="1"/>
                  </a:cubicBezTo>
                  <a:cubicBezTo>
                    <a:pt x="11" y="1"/>
                    <a:pt x="6" y="2"/>
                    <a:pt x="5" y="4"/>
                  </a:cubicBezTo>
                  <a:cubicBezTo>
                    <a:pt x="5" y="4"/>
                    <a:pt x="7" y="4"/>
                    <a:pt x="7" y="4"/>
                  </a:cubicBezTo>
                  <a:cubicBezTo>
                    <a:pt x="7" y="4"/>
                    <a:pt x="0" y="7"/>
                    <a:pt x="0" y="8"/>
                  </a:cubicBezTo>
                  <a:cubicBezTo>
                    <a:pt x="0" y="8"/>
                    <a:pt x="4" y="9"/>
                    <a:pt x="4" y="9"/>
                  </a:cubicBezTo>
                  <a:cubicBezTo>
                    <a:pt x="5" y="9"/>
                    <a:pt x="6" y="11"/>
                    <a:pt x="7" y="12"/>
                  </a:cubicBezTo>
                  <a:cubicBezTo>
                    <a:pt x="9" y="13"/>
                    <a:pt x="10" y="13"/>
                    <a:pt x="12" y="13"/>
                  </a:cubicBezTo>
                  <a:cubicBezTo>
                    <a:pt x="14" y="14"/>
                    <a:pt x="17" y="16"/>
                    <a:pt x="19" y="16"/>
                  </a:cubicBezTo>
                  <a:cubicBezTo>
                    <a:pt x="22" y="16"/>
                    <a:pt x="25" y="16"/>
                    <a:pt x="28" y="15"/>
                  </a:cubicBezTo>
                  <a:cubicBezTo>
                    <a:pt x="30" y="15"/>
                    <a:pt x="26" y="10"/>
                    <a:pt x="26" y="10"/>
                  </a:cubicBezTo>
                  <a:cubicBezTo>
                    <a:pt x="27" y="10"/>
                    <a:pt x="25" y="10"/>
                    <a:pt x="26" y="1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15" name="Freeform 409">
              <a:extLst>
                <a:ext uri="{FF2B5EF4-FFF2-40B4-BE49-F238E27FC236}">
                  <a16:creationId xmlns:a16="http://schemas.microsoft.com/office/drawing/2014/main" xmlns="" id="{9F0B9683-BE92-4EA9-9941-17D7F63F730B}"/>
                </a:ext>
              </a:extLst>
            </p:cNvPr>
            <p:cNvSpPr>
              <a:spLocks/>
            </p:cNvSpPr>
            <p:nvPr/>
          </p:nvSpPr>
          <p:spPr bwMode="auto">
            <a:xfrm>
              <a:off x="15391075" y="3333950"/>
              <a:ext cx="119965" cy="43280"/>
            </a:xfrm>
            <a:custGeom>
              <a:avLst/>
              <a:gdLst>
                <a:gd name="T0" fmla="*/ 9 w 15"/>
                <a:gd name="T1" fmla="*/ 1 h 5"/>
                <a:gd name="T2" fmla="*/ 4 w 15"/>
                <a:gd name="T3" fmla="*/ 1 h 5"/>
                <a:gd name="T4" fmla="*/ 0 w 15"/>
                <a:gd name="T5" fmla="*/ 1 h 5"/>
                <a:gd name="T6" fmla="*/ 1 w 15"/>
                <a:gd name="T7" fmla="*/ 3 h 5"/>
                <a:gd name="T8" fmla="*/ 6 w 15"/>
                <a:gd name="T9" fmla="*/ 5 h 5"/>
                <a:gd name="T10" fmla="*/ 9 w 15"/>
                <a:gd name="T11" fmla="*/ 1 h 5"/>
                <a:gd name="T12" fmla="*/ 9 w 15"/>
                <a:gd name="T13" fmla="*/ 1 h 5"/>
              </a:gdLst>
              <a:ahLst/>
              <a:cxnLst>
                <a:cxn ang="0">
                  <a:pos x="T0" y="T1"/>
                </a:cxn>
                <a:cxn ang="0">
                  <a:pos x="T2" y="T3"/>
                </a:cxn>
                <a:cxn ang="0">
                  <a:pos x="T4" y="T5"/>
                </a:cxn>
                <a:cxn ang="0">
                  <a:pos x="T6" y="T7"/>
                </a:cxn>
                <a:cxn ang="0">
                  <a:pos x="T8" y="T9"/>
                </a:cxn>
                <a:cxn ang="0">
                  <a:pos x="T10" y="T11"/>
                </a:cxn>
                <a:cxn ang="0">
                  <a:pos x="T12" y="T13"/>
                </a:cxn>
              </a:cxnLst>
              <a:rect l="0" t="0" r="r" b="b"/>
              <a:pathLst>
                <a:path w="15" h="5">
                  <a:moveTo>
                    <a:pt x="9" y="1"/>
                  </a:moveTo>
                  <a:cubicBezTo>
                    <a:pt x="8" y="1"/>
                    <a:pt x="6" y="1"/>
                    <a:pt x="4" y="1"/>
                  </a:cubicBezTo>
                  <a:cubicBezTo>
                    <a:pt x="3" y="1"/>
                    <a:pt x="1" y="0"/>
                    <a:pt x="0" y="1"/>
                  </a:cubicBezTo>
                  <a:cubicBezTo>
                    <a:pt x="0" y="1"/>
                    <a:pt x="0" y="3"/>
                    <a:pt x="1" y="3"/>
                  </a:cubicBezTo>
                  <a:cubicBezTo>
                    <a:pt x="3" y="4"/>
                    <a:pt x="4" y="5"/>
                    <a:pt x="6" y="5"/>
                  </a:cubicBezTo>
                  <a:cubicBezTo>
                    <a:pt x="8" y="5"/>
                    <a:pt x="15" y="2"/>
                    <a:pt x="9" y="1"/>
                  </a:cubicBezTo>
                  <a:cubicBezTo>
                    <a:pt x="8" y="1"/>
                    <a:pt x="10" y="2"/>
                    <a:pt x="9"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16" name="Freeform 410">
              <a:extLst>
                <a:ext uri="{FF2B5EF4-FFF2-40B4-BE49-F238E27FC236}">
                  <a16:creationId xmlns:a16="http://schemas.microsoft.com/office/drawing/2014/main" xmlns="" id="{14FE64F3-29C8-4C2B-8E14-9F1F0854246A}"/>
                </a:ext>
              </a:extLst>
            </p:cNvPr>
            <p:cNvSpPr>
              <a:spLocks/>
            </p:cNvSpPr>
            <p:nvPr/>
          </p:nvSpPr>
          <p:spPr bwMode="auto">
            <a:xfrm>
              <a:off x="15412886" y="3215658"/>
              <a:ext cx="201758" cy="135605"/>
            </a:xfrm>
            <a:custGeom>
              <a:avLst/>
              <a:gdLst>
                <a:gd name="T0" fmla="*/ 7 w 25"/>
                <a:gd name="T1" fmla="*/ 15 h 16"/>
                <a:gd name="T2" fmla="*/ 3 w 25"/>
                <a:gd name="T3" fmla="*/ 13 h 16"/>
                <a:gd name="T4" fmla="*/ 4 w 25"/>
                <a:gd name="T5" fmla="*/ 12 h 16"/>
                <a:gd name="T6" fmla="*/ 0 w 25"/>
                <a:gd name="T7" fmla="*/ 12 h 16"/>
                <a:gd name="T8" fmla="*/ 3 w 25"/>
                <a:gd name="T9" fmla="*/ 11 h 16"/>
                <a:gd name="T10" fmla="*/ 2 w 25"/>
                <a:gd name="T11" fmla="*/ 10 h 16"/>
                <a:gd name="T12" fmla="*/ 6 w 25"/>
                <a:gd name="T13" fmla="*/ 6 h 16"/>
                <a:gd name="T14" fmla="*/ 5 w 25"/>
                <a:gd name="T15" fmla="*/ 6 h 16"/>
                <a:gd name="T16" fmla="*/ 11 w 25"/>
                <a:gd name="T17" fmla="*/ 3 h 16"/>
                <a:gd name="T18" fmla="*/ 18 w 25"/>
                <a:gd name="T19" fmla="*/ 0 h 16"/>
                <a:gd name="T20" fmla="*/ 20 w 25"/>
                <a:gd name="T21" fmla="*/ 4 h 16"/>
                <a:gd name="T22" fmla="*/ 25 w 25"/>
                <a:gd name="T23" fmla="*/ 7 h 16"/>
                <a:gd name="T24" fmla="*/ 21 w 25"/>
                <a:gd name="T25" fmla="*/ 9 h 16"/>
                <a:gd name="T26" fmla="*/ 23 w 25"/>
                <a:gd name="T27" fmla="*/ 12 h 16"/>
                <a:gd name="T28" fmla="*/ 19 w 25"/>
                <a:gd name="T29" fmla="*/ 13 h 16"/>
                <a:gd name="T30" fmla="*/ 7 w 25"/>
                <a:gd name="T31" fmla="*/ 15 h 16"/>
                <a:gd name="T32" fmla="*/ 7 w 25"/>
                <a:gd name="T33" fmla="*/ 1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16">
                  <a:moveTo>
                    <a:pt x="7" y="15"/>
                  </a:moveTo>
                  <a:cubicBezTo>
                    <a:pt x="6" y="14"/>
                    <a:pt x="4" y="14"/>
                    <a:pt x="3" y="13"/>
                  </a:cubicBezTo>
                  <a:cubicBezTo>
                    <a:pt x="2" y="12"/>
                    <a:pt x="4" y="12"/>
                    <a:pt x="4" y="12"/>
                  </a:cubicBezTo>
                  <a:cubicBezTo>
                    <a:pt x="4" y="12"/>
                    <a:pt x="0" y="13"/>
                    <a:pt x="0" y="12"/>
                  </a:cubicBezTo>
                  <a:cubicBezTo>
                    <a:pt x="0" y="10"/>
                    <a:pt x="3" y="11"/>
                    <a:pt x="3" y="11"/>
                  </a:cubicBezTo>
                  <a:cubicBezTo>
                    <a:pt x="3" y="10"/>
                    <a:pt x="2" y="10"/>
                    <a:pt x="2" y="10"/>
                  </a:cubicBezTo>
                  <a:cubicBezTo>
                    <a:pt x="2" y="10"/>
                    <a:pt x="7" y="7"/>
                    <a:pt x="6" y="6"/>
                  </a:cubicBezTo>
                  <a:cubicBezTo>
                    <a:pt x="6" y="6"/>
                    <a:pt x="5" y="6"/>
                    <a:pt x="5" y="6"/>
                  </a:cubicBezTo>
                  <a:cubicBezTo>
                    <a:pt x="6" y="4"/>
                    <a:pt x="9" y="4"/>
                    <a:pt x="11" y="3"/>
                  </a:cubicBezTo>
                  <a:cubicBezTo>
                    <a:pt x="13" y="2"/>
                    <a:pt x="16" y="1"/>
                    <a:pt x="18" y="0"/>
                  </a:cubicBezTo>
                  <a:cubicBezTo>
                    <a:pt x="18" y="0"/>
                    <a:pt x="19" y="3"/>
                    <a:pt x="20" y="4"/>
                  </a:cubicBezTo>
                  <a:cubicBezTo>
                    <a:pt x="20" y="4"/>
                    <a:pt x="25" y="6"/>
                    <a:pt x="25" y="7"/>
                  </a:cubicBezTo>
                  <a:cubicBezTo>
                    <a:pt x="25" y="8"/>
                    <a:pt x="20" y="7"/>
                    <a:pt x="21" y="9"/>
                  </a:cubicBezTo>
                  <a:cubicBezTo>
                    <a:pt x="21" y="9"/>
                    <a:pt x="23" y="10"/>
                    <a:pt x="23" y="12"/>
                  </a:cubicBezTo>
                  <a:cubicBezTo>
                    <a:pt x="22" y="12"/>
                    <a:pt x="20" y="12"/>
                    <a:pt x="19" y="13"/>
                  </a:cubicBezTo>
                  <a:cubicBezTo>
                    <a:pt x="16" y="14"/>
                    <a:pt x="10" y="16"/>
                    <a:pt x="7" y="15"/>
                  </a:cubicBezTo>
                  <a:cubicBezTo>
                    <a:pt x="6" y="14"/>
                    <a:pt x="9" y="16"/>
                    <a:pt x="7" y="15"/>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17" name="Freeform 411">
              <a:extLst>
                <a:ext uri="{FF2B5EF4-FFF2-40B4-BE49-F238E27FC236}">
                  <a16:creationId xmlns:a16="http://schemas.microsoft.com/office/drawing/2014/main" xmlns="" id="{B1534330-DFA3-4935-B0C4-D0FE6754F6BA}"/>
                </a:ext>
              </a:extLst>
            </p:cNvPr>
            <p:cNvSpPr>
              <a:spLocks/>
            </p:cNvSpPr>
            <p:nvPr/>
          </p:nvSpPr>
          <p:spPr bwMode="auto">
            <a:xfrm>
              <a:off x="17539541" y="3749421"/>
              <a:ext cx="201758" cy="69244"/>
            </a:xfrm>
            <a:custGeom>
              <a:avLst/>
              <a:gdLst>
                <a:gd name="T0" fmla="*/ 5 w 25"/>
                <a:gd name="T1" fmla="*/ 3 h 8"/>
                <a:gd name="T2" fmla="*/ 3 w 25"/>
                <a:gd name="T3" fmla="*/ 1 h 8"/>
                <a:gd name="T4" fmla="*/ 1 w 25"/>
                <a:gd name="T5" fmla="*/ 2 h 8"/>
                <a:gd name="T6" fmla="*/ 2 w 25"/>
                <a:gd name="T7" fmla="*/ 4 h 8"/>
                <a:gd name="T8" fmla="*/ 5 w 25"/>
                <a:gd name="T9" fmla="*/ 6 h 8"/>
                <a:gd name="T10" fmla="*/ 16 w 25"/>
                <a:gd name="T11" fmla="*/ 8 h 8"/>
                <a:gd name="T12" fmla="*/ 24 w 25"/>
                <a:gd name="T13" fmla="*/ 5 h 8"/>
                <a:gd name="T14" fmla="*/ 23 w 25"/>
                <a:gd name="T15" fmla="*/ 6 h 8"/>
                <a:gd name="T16" fmla="*/ 20 w 25"/>
                <a:gd name="T17" fmla="*/ 4 h 8"/>
                <a:gd name="T18" fmla="*/ 15 w 25"/>
                <a:gd name="T19" fmla="*/ 4 h 8"/>
                <a:gd name="T20" fmla="*/ 10 w 25"/>
                <a:gd name="T21" fmla="*/ 2 h 8"/>
                <a:gd name="T22" fmla="*/ 5 w 25"/>
                <a:gd name="T23"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 h="8">
                  <a:moveTo>
                    <a:pt x="5" y="3"/>
                  </a:moveTo>
                  <a:cubicBezTo>
                    <a:pt x="4" y="3"/>
                    <a:pt x="4" y="1"/>
                    <a:pt x="3" y="1"/>
                  </a:cubicBezTo>
                  <a:cubicBezTo>
                    <a:pt x="3" y="0"/>
                    <a:pt x="1" y="2"/>
                    <a:pt x="1" y="2"/>
                  </a:cubicBezTo>
                  <a:cubicBezTo>
                    <a:pt x="0" y="4"/>
                    <a:pt x="1" y="4"/>
                    <a:pt x="2" y="4"/>
                  </a:cubicBezTo>
                  <a:cubicBezTo>
                    <a:pt x="3" y="4"/>
                    <a:pt x="4" y="6"/>
                    <a:pt x="5" y="6"/>
                  </a:cubicBezTo>
                  <a:cubicBezTo>
                    <a:pt x="9" y="7"/>
                    <a:pt x="12" y="8"/>
                    <a:pt x="16" y="8"/>
                  </a:cubicBezTo>
                  <a:cubicBezTo>
                    <a:pt x="17" y="8"/>
                    <a:pt x="25" y="7"/>
                    <a:pt x="24" y="5"/>
                  </a:cubicBezTo>
                  <a:cubicBezTo>
                    <a:pt x="23" y="5"/>
                    <a:pt x="23" y="6"/>
                    <a:pt x="23" y="6"/>
                  </a:cubicBezTo>
                  <a:cubicBezTo>
                    <a:pt x="22" y="6"/>
                    <a:pt x="21" y="5"/>
                    <a:pt x="20" y="4"/>
                  </a:cubicBezTo>
                  <a:cubicBezTo>
                    <a:pt x="19" y="4"/>
                    <a:pt x="17" y="3"/>
                    <a:pt x="15" y="4"/>
                  </a:cubicBezTo>
                  <a:cubicBezTo>
                    <a:pt x="14" y="4"/>
                    <a:pt x="12" y="2"/>
                    <a:pt x="10" y="2"/>
                  </a:cubicBezTo>
                  <a:cubicBezTo>
                    <a:pt x="8" y="2"/>
                    <a:pt x="7" y="3"/>
                    <a:pt x="5" y="3"/>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18" name="Freeform 412">
              <a:extLst>
                <a:ext uri="{FF2B5EF4-FFF2-40B4-BE49-F238E27FC236}">
                  <a16:creationId xmlns:a16="http://schemas.microsoft.com/office/drawing/2014/main" xmlns="" id="{C9590BCB-A19A-400F-8FDA-2319539A1959}"/>
                </a:ext>
              </a:extLst>
            </p:cNvPr>
            <p:cNvSpPr>
              <a:spLocks/>
            </p:cNvSpPr>
            <p:nvPr/>
          </p:nvSpPr>
          <p:spPr bwMode="auto">
            <a:xfrm>
              <a:off x="17283252" y="3885024"/>
              <a:ext cx="169042" cy="69244"/>
            </a:xfrm>
            <a:custGeom>
              <a:avLst/>
              <a:gdLst>
                <a:gd name="T0" fmla="*/ 2 w 21"/>
                <a:gd name="T1" fmla="*/ 6 h 8"/>
                <a:gd name="T2" fmla="*/ 8 w 21"/>
                <a:gd name="T3" fmla="*/ 6 h 8"/>
                <a:gd name="T4" fmla="*/ 14 w 21"/>
                <a:gd name="T5" fmla="*/ 8 h 8"/>
                <a:gd name="T6" fmla="*/ 19 w 21"/>
                <a:gd name="T7" fmla="*/ 7 h 8"/>
                <a:gd name="T8" fmla="*/ 17 w 21"/>
                <a:gd name="T9" fmla="*/ 4 h 8"/>
                <a:gd name="T10" fmla="*/ 7 w 21"/>
                <a:gd name="T11" fmla="*/ 2 h 8"/>
                <a:gd name="T12" fmla="*/ 4 w 21"/>
                <a:gd name="T13" fmla="*/ 5 h 8"/>
                <a:gd name="T14" fmla="*/ 2 w 21"/>
                <a:gd name="T15" fmla="*/ 6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8">
                  <a:moveTo>
                    <a:pt x="2" y="6"/>
                  </a:moveTo>
                  <a:cubicBezTo>
                    <a:pt x="5" y="6"/>
                    <a:pt x="6" y="6"/>
                    <a:pt x="8" y="6"/>
                  </a:cubicBezTo>
                  <a:cubicBezTo>
                    <a:pt x="10" y="7"/>
                    <a:pt x="12" y="7"/>
                    <a:pt x="14" y="8"/>
                  </a:cubicBezTo>
                  <a:cubicBezTo>
                    <a:pt x="16" y="8"/>
                    <a:pt x="18" y="8"/>
                    <a:pt x="19" y="7"/>
                  </a:cubicBezTo>
                  <a:cubicBezTo>
                    <a:pt x="21" y="6"/>
                    <a:pt x="18" y="5"/>
                    <a:pt x="17" y="4"/>
                  </a:cubicBezTo>
                  <a:cubicBezTo>
                    <a:pt x="14" y="2"/>
                    <a:pt x="11" y="0"/>
                    <a:pt x="7" y="2"/>
                  </a:cubicBezTo>
                  <a:cubicBezTo>
                    <a:pt x="5" y="3"/>
                    <a:pt x="5" y="4"/>
                    <a:pt x="4" y="5"/>
                  </a:cubicBezTo>
                  <a:cubicBezTo>
                    <a:pt x="3" y="5"/>
                    <a:pt x="0" y="6"/>
                    <a:pt x="2" y="6"/>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19" name="Freeform 413">
              <a:extLst>
                <a:ext uri="{FF2B5EF4-FFF2-40B4-BE49-F238E27FC236}">
                  <a16:creationId xmlns:a16="http://schemas.microsoft.com/office/drawing/2014/main" xmlns="" id="{02EADA79-2F8A-4AFA-BB68-749B2591830F}"/>
                </a:ext>
              </a:extLst>
            </p:cNvPr>
            <p:cNvSpPr>
              <a:spLocks/>
            </p:cNvSpPr>
            <p:nvPr/>
          </p:nvSpPr>
          <p:spPr bwMode="auto">
            <a:xfrm>
              <a:off x="17291431" y="3853290"/>
              <a:ext cx="65435" cy="40393"/>
            </a:xfrm>
            <a:custGeom>
              <a:avLst/>
              <a:gdLst>
                <a:gd name="T0" fmla="*/ 3 w 8"/>
                <a:gd name="T1" fmla="*/ 5 h 5"/>
                <a:gd name="T2" fmla="*/ 4 w 8"/>
                <a:gd name="T3" fmla="*/ 1 h 5"/>
                <a:gd name="T4" fmla="*/ 3 w 8"/>
                <a:gd name="T5" fmla="*/ 5 h 5"/>
                <a:gd name="T6" fmla="*/ 3 w 8"/>
                <a:gd name="T7" fmla="*/ 5 h 5"/>
              </a:gdLst>
              <a:ahLst/>
              <a:cxnLst>
                <a:cxn ang="0">
                  <a:pos x="T0" y="T1"/>
                </a:cxn>
                <a:cxn ang="0">
                  <a:pos x="T2" y="T3"/>
                </a:cxn>
                <a:cxn ang="0">
                  <a:pos x="T4" y="T5"/>
                </a:cxn>
                <a:cxn ang="0">
                  <a:pos x="T6" y="T7"/>
                </a:cxn>
              </a:cxnLst>
              <a:rect l="0" t="0" r="r" b="b"/>
              <a:pathLst>
                <a:path w="8" h="5">
                  <a:moveTo>
                    <a:pt x="3" y="5"/>
                  </a:moveTo>
                  <a:cubicBezTo>
                    <a:pt x="0" y="5"/>
                    <a:pt x="1" y="0"/>
                    <a:pt x="4" y="1"/>
                  </a:cubicBezTo>
                  <a:cubicBezTo>
                    <a:pt x="8" y="2"/>
                    <a:pt x="6" y="4"/>
                    <a:pt x="3" y="5"/>
                  </a:cubicBezTo>
                  <a:cubicBezTo>
                    <a:pt x="1" y="5"/>
                    <a:pt x="5" y="5"/>
                    <a:pt x="3" y="5"/>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20" name="Freeform 414">
              <a:extLst>
                <a:ext uri="{FF2B5EF4-FFF2-40B4-BE49-F238E27FC236}">
                  <a16:creationId xmlns:a16="http://schemas.microsoft.com/office/drawing/2014/main" xmlns="" id="{A10A46C1-1E97-4AA2-847A-5B0BD3884B98}"/>
                </a:ext>
              </a:extLst>
            </p:cNvPr>
            <p:cNvSpPr>
              <a:spLocks/>
            </p:cNvSpPr>
            <p:nvPr/>
          </p:nvSpPr>
          <p:spPr bwMode="auto">
            <a:xfrm>
              <a:off x="17116935" y="3732109"/>
              <a:ext cx="24538" cy="43280"/>
            </a:xfrm>
            <a:custGeom>
              <a:avLst/>
              <a:gdLst>
                <a:gd name="T0" fmla="*/ 1 w 3"/>
                <a:gd name="T1" fmla="*/ 3 h 5"/>
                <a:gd name="T2" fmla="*/ 3 w 3"/>
                <a:gd name="T3" fmla="*/ 1 h 5"/>
                <a:gd name="T4" fmla="*/ 1 w 3"/>
                <a:gd name="T5" fmla="*/ 5 h 5"/>
                <a:gd name="T6" fmla="*/ 1 w 3"/>
                <a:gd name="T7" fmla="*/ 3 h 5"/>
                <a:gd name="T8" fmla="*/ 1 w 3"/>
                <a:gd name="T9" fmla="*/ 3 h 5"/>
              </a:gdLst>
              <a:ahLst/>
              <a:cxnLst>
                <a:cxn ang="0">
                  <a:pos x="T0" y="T1"/>
                </a:cxn>
                <a:cxn ang="0">
                  <a:pos x="T2" y="T3"/>
                </a:cxn>
                <a:cxn ang="0">
                  <a:pos x="T4" y="T5"/>
                </a:cxn>
                <a:cxn ang="0">
                  <a:pos x="T6" y="T7"/>
                </a:cxn>
                <a:cxn ang="0">
                  <a:pos x="T8" y="T9"/>
                </a:cxn>
              </a:cxnLst>
              <a:rect l="0" t="0" r="r" b="b"/>
              <a:pathLst>
                <a:path w="3" h="5">
                  <a:moveTo>
                    <a:pt x="1" y="3"/>
                  </a:moveTo>
                  <a:cubicBezTo>
                    <a:pt x="0" y="2"/>
                    <a:pt x="2" y="0"/>
                    <a:pt x="3" y="1"/>
                  </a:cubicBezTo>
                  <a:cubicBezTo>
                    <a:pt x="3" y="2"/>
                    <a:pt x="2" y="5"/>
                    <a:pt x="1" y="5"/>
                  </a:cubicBezTo>
                  <a:cubicBezTo>
                    <a:pt x="1" y="5"/>
                    <a:pt x="1" y="3"/>
                    <a:pt x="1" y="3"/>
                  </a:cubicBezTo>
                  <a:cubicBezTo>
                    <a:pt x="0" y="2"/>
                    <a:pt x="1" y="3"/>
                    <a:pt x="1" y="3"/>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21" name="Freeform 415">
              <a:extLst>
                <a:ext uri="{FF2B5EF4-FFF2-40B4-BE49-F238E27FC236}">
                  <a16:creationId xmlns:a16="http://schemas.microsoft.com/office/drawing/2014/main" xmlns="" id="{459AA557-3D70-4CCA-AFC8-B3FE1A95864D}"/>
                </a:ext>
              </a:extLst>
            </p:cNvPr>
            <p:cNvSpPr>
              <a:spLocks/>
            </p:cNvSpPr>
            <p:nvPr/>
          </p:nvSpPr>
          <p:spPr bwMode="auto">
            <a:xfrm>
              <a:off x="17116935" y="3859058"/>
              <a:ext cx="32718" cy="43280"/>
            </a:xfrm>
            <a:custGeom>
              <a:avLst/>
              <a:gdLst>
                <a:gd name="T0" fmla="*/ 4 w 4"/>
                <a:gd name="T1" fmla="*/ 4 h 5"/>
                <a:gd name="T2" fmla="*/ 0 w 4"/>
                <a:gd name="T3" fmla="*/ 1 h 5"/>
                <a:gd name="T4" fmla="*/ 4 w 4"/>
                <a:gd name="T5" fmla="*/ 4 h 5"/>
              </a:gdLst>
              <a:ahLst/>
              <a:cxnLst>
                <a:cxn ang="0">
                  <a:pos x="T0" y="T1"/>
                </a:cxn>
                <a:cxn ang="0">
                  <a:pos x="T2" y="T3"/>
                </a:cxn>
                <a:cxn ang="0">
                  <a:pos x="T4" y="T5"/>
                </a:cxn>
              </a:cxnLst>
              <a:rect l="0" t="0" r="r" b="b"/>
              <a:pathLst>
                <a:path w="4" h="5">
                  <a:moveTo>
                    <a:pt x="4" y="4"/>
                  </a:moveTo>
                  <a:cubicBezTo>
                    <a:pt x="4" y="3"/>
                    <a:pt x="1" y="0"/>
                    <a:pt x="0" y="1"/>
                  </a:cubicBezTo>
                  <a:cubicBezTo>
                    <a:pt x="0" y="1"/>
                    <a:pt x="3" y="5"/>
                    <a:pt x="4" y="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22" name="Freeform 416">
              <a:extLst>
                <a:ext uri="{FF2B5EF4-FFF2-40B4-BE49-F238E27FC236}">
                  <a16:creationId xmlns:a16="http://schemas.microsoft.com/office/drawing/2014/main" xmlns="" id="{2985BC62-651F-488D-A9D1-3FBA5595DB35}"/>
                </a:ext>
              </a:extLst>
            </p:cNvPr>
            <p:cNvSpPr>
              <a:spLocks/>
            </p:cNvSpPr>
            <p:nvPr/>
          </p:nvSpPr>
          <p:spPr bwMode="auto">
            <a:xfrm>
              <a:off x="17171465" y="3700373"/>
              <a:ext cx="338083" cy="135605"/>
            </a:xfrm>
            <a:custGeom>
              <a:avLst/>
              <a:gdLst>
                <a:gd name="T0" fmla="*/ 34 w 42"/>
                <a:gd name="T1" fmla="*/ 4 h 16"/>
                <a:gd name="T2" fmla="*/ 29 w 42"/>
                <a:gd name="T3" fmla="*/ 3 h 16"/>
                <a:gd name="T4" fmla="*/ 23 w 42"/>
                <a:gd name="T5" fmla="*/ 0 h 16"/>
                <a:gd name="T6" fmla="*/ 22 w 42"/>
                <a:gd name="T7" fmla="*/ 2 h 16"/>
                <a:gd name="T8" fmla="*/ 20 w 42"/>
                <a:gd name="T9" fmla="*/ 6 h 16"/>
                <a:gd name="T10" fmla="*/ 11 w 42"/>
                <a:gd name="T11" fmla="*/ 1 h 16"/>
                <a:gd name="T12" fmla="*/ 4 w 42"/>
                <a:gd name="T13" fmla="*/ 3 h 16"/>
                <a:gd name="T14" fmla="*/ 2 w 42"/>
                <a:gd name="T15" fmla="*/ 6 h 16"/>
                <a:gd name="T16" fmla="*/ 1 w 42"/>
                <a:gd name="T17" fmla="*/ 10 h 16"/>
                <a:gd name="T18" fmla="*/ 9 w 42"/>
                <a:gd name="T19" fmla="*/ 14 h 16"/>
                <a:gd name="T20" fmla="*/ 13 w 42"/>
                <a:gd name="T21" fmla="*/ 15 h 16"/>
                <a:gd name="T22" fmla="*/ 15 w 42"/>
                <a:gd name="T23" fmla="*/ 13 h 16"/>
                <a:gd name="T24" fmla="*/ 16 w 42"/>
                <a:gd name="T25" fmla="*/ 14 h 16"/>
                <a:gd name="T26" fmla="*/ 18 w 42"/>
                <a:gd name="T27" fmla="*/ 14 h 16"/>
                <a:gd name="T28" fmla="*/ 25 w 42"/>
                <a:gd name="T29" fmla="*/ 12 h 16"/>
                <a:gd name="T30" fmla="*/ 28 w 42"/>
                <a:gd name="T31" fmla="*/ 14 h 16"/>
                <a:gd name="T32" fmla="*/ 34 w 42"/>
                <a:gd name="T33" fmla="*/ 13 h 16"/>
                <a:gd name="T34" fmla="*/ 33 w 42"/>
                <a:gd name="T35" fmla="*/ 12 h 16"/>
                <a:gd name="T36" fmla="*/ 37 w 42"/>
                <a:gd name="T37" fmla="*/ 12 h 16"/>
                <a:gd name="T38" fmla="*/ 39 w 42"/>
                <a:gd name="T39" fmla="*/ 11 h 16"/>
                <a:gd name="T40" fmla="*/ 40 w 42"/>
                <a:gd name="T41" fmla="*/ 9 h 16"/>
                <a:gd name="T42" fmla="*/ 39 w 42"/>
                <a:gd name="T43" fmla="*/ 9 h 16"/>
                <a:gd name="T44" fmla="*/ 42 w 42"/>
                <a:gd name="T45" fmla="*/ 6 h 16"/>
                <a:gd name="T46" fmla="*/ 34 w 42"/>
                <a:gd name="T47" fmla="*/ 4 h 16"/>
                <a:gd name="T48" fmla="*/ 34 w 42"/>
                <a:gd name="T49" fmla="*/ 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2" h="16">
                  <a:moveTo>
                    <a:pt x="34" y="4"/>
                  </a:moveTo>
                  <a:cubicBezTo>
                    <a:pt x="32" y="3"/>
                    <a:pt x="31" y="4"/>
                    <a:pt x="29" y="3"/>
                  </a:cubicBezTo>
                  <a:cubicBezTo>
                    <a:pt x="29" y="3"/>
                    <a:pt x="24" y="0"/>
                    <a:pt x="23" y="0"/>
                  </a:cubicBezTo>
                  <a:cubicBezTo>
                    <a:pt x="23" y="0"/>
                    <a:pt x="24" y="1"/>
                    <a:pt x="22" y="2"/>
                  </a:cubicBezTo>
                  <a:cubicBezTo>
                    <a:pt x="20" y="2"/>
                    <a:pt x="22" y="5"/>
                    <a:pt x="20" y="6"/>
                  </a:cubicBezTo>
                  <a:cubicBezTo>
                    <a:pt x="19" y="6"/>
                    <a:pt x="12" y="1"/>
                    <a:pt x="11" y="1"/>
                  </a:cubicBezTo>
                  <a:cubicBezTo>
                    <a:pt x="9" y="0"/>
                    <a:pt x="4" y="1"/>
                    <a:pt x="4" y="3"/>
                  </a:cubicBezTo>
                  <a:cubicBezTo>
                    <a:pt x="4" y="5"/>
                    <a:pt x="0" y="4"/>
                    <a:pt x="2" y="6"/>
                  </a:cubicBezTo>
                  <a:cubicBezTo>
                    <a:pt x="3" y="7"/>
                    <a:pt x="0" y="9"/>
                    <a:pt x="1" y="10"/>
                  </a:cubicBezTo>
                  <a:cubicBezTo>
                    <a:pt x="3" y="12"/>
                    <a:pt x="6" y="13"/>
                    <a:pt x="9" y="14"/>
                  </a:cubicBezTo>
                  <a:cubicBezTo>
                    <a:pt x="10" y="15"/>
                    <a:pt x="12" y="16"/>
                    <a:pt x="13" y="15"/>
                  </a:cubicBezTo>
                  <a:cubicBezTo>
                    <a:pt x="14" y="15"/>
                    <a:pt x="14" y="12"/>
                    <a:pt x="15" y="13"/>
                  </a:cubicBezTo>
                  <a:cubicBezTo>
                    <a:pt x="15" y="13"/>
                    <a:pt x="15" y="14"/>
                    <a:pt x="16" y="14"/>
                  </a:cubicBezTo>
                  <a:cubicBezTo>
                    <a:pt x="17" y="14"/>
                    <a:pt x="18" y="14"/>
                    <a:pt x="18" y="14"/>
                  </a:cubicBezTo>
                  <a:cubicBezTo>
                    <a:pt x="20" y="13"/>
                    <a:pt x="22" y="13"/>
                    <a:pt x="25" y="12"/>
                  </a:cubicBezTo>
                  <a:cubicBezTo>
                    <a:pt x="27" y="12"/>
                    <a:pt x="27" y="14"/>
                    <a:pt x="28" y="14"/>
                  </a:cubicBezTo>
                  <a:cubicBezTo>
                    <a:pt x="29" y="14"/>
                    <a:pt x="34" y="13"/>
                    <a:pt x="34" y="13"/>
                  </a:cubicBezTo>
                  <a:cubicBezTo>
                    <a:pt x="34" y="13"/>
                    <a:pt x="33" y="12"/>
                    <a:pt x="33" y="12"/>
                  </a:cubicBezTo>
                  <a:cubicBezTo>
                    <a:pt x="33" y="11"/>
                    <a:pt x="36" y="12"/>
                    <a:pt x="37" y="12"/>
                  </a:cubicBezTo>
                  <a:cubicBezTo>
                    <a:pt x="37" y="12"/>
                    <a:pt x="39" y="12"/>
                    <a:pt x="39" y="11"/>
                  </a:cubicBezTo>
                  <a:cubicBezTo>
                    <a:pt x="39" y="10"/>
                    <a:pt x="40" y="9"/>
                    <a:pt x="40" y="9"/>
                  </a:cubicBezTo>
                  <a:cubicBezTo>
                    <a:pt x="40" y="9"/>
                    <a:pt x="40" y="9"/>
                    <a:pt x="39" y="9"/>
                  </a:cubicBezTo>
                  <a:cubicBezTo>
                    <a:pt x="39" y="8"/>
                    <a:pt x="42" y="7"/>
                    <a:pt x="42" y="6"/>
                  </a:cubicBezTo>
                  <a:cubicBezTo>
                    <a:pt x="41" y="5"/>
                    <a:pt x="36" y="4"/>
                    <a:pt x="34" y="4"/>
                  </a:cubicBezTo>
                  <a:cubicBezTo>
                    <a:pt x="32" y="3"/>
                    <a:pt x="36" y="4"/>
                    <a:pt x="34" y="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23" name="Freeform 417">
              <a:extLst>
                <a:ext uri="{FF2B5EF4-FFF2-40B4-BE49-F238E27FC236}">
                  <a16:creationId xmlns:a16="http://schemas.microsoft.com/office/drawing/2014/main" xmlns="" id="{E4BD06E1-10F8-4E36-BC86-AEC8F9CD7276}"/>
                </a:ext>
              </a:extLst>
            </p:cNvPr>
            <p:cNvSpPr>
              <a:spLocks/>
            </p:cNvSpPr>
            <p:nvPr/>
          </p:nvSpPr>
          <p:spPr bwMode="auto">
            <a:xfrm>
              <a:off x="17365047" y="3740766"/>
              <a:ext cx="62708" cy="69244"/>
            </a:xfrm>
            <a:custGeom>
              <a:avLst/>
              <a:gdLst>
                <a:gd name="T0" fmla="*/ 7 w 8"/>
                <a:gd name="T1" fmla="*/ 6 h 8"/>
                <a:gd name="T2" fmla="*/ 4 w 8"/>
                <a:gd name="T3" fmla="*/ 0 h 8"/>
                <a:gd name="T4" fmla="*/ 6 w 8"/>
                <a:gd name="T5" fmla="*/ 2 h 8"/>
                <a:gd name="T6" fmla="*/ 7 w 8"/>
                <a:gd name="T7" fmla="*/ 6 h 8"/>
                <a:gd name="T8" fmla="*/ 7 w 8"/>
                <a:gd name="T9" fmla="*/ 6 h 8"/>
              </a:gdLst>
              <a:ahLst/>
              <a:cxnLst>
                <a:cxn ang="0">
                  <a:pos x="T0" y="T1"/>
                </a:cxn>
                <a:cxn ang="0">
                  <a:pos x="T2" y="T3"/>
                </a:cxn>
                <a:cxn ang="0">
                  <a:pos x="T4" y="T5"/>
                </a:cxn>
                <a:cxn ang="0">
                  <a:pos x="T6" y="T7"/>
                </a:cxn>
                <a:cxn ang="0">
                  <a:pos x="T8" y="T9"/>
                </a:cxn>
              </a:cxnLst>
              <a:rect l="0" t="0" r="r" b="b"/>
              <a:pathLst>
                <a:path w="8" h="8">
                  <a:moveTo>
                    <a:pt x="7" y="6"/>
                  </a:moveTo>
                  <a:cubicBezTo>
                    <a:pt x="6" y="7"/>
                    <a:pt x="0" y="1"/>
                    <a:pt x="4" y="0"/>
                  </a:cubicBezTo>
                  <a:cubicBezTo>
                    <a:pt x="5" y="0"/>
                    <a:pt x="8" y="0"/>
                    <a:pt x="6" y="2"/>
                  </a:cubicBezTo>
                  <a:cubicBezTo>
                    <a:pt x="3" y="4"/>
                    <a:pt x="7" y="4"/>
                    <a:pt x="7" y="6"/>
                  </a:cubicBezTo>
                  <a:cubicBezTo>
                    <a:pt x="6" y="8"/>
                    <a:pt x="7" y="5"/>
                    <a:pt x="7" y="6"/>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24" name="Freeform 418">
              <a:extLst>
                <a:ext uri="{FF2B5EF4-FFF2-40B4-BE49-F238E27FC236}">
                  <a16:creationId xmlns:a16="http://schemas.microsoft.com/office/drawing/2014/main" xmlns="" id="{D5323E74-77AD-47AA-B1DE-8E9D903BC2FA}"/>
                </a:ext>
              </a:extLst>
            </p:cNvPr>
            <p:cNvSpPr>
              <a:spLocks/>
            </p:cNvSpPr>
            <p:nvPr/>
          </p:nvSpPr>
          <p:spPr bwMode="auto">
            <a:xfrm>
              <a:off x="18412014" y="4199512"/>
              <a:ext cx="87246" cy="51932"/>
            </a:xfrm>
            <a:custGeom>
              <a:avLst/>
              <a:gdLst>
                <a:gd name="T0" fmla="*/ 3 w 11"/>
                <a:gd name="T1" fmla="*/ 4 h 6"/>
                <a:gd name="T2" fmla="*/ 1 w 11"/>
                <a:gd name="T3" fmla="*/ 1 h 6"/>
                <a:gd name="T4" fmla="*/ 6 w 11"/>
                <a:gd name="T5" fmla="*/ 1 h 6"/>
                <a:gd name="T6" fmla="*/ 3 w 11"/>
                <a:gd name="T7" fmla="*/ 4 h 6"/>
                <a:gd name="T8" fmla="*/ 3 w 11"/>
                <a:gd name="T9" fmla="*/ 4 h 6"/>
              </a:gdLst>
              <a:ahLst/>
              <a:cxnLst>
                <a:cxn ang="0">
                  <a:pos x="T0" y="T1"/>
                </a:cxn>
                <a:cxn ang="0">
                  <a:pos x="T2" y="T3"/>
                </a:cxn>
                <a:cxn ang="0">
                  <a:pos x="T4" y="T5"/>
                </a:cxn>
                <a:cxn ang="0">
                  <a:pos x="T6" y="T7"/>
                </a:cxn>
                <a:cxn ang="0">
                  <a:pos x="T8" y="T9"/>
                </a:cxn>
              </a:cxnLst>
              <a:rect l="0" t="0" r="r" b="b"/>
              <a:pathLst>
                <a:path w="11" h="6">
                  <a:moveTo>
                    <a:pt x="3" y="4"/>
                  </a:moveTo>
                  <a:cubicBezTo>
                    <a:pt x="1" y="3"/>
                    <a:pt x="0" y="3"/>
                    <a:pt x="1" y="1"/>
                  </a:cubicBezTo>
                  <a:cubicBezTo>
                    <a:pt x="2" y="0"/>
                    <a:pt x="4" y="1"/>
                    <a:pt x="6" y="1"/>
                  </a:cubicBezTo>
                  <a:cubicBezTo>
                    <a:pt x="11" y="2"/>
                    <a:pt x="6" y="6"/>
                    <a:pt x="3" y="4"/>
                  </a:cubicBezTo>
                  <a:cubicBezTo>
                    <a:pt x="2" y="3"/>
                    <a:pt x="4" y="5"/>
                    <a:pt x="3" y="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25" name="Freeform 419">
              <a:extLst>
                <a:ext uri="{FF2B5EF4-FFF2-40B4-BE49-F238E27FC236}">
                  <a16:creationId xmlns:a16="http://schemas.microsoft.com/office/drawing/2014/main" xmlns="" id="{A8FB2355-45FA-44C9-B913-324859D4B048}"/>
                </a:ext>
              </a:extLst>
            </p:cNvPr>
            <p:cNvSpPr>
              <a:spLocks/>
            </p:cNvSpPr>
            <p:nvPr/>
          </p:nvSpPr>
          <p:spPr bwMode="auto">
            <a:xfrm>
              <a:off x="18242970" y="4943899"/>
              <a:ext cx="49075" cy="43280"/>
            </a:xfrm>
            <a:custGeom>
              <a:avLst/>
              <a:gdLst>
                <a:gd name="T0" fmla="*/ 5 w 6"/>
                <a:gd name="T1" fmla="*/ 2 h 5"/>
                <a:gd name="T2" fmla="*/ 5 w 6"/>
                <a:gd name="T3" fmla="*/ 1 h 5"/>
                <a:gd name="T4" fmla="*/ 2 w 6"/>
                <a:gd name="T5" fmla="*/ 1 h 5"/>
                <a:gd name="T6" fmla="*/ 1 w 6"/>
                <a:gd name="T7" fmla="*/ 3 h 5"/>
                <a:gd name="T8" fmla="*/ 0 w 6"/>
                <a:gd name="T9" fmla="*/ 4 h 5"/>
                <a:gd name="T10" fmla="*/ 5 w 6"/>
                <a:gd name="T11" fmla="*/ 2 h 5"/>
                <a:gd name="T12" fmla="*/ 5 w 6"/>
                <a:gd name="T13" fmla="*/ 2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5" y="2"/>
                  </a:moveTo>
                  <a:cubicBezTo>
                    <a:pt x="6" y="2"/>
                    <a:pt x="5" y="1"/>
                    <a:pt x="5" y="1"/>
                  </a:cubicBezTo>
                  <a:cubicBezTo>
                    <a:pt x="4" y="0"/>
                    <a:pt x="3" y="1"/>
                    <a:pt x="2" y="1"/>
                  </a:cubicBezTo>
                  <a:cubicBezTo>
                    <a:pt x="1" y="1"/>
                    <a:pt x="0" y="2"/>
                    <a:pt x="1" y="3"/>
                  </a:cubicBezTo>
                  <a:cubicBezTo>
                    <a:pt x="1" y="3"/>
                    <a:pt x="0" y="5"/>
                    <a:pt x="0" y="4"/>
                  </a:cubicBezTo>
                  <a:cubicBezTo>
                    <a:pt x="0" y="4"/>
                    <a:pt x="5" y="2"/>
                    <a:pt x="5" y="2"/>
                  </a:cubicBezTo>
                  <a:cubicBezTo>
                    <a:pt x="6" y="2"/>
                    <a:pt x="3" y="3"/>
                    <a:pt x="5"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26" name="Freeform 420">
              <a:extLst>
                <a:ext uri="{FF2B5EF4-FFF2-40B4-BE49-F238E27FC236}">
                  <a16:creationId xmlns:a16="http://schemas.microsoft.com/office/drawing/2014/main" xmlns="" id="{C19F0A18-D74F-48B4-A0A9-07282E17121B}"/>
                </a:ext>
              </a:extLst>
            </p:cNvPr>
            <p:cNvSpPr>
              <a:spLocks/>
            </p:cNvSpPr>
            <p:nvPr/>
          </p:nvSpPr>
          <p:spPr bwMode="auto">
            <a:xfrm>
              <a:off x="17179643" y="5192028"/>
              <a:ext cx="40896" cy="23081"/>
            </a:xfrm>
            <a:custGeom>
              <a:avLst/>
              <a:gdLst>
                <a:gd name="T0" fmla="*/ 3 w 5"/>
                <a:gd name="T1" fmla="*/ 3 h 3"/>
                <a:gd name="T2" fmla="*/ 3 w 5"/>
                <a:gd name="T3" fmla="*/ 0 h 3"/>
                <a:gd name="T4" fmla="*/ 3 w 5"/>
                <a:gd name="T5" fmla="*/ 3 h 3"/>
              </a:gdLst>
              <a:ahLst/>
              <a:cxnLst>
                <a:cxn ang="0">
                  <a:pos x="T0" y="T1"/>
                </a:cxn>
                <a:cxn ang="0">
                  <a:pos x="T2" y="T3"/>
                </a:cxn>
                <a:cxn ang="0">
                  <a:pos x="T4" y="T5"/>
                </a:cxn>
              </a:cxnLst>
              <a:rect l="0" t="0" r="r" b="b"/>
              <a:pathLst>
                <a:path w="5" h="3">
                  <a:moveTo>
                    <a:pt x="3" y="3"/>
                  </a:moveTo>
                  <a:cubicBezTo>
                    <a:pt x="1" y="3"/>
                    <a:pt x="0" y="1"/>
                    <a:pt x="3" y="0"/>
                  </a:cubicBezTo>
                  <a:cubicBezTo>
                    <a:pt x="5" y="0"/>
                    <a:pt x="4" y="3"/>
                    <a:pt x="3" y="3"/>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27" name="Freeform 421">
              <a:extLst>
                <a:ext uri="{FF2B5EF4-FFF2-40B4-BE49-F238E27FC236}">
                  <a16:creationId xmlns:a16="http://schemas.microsoft.com/office/drawing/2014/main" xmlns="" id="{1441598E-013C-44D7-A793-514B69C455BF}"/>
                </a:ext>
              </a:extLst>
            </p:cNvPr>
            <p:cNvSpPr>
              <a:spLocks/>
            </p:cNvSpPr>
            <p:nvPr/>
          </p:nvSpPr>
          <p:spPr bwMode="auto">
            <a:xfrm>
              <a:off x="17899434" y="5445925"/>
              <a:ext cx="40896" cy="40393"/>
            </a:xfrm>
            <a:custGeom>
              <a:avLst/>
              <a:gdLst>
                <a:gd name="T0" fmla="*/ 5 w 5"/>
                <a:gd name="T1" fmla="*/ 1 h 5"/>
                <a:gd name="T2" fmla="*/ 1 w 5"/>
                <a:gd name="T3" fmla="*/ 5 h 5"/>
                <a:gd name="T4" fmla="*/ 4 w 5"/>
                <a:gd name="T5" fmla="*/ 3 h 5"/>
                <a:gd name="T6" fmla="*/ 5 w 5"/>
                <a:gd name="T7" fmla="*/ 1 h 5"/>
              </a:gdLst>
              <a:ahLst/>
              <a:cxnLst>
                <a:cxn ang="0">
                  <a:pos x="T0" y="T1"/>
                </a:cxn>
                <a:cxn ang="0">
                  <a:pos x="T2" y="T3"/>
                </a:cxn>
                <a:cxn ang="0">
                  <a:pos x="T4" y="T5"/>
                </a:cxn>
                <a:cxn ang="0">
                  <a:pos x="T6" y="T7"/>
                </a:cxn>
              </a:cxnLst>
              <a:rect l="0" t="0" r="r" b="b"/>
              <a:pathLst>
                <a:path w="5" h="5">
                  <a:moveTo>
                    <a:pt x="5" y="1"/>
                  </a:moveTo>
                  <a:cubicBezTo>
                    <a:pt x="5" y="1"/>
                    <a:pt x="0" y="5"/>
                    <a:pt x="1" y="5"/>
                  </a:cubicBezTo>
                  <a:cubicBezTo>
                    <a:pt x="2" y="5"/>
                    <a:pt x="4" y="3"/>
                    <a:pt x="4" y="3"/>
                  </a:cubicBezTo>
                  <a:cubicBezTo>
                    <a:pt x="5" y="2"/>
                    <a:pt x="5" y="0"/>
                    <a:pt x="5"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28" name="Freeform 422">
              <a:extLst>
                <a:ext uri="{FF2B5EF4-FFF2-40B4-BE49-F238E27FC236}">
                  <a16:creationId xmlns:a16="http://schemas.microsoft.com/office/drawing/2014/main" xmlns="" id="{47D7DA80-6C7D-4F3D-B83D-C4B78B3EC785}"/>
                </a:ext>
              </a:extLst>
            </p:cNvPr>
            <p:cNvSpPr>
              <a:spLocks/>
            </p:cNvSpPr>
            <p:nvPr/>
          </p:nvSpPr>
          <p:spPr bwMode="auto">
            <a:xfrm>
              <a:off x="17874897" y="5512284"/>
              <a:ext cx="16360" cy="8655"/>
            </a:xfrm>
            <a:custGeom>
              <a:avLst/>
              <a:gdLst>
                <a:gd name="T0" fmla="*/ 1 w 2"/>
                <a:gd name="T1" fmla="*/ 0 h 1"/>
                <a:gd name="T2" fmla="*/ 1 w 2"/>
                <a:gd name="T3" fmla="*/ 1 h 1"/>
                <a:gd name="T4" fmla="*/ 1 w 2"/>
                <a:gd name="T5" fmla="*/ 0 h 1"/>
              </a:gdLst>
              <a:ahLst/>
              <a:cxnLst>
                <a:cxn ang="0">
                  <a:pos x="T0" y="T1"/>
                </a:cxn>
                <a:cxn ang="0">
                  <a:pos x="T2" y="T3"/>
                </a:cxn>
                <a:cxn ang="0">
                  <a:pos x="T4" y="T5"/>
                </a:cxn>
              </a:cxnLst>
              <a:rect l="0" t="0" r="r" b="b"/>
              <a:pathLst>
                <a:path w="2" h="1">
                  <a:moveTo>
                    <a:pt x="1" y="0"/>
                  </a:moveTo>
                  <a:cubicBezTo>
                    <a:pt x="1" y="0"/>
                    <a:pt x="0" y="1"/>
                    <a:pt x="1" y="1"/>
                  </a:cubicBezTo>
                  <a:cubicBezTo>
                    <a:pt x="1" y="1"/>
                    <a:pt x="2" y="0"/>
                    <a:pt x="1"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29" name="Freeform 423">
              <a:extLst>
                <a:ext uri="{FF2B5EF4-FFF2-40B4-BE49-F238E27FC236}">
                  <a16:creationId xmlns:a16="http://schemas.microsoft.com/office/drawing/2014/main" xmlns="" id="{629B9069-E940-49FC-B5A7-37080B94F004}"/>
                </a:ext>
              </a:extLst>
            </p:cNvPr>
            <p:cNvSpPr>
              <a:spLocks/>
            </p:cNvSpPr>
            <p:nvPr/>
          </p:nvSpPr>
          <p:spPr bwMode="auto">
            <a:xfrm>
              <a:off x="17763113" y="5647889"/>
              <a:ext cx="24538" cy="8655"/>
            </a:xfrm>
            <a:custGeom>
              <a:avLst/>
              <a:gdLst>
                <a:gd name="T0" fmla="*/ 2 w 3"/>
                <a:gd name="T1" fmla="*/ 0 h 1"/>
                <a:gd name="T2" fmla="*/ 1 w 3"/>
                <a:gd name="T3" fmla="*/ 1 h 1"/>
                <a:gd name="T4" fmla="*/ 2 w 3"/>
                <a:gd name="T5" fmla="*/ 0 h 1"/>
              </a:gdLst>
              <a:ahLst/>
              <a:cxnLst>
                <a:cxn ang="0">
                  <a:pos x="T0" y="T1"/>
                </a:cxn>
                <a:cxn ang="0">
                  <a:pos x="T2" y="T3"/>
                </a:cxn>
                <a:cxn ang="0">
                  <a:pos x="T4" y="T5"/>
                </a:cxn>
              </a:cxnLst>
              <a:rect l="0" t="0" r="r" b="b"/>
              <a:pathLst>
                <a:path w="3" h="1">
                  <a:moveTo>
                    <a:pt x="2" y="0"/>
                  </a:moveTo>
                  <a:cubicBezTo>
                    <a:pt x="2" y="0"/>
                    <a:pt x="0" y="1"/>
                    <a:pt x="1" y="1"/>
                  </a:cubicBezTo>
                  <a:cubicBezTo>
                    <a:pt x="1" y="1"/>
                    <a:pt x="3" y="0"/>
                    <a:pt x="2"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30" name="Freeform 424">
              <a:extLst>
                <a:ext uri="{FF2B5EF4-FFF2-40B4-BE49-F238E27FC236}">
                  <a16:creationId xmlns:a16="http://schemas.microsoft.com/office/drawing/2014/main" xmlns="" id="{677E1058-5ED2-465A-A1AD-BDDC91EB1B12}"/>
                </a:ext>
              </a:extLst>
            </p:cNvPr>
            <p:cNvSpPr>
              <a:spLocks/>
            </p:cNvSpPr>
            <p:nvPr/>
          </p:nvSpPr>
          <p:spPr bwMode="auto">
            <a:xfrm>
              <a:off x="17667684" y="5691167"/>
              <a:ext cx="57256" cy="34623"/>
            </a:xfrm>
            <a:custGeom>
              <a:avLst/>
              <a:gdLst>
                <a:gd name="T0" fmla="*/ 6 w 7"/>
                <a:gd name="T1" fmla="*/ 0 h 4"/>
                <a:gd name="T2" fmla="*/ 1 w 7"/>
                <a:gd name="T3" fmla="*/ 3 h 4"/>
                <a:gd name="T4" fmla="*/ 6 w 7"/>
                <a:gd name="T5" fmla="*/ 0 h 4"/>
              </a:gdLst>
              <a:ahLst/>
              <a:cxnLst>
                <a:cxn ang="0">
                  <a:pos x="T0" y="T1"/>
                </a:cxn>
                <a:cxn ang="0">
                  <a:pos x="T2" y="T3"/>
                </a:cxn>
                <a:cxn ang="0">
                  <a:pos x="T4" y="T5"/>
                </a:cxn>
              </a:cxnLst>
              <a:rect l="0" t="0" r="r" b="b"/>
              <a:pathLst>
                <a:path w="7" h="4">
                  <a:moveTo>
                    <a:pt x="6" y="0"/>
                  </a:moveTo>
                  <a:cubicBezTo>
                    <a:pt x="5" y="0"/>
                    <a:pt x="0" y="2"/>
                    <a:pt x="1" y="3"/>
                  </a:cubicBezTo>
                  <a:cubicBezTo>
                    <a:pt x="2" y="4"/>
                    <a:pt x="7" y="0"/>
                    <a:pt x="6"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31" name="Freeform 425">
              <a:extLst>
                <a:ext uri="{FF2B5EF4-FFF2-40B4-BE49-F238E27FC236}">
                  <a16:creationId xmlns:a16="http://schemas.microsoft.com/office/drawing/2014/main" xmlns="" id="{73C362E3-A9BA-4043-84DE-4BC8440C7746}"/>
                </a:ext>
              </a:extLst>
            </p:cNvPr>
            <p:cNvSpPr>
              <a:spLocks/>
            </p:cNvSpPr>
            <p:nvPr/>
          </p:nvSpPr>
          <p:spPr bwMode="auto">
            <a:xfrm>
              <a:off x="17604975" y="5725790"/>
              <a:ext cx="46350" cy="31739"/>
            </a:xfrm>
            <a:custGeom>
              <a:avLst/>
              <a:gdLst>
                <a:gd name="T0" fmla="*/ 5 w 6"/>
                <a:gd name="T1" fmla="*/ 0 h 4"/>
                <a:gd name="T2" fmla="*/ 1 w 6"/>
                <a:gd name="T3" fmla="*/ 3 h 4"/>
                <a:gd name="T4" fmla="*/ 5 w 6"/>
                <a:gd name="T5" fmla="*/ 0 h 4"/>
                <a:gd name="T6" fmla="*/ 5 w 6"/>
                <a:gd name="T7" fmla="*/ 0 h 4"/>
              </a:gdLst>
              <a:ahLst/>
              <a:cxnLst>
                <a:cxn ang="0">
                  <a:pos x="T0" y="T1"/>
                </a:cxn>
                <a:cxn ang="0">
                  <a:pos x="T2" y="T3"/>
                </a:cxn>
                <a:cxn ang="0">
                  <a:pos x="T4" y="T5"/>
                </a:cxn>
                <a:cxn ang="0">
                  <a:pos x="T6" y="T7"/>
                </a:cxn>
              </a:cxnLst>
              <a:rect l="0" t="0" r="r" b="b"/>
              <a:pathLst>
                <a:path w="6" h="4">
                  <a:moveTo>
                    <a:pt x="5" y="0"/>
                  </a:moveTo>
                  <a:cubicBezTo>
                    <a:pt x="5" y="0"/>
                    <a:pt x="0" y="2"/>
                    <a:pt x="1" y="3"/>
                  </a:cubicBezTo>
                  <a:cubicBezTo>
                    <a:pt x="2" y="4"/>
                    <a:pt x="5" y="0"/>
                    <a:pt x="5" y="0"/>
                  </a:cubicBezTo>
                  <a:cubicBezTo>
                    <a:pt x="5" y="0"/>
                    <a:pt x="6" y="0"/>
                    <a:pt x="5"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32" name="Freeform 426">
              <a:extLst>
                <a:ext uri="{FF2B5EF4-FFF2-40B4-BE49-F238E27FC236}">
                  <a16:creationId xmlns:a16="http://schemas.microsoft.com/office/drawing/2014/main" xmlns="" id="{5BD77662-3C4E-4143-ACA4-245F5A0B2EFA}"/>
                </a:ext>
              </a:extLst>
            </p:cNvPr>
            <p:cNvSpPr>
              <a:spLocks/>
            </p:cNvSpPr>
            <p:nvPr/>
          </p:nvSpPr>
          <p:spPr bwMode="auto">
            <a:xfrm>
              <a:off x="17564079" y="5751756"/>
              <a:ext cx="40896" cy="40393"/>
            </a:xfrm>
            <a:custGeom>
              <a:avLst/>
              <a:gdLst>
                <a:gd name="T0" fmla="*/ 4 w 5"/>
                <a:gd name="T1" fmla="*/ 0 h 5"/>
                <a:gd name="T2" fmla="*/ 0 w 5"/>
                <a:gd name="T3" fmla="*/ 4 h 5"/>
                <a:gd name="T4" fmla="*/ 4 w 5"/>
                <a:gd name="T5" fmla="*/ 0 h 5"/>
                <a:gd name="T6" fmla="*/ 4 w 5"/>
                <a:gd name="T7" fmla="*/ 0 h 5"/>
              </a:gdLst>
              <a:ahLst/>
              <a:cxnLst>
                <a:cxn ang="0">
                  <a:pos x="T0" y="T1"/>
                </a:cxn>
                <a:cxn ang="0">
                  <a:pos x="T2" y="T3"/>
                </a:cxn>
                <a:cxn ang="0">
                  <a:pos x="T4" y="T5"/>
                </a:cxn>
                <a:cxn ang="0">
                  <a:pos x="T6" y="T7"/>
                </a:cxn>
              </a:cxnLst>
              <a:rect l="0" t="0" r="r" b="b"/>
              <a:pathLst>
                <a:path w="5" h="5">
                  <a:moveTo>
                    <a:pt x="4" y="0"/>
                  </a:moveTo>
                  <a:cubicBezTo>
                    <a:pt x="4" y="0"/>
                    <a:pt x="0" y="4"/>
                    <a:pt x="0" y="4"/>
                  </a:cubicBezTo>
                  <a:cubicBezTo>
                    <a:pt x="2" y="5"/>
                    <a:pt x="4" y="0"/>
                    <a:pt x="4" y="0"/>
                  </a:cubicBezTo>
                  <a:cubicBezTo>
                    <a:pt x="4" y="0"/>
                    <a:pt x="5" y="0"/>
                    <a:pt x="4"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33" name="Freeform 427">
              <a:extLst>
                <a:ext uri="{FF2B5EF4-FFF2-40B4-BE49-F238E27FC236}">
                  <a16:creationId xmlns:a16="http://schemas.microsoft.com/office/drawing/2014/main" xmlns="" id="{08AEFEB1-573B-4F09-AF45-68D97A214100}"/>
                </a:ext>
              </a:extLst>
            </p:cNvPr>
            <p:cNvSpPr>
              <a:spLocks/>
            </p:cNvSpPr>
            <p:nvPr/>
          </p:nvSpPr>
          <p:spPr bwMode="auto">
            <a:xfrm>
              <a:off x="17555898" y="5809461"/>
              <a:ext cx="8179" cy="8655"/>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0" y="0"/>
                    <a:pt x="0" y="1"/>
                    <a:pt x="1" y="1"/>
                  </a:cubicBezTo>
                  <a:cubicBezTo>
                    <a:pt x="1" y="1"/>
                    <a:pt x="1" y="0"/>
                    <a:pt x="1"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34" name="Freeform 428">
              <a:extLst>
                <a:ext uri="{FF2B5EF4-FFF2-40B4-BE49-F238E27FC236}">
                  <a16:creationId xmlns:a16="http://schemas.microsoft.com/office/drawing/2014/main" xmlns="" id="{79C44169-DDD2-4D87-8879-AA5012ADAB2B}"/>
                </a:ext>
              </a:extLst>
            </p:cNvPr>
            <p:cNvSpPr>
              <a:spLocks/>
            </p:cNvSpPr>
            <p:nvPr/>
          </p:nvSpPr>
          <p:spPr bwMode="auto">
            <a:xfrm>
              <a:off x="17515001" y="5774837"/>
              <a:ext cx="40896" cy="34623"/>
            </a:xfrm>
            <a:custGeom>
              <a:avLst/>
              <a:gdLst>
                <a:gd name="T0" fmla="*/ 4 w 5"/>
                <a:gd name="T1" fmla="*/ 1 h 4"/>
                <a:gd name="T2" fmla="*/ 0 w 5"/>
                <a:gd name="T3" fmla="*/ 4 h 4"/>
                <a:gd name="T4" fmla="*/ 4 w 5"/>
                <a:gd name="T5" fmla="*/ 1 h 4"/>
                <a:gd name="T6" fmla="*/ 4 w 5"/>
                <a:gd name="T7" fmla="*/ 1 h 4"/>
              </a:gdLst>
              <a:ahLst/>
              <a:cxnLst>
                <a:cxn ang="0">
                  <a:pos x="T0" y="T1"/>
                </a:cxn>
                <a:cxn ang="0">
                  <a:pos x="T2" y="T3"/>
                </a:cxn>
                <a:cxn ang="0">
                  <a:pos x="T4" y="T5"/>
                </a:cxn>
                <a:cxn ang="0">
                  <a:pos x="T6" y="T7"/>
                </a:cxn>
              </a:cxnLst>
              <a:rect l="0" t="0" r="r" b="b"/>
              <a:pathLst>
                <a:path w="5" h="4">
                  <a:moveTo>
                    <a:pt x="4" y="1"/>
                  </a:moveTo>
                  <a:cubicBezTo>
                    <a:pt x="2" y="2"/>
                    <a:pt x="0" y="3"/>
                    <a:pt x="0" y="4"/>
                  </a:cubicBezTo>
                  <a:cubicBezTo>
                    <a:pt x="0" y="4"/>
                    <a:pt x="4" y="1"/>
                    <a:pt x="4" y="1"/>
                  </a:cubicBezTo>
                  <a:cubicBezTo>
                    <a:pt x="3" y="1"/>
                    <a:pt x="5" y="0"/>
                    <a:pt x="4"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35" name="Freeform 429">
              <a:extLst>
                <a:ext uri="{FF2B5EF4-FFF2-40B4-BE49-F238E27FC236}">
                  <a16:creationId xmlns:a16="http://schemas.microsoft.com/office/drawing/2014/main" xmlns="" id="{B294E415-B7D4-4466-B49C-7FFDF4E47F0F}"/>
                </a:ext>
              </a:extLst>
            </p:cNvPr>
            <p:cNvSpPr>
              <a:spLocks/>
            </p:cNvSpPr>
            <p:nvPr/>
          </p:nvSpPr>
          <p:spPr bwMode="auto">
            <a:xfrm>
              <a:off x="17220541" y="6089326"/>
              <a:ext cx="16360" cy="25966"/>
            </a:xfrm>
            <a:custGeom>
              <a:avLst/>
              <a:gdLst>
                <a:gd name="T0" fmla="*/ 1 w 2"/>
                <a:gd name="T1" fmla="*/ 0 h 3"/>
                <a:gd name="T2" fmla="*/ 1 w 2"/>
                <a:gd name="T3" fmla="*/ 3 h 3"/>
                <a:gd name="T4" fmla="*/ 1 w 2"/>
                <a:gd name="T5" fmla="*/ 0 h 3"/>
              </a:gdLst>
              <a:ahLst/>
              <a:cxnLst>
                <a:cxn ang="0">
                  <a:pos x="T0" y="T1"/>
                </a:cxn>
                <a:cxn ang="0">
                  <a:pos x="T2" y="T3"/>
                </a:cxn>
                <a:cxn ang="0">
                  <a:pos x="T4" y="T5"/>
                </a:cxn>
              </a:cxnLst>
              <a:rect l="0" t="0" r="r" b="b"/>
              <a:pathLst>
                <a:path w="2" h="3">
                  <a:moveTo>
                    <a:pt x="1" y="0"/>
                  </a:moveTo>
                  <a:cubicBezTo>
                    <a:pt x="1" y="0"/>
                    <a:pt x="0" y="3"/>
                    <a:pt x="1" y="3"/>
                  </a:cubicBezTo>
                  <a:cubicBezTo>
                    <a:pt x="2" y="3"/>
                    <a:pt x="2" y="0"/>
                    <a:pt x="1"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grpSp>
          <p:nvGrpSpPr>
            <p:cNvPr id="436" name="Group 33">
              <a:extLst>
                <a:ext uri="{FF2B5EF4-FFF2-40B4-BE49-F238E27FC236}">
                  <a16:creationId xmlns:a16="http://schemas.microsoft.com/office/drawing/2014/main" xmlns="" id="{5F6F331A-995D-4591-979F-0CAA986D1A65}"/>
                </a:ext>
              </a:extLst>
            </p:cNvPr>
            <p:cNvGrpSpPr/>
            <p:nvPr/>
          </p:nvGrpSpPr>
          <p:grpSpPr>
            <a:xfrm>
              <a:off x="16926084" y="5725790"/>
              <a:ext cx="597095" cy="600124"/>
              <a:chOff x="5961121" y="2686387"/>
              <a:chExt cx="288233" cy="273757"/>
            </a:xfrm>
            <a:grpFill/>
          </p:grpSpPr>
          <p:sp>
            <p:nvSpPr>
              <p:cNvPr id="803" name="Freeform 430">
                <a:extLst>
                  <a:ext uri="{FF2B5EF4-FFF2-40B4-BE49-F238E27FC236}">
                    <a16:creationId xmlns:a16="http://schemas.microsoft.com/office/drawing/2014/main" xmlns="" id="{AD412099-6D69-4299-966D-AFCC0ECA4136}"/>
                  </a:ext>
                </a:extLst>
              </p:cNvPr>
              <p:cNvSpPr>
                <a:spLocks/>
              </p:cNvSpPr>
              <p:nvPr/>
            </p:nvSpPr>
            <p:spPr bwMode="auto">
              <a:xfrm>
                <a:off x="6130902" y="2686387"/>
                <a:ext cx="118452" cy="100026"/>
              </a:xfrm>
              <a:custGeom>
                <a:avLst/>
                <a:gdLst>
                  <a:gd name="T0" fmla="*/ 28 w 31"/>
                  <a:gd name="T1" fmla="*/ 10 h 26"/>
                  <a:gd name="T2" fmla="*/ 29 w 31"/>
                  <a:gd name="T3" fmla="*/ 7 h 26"/>
                  <a:gd name="T4" fmla="*/ 27 w 31"/>
                  <a:gd name="T5" fmla="*/ 10 h 26"/>
                  <a:gd name="T6" fmla="*/ 20 w 31"/>
                  <a:gd name="T7" fmla="*/ 8 h 26"/>
                  <a:gd name="T8" fmla="*/ 11 w 31"/>
                  <a:gd name="T9" fmla="*/ 1 h 26"/>
                  <a:gd name="T10" fmla="*/ 11 w 31"/>
                  <a:gd name="T11" fmla="*/ 5 h 26"/>
                  <a:gd name="T12" fmla="*/ 9 w 31"/>
                  <a:gd name="T13" fmla="*/ 11 h 26"/>
                  <a:gd name="T14" fmla="*/ 7 w 31"/>
                  <a:gd name="T15" fmla="*/ 14 h 26"/>
                  <a:gd name="T16" fmla="*/ 4 w 31"/>
                  <a:gd name="T17" fmla="*/ 14 h 26"/>
                  <a:gd name="T18" fmla="*/ 5 w 31"/>
                  <a:gd name="T19" fmla="*/ 16 h 26"/>
                  <a:gd name="T20" fmla="*/ 1 w 31"/>
                  <a:gd name="T21" fmla="*/ 18 h 26"/>
                  <a:gd name="T22" fmla="*/ 2 w 31"/>
                  <a:gd name="T23" fmla="*/ 23 h 26"/>
                  <a:gd name="T24" fmla="*/ 4 w 31"/>
                  <a:gd name="T25" fmla="*/ 25 h 26"/>
                  <a:gd name="T26" fmla="*/ 6 w 31"/>
                  <a:gd name="T27" fmla="*/ 23 h 26"/>
                  <a:gd name="T28" fmla="*/ 7 w 31"/>
                  <a:gd name="T29" fmla="*/ 23 h 26"/>
                  <a:gd name="T30" fmla="*/ 4 w 31"/>
                  <a:gd name="T31" fmla="*/ 20 h 26"/>
                  <a:gd name="T32" fmla="*/ 7 w 31"/>
                  <a:gd name="T33" fmla="*/ 19 h 26"/>
                  <a:gd name="T34" fmla="*/ 12 w 31"/>
                  <a:gd name="T35" fmla="*/ 18 h 26"/>
                  <a:gd name="T36" fmla="*/ 17 w 31"/>
                  <a:gd name="T37" fmla="*/ 21 h 26"/>
                  <a:gd name="T38" fmla="*/ 21 w 31"/>
                  <a:gd name="T39" fmla="*/ 16 h 26"/>
                  <a:gd name="T40" fmla="*/ 31 w 31"/>
                  <a:gd name="T41" fmla="*/ 14 h 26"/>
                  <a:gd name="T42" fmla="*/ 29 w 31"/>
                  <a:gd name="T43" fmla="*/ 12 h 26"/>
                  <a:gd name="T44" fmla="*/ 28 w 31"/>
                  <a:gd name="T45" fmla="*/ 10 h 26"/>
                  <a:gd name="T46" fmla="*/ 28 w 31"/>
                  <a:gd name="T47" fmla="*/ 1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 h="26">
                    <a:moveTo>
                      <a:pt x="28" y="10"/>
                    </a:moveTo>
                    <a:cubicBezTo>
                      <a:pt x="28" y="10"/>
                      <a:pt x="29" y="8"/>
                      <a:pt x="29" y="7"/>
                    </a:cubicBezTo>
                    <a:cubicBezTo>
                      <a:pt x="29" y="8"/>
                      <a:pt x="27" y="10"/>
                      <a:pt x="27" y="10"/>
                    </a:cubicBezTo>
                    <a:cubicBezTo>
                      <a:pt x="25" y="10"/>
                      <a:pt x="21" y="9"/>
                      <a:pt x="20" y="8"/>
                    </a:cubicBezTo>
                    <a:cubicBezTo>
                      <a:pt x="17" y="7"/>
                      <a:pt x="15" y="2"/>
                      <a:pt x="11" y="1"/>
                    </a:cubicBezTo>
                    <a:cubicBezTo>
                      <a:pt x="9" y="0"/>
                      <a:pt x="10" y="4"/>
                      <a:pt x="11" y="5"/>
                    </a:cubicBezTo>
                    <a:cubicBezTo>
                      <a:pt x="11" y="7"/>
                      <a:pt x="10" y="9"/>
                      <a:pt x="9" y="11"/>
                    </a:cubicBezTo>
                    <a:cubicBezTo>
                      <a:pt x="8" y="12"/>
                      <a:pt x="10" y="15"/>
                      <a:pt x="7" y="14"/>
                    </a:cubicBezTo>
                    <a:cubicBezTo>
                      <a:pt x="7" y="14"/>
                      <a:pt x="5" y="13"/>
                      <a:pt x="4" y="14"/>
                    </a:cubicBezTo>
                    <a:cubicBezTo>
                      <a:pt x="4" y="15"/>
                      <a:pt x="5" y="16"/>
                      <a:pt x="5" y="16"/>
                    </a:cubicBezTo>
                    <a:cubicBezTo>
                      <a:pt x="5" y="16"/>
                      <a:pt x="2" y="18"/>
                      <a:pt x="1" y="18"/>
                    </a:cubicBezTo>
                    <a:cubicBezTo>
                      <a:pt x="0" y="20"/>
                      <a:pt x="3" y="21"/>
                      <a:pt x="2" y="23"/>
                    </a:cubicBezTo>
                    <a:cubicBezTo>
                      <a:pt x="1" y="24"/>
                      <a:pt x="3" y="26"/>
                      <a:pt x="4" y="25"/>
                    </a:cubicBezTo>
                    <a:cubicBezTo>
                      <a:pt x="5" y="24"/>
                      <a:pt x="5" y="23"/>
                      <a:pt x="6" y="23"/>
                    </a:cubicBezTo>
                    <a:cubicBezTo>
                      <a:pt x="6" y="23"/>
                      <a:pt x="7" y="24"/>
                      <a:pt x="7" y="23"/>
                    </a:cubicBezTo>
                    <a:cubicBezTo>
                      <a:pt x="7" y="22"/>
                      <a:pt x="5" y="21"/>
                      <a:pt x="4" y="20"/>
                    </a:cubicBezTo>
                    <a:cubicBezTo>
                      <a:pt x="3" y="18"/>
                      <a:pt x="7" y="19"/>
                      <a:pt x="7" y="19"/>
                    </a:cubicBezTo>
                    <a:cubicBezTo>
                      <a:pt x="9" y="19"/>
                      <a:pt x="10" y="17"/>
                      <a:pt x="12" y="18"/>
                    </a:cubicBezTo>
                    <a:cubicBezTo>
                      <a:pt x="14" y="19"/>
                      <a:pt x="15" y="20"/>
                      <a:pt x="17" y="21"/>
                    </a:cubicBezTo>
                    <a:cubicBezTo>
                      <a:pt x="20" y="23"/>
                      <a:pt x="19" y="17"/>
                      <a:pt x="21" y="16"/>
                    </a:cubicBezTo>
                    <a:cubicBezTo>
                      <a:pt x="21" y="16"/>
                      <a:pt x="31" y="16"/>
                      <a:pt x="31" y="14"/>
                    </a:cubicBezTo>
                    <a:cubicBezTo>
                      <a:pt x="30" y="13"/>
                      <a:pt x="27" y="15"/>
                      <a:pt x="29" y="12"/>
                    </a:cubicBezTo>
                    <a:cubicBezTo>
                      <a:pt x="30" y="11"/>
                      <a:pt x="27" y="12"/>
                      <a:pt x="28" y="10"/>
                    </a:cubicBezTo>
                    <a:cubicBezTo>
                      <a:pt x="29" y="7"/>
                      <a:pt x="28" y="11"/>
                      <a:pt x="28" y="1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804" name="Freeform 431">
                <a:extLst>
                  <a:ext uri="{FF2B5EF4-FFF2-40B4-BE49-F238E27FC236}">
                    <a16:creationId xmlns:a16="http://schemas.microsoft.com/office/drawing/2014/main" xmlns="" id="{7E14634A-9E23-453F-986D-5B4C46A43CB4}"/>
                  </a:ext>
                </a:extLst>
              </p:cNvPr>
              <p:cNvSpPr>
                <a:spLocks/>
              </p:cNvSpPr>
              <p:nvPr/>
            </p:nvSpPr>
            <p:spPr bwMode="auto">
              <a:xfrm>
                <a:off x="5961121" y="2778517"/>
                <a:ext cx="215847" cy="181627"/>
              </a:xfrm>
              <a:custGeom>
                <a:avLst/>
                <a:gdLst>
                  <a:gd name="T0" fmla="*/ 52 w 56"/>
                  <a:gd name="T1" fmla="*/ 1 h 47"/>
                  <a:gd name="T2" fmla="*/ 51 w 56"/>
                  <a:gd name="T3" fmla="*/ 1 h 47"/>
                  <a:gd name="T4" fmla="*/ 52 w 56"/>
                  <a:gd name="T5" fmla="*/ 3 h 47"/>
                  <a:gd name="T6" fmla="*/ 49 w 56"/>
                  <a:gd name="T7" fmla="*/ 3 h 47"/>
                  <a:gd name="T8" fmla="*/ 47 w 56"/>
                  <a:gd name="T9" fmla="*/ 5 h 47"/>
                  <a:gd name="T10" fmla="*/ 45 w 56"/>
                  <a:gd name="T11" fmla="*/ 6 h 47"/>
                  <a:gd name="T12" fmla="*/ 46 w 56"/>
                  <a:gd name="T13" fmla="*/ 7 h 47"/>
                  <a:gd name="T14" fmla="*/ 46 w 56"/>
                  <a:gd name="T15" fmla="*/ 10 h 47"/>
                  <a:gd name="T16" fmla="*/ 46 w 56"/>
                  <a:gd name="T17" fmla="*/ 13 h 47"/>
                  <a:gd name="T18" fmla="*/ 41 w 56"/>
                  <a:gd name="T19" fmla="*/ 22 h 47"/>
                  <a:gd name="T20" fmla="*/ 36 w 56"/>
                  <a:gd name="T21" fmla="*/ 27 h 47"/>
                  <a:gd name="T22" fmla="*/ 31 w 56"/>
                  <a:gd name="T23" fmla="*/ 27 h 47"/>
                  <a:gd name="T24" fmla="*/ 32 w 56"/>
                  <a:gd name="T25" fmla="*/ 24 h 47"/>
                  <a:gd name="T26" fmla="*/ 30 w 56"/>
                  <a:gd name="T27" fmla="*/ 25 h 47"/>
                  <a:gd name="T28" fmla="*/ 29 w 56"/>
                  <a:gd name="T29" fmla="*/ 27 h 47"/>
                  <a:gd name="T30" fmla="*/ 25 w 56"/>
                  <a:gd name="T31" fmla="*/ 33 h 47"/>
                  <a:gd name="T32" fmla="*/ 25 w 56"/>
                  <a:gd name="T33" fmla="*/ 34 h 47"/>
                  <a:gd name="T34" fmla="*/ 23 w 56"/>
                  <a:gd name="T35" fmla="*/ 36 h 47"/>
                  <a:gd name="T36" fmla="*/ 21 w 56"/>
                  <a:gd name="T37" fmla="*/ 35 h 47"/>
                  <a:gd name="T38" fmla="*/ 17 w 56"/>
                  <a:gd name="T39" fmla="*/ 35 h 47"/>
                  <a:gd name="T40" fmla="*/ 9 w 56"/>
                  <a:gd name="T41" fmla="*/ 36 h 47"/>
                  <a:gd name="T42" fmla="*/ 2 w 56"/>
                  <a:gd name="T43" fmla="*/ 42 h 47"/>
                  <a:gd name="T44" fmla="*/ 1 w 56"/>
                  <a:gd name="T45" fmla="*/ 44 h 47"/>
                  <a:gd name="T46" fmla="*/ 3 w 56"/>
                  <a:gd name="T47" fmla="*/ 43 h 47"/>
                  <a:gd name="T48" fmla="*/ 5 w 56"/>
                  <a:gd name="T49" fmla="*/ 44 h 47"/>
                  <a:gd name="T50" fmla="*/ 22 w 56"/>
                  <a:gd name="T51" fmla="*/ 40 h 47"/>
                  <a:gd name="T52" fmla="*/ 21 w 56"/>
                  <a:gd name="T53" fmla="*/ 43 h 47"/>
                  <a:gd name="T54" fmla="*/ 24 w 56"/>
                  <a:gd name="T55" fmla="*/ 47 h 47"/>
                  <a:gd name="T56" fmla="*/ 27 w 56"/>
                  <a:gd name="T57" fmla="*/ 44 h 47"/>
                  <a:gd name="T58" fmla="*/ 30 w 56"/>
                  <a:gd name="T59" fmla="*/ 43 h 47"/>
                  <a:gd name="T60" fmla="*/ 31 w 56"/>
                  <a:gd name="T61" fmla="*/ 40 h 47"/>
                  <a:gd name="T62" fmla="*/ 38 w 56"/>
                  <a:gd name="T63" fmla="*/ 39 h 47"/>
                  <a:gd name="T64" fmla="*/ 41 w 56"/>
                  <a:gd name="T65" fmla="*/ 40 h 47"/>
                  <a:gd name="T66" fmla="*/ 43 w 56"/>
                  <a:gd name="T67" fmla="*/ 37 h 47"/>
                  <a:gd name="T68" fmla="*/ 45 w 56"/>
                  <a:gd name="T69" fmla="*/ 35 h 47"/>
                  <a:gd name="T70" fmla="*/ 46 w 56"/>
                  <a:gd name="T71" fmla="*/ 38 h 47"/>
                  <a:gd name="T72" fmla="*/ 48 w 56"/>
                  <a:gd name="T73" fmla="*/ 37 h 47"/>
                  <a:gd name="T74" fmla="*/ 49 w 56"/>
                  <a:gd name="T75" fmla="*/ 35 h 47"/>
                  <a:gd name="T76" fmla="*/ 49 w 56"/>
                  <a:gd name="T77" fmla="*/ 32 h 47"/>
                  <a:gd name="T78" fmla="*/ 51 w 56"/>
                  <a:gd name="T79" fmla="*/ 26 h 47"/>
                  <a:gd name="T80" fmla="*/ 51 w 56"/>
                  <a:gd name="T81" fmla="*/ 19 h 47"/>
                  <a:gd name="T82" fmla="*/ 53 w 56"/>
                  <a:gd name="T83" fmla="*/ 19 h 47"/>
                  <a:gd name="T84" fmla="*/ 55 w 56"/>
                  <a:gd name="T85" fmla="*/ 17 h 47"/>
                  <a:gd name="T86" fmla="*/ 55 w 56"/>
                  <a:gd name="T87" fmla="*/ 9 h 47"/>
                  <a:gd name="T88" fmla="*/ 52 w 56"/>
                  <a:gd name="T89" fmla="*/ 1 h 47"/>
                  <a:gd name="T90" fmla="*/ 52 w 56"/>
                  <a:gd name="T91" fmla="*/ 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6" h="47">
                    <a:moveTo>
                      <a:pt x="52" y="1"/>
                    </a:moveTo>
                    <a:cubicBezTo>
                      <a:pt x="51" y="1"/>
                      <a:pt x="51" y="0"/>
                      <a:pt x="51" y="1"/>
                    </a:cubicBezTo>
                    <a:cubicBezTo>
                      <a:pt x="49" y="2"/>
                      <a:pt x="51" y="2"/>
                      <a:pt x="52" y="3"/>
                    </a:cubicBezTo>
                    <a:cubicBezTo>
                      <a:pt x="53" y="4"/>
                      <a:pt x="50" y="5"/>
                      <a:pt x="49" y="3"/>
                    </a:cubicBezTo>
                    <a:cubicBezTo>
                      <a:pt x="48" y="1"/>
                      <a:pt x="47" y="4"/>
                      <a:pt x="47" y="5"/>
                    </a:cubicBezTo>
                    <a:cubicBezTo>
                      <a:pt x="46" y="5"/>
                      <a:pt x="45" y="6"/>
                      <a:pt x="45" y="6"/>
                    </a:cubicBezTo>
                    <a:cubicBezTo>
                      <a:pt x="45" y="8"/>
                      <a:pt x="46" y="7"/>
                      <a:pt x="46" y="7"/>
                    </a:cubicBezTo>
                    <a:cubicBezTo>
                      <a:pt x="46" y="8"/>
                      <a:pt x="46" y="9"/>
                      <a:pt x="46" y="10"/>
                    </a:cubicBezTo>
                    <a:cubicBezTo>
                      <a:pt x="46" y="11"/>
                      <a:pt x="47" y="11"/>
                      <a:pt x="46" y="13"/>
                    </a:cubicBezTo>
                    <a:cubicBezTo>
                      <a:pt x="44" y="16"/>
                      <a:pt x="43" y="19"/>
                      <a:pt x="41" y="22"/>
                    </a:cubicBezTo>
                    <a:cubicBezTo>
                      <a:pt x="40" y="23"/>
                      <a:pt x="37" y="27"/>
                      <a:pt x="36" y="27"/>
                    </a:cubicBezTo>
                    <a:cubicBezTo>
                      <a:pt x="34" y="27"/>
                      <a:pt x="32" y="28"/>
                      <a:pt x="31" y="27"/>
                    </a:cubicBezTo>
                    <a:cubicBezTo>
                      <a:pt x="30" y="26"/>
                      <a:pt x="32" y="25"/>
                      <a:pt x="32" y="24"/>
                    </a:cubicBezTo>
                    <a:cubicBezTo>
                      <a:pt x="33" y="23"/>
                      <a:pt x="30" y="25"/>
                      <a:pt x="30" y="25"/>
                    </a:cubicBezTo>
                    <a:cubicBezTo>
                      <a:pt x="29" y="26"/>
                      <a:pt x="29" y="26"/>
                      <a:pt x="29" y="27"/>
                    </a:cubicBezTo>
                    <a:cubicBezTo>
                      <a:pt x="29" y="30"/>
                      <a:pt x="26" y="31"/>
                      <a:pt x="25" y="33"/>
                    </a:cubicBezTo>
                    <a:cubicBezTo>
                      <a:pt x="25" y="33"/>
                      <a:pt x="25" y="34"/>
                      <a:pt x="25" y="34"/>
                    </a:cubicBezTo>
                    <a:cubicBezTo>
                      <a:pt x="25" y="35"/>
                      <a:pt x="23" y="36"/>
                      <a:pt x="23" y="36"/>
                    </a:cubicBezTo>
                    <a:cubicBezTo>
                      <a:pt x="22" y="36"/>
                      <a:pt x="23" y="35"/>
                      <a:pt x="21" y="35"/>
                    </a:cubicBezTo>
                    <a:cubicBezTo>
                      <a:pt x="20" y="35"/>
                      <a:pt x="19" y="35"/>
                      <a:pt x="17" y="35"/>
                    </a:cubicBezTo>
                    <a:cubicBezTo>
                      <a:pt x="14" y="36"/>
                      <a:pt x="12" y="35"/>
                      <a:pt x="9" y="36"/>
                    </a:cubicBezTo>
                    <a:cubicBezTo>
                      <a:pt x="7" y="38"/>
                      <a:pt x="4" y="40"/>
                      <a:pt x="2" y="42"/>
                    </a:cubicBezTo>
                    <a:cubicBezTo>
                      <a:pt x="0" y="42"/>
                      <a:pt x="0" y="45"/>
                      <a:pt x="1" y="44"/>
                    </a:cubicBezTo>
                    <a:cubicBezTo>
                      <a:pt x="2" y="44"/>
                      <a:pt x="2" y="43"/>
                      <a:pt x="3" y="43"/>
                    </a:cubicBezTo>
                    <a:cubicBezTo>
                      <a:pt x="4" y="44"/>
                      <a:pt x="5" y="45"/>
                      <a:pt x="5" y="44"/>
                    </a:cubicBezTo>
                    <a:cubicBezTo>
                      <a:pt x="10" y="43"/>
                      <a:pt x="17" y="39"/>
                      <a:pt x="22" y="40"/>
                    </a:cubicBezTo>
                    <a:cubicBezTo>
                      <a:pt x="23" y="41"/>
                      <a:pt x="21" y="43"/>
                      <a:pt x="21" y="43"/>
                    </a:cubicBezTo>
                    <a:cubicBezTo>
                      <a:pt x="22" y="44"/>
                      <a:pt x="23" y="47"/>
                      <a:pt x="24" y="47"/>
                    </a:cubicBezTo>
                    <a:cubicBezTo>
                      <a:pt x="25" y="46"/>
                      <a:pt x="26" y="45"/>
                      <a:pt x="27" y="44"/>
                    </a:cubicBezTo>
                    <a:cubicBezTo>
                      <a:pt x="28" y="42"/>
                      <a:pt x="28" y="43"/>
                      <a:pt x="30" y="43"/>
                    </a:cubicBezTo>
                    <a:cubicBezTo>
                      <a:pt x="29" y="43"/>
                      <a:pt x="28" y="35"/>
                      <a:pt x="31" y="40"/>
                    </a:cubicBezTo>
                    <a:cubicBezTo>
                      <a:pt x="32" y="42"/>
                      <a:pt x="37" y="40"/>
                      <a:pt x="38" y="39"/>
                    </a:cubicBezTo>
                    <a:cubicBezTo>
                      <a:pt x="40" y="36"/>
                      <a:pt x="40" y="42"/>
                      <a:pt x="41" y="40"/>
                    </a:cubicBezTo>
                    <a:cubicBezTo>
                      <a:pt x="41" y="39"/>
                      <a:pt x="42" y="37"/>
                      <a:pt x="43" y="37"/>
                    </a:cubicBezTo>
                    <a:cubicBezTo>
                      <a:pt x="44" y="36"/>
                      <a:pt x="44" y="37"/>
                      <a:pt x="45" y="35"/>
                    </a:cubicBezTo>
                    <a:cubicBezTo>
                      <a:pt x="45" y="35"/>
                      <a:pt x="45" y="39"/>
                      <a:pt x="46" y="38"/>
                    </a:cubicBezTo>
                    <a:cubicBezTo>
                      <a:pt x="46" y="38"/>
                      <a:pt x="47" y="38"/>
                      <a:pt x="48" y="37"/>
                    </a:cubicBezTo>
                    <a:cubicBezTo>
                      <a:pt x="49" y="37"/>
                      <a:pt x="48" y="36"/>
                      <a:pt x="49" y="35"/>
                    </a:cubicBezTo>
                    <a:cubicBezTo>
                      <a:pt x="51" y="34"/>
                      <a:pt x="51" y="34"/>
                      <a:pt x="49" y="32"/>
                    </a:cubicBezTo>
                    <a:cubicBezTo>
                      <a:pt x="48" y="31"/>
                      <a:pt x="51" y="28"/>
                      <a:pt x="51" y="26"/>
                    </a:cubicBezTo>
                    <a:cubicBezTo>
                      <a:pt x="52" y="24"/>
                      <a:pt x="50" y="21"/>
                      <a:pt x="51" y="19"/>
                    </a:cubicBezTo>
                    <a:cubicBezTo>
                      <a:pt x="52" y="18"/>
                      <a:pt x="52" y="19"/>
                      <a:pt x="53" y="19"/>
                    </a:cubicBezTo>
                    <a:cubicBezTo>
                      <a:pt x="54" y="19"/>
                      <a:pt x="55" y="17"/>
                      <a:pt x="55" y="17"/>
                    </a:cubicBezTo>
                    <a:cubicBezTo>
                      <a:pt x="56" y="14"/>
                      <a:pt x="56" y="11"/>
                      <a:pt x="55" y="9"/>
                    </a:cubicBezTo>
                    <a:cubicBezTo>
                      <a:pt x="55" y="8"/>
                      <a:pt x="52" y="1"/>
                      <a:pt x="52" y="1"/>
                    </a:cubicBezTo>
                    <a:cubicBezTo>
                      <a:pt x="52" y="1"/>
                      <a:pt x="52" y="1"/>
                      <a:pt x="52"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grpSp>
        <p:sp>
          <p:nvSpPr>
            <p:cNvPr id="437" name="Freeform 432">
              <a:extLst>
                <a:ext uri="{FF2B5EF4-FFF2-40B4-BE49-F238E27FC236}">
                  <a16:creationId xmlns:a16="http://schemas.microsoft.com/office/drawing/2014/main" xmlns="" id="{44FFF0B2-0ABC-4143-8F94-60E22EA3E01D}"/>
                </a:ext>
              </a:extLst>
            </p:cNvPr>
            <p:cNvSpPr>
              <a:spLocks/>
            </p:cNvSpPr>
            <p:nvPr/>
          </p:nvSpPr>
          <p:spPr bwMode="auto">
            <a:xfrm>
              <a:off x="17076037" y="6276864"/>
              <a:ext cx="16360" cy="23081"/>
            </a:xfrm>
            <a:custGeom>
              <a:avLst/>
              <a:gdLst>
                <a:gd name="T0" fmla="*/ 2 w 2"/>
                <a:gd name="T1" fmla="*/ 0 h 3"/>
                <a:gd name="T2" fmla="*/ 0 w 2"/>
                <a:gd name="T3" fmla="*/ 1 h 3"/>
                <a:gd name="T4" fmla="*/ 2 w 2"/>
                <a:gd name="T5" fmla="*/ 0 h 3"/>
              </a:gdLst>
              <a:ahLst/>
              <a:cxnLst>
                <a:cxn ang="0">
                  <a:pos x="T0" y="T1"/>
                </a:cxn>
                <a:cxn ang="0">
                  <a:pos x="T2" y="T3"/>
                </a:cxn>
                <a:cxn ang="0">
                  <a:pos x="T4" y="T5"/>
                </a:cxn>
              </a:cxnLst>
              <a:rect l="0" t="0" r="r" b="b"/>
              <a:pathLst>
                <a:path w="2" h="3">
                  <a:moveTo>
                    <a:pt x="2" y="0"/>
                  </a:moveTo>
                  <a:cubicBezTo>
                    <a:pt x="2" y="0"/>
                    <a:pt x="0" y="1"/>
                    <a:pt x="0" y="1"/>
                  </a:cubicBezTo>
                  <a:cubicBezTo>
                    <a:pt x="1" y="3"/>
                    <a:pt x="2" y="1"/>
                    <a:pt x="2"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38" name="Freeform 433">
              <a:extLst>
                <a:ext uri="{FF2B5EF4-FFF2-40B4-BE49-F238E27FC236}">
                  <a16:creationId xmlns:a16="http://schemas.microsoft.com/office/drawing/2014/main" xmlns="" id="{8D486510-27CB-4162-8484-A4FF2E4D1CF1}"/>
                </a:ext>
              </a:extLst>
            </p:cNvPr>
            <p:cNvSpPr>
              <a:spLocks/>
            </p:cNvSpPr>
            <p:nvPr/>
          </p:nvSpPr>
          <p:spPr bwMode="auto">
            <a:xfrm>
              <a:off x="16980611" y="6276864"/>
              <a:ext cx="103605" cy="83670"/>
            </a:xfrm>
            <a:custGeom>
              <a:avLst/>
              <a:gdLst>
                <a:gd name="T0" fmla="*/ 11 w 13"/>
                <a:gd name="T1" fmla="*/ 2 h 10"/>
                <a:gd name="T2" fmla="*/ 7 w 13"/>
                <a:gd name="T3" fmla="*/ 2 h 10"/>
                <a:gd name="T4" fmla="*/ 5 w 13"/>
                <a:gd name="T5" fmla="*/ 3 h 10"/>
                <a:gd name="T6" fmla="*/ 3 w 13"/>
                <a:gd name="T7" fmla="*/ 4 h 10"/>
                <a:gd name="T8" fmla="*/ 0 w 13"/>
                <a:gd name="T9" fmla="*/ 6 h 10"/>
                <a:gd name="T10" fmla="*/ 3 w 13"/>
                <a:gd name="T11" fmla="*/ 9 h 10"/>
                <a:gd name="T12" fmla="*/ 6 w 13"/>
                <a:gd name="T13" fmla="*/ 6 h 10"/>
                <a:gd name="T14" fmla="*/ 10 w 13"/>
                <a:gd name="T15" fmla="*/ 6 h 10"/>
                <a:gd name="T16" fmla="*/ 11 w 13"/>
                <a:gd name="T17" fmla="*/ 2 h 10"/>
                <a:gd name="T18" fmla="*/ 11 w 13"/>
                <a:gd name="T19"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10">
                  <a:moveTo>
                    <a:pt x="11" y="2"/>
                  </a:moveTo>
                  <a:cubicBezTo>
                    <a:pt x="9" y="2"/>
                    <a:pt x="9" y="0"/>
                    <a:pt x="7" y="2"/>
                  </a:cubicBezTo>
                  <a:cubicBezTo>
                    <a:pt x="6" y="2"/>
                    <a:pt x="5" y="4"/>
                    <a:pt x="5" y="3"/>
                  </a:cubicBezTo>
                  <a:cubicBezTo>
                    <a:pt x="4" y="2"/>
                    <a:pt x="3" y="4"/>
                    <a:pt x="3" y="4"/>
                  </a:cubicBezTo>
                  <a:cubicBezTo>
                    <a:pt x="2" y="6"/>
                    <a:pt x="1" y="5"/>
                    <a:pt x="0" y="6"/>
                  </a:cubicBezTo>
                  <a:cubicBezTo>
                    <a:pt x="0" y="5"/>
                    <a:pt x="2" y="9"/>
                    <a:pt x="3" y="9"/>
                  </a:cubicBezTo>
                  <a:cubicBezTo>
                    <a:pt x="3" y="10"/>
                    <a:pt x="5" y="6"/>
                    <a:pt x="6" y="6"/>
                  </a:cubicBezTo>
                  <a:cubicBezTo>
                    <a:pt x="7" y="6"/>
                    <a:pt x="9" y="7"/>
                    <a:pt x="10" y="6"/>
                  </a:cubicBezTo>
                  <a:cubicBezTo>
                    <a:pt x="11" y="6"/>
                    <a:pt x="13" y="3"/>
                    <a:pt x="11" y="2"/>
                  </a:cubicBezTo>
                  <a:cubicBezTo>
                    <a:pt x="10" y="2"/>
                    <a:pt x="11" y="2"/>
                    <a:pt x="11"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39" name="Freeform 434">
              <a:extLst>
                <a:ext uri="{FF2B5EF4-FFF2-40B4-BE49-F238E27FC236}">
                  <a16:creationId xmlns:a16="http://schemas.microsoft.com/office/drawing/2014/main" xmlns="" id="{88372FA8-12C6-48A8-9686-5ED097434D43}"/>
                </a:ext>
              </a:extLst>
            </p:cNvPr>
            <p:cNvSpPr>
              <a:spLocks/>
            </p:cNvSpPr>
            <p:nvPr/>
          </p:nvSpPr>
          <p:spPr bwMode="auto">
            <a:xfrm>
              <a:off x="16877004" y="6308603"/>
              <a:ext cx="87246" cy="135605"/>
            </a:xfrm>
            <a:custGeom>
              <a:avLst/>
              <a:gdLst>
                <a:gd name="T0" fmla="*/ 7 w 11"/>
                <a:gd name="T1" fmla="*/ 0 h 16"/>
                <a:gd name="T2" fmla="*/ 2 w 11"/>
                <a:gd name="T3" fmla="*/ 2 h 16"/>
                <a:gd name="T4" fmla="*/ 0 w 11"/>
                <a:gd name="T5" fmla="*/ 6 h 16"/>
                <a:gd name="T6" fmla="*/ 2 w 11"/>
                <a:gd name="T7" fmla="*/ 6 h 16"/>
                <a:gd name="T8" fmla="*/ 3 w 11"/>
                <a:gd name="T9" fmla="*/ 4 h 16"/>
                <a:gd name="T10" fmla="*/ 4 w 11"/>
                <a:gd name="T11" fmla="*/ 5 h 16"/>
                <a:gd name="T12" fmla="*/ 3 w 11"/>
                <a:gd name="T13" fmla="*/ 10 h 16"/>
                <a:gd name="T14" fmla="*/ 3 w 11"/>
                <a:gd name="T15" fmla="*/ 11 h 16"/>
                <a:gd name="T16" fmla="*/ 3 w 11"/>
                <a:gd name="T17" fmla="*/ 13 h 16"/>
                <a:gd name="T18" fmla="*/ 5 w 11"/>
                <a:gd name="T19" fmla="*/ 12 h 16"/>
                <a:gd name="T20" fmla="*/ 6 w 11"/>
                <a:gd name="T21" fmla="*/ 15 h 16"/>
                <a:gd name="T22" fmla="*/ 8 w 11"/>
                <a:gd name="T23" fmla="*/ 12 h 16"/>
                <a:gd name="T24" fmla="*/ 11 w 11"/>
                <a:gd name="T25" fmla="*/ 7 h 16"/>
                <a:gd name="T26" fmla="*/ 10 w 11"/>
                <a:gd name="T27" fmla="*/ 2 h 16"/>
                <a:gd name="T28" fmla="*/ 7 w 11"/>
                <a:gd name="T29"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 h="16">
                  <a:moveTo>
                    <a:pt x="7" y="0"/>
                  </a:moveTo>
                  <a:cubicBezTo>
                    <a:pt x="5" y="0"/>
                    <a:pt x="3" y="1"/>
                    <a:pt x="2" y="2"/>
                  </a:cubicBezTo>
                  <a:cubicBezTo>
                    <a:pt x="0" y="3"/>
                    <a:pt x="0" y="4"/>
                    <a:pt x="0" y="6"/>
                  </a:cubicBezTo>
                  <a:cubicBezTo>
                    <a:pt x="0" y="5"/>
                    <a:pt x="3" y="5"/>
                    <a:pt x="2" y="6"/>
                  </a:cubicBezTo>
                  <a:cubicBezTo>
                    <a:pt x="3" y="5"/>
                    <a:pt x="2" y="4"/>
                    <a:pt x="3" y="4"/>
                  </a:cubicBezTo>
                  <a:cubicBezTo>
                    <a:pt x="3" y="4"/>
                    <a:pt x="4" y="4"/>
                    <a:pt x="4" y="5"/>
                  </a:cubicBezTo>
                  <a:cubicBezTo>
                    <a:pt x="4" y="7"/>
                    <a:pt x="4" y="8"/>
                    <a:pt x="3" y="10"/>
                  </a:cubicBezTo>
                  <a:cubicBezTo>
                    <a:pt x="2" y="11"/>
                    <a:pt x="3" y="11"/>
                    <a:pt x="3" y="11"/>
                  </a:cubicBezTo>
                  <a:cubicBezTo>
                    <a:pt x="3" y="12"/>
                    <a:pt x="3" y="13"/>
                    <a:pt x="3" y="13"/>
                  </a:cubicBezTo>
                  <a:cubicBezTo>
                    <a:pt x="3" y="16"/>
                    <a:pt x="5" y="12"/>
                    <a:pt x="5" y="12"/>
                  </a:cubicBezTo>
                  <a:cubicBezTo>
                    <a:pt x="5" y="12"/>
                    <a:pt x="5" y="15"/>
                    <a:pt x="6" y="15"/>
                  </a:cubicBezTo>
                  <a:cubicBezTo>
                    <a:pt x="6" y="16"/>
                    <a:pt x="8" y="13"/>
                    <a:pt x="8" y="12"/>
                  </a:cubicBezTo>
                  <a:cubicBezTo>
                    <a:pt x="10" y="10"/>
                    <a:pt x="10" y="8"/>
                    <a:pt x="11" y="7"/>
                  </a:cubicBezTo>
                  <a:cubicBezTo>
                    <a:pt x="11" y="5"/>
                    <a:pt x="10" y="4"/>
                    <a:pt x="10" y="2"/>
                  </a:cubicBezTo>
                  <a:cubicBezTo>
                    <a:pt x="10" y="0"/>
                    <a:pt x="7" y="2"/>
                    <a:pt x="7"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40" name="Freeform 435">
              <a:extLst>
                <a:ext uri="{FF2B5EF4-FFF2-40B4-BE49-F238E27FC236}">
                  <a16:creationId xmlns:a16="http://schemas.microsoft.com/office/drawing/2014/main" xmlns="" id="{4B753714-9D71-4AE6-B605-0707EE9161FD}"/>
                </a:ext>
              </a:extLst>
            </p:cNvPr>
            <p:cNvSpPr>
              <a:spLocks/>
            </p:cNvSpPr>
            <p:nvPr/>
          </p:nvSpPr>
          <p:spPr bwMode="auto">
            <a:xfrm>
              <a:off x="16789758" y="6640405"/>
              <a:ext cx="29993" cy="25966"/>
            </a:xfrm>
            <a:custGeom>
              <a:avLst/>
              <a:gdLst>
                <a:gd name="T0" fmla="*/ 4 w 4"/>
                <a:gd name="T1" fmla="*/ 0 h 3"/>
                <a:gd name="T2" fmla="*/ 1 w 4"/>
                <a:gd name="T3" fmla="*/ 3 h 3"/>
                <a:gd name="T4" fmla="*/ 4 w 4"/>
                <a:gd name="T5" fmla="*/ 0 h 3"/>
              </a:gdLst>
              <a:ahLst/>
              <a:cxnLst>
                <a:cxn ang="0">
                  <a:pos x="T0" y="T1"/>
                </a:cxn>
                <a:cxn ang="0">
                  <a:pos x="T2" y="T3"/>
                </a:cxn>
                <a:cxn ang="0">
                  <a:pos x="T4" y="T5"/>
                </a:cxn>
              </a:cxnLst>
              <a:rect l="0" t="0" r="r" b="b"/>
              <a:pathLst>
                <a:path w="4" h="3">
                  <a:moveTo>
                    <a:pt x="4" y="0"/>
                  </a:moveTo>
                  <a:cubicBezTo>
                    <a:pt x="3" y="0"/>
                    <a:pt x="0" y="1"/>
                    <a:pt x="1" y="3"/>
                  </a:cubicBezTo>
                  <a:cubicBezTo>
                    <a:pt x="1" y="3"/>
                    <a:pt x="4" y="0"/>
                    <a:pt x="4"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41" name="Freeform 436">
              <a:extLst>
                <a:ext uri="{FF2B5EF4-FFF2-40B4-BE49-F238E27FC236}">
                  <a16:creationId xmlns:a16="http://schemas.microsoft.com/office/drawing/2014/main" xmlns="" id="{9A0B69A1-0D75-4E3F-A872-A90288B47E5E}"/>
                </a:ext>
              </a:extLst>
            </p:cNvPr>
            <p:cNvSpPr>
              <a:spLocks/>
            </p:cNvSpPr>
            <p:nvPr/>
          </p:nvSpPr>
          <p:spPr bwMode="auto">
            <a:xfrm>
              <a:off x="16860645" y="6556732"/>
              <a:ext cx="16360" cy="14426"/>
            </a:xfrm>
            <a:custGeom>
              <a:avLst/>
              <a:gdLst>
                <a:gd name="T0" fmla="*/ 2 w 2"/>
                <a:gd name="T1" fmla="*/ 0 h 2"/>
                <a:gd name="T2" fmla="*/ 0 w 2"/>
                <a:gd name="T3" fmla="*/ 1 h 2"/>
                <a:gd name="T4" fmla="*/ 2 w 2"/>
                <a:gd name="T5" fmla="*/ 0 h 2"/>
              </a:gdLst>
              <a:ahLst/>
              <a:cxnLst>
                <a:cxn ang="0">
                  <a:pos x="T0" y="T1"/>
                </a:cxn>
                <a:cxn ang="0">
                  <a:pos x="T2" y="T3"/>
                </a:cxn>
                <a:cxn ang="0">
                  <a:pos x="T4" y="T5"/>
                </a:cxn>
              </a:cxnLst>
              <a:rect l="0" t="0" r="r" b="b"/>
              <a:pathLst>
                <a:path w="2" h="2">
                  <a:moveTo>
                    <a:pt x="2" y="0"/>
                  </a:moveTo>
                  <a:cubicBezTo>
                    <a:pt x="1" y="0"/>
                    <a:pt x="0" y="1"/>
                    <a:pt x="0" y="1"/>
                  </a:cubicBezTo>
                  <a:cubicBezTo>
                    <a:pt x="0" y="2"/>
                    <a:pt x="2" y="0"/>
                    <a:pt x="2"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42" name="Freeform 437">
              <a:extLst>
                <a:ext uri="{FF2B5EF4-FFF2-40B4-BE49-F238E27FC236}">
                  <a16:creationId xmlns:a16="http://schemas.microsoft.com/office/drawing/2014/main" xmlns="" id="{2A80B64B-9C49-424A-9BE1-F69CA5A89C99}"/>
                </a:ext>
              </a:extLst>
            </p:cNvPr>
            <p:cNvSpPr>
              <a:spLocks/>
            </p:cNvSpPr>
            <p:nvPr/>
          </p:nvSpPr>
          <p:spPr bwMode="auto">
            <a:xfrm>
              <a:off x="16645254" y="6732730"/>
              <a:ext cx="16360" cy="8655"/>
            </a:xfrm>
            <a:custGeom>
              <a:avLst/>
              <a:gdLst>
                <a:gd name="T0" fmla="*/ 2 w 2"/>
                <a:gd name="T1" fmla="*/ 0 h 1"/>
                <a:gd name="T2" fmla="*/ 1 w 2"/>
                <a:gd name="T3" fmla="*/ 1 h 1"/>
                <a:gd name="T4" fmla="*/ 2 w 2"/>
                <a:gd name="T5" fmla="*/ 0 h 1"/>
              </a:gdLst>
              <a:ahLst/>
              <a:cxnLst>
                <a:cxn ang="0">
                  <a:pos x="T0" y="T1"/>
                </a:cxn>
                <a:cxn ang="0">
                  <a:pos x="T2" y="T3"/>
                </a:cxn>
                <a:cxn ang="0">
                  <a:pos x="T4" y="T5"/>
                </a:cxn>
              </a:cxnLst>
              <a:rect l="0" t="0" r="r" b="b"/>
              <a:pathLst>
                <a:path w="2" h="1">
                  <a:moveTo>
                    <a:pt x="2" y="0"/>
                  </a:moveTo>
                  <a:cubicBezTo>
                    <a:pt x="1" y="0"/>
                    <a:pt x="0" y="1"/>
                    <a:pt x="1" y="1"/>
                  </a:cubicBezTo>
                  <a:cubicBezTo>
                    <a:pt x="2" y="1"/>
                    <a:pt x="2" y="0"/>
                    <a:pt x="2"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43" name="Freeform 438">
              <a:extLst>
                <a:ext uri="{FF2B5EF4-FFF2-40B4-BE49-F238E27FC236}">
                  <a16:creationId xmlns:a16="http://schemas.microsoft.com/office/drawing/2014/main" xmlns="" id="{9666DDAE-9CEE-4564-B2B6-B0C0103795F6}"/>
                </a:ext>
              </a:extLst>
            </p:cNvPr>
            <p:cNvSpPr>
              <a:spLocks/>
            </p:cNvSpPr>
            <p:nvPr/>
          </p:nvSpPr>
          <p:spPr bwMode="auto">
            <a:xfrm>
              <a:off x="16492574" y="6700992"/>
              <a:ext cx="95427" cy="141376"/>
            </a:xfrm>
            <a:custGeom>
              <a:avLst/>
              <a:gdLst>
                <a:gd name="T0" fmla="*/ 8 w 12"/>
                <a:gd name="T1" fmla="*/ 1 h 17"/>
                <a:gd name="T2" fmla="*/ 0 w 12"/>
                <a:gd name="T3" fmla="*/ 8 h 17"/>
                <a:gd name="T4" fmla="*/ 1 w 12"/>
                <a:gd name="T5" fmla="*/ 14 h 17"/>
                <a:gd name="T6" fmla="*/ 3 w 12"/>
                <a:gd name="T7" fmla="*/ 17 h 17"/>
                <a:gd name="T8" fmla="*/ 8 w 12"/>
                <a:gd name="T9" fmla="*/ 1 h 17"/>
                <a:gd name="T10" fmla="*/ 8 w 12"/>
                <a:gd name="T11" fmla="*/ 1 h 17"/>
              </a:gdLst>
              <a:ahLst/>
              <a:cxnLst>
                <a:cxn ang="0">
                  <a:pos x="T0" y="T1"/>
                </a:cxn>
                <a:cxn ang="0">
                  <a:pos x="T2" y="T3"/>
                </a:cxn>
                <a:cxn ang="0">
                  <a:pos x="T4" y="T5"/>
                </a:cxn>
                <a:cxn ang="0">
                  <a:pos x="T6" y="T7"/>
                </a:cxn>
                <a:cxn ang="0">
                  <a:pos x="T8" y="T9"/>
                </a:cxn>
                <a:cxn ang="0">
                  <a:pos x="T10" y="T11"/>
                </a:cxn>
              </a:cxnLst>
              <a:rect l="0" t="0" r="r" b="b"/>
              <a:pathLst>
                <a:path w="12" h="17">
                  <a:moveTo>
                    <a:pt x="8" y="1"/>
                  </a:moveTo>
                  <a:cubicBezTo>
                    <a:pt x="5" y="0"/>
                    <a:pt x="1" y="6"/>
                    <a:pt x="0" y="8"/>
                  </a:cubicBezTo>
                  <a:cubicBezTo>
                    <a:pt x="0" y="10"/>
                    <a:pt x="0" y="12"/>
                    <a:pt x="1" y="14"/>
                  </a:cubicBezTo>
                  <a:cubicBezTo>
                    <a:pt x="1" y="14"/>
                    <a:pt x="3" y="17"/>
                    <a:pt x="3" y="17"/>
                  </a:cubicBezTo>
                  <a:cubicBezTo>
                    <a:pt x="4" y="15"/>
                    <a:pt x="12" y="2"/>
                    <a:pt x="8" y="1"/>
                  </a:cubicBezTo>
                  <a:cubicBezTo>
                    <a:pt x="7" y="1"/>
                    <a:pt x="9" y="1"/>
                    <a:pt x="8"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44" name="Freeform 439">
              <a:extLst>
                <a:ext uri="{FF2B5EF4-FFF2-40B4-BE49-F238E27FC236}">
                  <a16:creationId xmlns:a16="http://schemas.microsoft.com/office/drawing/2014/main" xmlns="" id="{A4891592-4A32-471A-BABB-6298DAA11F9C}"/>
                </a:ext>
              </a:extLst>
            </p:cNvPr>
            <p:cNvSpPr>
              <a:spLocks/>
            </p:cNvSpPr>
            <p:nvPr/>
          </p:nvSpPr>
          <p:spPr bwMode="auto">
            <a:xfrm>
              <a:off x="16020893" y="6937579"/>
              <a:ext cx="111786" cy="83670"/>
            </a:xfrm>
            <a:custGeom>
              <a:avLst/>
              <a:gdLst>
                <a:gd name="T0" fmla="*/ 13 w 14"/>
                <a:gd name="T1" fmla="*/ 1 h 10"/>
                <a:gd name="T2" fmla="*/ 9 w 14"/>
                <a:gd name="T3" fmla="*/ 0 h 10"/>
                <a:gd name="T4" fmla="*/ 4 w 14"/>
                <a:gd name="T5" fmla="*/ 2 h 10"/>
                <a:gd name="T6" fmla="*/ 4 w 14"/>
                <a:gd name="T7" fmla="*/ 9 h 10"/>
                <a:gd name="T8" fmla="*/ 11 w 14"/>
                <a:gd name="T9" fmla="*/ 6 h 10"/>
                <a:gd name="T10" fmla="*/ 13 w 14"/>
                <a:gd name="T11" fmla="*/ 1 h 10"/>
              </a:gdLst>
              <a:ahLst/>
              <a:cxnLst>
                <a:cxn ang="0">
                  <a:pos x="T0" y="T1"/>
                </a:cxn>
                <a:cxn ang="0">
                  <a:pos x="T2" y="T3"/>
                </a:cxn>
                <a:cxn ang="0">
                  <a:pos x="T4" y="T5"/>
                </a:cxn>
                <a:cxn ang="0">
                  <a:pos x="T6" y="T7"/>
                </a:cxn>
                <a:cxn ang="0">
                  <a:pos x="T8" y="T9"/>
                </a:cxn>
                <a:cxn ang="0">
                  <a:pos x="T10" y="T11"/>
                </a:cxn>
              </a:cxnLst>
              <a:rect l="0" t="0" r="r" b="b"/>
              <a:pathLst>
                <a:path w="14" h="10">
                  <a:moveTo>
                    <a:pt x="13" y="1"/>
                  </a:moveTo>
                  <a:cubicBezTo>
                    <a:pt x="12" y="1"/>
                    <a:pt x="11" y="0"/>
                    <a:pt x="9" y="0"/>
                  </a:cubicBezTo>
                  <a:cubicBezTo>
                    <a:pt x="7" y="0"/>
                    <a:pt x="6" y="1"/>
                    <a:pt x="4" y="2"/>
                  </a:cubicBezTo>
                  <a:cubicBezTo>
                    <a:pt x="2" y="4"/>
                    <a:pt x="0" y="7"/>
                    <a:pt x="4" y="9"/>
                  </a:cubicBezTo>
                  <a:cubicBezTo>
                    <a:pt x="6" y="10"/>
                    <a:pt x="10" y="8"/>
                    <a:pt x="11" y="6"/>
                  </a:cubicBezTo>
                  <a:cubicBezTo>
                    <a:pt x="11" y="5"/>
                    <a:pt x="14" y="1"/>
                    <a:pt x="13"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45" name="Freeform 440">
              <a:extLst>
                <a:ext uri="{FF2B5EF4-FFF2-40B4-BE49-F238E27FC236}">
                  <a16:creationId xmlns:a16="http://schemas.microsoft.com/office/drawing/2014/main" xmlns="" id="{FDC1D402-9EF0-4740-9D0B-1E3B951925BE}"/>
                </a:ext>
              </a:extLst>
            </p:cNvPr>
            <p:cNvSpPr>
              <a:spLocks/>
            </p:cNvSpPr>
            <p:nvPr/>
          </p:nvSpPr>
          <p:spPr bwMode="auto">
            <a:xfrm>
              <a:off x="16476214" y="6995284"/>
              <a:ext cx="160861" cy="239472"/>
            </a:xfrm>
            <a:custGeom>
              <a:avLst/>
              <a:gdLst>
                <a:gd name="T0" fmla="*/ 12 w 20"/>
                <a:gd name="T1" fmla="*/ 2 h 28"/>
                <a:gd name="T2" fmla="*/ 9 w 20"/>
                <a:gd name="T3" fmla="*/ 2 h 28"/>
                <a:gd name="T4" fmla="*/ 4 w 20"/>
                <a:gd name="T5" fmla="*/ 3 h 28"/>
                <a:gd name="T6" fmla="*/ 3 w 20"/>
                <a:gd name="T7" fmla="*/ 11 h 28"/>
                <a:gd name="T8" fmla="*/ 3 w 20"/>
                <a:gd name="T9" fmla="*/ 13 h 28"/>
                <a:gd name="T10" fmla="*/ 0 w 20"/>
                <a:gd name="T11" fmla="*/ 13 h 28"/>
                <a:gd name="T12" fmla="*/ 3 w 20"/>
                <a:gd name="T13" fmla="*/ 22 h 28"/>
                <a:gd name="T14" fmla="*/ 5 w 20"/>
                <a:gd name="T15" fmla="*/ 20 h 28"/>
                <a:gd name="T16" fmla="*/ 7 w 20"/>
                <a:gd name="T17" fmla="*/ 22 h 28"/>
                <a:gd name="T18" fmla="*/ 4 w 20"/>
                <a:gd name="T19" fmla="*/ 23 h 28"/>
                <a:gd name="T20" fmla="*/ 8 w 20"/>
                <a:gd name="T21" fmla="*/ 26 h 28"/>
                <a:gd name="T22" fmla="*/ 11 w 20"/>
                <a:gd name="T23" fmla="*/ 25 h 28"/>
                <a:gd name="T24" fmla="*/ 15 w 20"/>
                <a:gd name="T25" fmla="*/ 28 h 28"/>
                <a:gd name="T26" fmla="*/ 14 w 20"/>
                <a:gd name="T27" fmla="*/ 25 h 28"/>
                <a:gd name="T28" fmla="*/ 17 w 20"/>
                <a:gd name="T29" fmla="*/ 24 h 28"/>
                <a:gd name="T30" fmla="*/ 10 w 20"/>
                <a:gd name="T31" fmla="*/ 22 h 28"/>
                <a:gd name="T32" fmla="*/ 9 w 20"/>
                <a:gd name="T33" fmla="*/ 16 h 28"/>
                <a:gd name="T34" fmla="*/ 12 w 20"/>
                <a:gd name="T35" fmla="*/ 12 h 28"/>
                <a:gd name="T36" fmla="*/ 13 w 20"/>
                <a:gd name="T37" fmla="*/ 7 h 28"/>
                <a:gd name="T38" fmla="*/ 12 w 20"/>
                <a:gd name="T39" fmla="*/ 2 h 28"/>
                <a:gd name="T40" fmla="*/ 12 w 20"/>
                <a:gd name="T41" fmla="*/ 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28">
                  <a:moveTo>
                    <a:pt x="12" y="2"/>
                  </a:moveTo>
                  <a:cubicBezTo>
                    <a:pt x="10" y="1"/>
                    <a:pt x="11" y="5"/>
                    <a:pt x="9" y="2"/>
                  </a:cubicBezTo>
                  <a:cubicBezTo>
                    <a:pt x="8" y="0"/>
                    <a:pt x="4" y="1"/>
                    <a:pt x="4" y="3"/>
                  </a:cubicBezTo>
                  <a:cubicBezTo>
                    <a:pt x="3" y="6"/>
                    <a:pt x="4" y="8"/>
                    <a:pt x="3" y="11"/>
                  </a:cubicBezTo>
                  <a:cubicBezTo>
                    <a:pt x="3" y="12"/>
                    <a:pt x="3" y="13"/>
                    <a:pt x="3" y="13"/>
                  </a:cubicBezTo>
                  <a:cubicBezTo>
                    <a:pt x="2" y="14"/>
                    <a:pt x="0" y="13"/>
                    <a:pt x="0" y="13"/>
                  </a:cubicBezTo>
                  <a:cubicBezTo>
                    <a:pt x="0" y="13"/>
                    <a:pt x="2" y="22"/>
                    <a:pt x="3" y="22"/>
                  </a:cubicBezTo>
                  <a:cubicBezTo>
                    <a:pt x="3" y="22"/>
                    <a:pt x="4" y="19"/>
                    <a:pt x="5" y="20"/>
                  </a:cubicBezTo>
                  <a:cubicBezTo>
                    <a:pt x="5" y="20"/>
                    <a:pt x="7" y="21"/>
                    <a:pt x="7" y="22"/>
                  </a:cubicBezTo>
                  <a:cubicBezTo>
                    <a:pt x="7" y="23"/>
                    <a:pt x="4" y="21"/>
                    <a:pt x="4" y="23"/>
                  </a:cubicBezTo>
                  <a:cubicBezTo>
                    <a:pt x="4" y="25"/>
                    <a:pt x="6" y="27"/>
                    <a:pt x="8" y="26"/>
                  </a:cubicBezTo>
                  <a:cubicBezTo>
                    <a:pt x="9" y="26"/>
                    <a:pt x="10" y="24"/>
                    <a:pt x="11" y="25"/>
                  </a:cubicBezTo>
                  <a:cubicBezTo>
                    <a:pt x="11" y="25"/>
                    <a:pt x="15" y="28"/>
                    <a:pt x="15" y="28"/>
                  </a:cubicBezTo>
                  <a:cubicBezTo>
                    <a:pt x="16" y="27"/>
                    <a:pt x="13" y="26"/>
                    <a:pt x="14" y="25"/>
                  </a:cubicBezTo>
                  <a:cubicBezTo>
                    <a:pt x="13" y="26"/>
                    <a:pt x="20" y="28"/>
                    <a:pt x="17" y="24"/>
                  </a:cubicBezTo>
                  <a:cubicBezTo>
                    <a:pt x="15" y="22"/>
                    <a:pt x="11" y="25"/>
                    <a:pt x="10" y="22"/>
                  </a:cubicBezTo>
                  <a:cubicBezTo>
                    <a:pt x="9" y="20"/>
                    <a:pt x="9" y="19"/>
                    <a:pt x="9" y="16"/>
                  </a:cubicBezTo>
                  <a:cubicBezTo>
                    <a:pt x="9" y="14"/>
                    <a:pt x="11" y="14"/>
                    <a:pt x="12" y="12"/>
                  </a:cubicBezTo>
                  <a:cubicBezTo>
                    <a:pt x="14" y="10"/>
                    <a:pt x="14" y="9"/>
                    <a:pt x="13" y="7"/>
                  </a:cubicBezTo>
                  <a:cubicBezTo>
                    <a:pt x="13" y="7"/>
                    <a:pt x="13" y="2"/>
                    <a:pt x="12" y="2"/>
                  </a:cubicBezTo>
                  <a:cubicBezTo>
                    <a:pt x="11" y="2"/>
                    <a:pt x="13" y="2"/>
                    <a:pt x="12"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46" name="Freeform 441">
              <a:extLst>
                <a:ext uri="{FF2B5EF4-FFF2-40B4-BE49-F238E27FC236}">
                  <a16:creationId xmlns:a16="http://schemas.microsoft.com/office/drawing/2014/main" xmlns="" id="{B60E9C56-92DE-4B52-A80A-3F8B7823F2F0}"/>
                </a:ext>
              </a:extLst>
            </p:cNvPr>
            <p:cNvSpPr>
              <a:spLocks/>
            </p:cNvSpPr>
            <p:nvPr/>
          </p:nvSpPr>
          <p:spPr bwMode="auto">
            <a:xfrm>
              <a:off x="16612538" y="7200133"/>
              <a:ext cx="49075" cy="66361"/>
            </a:xfrm>
            <a:custGeom>
              <a:avLst/>
              <a:gdLst>
                <a:gd name="T0" fmla="*/ 3 w 6"/>
                <a:gd name="T1" fmla="*/ 1 h 8"/>
                <a:gd name="T2" fmla="*/ 1 w 6"/>
                <a:gd name="T3" fmla="*/ 1 h 8"/>
                <a:gd name="T4" fmla="*/ 0 w 6"/>
                <a:gd name="T5" fmla="*/ 3 h 8"/>
                <a:gd name="T6" fmla="*/ 2 w 6"/>
                <a:gd name="T7" fmla="*/ 6 h 8"/>
                <a:gd name="T8" fmla="*/ 5 w 6"/>
                <a:gd name="T9" fmla="*/ 7 h 8"/>
                <a:gd name="T10" fmla="*/ 4 w 6"/>
                <a:gd name="T11" fmla="*/ 4 h 8"/>
                <a:gd name="T12" fmla="*/ 3 w 6"/>
                <a:gd name="T13" fmla="*/ 1 h 8"/>
                <a:gd name="T14" fmla="*/ 3 w 6"/>
                <a:gd name="T15" fmla="*/ 1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8">
                  <a:moveTo>
                    <a:pt x="3" y="1"/>
                  </a:moveTo>
                  <a:cubicBezTo>
                    <a:pt x="3" y="1"/>
                    <a:pt x="2" y="0"/>
                    <a:pt x="1" y="1"/>
                  </a:cubicBezTo>
                  <a:cubicBezTo>
                    <a:pt x="1" y="2"/>
                    <a:pt x="0" y="2"/>
                    <a:pt x="0" y="3"/>
                  </a:cubicBezTo>
                  <a:cubicBezTo>
                    <a:pt x="1" y="4"/>
                    <a:pt x="0" y="5"/>
                    <a:pt x="2" y="6"/>
                  </a:cubicBezTo>
                  <a:cubicBezTo>
                    <a:pt x="2" y="6"/>
                    <a:pt x="6" y="8"/>
                    <a:pt x="5" y="7"/>
                  </a:cubicBezTo>
                  <a:cubicBezTo>
                    <a:pt x="5" y="6"/>
                    <a:pt x="5" y="5"/>
                    <a:pt x="4" y="4"/>
                  </a:cubicBezTo>
                  <a:cubicBezTo>
                    <a:pt x="2" y="4"/>
                    <a:pt x="2" y="1"/>
                    <a:pt x="3" y="1"/>
                  </a:cubicBezTo>
                  <a:cubicBezTo>
                    <a:pt x="2" y="1"/>
                    <a:pt x="4" y="1"/>
                    <a:pt x="3"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47" name="Freeform 442">
              <a:extLst>
                <a:ext uri="{FF2B5EF4-FFF2-40B4-BE49-F238E27FC236}">
                  <a16:creationId xmlns:a16="http://schemas.microsoft.com/office/drawing/2014/main" xmlns="" id="{3F2E725A-30ED-43D8-9D02-B4A11B8C6896}"/>
                </a:ext>
              </a:extLst>
            </p:cNvPr>
            <p:cNvSpPr>
              <a:spLocks/>
            </p:cNvSpPr>
            <p:nvPr/>
          </p:nvSpPr>
          <p:spPr bwMode="auto">
            <a:xfrm>
              <a:off x="16645254" y="7257837"/>
              <a:ext cx="79067" cy="112524"/>
            </a:xfrm>
            <a:custGeom>
              <a:avLst/>
              <a:gdLst>
                <a:gd name="T0" fmla="*/ 4 w 10"/>
                <a:gd name="T1" fmla="*/ 0 h 13"/>
                <a:gd name="T2" fmla="*/ 2 w 10"/>
                <a:gd name="T3" fmla="*/ 1 h 13"/>
                <a:gd name="T4" fmla="*/ 4 w 10"/>
                <a:gd name="T5" fmla="*/ 4 h 13"/>
                <a:gd name="T6" fmla="*/ 4 w 10"/>
                <a:gd name="T7" fmla="*/ 9 h 13"/>
                <a:gd name="T8" fmla="*/ 5 w 10"/>
                <a:gd name="T9" fmla="*/ 13 h 13"/>
                <a:gd name="T10" fmla="*/ 5 w 10"/>
                <a:gd name="T11" fmla="*/ 11 h 13"/>
                <a:gd name="T12" fmla="*/ 9 w 10"/>
                <a:gd name="T13" fmla="*/ 8 h 13"/>
                <a:gd name="T14" fmla="*/ 8 w 10"/>
                <a:gd name="T15" fmla="*/ 6 h 13"/>
                <a:gd name="T16" fmla="*/ 9 w 10"/>
                <a:gd name="T17" fmla="*/ 5 h 13"/>
                <a:gd name="T18" fmla="*/ 7 w 10"/>
                <a:gd name="T19" fmla="*/ 1 h 13"/>
                <a:gd name="T20" fmla="*/ 4 w 10"/>
                <a:gd name="T21"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13">
                  <a:moveTo>
                    <a:pt x="4" y="0"/>
                  </a:moveTo>
                  <a:cubicBezTo>
                    <a:pt x="3" y="0"/>
                    <a:pt x="4" y="0"/>
                    <a:pt x="2" y="1"/>
                  </a:cubicBezTo>
                  <a:cubicBezTo>
                    <a:pt x="1" y="2"/>
                    <a:pt x="3" y="3"/>
                    <a:pt x="4" y="4"/>
                  </a:cubicBezTo>
                  <a:cubicBezTo>
                    <a:pt x="5" y="6"/>
                    <a:pt x="0" y="7"/>
                    <a:pt x="4" y="9"/>
                  </a:cubicBezTo>
                  <a:cubicBezTo>
                    <a:pt x="5" y="10"/>
                    <a:pt x="3" y="12"/>
                    <a:pt x="5" y="13"/>
                  </a:cubicBezTo>
                  <a:cubicBezTo>
                    <a:pt x="6" y="13"/>
                    <a:pt x="6" y="12"/>
                    <a:pt x="5" y="11"/>
                  </a:cubicBezTo>
                  <a:cubicBezTo>
                    <a:pt x="3" y="5"/>
                    <a:pt x="9" y="10"/>
                    <a:pt x="9" y="8"/>
                  </a:cubicBezTo>
                  <a:cubicBezTo>
                    <a:pt x="9" y="7"/>
                    <a:pt x="7" y="6"/>
                    <a:pt x="8" y="6"/>
                  </a:cubicBezTo>
                  <a:cubicBezTo>
                    <a:pt x="8" y="5"/>
                    <a:pt x="10" y="6"/>
                    <a:pt x="9" y="5"/>
                  </a:cubicBezTo>
                  <a:cubicBezTo>
                    <a:pt x="8" y="4"/>
                    <a:pt x="6" y="3"/>
                    <a:pt x="7" y="1"/>
                  </a:cubicBezTo>
                  <a:cubicBezTo>
                    <a:pt x="7" y="0"/>
                    <a:pt x="5" y="0"/>
                    <a:pt x="4"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48" name="Freeform 443">
              <a:extLst>
                <a:ext uri="{FF2B5EF4-FFF2-40B4-BE49-F238E27FC236}">
                  <a16:creationId xmlns:a16="http://schemas.microsoft.com/office/drawing/2014/main" xmlns="" id="{702A489C-E54C-4DDD-AFD8-424DB5404B5C}"/>
                </a:ext>
              </a:extLst>
            </p:cNvPr>
            <p:cNvSpPr>
              <a:spLocks/>
            </p:cNvSpPr>
            <p:nvPr/>
          </p:nvSpPr>
          <p:spPr bwMode="auto">
            <a:xfrm>
              <a:off x="16500750" y="7208790"/>
              <a:ext cx="49075" cy="66361"/>
            </a:xfrm>
            <a:custGeom>
              <a:avLst/>
              <a:gdLst>
                <a:gd name="T0" fmla="*/ 6 w 6"/>
                <a:gd name="T1" fmla="*/ 5 h 8"/>
                <a:gd name="T2" fmla="*/ 0 w 6"/>
                <a:gd name="T3" fmla="*/ 2 h 8"/>
                <a:gd name="T4" fmla="*/ 3 w 6"/>
                <a:gd name="T5" fmla="*/ 6 h 8"/>
                <a:gd name="T6" fmla="*/ 6 w 6"/>
                <a:gd name="T7" fmla="*/ 5 h 8"/>
                <a:gd name="T8" fmla="*/ 6 w 6"/>
                <a:gd name="T9" fmla="*/ 5 h 8"/>
              </a:gdLst>
              <a:ahLst/>
              <a:cxnLst>
                <a:cxn ang="0">
                  <a:pos x="T0" y="T1"/>
                </a:cxn>
                <a:cxn ang="0">
                  <a:pos x="T2" y="T3"/>
                </a:cxn>
                <a:cxn ang="0">
                  <a:pos x="T4" y="T5"/>
                </a:cxn>
                <a:cxn ang="0">
                  <a:pos x="T6" y="T7"/>
                </a:cxn>
                <a:cxn ang="0">
                  <a:pos x="T8" y="T9"/>
                </a:cxn>
              </a:cxnLst>
              <a:rect l="0" t="0" r="r" b="b"/>
              <a:pathLst>
                <a:path w="6" h="8">
                  <a:moveTo>
                    <a:pt x="6" y="5"/>
                  </a:moveTo>
                  <a:cubicBezTo>
                    <a:pt x="5" y="4"/>
                    <a:pt x="3" y="0"/>
                    <a:pt x="0" y="2"/>
                  </a:cubicBezTo>
                  <a:cubicBezTo>
                    <a:pt x="0" y="2"/>
                    <a:pt x="3" y="5"/>
                    <a:pt x="3" y="6"/>
                  </a:cubicBezTo>
                  <a:cubicBezTo>
                    <a:pt x="3" y="8"/>
                    <a:pt x="6" y="8"/>
                    <a:pt x="6" y="5"/>
                  </a:cubicBezTo>
                  <a:cubicBezTo>
                    <a:pt x="6" y="5"/>
                    <a:pt x="6" y="6"/>
                    <a:pt x="6" y="5"/>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49" name="Freeform 444">
              <a:extLst>
                <a:ext uri="{FF2B5EF4-FFF2-40B4-BE49-F238E27FC236}">
                  <a16:creationId xmlns:a16="http://schemas.microsoft.com/office/drawing/2014/main" xmlns="" id="{409D9C02-4093-4883-AC71-7E405F3BF963}"/>
                </a:ext>
              </a:extLst>
            </p:cNvPr>
            <p:cNvSpPr>
              <a:spLocks/>
            </p:cNvSpPr>
            <p:nvPr/>
          </p:nvSpPr>
          <p:spPr bwMode="auto">
            <a:xfrm>
              <a:off x="16558009" y="7275149"/>
              <a:ext cx="70889" cy="86556"/>
            </a:xfrm>
            <a:custGeom>
              <a:avLst/>
              <a:gdLst>
                <a:gd name="T0" fmla="*/ 3 w 9"/>
                <a:gd name="T1" fmla="*/ 2 h 10"/>
                <a:gd name="T2" fmla="*/ 0 w 9"/>
                <a:gd name="T3" fmla="*/ 2 h 10"/>
                <a:gd name="T4" fmla="*/ 2 w 9"/>
                <a:gd name="T5" fmla="*/ 4 h 10"/>
                <a:gd name="T6" fmla="*/ 1 w 9"/>
                <a:gd name="T7" fmla="*/ 9 h 10"/>
                <a:gd name="T8" fmla="*/ 6 w 9"/>
                <a:gd name="T9" fmla="*/ 6 h 10"/>
                <a:gd name="T10" fmla="*/ 3 w 9"/>
                <a:gd name="T11" fmla="*/ 2 h 10"/>
                <a:gd name="T12" fmla="*/ 3 w 9"/>
                <a:gd name="T13" fmla="*/ 2 h 10"/>
              </a:gdLst>
              <a:ahLst/>
              <a:cxnLst>
                <a:cxn ang="0">
                  <a:pos x="T0" y="T1"/>
                </a:cxn>
                <a:cxn ang="0">
                  <a:pos x="T2" y="T3"/>
                </a:cxn>
                <a:cxn ang="0">
                  <a:pos x="T4" y="T5"/>
                </a:cxn>
                <a:cxn ang="0">
                  <a:pos x="T6" y="T7"/>
                </a:cxn>
                <a:cxn ang="0">
                  <a:pos x="T8" y="T9"/>
                </a:cxn>
                <a:cxn ang="0">
                  <a:pos x="T10" y="T11"/>
                </a:cxn>
                <a:cxn ang="0">
                  <a:pos x="T12" y="T13"/>
                </a:cxn>
              </a:cxnLst>
              <a:rect l="0" t="0" r="r" b="b"/>
              <a:pathLst>
                <a:path w="9" h="10">
                  <a:moveTo>
                    <a:pt x="3" y="2"/>
                  </a:moveTo>
                  <a:cubicBezTo>
                    <a:pt x="2" y="1"/>
                    <a:pt x="1" y="1"/>
                    <a:pt x="0" y="2"/>
                  </a:cubicBezTo>
                  <a:cubicBezTo>
                    <a:pt x="0" y="3"/>
                    <a:pt x="2" y="3"/>
                    <a:pt x="2" y="4"/>
                  </a:cubicBezTo>
                  <a:cubicBezTo>
                    <a:pt x="3" y="5"/>
                    <a:pt x="0" y="8"/>
                    <a:pt x="1" y="9"/>
                  </a:cubicBezTo>
                  <a:cubicBezTo>
                    <a:pt x="1" y="10"/>
                    <a:pt x="5" y="6"/>
                    <a:pt x="6" y="6"/>
                  </a:cubicBezTo>
                  <a:cubicBezTo>
                    <a:pt x="9" y="6"/>
                    <a:pt x="3" y="2"/>
                    <a:pt x="3" y="2"/>
                  </a:cubicBezTo>
                  <a:cubicBezTo>
                    <a:pt x="1" y="0"/>
                    <a:pt x="3" y="2"/>
                    <a:pt x="3"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50" name="Freeform 445">
              <a:extLst>
                <a:ext uri="{FF2B5EF4-FFF2-40B4-BE49-F238E27FC236}">
                  <a16:creationId xmlns:a16="http://schemas.microsoft.com/office/drawing/2014/main" xmlns="" id="{F6F2CD79-6247-43CE-A2AE-1595AA9E6C9B}"/>
                </a:ext>
              </a:extLst>
            </p:cNvPr>
            <p:cNvSpPr>
              <a:spLocks/>
            </p:cNvSpPr>
            <p:nvPr/>
          </p:nvSpPr>
          <p:spPr bwMode="auto">
            <a:xfrm>
              <a:off x="16574368" y="7327081"/>
              <a:ext cx="54530" cy="92325"/>
            </a:xfrm>
            <a:custGeom>
              <a:avLst/>
              <a:gdLst>
                <a:gd name="T0" fmla="*/ 6 w 7"/>
                <a:gd name="T1" fmla="*/ 1 h 11"/>
                <a:gd name="T2" fmla="*/ 3 w 7"/>
                <a:gd name="T3" fmla="*/ 5 h 11"/>
                <a:gd name="T4" fmla="*/ 3 w 7"/>
                <a:gd name="T5" fmla="*/ 9 h 11"/>
                <a:gd name="T6" fmla="*/ 5 w 7"/>
                <a:gd name="T7" fmla="*/ 6 h 11"/>
                <a:gd name="T8" fmla="*/ 6 w 7"/>
                <a:gd name="T9" fmla="*/ 1 h 11"/>
                <a:gd name="T10" fmla="*/ 6 w 7"/>
                <a:gd name="T11" fmla="*/ 1 h 11"/>
              </a:gdLst>
              <a:ahLst/>
              <a:cxnLst>
                <a:cxn ang="0">
                  <a:pos x="T0" y="T1"/>
                </a:cxn>
                <a:cxn ang="0">
                  <a:pos x="T2" y="T3"/>
                </a:cxn>
                <a:cxn ang="0">
                  <a:pos x="T4" y="T5"/>
                </a:cxn>
                <a:cxn ang="0">
                  <a:pos x="T6" y="T7"/>
                </a:cxn>
                <a:cxn ang="0">
                  <a:pos x="T8" y="T9"/>
                </a:cxn>
                <a:cxn ang="0">
                  <a:pos x="T10" y="T11"/>
                </a:cxn>
              </a:cxnLst>
              <a:rect l="0" t="0" r="r" b="b"/>
              <a:pathLst>
                <a:path w="7" h="11">
                  <a:moveTo>
                    <a:pt x="6" y="1"/>
                  </a:moveTo>
                  <a:cubicBezTo>
                    <a:pt x="3" y="1"/>
                    <a:pt x="4" y="4"/>
                    <a:pt x="3" y="5"/>
                  </a:cubicBezTo>
                  <a:cubicBezTo>
                    <a:pt x="0" y="7"/>
                    <a:pt x="1" y="7"/>
                    <a:pt x="3" y="9"/>
                  </a:cubicBezTo>
                  <a:cubicBezTo>
                    <a:pt x="6" y="11"/>
                    <a:pt x="4" y="8"/>
                    <a:pt x="5" y="6"/>
                  </a:cubicBezTo>
                  <a:cubicBezTo>
                    <a:pt x="5" y="6"/>
                    <a:pt x="7" y="0"/>
                    <a:pt x="6" y="1"/>
                  </a:cubicBezTo>
                  <a:cubicBezTo>
                    <a:pt x="5" y="1"/>
                    <a:pt x="6" y="0"/>
                    <a:pt x="6"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51" name="Freeform 446">
              <a:extLst>
                <a:ext uri="{FF2B5EF4-FFF2-40B4-BE49-F238E27FC236}">
                  <a16:creationId xmlns:a16="http://schemas.microsoft.com/office/drawing/2014/main" xmlns="" id="{783E62C4-A93A-41C2-B032-DFA4156795B1}"/>
                </a:ext>
              </a:extLst>
            </p:cNvPr>
            <p:cNvSpPr>
              <a:spLocks/>
            </p:cNvSpPr>
            <p:nvPr/>
          </p:nvSpPr>
          <p:spPr bwMode="auto">
            <a:xfrm>
              <a:off x="16620714" y="7318427"/>
              <a:ext cx="32718" cy="66361"/>
            </a:xfrm>
            <a:custGeom>
              <a:avLst/>
              <a:gdLst>
                <a:gd name="T0" fmla="*/ 3 w 4"/>
                <a:gd name="T1" fmla="*/ 1 h 8"/>
                <a:gd name="T2" fmla="*/ 0 w 4"/>
                <a:gd name="T3" fmla="*/ 8 h 8"/>
                <a:gd name="T4" fmla="*/ 3 w 4"/>
                <a:gd name="T5" fmla="*/ 5 h 8"/>
                <a:gd name="T6" fmla="*/ 3 w 4"/>
                <a:gd name="T7" fmla="*/ 1 h 8"/>
                <a:gd name="T8" fmla="*/ 3 w 4"/>
                <a:gd name="T9" fmla="*/ 1 h 8"/>
              </a:gdLst>
              <a:ahLst/>
              <a:cxnLst>
                <a:cxn ang="0">
                  <a:pos x="T0" y="T1"/>
                </a:cxn>
                <a:cxn ang="0">
                  <a:pos x="T2" y="T3"/>
                </a:cxn>
                <a:cxn ang="0">
                  <a:pos x="T4" y="T5"/>
                </a:cxn>
                <a:cxn ang="0">
                  <a:pos x="T6" y="T7"/>
                </a:cxn>
                <a:cxn ang="0">
                  <a:pos x="T8" y="T9"/>
                </a:cxn>
              </a:cxnLst>
              <a:rect l="0" t="0" r="r" b="b"/>
              <a:pathLst>
                <a:path w="4" h="8">
                  <a:moveTo>
                    <a:pt x="3" y="1"/>
                  </a:moveTo>
                  <a:cubicBezTo>
                    <a:pt x="2" y="1"/>
                    <a:pt x="0" y="7"/>
                    <a:pt x="0" y="8"/>
                  </a:cubicBezTo>
                  <a:cubicBezTo>
                    <a:pt x="0" y="8"/>
                    <a:pt x="2" y="6"/>
                    <a:pt x="3" y="5"/>
                  </a:cubicBezTo>
                  <a:cubicBezTo>
                    <a:pt x="3" y="5"/>
                    <a:pt x="4" y="0"/>
                    <a:pt x="3" y="1"/>
                  </a:cubicBezTo>
                  <a:cubicBezTo>
                    <a:pt x="2" y="1"/>
                    <a:pt x="3" y="1"/>
                    <a:pt x="3"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52" name="Freeform 447">
              <a:extLst>
                <a:ext uri="{FF2B5EF4-FFF2-40B4-BE49-F238E27FC236}">
                  <a16:creationId xmlns:a16="http://schemas.microsoft.com/office/drawing/2014/main" xmlns="" id="{401BBDCF-C014-47CD-A6AB-8B9E0D5DC5DB}"/>
                </a:ext>
              </a:extLst>
            </p:cNvPr>
            <p:cNvSpPr>
              <a:spLocks/>
            </p:cNvSpPr>
            <p:nvPr/>
          </p:nvSpPr>
          <p:spPr bwMode="auto">
            <a:xfrm>
              <a:off x="16637076" y="7361705"/>
              <a:ext cx="49075" cy="31739"/>
            </a:xfrm>
            <a:custGeom>
              <a:avLst/>
              <a:gdLst>
                <a:gd name="T0" fmla="*/ 1 w 6"/>
                <a:gd name="T1" fmla="*/ 1 h 4"/>
                <a:gd name="T2" fmla="*/ 3 w 6"/>
                <a:gd name="T3" fmla="*/ 3 h 4"/>
                <a:gd name="T4" fmla="*/ 1 w 6"/>
                <a:gd name="T5" fmla="*/ 1 h 4"/>
                <a:gd name="T6" fmla="*/ 1 w 6"/>
                <a:gd name="T7" fmla="*/ 1 h 4"/>
              </a:gdLst>
              <a:ahLst/>
              <a:cxnLst>
                <a:cxn ang="0">
                  <a:pos x="T0" y="T1"/>
                </a:cxn>
                <a:cxn ang="0">
                  <a:pos x="T2" y="T3"/>
                </a:cxn>
                <a:cxn ang="0">
                  <a:pos x="T4" y="T5"/>
                </a:cxn>
                <a:cxn ang="0">
                  <a:pos x="T6" y="T7"/>
                </a:cxn>
              </a:cxnLst>
              <a:rect l="0" t="0" r="r" b="b"/>
              <a:pathLst>
                <a:path w="6" h="4">
                  <a:moveTo>
                    <a:pt x="1" y="1"/>
                  </a:moveTo>
                  <a:cubicBezTo>
                    <a:pt x="0" y="3"/>
                    <a:pt x="1" y="4"/>
                    <a:pt x="3" y="3"/>
                  </a:cubicBezTo>
                  <a:cubicBezTo>
                    <a:pt x="6" y="3"/>
                    <a:pt x="2" y="0"/>
                    <a:pt x="1" y="1"/>
                  </a:cubicBezTo>
                  <a:cubicBezTo>
                    <a:pt x="1" y="2"/>
                    <a:pt x="2" y="1"/>
                    <a:pt x="1"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53" name="Freeform 448">
              <a:extLst>
                <a:ext uri="{FF2B5EF4-FFF2-40B4-BE49-F238E27FC236}">
                  <a16:creationId xmlns:a16="http://schemas.microsoft.com/office/drawing/2014/main" xmlns="" id="{77A44A7E-6C87-43A3-8F47-C4E01C9BC0C9}"/>
                </a:ext>
              </a:extLst>
            </p:cNvPr>
            <p:cNvSpPr>
              <a:spLocks/>
            </p:cNvSpPr>
            <p:nvPr/>
          </p:nvSpPr>
          <p:spPr bwMode="auto">
            <a:xfrm>
              <a:off x="16637076" y="7384788"/>
              <a:ext cx="111786" cy="178885"/>
            </a:xfrm>
            <a:custGeom>
              <a:avLst/>
              <a:gdLst>
                <a:gd name="T0" fmla="*/ 10 w 14"/>
                <a:gd name="T1" fmla="*/ 0 h 21"/>
                <a:gd name="T2" fmla="*/ 9 w 14"/>
                <a:gd name="T3" fmla="*/ 2 h 21"/>
                <a:gd name="T4" fmla="*/ 7 w 14"/>
                <a:gd name="T5" fmla="*/ 4 h 21"/>
                <a:gd name="T6" fmla="*/ 3 w 14"/>
                <a:gd name="T7" fmla="*/ 6 h 21"/>
                <a:gd name="T8" fmla="*/ 2 w 14"/>
                <a:gd name="T9" fmla="*/ 11 h 21"/>
                <a:gd name="T10" fmla="*/ 2 w 14"/>
                <a:gd name="T11" fmla="*/ 14 h 21"/>
                <a:gd name="T12" fmla="*/ 3 w 14"/>
                <a:gd name="T13" fmla="*/ 18 h 21"/>
                <a:gd name="T14" fmla="*/ 8 w 14"/>
                <a:gd name="T15" fmla="*/ 19 h 21"/>
                <a:gd name="T16" fmla="*/ 8 w 14"/>
                <a:gd name="T17" fmla="*/ 16 h 21"/>
                <a:gd name="T18" fmla="*/ 10 w 14"/>
                <a:gd name="T19" fmla="*/ 12 h 21"/>
                <a:gd name="T20" fmla="*/ 12 w 14"/>
                <a:gd name="T21" fmla="*/ 17 h 21"/>
                <a:gd name="T22" fmla="*/ 13 w 14"/>
                <a:gd name="T23" fmla="*/ 14 h 21"/>
                <a:gd name="T24" fmla="*/ 13 w 14"/>
                <a:gd name="T25" fmla="*/ 10 h 21"/>
                <a:gd name="T26" fmla="*/ 10 w 14"/>
                <a:gd name="T27" fmla="*/ 0 h 21"/>
                <a:gd name="T28" fmla="*/ 10 w 14"/>
                <a:gd name="T2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 h="21">
                  <a:moveTo>
                    <a:pt x="10" y="0"/>
                  </a:moveTo>
                  <a:cubicBezTo>
                    <a:pt x="9" y="0"/>
                    <a:pt x="9" y="1"/>
                    <a:pt x="9" y="2"/>
                  </a:cubicBezTo>
                  <a:cubicBezTo>
                    <a:pt x="9" y="3"/>
                    <a:pt x="9" y="3"/>
                    <a:pt x="7" y="4"/>
                  </a:cubicBezTo>
                  <a:cubicBezTo>
                    <a:pt x="6" y="4"/>
                    <a:pt x="4" y="6"/>
                    <a:pt x="3" y="6"/>
                  </a:cubicBezTo>
                  <a:cubicBezTo>
                    <a:pt x="1" y="9"/>
                    <a:pt x="0" y="9"/>
                    <a:pt x="2" y="11"/>
                  </a:cubicBezTo>
                  <a:cubicBezTo>
                    <a:pt x="3" y="12"/>
                    <a:pt x="2" y="13"/>
                    <a:pt x="2" y="14"/>
                  </a:cubicBezTo>
                  <a:cubicBezTo>
                    <a:pt x="1" y="16"/>
                    <a:pt x="2" y="17"/>
                    <a:pt x="3" y="18"/>
                  </a:cubicBezTo>
                  <a:cubicBezTo>
                    <a:pt x="5" y="19"/>
                    <a:pt x="7" y="19"/>
                    <a:pt x="8" y="19"/>
                  </a:cubicBezTo>
                  <a:cubicBezTo>
                    <a:pt x="11" y="21"/>
                    <a:pt x="9" y="18"/>
                    <a:pt x="8" y="16"/>
                  </a:cubicBezTo>
                  <a:cubicBezTo>
                    <a:pt x="8" y="16"/>
                    <a:pt x="8" y="12"/>
                    <a:pt x="10" y="12"/>
                  </a:cubicBezTo>
                  <a:cubicBezTo>
                    <a:pt x="11" y="12"/>
                    <a:pt x="11" y="17"/>
                    <a:pt x="12" y="17"/>
                  </a:cubicBezTo>
                  <a:cubicBezTo>
                    <a:pt x="12" y="17"/>
                    <a:pt x="13" y="14"/>
                    <a:pt x="13" y="14"/>
                  </a:cubicBezTo>
                  <a:cubicBezTo>
                    <a:pt x="14" y="12"/>
                    <a:pt x="14" y="11"/>
                    <a:pt x="13" y="10"/>
                  </a:cubicBezTo>
                  <a:cubicBezTo>
                    <a:pt x="13" y="7"/>
                    <a:pt x="13" y="1"/>
                    <a:pt x="10" y="0"/>
                  </a:cubicBezTo>
                  <a:cubicBezTo>
                    <a:pt x="9" y="0"/>
                    <a:pt x="10" y="1"/>
                    <a:pt x="10"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54" name="Freeform 449">
              <a:extLst>
                <a:ext uri="{FF2B5EF4-FFF2-40B4-BE49-F238E27FC236}">
                  <a16:creationId xmlns:a16="http://schemas.microsoft.com/office/drawing/2014/main" xmlns="" id="{CBDDC32D-E5D7-4346-B61A-86C1BA416C3F}"/>
                </a:ext>
              </a:extLst>
            </p:cNvPr>
            <p:cNvSpPr>
              <a:spLocks/>
            </p:cNvSpPr>
            <p:nvPr/>
          </p:nvSpPr>
          <p:spPr bwMode="auto">
            <a:xfrm>
              <a:off x="16566187" y="7419410"/>
              <a:ext cx="95427" cy="86556"/>
            </a:xfrm>
            <a:custGeom>
              <a:avLst/>
              <a:gdLst>
                <a:gd name="T0" fmla="*/ 8 w 12"/>
                <a:gd name="T1" fmla="*/ 1 h 10"/>
                <a:gd name="T2" fmla="*/ 2 w 12"/>
                <a:gd name="T3" fmla="*/ 4 h 10"/>
                <a:gd name="T4" fmla="*/ 0 w 12"/>
                <a:gd name="T5" fmla="*/ 10 h 10"/>
                <a:gd name="T6" fmla="*/ 2 w 12"/>
                <a:gd name="T7" fmla="*/ 6 h 10"/>
                <a:gd name="T8" fmla="*/ 4 w 12"/>
                <a:gd name="T9" fmla="*/ 6 h 10"/>
                <a:gd name="T10" fmla="*/ 6 w 12"/>
                <a:gd name="T11" fmla="*/ 7 h 10"/>
                <a:gd name="T12" fmla="*/ 8 w 12"/>
                <a:gd name="T13" fmla="*/ 7 h 10"/>
                <a:gd name="T14" fmla="*/ 8 w 12"/>
                <a:gd name="T15" fmla="*/ 5 h 10"/>
                <a:gd name="T16" fmla="*/ 8 w 12"/>
                <a:gd name="T17" fmla="*/ 1 h 10"/>
                <a:gd name="T18" fmla="*/ 8 w 12"/>
                <a:gd name="T19"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0">
                  <a:moveTo>
                    <a:pt x="8" y="1"/>
                  </a:moveTo>
                  <a:cubicBezTo>
                    <a:pt x="6" y="0"/>
                    <a:pt x="5" y="4"/>
                    <a:pt x="2" y="4"/>
                  </a:cubicBezTo>
                  <a:cubicBezTo>
                    <a:pt x="0" y="5"/>
                    <a:pt x="0" y="9"/>
                    <a:pt x="0" y="10"/>
                  </a:cubicBezTo>
                  <a:cubicBezTo>
                    <a:pt x="1" y="9"/>
                    <a:pt x="1" y="7"/>
                    <a:pt x="2" y="6"/>
                  </a:cubicBezTo>
                  <a:cubicBezTo>
                    <a:pt x="2" y="6"/>
                    <a:pt x="4" y="5"/>
                    <a:pt x="4" y="6"/>
                  </a:cubicBezTo>
                  <a:cubicBezTo>
                    <a:pt x="4" y="7"/>
                    <a:pt x="6" y="7"/>
                    <a:pt x="6" y="7"/>
                  </a:cubicBezTo>
                  <a:cubicBezTo>
                    <a:pt x="7" y="7"/>
                    <a:pt x="7" y="8"/>
                    <a:pt x="8" y="7"/>
                  </a:cubicBezTo>
                  <a:cubicBezTo>
                    <a:pt x="8" y="7"/>
                    <a:pt x="8" y="5"/>
                    <a:pt x="8" y="5"/>
                  </a:cubicBezTo>
                  <a:cubicBezTo>
                    <a:pt x="9" y="3"/>
                    <a:pt x="11" y="2"/>
                    <a:pt x="8" y="1"/>
                  </a:cubicBezTo>
                  <a:cubicBezTo>
                    <a:pt x="7" y="1"/>
                    <a:pt x="12" y="3"/>
                    <a:pt x="8"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55" name="Freeform 450">
              <a:extLst>
                <a:ext uri="{FF2B5EF4-FFF2-40B4-BE49-F238E27FC236}">
                  <a16:creationId xmlns:a16="http://schemas.microsoft.com/office/drawing/2014/main" xmlns="" id="{E6C719A3-1BCC-40E6-9867-9C44C9DC42DE}"/>
                </a:ext>
              </a:extLst>
            </p:cNvPr>
            <p:cNvSpPr>
              <a:spLocks/>
            </p:cNvSpPr>
            <p:nvPr/>
          </p:nvSpPr>
          <p:spPr bwMode="auto">
            <a:xfrm>
              <a:off x="16372607" y="7335739"/>
              <a:ext cx="95427" cy="100983"/>
            </a:xfrm>
            <a:custGeom>
              <a:avLst/>
              <a:gdLst>
                <a:gd name="T0" fmla="*/ 11 w 12"/>
                <a:gd name="T1" fmla="*/ 0 h 12"/>
                <a:gd name="T2" fmla="*/ 6 w 12"/>
                <a:gd name="T3" fmla="*/ 6 h 12"/>
                <a:gd name="T4" fmla="*/ 0 w 12"/>
                <a:gd name="T5" fmla="*/ 12 h 12"/>
                <a:gd name="T6" fmla="*/ 4 w 12"/>
                <a:gd name="T7" fmla="*/ 10 h 12"/>
                <a:gd name="T8" fmla="*/ 8 w 12"/>
                <a:gd name="T9" fmla="*/ 7 h 12"/>
                <a:gd name="T10" fmla="*/ 10 w 12"/>
                <a:gd name="T11" fmla="*/ 3 h 12"/>
                <a:gd name="T12" fmla="*/ 11 w 12"/>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12" h="12">
                  <a:moveTo>
                    <a:pt x="11" y="0"/>
                  </a:moveTo>
                  <a:cubicBezTo>
                    <a:pt x="9" y="1"/>
                    <a:pt x="7" y="4"/>
                    <a:pt x="6" y="6"/>
                  </a:cubicBezTo>
                  <a:cubicBezTo>
                    <a:pt x="5" y="7"/>
                    <a:pt x="0" y="10"/>
                    <a:pt x="0" y="12"/>
                  </a:cubicBezTo>
                  <a:cubicBezTo>
                    <a:pt x="0" y="12"/>
                    <a:pt x="3" y="11"/>
                    <a:pt x="4" y="10"/>
                  </a:cubicBezTo>
                  <a:cubicBezTo>
                    <a:pt x="5" y="10"/>
                    <a:pt x="7" y="8"/>
                    <a:pt x="8" y="7"/>
                  </a:cubicBezTo>
                  <a:cubicBezTo>
                    <a:pt x="8" y="5"/>
                    <a:pt x="9" y="4"/>
                    <a:pt x="10" y="3"/>
                  </a:cubicBezTo>
                  <a:cubicBezTo>
                    <a:pt x="11" y="3"/>
                    <a:pt x="12" y="0"/>
                    <a:pt x="11"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56" name="Freeform 451">
              <a:extLst>
                <a:ext uri="{FF2B5EF4-FFF2-40B4-BE49-F238E27FC236}">
                  <a16:creationId xmlns:a16="http://schemas.microsoft.com/office/drawing/2014/main" xmlns="" id="{9DA0A855-730C-41FD-B41E-1E5035DB1079}"/>
                </a:ext>
              </a:extLst>
            </p:cNvPr>
            <p:cNvSpPr>
              <a:spLocks/>
            </p:cNvSpPr>
            <p:nvPr/>
          </p:nvSpPr>
          <p:spPr bwMode="auto">
            <a:xfrm>
              <a:off x="16653435" y="7208790"/>
              <a:ext cx="16360" cy="8655"/>
            </a:xfrm>
            <a:custGeom>
              <a:avLst/>
              <a:gdLst>
                <a:gd name="T0" fmla="*/ 0 w 2"/>
                <a:gd name="T1" fmla="*/ 1 h 1"/>
                <a:gd name="T2" fmla="*/ 1 w 2"/>
                <a:gd name="T3" fmla="*/ 0 h 1"/>
                <a:gd name="T4" fmla="*/ 0 w 2"/>
                <a:gd name="T5" fmla="*/ 1 h 1"/>
              </a:gdLst>
              <a:ahLst/>
              <a:cxnLst>
                <a:cxn ang="0">
                  <a:pos x="T0" y="T1"/>
                </a:cxn>
                <a:cxn ang="0">
                  <a:pos x="T2" y="T3"/>
                </a:cxn>
                <a:cxn ang="0">
                  <a:pos x="T4" y="T5"/>
                </a:cxn>
              </a:cxnLst>
              <a:rect l="0" t="0" r="r" b="b"/>
              <a:pathLst>
                <a:path w="2" h="1">
                  <a:moveTo>
                    <a:pt x="0" y="1"/>
                  </a:moveTo>
                  <a:cubicBezTo>
                    <a:pt x="1" y="1"/>
                    <a:pt x="2" y="0"/>
                    <a:pt x="1" y="0"/>
                  </a:cubicBezTo>
                  <a:cubicBezTo>
                    <a:pt x="0" y="0"/>
                    <a:pt x="0" y="1"/>
                    <a:pt x="0"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57" name="Freeform 452">
              <a:extLst>
                <a:ext uri="{FF2B5EF4-FFF2-40B4-BE49-F238E27FC236}">
                  <a16:creationId xmlns:a16="http://schemas.microsoft.com/office/drawing/2014/main" xmlns="" id="{5B94A1B2-35F5-4E30-AE33-2638C480313F}"/>
                </a:ext>
              </a:extLst>
            </p:cNvPr>
            <p:cNvSpPr>
              <a:spLocks/>
            </p:cNvSpPr>
            <p:nvPr/>
          </p:nvSpPr>
          <p:spPr bwMode="auto">
            <a:xfrm>
              <a:off x="15494679" y="7555015"/>
              <a:ext cx="447143" cy="493371"/>
            </a:xfrm>
            <a:custGeom>
              <a:avLst/>
              <a:gdLst>
                <a:gd name="T0" fmla="*/ 12 w 56"/>
                <a:gd name="T1" fmla="*/ 3 h 58"/>
                <a:gd name="T2" fmla="*/ 4 w 56"/>
                <a:gd name="T3" fmla="*/ 2 h 58"/>
                <a:gd name="T4" fmla="*/ 2 w 56"/>
                <a:gd name="T5" fmla="*/ 3 h 58"/>
                <a:gd name="T6" fmla="*/ 6 w 56"/>
                <a:gd name="T7" fmla="*/ 9 h 58"/>
                <a:gd name="T8" fmla="*/ 11 w 56"/>
                <a:gd name="T9" fmla="*/ 13 h 58"/>
                <a:gd name="T10" fmla="*/ 13 w 56"/>
                <a:gd name="T11" fmla="*/ 17 h 58"/>
                <a:gd name="T12" fmla="*/ 17 w 56"/>
                <a:gd name="T13" fmla="*/ 19 h 58"/>
                <a:gd name="T14" fmla="*/ 20 w 56"/>
                <a:gd name="T15" fmla="*/ 26 h 58"/>
                <a:gd name="T16" fmla="*/ 22 w 56"/>
                <a:gd name="T17" fmla="*/ 28 h 58"/>
                <a:gd name="T18" fmla="*/ 26 w 56"/>
                <a:gd name="T19" fmla="*/ 33 h 58"/>
                <a:gd name="T20" fmla="*/ 30 w 56"/>
                <a:gd name="T21" fmla="*/ 42 h 58"/>
                <a:gd name="T22" fmla="*/ 41 w 56"/>
                <a:gd name="T23" fmla="*/ 52 h 58"/>
                <a:gd name="T24" fmla="*/ 46 w 56"/>
                <a:gd name="T25" fmla="*/ 57 h 58"/>
                <a:gd name="T26" fmla="*/ 54 w 56"/>
                <a:gd name="T27" fmla="*/ 57 h 58"/>
                <a:gd name="T28" fmla="*/ 54 w 56"/>
                <a:gd name="T29" fmla="*/ 46 h 58"/>
                <a:gd name="T30" fmla="*/ 55 w 56"/>
                <a:gd name="T31" fmla="*/ 44 h 58"/>
                <a:gd name="T32" fmla="*/ 52 w 56"/>
                <a:gd name="T33" fmla="*/ 41 h 58"/>
                <a:gd name="T34" fmla="*/ 50 w 56"/>
                <a:gd name="T35" fmla="*/ 40 h 58"/>
                <a:gd name="T36" fmla="*/ 48 w 56"/>
                <a:gd name="T37" fmla="*/ 42 h 58"/>
                <a:gd name="T38" fmla="*/ 48 w 56"/>
                <a:gd name="T39" fmla="*/ 38 h 58"/>
                <a:gd name="T40" fmla="*/ 47 w 56"/>
                <a:gd name="T41" fmla="*/ 36 h 58"/>
                <a:gd name="T42" fmla="*/ 44 w 56"/>
                <a:gd name="T43" fmla="*/ 34 h 58"/>
                <a:gd name="T44" fmla="*/ 42 w 56"/>
                <a:gd name="T45" fmla="*/ 30 h 58"/>
                <a:gd name="T46" fmla="*/ 42 w 56"/>
                <a:gd name="T47" fmla="*/ 29 h 58"/>
                <a:gd name="T48" fmla="*/ 43 w 56"/>
                <a:gd name="T49" fmla="*/ 28 h 58"/>
                <a:gd name="T50" fmla="*/ 38 w 56"/>
                <a:gd name="T51" fmla="*/ 27 h 58"/>
                <a:gd name="T52" fmla="*/ 38 w 56"/>
                <a:gd name="T53" fmla="*/ 25 h 58"/>
                <a:gd name="T54" fmla="*/ 36 w 56"/>
                <a:gd name="T55" fmla="*/ 24 h 58"/>
                <a:gd name="T56" fmla="*/ 37 w 56"/>
                <a:gd name="T57" fmla="*/ 23 h 58"/>
                <a:gd name="T58" fmla="*/ 35 w 56"/>
                <a:gd name="T59" fmla="*/ 22 h 58"/>
                <a:gd name="T60" fmla="*/ 34 w 56"/>
                <a:gd name="T61" fmla="*/ 21 h 58"/>
                <a:gd name="T62" fmla="*/ 31 w 56"/>
                <a:gd name="T63" fmla="*/ 19 h 58"/>
                <a:gd name="T64" fmla="*/ 30 w 56"/>
                <a:gd name="T65" fmla="*/ 19 h 58"/>
                <a:gd name="T66" fmla="*/ 25 w 56"/>
                <a:gd name="T67" fmla="*/ 16 h 58"/>
                <a:gd name="T68" fmla="*/ 21 w 56"/>
                <a:gd name="T69" fmla="*/ 11 h 58"/>
                <a:gd name="T70" fmla="*/ 16 w 56"/>
                <a:gd name="T71" fmla="*/ 7 h 58"/>
                <a:gd name="T72" fmla="*/ 12 w 56"/>
                <a:gd name="T73" fmla="*/ 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6" h="58">
                  <a:moveTo>
                    <a:pt x="12" y="3"/>
                  </a:moveTo>
                  <a:cubicBezTo>
                    <a:pt x="9" y="3"/>
                    <a:pt x="7" y="3"/>
                    <a:pt x="4" y="2"/>
                  </a:cubicBezTo>
                  <a:cubicBezTo>
                    <a:pt x="2" y="1"/>
                    <a:pt x="0" y="0"/>
                    <a:pt x="2" y="3"/>
                  </a:cubicBezTo>
                  <a:cubicBezTo>
                    <a:pt x="3" y="5"/>
                    <a:pt x="4" y="8"/>
                    <a:pt x="6" y="9"/>
                  </a:cubicBezTo>
                  <a:cubicBezTo>
                    <a:pt x="8" y="10"/>
                    <a:pt x="10" y="11"/>
                    <a:pt x="11" y="13"/>
                  </a:cubicBezTo>
                  <a:cubicBezTo>
                    <a:pt x="12" y="14"/>
                    <a:pt x="12" y="16"/>
                    <a:pt x="13" y="17"/>
                  </a:cubicBezTo>
                  <a:cubicBezTo>
                    <a:pt x="15" y="18"/>
                    <a:pt x="16" y="18"/>
                    <a:pt x="17" y="19"/>
                  </a:cubicBezTo>
                  <a:cubicBezTo>
                    <a:pt x="19" y="21"/>
                    <a:pt x="19" y="24"/>
                    <a:pt x="20" y="26"/>
                  </a:cubicBezTo>
                  <a:cubicBezTo>
                    <a:pt x="21" y="27"/>
                    <a:pt x="22" y="28"/>
                    <a:pt x="22" y="28"/>
                  </a:cubicBezTo>
                  <a:cubicBezTo>
                    <a:pt x="24" y="30"/>
                    <a:pt x="25" y="31"/>
                    <a:pt x="26" y="33"/>
                  </a:cubicBezTo>
                  <a:cubicBezTo>
                    <a:pt x="28" y="36"/>
                    <a:pt x="28" y="39"/>
                    <a:pt x="30" y="42"/>
                  </a:cubicBezTo>
                  <a:cubicBezTo>
                    <a:pt x="34" y="45"/>
                    <a:pt x="37" y="49"/>
                    <a:pt x="41" y="52"/>
                  </a:cubicBezTo>
                  <a:cubicBezTo>
                    <a:pt x="43" y="54"/>
                    <a:pt x="44" y="55"/>
                    <a:pt x="46" y="57"/>
                  </a:cubicBezTo>
                  <a:cubicBezTo>
                    <a:pt x="47" y="57"/>
                    <a:pt x="53" y="58"/>
                    <a:pt x="54" y="57"/>
                  </a:cubicBezTo>
                  <a:cubicBezTo>
                    <a:pt x="55" y="56"/>
                    <a:pt x="53" y="48"/>
                    <a:pt x="54" y="46"/>
                  </a:cubicBezTo>
                  <a:cubicBezTo>
                    <a:pt x="54" y="45"/>
                    <a:pt x="56" y="45"/>
                    <a:pt x="55" y="44"/>
                  </a:cubicBezTo>
                  <a:cubicBezTo>
                    <a:pt x="54" y="43"/>
                    <a:pt x="53" y="42"/>
                    <a:pt x="52" y="41"/>
                  </a:cubicBezTo>
                  <a:cubicBezTo>
                    <a:pt x="52" y="41"/>
                    <a:pt x="51" y="40"/>
                    <a:pt x="50" y="40"/>
                  </a:cubicBezTo>
                  <a:cubicBezTo>
                    <a:pt x="49" y="40"/>
                    <a:pt x="49" y="42"/>
                    <a:pt x="48" y="42"/>
                  </a:cubicBezTo>
                  <a:cubicBezTo>
                    <a:pt x="49" y="42"/>
                    <a:pt x="48" y="38"/>
                    <a:pt x="48" y="38"/>
                  </a:cubicBezTo>
                  <a:cubicBezTo>
                    <a:pt x="47" y="37"/>
                    <a:pt x="47" y="37"/>
                    <a:pt x="47" y="36"/>
                  </a:cubicBezTo>
                  <a:cubicBezTo>
                    <a:pt x="47" y="35"/>
                    <a:pt x="45" y="34"/>
                    <a:pt x="44" y="34"/>
                  </a:cubicBezTo>
                  <a:cubicBezTo>
                    <a:pt x="43" y="33"/>
                    <a:pt x="41" y="32"/>
                    <a:pt x="42" y="30"/>
                  </a:cubicBezTo>
                  <a:cubicBezTo>
                    <a:pt x="42" y="30"/>
                    <a:pt x="41" y="29"/>
                    <a:pt x="42" y="29"/>
                  </a:cubicBezTo>
                  <a:cubicBezTo>
                    <a:pt x="42" y="28"/>
                    <a:pt x="43" y="29"/>
                    <a:pt x="43" y="28"/>
                  </a:cubicBezTo>
                  <a:cubicBezTo>
                    <a:pt x="44" y="26"/>
                    <a:pt x="38" y="26"/>
                    <a:pt x="38" y="27"/>
                  </a:cubicBezTo>
                  <a:cubicBezTo>
                    <a:pt x="38" y="26"/>
                    <a:pt x="42" y="25"/>
                    <a:pt x="38" y="25"/>
                  </a:cubicBezTo>
                  <a:cubicBezTo>
                    <a:pt x="37" y="25"/>
                    <a:pt x="36" y="24"/>
                    <a:pt x="36" y="24"/>
                  </a:cubicBezTo>
                  <a:cubicBezTo>
                    <a:pt x="36" y="23"/>
                    <a:pt x="37" y="23"/>
                    <a:pt x="37" y="23"/>
                  </a:cubicBezTo>
                  <a:cubicBezTo>
                    <a:pt x="37" y="22"/>
                    <a:pt x="35" y="22"/>
                    <a:pt x="35" y="22"/>
                  </a:cubicBezTo>
                  <a:cubicBezTo>
                    <a:pt x="35" y="22"/>
                    <a:pt x="36" y="21"/>
                    <a:pt x="34" y="21"/>
                  </a:cubicBezTo>
                  <a:cubicBezTo>
                    <a:pt x="33" y="20"/>
                    <a:pt x="32" y="20"/>
                    <a:pt x="31" y="19"/>
                  </a:cubicBezTo>
                  <a:cubicBezTo>
                    <a:pt x="28" y="15"/>
                    <a:pt x="30" y="19"/>
                    <a:pt x="30" y="19"/>
                  </a:cubicBezTo>
                  <a:cubicBezTo>
                    <a:pt x="29" y="19"/>
                    <a:pt x="26" y="16"/>
                    <a:pt x="25" y="16"/>
                  </a:cubicBezTo>
                  <a:cubicBezTo>
                    <a:pt x="24" y="14"/>
                    <a:pt x="23" y="12"/>
                    <a:pt x="21" y="11"/>
                  </a:cubicBezTo>
                  <a:cubicBezTo>
                    <a:pt x="19" y="10"/>
                    <a:pt x="18" y="9"/>
                    <a:pt x="16" y="7"/>
                  </a:cubicBezTo>
                  <a:cubicBezTo>
                    <a:pt x="15" y="6"/>
                    <a:pt x="14" y="3"/>
                    <a:pt x="12" y="3"/>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58" name="Freeform 453">
              <a:extLst>
                <a:ext uri="{FF2B5EF4-FFF2-40B4-BE49-F238E27FC236}">
                  <a16:creationId xmlns:a16="http://schemas.microsoft.com/office/drawing/2014/main" xmlns="" id="{3170AE05-3108-403E-B4ED-39292EBF3B5D}"/>
                </a:ext>
              </a:extLst>
            </p:cNvPr>
            <p:cNvSpPr>
              <a:spLocks/>
            </p:cNvSpPr>
            <p:nvPr/>
          </p:nvSpPr>
          <p:spPr bwMode="auto">
            <a:xfrm>
              <a:off x="15573747" y="7733900"/>
              <a:ext cx="40896" cy="43280"/>
            </a:xfrm>
            <a:custGeom>
              <a:avLst/>
              <a:gdLst>
                <a:gd name="T0" fmla="*/ 4 w 5"/>
                <a:gd name="T1" fmla="*/ 4 h 5"/>
                <a:gd name="T2" fmla="*/ 1 w 5"/>
                <a:gd name="T3" fmla="*/ 0 h 5"/>
                <a:gd name="T4" fmla="*/ 4 w 5"/>
                <a:gd name="T5" fmla="*/ 4 h 5"/>
              </a:gdLst>
              <a:ahLst/>
              <a:cxnLst>
                <a:cxn ang="0">
                  <a:pos x="T0" y="T1"/>
                </a:cxn>
                <a:cxn ang="0">
                  <a:pos x="T2" y="T3"/>
                </a:cxn>
                <a:cxn ang="0">
                  <a:pos x="T4" y="T5"/>
                </a:cxn>
              </a:cxnLst>
              <a:rect l="0" t="0" r="r" b="b"/>
              <a:pathLst>
                <a:path w="5" h="5">
                  <a:moveTo>
                    <a:pt x="4" y="4"/>
                  </a:moveTo>
                  <a:cubicBezTo>
                    <a:pt x="5" y="3"/>
                    <a:pt x="2" y="0"/>
                    <a:pt x="1" y="0"/>
                  </a:cubicBezTo>
                  <a:cubicBezTo>
                    <a:pt x="0" y="1"/>
                    <a:pt x="3" y="5"/>
                    <a:pt x="4" y="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59" name="Freeform 454">
              <a:extLst>
                <a:ext uri="{FF2B5EF4-FFF2-40B4-BE49-F238E27FC236}">
                  <a16:creationId xmlns:a16="http://schemas.microsoft.com/office/drawing/2014/main" xmlns="" id="{3AE61F23-236E-436E-A047-9EE8492CBC60}"/>
                </a:ext>
              </a:extLst>
            </p:cNvPr>
            <p:cNvSpPr>
              <a:spLocks/>
            </p:cNvSpPr>
            <p:nvPr/>
          </p:nvSpPr>
          <p:spPr bwMode="auto">
            <a:xfrm>
              <a:off x="15631006" y="7834883"/>
              <a:ext cx="38171" cy="43280"/>
            </a:xfrm>
            <a:custGeom>
              <a:avLst/>
              <a:gdLst>
                <a:gd name="T0" fmla="*/ 4 w 5"/>
                <a:gd name="T1" fmla="*/ 4 h 5"/>
                <a:gd name="T2" fmla="*/ 1 w 5"/>
                <a:gd name="T3" fmla="*/ 0 h 5"/>
                <a:gd name="T4" fmla="*/ 4 w 5"/>
                <a:gd name="T5" fmla="*/ 4 h 5"/>
              </a:gdLst>
              <a:ahLst/>
              <a:cxnLst>
                <a:cxn ang="0">
                  <a:pos x="T0" y="T1"/>
                </a:cxn>
                <a:cxn ang="0">
                  <a:pos x="T2" y="T3"/>
                </a:cxn>
                <a:cxn ang="0">
                  <a:pos x="T4" y="T5"/>
                </a:cxn>
              </a:cxnLst>
              <a:rect l="0" t="0" r="r" b="b"/>
              <a:pathLst>
                <a:path w="5" h="5">
                  <a:moveTo>
                    <a:pt x="4" y="4"/>
                  </a:moveTo>
                  <a:cubicBezTo>
                    <a:pt x="5" y="3"/>
                    <a:pt x="2" y="0"/>
                    <a:pt x="1" y="0"/>
                  </a:cubicBezTo>
                  <a:cubicBezTo>
                    <a:pt x="0" y="1"/>
                    <a:pt x="3" y="5"/>
                    <a:pt x="4" y="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60" name="Freeform 455">
              <a:extLst>
                <a:ext uri="{FF2B5EF4-FFF2-40B4-BE49-F238E27FC236}">
                  <a16:creationId xmlns:a16="http://schemas.microsoft.com/office/drawing/2014/main" xmlns="" id="{8E50F5C2-B8D1-4F0F-81A7-FC1A8EDF5F90}"/>
                </a:ext>
              </a:extLst>
            </p:cNvPr>
            <p:cNvSpPr>
              <a:spLocks/>
            </p:cNvSpPr>
            <p:nvPr/>
          </p:nvSpPr>
          <p:spPr bwMode="auto">
            <a:xfrm>
              <a:off x="15900926" y="7860847"/>
              <a:ext cx="57256" cy="60589"/>
            </a:xfrm>
            <a:custGeom>
              <a:avLst/>
              <a:gdLst>
                <a:gd name="T0" fmla="*/ 7 w 7"/>
                <a:gd name="T1" fmla="*/ 7 h 7"/>
                <a:gd name="T2" fmla="*/ 5 w 7"/>
                <a:gd name="T3" fmla="*/ 3 h 7"/>
                <a:gd name="T4" fmla="*/ 0 w 7"/>
                <a:gd name="T5" fmla="*/ 1 h 7"/>
                <a:gd name="T6" fmla="*/ 1 w 7"/>
                <a:gd name="T7" fmla="*/ 3 h 7"/>
                <a:gd name="T8" fmla="*/ 3 w 7"/>
                <a:gd name="T9" fmla="*/ 5 h 7"/>
                <a:gd name="T10" fmla="*/ 7 w 7"/>
                <a:gd name="T11" fmla="*/ 7 h 7"/>
              </a:gdLst>
              <a:ahLst/>
              <a:cxnLst>
                <a:cxn ang="0">
                  <a:pos x="T0" y="T1"/>
                </a:cxn>
                <a:cxn ang="0">
                  <a:pos x="T2" y="T3"/>
                </a:cxn>
                <a:cxn ang="0">
                  <a:pos x="T4" y="T5"/>
                </a:cxn>
                <a:cxn ang="0">
                  <a:pos x="T6" y="T7"/>
                </a:cxn>
                <a:cxn ang="0">
                  <a:pos x="T8" y="T9"/>
                </a:cxn>
                <a:cxn ang="0">
                  <a:pos x="T10" y="T11"/>
                </a:cxn>
              </a:cxnLst>
              <a:rect l="0" t="0" r="r" b="b"/>
              <a:pathLst>
                <a:path w="7" h="7">
                  <a:moveTo>
                    <a:pt x="7" y="7"/>
                  </a:moveTo>
                  <a:cubicBezTo>
                    <a:pt x="7" y="5"/>
                    <a:pt x="5" y="5"/>
                    <a:pt x="5" y="3"/>
                  </a:cubicBezTo>
                  <a:cubicBezTo>
                    <a:pt x="5" y="1"/>
                    <a:pt x="2" y="0"/>
                    <a:pt x="0" y="1"/>
                  </a:cubicBezTo>
                  <a:cubicBezTo>
                    <a:pt x="0" y="2"/>
                    <a:pt x="0" y="3"/>
                    <a:pt x="1" y="3"/>
                  </a:cubicBezTo>
                  <a:cubicBezTo>
                    <a:pt x="3" y="3"/>
                    <a:pt x="2" y="4"/>
                    <a:pt x="3" y="5"/>
                  </a:cubicBezTo>
                  <a:cubicBezTo>
                    <a:pt x="3" y="6"/>
                    <a:pt x="7" y="7"/>
                    <a:pt x="7" y="7"/>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61" name="Freeform 456">
              <a:extLst>
                <a:ext uri="{FF2B5EF4-FFF2-40B4-BE49-F238E27FC236}">
                  <a16:creationId xmlns:a16="http://schemas.microsoft.com/office/drawing/2014/main" xmlns="" id="{1BA690E7-22ED-4FFA-9016-CFF623B326FD}"/>
                </a:ext>
              </a:extLst>
            </p:cNvPr>
            <p:cNvSpPr>
              <a:spLocks/>
            </p:cNvSpPr>
            <p:nvPr/>
          </p:nvSpPr>
          <p:spPr bwMode="auto">
            <a:xfrm>
              <a:off x="15990900" y="7904127"/>
              <a:ext cx="29993" cy="31739"/>
            </a:xfrm>
            <a:custGeom>
              <a:avLst/>
              <a:gdLst>
                <a:gd name="T0" fmla="*/ 2 w 4"/>
                <a:gd name="T1" fmla="*/ 3 h 4"/>
                <a:gd name="T2" fmla="*/ 2 w 4"/>
                <a:gd name="T3" fmla="*/ 0 h 4"/>
                <a:gd name="T4" fmla="*/ 2 w 4"/>
                <a:gd name="T5" fmla="*/ 3 h 4"/>
                <a:gd name="T6" fmla="*/ 2 w 4"/>
                <a:gd name="T7" fmla="*/ 3 h 4"/>
              </a:gdLst>
              <a:ahLst/>
              <a:cxnLst>
                <a:cxn ang="0">
                  <a:pos x="T0" y="T1"/>
                </a:cxn>
                <a:cxn ang="0">
                  <a:pos x="T2" y="T3"/>
                </a:cxn>
                <a:cxn ang="0">
                  <a:pos x="T4" y="T5"/>
                </a:cxn>
                <a:cxn ang="0">
                  <a:pos x="T6" y="T7"/>
                </a:cxn>
              </a:cxnLst>
              <a:rect l="0" t="0" r="r" b="b"/>
              <a:pathLst>
                <a:path w="4" h="4">
                  <a:moveTo>
                    <a:pt x="2" y="3"/>
                  </a:moveTo>
                  <a:cubicBezTo>
                    <a:pt x="0" y="4"/>
                    <a:pt x="0" y="1"/>
                    <a:pt x="2" y="0"/>
                  </a:cubicBezTo>
                  <a:cubicBezTo>
                    <a:pt x="4" y="0"/>
                    <a:pt x="4" y="3"/>
                    <a:pt x="2" y="3"/>
                  </a:cubicBezTo>
                  <a:cubicBezTo>
                    <a:pt x="1" y="4"/>
                    <a:pt x="3" y="3"/>
                    <a:pt x="2" y="3"/>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62" name="Freeform 457">
              <a:extLst>
                <a:ext uri="{FF2B5EF4-FFF2-40B4-BE49-F238E27FC236}">
                  <a16:creationId xmlns:a16="http://schemas.microsoft.com/office/drawing/2014/main" xmlns="" id="{3BB983F9-999E-4EEB-BC52-94932FF0BB53}"/>
                </a:ext>
              </a:extLst>
            </p:cNvPr>
            <p:cNvSpPr>
              <a:spLocks/>
            </p:cNvSpPr>
            <p:nvPr/>
          </p:nvSpPr>
          <p:spPr bwMode="auto">
            <a:xfrm>
              <a:off x="15909105" y="8048386"/>
              <a:ext cx="368076" cy="126948"/>
            </a:xfrm>
            <a:custGeom>
              <a:avLst/>
              <a:gdLst>
                <a:gd name="T0" fmla="*/ 9 w 46"/>
                <a:gd name="T1" fmla="*/ 0 h 15"/>
                <a:gd name="T2" fmla="*/ 3 w 46"/>
                <a:gd name="T3" fmla="*/ 0 h 15"/>
                <a:gd name="T4" fmla="*/ 0 w 46"/>
                <a:gd name="T5" fmla="*/ 4 h 15"/>
                <a:gd name="T6" fmla="*/ 5 w 46"/>
                <a:gd name="T7" fmla="*/ 6 h 15"/>
                <a:gd name="T8" fmla="*/ 11 w 46"/>
                <a:gd name="T9" fmla="*/ 9 h 15"/>
                <a:gd name="T10" fmla="*/ 15 w 46"/>
                <a:gd name="T11" fmla="*/ 9 h 15"/>
                <a:gd name="T12" fmla="*/ 24 w 46"/>
                <a:gd name="T13" fmla="*/ 11 h 15"/>
                <a:gd name="T14" fmla="*/ 40 w 46"/>
                <a:gd name="T15" fmla="*/ 13 h 15"/>
                <a:gd name="T16" fmla="*/ 45 w 46"/>
                <a:gd name="T17" fmla="*/ 13 h 15"/>
                <a:gd name="T18" fmla="*/ 43 w 46"/>
                <a:gd name="T19" fmla="*/ 9 h 15"/>
                <a:gd name="T20" fmla="*/ 41 w 46"/>
                <a:gd name="T21" fmla="*/ 9 h 15"/>
                <a:gd name="T22" fmla="*/ 37 w 46"/>
                <a:gd name="T23" fmla="*/ 9 h 15"/>
                <a:gd name="T24" fmla="*/ 35 w 46"/>
                <a:gd name="T25" fmla="*/ 6 h 15"/>
                <a:gd name="T26" fmla="*/ 32 w 46"/>
                <a:gd name="T27" fmla="*/ 4 h 15"/>
                <a:gd name="T28" fmla="*/ 27 w 46"/>
                <a:gd name="T29" fmla="*/ 3 h 15"/>
                <a:gd name="T30" fmla="*/ 25 w 46"/>
                <a:gd name="T31" fmla="*/ 4 h 15"/>
                <a:gd name="T32" fmla="*/ 21 w 46"/>
                <a:gd name="T33" fmla="*/ 5 h 15"/>
                <a:gd name="T34" fmla="*/ 15 w 46"/>
                <a:gd name="T35" fmla="*/ 3 h 15"/>
                <a:gd name="T36" fmla="*/ 11 w 46"/>
                <a:gd name="T37" fmla="*/ 2 h 15"/>
                <a:gd name="T38" fmla="*/ 9 w 46"/>
                <a:gd name="T39" fmla="*/ 0 h 15"/>
                <a:gd name="T40" fmla="*/ 9 w 46"/>
                <a:gd name="T41"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6" h="15">
                  <a:moveTo>
                    <a:pt x="9" y="0"/>
                  </a:moveTo>
                  <a:cubicBezTo>
                    <a:pt x="7" y="1"/>
                    <a:pt x="6" y="0"/>
                    <a:pt x="3" y="0"/>
                  </a:cubicBezTo>
                  <a:cubicBezTo>
                    <a:pt x="3" y="0"/>
                    <a:pt x="0" y="3"/>
                    <a:pt x="0" y="4"/>
                  </a:cubicBezTo>
                  <a:cubicBezTo>
                    <a:pt x="0" y="5"/>
                    <a:pt x="4" y="4"/>
                    <a:pt x="5" y="6"/>
                  </a:cubicBezTo>
                  <a:cubicBezTo>
                    <a:pt x="6" y="8"/>
                    <a:pt x="9" y="8"/>
                    <a:pt x="11" y="9"/>
                  </a:cubicBezTo>
                  <a:cubicBezTo>
                    <a:pt x="13" y="9"/>
                    <a:pt x="14" y="9"/>
                    <a:pt x="15" y="9"/>
                  </a:cubicBezTo>
                  <a:cubicBezTo>
                    <a:pt x="18" y="9"/>
                    <a:pt x="21" y="10"/>
                    <a:pt x="24" y="11"/>
                  </a:cubicBezTo>
                  <a:cubicBezTo>
                    <a:pt x="29" y="12"/>
                    <a:pt x="35" y="11"/>
                    <a:pt x="40" y="13"/>
                  </a:cubicBezTo>
                  <a:cubicBezTo>
                    <a:pt x="41" y="13"/>
                    <a:pt x="44" y="15"/>
                    <a:pt x="45" y="13"/>
                  </a:cubicBezTo>
                  <a:cubicBezTo>
                    <a:pt x="46" y="13"/>
                    <a:pt x="44" y="9"/>
                    <a:pt x="43" y="9"/>
                  </a:cubicBezTo>
                  <a:cubicBezTo>
                    <a:pt x="42" y="8"/>
                    <a:pt x="42" y="9"/>
                    <a:pt x="41" y="9"/>
                  </a:cubicBezTo>
                  <a:cubicBezTo>
                    <a:pt x="39" y="10"/>
                    <a:pt x="38" y="9"/>
                    <a:pt x="37" y="9"/>
                  </a:cubicBezTo>
                  <a:cubicBezTo>
                    <a:pt x="36" y="8"/>
                    <a:pt x="36" y="7"/>
                    <a:pt x="35" y="6"/>
                  </a:cubicBezTo>
                  <a:cubicBezTo>
                    <a:pt x="35" y="5"/>
                    <a:pt x="33" y="5"/>
                    <a:pt x="32" y="4"/>
                  </a:cubicBezTo>
                  <a:cubicBezTo>
                    <a:pt x="31" y="4"/>
                    <a:pt x="28" y="3"/>
                    <a:pt x="27" y="3"/>
                  </a:cubicBezTo>
                  <a:cubicBezTo>
                    <a:pt x="26" y="3"/>
                    <a:pt x="25" y="4"/>
                    <a:pt x="25" y="4"/>
                  </a:cubicBezTo>
                  <a:cubicBezTo>
                    <a:pt x="24" y="5"/>
                    <a:pt x="23" y="5"/>
                    <a:pt x="21" y="5"/>
                  </a:cubicBezTo>
                  <a:cubicBezTo>
                    <a:pt x="19" y="5"/>
                    <a:pt x="17" y="4"/>
                    <a:pt x="15" y="3"/>
                  </a:cubicBezTo>
                  <a:cubicBezTo>
                    <a:pt x="14" y="2"/>
                    <a:pt x="12" y="2"/>
                    <a:pt x="11" y="2"/>
                  </a:cubicBezTo>
                  <a:cubicBezTo>
                    <a:pt x="11" y="2"/>
                    <a:pt x="10" y="0"/>
                    <a:pt x="9" y="0"/>
                  </a:cubicBezTo>
                  <a:cubicBezTo>
                    <a:pt x="8" y="1"/>
                    <a:pt x="10" y="0"/>
                    <a:pt x="9"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63" name="Freeform 458">
              <a:extLst>
                <a:ext uri="{FF2B5EF4-FFF2-40B4-BE49-F238E27FC236}">
                  <a16:creationId xmlns:a16="http://schemas.microsoft.com/office/drawing/2014/main" xmlns="" id="{20E1EDF0-43D0-4841-898C-7F6077E9C290}"/>
                </a:ext>
              </a:extLst>
            </p:cNvPr>
            <p:cNvSpPr>
              <a:spLocks/>
            </p:cNvSpPr>
            <p:nvPr/>
          </p:nvSpPr>
          <p:spPr bwMode="auto">
            <a:xfrm>
              <a:off x="16181753" y="8080122"/>
              <a:ext cx="62708" cy="25966"/>
            </a:xfrm>
            <a:custGeom>
              <a:avLst/>
              <a:gdLst>
                <a:gd name="T0" fmla="*/ 3 w 8"/>
                <a:gd name="T1" fmla="*/ 3 h 3"/>
                <a:gd name="T2" fmla="*/ 8 w 8"/>
                <a:gd name="T3" fmla="*/ 1 h 3"/>
                <a:gd name="T4" fmla="*/ 3 w 8"/>
                <a:gd name="T5" fmla="*/ 3 h 3"/>
                <a:gd name="T6" fmla="*/ 3 w 8"/>
                <a:gd name="T7" fmla="*/ 3 h 3"/>
              </a:gdLst>
              <a:ahLst/>
              <a:cxnLst>
                <a:cxn ang="0">
                  <a:pos x="T0" y="T1"/>
                </a:cxn>
                <a:cxn ang="0">
                  <a:pos x="T2" y="T3"/>
                </a:cxn>
                <a:cxn ang="0">
                  <a:pos x="T4" y="T5"/>
                </a:cxn>
                <a:cxn ang="0">
                  <a:pos x="T6" y="T7"/>
                </a:cxn>
              </a:cxnLst>
              <a:rect l="0" t="0" r="r" b="b"/>
              <a:pathLst>
                <a:path w="8" h="3">
                  <a:moveTo>
                    <a:pt x="3" y="3"/>
                  </a:moveTo>
                  <a:cubicBezTo>
                    <a:pt x="0" y="2"/>
                    <a:pt x="7" y="0"/>
                    <a:pt x="8" y="1"/>
                  </a:cubicBezTo>
                  <a:cubicBezTo>
                    <a:pt x="8" y="2"/>
                    <a:pt x="4" y="3"/>
                    <a:pt x="3" y="3"/>
                  </a:cubicBezTo>
                  <a:cubicBezTo>
                    <a:pt x="2" y="3"/>
                    <a:pt x="4" y="3"/>
                    <a:pt x="3" y="3"/>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64" name="Freeform 459">
              <a:extLst>
                <a:ext uri="{FF2B5EF4-FFF2-40B4-BE49-F238E27FC236}">
                  <a16:creationId xmlns:a16="http://schemas.microsoft.com/office/drawing/2014/main" xmlns="" id="{5EE8DE6D-CCFE-4DD8-A94A-8AF0F49E3316}"/>
                </a:ext>
              </a:extLst>
            </p:cNvPr>
            <p:cNvSpPr>
              <a:spLocks/>
            </p:cNvSpPr>
            <p:nvPr/>
          </p:nvSpPr>
          <p:spPr bwMode="auto">
            <a:xfrm>
              <a:off x="16269000" y="8140712"/>
              <a:ext cx="49075" cy="34623"/>
            </a:xfrm>
            <a:custGeom>
              <a:avLst/>
              <a:gdLst>
                <a:gd name="T0" fmla="*/ 3 w 6"/>
                <a:gd name="T1" fmla="*/ 0 h 4"/>
                <a:gd name="T2" fmla="*/ 1 w 6"/>
                <a:gd name="T3" fmla="*/ 1 h 4"/>
                <a:gd name="T4" fmla="*/ 3 w 6"/>
                <a:gd name="T5" fmla="*/ 4 h 4"/>
                <a:gd name="T6" fmla="*/ 3 w 6"/>
                <a:gd name="T7" fmla="*/ 0 h 4"/>
              </a:gdLst>
              <a:ahLst/>
              <a:cxnLst>
                <a:cxn ang="0">
                  <a:pos x="T0" y="T1"/>
                </a:cxn>
                <a:cxn ang="0">
                  <a:pos x="T2" y="T3"/>
                </a:cxn>
                <a:cxn ang="0">
                  <a:pos x="T4" y="T5"/>
                </a:cxn>
                <a:cxn ang="0">
                  <a:pos x="T6" y="T7"/>
                </a:cxn>
              </a:cxnLst>
              <a:rect l="0" t="0" r="r" b="b"/>
              <a:pathLst>
                <a:path w="6" h="4">
                  <a:moveTo>
                    <a:pt x="3" y="0"/>
                  </a:moveTo>
                  <a:cubicBezTo>
                    <a:pt x="2" y="0"/>
                    <a:pt x="0" y="0"/>
                    <a:pt x="1" y="1"/>
                  </a:cubicBezTo>
                  <a:cubicBezTo>
                    <a:pt x="1" y="1"/>
                    <a:pt x="3" y="4"/>
                    <a:pt x="3" y="4"/>
                  </a:cubicBezTo>
                  <a:cubicBezTo>
                    <a:pt x="5" y="4"/>
                    <a:pt x="6" y="0"/>
                    <a:pt x="3"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65" name="Freeform 460">
              <a:extLst>
                <a:ext uri="{FF2B5EF4-FFF2-40B4-BE49-F238E27FC236}">
                  <a16:creationId xmlns:a16="http://schemas.microsoft.com/office/drawing/2014/main" xmlns="" id="{E82C6B5F-4B92-45BD-9B1C-3A76048C45F3}"/>
                </a:ext>
              </a:extLst>
            </p:cNvPr>
            <p:cNvSpPr>
              <a:spLocks/>
            </p:cNvSpPr>
            <p:nvPr/>
          </p:nvSpPr>
          <p:spPr bwMode="auto">
            <a:xfrm>
              <a:off x="16318078" y="8149366"/>
              <a:ext cx="38171" cy="25966"/>
            </a:xfrm>
            <a:custGeom>
              <a:avLst/>
              <a:gdLst>
                <a:gd name="T0" fmla="*/ 4 w 5"/>
                <a:gd name="T1" fmla="*/ 1 h 3"/>
                <a:gd name="T2" fmla="*/ 2 w 5"/>
                <a:gd name="T3" fmla="*/ 0 h 3"/>
                <a:gd name="T4" fmla="*/ 1 w 5"/>
                <a:gd name="T5" fmla="*/ 2 h 3"/>
                <a:gd name="T6" fmla="*/ 2 w 5"/>
                <a:gd name="T7" fmla="*/ 2 h 3"/>
                <a:gd name="T8" fmla="*/ 4 w 5"/>
                <a:gd name="T9" fmla="*/ 1 h 3"/>
                <a:gd name="T10" fmla="*/ 4 w 5"/>
                <a:gd name="T11" fmla="*/ 1 h 3"/>
              </a:gdLst>
              <a:ahLst/>
              <a:cxnLst>
                <a:cxn ang="0">
                  <a:pos x="T0" y="T1"/>
                </a:cxn>
                <a:cxn ang="0">
                  <a:pos x="T2" y="T3"/>
                </a:cxn>
                <a:cxn ang="0">
                  <a:pos x="T4" y="T5"/>
                </a:cxn>
                <a:cxn ang="0">
                  <a:pos x="T6" y="T7"/>
                </a:cxn>
                <a:cxn ang="0">
                  <a:pos x="T8" y="T9"/>
                </a:cxn>
                <a:cxn ang="0">
                  <a:pos x="T10" y="T11"/>
                </a:cxn>
              </a:cxnLst>
              <a:rect l="0" t="0" r="r" b="b"/>
              <a:pathLst>
                <a:path w="5" h="3">
                  <a:moveTo>
                    <a:pt x="4" y="1"/>
                  </a:moveTo>
                  <a:cubicBezTo>
                    <a:pt x="4" y="1"/>
                    <a:pt x="3" y="0"/>
                    <a:pt x="2" y="0"/>
                  </a:cubicBezTo>
                  <a:cubicBezTo>
                    <a:pt x="2" y="1"/>
                    <a:pt x="0" y="2"/>
                    <a:pt x="1" y="2"/>
                  </a:cubicBezTo>
                  <a:cubicBezTo>
                    <a:pt x="1" y="2"/>
                    <a:pt x="2" y="3"/>
                    <a:pt x="2" y="2"/>
                  </a:cubicBezTo>
                  <a:cubicBezTo>
                    <a:pt x="3" y="2"/>
                    <a:pt x="5" y="2"/>
                    <a:pt x="4" y="1"/>
                  </a:cubicBezTo>
                  <a:cubicBezTo>
                    <a:pt x="4" y="1"/>
                    <a:pt x="5" y="2"/>
                    <a:pt x="4"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66" name="Freeform 461">
              <a:extLst>
                <a:ext uri="{FF2B5EF4-FFF2-40B4-BE49-F238E27FC236}">
                  <a16:creationId xmlns:a16="http://schemas.microsoft.com/office/drawing/2014/main" xmlns="" id="{E522D359-6F42-4D69-9E60-390FA59969D7}"/>
                </a:ext>
              </a:extLst>
            </p:cNvPr>
            <p:cNvSpPr>
              <a:spLocks/>
            </p:cNvSpPr>
            <p:nvPr/>
          </p:nvSpPr>
          <p:spPr bwMode="auto">
            <a:xfrm>
              <a:off x="16348067" y="8149366"/>
              <a:ext cx="57256" cy="34623"/>
            </a:xfrm>
            <a:custGeom>
              <a:avLst/>
              <a:gdLst>
                <a:gd name="T0" fmla="*/ 2 w 7"/>
                <a:gd name="T1" fmla="*/ 1 h 4"/>
                <a:gd name="T2" fmla="*/ 2 w 7"/>
                <a:gd name="T3" fmla="*/ 4 h 4"/>
                <a:gd name="T4" fmla="*/ 6 w 7"/>
                <a:gd name="T5" fmla="*/ 3 h 4"/>
                <a:gd name="T6" fmla="*/ 5 w 7"/>
                <a:gd name="T7" fmla="*/ 1 h 4"/>
                <a:gd name="T8" fmla="*/ 2 w 7"/>
                <a:gd name="T9" fmla="*/ 1 h 4"/>
              </a:gdLst>
              <a:ahLst/>
              <a:cxnLst>
                <a:cxn ang="0">
                  <a:pos x="T0" y="T1"/>
                </a:cxn>
                <a:cxn ang="0">
                  <a:pos x="T2" y="T3"/>
                </a:cxn>
                <a:cxn ang="0">
                  <a:pos x="T4" y="T5"/>
                </a:cxn>
                <a:cxn ang="0">
                  <a:pos x="T6" y="T7"/>
                </a:cxn>
                <a:cxn ang="0">
                  <a:pos x="T8" y="T9"/>
                </a:cxn>
              </a:cxnLst>
              <a:rect l="0" t="0" r="r" b="b"/>
              <a:pathLst>
                <a:path w="7" h="4">
                  <a:moveTo>
                    <a:pt x="2" y="1"/>
                  </a:moveTo>
                  <a:cubicBezTo>
                    <a:pt x="1" y="2"/>
                    <a:pt x="0" y="4"/>
                    <a:pt x="2" y="4"/>
                  </a:cubicBezTo>
                  <a:cubicBezTo>
                    <a:pt x="4" y="4"/>
                    <a:pt x="5" y="4"/>
                    <a:pt x="6" y="3"/>
                  </a:cubicBezTo>
                  <a:cubicBezTo>
                    <a:pt x="7" y="3"/>
                    <a:pt x="5" y="2"/>
                    <a:pt x="5" y="1"/>
                  </a:cubicBezTo>
                  <a:cubicBezTo>
                    <a:pt x="4" y="0"/>
                    <a:pt x="3" y="0"/>
                    <a:pt x="2"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67" name="Freeform 462">
              <a:extLst>
                <a:ext uri="{FF2B5EF4-FFF2-40B4-BE49-F238E27FC236}">
                  <a16:creationId xmlns:a16="http://schemas.microsoft.com/office/drawing/2014/main" xmlns="" id="{6CC3C094-FAE1-4552-AE00-0DF1EFBBDB60}"/>
                </a:ext>
              </a:extLst>
            </p:cNvPr>
            <p:cNvSpPr>
              <a:spLocks/>
            </p:cNvSpPr>
            <p:nvPr/>
          </p:nvSpPr>
          <p:spPr bwMode="auto">
            <a:xfrm>
              <a:off x="16388965" y="8140712"/>
              <a:ext cx="65435" cy="43280"/>
            </a:xfrm>
            <a:custGeom>
              <a:avLst/>
              <a:gdLst>
                <a:gd name="T0" fmla="*/ 1 w 8"/>
                <a:gd name="T1" fmla="*/ 0 h 5"/>
                <a:gd name="T2" fmla="*/ 0 w 8"/>
                <a:gd name="T3" fmla="*/ 1 h 5"/>
                <a:gd name="T4" fmla="*/ 2 w 8"/>
                <a:gd name="T5" fmla="*/ 2 h 5"/>
                <a:gd name="T6" fmla="*/ 2 w 8"/>
                <a:gd name="T7" fmla="*/ 3 h 5"/>
                <a:gd name="T8" fmla="*/ 7 w 8"/>
                <a:gd name="T9" fmla="*/ 4 h 5"/>
                <a:gd name="T10" fmla="*/ 7 w 8"/>
                <a:gd name="T11" fmla="*/ 1 h 5"/>
                <a:gd name="T12" fmla="*/ 1 w 8"/>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8" h="5">
                  <a:moveTo>
                    <a:pt x="1" y="0"/>
                  </a:moveTo>
                  <a:cubicBezTo>
                    <a:pt x="0" y="0"/>
                    <a:pt x="0" y="0"/>
                    <a:pt x="0" y="1"/>
                  </a:cubicBezTo>
                  <a:cubicBezTo>
                    <a:pt x="0" y="1"/>
                    <a:pt x="2" y="1"/>
                    <a:pt x="2" y="2"/>
                  </a:cubicBezTo>
                  <a:cubicBezTo>
                    <a:pt x="2" y="2"/>
                    <a:pt x="2" y="3"/>
                    <a:pt x="2" y="3"/>
                  </a:cubicBezTo>
                  <a:cubicBezTo>
                    <a:pt x="2" y="4"/>
                    <a:pt x="6" y="5"/>
                    <a:pt x="7" y="4"/>
                  </a:cubicBezTo>
                  <a:cubicBezTo>
                    <a:pt x="8" y="3"/>
                    <a:pt x="8" y="2"/>
                    <a:pt x="7" y="1"/>
                  </a:cubicBezTo>
                  <a:cubicBezTo>
                    <a:pt x="5" y="1"/>
                    <a:pt x="3" y="1"/>
                    <a:pt x="1"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68" name="Freeform 463">
              <a:extLst>
                <a:ext uri="{FF2B5EF4-FFF2-40B4-BE49-F238E27FC236}">
                  <a16:creationId xmlns:a16="http://schemas.microsoft.com/office/drawing/2014/main" xmlns="" id="{E45E23A3-180E-4256-B74E-7BFDA003D728}"/>
                </a:ext>
              </a:extLst>
            </p:cNvPr>
            <p:cNvSpPr>
              <a:spLocks/>
            </p:cNvSpPr>
            <p:nvPr/>
          </p:nvSpPr>
          <p:spPr bwMode="auto">
            <a:xfrm>
              <a:off x="16476214" y="8149366"/>
              <a:ext cx="98152" cy="34623"/>
            </a:xfrm>
            <a:custGeom>
              <a:avLst/>
              <a:gdLst>
                <a:gd name="T0" fmla="*/ 2 w 12"/>
                <a:gd name="T1" fmla="*/ 0 h 4"/>
                <a:gd name="T2" fmla="*/ 0 w 12"/>
                <a:gd name="T3" fmla="*/ 2 h 4"/>
                <a:gd name="T4" fmla="*/ 12 w 12"/>
                <a:gd name="T5" fmla="*/ 2 h 4"/>
                <a:gd name="T6" fmla="*/ 9 w 12"/>
                <a:gd name="T7" fmla="*/ 2 h 4"/>
                <a:gd name="T8" fmla="*/ 2 w 12"/>
                <a:gd name="T9" fmla="*/ 0 h 4"/>
                <a:gd name="T10" fmla="*/ 2 w 12"/>
                <a:gd name="T11" fmla="*/ 0 h 4"/>
              </a:gdLst>
              <a:ahLst/>
              <a:cxnLst>
                <a:cxn ang="0">
                  <a:pos x="T0" y="T1"/>
                </a:cxn>
                <a:cxn ang="0">
                  <a:pos x="T2" y="T3"/>
                </a:cxn>
                <a:cxn ang="0">
                  <a:pos x="T4" y="T5"/>
                </a:cxn>
                <a:cxn ang="0">
                  <a:pos x="T6" y="T7"/>
                </a:cxn>
                <a:cxn ang="0">
                  <a:pos x="T8" y="T9"/>
                </a:cxn>
                <a:cxn ang="0">
                  <a:pos x="T10" y="T11"/>
                </a:cxn>
              </a:cxnLst>
              <a:rect l="0" t="0" r="r" b="b"/>
              <a:pathLst>
                <a:path w="12" h="4">
                  <a:moveTo>
                    <a:pt x="2" y="0"/>
                  </a:moveTo>
                  <a:cubicBezTo>
                    <a:pt x="2" y="0"/>
                    <a:pt x="0" y="1"/>
                    <a:pt x="0" y="2"/>
                  </a:cubicBezTo>
                  <a:cubicBezTo>
                    <a:pt x="0" y="2"/>
                    <a:pt x="11" y="4"/>
                    <a:pt x="12" y="2"/>
                  </a:cubicBezTo>
                  <a:cubicBezTo>
                    <a:pt x="12" y="1"/>
                    <a:pt x="9" y="2"/>
                    <a:pt x="9" y="2"/>
                  </a:cubicBezTo>
                  <a:cubicBezTo>
                    <a:pt x="7" y="2"/>
                    <a:pt x="4" y="1"/>
                    <a:pt x="2" y="0"/>
                  </a:cubicBezTo>
                  <a:cubicBezTo>
                    <a:pt x="2" y="0"/>
                    <a:pt x="3" y="0"/>
                    <a:pt x="2"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69" name="Freeform 464">
              <a:extLst>
                <a:ext uri="{FF2B5EF4-FFF2-40B4-BE49-F238E27FC236}">
                  <a16:creationId xmlns:a16="http://schemas.microsoft.com/office/drawing/2014/main" xmlns="" id="{6F500151-2CB8-41FB-9FD4-005FE6B09757}"/>
                </a:ext>
              </a:extLst>
            </p:cNvPr>
            <p:cNvSpPr>
              <a:spLocks/>
            </p:cNvSpPr>
            <p:nvPr/>
          </p:nvSpPr>
          <p:spPr bwMode="auto">
            <a:xfrm>
              <a:off x="16446223" y="8198417"/>
              <a:ext cx="87246" cy="51932"/>
            </a:xfrm>
            <a:custGeom>
              <a:avLst/>
              <a:gdLst>
                <a:gd name="T0" fmla="*/ 0 w 11"/>
                <a:gd name="T1" fmla="*/ 0 h 6"/>
                <a:gd name="T2" fmla="*/ 8 w 11"/>
                <a:gd name="T3" fmla="*/ 4 h 6"/>
                <a:gd name="T4" fmla="*/ 0 w 11"/>
                <a:gd name="T5" fmla="*/ 0 h 6"/>
              </a:gdLst>
              <a:ahLst/>
              <a:cxnLst>
                <a:cxn ang="0">
                  <a:pos x="T0" y="T1"/>
                </a:cxn>
                <a:cxn ang="0">
                  <a:pos x="T2" y="T3"/>
                </a:cxn>
                <a:cxn ang="0">
                  <a:pos x="T4" y="T5"/>
                </a:cxn>
              </a:cxnLst>
              <a:rect l="0" t="0" r="r" b="b"/>
              <a:pathLst>
                <a:path w="11" h="6">
                  <a:moveTo>
                    <a:pt x="0" y="0"/>
                  </a:moveTo>
                  <a:cubicBezTo>
                    <a:pt x="1" y="0"/>
                    <a:pt x="7" y="6"/>
                    <a:pt x="8" y="4"/>
                  </a:cubicBezTo>
                  <a:cubicBezTo>
                    <a:pt x="11" y="1"/>
                    <a:pt x="1" y="0"/>
                    <a:pt x="0"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70" name="Freeform 465">
              <a:extLst>
                <a:ext uri="{FF2B5EF4-FFF2-40B4-BE49-F238E27FC236}">
                  <a16:creationId xmlns:a16="http://schemas.microsoft.com/office/drawing/2014/main" xmlns="" id="{ED0CE0FA-4874-44EC-902A-3A0EC6DE3C8A}"/>
                </a:ext>
              </a:extLst>
            </p:cNvPr>
            <p:cNvSpPr>
              <a:spLocks/>
            </p:cNvSpPr>
            <p:nvPr/>
          </p:nvSpPr>
          <p:spPr bwMode="auto">
            <a:xfrm>
              <a:off x="16724322" y="7927208"/>
              <a:ext cx="49075" cy="34623"/>
            </a:xfrm>
            <a:custGeom>
              <a:avLst/>
              <a:gdLst>
                <a:gd name="T0" fmla="*/ 3 w 6"/>
                <a:gd name="T1" fmla="*/ 3 h 4"/>
                <a:gd name="T2" fmla="*/ 4 w 6"/>
                <a:gd name="T3" fmla="*/ 0 h 4"/>
                <a:gd name="T4" fmla="*/ 3 w 6"/>
                <a:gd name="T5" fmla="*/ 3 h 4"/>
                <a:gd name="T6" fmla="*/ 3 w 6"/>
                <a:gd name="T7" fmla="*/ 3 h 4"/>
              </a:gdLst>
              <a:ahLst/>
              <a:cxnLst>
                <a:cxn ang="0">
                  <a:pos x="T0" y="T1"/>
                </a:cxn>
                <a:cxn ang="0">
                  <a:pos x="T2" y="T3"/>
                </a:cxn>
                <a:cxn ang="0">
                  <a:pos x="T4" y="T5"/>
                </a:cxn>
                <a:cxn ang="0">
                  <a:pos x="T6" y="T7"/>
                </a:cxn>
              </a:cxnLst>
              <a:rect l="0" t="0" r="r" b="b"/>
              <a:pathLst>
                <a:path w="6" h="4">
                  <a:moveTo>
                    <a:pt x="3" y="3"/>
                  </a:moveTo>
                  <a:cubicBezTo>
                    <a:pt x="0" y="4"/>
                    <a:pt x="1" y="0"/>
                    <a:pt x="4" y="0"/>
                  </a:cubicBezTo>
                  <a:cubicBezTo>
                    <a:pt x="6" y="0"/>
                    <a:pt x="5" y="3"/>
                    <a:pt x="3" y="3"/>
                  </a:cubicBezTo>
                  <a:cubicBezTo>
                    <a:pt x="2" y="4"/>
                    <a:pt x="5" y="3"/>
                    <a:pt x="3" y="3"/>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71" name="Freeform 466">
              <a:extLst>
                <a:ext uri="{FF2B5EF4-FFF2-40B4-BE49-F238E27FC236}">
                  <a16:creationId xmlns:a16="http://schemas.microsoft.com/office/drawing/2014/main" xmlns="" id="{C6C506DB-F1F0-45E8-83B9-9DEABD0DE445}"/>
                </a:ext>
              </a:extLst>
            </p:cNvPr>
            <p:cNvSpPr>
              <a:spLocks/>
            </p:cNvSpPr>
            <p:nvPr/>
          </p:nvSpPr>
          <p:spPr bwMode="auto">
            <a:xfrm>
              <a:off x="16806118" y="7921438"/>
              <a:ext cx="119965" cy="40393"/>
            </a:xfrm>
            <a:custGeom>
              <a:avLst/>
              <a:gdLst>
                <a:gd name="T0" fmla="*/ 2 w 15"/>
                <a:gd name="T1" fmla="*/ 3 h 5"/>
                <a:gd name="T2" fmla="*/ 1 w 15"/>
                <a:gd name="T3" fmla="*/ 1 h 5"/>
                <a:gd name="T4" fmla="*/ 5 w 15"/>
                <a:gd name="T5" fmla="*/ 0 h 5"/>
                <a:gd name="T6" fmla="*/ 13 w 15"/>
                <a:gd name="T7" fmla="*/ 2 h 5"/>
                <a:gd name="T8" fmla="*/ 15 w 15"/>
                <a:gd name="T9" fmla="*/ 5 h 5"/>
                <a:gd name="T10" fmla="*/ 11 w 15"/>
                <a:gd name="T11" fmla="*/ 3 h 5"/>
                <a:gd name="T12" fmla="*/ 2 w 15"/>
                <a:gd name="T13" fmla="*/ 3 h 5"/>
                <a:gd name="T14" fmla="*/ 2 w 15"/>
                <a:gd name="T15" fmla="*/ 3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5">
                  <a:moveTo>
                    <a:pt x="2" y="3"/>
                  </a:moveTo>
                  <a:cubicBezTo>
                    <a:pt x="1" y="3"/>
                    <a:pt x="0" y="2"/>
                    <a:pt x="1" y="1"/>
                  </a:cubicBezTo>
                  <a:cubicBezTo>
                    <a:pt x="2" y="0"/>
                    <a:pt x="3" y="0"/>
                    <a:pt x="5" y="0"/>
                  </a:cubicBezTo>
                  <a:cubicBezTo>
                    <a:pt x="8" y="0"/>
                    <a:pt x="10" y="0"/>
                    <a:pt x="13" y="2"/>
                  </a:cubicBezTo>
                  <a:cubicBezTo>
                    <a:pt x="14" y="3"/>
                    <a:pt x="15" y="4"/>
                    <a:pt x="15" y="5"/>
                  </a:cubicBezTo>
                  <a:cubicBezTo>
                    <a:pt x="14" y="5"/>
                    <a:pt x="11" y="3"/>
                    <a:pt x="11" y="3"/>
                  </a:cubicBezTo>
                  <a:cubicBezTo>
                    <a:pt x="8" y="2"/>
                    <a:pt x="5" y="3"/>
                    <a:pt x="2" y="3"/>
                  </a:cubicBezTo>
                  <a:cubicBezTo>
                    <a:pt x="1" y="3"/>
                    <a:pt x="3" y="3"/>
                    <a:pt x="2" y="3"/>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72" name="Freeform 467">
              <a:extLst>
                <a:ext uri="{FF2B5EF4-FFF2-40B4-BE49-F238E27FC236}">
                  <a16:creationId xmlns:a16="http://schemas.microsoft.com/office/drawing/2014/main" xmlns="" id="{2BFA35A7-A397-4DDB-A768-DF5E8755C9BA}"/>
                </a:ext>
              </a:extLst>
            </p:cNvPr>
            <p:cNvSpPr>
              <a:spLocks/>
            </p:cNvSpPr>
            <p:nvPr/>
          </p:nvSpPr>
          <p:spPr bwMode="auto">
            <a:xfrm>
              <a:off x="16438042" y="7725242"/>
              <a:ext cx="256290" cy="305832"/>
            </a:xfrm>
            <a:custGeom>
              <a:avLst/>
              <a:gdLst>
                <a:gd name="T0" fmla="*/ 13 w 32"/>
                <a:gd name="T1" fmla="*/ 32 h 36"/>
                <a:gd name="T2" fmla="*/ 14 w 32"/>
                <a:gd name="T3" fmla="*/ 30 h 36"/>
                <a:gd name="T4" fmla="*/ 11 w 32"/>
                <a:gd name="T5" fmla="*/ 28 h 36"/>
                <a:gd name="T6" fmla="*/ 12 w 32"/>
                <a:gd name="T7" fmla="*/ 23 h 36"/>
                <a:gd name="T8" fmla="*/ 8 w 32"/>
                <a:gd name="T9" fmla="*/ 23 h 36"/>
                <a:gd name="T10" fmla="*/ 8 w 32"/>
                <a:gd name="T11" fmla="*/ 29 h 36"/>
                <a:gd name="T12" fmla="*/ 8 w 32"/>
                <a:gd name="T13" fmla="*/ 30 h 36"/>
                <a:gd name="T14" fmla="*/ 7 w 32"/>
                <a:gd name="T15" fmla="*/ 34 h 36"/>
                <a:gd name="T16" fmla="*/ 4 w 32"/>
                <a:gd name="T17" fmla="*/ 36 h 36"/>
                <a:gd name="T18" fmla="*/ 4 w 32"/>
                <a:gd name="T19" fmla="*/ 31 h 36"/>
                <a:gd name="T20" fmla="*/ 2 w 32"/>
                <a:gd name="T21" fmla="*/ 26 h 36"/>
                <a:gd name="T22" fmla="*/ 1 w 32"/>
                <a:gd name="T23" fmla="*/ 21 h 36"/>
                <a:gd name="T24" fmla="*/ 3 w 32"/>
                <a:gd name="T25" fmla="*/ 14 h 36"/>
                <a:gd name="T26" fmla="*/ 9 w 32"/>
                <a:gd name="T27" fmla="*/ 5 h 36"/>
                <a:gd name="T28" fmla="*/ 11 w 32"/>
                <a:gd name="T29" fmla="*/ 2 h 36"/>
                <a:gd name="T30" fmla="*/ 18 w 32"/>
                <a:gd name="T31" fmla="*/ 4 h 36"/>
                <a:gd name="T32" fmla="*/ 25 w 32"/>
                <a:gd name="T33" fmla="*/ 4 h 36"/>
                <a:gd name="T34" fmla="*/ 32 w 32"/>
                <a:gd name="T35" fmla="*/ 1 h 36"/>
                <a:gd name="T36" fmla="*/ 29 w 32"/>
                <a:gd name="T37" fmla="*/ 6 h 36"/>
                <a:gd name="T38" fmla="*/ 23 w 32"/>
                <a:gd name="T39" fmla="*/ 7 h 36"/>
                <a:gd name="T40" fmla="*/ 10 w 32"/>
                <a:gd name="T41" fmla="*/ 7 h 36"/>
                <a:gd name="T42" fmla="*/ 6 w 32"/>
                <a:gd name="T43" fmla="*/ 10 h 36"/>
                <a:gd name="T44" fmla="*/ 10 w 32"/>
                <a:gd name="T45" fmla="*/ 15 h 36"/>
                <a:gd name="T46" fmla="*/ 13 w 32"/>
                <a:gd name="T47" fmla="*/ 14 h 36"/>
                <a:gd name="T48" fmla="*/ 20 w 32"/>
                <a:gd name="T49" fmla="*/ 13 h 36"/>
                <a:gd name="T50" fmla="*/ 17 w 32"/>
                <a:gd name="T51" fmla="*/ 16 h 36"/>
                <a:gd name="T52" fmla="*/ 13 w 32"/>
                <a:gd name="T53" fmla="*/ 17 h 36"/>
                <a:gd name="T54" fmla="*/ 14 w 32"/>
                <a:gd name="T55" fmla="*/ 20 h 36"/>
                <a:gd name="T56" fmla="*/ 18 w 32"/>
                <a:gd name="T57" fmla="*/ 25 h 36"/>
                <a:gd name="T58" fmla="*/ 19 w 32"/>
                <a:gd name="T59" fmla="*/ 28 h 36"/>
                <a:gd name="T60" fmla="*/ 22 w 32"/>
                <a:gd name="T61" fmla="*/ 30 h 36"/>
                <a:gd name="T62" fmla="*/ 13 w 32"/>
                <a:gd name="T63" fmla="*/ 32 h 36"/>
                <a:gd name="T64" fmla="*/ 13 w 32"/>
                <a:gd name="T65" fmla="*/ 3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 h="36">
                  <a:moveTo>
                    <a:pt x="13" y="32"/>
                  </a:moveTo>
                  <a:cubicBezTo>
                    <a:pt x="13" y="31"/>
                    <a:pt x="14" y="31"/>
                    <a:pt x="14" y="30"/>
                  </a:cubicBezTo>
                  <a:cubicBezTo>
                    <a:pt x="14" y="29"/>
                    <a:pt x="12" y="28"/>
                    <a:pt x="11" y="28"/>
                  </a:cubicBezTo>
                  <a:cubicBezTo>
                    <a:pt x="10" y="26"/>
                    <a:pt x="12" y="25"/>
                    <a:pt x="12" y="23"/>
                  </a:cubicBezTo>
                  <a:cubicBezTo>
                    <a:pt x="12" y="22"/>
                    <a:pt x="8" y="22"/>
                    <a:pt x="8" y="23"/>
                  </a:cubicBezTo>
                  <a:cubicBezTo>
                    <a:pt x="7" y="25"/>
                    <a:pt x="8" y="27"/>
                    <a:pt x="8" y="29"/>
                  </a:cubicBezTo>
                  <a:cubicBezTo>
                    <a:pt x="7" y="29"/>
                    <a:pt x="8" y="30"/>
                    <a:pt x="8" y="30"/>
                  </a:cubicBezTo>
                  <a:cubicBezTo>
                    <a:pt x="8" y="32"/>
                    <a:pt x="7" y="33"/>
                    <a:pt x="7" y="34"/>
                  </a:cubicBezTo>
                  <a:cubicBezTo>
                    <a:pt x="6" y="36"/>
                    <a:pt x="7" y="36"/>
                    <a:pt x="4" y="36"/>
                  </a:cubicBezTo>
                  <a:cubicBezTo>
                    <a:pt x="1" y="36"/>
                    <a:pt x="4" y="32"/>
                    <a:pt x="4" y="31"/>
                  </a:cubicBezTo>
                  <a:cubicBezTo>
                    <a:pt x="5" y="30"/>
                    <a:pt x="4" y="27"/>
                    <a:pt x="2" y="26"/>
                  </a:cubicBezTo>
                  <a:cubicBezTo>
                    <a:pt x="0" y="25"/>
                    <a:pt x="0" y="23"/>
                    <a:pt x="1" y="21"/>
                  </a:cubicBezTo>
                  <a:cubicBezTo>
                    <a:pt x="2" y="19"/>
                    <a:pt x="2" y="16"/>
                    <a:pt x="3" y="14"/>
                  </a:cubicBezTo>
                  <a:cubicBezTo>
                    <a:pt x="5" y="11"/>
                    <a:pt x="4" y="5"/>
                    <a:pt x="9" y="5"/>
                  </a:cubicBezTo>
                  <a:cubicBezTo>
                    <a:pt x="10" y="5"/>
                    <a:pt x="9" y="2"/>
                    <a:pt x="11" y="2"/>
                  </a:cubicBezTo>
                  <a:cubicBezTo>
                    <a:pt x="14" y="3"/>
                    <a:pt x="16" y="4"/>
                    <a:pt x="18" y="4"/>
                  </a:cubicBezTo>
                  <a:cubicBezTo>
                    <a:pt x="20" y="4"/>
                    <a:pt x="23" y="5"/>
                    <a:pt x="25" y="4"/>
                  </a:cubicBezTo>
                  <a:cubicBezTo>
                    <a:pt x="26" y="4"/>
                    <a:pt x="32" y="0"/>
                    <a:pt x="32" y="1"/>
                  </a:cubicBezTo>
                  <a:cubicBezTo>
                    <a:pt x="32" y="2"/>
                    <a:pt x="29" y="5"/>
                    <a:pt x="29" y="6"/>
                  </a:cubicBezTo>
                  <a:cubicBezTo>
                    <a:pt x="27" y="7"/>
                    <a:pt x="25" y="7"/>
                    <a:pt x="23" y="7"/>
                  </a:cubicBezTo>
                  <a:cubicBezTo>
                    <a:pt x="18" y="6"/>
                    <a:pt x="14" y="7"/>
                    <a:pt x="10" y="7"/>
                  </a:cubicBezTo>
                  <a:cubicBezTo>
                    <a:pt x="7" y="6"/>
                    <a:pt x="6" y="7"/>
                    <a:pt x="6" y="10"/>
                  </a:cubicBezTo>
                  <a:cubicBezTo>
                    <a:pt x="6" y="13"/>
                    <a:pt x="9" y="13"/>
                    <a:pt x="10" y="15"/>
                  </a:cubicBezTo>
                  <a:cubicBezTo>
                    <a:pt x="11" y="17"/>
                    <a:pt x="12" y="15"/>
                    <a:pt x="13" y="14"/>
                  </a:cubicBezTo>
                  <a:cubicBezTo>
                    <a:pt x="13" y="13"/>
                    <a:pt x="20" y="12"/>
                    <a:pt x="20" y="13"/>
                  </a:cubicBezTo>
                  <a:cubicBezTo>
                    <a:pt x="21" y="13"/>
                    <a:pt x="18" y="16"/>
                    <a:pt x="17" y="16"/>
                  </a:cubicBezTo>
                  <a:cubicBezTo>
                    <a:pt x="15" y="18"/>
                    <a:pt x="15" y="18"/>
                    <a:pt x="13" y="17"/>
                  </a:cubicBezTo>
                  <a:cubicBezTo>
                    <a:pt x="13" y="17"/>
                    <a:pt x="14" y="20"/>
                    <a:pt x="14" y="20"/>
                  </a:cubicBezTo>
                  <a:cubicBezTo>
                    <a:pt x="15" y="21"/>
                    <a:pt x="18" y="23"/>
                    <a:pt x="18" y="25"/>
                  </a:cubicBezTo>
                  <a:cubicBezTo>
                    <a:pt x="18" y="26"/>
                    <a:pt x="18" y="27"/>
                    <a:pt x="19" y="28"/>
                  </a:cubicBezTo>
                  <a:cubicBezTo>
                    <a:pt x="19" y="28"/>
                    <a:pt x="21" y="30"/>
                    <a:pt x="22" y="30"/>
                  </a:cubicBezTo>
                  <a:cubicBezTo>
                    <a:pt x="20" y="31"/>
                    <a:pt x="15" y="33"/>
                    <a:pt x="13" y="32"/>
                  </a:cubicBezTo>
                  <a:cubicBezTo>
                    <a:pt x="13" y="31"/>
                    <a:pt x="14" y="33"/>
                    <a:pt x="13" y="3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73" name="Freeform 468">
              <a:extLst>
                <a:ext uri="{FF2B5EF4-FFF2-40B4-BE49-F238E27FC236}">
                  <a16:creationId xmlns:a16="http://schemas.microsoft.com/office/drawing/2014/main" xmlns="" id="{E25C83F4-D86A-4971-BF9B-42AFDB001E4A}"/>
                </a:ext>
              </a:extLst>
            </p:cNvPr>
            <p:cNvSpPr>
              <a:spLocks/>
            </p:cNvSpPr>
            <p:nvPr/>
          </p:nvSpPr>
          <p:spPr bwMode="auto">
            <a:xfrm>
              <a:off x="16781578" y="7707929"/>
              <a:ext cx="62708" cy="126948"/>
            </a:xfrm>
            <a:custGeom>
              <a:avLst/>
              <a:gdLst>
                <a:gd name="T0" fmla="*/ 3 w 8"/>
                <a:gd name="T1" fmla="*/ 2 h 15"/>
                <a:gd name="T2" fmla="*/ 3 w 8"/>
                <a:gd name="T3" fmla="*/ 0 h 15"/>
                <a:gd name="T4" fmla="*/ 0 w 8"/>
                <a:gd name="T5" fmla="*/ 4 h 15"/>
                <a:gd name="T6" fmla="*/ 1 w 8"/>
                <a:gd name="T7" fmla="*/ 8 h 15"/>
                <a:gd name="T8" fmla="*/ 2 w 8"/>
                <a:gd name="T9" fmla="*/ 12 h 15"/>
                <a:gd name="T10" fmla="*/ 5 w 8"/>
                <a:gd name="T11" fmla="*/ 15 h 15"/>
                <a:gd name="T12" fmla="*/ 4 w 8"/>
                <a:gd name="T13" fmla="*/ 13 h 15"/>
                <a:gd name="T14" fmla="*/ 3 w 8"/>
                <a:gd name="T15" fmla="*/ 9 h 15"/>
                <a:gd name="T16" fmla="*/ 7 w 8"/>
                <a:gd name="T17" fmla="*/ 9 h 15"/>
                <a:gd name="T18" fmla="*/ 5 w 8"/>
                <a:gd name="T19" fmla="*/ 7 h 15"/>
                <a:gd name="T20" fmla="*/ 6 w 8"/>
                <a:gd name="T21" fmla="*/ 5 h 15"/>
                <a:gd name="T22" fmla="*/ 2 w 8"/>
                <a:gd name="T23" fmla="*/ 6 h 15"/>
                <a:gd name="T24" fmla="*/ 3 w 8"/>
                <a:gd name="T25" fmla="*/ 2 h 15"/>
                <a:gd name="T26" fmla="*/ 3 w 8"/>
                <a:gd name="T27"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15">
                  <a:moveTo>
                    <a:pt x="3" y="2"/>
                  </a:moveTo>
                  <a:cubicBezTo>
                    <a:pt x="3" y="1"/>
                    <a:pt x="3" y="1"/>
                    <a:pt x="3" y="0"/>
                  </a:cubicBezTo>
                  <a:cubicBezTo>
                    <a:pt x="2" y="0"/>
                    <a:pt x="0" y="3"/>
                    <a:pt x="0" y="4"/>
                  </a:cubicBezTo>
                  <a:cubicBezTo>
                    <a:pt x="0" y="5"/>
                    <a:pt x="1" y="6"/>
                    <a:pt x="1" y="8"/>
                  </a:cubicBezTo>
                  <a:cubicBezTo>
                    <a:pt x="1" y="9"/>
                    <a:pt x="1" y="11"/>
                    <a:pt x="2" y="12"/>
                  </a:cubicBezTo>
                  <a:cubicBezTo>
                    <a:pt x="2" y="12"/>
                    <a:pt x="5" y="15"/>
                    <a:pt x="5" y="15"/>
                  </a:cubicBezTo>
                  <a:cubicBezTo>
                    <a:pt x="5" y="15"/>
                    <a:pt x="4" y="13"/>
                    <a:pt x="4" y="13"/>
                  </a:cubicBezTo>
                  <a:cubicBezTo>
                    <a:pt x="3" y="12"/>
                    <a:pt x="3" y="10"/>
                    <a:pt x="3" y="9"/>
                  </a:cubicBezTo>
                  <a:cubicBezTo>
                    <a:pt x="3" y="8"/>
                    <a:pt x="7" y="9"/>
                    <a:pt x="7" y="9"/>
                  </a:cubicBezTo>
                  <a:cubicBezTo>
                    <a:pt x="8" y="9"/>
                    <a:pt x="6" y="8"/>
                    <a:pt x="5" y="7"/>
                  </a:cubicBezTo>
                  <a:cubicBezTo>
                    <a:pt x="5" y="7"/>
                    <a:pt x="6" y="6"/>
                    <a:pt x="6" y="5"/>
                  </a:cubicBezTo>
                  <a:cubicBezTo>
                    <a:pt x="7" y="1"/>
                    <a:pt x="3" y="6"/>
                    <a:pt x="2" y="6"/>
                  </a:cubicBezTo>
                  <a:cubicBezTo>
                    <a:pt x="2" y="6"/>
                    <a:pt x="4" y="3"/>
                    <a:pt x="3" y="2"/>
                  </a:cubicBezTo>
                  <a:cubicBezTo>
                    <a:pt x="3" y="1"/>
                    <a:pt x="4" y="3"/>
                    <a:pt x="3"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74" name="Freeform 469">
              <a:extLst>
                <a:ext uri="{FF2B5EF4-FFF2-40B4-BE49-F238E27FC236}">
                  <a16:creationId xmlns:a16="http://schemas.microsoft.com/office/drawing/2014/main" xmlns="" id="{38A95D5A-DC14-40D1-B059-DC3038812D64}"/>
                </a:ext>
              </a:extLst>
            </p:cNvPr>
            <p:cNvSpPr>
              <a:spLocks/>
            </p:cNvSpPr>
            <p:nvPr/>
          </p:nvSpPr>
          <p:spPr bwMode="auto">
            <a:xfrm>
              <a:off x="16814298" y="7690620"/>
              <a:ext cx="21811" cy="17312"/>
            </a:xfrm>
            <a:custGeom>
              <a:avLst/>
              <a:gdLst>
                <a:gd name="T0" fmla="*/ 1 w 3"/>
                <a:gd name="T1" fmla="*/ 2 h 2"/>
                <a:gd name="T2" fmla="*/ 2 w 3"/>
                <a:gd name="T3" fmla="*/ 0 h 2"/>
                <a:gd name="T4" fmla="*/ 1 w 3"/>
                <a:gd name="T5" fmla="*/ 2 h 2"/>
              </a:gdLst>
              <a:ahLst/>
              <a:cxnLst>
                <a:cxn ang="0">
                  <a:pos x="T0" y="T1"/>
                </a:cxn>
                <a:cxn ang="0">
                  <a:pos x="T2" y="T3"/>
                </a:cxn>
                <a:cxn ang="0">
                  <a:pos x="T4" y="T5"/>
                </a:cxn>
              </a:cxnLst>
              <a:rect l="0" t="0" r="r" b="b"/>
              <a:pathLst>
                <a:path w="3" h="2">
                  <a:moveTo>
                    <a:pt x="1" y="2"/>
                  </a:moveTo>
                  <a:cubicBezTo>
                    <a:pt x="0" y="2"/>
                    <a:pt x="1" y="0"/>
                    <a:pt x="2" y="0"/>
                  </a:cubicBezTo>
                  <a:cubicBezTo>
                    <a:pt x="3" y="0"/>
                    <a:pt x="2" y="2"/>
                    <a:pt x="1"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75" name="Freeform 470">
              <a:extLst>
                <a:ext uri="{FF2B5EF4-FFF2-40B4-BE49-F238E27FC236}">
                  <a16:creationId xmlns:a16="http://schemas.microsoft.com/office/drawing/2014/main" xmlns="" id="{E7DC8600-22C2-48B8-97A0-2A10C8DDBC14}"/>
                </a:ext>
              </a:extLst>
            </p:cNvPr>
            <p:cNvSpPr>
              <a:spLocks/>
            </p:cNvSpPr>
            <p:nvPr/>
          </p:nvSpPr>
          <p:spPr bwMode="auto">
            <a:xfrm>
              <a:off x="16901544" y="7800257"/>
              <a:ext cx="38171" cy="17312"/>
            </a:xfrm>
            <a:custGeom>
              <a:avLst/>
              <a:gdLst>
                <a:gd name="T0" fmla="*/ 5 w 5"/>
                <a:gd name="T1" fmla="*/ 1 h 2"/>
                <a:gd name="T2" fmla="*/ 0 w 5"/>
                <a:gd name="T3" fmla="*/ 1 h 2"/>
                <a:gd name="T4" fmla="*/ 5 w 5"/>
                <a:gd name="T5" fmla="*/ 1 h 2"/>
              </a:gdLst>
              <a:ahLst/>
              <a:cxnLst>
                <a:cxn ang="0">
                  <a:pos x="T0" y="T1"/>
                </a:cxn>
                <a:cxn ang="0">
                  <a:pos x="T2" y="T3"/>
                </a:cxn>
                <a:cxn ang="0">
                  <a:pos x="T4" y="T5"/>
                </a:cxn>
              </a:cxnLst>
              <a:rect l="0" t="0" r="r" b="b"/>
              <a:pathLst>
                <a:path w="5" h="2">
                  <a:moveTo>
                    <a:pt x="5" y="1"/>
                  </a:moveTo>
                  <a:cubicBezTo>
                    <a:pt x="5" y="0"/>
                    <a:pt x="0" y="0"/>
                    <a:pt x="0" y="1"/>
                  </a:cubicBezTo>
                  <a:cubicBezTo>
                    <a:pt x="0" y="1"/>
                    <a:pt x="5" y="2"/>
                    <a:pt x="5"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76" name="Freeform 471">
              <a:extLst>
                <a:ext uri="{FF2B5EF4-FFF2-40B4-BE49-F238E27FC236}">
                  <a16:creationId xmlns:a16="http://schemas.microsoft.com/office/drawing/2014/main" xmlns="" id="{41A2DBF3-54CF-4287-8033-BF3EF1A00AEF}"/>
                </a:ext>
              </a:extLst>
            </p:cNvPr>
            <p:cNvSpPr>
              <a:spLocks/>
            </p:cNvSpPr>
            <p:nvPr/>
          </p:nvSpPr>
          <p:spPr bwMode="auto">
            <a:xfrm>
              <a:off x="16909725" y="7808912"/>
              <a:ext cx="149957" cy="95213"/>
            </a:xfrm>
            <a:custGeom>
              <a:avLst/>
              <a:gdLst>
                <a:gd name="T0" fmla="*/ 10 w 19"/>
                <a:gd name="T1" fmla="*/ 1 h 11"/>
                <a:gd name="T2" fmla="*/ 4 w 19"/>
                <a:gd name="T3" fmla="*/ 3 h 11"/>
                <a:gd name="T4" fmla="*/ 3 w 19"/>
                <a:gd name="T5" fmla="*/ 4 h 11"/>
                <a:gd name="T6" fmla="*/ 1 w 19"/>
                <a:gd name="T7" fmla="*/ 3 h 11"/>
                <a:gd name="T8" fmla="*/ 3 w 19"/>
                <a:gd name="T9" fmla="*/ 6 h 11"/>
                <a:gd name="T10" fmla="*/ 6 w 19"/>
                <a:gd name="T11" fmla="*/ 7 h 11"/>
                <a:gd name="T12" fmla="*/ 9 w 19"/>
                <a:gd name="T13" fmla="*/ 10 h 11"/>
                <a:gd name="T14" fmla="*/ 14 w 19"/>
                <a:gd name="T15" fmla="*/ 10 h 11"/>
                <a:gd name="T16" fmla="*/ 18 w 19"/>
                <a:gd name="T17" fmla="*/ 5 h 11"/>
                <a:gd name="T18" fmla="*/ 15 w 19"/>
                <a:gd name="T19" fmla="*/ 2 h 11"/>
                <a:gd name="T20" fmla="*/ 10 w 19"/>
                <a:gd name="T21" fmla="*/ 1 h 11"/>
                <a:gd name="T22" fmla="*/ 10 w 19"/>
                <a:gd name="T23"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1">
                  <a:moveTo>
                    <a:pt x="10" y="1"/>
                  </a:moveTo>
                  <a:cubicBezTo>
                    <a:pt x="9" y="0"/>
                    <a:pt x="5" y="2"/>
                    <a:pt x="4" y="3"/>
                  </a:cubicBezTo>
                  <a:cubicBezTo>
                    <a:pt x="3" y="3"/>
                    <a:pt x="4" y="3"/>
                    <a:pt x="3" y="4"/>
                  </a:cubicBezTo>
                  <a:cubicBezTo>
                    <a:pt x="3" y="5"/>
                    <a:pt x="2" y="3"/>
                    <a:pt x="1" y="3"/>
                  </a:cubicBezTo>
                  <a:cubicBezTo>
                    <a:pt x="0" y="3"/>
                    <a:pt x="2" y="6"/>
                    <a:pt x="3" y="6"/>
                  </a:cubicBezTo>
                  <a:cubicBezTo>
                    <a:pt x="3" y="7"/>
                    <a:pt x="5" y="7"/>
                    <a:pt x="6" y="7"/>
                  </a:cubicBezTo>
                  <a:cubicBezTo>
                    <a:pt x="8" y="7"/>
                    <a:pt x="8" y="9"/>
                    <a:pt x="9" y="10"/>
                  </a:cubicBezTo>
                  <a:cubicBezTo>
                    <a:pt x="10" y="11"/>
                    <a:pt x="13" y="10"/>
                    <a:pt x="14" y="10"/>
                  </a:cubicBezTo>
                  <a:cubicBezTo>
                    <a:pt x="18" y="10"/>
                    <a:pt x="19" y="8"/>
                    <a:pt x="18" y="5"/>
                  </a:cubicBezTo>
                  <a:cubicBezTo>
                    <a:pt x="18" y="3"/>
                    <a:pt x="17" y="2"/>
                    <a:pt x="15" y="2"/>
                  </a:cubicBezTo>
                  <a:cubicBezTo>
                    <a:pt x="14" y="2"/>
                    <a:pt x="12" y="1"/>
                    <a:pt x="10" y="1"/>
                  </a:cubicBezTo>
                  <a:cubicBezTo>
                    <a:pt x="10" y="1"/>
                    <a:pt x="11" y="1"/>
                    <a:pt x="10"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77" name="Freeform 472">
              <a:extLst>
                <a:ext uri="{FF2B5EF4-FFF2-40B4-BE49-F238E27FC236}">
                  <a16:creationId xmlns:a16="http://schemas.microsoft.com/office/drawing/2014/main" xmlns="" id="{7BBD48C2-9864-452E-9761-66500A18D419}"/>
                </a:ext>
              </a:extLst>
            </p:cNvPr>
            <p:cNvSpPr>
              <a:spLocks/>
            </p:cNvSpPr>
            <p:nvPr/>
          </p:nvSpPr>
          <p:spPr bwMode="auto">
            <a:xfrm>
              <a:off x="17621335" y="7970486"/>
              <a:ext cx="166316" cy="100983"/>
            </a:xfrm>
            <a:custGeom>
              <a:avLst/>
              <a:gdLst>
                <a:gd name="T0" fmla="*/ 0 w 21"/>
                <a:gd name="T1" fmla="*/ 8 h 12"/>
                <a:gd name="T2" fmla="*/ 6 w 21"/>
                <a:gd name="T3" fmla="*/ 8 h 12"/>
                <a:gd name="T4" fmla="*/ 9 w 21"/>
                <a:gd name="T5" fmla="*/ 7 h 12"/>
                <a:gd name="T6" fmla="*/ 13 w 21"/>
                <a:gd name="T7" fmla="*/ 7 h 12"/>
                <a:gd name="T8" fmla="*/ 14 w 21"/>
                <a:gd name="T9" fmla="*/ 5 h 12"/>
                <a:gd name="T10" fmla="*/ 17 w 21"/>
                <a:gd name="T11" fmla="*/ 3 h 12"/>
                <a:gd name="T12" fmla="*/ 20 w 21"/>
                <a:gd name="T13" fmla="*/ 4 h 12"/>
                <a:gd name="T14" fmla="*/ 18 w 21"/>
                <a:gd name="T15" fmla="*/ 7 h 12"/>
                <a:gd name="T16" fmla="*/ 11 w 21"/>
                <a:gd name="T17" fmla="*/ 11 h 12"/>
                <a:gd name="T18" fmla="*/ 0 w 21"/>
                <a:gd name="T19" fmla="*/ 8 h 12"/>
                <a:gd name="T20" fmla="*/ 0 w 21"/>
                <a:gd name="T21"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12">
                  <a:moveTo>
                    <a:pt x="0" y="8"/>
                  </a:moveTo>
                  <a:cubicBezTo>
                    <a:pt x="1" y="7"/>
                    <a:pt x="5" y="8"/>
                    <a:pt x="6" y="8"/>
                  </a:cubicBezTo>
                  <a:cubicBezTo>
                    <a:pt x="7" y="8"/>
                    <a:pt x="8" y="6"/>
                    <a:pt x="9" y="7"/>
                  </a:cubicBezTo>
                  <a:cubicBezTo>
                    <a:pt x="10" y="8"/>
                    <a:pt x="12" y="8"/>
                    <a:pt x="13" y="7"/>
                  </a:cubicBezTo>
                  <a:cubicBezTo>
                    <a:pt x="13" y="6"/>
                    <a:pt x="14" y="5"/>
                    <a:pt x="14" y="5"/>
                  </a:cubicBezTo>
                  <a:cubicBezTo>
                    <a:pt x="15" y="5"/>
                    <a:pt x="17" y="5"/>
                    <a:pt x="17" y="3"/>
                  </a:cubicBezTo>
                  <a:cubicBezTo>
                    <a:pt x="17" y="0"/>
                    <a:pt x="21" y="2"/>
                    <a:pt x="20" y="4"/>
                  </a:cubicBezTo>
                  <a:cubicBezTo>
                    <a:pt x="19" y="5"/>
                    <a:pt x="18" y="7"/>
                    <a:pt x="18" y="7"/>
                  </a:cubicBezTo>
                  <a:cubicBezTo>
                    <a:pt x="15" y="8"/>
                    <a:pt x="14" y="10"/>
                    <a:pt x="11" y="11"/>
                  </a:cubicBezTo>
                  <a:cubicBezTo>
                    <a:pt x="9" y="12"/>
                    <a:pt x="0" y="11"/>
                    <a:pt x="0" y="8"/>
                  </a:cubicBezTo>
                  <a:cubicBezTo>
                    <a:pt x="0" y="7"/>
                    <a:pt x="0" y="10"/>
                    <a:pt x="0" y="8"/>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78" name="Freeform 473">
              <a:extLst>
                <a:ext uri="{FF2B5EF4-FFF2-40B4-BE49-F238E27FC236}">
                  <a16:creationId xmlns:a16="http://schemas.microsoft.com/office/drawing/2014/main" xmlns="" id="{5C24C4D6-55C1-42B8-8AB3-2CFBC9EEADD3}"/>
                </a:ext>
              </a:extLst>
            </p:cNvPr>
            <p:cNvSpPr>
              <a:spLocks/>
            </p:cNvSpPr>
            <p:nvPr/>
          </p:nvSpPr>
          <p:spPr bwMode="auto">
            <a:xfrm>
              <a:off x="17861266" y="8022417"/>
              <a:ext cx="70889" cy="92325"/>
            </a:xfrm>
            <a:custGeom>
              <a:avLst/>
              <a:gdLst>
                <a:gd name="T0" fmla="*/ 1 w 9"/>
                <a:gd name="T1" fmla="*/ 0 h 11"/>
                <a:gd name="T2" fmla="*/ 8 w 9"/>
                <a:gd name="T3" fmla="*/ 8 h 11"/>
                <a:gd name="T4" fmla="*/ 5 w 9"/>
                <a:gd name="T5" fmla="*/ 4 h 11"/>
                <a:gd name="T6" fmla="*/ 1 w 9"/>
                <a:gd name="T7" fmla="*/ 0 h 11"/>
                <a:gd name="T8" fmla="*/ 1 w 9"/>
                <a:gd name="T9" fmla="*/ 0 h 11"/>
              </a:gdLst>
              <a:ahLst/>
              <a:cxnLst>
                <a:cxn ang="0">
                  <a:pos x="T0" y="T1"/>
                </a:cxn>
                <a:cxn ang="0">
                  <a:pos x="T2" y="T3"/>
                </a:cxn>
                <a:cxn ang="0">
                  <a:pos x="T4" y="T5"/>
                </a:cxn>
                <a:cxn ang="0">
                  <a:pos x="T6" y="T7"/>
                </a:cxn>
                <a:cxn ang="0">
                  <a:pos x="T8" y="T9"/>
                </a:cxn>
              </a:cxnLst>
              <a:rect l="0" t="0" r="r" b="b"/>
              <a:pathLst>
                <a:path w="9" h="11">
                  <a:moveTo>
                    <a:pt x="1" y="0"/>
                  </a:moveTo>
                  <a:cubicBezTo>
                    <a:pt x="0" y="1"/>
                    <a:pt x="5" y="11"/>
                    <a:pt x="8" y="8"/>
                  </a:cubicBezTo>
                  <a:cubicBezTo>
                    <a:pt x="9" y="6"/>
                    <a:pt x="6" y="4"/>
                    <a:pt x="5" y="4"/>
                  </a:cubicBezTo>
                  <a:cubicBezTo>
                    <a:pt x="4" y="3"/>
                    <a:pt x="1" y="0"/>
                    <a:pt x="1" y="0"/>
                  </a:cubicBezTo>
                  <a:cubicBezTo>
                    <a:pt x="0" y="1"/>
                    <a:pt x="2" y="0"/>
                    <a:pt x="1"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79" name="Freeform 474">
              <a:extLst>
                <a:ext uri="{FF2B5EF4-FFF2-40B4-BE49-F238E27FC236}">
                  <a16:creationId xmlns:a16="http://schemas.microsoft.com/office/drawing/2014/main" xmlns="" id="{DB2B2D11-3265-4672-BBF8-41466888287B}"/>
                </a:ext>
              </a:extLst>
            </p:cNvPr>
            <p:cNvSpPr>
              <a:spLocks/>
            </p:cNvSpPr>
            <p:nvPr/>
          </p:nvSpPr>
          <p:spPr bwMode="auto">
            <a:xfrm>
              <a:off x="18068476" y="8192649"/>
              <a:ext cx="46350" cy="49048"/>
            </a:xfrm>
            <a:custGeom>
              <a:avLst/>
              <a:gdLst>
                <a:gd name="T0" fmla="*/ 6 w 6"/>
                <a:gd name="T1" fmla="*/ 4 h 6"/>
                <a:gd name="T2" fmla="*/ 1 w 6"/>
                <a:gd name="T3" fmla="*/ 2 h 6"/>
                <a:gd name="T4" fmla="*/ 6 w 6"/>
                <a:gd name="T5" fmla="*/ 4 h 6"/>
                <a:gd name="T6" fmla="*/ 6 w 6"/>
                <a:gd name="T7" fmla="*/ 4 h 6"/>
              </a:gdLst>
              <a:ahLst/>
              <a:cxnLst>
                <a:cxn ang="0">
                  <a:pos x="T0" y="T1"/>
                </a:cxn>
                <a:cxn ang="0">
                  <a:pos x="T2" y="T3"/>
                </a:cxn>
                <a:cxn ang="0">
                  <a:pos x="T4" y="T5"/>
                </a:cxn>
                <a:cxn ang="0">
                  <a:pos x="T6" y="T7"/>
                </a:cxn>
              </a:cxnLst>
              <a:rect l="0" t="0" r="r" b="b"/>
              <a:pathLst>
                <a:path w="6" h="6">
                  <a:moveTo>
                    <a:pt x="6" y="4"/>
                  </a:moveTo>
                  <a:cubicBezTo>
                    <a:pt x="6" y="2"/>
                    <a:pt x="0" y="0"/>
                    <a:pt x="1" y="2"/>
                  </a:cubicBezTo>
                  <a:cubicBezTo>
                    <a:pt x="1" y="3"/>
                    <a:pt x="6" y="5"/>
                    <a:pt x="6" y="4"/>
                  </a:cubicBezTo>
                  <a:cubicBezTo>
                    <a:pt x="6" y="3"/>
                    <a:pt x="6" y="6"/>
                    <a:pt x="6" y="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80" name="Freeform 475">
              <a:extLst>
                <a:ext uri="{FF2B5EF4-FFF2-40B4-BE49-F238E27FC236}">
                  <a16:creationId xmlns:a16="http://schemas.microsoft.com/office/drawing/2014/main" xmlns="" id="{8849D833-93D8-4805-B783-8DB19C70E1A9}"/>
                </a:ext>
              </a:extLst>
            </p:cNvPr>
            <p:cNvSpPr>
              <a:spLocks/>
            </p:cNvSpPr>
            <p:nvPr/>
          </p:nvSpPr>
          <p:spPr bwMode="auto">
            <a:xfrm>
              <a:off x="18019401" y="8114746"/>
              <a:ext cx="73616" cy="51932"/>
            </a:xfrm>
            <a:custGeom>
              <a:avLst/>
              <a:gdLst>
                <a:gd name="T0" fmla="*/ 8 w 9"/>
                <a:gd name="T1" fmla="*/ 6 h 6"/>
                <a:gd name="T2" fmla="*/ 0 w 9"/>
                <a:gd name="T3" fmla="*/ 1 h 6"/>
                <a:gd name="T4" fmla="*/ 3 w 9"/>
                <a:gd name="T5" fmla="*/ 4 h 6"/>
                <a:gd name="T6" fmla="*/ 8 w 9"/>
                <a:gd name="T7" fmla="*/ 6 h 6"/>
                <a:gd name="T8" fmla="*/ 8 w 9"/>
                <a:gd name="T9" fmla="*/ 6 h 6"/>
              </a:gdLst>
              <a:ahLst/>
              <a:cxnLst>
                <a:cxn ang="0">
                  <a:pos x="T0" y="T1"/>
                </a:cxn>
                <a:cxn ang="0">
                  <a:pos x="T2" y="T3"/>
                </a:cxn>
                <a:cxn ang="0">
                  <a:pos x="T4" y="T5"/>
                </a:cxn>
                <a:cxn ang="0">
                  <a:pos x="T6" y="T7"/>
                </a:cxn>
                <a:cxn ang="0">
                  <a:pos x="T8" y="T9"/>
                </a:cxn>
              </a:cxnLst>
              <a:rect l="0" t="0" r="r" b="b"/>
              <a:pathLst>
                <a:path w="9" h="6">
                  <a:moveTo>
                    <a:pt x="8" y="6"/>
                  </a:moveTo>
                  <a:cubicBezTo>
                    <a:pt x="6" y="5"/>
                    <a:pt x="3" y="0"/>
                    <a:pt x="0" y="1"/>
                  </a:cubicBezTo>
                  <a:cubicBezTo>
                    <a:pt x="0" y="2"/>
                    <a:pt x="3" y="3"/>
                    <a:pt x="3" y="4"/>
                  </a:cubicBezTo>
                  <a:cubicBezTo>
                    <a:pt x="5" y="4"/>
                    <a:pt x="6" y="5"/>
                    <a:pt x="8" y="6"/>
                  </a:cubicBezTo>
                  <a:cubicBezTo>
                    <a:pt x="9" y="6"/>
                    <a:pt x="6" y="5"/>
                    <a:pt x="8" y="6"/>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81" name="Freeform 476">
              <a:extLst>
                <a:ext uri="{FF2B5EF4-FFF2-40B4-BE49-F238E27FC236}">
                  <a16:creationId xmlns:a16="http://schemas.microsoft.com/office/drawing/2014/main" xmlns="" id="{30E537D9-C7B3-4EE5-B2E3-83D703A5222D}"/>
                </a:ext>
              </a:extLst>
            </p:cNvPr>
            <p:cNvSpPr>
              <a:spLocks/>
            </p:cNvSpPr>
            <p:nvPr/>
          </p:nvSpPr>
          <p:spPr bwMode="auto">
            <a:xfrm>
              <a:off x="17948512" y="8080122"/>
              <a:ext cx="32718" cy="43280"/>
            </a:xfrm>
            <a:custGeom>
              <a:avLst/>
              <a:gdLst>
                <a:gd name="T0" fmla="*/ 4 w 4"/>
                <a:gd name="T1" fmla="*/ 4 h 5"/>
                <a:gd name="T2" fmla="*/ 0 w 4"/>
                <a:gd name="T3" fmla="*/ 0 h 5"/>
                <a:gd name="T4" fmla="*/ 4 w 4"/>
                <a:gd name="T5" fmla="*/ 4 h 5"/>
              </a:gdLst>
              <a:ahLst/>
              <a:cxnLst>
                <a:cxn ang="0">
                  <a:pos x="T0" y="T1"/>
                </a:cxn>
                <a:cxn ang="0">
                  <a:pos x="T2" y="T3"/>
                </a:cxn>
                <a:cxn ang="0">
                  <a:pos x="T4" y="T5"/>
                </a:cxn>
              </a:cxnLst>
              <a:rect l="0" t="0" r="r" b="b"/>
              <a:pathLst>
                <a:path w="4" h="5">
                  <a:moveTo>
                    <a:pt x="4" y="4"/>
                  </a:moveTo>
                  <a:cubicBezTo>
                    <a:pt x="4" y="2"/>
                    <a:pt x="0" y="0"/>
                    <a:pt x="0" y="0"/>
                  </a:cubicBezTo>
                  <a:cubicBezTo>
                    <a:pt x="0" y="1"/>
                    <a:pt x="4" y="5"/>
                    <a:pt x="4" y="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82" name="Freeform 477">
              <a:extLst>
                <a:ext uri="{FF2B5EF4-FFF2-40B4-BE49-F238E27FC236}">
                  <a16:creationId xmlns:a16="http://schemas.microsoft.com/office/drawing/2014/main" xmlns="" id="{0846ADBB-1277-4D42-8BAA-F113CCB9C5E5}"/>
                </a:ext>
              </a:extLst>
            </p:cNvPr>
            <p:cNvSpPr>
              <a:spLocks/>
            </p:cNvSpPr>
            <p:nvPr/>
          </p:nvSpPr>
          <p:spPr bwMode="auto">
            <a:xfrm>
              <a:off x="18242970" y="8674476"/>
              <a:ext cx="128143" cy="100983"/>
            </a:xfrm>
            <a:custGeom>
              <a:avLst/>
              <a:gdLst>
                <a:gd name="T0" fmla="*/ 15 w 16"/>
                <a:gd name="T1" fmla="*/ 11 h 12"/>
                <a:gd name="T2" fmla="*/ 2 w 16"/>
                <a:gd name="T3" fmla="*/ 0 h 12"/>
                <a:gd name="T4" fmla="*/ 15 w 16"/>
                <a:gd name="T5" fmla="*/ 11 h 12"/>
              </a:gdLst>
              <a:ahLst/>
              <a:cxnLst>
                <a:cxn ang="0">
                  <a:pos x="T0" y="T1"/>
                </a:cxn>
                <a:cxn ang="0">
                  <a:pos x="T2" y="T3"/>
                </a:cxn>
                <a:cxn ang="0">
                  <a:pos x="T4" y="T5"/>
                </a:cxn>
              </a:cxnLst>
              <a:rect l="0" t="0" r="r" b="b"/>
              <a:pathLst>
                <a:path w="16" h="12">
                  <a:moveTo>
                    <a:pt x="15" y="11"/>
                  </a:moveTo>
                  <a:cubicBezTo>
                    <a:pt x="16" y="12"/>
                    <a:pt x="3" y="0"/>
                    <a:pt x="2" y="0"/>
                  </a:cubicBezTo>
                  <a:cubicBezTo>
                    <a:pt x="0" y="0"/>
                    <a:pt x="7" y="9"/>
                    <a:pt x="15" y="1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83" name="Freeform 478">
              <a:extLst>
                <a:ext uri="{FF2B5EF4-FFF2-40B4-BE49-F238E27FC236}">
                  <a16:creationId xmlns:a16="http://schemas.microsoft.com/office/drawing/2014/main" xmlns="" id="{5C9B9002-A4EF-43F2-8AE5-0F375F201311}"/>
                </a:ext>
              </a:extLst>
            </p:cNvPr>
            <p:cNvSpPr>
              <a:spLocks/>
            </p:cNvSpPr>
            <p:nvPr/>
          </p:nvSpPr>
          <p:spPr bwMode="auto">
            <a:xfrm>
              <a:off x="18586506" y="9317877"/>
              <a:ext cx="89974" cy="118294"/>
            </a:xfrm>
            <a:custGeom>
              <a:avLst/>
              <a:gdLst>
                <a:gd name="T0" fmla="*/ 11 w 11"/>
                <a:gd name="T1" fmla="*/ 14 h 14"/>
                <a:gd name="T2" fmla="*/ 9 w 11"/>
                <a:gd name="T3" fmla="*/ 10 h 14"/>
                <a:gd name="T4" fmla="*/ 9 w 11"/>
                <a:gd name="T5" fmla="*/ 7 h 14"/>
                <a:gd name="T6" fmla="*/ 0 w 11"/>
                <a:gd name="T7" fmla="*/ 0 h 14"/>
                <a:gd name="T8" fmla="*/ 3 w 11"/>
                <a:gd name="T9" fmla="*/ 4 h 14"/>
                <a:gd name="T10" fmla="*/ 5 w 11"/>
                <a:gd name="T11" fmla="*/ 8 h 14"/>
                <a:gd name="T12" fmla="*/ 8 w 11"/>
                <a:gd name="T13" fmla="*/ 11 h 14"/>
                <a:gd name="T14" fmla="*/ 11 w 11"/>
                <a:gd name="T15" fmla="*/ 14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4">
                  <a:moveTo>
                    <a:pt x="11" y="14"/>
                  </a:moveTo>
                  <a:cubicBezTo>
                    <a:pt x="10" y="12"/>
                    <a:pt x="11" y="11"/>
                    <a:pt x="9" y="10"/>
                  </a:cubicBezTo>
                  <a:cubicBezTo>
                    <a:pt x="8" y="8"/>
                    <a:pt x="9" y="8"/>
                    <a:pt x="9" y="7"/>
                  </a:cubicBezTo>
                  <a:cubicBezTo>
                    <a:pt x="8" y="5"/>
                    <a:pt x="0" y="1"/>
                    <a:pt x="0" y="0"/>
                  </a:cubicBezTo>
                  <a:cubicBezTo>
                    <a:pt x="0" y="1"/>
                    <a:pt x="3" y="3"/>
                    <a:pt x="3" y="4"/>
                  </a:cubicBezTo>
                  <a:cubicBezTo>
                    <a:pt x="4" y="6"/>
                    <a:pt x="4" y="7"/>
                    <a:pt x="5" y="8"/>
                  </a:cubicBezTo>
                  <a:cubicBezTo>
                    <a:pt x="6" y="9"/>
                    <a:pt x="9" y="10"/>
                    <a:pt x="8" y="11"/>
                  </a:cubicBezTo>
                  <a:cubicBezTo>
                    <a:pt x="8" y="13"/>
                    <a:pt x="9" y="13"/>
                    <a:pt x="11" y="1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84" name="Freeform 479">
              <a:extLst>
                <a:ext uri="{FF2B5EF4-FFF2-40B4-BE49-F238E27FC236}">
                  <a16:creationId xmlns:a16="http://schemas.microsoft.com/office/drawing/2014/main" xmlns="" id="{E1BE5384-7180-402B-938E-295F70DEF3EB}"/>
                </a:ext>
              </a:extLst>
            </p:cNvPr>
            <p:cNvSpPr>
              <a:spLocks/>
            </p:cNvSpPr>
            <p:nvPr/>
          </p:nvSpPr>
          <p:spPr bwMode="auto">
            <a:xfrm>
              <a:off x="18611046" y="9427516"/>
              <a:ext cx="207210" cy="256784"/>
            </a:xfrm>
            <a:custGeom>
              <a:avLst/>
              <a:gdLst>
                <a:gd name="T0" fmla="*/ 8 w 26"/>
                <a:gd name="T1" fmla="*/ 2 h 30"/>
                <a:gd name="T2" fmla="*/ 7 w 26"/>
                <a:gd name="T3" fmla="*/ 11 h 30"/>
                <a:gd name="T4" fmla="*/ 5 w 26"/>
                <a:gd name="T5" fmla="*/ 18 h 30"/>
                <a:gd name="T6" fmla="*/ 9 w 26"/>
                <a:gd name="T7" fmla="*/ 25 h 30"/>
                <a:gd name="T8" fmla="*/ 14 w 26"/>
                <a:gd name="T9" fmla="*/ 26 h 30"/>
                <a:gd name="T10" fmla="*/ 17 w 26"/>
                <a:gd name="T11" fmla="*/ 22 h 30"/>
                <a:gd name="T12" fmla="*/ 18 w 26"/>
                <a:gd name="T13" fmla="*/ 16 h 30"/>
                <a:gd name="T14" fmla="*/ 22 w 26"/>
                <a:gd name="T15" fmla="*/ 14 h 30"/>
                <a:gd name="T16" fmla="*/ 26 w 26"/>
                <a:gd name="T17" fmla="*/ 10 h 30"/>
                <a:gd name="T18" fmla="*/ 25 w 26"/>
                <a:gd name="T19" fmla="*/ 6 h 30"/>
                <a:gd name="T20" fmla="*/ 20 w 26"/>
                <a:gd name="T21" fmla="*/ 8 h 30"/>
                <a:gd name="T22" fmla="*/ 14 w 26"/>
                <a:gd name="T23" fmla="*/ 5 h 30"/>
                <a:gd name="T24" fmla="*/ 11 w 26"/>
                <a:gd name="T25" fmla="*/ 0 h 30"/>
                <a:gd name="T26" fmla="*/ 11 w 26"/>
                <a:gd name="T27" fmla="*/ 3 h 30"/>
                <a:gd name="T28" fmla="*/ 8 w 26"/>
                <a:gd name="T29" fmla="*/ 2 h 30"/>
                <a:gd name="T30" fmla="*/ 8 w 26"/>
                <a:gd name="T31" fmla="*/ 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 h="30">
                  <a:moveTo>
                    <a:pt x="8" y="2"/>
                  </a:moveTo>
                  <a:cubicBezTo>
                    <a:pt x="7" y="2"/>
                    <a:pt x="7" y="9"/>
                    <a:pt x="7" y="11"/>
                  </a:cubicBezTo>
                  <a:cubicBezTo>
                    <a:pt x="6" y="13"/>
                    <a:pt x="0" y="16"/>
                    <a:pt x="5" y="18"/>
                  </a:cubicBezTo>
                  <a:cubicBezTo>
                    <a:pt x="8" y="19"/>
                    <a:pt x="11" y="21"/>
                    <a:pt x="9" y="25"/>
                  </a:cubicBezTo>
                  <a:cubicBezTo>
                    <a:pt x="6" y="30"/>
                    <a:pt x="11" y="29"/>
                    <a:pt x="14" y="26"/>
                  </a:cubicBezTo>
                  <a:cubicBezTo>
                    <a:pt x="15" y="25"/>
                    <a:pt x="16" y="23"/>
                    <a:pt x="17" y="22"/>
                  </a:cubicBezTo>
                  <a:cubicBezTo>
                    <a:pt x="19" y="19"/>
                    <a:pt x="18" y="19"/>
                    <a:pt x="18" y="16"/>
                  </a:cubicBezTo>
                  <a:cubicBezTo>
                    <a:pt x="19" y="14"/>
                    <a:pt x="21" y="14"/>
                    <a:pt x="22" y="14"/>
                  </a:cubicBezTo>
                  <a:cubicBezTo>
                    <a:pt x="23" y="15"/>
                    <a:pt x="25" y="11"/>
                    <a:pt x="26" y="10"/>
                  </a:cubicBezTo>
                  <a:cubicBezTo>
                    <a:pt x="26" y="9"/>
                    <a:pt x="26" y="6"/>
                    <a:pt x="25" y="6"/>
                  </a:cubicBezTo>
                  <a:cubicBezTo>
                    <a:pt x="23" y="6"/>
                    <a:pt x="21" y="8"/>
                    <a:pt x="20" y="8"/>
                  </a:cubicBezTo>
                  <a:cubicBezTo>
                    <a:pt x="18" y="8"/>
                    <a:pt x="15" y="7"/>
                    <a:pt x="14" y="5"/>
                  </a:cubicBezTo>
                  <a:cubicBezTo>
                    <a:pt x="13" y="4"/>
                    <a:pt x="13" y="0"/>
                    <a:pt x="11" y="0"/>
                  </a:cubicBezTo>
                  <a:cubicBezTo>
                    <a:pt x="11" y="0"/>
                    <a:pt x="11" y="3"/>
                    <a:pt x="11" y="3"/>
                  </a:cubicBezTo>
                  <a:cubicBezTo>
                    <a:pt x="10" y="3"/>
                    <a:pt x="9" y="1"/>
                    <a:pt x="8" y="2"/>
                  </a:cubicBezTo>
                  <a:cubicBezTo>
                    <a:pt x="7" y="2"/>
                    <a:pt x="9" y="1"/>
                    <a:pt x="8"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85" name="Freeform 480">
              <a:extLst>
                <a:ext uri="{FF2B5EF4-FFF2-40B4-BE49-F238E27FC236}">
                  <a16:creationId xmlns:a16="http://schemas.microsoft.com/office/drawing/2014/main" xmlns="" id="{C435FA50-6AD9-4353-9B97-4F7E589BC10A}"/>
                </a:ext>
              </a:extLst>
            </p:cNvPr>
            <p:cNvSpPr>
              <a:spLocks/>
            </p:cNvSpPr>
            <p:nvPr/>
          </p:nvSpPr>
          <p:spPr bwMode="auto">
            <a:xfrm>
              <a:off x="18338400" y="9615055"/>
              <a:ext cx="313546" cy="323144"/>
            </a:xfrm>
            <a:custGeom>
              <a:avLst/>
              <a:gdLst>
                <a:gd name="T0" fmla="*/ 33 w 39"/>
                <a:gd name="T1" fmla="*/ 4 h 38"/>
                <a:gd name="T2" fmla="*/ 30 w 39"/>
                <a:gd name="T3" fmla="*/ 1 h 38"/>
                <a:gd name="T4" fmla="*/ 26 w 39"/>
                <a:gd name="T5" fmla="*/ 8 h 38"/>
                <a:gd name="T6" fmla="*/ 22 w 39"/>
                <a:gd name="T7" fmla="*/ 13 h 38"/>
                <a:gd name="T8" fmla="*/ 15 w 39"/>
                <a:gd name="T9" fmla="*/ 18 h 38"/>
                <a:gd name="T10" fmla="*/ 9 w 39"/>
                <a:gd name="T11" fmla="*/ 22 h 38"/>
                <a:gd name="T12" fmla="*/ 4 w 39"/>
                <a:gd name="T13" fmla="*/ 27 h 38"/>
                <a:gd name="T14" fmla="*/ 2 w 39"/>
                <a:gd name="T15" fmla="*/ 33 h 38"/>
                <a:gd name="T16" fmla="*/ 1 w 39"/>
                <a:gd name="T17" fmla="*/ 34 h 38"/>
                <a:gd name="T18" fmla="*/ 3 w 39"/>
                <a:gd name="T19" fmla="*/ 35 h 38"/>
                <a:gd name="T20" fmla="*/ 10 w 39"/>
                <a:gd name="T21" fmla="*/ 37 h 38"/>
                <a:gd name="T22" fmla="*/ 19 w 39"/>
                <a:gd name="T23" fmla="*/ 34 h 38"/>
                <a:gd name="T24" fmla="*/ 22 w 39"/>
                <a:gd name="T25" fmla="*/ 27 h 38"/>
                <a:gd name="T26" fmla="*/ 27 w 39"/>
                <a:gd name="T27" fmla="*/ 22 h 38"/>
                <a:gd name="T28" fmla="*/ 29 w 39"/>
                <a:gd name="T29" fmla="*/ 21 h 38"/>
                <a:gd name="T30" fmla="*/ 33 w 39"/>
                <a:gd name="T31" fmla="*/ 21 h 38"/>
                <a:gd name="T32" fmla="*/ 32 w 39"/>
                <a:gd name="T33" fmla="*/ 19 h 38"/>
                <a:gd name="T34" fmla="*/ 32 w 39"/>
                <a:gd name="T35" fmla="*/ 17 h 38"/>
                <a:gd name="T36" fmla="*/ 38 w 39"/>
                <a:gd name="T37" fmla="*/ 9 h 38"/>
                <a:gd name="T38" fmla="*/ 38 w 39"/>
                <a:gd name="T39" fmla="*/ 6 h 38"/>
                <a:gd name="T40" fmla="*/ 38 w 39"/>
                <a:gd name="T41" fmla="*/ 4 h 38"/>
                <a:gd name="T42" fmla="*/ 37 w 39"/>
                <a:gd name="T43" fmla="*/ 4 h 38"/>
                <a:gd name="T44" fmla="*/ 37 w 39"/>
                <a:gd name="T45" fmla="*/ 2 h 38"/>
                <a:gd name="T46" fmla="*/ 33 w 39"/>
                <a:gd name="T47" fmla="*/ 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38">
                  <a:moveTo>
                    <a:pt x="33" y="4"/>
                  </a:moveTo>
                  <a:cubicBezTo>
                    <a:pt x="33" y="4"/>
                    <a:pt x="32" y="0"/>
                    <a:pt x="30" y="1"/>
                  </a:cubicBezTo>
                  <a:cubicBezTo>
                    <a:pt x="27" y="3"/>
                    <a:pt x="28" y="5"/>
                    <a:pt x="26" y="8"/>
                  </a:cubicBezTo>
                  <a:cubicBezTo>
                    <a:pt x="25" y="9"/>
                    <a:pt x="24" y="12"/>
                    <a:pt x="22" y="13"/>
                  </a:cubicBezTo>
                  <a:cubicBezTo>
                    <a:pt x="20" y="16"/>
                    <a:pt x="18" y="17"/>
                    <a:pt x="15" y="18"/>
                  </a:cubicBezTo>
                  <a:cubicBezTo>
                    <a:pt x="13" y="19"/>
                    <a:pt x="12" y="21"/>
                    <a:pt x="9" y="22"/>
                  </a:cubicBezTo>
                  <a:cubicBezTo>
                    <a:pt x="7" y="23"/>
                    <a:pt x="7" y="27"/>
                    <a:pt x="4" y="27"/>
                  </a:cubicBezTo>
                  <a:cubicBezTo>
                    <a:pt x="0" y="28"/>
                    <a:pt x="4" y="31"/>
                    <a:pt x="2" y="33"/>
                  </a:cubicBezTo>
                  <a:cubicBezTo>
                    <a:pt x="1" y="33"/>
                    <a:pt x="0" y="33"/>
                    <a:pt x="1" y="34"/>
                  </a:cubicBezTo>
                  <a:cubicBezTo>
                    <a:pt x="1" y="35"/>
                    <a:pt x="1" y="35"/>
                    <a:pt x="3" y="35"/>
                  </a:cubicBezTo>
                  <a:cubicBezTo>
                    <a:pt x="5" y="35"/>
                    <a:pt x="8" y="37"/>
                    <a:pt x="10" y="37"/>
                  </a:cubicBezTo>
                  <a:cubicBezTo>
                    <a:pt x="14" y="38"/>
                    <a:pt x="16" y="36"/>
                    <a:pt x="19" y="34"/>
                  </a:cubicBezTo>
                  <a:cubicBezTo>
                    <a:pt x="21" y="32"/>
                    <a:pt x="22" y="30"/>
                    <a:pt x="22" y="27"/>
                  </a:cubicBezTo>
                  <a:cubicBezTo>
                    <a:pt x="23" y="24"/>
                    <a:pt x="24" y="24"/>
                    <a:pt x="27" y="22"/>
                  </a:cubicBezTo>
                  <a:cubicBezTo>
                    <a:pt x="28" y="22"/>
                    <a:pt x="28" y="21"/>
                    <a:pt x="29" y="21"/>
                  </a:cubicBezTo>
                  <a:cubicBezTo>
                    <a:pt x="30" y="21"/>
                    <a:pt x="31" y="21"/>
                    <a:pt x="33" y="21"/>
                  </a:cubicBezTo>
                  <a:cubicBezTo>
                    <a:pt x="34" y="20"/>
                    <a:pt x="33" y="19"/>
                    <a:pt x="32" y="19"/>
                  </a:cubicBezTo>
                  <a:cubicBezTo>
                    <a:pt x="31" y="18"/>
                    <a:pt x="31" y="18"/>
                    <a:pt x="32" y="17"/>
                  </a:cubicBezTo>
                  <a:cubicBezTo>
                    <a:pt x="34" y="14"/>
                    <a:pt x="36" y="12"/>
                    <a:pt x="38" y="9"/>
                  </a:cubicBezTo>
                  <a:cubicBezTo>
                    <a:pt x="38" y="8"/>
                    <a:pt x="38" y="7"/>
                    <a:pt x="38" y="6"/>
                  </a:cubicBezTo>
                  <a:cubicBezTo>
                    <a:pt x="38" y="5"/>
                    <a:pt x="38" y="5"/>
                    <a:pt x="38" y="4"/>
                  </a:cubicBezTo>
                  <a:cubicBezTo>
                    <a:pt x="39" y="3"/>
                    <a:pt x="37" y="4"/>
                    <a:pt x="37" y="4"/>
                  </a:cubicBezTo>
                  <a:cubicBezTo>
                    <a:pt x="37" y="3"/>
                    <a:pt x="37" y="3"/>
                    <a:pt x="37" y="2"/>
                  </a:cubicBezTo>
                  <a:cubicBezTo>
                    <a:pt x="36" y="3"/>
                    <a:pt x="35" y="5"/>
                    <a:pt x="33" y="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86" name="Freeform 481">
              <a:extLst>
                <a:ext uri="{FF2B5EF4-FFF2-40B4-BE49-F238E27FC236}">
                  <a16:creationId xmlns:a16="http://schemas.microsoft.com/office/drawing/2014/main" xmlns="" id="{77358471-6C5A-4A50-955C-07CFB04E1FCE}"/>
                </a:ext>
              </a:extLst>
            </p:cNvPr>
            <p:cNvSpPr>
              <a:spLocks/>
            </p:cNvSpPr>
            <p:nvPr/>
          </p:nvSpPr>
          <p:spPr bwMode="auto">
            <a:xfrm>
              <a:off x="18387474" y="9938200"/>
              <a:ext cx="16360" cy="17312"/>
            </a:xfrm>
            <a:custGeom>
              <a:avLst/>
              <a:gdLst>
                <a:gd name="T0" fmla="*/ 2 w 2"/>
                <a:gd name="T1" fmla="*/ 2 h 2"/>
                <a:gd name="T2" fmla="*/ 1 w 2"/>
                <a:gd name="T3" fmla="*/ 0 h 2"/>
                <a:gd name="T4" fmla="*/ 0 w 2"/>
                <a:gd name="T5" fmla="*/ 2 h 2"/>
                <a:gd name="T6" fmla="*/ 2 w 2"/>
                <a:gd name="T7" fmla="*/ 2 h 2"/>
              </a:gdLst>
              <a:ahLst/>
              <a:cxnLst>
                <a:cxn ang="0">
                  <a:pos x="T0" y="T1"/>
                </a:cxn>
                <a:cxn ang="0">
                  <a:pos x="T2" y="T3"/>
                </a:cxn>
                <a:cxn ang="0">
                  <a:pos x="T4" y="T5"/>
                </a:cxn>
                <a:cxn ang="0">
                  <a:pos x="T6" y="T7"/>
                </a:cxn>
              </a:cxnLst>
              <a:rect l="0" t="0" r="r" b="b"/>
              <a:pathLst>
                <a:path w="2" h="2">
                  <a:moveTo>
                    <a:pt x="2" y="2"/>
                  </a:moveTo>
                  <a:cubicBezTo>
                    <a:pt x="2" y="1"/>
                    <a:pt x="1" y="1"/>
                    <a:pt x="1" y="0"/>
                  </a:cubicBezTo>
                  <a:cubicBezTo>
                    <a:pt x="0" y="1"/>
                    <a:pt x="0" y="1"/>
                    <a:pt x="0" y="2"/>
                  </a:cubicBezTo>
                  <a:cubicBezTo>
                    <a:pt x="1" y="2"/>
                    <a:pt x="2" y="2"/>
                    <a:pt x="2"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87" name="Freeform 482">
              <a:extLst>
                <a:ext uri="{FF2B5EF4-FFF2-40B4-BE49-F238E27FC236}">
                  <a16:creationId xmlns:a16="http://schemas.microsoft.com/office/drawing/2014/main" xmlns="" id="{A4BC8C36-C620-4A9B-BBEB-D2C906A65B6A}"/>
                </a:ext>
              </a:extLst>
            </p:cNvPr>
            <p:cNvSpPr>
              <a:spLocks/>
            </p:cNvSpPr>
            <p:nvPr/>
          </p:nvSpPr>
          <p:spPr bwMode="auto">
            <a:xfrm>
              <a:off x="17468652" y="9623712"/>
              <a:ext cx="152684" cy="152917"/>
            </a:xfrm>
            <a:custGeom>
              <a:avLst/>
              <a:gdLst>
                <a:gd name="T0" fmla="*/ 0 w 19"/>
                <a:gd name="T1" fmla="*/ 2 h 18"/>
                <a:gd name="T2" fmla="*/ 2 w 19"/>
                <a:gd name="T3" fmla="*/ 7 h 18"/>
                <a:gd name="T4" fmla="*/ 4 w 19"/>
                <a:gd name="T5" fmla="*/ 10 h 18"/>
                <a:gd name="T6" fmla="*/ 3 w 19"/>
                <a:gd name="T7" fmla="*/ 12 h 18"/>
                <a:gd name="T8" fmla="*/ 9 w 19"/>
                <a:gd name="T9" fmla="*/ 18 h 18"/>
                <a:gd name="T10" fmla="*/ 12 w 19"/>
                <a:gd name="T11" fmla="*/ 15 h 18"/>
                <a:gd name="T12" fmla="*/ 13 w 19"/>
                <a:gd name="T13" fmla="*/ 17 h 18"/>
                <a:gd name="T14" fmla="*/ 14 w 19"/>
                <a:gd name="T15" fmla="*/ 14 h 18"/>
                <a:gd name="T16" fmla="*/ 16 w 19"/>
                <a:gd name="T17" fmla="*/ 15 h 18"/>
                <a:gd name="T18" fmla="*/ 18 w 19"/>
                <a:gd name="T19" fmla="*/ 7 h 18"/>
                <a:gd name="T20" fmla="*/ 16 w 19"/>
                <a:gd name="T21" fmla="*/ 1 h 18"/>
                <a:gd name="T22" fmla="*/ 7 w 19"/>
                <a:gd name="T23" fmla="*/ 3 h 18"/>
                <a:gd name="T24" fmla="*/ 0 w 19"/>
                <a:gd name="T25" fmla="*/ 2 h 18"/>
                <a:gd name="T26" fmla="*/ 0 w 19"/>
                <a:gd name="T27" fmla="*/ 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18">
                  <a:moveTo>
                    <a:pt x="0" y="2"/>
                  </a:moveTo>
                  <a:cubicBezTo>
                    <a:pt x="0" y="3"/>
                    <a:pt x="2" y="6"/>
                    <a:pt x="2" y="7"/>
                  </a:cubicBezTo>
                  <a:cubicBezTo>
                    <a:pt x="3" y="8"/>
                    <a:pt x="4" y="9"/>
                    <a:pt x="4" y="10"/>
                  </a:cubicBezTo>
                  <a:cubicBezTo>
                    <a:pt x="4" y="11"/>
                    <a:pt x="3" y="11"/>
                    <a:pt x="3" y="12"/>
                  </a:cubicBezTo>
                  <a:cubicBezTo>
                    <a:pt x="4" y="15"/>
                    <a:pt x="7" y="17"/>
                    <a:pt x="9" y="18"/>
                  </a:cubicBezTo>
                  <a:cubicBezTo>
                    <a:pt x="11" y="18"/>
                    <a:pt x="11" y="16"/>
                    <a:pt x="12" y="15"/>
                  </a:cubicBezTo>
                  <a:cubicBezTo>
                    <a:pt x="12" y="15"/>
                    <a:pt x="13" y="17"/>
                    <a:pt x="13" y="17"/>
                  </a:cubicBezTo>
                  <a:cubicBezTo>
                    <a:pt x="13" y="16"/>
                    <a:pt x="13" y="14"/>
                    <a:pt x="14" y="14"/>
                  </a:cubicBezTo>
                  <a:cubicBezTo>
                    <a:pt x="15" y="13"/>
                    <a:pt x="15" y="15"/>
                    <a:pt x="16" y="15"/>
                  </a:cubicBezTo>
                  <a:cubicBezTo>
                    <a:pt x="15" y="15"/>
                    <a:pt x="18" y="8"/>
                    <a:pt x="18" y="7"/>
                  </a:cubicBezTo>
                  <a:cubicBezTo>
                    <a:pt x="18" y="6"/>
                    <a:pt x="19" y="0"/>
                    <a:pt x="16" y="1"/>
                  </a:cubicBezTo>
                  <a:cubicBezTo>
                    <a:pt x="13" y="2"/>
                    <a:pt x="10" y="4"/>
                    <a:pt x="7" y="3"/>
                  </a:cubicBezTo>
                  <a:cubicBezTo>
                    <a:pt x="6" y="3"/>
                    <a:pt x="1" y="0"/>
                    <a:pt x="0" y="2"/>
                  </a:cubicBezTo>
                  <a:cubicBezTo>
                    <a:pt x="0" y="3"/>
                    <a:pt x="1" y="0"/>
                    <a:pt x="0"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88" name="Freeform 483">
              <a:extLst>
                <a:ext uri="{FF2B5EF4-FFF2-40B4-BE49-F238E27FC236}">
                  <a16:creationId xmlns:a16="http://schemas.microsoft.com/office/drawing/2014/main" xmlns="" id="{FD84F283-54B0-43A1-A165-3714904E92AF}"/>
                </a:ext>
              </a:extLst>
            </p:cNvPr>
            <p:cNvSpPr>
              <a:spLocks/>
            </p:cNvSpPr>
            <p:nvPr/>
          </p:nvSpPr>
          <p:spPr bwMode="auto">
            <a:xfrm>
              <a:off x="17588617" y="9580434"/>
              <a:ext cx="24538" cy="43280"/>
            </a:xfrm>
            <a:custGeom>
              <a:avLst/>
              <a:gdLst>
                <a:gd name="T0" fmla="*/ 3 w 3"/>
                <a:gd name="T1" fmla="*/ 4 h 5"/>
                <a:gd name="T2" fmla="*/ 1 w 3"/>
                <a:gd name="T3" fmla="*/ 0 h 5"/>
                <a:gd name="T4" fmla="*/ 3 w 3"/>
                <a:gd name="T5" fmla="*/ 4 h 5"/>
              </a:gdLst>
              <a:ahLst/>
              <a:cxnLst>
                <a:cxn ang="0">
                  <a:pos x="T0" y="T1"/>
                </a:cxn>
                <a:cxn ang="0">
                  <a:pos x="T2" y="T3"/>
                </a:cxn>
                <a:cxn ang="0">
                  <a:pos x="T4" y="T5"/>
                </a:cxn>
              </a:cxnLst>
              <a:rect l="0" t="0" r="r" b="b"/>
              <a:pathLst>
                <a:path w="3" h="5">
                  <a:moveTo>
                    <a:pt x="3" y="4"/>
                  </a:moveTo>
                  <a:cubicBezTo>
                    <a:pt x="3" y="5"/>
                    <a:pt x="0" y="1"/>
                    <a:pt x="1" y="0"/>
                  </a:cubicBezTo>
                  <a:cubicBezTo>
                    <a:pt x="2" y="0"/>
                    <a:pt x="3" y="1"/>
                    <a:pt x="3" y="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89" name="Freeform 484">
              <a:extLst>
                <a:ext uri="{FF2B5EF4-FFF2-40B4-BE49-F238E27FC236}">
                  <a16:creationId xmlns:a16="http://schemas.microsoft.com/office/drawing/2014/main" xmlns="" id="{8CE3F71E-AD97-4A81-A41A-490224F473AC}"/>
                </a:ext>
              </a:extLst>
            </p:cNvPr>
            <p:cNvSpPr>
              <a:spLocks/>
            </p:cNvSpPr>
            <p:nvPr/>
          </p:nvSpPr>
          <p:spPr bwMode="auto">
            <a:xfrm>
              <a:off x="17427755" y="9580434"/>
              <a:ext cx="16360" cy="17312"/>
            </a:xfrm>
            <a:custGeom>
              <a:avLst/>
              <a:gdLst>
                <a:gd name="T0" fmla="*/ 1 w 2"/>
                <a:gd name="T1" fmla="*/ 2 h 2"/>
                <a:gd name="T2" fmla="*/ 1 w 2"/>
                <a:gd name="T3" fmla="*/ 0 h 2"/>
                <a:gd name="T4" fmla="*/ 1 w 2"/>
                <a:gd name="T5" fmla="*/ 2 h 2"/>
              </a:gdLst>
              <a:ahLst/>
              <a:cxnLst>
                <a:cxn ang="0">
                  <a:pos x="T0" y="T1"/>
                </a:cxn>
                <a:cxn ang="0">
                  <a:pos x="T2" y="T3"/>
                </a:cxn>
                <a:cxn ang="0">
                  <a:pos x="T4" y="T5"/>
                </a:cxn>
              </a:cxnLst>
              <a:rect l="0" t="0" r="r" b="b"/>
              <a:pathLst>
                <a:path w="2" h="2">
                  <a:moveTo>
                    <a:pt x="1" y="2"/>
                  </a:moveTo>
                  <a:cubicBezTo>
                    <a:pt x="0" y="2"/>
                    <a:pt x="0" y="0"/>
                    <a:pt x="1" y="0"/>
                  </a:cubicBezTo>
                  <a:cubicBezTo>
                    <a:pt x="2" y="0"/>
                    <a:pt x="2" y="2"/>
                    <a:pt x="1"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90" name="Freeform 485">
              <a:extLst>
                <a:ext uri="{FF2B5EF4-FFF2-40B4-BE49-F238E27FC236}">
                  <a16:creationId xmlns:a16="http://schemas.microsoft.com/office/drawing/2014/main" xmlns="" id="{36E5B124-AFE7-4BF4-8709-1E1B8D6D7B7B}"/>
                </a:ext>
              </a:extLst>
            </p:cNvPr>
            <p:cNvSpPr>
              <a:spLocks/>
            </p:cNvSpPr>
            <p:nvPr/>
          </p:nvSpPr>
          <p:spPr bwMode="auto">
            <a:xfrm>
              <a:off x="14935752" y="7384788"/>
              <a:ext cx="87246" cy="152917"/>
            </a:xfrm>
            <a:custGeom>
              <a:avLst/>
              <a:gdLst>
                <a:gd name="T0" fmla="*/ 2 w 11"/>
                <a:gd name="T1" fmla="*/ 0 h 18"/>
                <a:gd name="T2" fmla="*/ 1 w 11"/>
                <a:gd name="T3" fmla="*/ 0 h 18"/>
                <a:gd name="T4" fmla="*/ 1 w 11"/>
                <a:gd name="T5" fmla="*/ 3 h 18"/>
                <a:gd name="T6" fmla="*/ 0 w 11"/>
                <a:gd name="T7" fmla="*/ 8 h 18"/>
                <a:gd name="T8" fmla="*/ 4 w 11"/>
                <a:gd name="T9" fmla="*/ 18 h 18"/>
                <a:gd name="T10" fmla="*/ 9 w 11"/>
                <a:gd name="T11" fmla="*/ 15 h 18"/>
                <a:gd name="T12" fmla="*/ 9 w 11"/>
                <a:gd name="T13" fmla="*/ 8 h 18"/>
                <a:gd name="T14" fmla="*/ 2 w 11"/>
                <a:gd name="T15" fmla="*/ 0 h 18"/>
                <a:gd name="T16" fmla="*/ 2 w 11"/>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8">
                  <a:moveTo>
                    <a:pt x="2" y="0"/>
                  </a:moveTo>
                  <a:cubicBezTo>
                    <a:pt x="2" y="0"/>
                    <a:pt x="2" y="0"/>
                    <a:pt x="1" y="0"/>
                  </a:cubicBezTo>
                  <a:cubicBezTo>
                    <a:pt x="1" y="0"/>
                    <a:pt x="1" y="3"/>
                    <a:pt x="1" y="3"/>
                  </a:cubicBezTo>
                  <a:cubicBezTo>
                    <a:pt x="1" y="5"/>
                    <a:pt x="0" y="6"/>
                    <a:pt x="0" y="8"/>
                  </a:cubicBezTo>
                  <a:cubicBezTo>
                    <a:pt x="0" y="11"/>
                    <a:pt x="0" y="18"/>
                    <a:pt x="4" y="18"/>
                  </a:cubicBezTo>
                  <a:cubicBezTo>
                    <a:pt x="6" y="18"/>
                    <a:pt x="9" y="17"/>
                    <a:pt x="9" y="15"/>
                  </a:cubicBezTo>
                  <a:cubicBezTo>
                    <a:pt x="11" y="13"/>
                    <a:pt x="9" y="10"/>
                    <a:pt x="9" y="8"/>
                  </a:cubicBezTo>
                  <a:cubicBezTo>
                    <a:pt x="7" y="6"/>
                    <a:pt x="5" y="0"/>
                    <a:pt x="2" y="0"/>
                  </a:cubicBezTo>
                  <a:cubicBezTo>
                    <a:pt x="1" y="0"/>
                    <a:pt x="3" y="0"/>
                    <a:pt x="2"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91" name="Freeform 486">
              <a:extLst>
                <a:ext uri="{FF2B5EF4-FFF2-40B4-BE49-F238E27FC236}">
                  <a16:creationId xmlns:a16="http://schemas.microsoft.com/office/drawing/2014/main" xmlns="" id="{AA9A21A0-B2D0-4B54-ACB7-6EA335B16737}"/>
                </a:ext>
              </a:extLst>
            </p:cNvPr>
            <p:cNvSpPr>
              <a:spLocks/>
            </p:cNvSpPr>
            <p:nvPr/>
          </p:nvSpPr>
          <p:spPr bwMode="auto">
            <a:xfrm>
              <a:off x="13463456" y="8302286"/>
              <a:ext cx="289006" cy="591467"/>
            </a:xfrm>
            <a:custGeom>
              <a:avLst/>
              <a:gdLst>
                <a:gd name="T0" fmla="*/ 31 w 36"/>
                <a:gd name="T1" fmla="*/ 2 h 70"/>
                <a:gd name="T2" fmla="*/ 29 w 36"/>
                <a:gd name="T3" fmla="*/ 0 h 70"/>
                <a:gd name="T4" fmla="*/ 28 w 36"/>
                <a:gd name="T5" fmla="*/ 3 h 70"/>
                <a:gd name="T6" fmla="*/ 26 w 36"/>
                <a:gd name="T7" fmla="*/ 8 h 70"/>
                <a:gd name="T8" fmla="*/ 23 w 36"/>
                <a:gd name="T9" fmla="*/ 8 h 70"/>
                <a:gd name="T10" fmla="*/ 23 w 36"/>
                <a:gd name="T11" fmla="*/ 10 h 70"/>
                <a:gd name="T12" fmla="*/ 22 w 36"/>
                <a:gd name="T13" fmla="*/ 12 h 70"/>
                <a:gd name="T14" fmla="*/ 23 w 36"/>
                <a:gd name="T15" fmla="*/ 13 h 70"/>
                <a:gd name="T16" fmla="*/ 21 w 36"/>
                <a:gd name="T17" fmla="*/ 14 h 70"/>
                <a:gd name="T18" fmla="*/ 19 w 36"/>
                <a:gd name="T19" fmla="*/ 16 h 70"/>
                <a:gd name="T20" fmla="*/ 15 w 36"/>
                <a:gd name="T21" fmla="*/ 18 h 70"/>
                <a:gd name="T22" fmla="*/ 15 w 36"/>
                <a:gd name="T23" fmla="*/ 19 h 70"/>
                <a:gd name="T24" fmla="*/ 13 w 36"/>
                <a:gd name="T25" fmla="*/ 19 h 70"/>
                <a:gd name="T26" fmla="*/ 8 w 36"/>
                <a:gd name="T27" fmla="*/ 21 h 70"/>
                <a:gd name="T28" fmla="*/ 6 w 36"/>
                <a:gd name="T29" fmla="*/ 21 h 70"/>
                <a:gd name="T30" fmla="*/ 4 w 36"/>
                <a:gd name="T31" fmla="*/ 27 h 70"/>
                <a:gd name="T32" fmla="*/ 4 w 36"/>
                <a:gd name="T33" fmla="*/ 44 h 70"/>
                <a:gd name="T34" fmla="*/ 0 w 36"/>
                <a:gd name="T35" fmla="*/ 51 h 70"/>
                <a:gd name="T36" fmla="*/ 0 w 36"/>
                <a:gd name="T37" fmla="*/ 55 h 70"/>
                <a:gd name="T38" fmla="*/ 2 w 36"/>
                <a:gd name="T39" fmla="*/ 59 h 70"/>
                <a:gd name="T40" fmla="*/ 5 w 36"/>
                <a:gd name="T41" fmla="*/ 68 h 70"/>
                <a:gd name="T42" fmla="*/ 16 w 36"/>
                <a:gd name="T43" fmla="*/ 68 h 70"/>
                <a:gd name="T44" fmla="*/ 24 w 36"/>
                <a:gd name="T45" fmla="*/ 50 h 70"/>
                <a:gd name="T46" fmla="*/ 31 w 36"/>
                <a:gd name="T47" fmla="*/ 30 h 70"/>
                <a:gd name="T48" fmla="*/ 32 w 36"/>
                <a:gd name="T49" fmla="*/ 23 h 70"/>
                <a:gd name="T50" fmla="*/ 34 w 36"/>
                <a:gd name="T51" fmla="*/ 19 h 70"/>
                <a:gd name="T52" fmla="*/ 36 w 36"/>
                <a:gd name="T53" fmla="*/ 17 h 70"/>
                <a:gd name="T54" fmla="*/ 35 w 36"/>
                <a:gd name="T55" fmla="*/ 11 h 70"/>
                <a:gd name="T56" fmla="*/ 31 w 36"/>
                <a:gd name="T57" fmla="*/ 2 h 70"/>
                <a:gd name="T58" fmla="*/ 31 w 36"/>
                <a:gd name="T59" fmla="*/ 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6" h="70">
                  <a:moveTo>
                    <a:pt x="31" y="2"/>
                  </a:moveTo>
                  <a:cubicBezTo>
                    <a:pt x="31" y="2"/>
                    <a:pt x="30" y="0"/>
                    <a:pt x="29" y="0"/>
                  </a:cubicBezTo>
                  <a:cubicBezTo>
                    <a:pt x="29" y="1"/>
                    <a:pt x="28" y="2"/>
                    <a:pt x="28" y="3"/>
                  </a:cubicBezTo>
                  <a:cubicBezTo>
                    <a:pt x="27" y="5"/>
                    <a:pt x="27" y="6"/>
                    <a:pt x="26" y="8"/>
                  </a:cubicBezTo>
                  <a:cubicBezTo>
                    <a:pt x="25" y="9"/>
                    <a:pt x="24" y="8"/>
                    <a:pt x="23" y="8"/>
                  </a:cubicBezTo>
                  <a:cubicBezTo>
                    <a:pt x="23" y="8"/>
                    <a:pt x="24" y="9"/>
                    <a:pt x="23" y="10"/>
                  </a:cubicBezTo>
                  <a:cubicBezTo>
                    <a:pt x="23" y="11"/>
                    <a:pt x="22" y="11"/>
                    <a:pt x="22" y="12"/>
                  </a:cubicBezTo>
                  <a:cubicBezTo>
                    <a:pt x="22" y="12"/>
                    <a:pt x="23" y="13"/>
                    <a:pt x="23" y="13"/>
                  </a:cubicBezTo>
                  <a:cubicBezTo>
                    <a:pt x="23" y="14"/>
                    <a:pt x="22" y="13"/>
                    <a:pt x="21" y="14"/>
                  </a:cubicBezTo>
                  <a:cubicBezTo>
                    <a:pt x="20" y="14"/>
                    <a:pt x="20" y="15"/>
                    <a:pt x="19" y="16"/>
                  </a:cubicBezTo>
                  <a:cubicBezTo>
                    <a:pt x="18" y="17"/>
                    <a:pt x="17" y="17"/>
                    <a:pt x="15" y="18"/>
                  </a:cubicBezTo>
                  <a:cubicBezTo>
                    <a:pt x="14" y="18"/>
                    <a:pt x="16" y="19"/>
                    <a:pt x="15" y="19"/>
                  </a:cubicBezTo>
                  <a:cubicBezTo>
                    <a:pt x="15" y="20"/>
                    <a:pt x="13" y="18"/>
                    <a:pt x="13" y="19"/>
                  </a:cubicBezTo>
                  <a:cubicBezTo>
                    <a:pt x="11" y="20"/>
                    <a:pt x="10" y="20"/>
                    <a:pt x="8" y="21"/>
                  </a:cubicBezTo>
                  <a:cubicBezTo>
                    <a:pt x="7" y="21"/>
                    <a:pt x="6" y="20"/>
                    <a:pt x="6" y="21"/>
                  </a:cubicBezTo>
                  <a:cubicBezTo>
                    <a:pt x="5" y="23"/>
                    <a:pt x="5" y="25"/>
                    <a:pt x="4" y="27"/>
                  </a:cubicBezTo>
                  <a:cubicBezTo>
                    <a:pt x="3" y="32"/>
                    <a:pt x="8" y="39"/>
                    <a:pt x="4" y="44"/>
                  </a:cubicBezTo>
                  <a:cubicBezTo>
                    <a:pt x="3" y="46"/>
                    <a:pt x="1" y="48"/>
                    <a:pt x="0" y="51"/>
                  </a:cubicBezTo>
                  <a:cubicBezTo>
                    <a:pt x="0" y="52"/>
                    <a:pt x="0" y="54"/>
                    <a:pt x="0" y="55"/>
                  </a:cubicBezTo>
                  <a:cubicBezTo>
                    <a:pt x="1" y="56"/>
                    <a:pt x="3" y="57"/>
                    <a:pt x="2" y="59"/>
                  </a:cubicBezTo>
                  <a:cubicBezTo>
                    <a:pt x="1" y="62"/>
                    <a:pt x="2" y="66"/>
                    <a:pt x="5" y="68"/>
                  </a:cubicBezTo>
                  <a:cubicBezTo>
                    <a:pt x="8" y="70"/>
                    <a:pt x="11" y="70"/>
                    <a:pt x="16" y="68"/>
                  </a:cubicBezTo>
                  <a:cubicBezTo>
                    <a:pt x="21" y="66"/>
                    <a:pt x="22" y="55"/>
                    <a:pt x="24" y="50"/>
                  </a:cubicBezTo>
                  <a:cubicBezTo>
                    <a:pt x="26" y="43"/>
                    <a:pt x="29" y="37"/>
                    <a:pt x="31" y="30"/>
                  </a:cubicBezTo>
                  <a:cubicBezTo>
                    <a:pt x="31" y="28"/>
                    <a:pt x="31" y="25"/>
                    <a:pt x="32" y="23"/>
                  </a:cubicBezTo>
                  <a:cubicBezTo>
                    <a:pt x="33" y="22"/>
                    <a:pt x="31" y="14"/>
                    <a:pt x="34" y="19"/>
                  </a:cubicBezTo>
                  <a:cubicBezTo>
                    <a:pt x="35" y="20"/>
                    <a:pt x="35" y="18"/>
                    <a:pt x="36" y="17"/>
                  </a:cubicBezTo>
                  <a:cubicBezTo>
                    <a:pt x="36" y="15"/>
                    <a:pt x="35" y="13"/>
                    <a:pt x="35" y="11"/>
                  </a:cubicBezTo>
                  <a:cubicBezTo>
                    <a:pt x="34" y="9"/>
                    <a:pt x="33" y="4"/>
                    <a:pt x="31" y="2"/>
                  </a:cubicBezTo>
                  <a:cubicBezTo>
                    <a:pt x="30" y="1"/>
                    <a:pt x="32" y="2"/>
                    <a:pt x="31"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92" name="Freeform 487">
              <a:extLst>
                <a:ext uri="{FF2B5EF4-FFF2-40B4-BE49-F238E27FC236}">
                  <a16:creationId xmlns:a16="http://schemas.microsoft.com/office/drawing/2014/main" xmlns="" id="{1ED635AC-59C8-4422-B3EC-9A90F46779EF}"/>
                </a:ext>
              </a:extLst>
            </p:cNvPr>
            <p:cNvSpPr>
              <a:spLocks/>
            </p:cNvSpPr>
            <p:nvPr/>
          </p:nvSpPr>
          <p:spPr bwMode="auto">
            <a:xfrm>
              <a:off x="14104176" y="4156234"/>
              <a:ext cx="87246" cy="69244"/>
            </a:xfrm>
            <a:custGeom>
              <a:avLst/>
              <a:gdLst>
                <a:gd name="T0" fmla="*/ 9 w 11"/>
                <a:gd name="T1" fmla="*/ 7 h 8"/>
                <a:gd name="T2" fmla="*/ 8 w 11"/>
                <a:gd name="T3" fmla="*/ 4 h 8"/>
                <a:gd name="T4" fmla="*/ 3 w 11"/>
                <a:gd name="T5" fmla="*/ 0 h 8"/>
                <a:gd name="T6" fmla="*/ 1 w 11"/>
                <a:gd name="T7" fmla="*/ 2 h 8"/>
                <a:gd name="T8" fmla="*/ 3 w 11"/>
                <a:gd name="T9" fmla="*/ 5 h 8"/>
                <a:gd name="T10" fmla="*/ 9 w 11"/>
                <a:gd name="T11" fmla="*/ 7 h 8"/>
                <a:gd name="T12" fmla="*/ 9 w 11"/>
                <a:gd name="T13" fmla="*/ 7 h 8"/>
              </a:gdLst>
              <a:ahLst/>
              <a:cxnLst>
                <a:cxn ang="0">
                  <a:pos x="T0" y="T1"/>
                </a:cxn>
                <a:cxn ang="0">
                  <a:pos x="T2" y="T3"/>
                </a:cxn>
                <a:cxn ang="0">
                  <a:pos x="T4" y="T5"/>
                </a:cxn>
                <a:cxn ang="0">
                  <a:pos x="T6" y="T7"/>
                </a:cxn>
                <a:cxn ang="0">
                  <a:pos x="T8" y="T9"/>
                </a:cxn>
                <a:cxn ang="0">
                  <a:pos x="T10" y="T11"/>
                </a:cxn>
                <a:cxn ang="0">
                  <a:pos x="T12" y="T13"/>
                </a:cxn>
              </a:cxnLst>
              <a:rect l="0" t="0" r="r" b="b"/>
              <a:pathLst>
                <a:path w="11" h="8">
                  <a:moveTo>
                    <a:pt x="9" y="7"/>
                  </a:moveTo>
                  <a:cubicBezTo>
                    <a:pt x="11" y="8"/>
                    <a:pt x="9" y="5"/>
                    <a:pt x="8" y="4"/>
                  </a:cubicBezTo>
                  <a:cubicBezTo>
                    <a:pt x="7" y="3"/>
                    <a:pt x="4" y="1"/>
                    <a:pt x="3" y="0"/>
                  </a:cubicBezTo>
                  <a:cubicBezTo>
                    <a:pt x="2" y="0"/>
                    <a:pt x="1" y="1"/>
                    <a:pt x="1" y="2"/>
                  </a:cubicBezTo>
                  <a:cubicBezTo>
                    <a:pt x="0" y="3"/>
                    <a:pt x="2" y="4"/>
                    <a:pt x="3" y="5"/>
                  </a:cubicBezTo>
                  <a:cubicBezTo>
                    <a:pt x="5" y="6"/>
                    <a:pt x="7" y="7"/>
                    <a:pt x="9" y="7"/>
                  </a:cubicBezTo>
                  <a:cubicBezTo>
                    <a:pt x="10" y="7"/>
                    <a:pt x="7" y="7"/>
                    <a:pt x="9" y="7"/>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93" name="Freeform 488">
              <a:extLst>
                <a:ext uri="{FF2B5EF4-FFF2-40B4-BE49-F238E27FC236}">
                  <a16:creationId xmlns:a16="http://schemas.microsoft.com/office/drawing/2014/main" xmlns="" id="{187A2F27-D08B-4FBF-A14B-BDE5D986DABE}"/>
                </a:ext>
              </a:extLst>
            </p:cNvPr>
            <p:cNvSpPr>
              <a:spLocks/>
            </p:cNvSpPr>
            <p:nvPr/>
          </p:nvSpPr>
          <p:spPr bwMode="auto">
            <a:xfrm>
              <a:off x="13687025" y="4208169"/>
              <a:ext cx="87246" cy="83670"/>
            </a:xfrm>
            <a:custGeom>
              <a:avLst/>
              <a:gdLst>
                <a:gd name="T0" fmla="*/ 10 w 11"/>
                <a:gd name="T1" fmla="*/ 6 h 10"/>
                <a:gd name="T2" fmla="*/ 6 w 11"/>
                <a:gd name="T3" fmla="*/ 10 h 10"/>
                <a:gd name="T4" fmla="*/ 0 w 11"/>
                <a:gd name="T5" fmla="*/ 6 h 10"/>
                <a:gd name="T6" fmla="*/ 10 w 11"/>
                <a:gd name="T7" fmla="*/ 6 h 10"/>
                <a:gd name="T8" fmla="*/ 10 w 11"/>
                <a:gd name="T9" fmla="*/ 6 h 10"/>
              </a:gdLst>
              <a:ahLst/>
              <a:cxnLst>
                <a:cxn ang="0">
                  <a:pos x="T0" y="T1"/>
                </a:cxn>
                <a:cxn ang="0">
                  <a:pos x="T2" y="T3"/>
                </a:cxn>
                <a:cxn ang="0">
                  <a:pos x="T4" y="T5"/>
                </a:cxn>
                <a:cxn ang="0">
                  <a:pos x="T6" y="T7"/>
                </a:cxn>
                <a:cxn ang="0">
                  <a:pos x="T8" y="T9"/>
                </a:cxn>
              </a:cxnLst>
              <a:rect l="0" t="0" r="r" b="b"/>
              <a:pathLst>
                <a:path w="11" h="10">
                  <a:moveTo>
                    <a:pt x="10" y="6"/>
                  </a:moveTo>
                  <a:cubicBezTo>
                    <a:pt x="10" y="8"/>
                    <a:pt x="7" y="9"/>
                    <a:pt x="6" y="10"/>
                  </a:cubicBezTo>
                  <a:cubicBezTo>
                    <a:pt x="4" y="10"/>
                    <a:pt x="0" y="9"/>
                    <a:pt x="0" y="6"/>
                  </a:cubicBezTo>
                  <a:cubicBezTo>
                    <a:pt x="1" y="0"/>
                    <a:pt x="11" y="6"/>
                    <a:pt x="10" y="6"/>
                  </a:cubicBezTo>
                  <a:cubicBezTo>
                    <a:pt x="10" y="7"/>
                    <a:pt x="11" y="5"/>
                    <a:pt x="10" y="6"/>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94" name="Freeform 489">
              <a:extLst>
                <a:ext uri="{FF2B5EF4-FFF2-40B4-BE49-F238E27FC236}">
                  <a16:creationId xmlns:a16="http://schemas.microsoft.com/office/drawing/2014/main" xmlns="" id="{6B9469B0-182C-478F-B4F5-912D724CFE85}"/>
                </a:ext>
              </a:extLst>
            </p:cNvPr>
            <p:cNvSpPr>
              <a:spLocks/>
            </p:cNvSpPr>
            <p:nvPr/>
          </p:nvSpPr>
          <p:spPr bwMode="auto">
            <a:xfrm>
              <a:off x="14559498" y="3919647"/>
              <a:ext cx="70889" cy="43280"/>
            </a:xfrm>
            <a:custGeom>
              <a:avLst/>
              <a:gdLst>
                <a:gd name="T0" fmla="*/ 9 w 9"/>
                <a:gd name="T1" fmla="*/ 3 h 5"/>
                <a:gd name="T2" fmla="*/ 4 w 9"/>
                <a:gd name="T3" fmla="*/ 5 h 5"/>
                <a:gd name="T4" fmla="*/ 1 w 9"/>
                <a:gd name="T5" fmla="*/ 1 h 5"/>
                <a:gd name="T6" fmla="*/ 6 w 9"/>
                <a:gd name="T7" fmla="*/ 1 h 5"/>
                <a:gd name="T8" fmla="*/ 9 w 9"/>
                <a:gd name="T9" fmla="*/ 3 h 5"/>
              </a:gdLst>
              <a:ahLst/>
              <a:cxnLst>
                <a:cxn ang="0">
                  <a:pos x="T0" y="T1"/>
                </a:cxn>
                <a:cxn ang="0">
                  <a:pos x="T2" y="T3"/>
                </a:cxn>
                <a:cxn ang="0">
                  <a:pos x="T4" y="T5"/>
                </a:cxn>
                <a:cxn ang="0">
                  <a:pos x="T6" y="T7"/>
                </a:cxn>
                <a:cxn ang="0">
                  <a:pos x="T8" y="T9"/>
                </a:cxn>
              </a:cxnLst>
              <a:rect l="0" t="0" r="r" b="b"/>
              <a:pathLst>
                <a:path w="9" h="5">
                  <a:moveTo>
                    <a:pt x="9" y="3"/>
                  </a:moveTo>
                  <a:cubicBezTo>
                    <a:pt x="7" y="4"/>
                    <a:pt x="6" y="4"/>
                    <a:pt x="4" y="5"/>
                  </a:cubicBezTo>
                  <a:cubicBezTo>
                    <a:pt x="2" y="5"/>
                    <a:pt x="0" y="3"/>
                    <a:pt x="1" y="1"/>
                  </a:cubicBezTo>
                  <a:cubicBezTo>
                    <a:pt x="1" y="0"/>
                    <a:pt x="5" y="0"/>
                    <a:pt x="6" y="1"/>
                  </a:cubicBezTo>
                  <a:cubicBezTo>
                    <a:pt x="7" y="1"/>
                    <a:pt x="8" y="3"/>
                    <a:pt x="9" y="3"/>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95" name="Freeform 490">
              <a:extLst>
                <a:ext uri="{FF2B5EF4-FFF2-40B4-BE49-F238E27FC236}">
                  <a16:creationId xmlns:a16="http://schemas.microsoft.com/office/drawing/2014/main" xmlns="" id="{700A7E88-E182-4E96-A3ED-DC1A2F2351F2}"/>
                </a:ext>
              </a:extLst>
            </p:cNvPr>
            <p:cNvSpPr>
              <a:spLocks/>
            </p:cNvSpPr>
            <p:nvPr/>
          </p:nvSpPr>
          <p:spPr bwMode="auto">
            <a:xfrm>
              <a:off x="16157214" y="3835976"/>
              <a:ext cx="79067" cy="40393"/>
            </a:xfrm>
            <a:custGeom>
              <a:avLst/>
              <a:gdLst>
                <a:gd name="T0" fmla="*/ 6 w 10"/>
                <a:gd name="T1" fmla="*/ 5 h 5"/>
                <a:gd name="T2" fmla="*/ 1 w 10"/>
                <a:gd name="T3" fmla="*/ 4 h 5"/>
                <a:gd name="T4" fmla="*/ 4 w 10"/>
                <a:gd name="T5" fmla="*/ 1 h 5"/>
                <a:gd name="T6" fmla="*/ 9 w 10"/>
                <a:gd name="T7" fmla="*/ 1 h 5"/>
                <a:gd name="T8" fmla="*/ 6 w 10"/>
                <a:gd name="T9" fmla="*/ 5 h 5"/>
                <a:gd name="T10" fmla="*/ 6 w 10"/>
                <a:gd name="T11" fmla="*/ 5 h 5"/>
              </a:gdLst>
              <a:ahLst/>
              <a:cxnLst>
                <a:cxn ang="0">
                  <a:pos x="T0" y="T1"/>
                </a:cxn>
                <a:cxn ang="0">
                  <a:pos x="T2" y="T3"/>
                </a:cxn>
                <a:cxn ang="0">
                  <a:pos x="T4" y="T5"/>
                </a:cxn>
                <a:cxn ang="0">
                  <a:pos x="T6" y="T7"/>
                </a:cxn>
                <a:cxn ang="0">
                  <a:pos x="T8" y="T9"/>
                </a:cxn>
                <a:cxn ang="0">
                  <a:pos x="T10" y="T11"/>
                </a:cxn>
              </a:cxnLst>
              <a:rect l="0" t="0" r="r" b="b"/>
              <a:pathLst>
                <a:path w="10" h="5">
                  <a:moveTo>
                    <a:pt x="6" y="5"/>
                  </a:moveTo>
                  <a:cubicBezTo>
                    <a:pt x="4" y="5"/>
                    <a:pt x="2" y="4"/>
                    <a:pt x="1" y="4"/>
                  </a:cubicBezTo>
                  <a:cubicBezTo>
                    <a:pt x="0" y="3"/>
                    <a:pt x="3" y="1"/>
                    <a:pt x="4" y="1"/>
                  </a:cubicBezTo>
                  <a:cubicBezTo>
                    <a:pt x="5" y="0"/>
                    <a:pt x="8" y="0"/>
                    <a:pt x="9" y="1"/>
                  </a:cubicBezTo>
                  <a:cubicBezTo>
                    <a:pt x="10" y="2"/>
                    <a:pt x="7" y="5"/>
                    <a:pt x="6" y="5"/>
                  </a:cubicBezTo>
                  <a:cubicBezTo>
                    <a:pt x="4" y="5"/>
                    <a:pt x="6" y="5"/>
                    <a:pt x="6" y="5"/>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96" name="Freeform 491">
              <a:extLst>
                <a:ext uri="{FF2B5EF4-FFF2-40B4-BE49-F238E27FC236}">
                  <a16:creationId xmlns:a16="http://schemas.microsoft.com/office/drawing/2014/main" xmlns="" id="{945B7099-51D5-469C-A6DF-33109928956C}"/>
                </a:ext>
              </a:extLst>
            </p:cNvPr>
            <p:cNvSpPr>
              <a:spLocks/>
            </p:cNvSpPr>
            <p:nvPr/>
          </p:nvSpPr>
          <p:spPr bwMode="auto">
            <a:xfrm>
              <a:off x="15350178" y="3224313"/>
              <a:ext cx="49075" cy="17312"/>
            </a:xfrm>
            <a:custGeom>
              <a:avLst/>
              <a:gdLst>
                <a:gd name="T0" fmla="*/ 6 w 6"/>
                <a:gd name="T1" fmla="*/ 1 h 2"/>
                <a:gd name="T2" fmla="*/ 0 w 6"/>
                <a:gd name="T3" fmla="*/ 1 h 2"/>
                <a:gd name="T4" fmla="*/ 6 w 6"/>
                <a:gd name="T5" fmla="*/ 1 h 2"/>
              </a:gdLst>
              <a:ahLst/>
              <a:cxnLst>
                <a:cxn ang="0">
                  <a:pos x="T0" y="T1"/>
                </a:cxn>
                <a:cxn ang="0">
                  <a:pos x="T2" y="T3"/>
                </a:cxn>
                <a:cxn ang="0">
                  <a:pos x="T4" y="T5"/>
                </a:cxn>
              </a:cxnLst>
              <a:rect l="0" t="0" r="r" b="b"/>
              <a:pathLst>
                <a:path w="6" h="2">
                  <a:moveTo>
                    <a:pt x="6" y="1"/>
                  </a:moveTo>
                  <a:cubicBezTo>
                    <a:pt x="6" y="2"/>
                    <a:pt x="0" y="2"/>
                    <a:pt x="0" y="1"/>
                  </a:cubicBezTo>
                  <a:cubicBezTo>
                    <a:pt x="0" y="0"/>
                    <a:pt x="6" y="0"/>
                    <a:pt x="6"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97" name="Freeform 492">
              <a:extLst>
                <a:ext uri="{FF2B5EF4-FFF2-40B4-BE49-F238E27FC236}">
                  <a16:creationId xmlns:a16="http://schemas.microsoft.com/office/drawing/2014/main" xmlns="" id="{EF397F1E-7BF5-49A9-ADB3-6B6CD5814CD0}"/>
                </a:ext>
              </a:extLst>
            </p:cNvPr>
            <p:cNvSpPr>
              <a:spLocks/>
            </p:cNvSpPr>
            <p:nvPr/>
          </p:nvSpPr>
          <p:spPr bwMode="auto">
            <a:xfrm>
              <a:off x="14903036" y="3954273"/>
              <a:ext cx="46350" cy="34623"/>
            </a:xfrm>
            <a:custGeom>
              <a:avLst/>
              <a:gdLst>
                <a:gd name="T0" fmla="*/ 5 w 6"/>
                <a:gd name="T1" fmla="*/ 4 h 4"/>
                <a:gd name="T2" fmla="*/ 2 w 6"/>
                <a:gd name="T3" fmla="*/ 1 h 4"/>
                <a:gd name="T4" fmla="*/ 5 w 6"/>
                <a:gd name="T5" fmla="*/ 4 h 4"/>
              </a:gdLst>
              <a:ahLst/>
              <a:cxnLst>
                <a:cxn ang="0">
                  <a:pos x="T0" y="T1"/>
                </a:cxn>
                <a:cxn ang="0">
                  <a:pos x="T2" y="T3"/>
                </a:cxn>
                <a:cxn ang="0">
                  <a:pos x="T4" y="T5"/>
                </a:cxn>
              </a:cxnLst>
              <a:rect l="0" t="0" r="r" b="b"/>
              <a:pathLst>
                <a:path w="6" h="4">
                  <a:moveTo>
                    <a:pt x="5" y="4"/>
                  </a:moveTo>
                  <a:cubicBezTo>
                    <a:pt x="4" y="4"/>
                    <a:pt x="0" y="3"/>
                    <a:pt x="2" y="1"/>
                  </a:cubicBezTo>
                  <a:cubicBezTo>
                    <a:pt x="5" y="0"/>
                    <a:pt x="6" y="4"/>
                    <a:pt x="5" y="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98" name="Freeform 493">
              <a:extLst>
                <a:ext uri="{FF2B5EF4-FFF2-40B4-BE49-F238E27FC236}">
                  <a16:creationId xmlns:a16="http://schemas.microsoft.com/office/drawing/2014/main" xmlns="" id="{B2D86462-DB7D-4071-8E58-DA00C74737A8}"/>
                </a:ext>
              </a:extLst>
            </p:cNvPr>
            <p:cNvSpPr>
              <a:spLocks/>
            </p:cNvSpPr>
            <p:nvPr/>
          </p:nvSpPr>
          <p:spPr bwMode="auto">
            <a:xfrm>
              <a:off x="12122025" y="5844084"/>
              <a:ext cx="46350" cy="92325"/>
            </a:xfrm>
            <a:custGeom>
              <a:avLst/>
              <a:gdLst>
                <a:gd name="T0" fmla="*/ 5 w 6"/>
                <a:gd name="T1" fmla="*/ 1 h 11"/>
                <a:gd name="T2" fmla="*/ 5 w 6"/>
                <a:gd name="T3" fmla="*/ 7 h 11"/>
                <a:gd name="T4" fmla="*/ 3 w 6"/>
                <a:gd name="T5" fmla="*/ 10 h 11"/>
                <a:gd name="T6" fmla="*/ 1 w 6"/>
                <a:gd name="T7" fmla="*/ 4 h 11"/>
                <a:gd name="T8" fmla="*/ 5 w 6"/>
                <a:gd name="T9" fmla="*/ 1 h 11"/>
                <a:gd name="T10" fmla="*/ 5 w 6"/>
                <a:gd name="T11" fmla="*/ 1 h 11"/>
              </a:gdLst>
              <a:ahLst/>
              <a:cxnLst>
                <a:cxn ang="0">
                  <a:pos x="T0" y="T1"/>
                </a:cxn>
                <a:cxn ang="0">
                  <a:pos x="T2" y="T3"/>
                </a:cxn>
                <a:cxn ang="0">
                  <a:pos x="T4" y="T5"/>
                </a:cxn>
                <a:cxn ang="0">
                  <a:pos x="T6" y="T7"/>
                </a:cxn>
                <a:cxn ang="0">
                  <a:pos x="T8" y="T9"/>
                </a:cxn>
                <a:cxn ang="0">
                  <a:pos x="T10" y="T11"/>
                </a:cxn>
              </a:cxnLst>
              <a:rect l="0" t="0" r="r" b="b"/>
              <a:pathLst>
                <a:path w="6" h="11">
                  <a:moveTo>
                    <a:pt x="5" y="1"/>
                  </a:moveTo>
                  <a:cubicBezTo>
                    <a:pt x="5" y="3"/>
                    <a:pt x="6" y="5"/>
                    <a:pt x="5" y="7"/>
                  </a:cubicBezTo>
                  <a:cubicBezTo>
                    <a:pt x="4" y="8"/>
                    <a:pt x="5" y="11"/>
                    <a:pt x="3" y="10"/>
                  </a:cubicBezTo>
                  <a:cubicBezTo>
                    <a:pt x="1" y="8"/>
                    <a:pt x="0" y="6"/>
                    <a:pt x="1" y="4"/>
                  </a:cubicBezTo>
                  <a:cubicBezTo>
                    <a:pt x="1" y="3"/>
                    <a:pt x="5" y="0"/>
                    <a:pt x="5" y="1"/>
                  </a:cubicBezTo>
                  <a:cubicBezTo>
                    <a:pt x="5" y="2"/>
                    <a:pt x="5" y="0"/>
                    <a:pt x="5"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99" name="Freeform 494">
              <a:extLst>
                <a:ext uri="{FF2B5EF4-FFF2-40B4-BE49-F238E27FC236}">
                  <a16:creationId xmlns:a16="http://schemas.microsoft.com/office/drawing/2014/main" xmlns="" id="{29583E03-241C-48C0-B7B4-AA0B3C87BAA2}"/>
                </a:ext>
              </a:extLst>
            </p:cNvPr>
            <p:cNvSpPr>
              <a:spLocks/>
            </p:cNvSpPr>
            <p:nvPr/>
          </p:nvSpPr>
          <p:spPr bwMode="auto">
            <a:xfrm>
              <a:off x="12105666" y="5927757"/>
              <a:ext cx="70889" cy="126948"/>
            </a:xfrm>
            <a:custGeom>
              <a:avLst/>
              <a:gdLst>
                <a:gd name="T0" fmla="*/ 7 w 9"/>
                <a:gd name="T1" fmla="*/ 3 h 15"/>
                <a:gd name="T2" fmla="*/ 5 w 9"/>
                <a:gd name="T3" fmla="*/ 2 h 15"/>
                <a:gd name="T4" fmla="*/ 0 w 9"/>
                <a:gd name="T5" fmla="*/ 2 h 15"/>
                <a:gd name="T6" fmla="*/ 1 w 9"/>
                <a:gd name="T7" fmla="*/ 8 h 15"/>
                <a:gd name="T8" fmla="*/ 2 w 9"/>
                <a:gd name="T9" fmla="*/ 13 h 15"/>
                <a:gd name="T10" fmla="*/ 4 w 9"/>
                <a:gd name="T11" fmla="*/ 14 h 15"/>
                <a:gd name="T12" fmla="*/ 8 w 9"/>
                <a:gd name="T13" fmla="*/ 10 h 15"/>
                <a:gd name="T14" fmla="*/ 7 w 9"/>
                <a:gd name="T15" fmla="*/ 3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5">
                  <a:moveTo>
                    <a:pt x="7" y="3"/>
                  </a:moveTo>
                  <a:cubicBezTo>
                    <a:pt x="6" y="3"/>
                    <a:pt x="7" y="0"/>
                    <a:pt x="5" y="2"/>
                  </a:cubicBezTo>
                  <a:cubicBezTo>
                    <a:pt x="2" y="4"/>
                    <a:pt x="3" y="4"/>
                    <a:pt x="0" y="2"/>
                  </a:cubicBezTo>
                  <a:cubicBezTo>
                    <a:pt x="0" y="2"/>
                    <a:pt x="1" y="8"/>
                    <a:pt x="1" y="8"/>
                  </a:cubicBezTo>
                  <a:cubicBezTo>
                    <a:pt x="2" y="10"/>
                    <a:pt x="2" y="11"/>
                    <a:pt x="2" y="13"/>
                  </a:cubicBezTo>
                  <a:cubicBezTo>
                    <a:pt x="2" y="14"/>
                    <a:pt x="2" y="15"/>
                    <a:pt x="4" y="14"/>
                  </a:cubicBezTo>
                  <a:cubicBezTo>
                    <a:pt x="6" y="13"/>
                    <a:pt x="8" y="13"/>
                    <a:pt x="8" y="10"/>
                  </a:cubicBezTo>
                  <a:cubicBezTo>
                    <a:pt x="8" y="9"/>
                    <a:pt x="9" y="3"/>
                    <a:pt x="7" y="3"/>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00" name="Freeform 495">
              <a:extLst>
                <a:ext uri="{FF2B5EF4-FFF2-40B4-BE49-F238E27FC236}">
                  <a16:creationId xmlns:a16="http://schemas.microsoft.com/office/drawing/2014/main" xmlns="" id="{47AB5FAC-5392-450B-80D3-26F7BCC012C7}"/>
                </a:ext>
              </a:extLst>
            </p:cNvPr>
            <p:cNvSpPr>
              <a:spLocks/>
            </p:cNvSpPr>
            <p:nvPr/>
          </p:nvSpPr>
          <p:spPr bwMode="auto">
            <a:xfrm>
              <a:off x="12271984" y="6080672"/>
              <a:ext cx="128143" cy="83670"/>
            </a:xfrm>
            <a:custGeom>
              <a:avLst/>
              <a:gdLst>
                <a:gd name="T0" fmla="*/ 5 w 16"/>
                <a:gd name="T1" fmla="*/ 1 h 10"/>
                <a:gd name="T2" fmla="*/ 0 w 16"/>
                <a:gd name="T3" fmla="*/ 2 h 10"/>
                <a:gd name="T4" fmla="*/ 3 w 16"/>
                <a:gd name="T5" fmla="*/ 5 h 10"/>
                <a:gd name="T6" fmla="*/ 8 w 16"/>
                <a:gd name="T7" fmla="*/ 7 h 10"/>
                <a:gd name="T8" fmla="*/ 14 w 16"/>
                <a:gd name="T9" fmla="*/ 8 h 10"/>
                <a:gd name="T10" fmla="*/ 13 w 16"/>
                <a:gd name="T11" fmla="*/ 4 h 10"/>
                <a:gd name="T12" fmla="*/ 15 w 16"/>
                <a:gd name="T13" fmla="*/ 1 h 10"/>
                <a:gd name="T14" fmla="*/ 11 w 16"/>
                <a:gd name="T15" fmla="*/ 1 h 10"/>
                <a:gd name="T16" fmla="*/ 5 w 16"/>
                <a:gd name="T17"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0">
                  <a:moveTo>
                    <a:pt x="5" y="1"/>
                  </a:moveTo>
                  <a:cubicBezTo>
                    <a:pt x="4" y="1"/>
                    <a:pt x="1" y="1"/>
                    <a:pt x="0" y="2"/>
                  </a:cubicBezTo>
                  <a:cubicBezTo>
                    <a:pt x="0" y="3"/>
                    <a:pt x="2" y="4"/>
                    <a:pt x="3" y="5"/>
                  </a:cubicBezTo>
                  <a:cubicBezTo>
                    <a:pt x="5" y="5"/>
                    <a:pt x="7" y="6"/>
                    <a:pt x="8" y="7"/>
                  </a:cubicBezTo>
                  <a:cubicBezTo>
                    <a:pt x="10" y="8"/>
                    <a:pt x="12" y="10"/>
                    <a:pt x="14" y="8"/>
                  </a:cubicBezTo>
                  <a:cubicBezTo>
                    <a:pt x="16" y="7"/>
                    <a:pt x="12" y="6"/>
                    <a:pt x="13" y="4"/>
                  </a:cubicBezTo>
                  <a:cubicBezTo>
                    <a:pt x="13" y="4"/>
                    <a:pt x="16" y="2"/>
                    <a:pt x="15" y="1"/>
                  </a:cubicBezTo>
                  <a:cubicBezTo>
                    <a:pt x="15" y="0"/>
                    <a:pt x="11" y="1"/>
                    <a:pt x="11" y="1"/>
                  </a:cubicBezTo>
                  <a:cubicBezTo>
                    <a:pt x="9" y="2"/>
                    <a:pt x="7" y="1"/>
                    <a:pt x="5"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01" name="Freeform 496">
              <a:extLst>
                <a:ext uri="{FF2B5EF4-FFF2-40B4-BE49-F238E27FC236}">
                  <a16:creationId xmlns:a16="http://schemas.microsoft.com/office/drawing/2014/main" xmlns="" id="{C0172094-B5BF-4F05-9F34-D78E4B9EA43F}"/>
                </a:ext>
              </a:extLst>
            </p:cNvPr>
            <p:cNvSpPr>
              <a:spLocks/>
            </p:cNvSpPr>
            <p:nvPr/>
          </p:nvSpPr>
          <p:spPr bwMode="auto">
            <a:xfrm>
              <a:off x="13032670" y="6198965"/>
              <a:ext cx="103605" cy="60589"/>
            </a:xfrm>
            <a:custGeom>
              <a:avLst/>
              <a:gdLst>
                <a:gd name="T0" fmla="*/ 12 w 13"/>
                <a:gd name="T1" fmla="*/ 1 h 7"/>
                <a:gd name="T2" fmla="*/ 10 w 13"/>
                <a:gd name="T3" fmla="*/ 2 h 7"/>
                <a:gd name="T4" fmla="*/ 10 w 13"/>
                <a:gd name="T5" fmla="*/ 5 h 7"/>
                <a:gd name="T6" fmla="*/ 6 w 13"/>
                <a:gd name="T7" fmla="*/ 6 h 7"/>
                <a:gd name="T8" fmla="*/ 2 w 13"/>
                <a:gd name="T9" fmla="*/ 6 h 7"/>
                <a:gd name="T10" fmla="*/ 5 w 13"/>
                <a:gd name="T11" fmla="*/ 3 h 7"/>
                <a:gd name="T12" fmla="*/ 12 w 13"/>
                <a:gd name="T13" fmla="*/ 1 h 7"/>
                <a:gd name="T14" fmla="*/ 12 w 13"/>
                <a:gd name="T15" fmla="*/ 1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7">
                  <a:moveTo>
                    <a:pt x="12" y="1"/>
                  </a:moveTo>
                  <a:cubicBezTo>
                    <a:pt x="12" y="1"/>
                    <a:pt x="10" y="2"/>
                    <a:pt x="10" y="2"/>
                  </a:cubicBezTo>
                  <a:cubicBezTo>
                    <a:pt x="9" y="3"/>
                    <a:pt x="10" y="5"/>
                    <a:pt x="10" y="5"/>
                  </a:cubicBezTo>
                  <a:cubicBezTo>
                    <a:pt x="9" y="5"/>
                    <a:pt x="7" y="5"/>
                    <a:pt x="6" y="6"/>
                  </a:cubicBezTo>
                  <a:cubicBezTo>
                    <a:pt x="4" y="7"/>
                    <a:pt x="3" y="7"/>
                    <a:pt x="2" y="6"/>
                  </a:cubicBezTo>
                  <a:cubicBezTo>
                    <a:pt x="0" y="4"/>
                    <a:pt x="4" y="3"/>
                    <a:pt x="5" y="3"/>
                  </a:cubicBezTo>
                  <a:cubicBezTo>
                    <a:pt x="7" y="3"/>
                    <a:pt x="10" y="2"/>
                    <a:pt x="12" y="1"/>
                  </a:cubicBezTo>
                  <a:cubicBezTo>
                    <a:pt x="13" y="0"/>
                    <a:pt x="11" y="2"/>
                    <a:pt x="12"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02" name="Freeform 497">
              <a:extLst>
                <a:ext uri="{FF2B5EF4-FFF2-40B4-BE49-F238E27FC236}">
                  <a16:creationId xmlns:a16="http://schemas.microsoft.com/office/drawing/2014/main" xmlns="" id="{1AE7D42D-DD3D-4112-8DEB-967126018188}"/>
                </a:ext>
              </a:extLst>
            </p:cNvPr>
            <p:cNvSpPr>
              <a:spLocks/>
            </p:cNvSpPr>
            <p:nvPr/>
          </p:nvSpPr>
          <p:spPr bwMode="auto">
            <a:xfrm>
              <a:off x="12689135" y="6207620"/>
              <a:ext cx="119965" cy="34623"/>
            </a:xfrm>
            <a:custGeom>
              <a:avLst/>
              <a:gdLst>
                <a:gd name="T0" fmla="*/ 8 w 15"/>
                <a:gd name="T1" fmla="*/ 4 h 4"/>
                <a:gd name="T2" fmla="*/ 1 w 15"/>
                <a:gd name="T3" fmla="*/ 1 h 4"/>
                <a:gd name="T4" fmla="*/ 7 w 15"/>
                <a:gd name="T5" fmla="*/ 1 h 4"/>
                <a:gd name="T6" fmla="*/ 15 w 15"/>
                <a:gd name="T7" fmla="*/ 2 h 4"/>
                <a:gd name="T8" fmla="*/ 13 w 15"/>
                <a:gd name="T9" fmla="*/ 3 h 4"/>
                <a:gd name="T10" fmla="*/ 8 w 15"/>
                <a:gd name="T11" fmla="*/ 4 h 4"/>
                <a:gd name="T12" fmla="*/ 8 w 15"/>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5" h="4">
                  <a:moveTo>
                    <a:pt x="8" y="4"/>
                  </a:moveTo>
                  <a:cubicBezTo>
                    <a:pt x="7" y="4"/>
                    <a:pt x="0" y="2"/>
                    <a:pt x="1" y="1"/>
                  </a:cubicBezTo>
                  <a:cubicBezTo>
                    <a:pt x="1" y="0"/>
                    <a:pt x="7" y="1"/>
                    <a:pt x="7" y="1"/>
                  </a:cubicBezTo>
                  <a:cubicBezTo>
                    <a:pt x="10" y="2"/>
                    <a:pt x="12" y="2"/>
                    <a:pt x="15" y="2"/>
                  </a:cubicBezTo>
                  <a:cubicBezTo>
                    <a:pt x="15" y="2"/>
                    <a:pt x="13" y="3"/>
                    <a:pt x="13" y="3"/>
                  </a:cubicBezTo>
                  <a:cubicBezTo>
                    <a:pt x="12" y="4"/>
                    <a:pt x="10" y="4"/>
                    <a:pt x="8" y="4"/>
                  </a:cubicBezTo>
                  <a:cubicBezTo>
                    <a:pt x="6" y="4"/>
                    <a:pt x="9" y="4"/>
                    <a:pt x="8" y="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03" name="Freeform 498">
              <a:extLst>
                <a:ext uri="{FF2B5EF4-FFF2-40B4-BE49-F238E27FC236}">
                  <a16:creationId xmlns:a16="http://schemas.microsoft.com/office/drawing/2014/main" xmlns="" id="{A7EDBD27-D19F-417E-9707-2CCD512D4220}"/>
                </a:ext>
              </a:extLst>
            </p:cNvPr>
            <p:cNvSpPr>
              <a:spLocks/>
            </p:cNvSpPr>
            <p:nvPr/>
          </p:nvSpPr>
          <p:spPr bwMode="auto">
            <a:xfrm>
              <a:off x="12631879" y="4961209"/>
              <a:ext cx="57256" cy="60589"/>
            </a:xfrm>
            <a:custGeom>
              <a:avLst/>
              <a:gdLst>
                <a:gd name="T0" fmla="*/ 1 w 7"/>
                <a:gd name="T1" fmla="*/ 4 h 7"/>
                <a:gd name="T2" fmla="*/ 1 w 7"/>
                <a:gd name="T3" fmla="*/ 1 h 7"/>
                <a:gd name="T4" fmla="*/ 7 w 7"/>
                <a:gd name="T5" fmla="*/ 1 h 7"/>
                <a:gd name="T6" fmla="*/ 1 w 7"/>
                <a:gd name="T7" fmla="*/ 4 h 7"/>
                <a:gd name="T8" fmla="*/ 1 w 7"/>
                <a:gd name="T9" fmla="*/ 4 h 7"/>
              </a:gdLst>
              <a:ahLst/>
              <a:cxnLst>
                <a:cxn ang="0">
                  <a:pos x="T0" y="T1"/>
                </a:cxn>
                <a:cxn ang="0">
                  <a:pos x="T2" y="T3"/>
                </a:cxn>
                <a:cxn ang="0">
                  <a:pos x="T4" y="T5"/>
                </a:cxn>
                <a:cxn ang="0">
                  <a:pos x="T6" y="T7"/>
                </a:cxn>
                <a:cxn ang="0">
                  <a:pos x="T8" y="T9"/>
                </a:cxn>
              </a:cxnLst>
              <a:rect l="0" t="0" r="r" b="b"/>
              <a:pathLst>
                <a:path w="7" h="7">
                  <a:moveTo>
                    <a:pt x="1" y="4"/>
                  </a:moveTo>
                  <a:cubicBezTo>
                    <a:pt x="1" y="3"/>
                    <a:pt x="0" y="1"/>
                    <a:pt x="1" y="1"/>
                  </a:cubicBezTo>
                  <a:cubicBezTo>
                    <a:pt x="2" y="1"/>
                    <a:pt x="7" y="0"/>
                    <a:pt x="7" y="1"/>
                  </a:cubicBezTo>
                  <a:cubicBezTo>
                    <a:pt x="7" y="2"/>
                    <a:pt x="2" y="6"/>
                    <a:pt x="1" y="4"/>
                  </a:cubicBezTo>
                  <a:cubicBezTo>
                    <a:pt x="1" y="1"/>
                    <a:pt x="2" y="7"/>
                    <a:pt x="1" y="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04" name="Freeform 499">
              <a:extLst>
                <a:ext uri="{FF2B5EF4-FFF2-40B4-BE49-F238E27FC236}">
                  <a16:creationId xmlns:a16="http://schemas.microsoft.com/office/drawing/2014/main" xmlns="" id="{6EBF7B2C-86AD-4DD9-8551-FF095483FB7C}"/>
                </a:ext>
              </a:extLst>
            </p:cNvPr>
            <p:cNvSpPr>
              <a:spLocks/>
            </p:cNvSpPr>
            <p:nvPr/>
          </p:nvSpPr>
          <p:spPr bwMode="auto">
            <a:xfrm>
              <a:off x="12640058" y="4938128"/>
              <a:ext cx="40896" cy="23081"/>
            </a:xfrm>
            <a:custGeom>
              <a:avLst/>
              <a:gdLst>
                <a:gd name="T0" fmla="*/ 3 w 5"/>
                <a:gd name="T1" fmla="*/ 2 h 3"/>
                <a:gd name="T2" fmla="*/ 0 w 5"/>
                <a:gd name="T3" fmla="*/ 1 h 3"/>
                <a:gd name="T4" fmla="*/ 4 w 5"/>
                <a:gd name="T5" fmla="*/ 1 h 3"/>
                <a:gd name="T6" fmla="*/ 3 w 5"/>
                <a:gd name="T7" fmla="*/ 2 h 3"/>
                <a:gd name="T8" fmla="*/ 3 w 5"/>
                <a:gd name="T9" fmla="*/ 2 h 3"/>
              </a:gdLst>
              <a:ahLst/>
              <a:cxnLst>
                <a:cxn ang="0">
                  <a:pos x="T0" y="T1"/>
                </a:cxn>
                <a:cxn ang="0">
                  <a:pos x="T2" y="T3"/>
                </a:cxn>
                <a:cxn ang="0">
                  <a:pos x="T4" y="T5"/>
                </a:cxn>
                <a:cxn ang="0">
                  <a:pos x="T6" y="T7"/>
                </a:cxn>
                <a:cxn ang="0">
                  <a:pos x="T8" y="T9"/>
                </a:cxn>
              </a:cxnLst>
              <a:rect l="0" t="0" r="r" b="b"/>
              <a:pathLst>
                <a:path w="5" h="3">
                  <a:moveTo>
                    <a:pt x="3" y="2"/>
                  </a:moveTo>
                  <a:cubicBezTo>
                    <a:pt x="2" y="2"/>
                    <a:pt x="0" y="1"/>
                    <a:pt x="0" y="1"/>
                  </a:cubicBezTo>
                  <a:cubicBezTo>
                    <a:pt x="0" y="1"/>
                    <a:pt x="4" y="0"/>
                    <a:pt x="4" y="1"/>
                  </a:cubicBezTo>
                  <a:cubicBezTo>
                    <a:pt x="5" y="2"/>
                    <a:pt x="4" y="3"/>
                    <a:pt x="3" y="2"/>
                  </a:cubicBezTo>
                  <a:cubicBezTo>
                    <a:pt x="1" y="2"/>
                    <a:pt x="5" y="3"/>
                    <a:pt x="3"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05" name="Freeform 500">
              <a:extLst>
                <a:ext uri="{FF2B5EF4-FFF2-40B4-BE49-F238E27FC236}">
                  <a16:creationId xmlns:a16="http://schemas.microsoft.com/office/drawing/2014/main" xmlns="" id="{0BE24EF5-2CD2-4E0F-994F-8440F83379C9}"/>
                </a:ext>
              </a:extLst>
            </p:cNvPr>
            <p:cNvSpPr>
              <a:spLocks/>
            </p:cNvSpPr>
            <p:nvPr/>
          </p:nvSpPr>
          <p:spPr bwMode="auto">
            <a:xfrm>
              <a:off x="12473741" y="4995831"/>
              <a:ext cx="46350" cy="83670"/>
            </a:xfrm>
            <a:custGeom>
              <a:avLst/>
              <a:gdLst>
                <a:gd name="T0" fmla="*/ 6 w 6"/>
                <a:gd name="T1" fmla="*/ 2 h 10"/>
                <a:gd name="T2" fmla="*/ 3 w 6"/>
                <a:gd name="T3" fmla="*/ 9 h 10"/>
                <a:gd name="T4" fmla="*/ 6 w 6"/>
                <a:gd name="T5" fmla="*/ 2 h 10"/>
                <a:gd name="T6" fmla="*/ 6 w 6"/>
                <a:gd name="T7" fmla="*/ 2 h 10"/>
              </a:gdLst>
              <a:ahLst/>
              <a:cxnLst>
                <a:cxn ang="0">
                  <a:pos x="T0" y="T1"/>
                </a:cxn>
                <a:cxn ang="0">
                  <a:pos x="T2" y="T3"/>
                </a:cxn>
                <a:cxn ang="0">
                  <a:pos x="T4" y="T5"/>
                </a:cxn>
                <a:cxn ang="0">
                  <a:pos x="T6" y="T7"/>
                </a:cxn>
              </a:cxnLst>
              <a:rect l="0" t="0" r="r" b="b"/>
              <a:pathLst>
                <a:path w="6" h="10">
                  <a:moveTo>
                    <a:pt x="6" y="2"/>
                  </a:moveTo>
                  <a:cubicBezTo>
                    <a:pt x="6" y="0"/>
                    <a:pt x="0" y="10"/>
                    <a:pt x="3" y="9"/>
                  </a:cubicBezTo>
                  <a:cubicBezTo>
                    <a:pt x="4" y="9"/>
                    <a:pt x="6" y="3"/>
                    <a:pt x="6" y="2"/>
                  </a:cubicBezTo>
                  <a:cubicBezTo>
                    <a:pt x="6" y="1"/>
                    <a:pt x="6" y="3"/>
                    <a:pt x="6"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06" name="Freeform 501">
              <a:extLst>
                <a:ext uri="{FF2B5EF4-FFF2-40B4-BE49-F238E27FC236}">
                  <a16:creationId xmlns:a16="http://schemas.microsoft.com/office/drawing/2014/main" xmlns="" id="{9C941DA2-DDFD-418B-B90C-815545F4E168}"/>
                </a:ext>
              </a:extLst>
            </p:cNvPr>
            <p:cNvSpPr>
              <a:spLocks/>
            </p:cNvSpPr>
            <p:nvPr/>
          </p:nvSpPr>
          <p:spPr bwMode="auto">
            <a:xfrm>
              <a:off x="12544633" y="4851570"/>
              <a:ext cx="32718" cy="34623"/>
            </a:xfrm>
            <a:custGeom>
              <a:avLst/>
              <a:gdLst>
                <a:gd name="T0" fmla="*/ 3 w 4"/>
                <a:gd name="T1" fmla="*/ 3 h 4"/>
                <a:gd name="T2" fmla="*/ 1 w 4"/>
                <a:gd name="T3" fmla="*/ 1 h 4"/>
                <a:gd name="T4" fmla="*/ 3 w 4"/>
                <a:gd name="T5" fmla="*/ 0 h 4"/>
                <a:gd name="T6" fmla="*/ 3 w 4"/>
                <a:gd name="T7" fmla="*/ 3 h 4"/>
                <a:gd name="T8" fmla="*/ 3 w 4"/>
                <a:gd name="T9" fmla="*/ 3 h 4"/>
              </a:gdLst>
              <a:ahLst/>
              <a:cxnLst>
                <a:cxn ang="0">
                  <a:pos x="T0" y="T1"/>
                </a:cxn>
                <a:cxn ang="0">
                  <a:pos x="T2" y="T3"/>
                </a:cxn>
                <a:cxn ang="0">
                  <a:pos x="T4" y="T5"/>
                </a:cxn>
                <a:cxn ang="0">
                  <a:pos x="T6" y="T7"/>
                </a:cxn>
                <a:cxn ang="0">
                  <a:pos x="T8" y="T9"/>
                </a:cxn>
              </a:cxnLst>
              <a:rect l="0" t="0" r="r" b="b"/>
              <a:pathLst>
                <a:path w="4" h="4">
                  <a:moveTo>
                    <a:pt x="3" y="3"/>
                  </a:moveTo>
                  <a:cubicBezTo>
                    <a:pt x="2" y="3"/>
                    <a:pt x="0" y="2"/>
                    <a:pt x="1" y="1"/>
                  </a:cubicBezTo>
                  <a:cubicBezTo>
                    <a:pt x="2" y="1"/>
                    <a:pt x="3" y="0"/>
                    <a:pt x="3" y="0"/>
                  </a:cubicBezTo>
                  <a:cubicBezTo>
                    <a:pt x="4" y="0"/>
                    <a:pt x="4" y="2"/>
                    <a:pt x="3" y="3"/>
                  </a:cubicBezTo>
                  <a:cubicBezTo>
                    <a:pt x="2" y="4"/>
                    <a:pt x="4" y="2"/>
                    <a:pt x="3" y="3"/>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07" name="Freeform 502">
              <a:extLst>
                <a:ext uri="{FF2B5EF4-FFF2-40B4-BE49-F238E27FC236}">
                  <a16:creationId xmlns:a16="http://schemas.microsoft.com/office/drawing/2014/main" xmlns="" id="{0D3B5697-45A0-45EC-941B-63D9858FDE70}"/>
                </a:ext>
              </a:extLst>
            </p:cNvPr>
            <p:cNvSpPr>
              <a:spLocks/>
            </p:cNvSpPr>
            <p:nvPr/>
          </p:nvSpPr>
          <p:spPr bwMode="auto">
            <a:xfrm>
              <a:off x="12225632" y="5114125"/>
              <a:ext cx="46350" cy="77901"/>
            </a:xfrm>
            <a:custGeom>
              <a:avLst/>
              <a:gdLst>
                <a:gd name="T0" fmla="*/ 6 w 6"/>
                <a:gd name="T1" fmla="*/ 2 h 9"/>
                <a:gd name="T2" fmla="*/ 6 w 6"/>
                <a:gd name="T3" fmla="*/ 4 h 9"/>
                <a:gd name="T4" fmla="*/ 5 w 6"/>
                <a:gd name="T5" fmla="*/ 9 h 9"/>
                <a:gd name="T6" fmla="*/ 0 w 6"/>
                <a:gd name="T7" fmla="*/ 3 h 9"/>
                <a:gd name="T8" fmla="*/ 3 w 6"/>
                <a:gd name="T9" fmla="*/ 3 h 9"/>
                <a:gd name="T10" fmla="*/ 6 w 6"/>
                <a:gd name="T11" fmla="*/ 2 h 9"/>
                <a:gd name="T12" fmla="*/ 6 w 6"/>
                <a:gd name="T13" fmla="*/ 2 h 9"/>
              </a:gdLst>
              <a:ahLst/>
              <a:cxnLst>
                <a:cxn ang="0">
                  <a:pos x="T0" y="T1"/>
                </a:cxn>
                <a:cxn ang="0">
                  <a:pos x="T2" y="T3"/>
                </a:cxn>
                <a:cxn ang="0">
                  <a:pos x="T4" y="T5"/>
                </a:cxn>
                <a:cxn ang="0">
                  <a:pos x="T6" y="T7"/>
                </a:cxn>
                <a:cxn ang="0">
                  <a:pos x="T8" y="T9"/>
                </a:cxn>
                <a:cxn ang="0">
                  <a:pos x="T10" y="T11"/>
                </a:cxn>
                <a:cxn ang="0">
                  <a:pos x="T12" y="T13"/>
                </a:cxn>
              </a:cxnLst>
              <a:rect l="0" t="0" r="r" b="b"/>
              <a:pathLst>
                <a:path w="6" h="9">
                  <a:moveTo>
                    <a:pt x="6" y="2"/>
                  </a:moveTo>
                  <a:cubicBezTo>
                    <a:pt x="6" y="1"/>
                    <a:pt x="6" y="4"/>
                    <a:pt x="6" y="4"/>
                  </a:cubicBezTo>
                  <a:cubicBezTo>
                    <a:pt x="6" y="6"/>
                    <a:pt x="6" y="8"/>
                    <a:pt x="5" y="9"/>
                  </a:cubicBezTo>
                  <a:cubicBezTo>
                    <a:pt x="5" y="9"/>
                    <a:pt x="0" y="5"/>
                    <a:pt x="0" y="3"/>
                  </a:cubicBezTo>
                  <a:cubicBezTo>
                    <a:pt x="0" y="3"/>
                    <a:pt x="2" y="2"/>
                    <a:pt x="3" y="3"/>
                  </a:cubicBezTo>
                  <a:cubicBezTo>
                    <a:pt x="4" y="4"/>
                    <a:pt x="5" y="4"/>
                    <a:pt x="6" y="2"/>
                  </a:cubicBezTo>
                  <a:cubicBezTo>
                    <a:pt x="6" y="0"/>
                    <a:pt x="6" y="3"/>
                    <a:pt x="6"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08" name="Freeform 503">
              <a:extLst>
                <a:ext uri="{FF2B5EF4-FFF2-40B4-BE49-F238E27FC236}">
                  <a16:creationId xmlns:a16="http://schemas.microsoft.com/office/drawing/2014/main" xmlns="" id="{73A42E7F-A1DC-4AEA-997C-88024C9F0FF3}"/>
                </a:ext>
              </a:extLst>
            </p:cNvPr>
            <p:cNvSpPr>
              <a:spLocks/>
            </p:cNvSpPr>
            <p:nvPr/>
          </p:nvSpPr>
          <p:spPr bwMode="auto">
            <a:xfrm>
              <a:off x="12168379" y="5131436"/>
              <a:ext cx="65435" cy="69244"/>
            </a:xfrm>
            <a:custGeom>
              <a:avLst/>
              <a:gdLst>
                <a:gd name="T0" fmla="*/ 6 w 8"/>
                <a:gd name="T1" fmla="*/ 7 h 8"/>
                <a:gd name="T2" fmla="*/ 1 w 8"/>
                <a:gd name="T3" fmla="*/ 4 h 8"/>
                <a:gd name="T4" fmla="*/ 6 w 8"/>
                <a:gd name="T5" fmla="*/ 7 h 8"/>
                <a:gd name="T6" fmla="*/ 6 w 8"/>
                <a:gd name="T7" fmla="*/ 7 h 8"/>
              </a:gdLst>
              <a:ahLst/>
              <a:cxnLst>
                <a:cxn ang="0">
                  <a:pos x="T0" y="T1"/>
                </a:cxn>
                <a:cxn ang="0">
                  <a:pos x="T2" y="T3"/>
                </a:cxn>
                <a:cxn ang="0">
                  <a:pos x="T4" y="T5"/>
                </a:cxn>
                <a:cxn ang="0">
                  <a:pos x="T6" y="T7"/>
                </a:cxn>
              </a:cxnLst>
              <a:rect l="0" t="0" r="r" b="b"/>
              <a:pathLst>
                <a:path w="8" h="8">
                  <a:moveTo>
                    <a:pt x="6" y="7"/>
                  </a:moveTo>
                  <a:cubicBezTo>
                    <a:pt x="5" y="8"/>
                    <a:pt x="0" y="5"/>
                    <a:pt x="1" y="4"/>
                  </a:cubicBezTo>
                  <a:cubicBezTo>
                    <a:pt x="3" y="0"/>
                    <a:pt x="8" y="5"/>
                    <a:pt x="6" y="7"/>
                  </a:cubicBezTo>
                  <a:cubicBezTo>
                    <a:pt x="5" y="8"/>
                    <a:pt x="7" y="6"/>
                    <a:pt x="6" y="7"/>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09" name="Freeform 504">
              <a:extLst>
                <a:ext uri="{FF2B5EF4-FFF2-40B4-BE49-F238E27FC236}">
                  <a16:creationId xmlns:a16="http://schemas.microsoft.com/office/drawing/2014/main" xmlns="" id="{D6BA381C-B3CF-4C8F-9547-2FE70DDC1E06}"/>
                </a:ext>
              </a:extLst>
            </p:cNvPr>
            <p:cNvSpPr>
              <a:spLocks/>
            </p:cNvSpPr>
            <p:nvPr/>
          </p:nvSpPr>
          <p:spPr bwMode="auto">
            <a:xfrm>
              <a:off x="11882096" y="6005655"/>
              <a:ext cx="38171" cy="31739"/>
            </a:xfrm>
            <a:custGeom>
              <a:avLst/>
              <a:gdLst>
                <a:gd name="T0" fmla="*/ 4 w 5"/>
                <a:gd name="T1" fmla="*/ 2 h 4"/>
                <a:gd name="T2" fmla="*/ 3 w 5"/>
                <a:gd name="T3" fmla="*/ 3 h 4"/>
                <a:gd name="T4" fmla="*/ 0 w 5"/>
                <a:gd name="T5" fmla="*/ 2 h 4"/>
                <a:gd name="T6" fmla="*/ 4 w 5"/>
                <a:gd name="T7" fmla="*/ 0 h 4"/>
                <a:gd name="T8" fmla="*/ 4 w 5"/>
                <a:gd name="T9" fmla="*/ 2 h 4"/>
                <a:gd name="T10" fmla="*/ 4 w 5"/>
                <a:gd name="T11" fmla="*/ 2 h 4"/>
              </a:gdLst>
              <a:ahLst/>
              <a:cxnLst>
                <a:cxn ang="0">
                  <a:pos x="T0" y="T1"/>
                </a:cxn>
                <a:cxn ang="0">
                  <a:pos x="T2" y="T3"/>
                </a:cxn>
                <a:cxn ang="0">
                  <a:pos x="T4" y="T5"/>
                </a:cxn>
                <a:cxn ang="0">
                  <a:pos x="T6" y="T7"/>
                </a:cxn>
                <a:cxn ang="0">
                  <a:pos x="T8" y="T9"/>
                </a:cxn>
                <a:cxn ang="0">
                  <a:pos x="T10" y="T11"/>
                </a:cxn>
              </a:cxnLst>
              <a:rect l="0" t="0" r="r" b="b"/>
              <a:pathLst>
                <a:path w="5" h="4">
                  <a:moveTo>
                    <a:pt x="4" y="2"/>
                  </a:moveTo>
                  <a:cubicBezTo>
                    <a:pt x="5" y="1"/>
                    <a:pt x="4" y="4"/>
                    <a:pt x="3" y="3"/>
                  </a:cubicBezTo>
                  <a:cubicBezTo>
                    <a:pt x="3" y="3"/>
                    <a:pt x="0" y="2"/>
                    <a:pt x="0" y="2"/>
                  </a:cubicBezTo>
                  <a:cubicBezTo>
                    <a:pt x="0" y="2"/>
                    <a:pt x="3" y="0"/>
                    <a:pt x="4" y="0"/>
                  </a:cubicBezTo>
                  <a:cubicBezTo>
                    <a:pt x="4" y="0"/>
                    <a:pt x="3" y="2"/>
                    <a:pt x="4" y="2"/>
                  </a:cubicBezTo>
                  <a:cubicBezTo>
                    <a:pt x="5" y="1"/>
                    <a:pt x="3" y="2"/>
                    <a:pt x="4"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10" name="Freeform 505">
              <a:extLst>
                <a:ext uri="{FF2B5EF4-FFF2-40B4-BE49-F238E27FC236}">
                  <a16:creationId xmlns:a16="http://schemas.microsoft.com/office/drawing/2014/main" xmlns="" id="{8E498313-80A1-4515-AB85-2F74FA8CC4E6}"/>
                </a:ext>
              </a:extLst>
            </p:cNvPr>
            <p:cNvSpPr>
              <a:spLocks/>
            </p:cNvSpPr>
            <p:nvPr/>
          </p:nvSpPr>
          <p:spPr bwMode="auto">
            <a:xfrm>
              <a:off x="11489480" y="4969865"/>
              <a:ext cx="49075" cy="51932"/>
            </a:xfrm>
            <a:custGeom>
              <a:avLst/>
              <a:gdLst>
                <a:gd name="T0" fmla="*/ 5 w 6"/>
                <a:gd name="T1" fmla="*/ 1 h 6"/>
                <a:gd name="T2" fmla="*/ 4 w 6"/>
                <a:gd name="T3" fmla="*/ 5 h 6"/>
                <a:gd name="T4" fmla="*/ 1 w 6"/>
                <a:gd name="T5" fmla="*/ 5 h 6"/>
                <a:gd name="T6" fmla="*/ 5 w 6"/>
                <a:gd name="T7" fmla="*/ 1 h 6"/>
                <a:gd name="T8" fmla="*/ 5 w 6"/>
                <a:gd name="T9" fmla="*/ 1 h 6"/>
              </a:gdLst>
              <a:ahLst/>
              <a:cxnLst>
                <a:cxn ang="0">
                  <a:pos x="T0" y="T1"/>
                </a:cxn>
                <a:cxn ang="0">
                  <a:pos x="T2" y="T3"/>
                </a:cxn>
                <a:cxn ang="0">
                  <a:pos x="T4" y="T5"/>
                </a:cxn>
                <a:cxn ang="0">
                  <a:pos x="T6" y="T7"/>
                </a:cxn>
                <a:cxn ang="0">
                  <a:pos x="T8" y="T9"/>
                </a:cxn>
              </a:cxnLst>
              <a:rect l="0" t="0" r="r" b="b"/>
              <a:pathLst>
                <a:path w="6" h="6">
                  <a:moveTo>
                    <a:pt x="5" y="1"/>
                  </a:moveTo>
                  <a:cubicBezTo>
                    <a:pt x="6" y="2"/>
                    <a:pt x="4" y="3"/>
                    <a:pt x="4" y="5"/>
                  </a:cubicBezTo>
                  <a:cubicBezTo>
                    <a:pt x="3" y="6"/>
                    <a:pt x="2" y="6"/>
                    <a:pt x="1" y="5"/>
                  </a:cubicBezTo>
                  <a:cubicBezTo>
                    <a:pt x="0" y="4"/>
                    <a:pt x="5" y="0"/>
                    <a:pt x="5" y="1"/>
                  </a:cubicBezTo>
                  <a:cubicBezTo>
                    <a:pt x="6" y="2"/>
                    <a:pt x="5" y="0"/>
                    <a:pt x="5"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11" name="Freeform 506">
              <a:extLst>
                <a:ext uri="{FF2B5EF4-FFF2-40B4-BE49-F238E27FC236}">
                  <a16:creationId xmlns:a16="http://schemas.microsoft.com/office/drawing/2014/main" xmlns="" id="{337AE99A-3306-4E2C-A873-7B9B0BFF5609}"/>
                </a:ext>
              </a:extLst>
            </p:cNvPr>
            <p:cNvSpPr>
              <a:spLocks/>
            </p:cNvSpPr>
            <p:nvPr/>
          </p:nvSpPr>
          <p:spPr bwMode="auto">
            <a:xfrm>
              <a:off x="11514023" y="5030454"/>
              <a:ext cx="24538" cy="25966"/>
            </a:xfrm>
            <a:custGeom>
              <a:avLst/>
              <a:gdLst>
                <a:gd name="T0" fmla="*/ 3 w 3"/>
                <a:gd name="T1" fmla="*/ 1 h 3"/>
                <a:gd name="T2" fmla="*/ 0 w 3"/>
                <a:gd name="T3" fmla="*/ 2 h 3"/>
                <a:gd name="T4" fmla="*/ 2 w 3"/>
                <a:gd name="T5" fmla="*/ 3 h 3"/>
                <a:gd name="T6" fmla="*/ 3 w 3"/>
                <a:gd name="T7" fmla="*/ 1 h 3"/>
                <a:gd name="T8" fmla="*/ 3 w 3"/>
                <a:gd name="T9" fmla="*/ 1 h 3"/>
              </a:gdLst>
              <a:ahLst/>
              <a:cxnLst>
                <a:cxn ang="0">
                  <a:pos x="T0" y="T1"/>
                </a:cxn>
                <a:cxn ang="0">
                  <a:pos x="T2" y="T3"/>
                </a:cxn>
                <a:cxn ang="0">
                  <a:pos x="T4" y="T5"/>
                </a:cxn>
                <a:cxn ang="0">
                  <a:pos x="T6" y="T7"/>
                </a:cxn>
                <a:cxn ang="0">
                  <a:pos x="T8" y="T9"/>
                </a:cxn>
              </a:cxnLst>
              <a:rect l="0" t="0" r="r" b="b"/>
              <a:pathLst>
                <a:path w="3" h="3">
                  <a:moveTo>
                    <a:pt x="3" y="1"/>
                  </a:moveTo>
                  <a:cubicBezTo>
                    <a:pt x="2" y="1"/>
                    <a:pt x="0" y="1"/>
                    <a:pt x="0" y="2"/>
                  </a:cubicBezTo>
                  <a:cubicBezTo>
                    <a:pt x="0" y="3"/>
                    <a:pt x="2" y="3"/>
                    <a:pt x="2" y="3"/>
                  </a:cubicBezTo>
                  <a:cubicBezTo>
                    <a:pt x="3" y="3"/>
                    <a:pt x="3" y="0"/>
                    <a:pt x="3" y="1"/>
                  </a:cubicBezTo>
                  <a:cubicBezTo>
                    <a:pt x="2" y="1"/>
                    <a:pt x="3" y="1"/>
                    <a:pt x="3"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12" name="Freeform 507">
              <a:extLst>
                <a:ext uri="{FF2B5EF4-FFF2-40B4-BE49-F238E27FC236}">
                  <a16:creationId xmlns:a16="http://schemas.microsoft.com/office/drawing/2014/main" xmlns="" id="{373738B2-6821-49E5-8D56-238BFBACA5E4}"/>
                </a:ext>
              </a:extLst>
            </p:cNvPr>
            <p:cNvSpPr>
              <a:spLocks/>
            </p:cNvSpPr>
            <p:nvPr/>
          </p:nvSpPr>
          <p:spPr bwMode="auto">
            <a:xfrm>
              <a:off x="11538560" y="5056423"/>
              <a:ext cx="13633" cy="8655"/>
            </a:xfrm>
            <a:custGeom>
              <a:avLst/>
              <a:gdLst>
                <a:gd name="T0" fmla="*/ 2 w 2"/>
                <a:gd name="T1" fmla="*/ 0 h 1"/>
                <a:gd name="T2" fmla="*/ 1 w 2"/>
                <a:gd name="T3" fmla="*/ 1 h 1"/>
                <a:gd name="T4" fmla="*/ 2 w 2"/>
                <a:gd name="T5" fmla="*/ 0 h 1"/>
              </a:gdLst>
              <a:ahLst/>
              <a:cxnLst>
                <a:cxn ang="0">
                  <a:pos x="T0" y="T1"/>
                </a:cxn>
                <a:cxn ang="0">
                  <a:pos x="T2" y="T3"/>
                </a:cxn>
                <a:cxn ang="0">
                  <a:pos x="T4" y="T5"/>
                </a:cxn>
              </a:cxnLst>
              <a:rect l="0" t="0" r="r" b="b"/>
              <a:pathLst>
                <a:path w="2" h="1">
                  <a:moveTo>
                    <a:pt x="2" y="0"/>
                  </a:moveTo>
                  <a:cubicBezTo>
                    <a:pt x="1" y="0"/>
                    <a:pt x="0" y="1"/>
                    <a:pt x="1" y="1"/>
                  </a:cubicBezTo>
                  <a:cubicBezTo>
                    <a:pt x="2" y="1"/>
                    <a:pt x="2" y="0"/>
                    <a:pt x="2"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13" name="Freeform 508">
              <a:extLst>
                <a:ext uri="{FF2B5EF4-FFF2-40B4-BE49-F238E27FC236}">
                  <a16:creationId xmlns:a16="http://schemas.microsoft.com/office/drawing/2014/main" xmlns="" id="{B9A07A53-BC41-4800-9BDB-24A2E55A3396}"/>
                </a:ext>
              </a:extLst>
            </p:cNvPr>
            <p:cNvSpPr>
              <a:spLocks/>
            </p:cNvSpPr>
            <p:nvPr/>
          </p:nvSpPr>
          <p:spPr bwMode="auto">
            <a:xfrm>
              <a:off x="11538560" y="5079504"/>
              <a:ext cx="8179" cy="17312"/>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1" y="1"/>
                    <a:pt x="0" y="2"/>
                    <a:pt x="0" y="2"/>
                  </a:cubicBezTo>
                  <a:cubicBezTo>
                    <a:pt x="1" y="2"/>
                    <a:pt x="1" y="0"/>
                    <a:pt x="1"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14" name="Freeform 509">
              <a:extLst>
                <a:ext uri="{FF2B5EF4-FFF2-40B4-BE49-F238E27FC236}">
                  <a16:creationId xmlns:a16="http://schemas.microsoft.com/office/drawing/2014/main" xmlns="" id="{ABE9CB84-E2BA-4A18-9D0A-CB0EB12130AC}"/>
                </a:ext>
              </a:extLst>
            </p:cNvPr>
            <p:cNvSpPr>
              <a:spLocks/>
            </p:cNvSpPr>
            <p:nvPr/>
          </p:nvSpPr>
          <p:spPr bwMode="auto">
            <a:xfrm>
              <a:off x="11538560" y="5096813"/>
              <a:ext cx="13633" cy="8655"/>
            </a:xfrm>
            <a:custGeom>
              <a:avLst/>
              <a:gdLst>
                <a:gd name="T0" fmla="*/ 2 w 2"/>
                <a:gd name="T1" fmla="*/ 0 h 1"/>
                <a:gd name="T2" fmla="*/ 1 w 2"/>
                <a:gd name="T3" fmla="*/ 1 h 1"/>
                <a:gd name="T4" fmla="*/ 2 w 2"/>
                <a:gd name="T5" fmla="*/ 0 h 1"/>
              </a:gdLst>
              <a:ahLst/>
              <a:cxnLst>
                <a:cxn ang="0">
                  <a:pos x="T0" y="T1"/>
                </a:cxn>
                <a:cxn ang="0">
                  <a:pos x="T2" y="T3"/>
                </a:cxn>
                <a:cxn ang="0">
                  <a:pos x="T4" y="T5"/>
                </a:cxn>
              </a:cxnLst>
              <a:rect l="0" t="0" r="r" b="b"/>
              <a:pathLst>
                <a:path w="2" h="1">
                  <a:moveTo>
                    <a:pt x="2" y="0"/>
                  </a:moveTo>
                  <a:cubicBezTo>
                    <a:pt x="1" y="0"/>
                    <a:pt x="0" y="1"/>
                    <a:pt x="1" y="1"/>
                  </a:cubicBezTo>
                  <a:cubicBezTo>
                    <a:pt x="2" y="1"/>
                    <a:pt x="2" y="0"/>
                    <a:pt x="2"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15" name="Freeform 510">
              <a:extLst>
                <a:ext uri="{FF2B5EF4-FFF2-40B4-BE49-F238E27FC236}">
                  <a16:creationId xmlns:a16="http://schemas.microsoft.com/office/drawing/2014/main" xmlns="" id="{D7ACCD2D-9A4D-41E5-9CA0-4DD55FFC1CFC}"/>
                </a:ext>
              </a:extLst>
            </p:cNvPr>
            <p:cNvSpPr>
              <a:spLocks/>
            </p:cNvSpPr>
            <p:nvPr/>
          </p:nvSpPr>
          <p:spPr bwMode="auto">
            <a:xfrm>
              <a:off x="11601268" y="5223762"/>
              <a:ext cx="8179" cy="17312"/>
            </a:xfrm>
            <a:custGeom>
              <a:avLst/>
              <a:gdLst>
                <a:gd name="T0" fmla="*/ 0 w 1"/>
                <a:gd name="T1" fmla="*/ 0 h 2"/>
                <a:gd name="T2" fmla="*/ 0 w 1"/>
                <a:gd name="T3" fmla="*/ 2 h 2"/>
                <a:gd name="T4" fmla="*/ 0 w 1"/>
                <a:gd name="T5" fmla="*/ 0 h 2"/>
              </a:gdLst>
              <a:ahLst/>
              <a:cxnLst>
                <a:cxn ang="0">
                  <a:pos x="T0" y="T1"/>
                </a:cxn>
                <a:cxn ang="0">
                  <a:pos x="T2" y="T3"/>
                </a:cxn>
                <a:cxn ang="0">
                  <a:pos x="T4" y="T5"/>
                </a:cxn>
              </a:cxnLst>
              <a:rect l="0" t="0" r="r" b="b"/>
              <a:pathLst>
                <a:path w="1" h="2">
                  <a:moveTo>
                    <a:pt x="0" y="0"/>
                  </a:moveTo>
                  <a:cubicBezTo>
                    <a:pt x="0" y="1"/>
                    <a:pt x="0" y="2"/>
                    <a:pt x="0" y="2"/>
                  </a:cubicBezTo>
                  <a:cubicBezTo>
                    <a:pt x="0" y="2"/>
                    <a:pt x="1" y="0"/>
                    <a:pt x="0"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16" name="Freeform 511">
              <a:extLst>
                <a:ext uri="{FF2B5EF4-FFF2-40B4-BE49-F238E27FC236}">
                  <a16:creationId xmlns:a16="http://schemas.microsoft.com/office/drawing/2014/main" xmlns="" id="{7791E080-6E8D-4985-8D55-8B7F43667A24}"/>
                </a:ext>
              </a:extLst>
            </p:cNvPr>
            <p:cNvSpPr>
              <a:spLocks/>
            </p:cNvSpPr>
            <p:nvPr/>
          </p:nvSpPr>
          <p:spPr bwMode="auto">
            <a:xfrm>
              <a:off x="11721235" y="4842916"/>
              <a:ext cx="16360" cy="34623"/>
            </a:xfrm>
            <a:custGeom>
              <a:avLst/>
              <a:gdLst>
                <a:gd name="T0" fmla="*/ 1 w 2"/>
                <a:gd name="T1" fmla="*/ 4 h 4"/>
                <a:gd name="T2" fmla="*/ 2 w 2"/>
                <a:gd name="T3" fmla="*/ 1 h 4"/>
                <a:gd name="T4" fmla="*/ 1 w 2"/>
                <a:gd name="T5" fmla="*/ 4 h 4"/>
                <a:gd name="T6" fmla="*/ 1 w 2"/>
                <a:gd name="T7" fmla="*/ 4 h 4"/>
              </a:gdLst>
              <a:ahLst/>
              <a:cxnLst>
                <a:cxn ang="0">
                  <a:pos x="T0" y="T1"/>
                </a:cxn>
                <a:cxn ang="0">
                  <a:pos x="T2" y="T3"/>
                </a:cxn>
                <a:cxn ang="0">
                  <a:pos x="T4" y="T5"/>
                </a:cxn>
                <a:cxn ang="0">
                  <a:pos x="T6" y="T7"/>
                </a:cxn>
              </a:cxnLst>
              <a:rect l="0" t="0" r="r" b="b"/>
              <a:pathLst>
                <a:path w="2" h="4">
                  <a:moveTo>
                    <a:pt x="1" y="4"/>
                  </a:moveTo>
                  <a:cubicBezTo>
                    <a:pt x="0" y="3"/>
                    <a:pt x="0" y="1"/>
                    <a:pt x="2" y="1"/>
                  </a:cubicBezTo>
                  <a:cubicBezTo>
                    <a:pt x="2" y="0"/>
                    <a:pt x="2" y="4"/>
                    <a:pt x="1" y="4"/>
                  </a:cubicBezTo>
                  <a:cubicBezTo>
                    <a:pt x="0" y="3"/>
                    <a:pt x="1" y="4"/>
                    <a:pt x="1" y="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17" name="Freeform 610">
              <a:extLst>
                <a:ext uri="{FF2B5EF4-FFF2-40B4-BE49-F238E27FC236}">
                  <a16:creationId xmlns:a16="http://schemas.microsoft.com/office/drawing/2014/main" xmlns="" id="{EEEC30BF-4154-45D5-9AC0-0B963C9B031D}"/>
                </a:ext>
              </a:extLst>
            </p:cNvPr>
            <p:cNvSpPr>
              <a:spLocks/>
            </p:cNvSpPr>
            <p:nvPr/>
          </p:nvSpPr>
          <p:spPr bwMode="auto">
            <a:xfrm>
              <a:off x="16885183" y="7878156"/>
              <a:ext cx="16360" cy="8657"/>
            </a:xfrm>
            <a:custGeom>
              <a:avLst/>
              <a:gdLst>
                <a:gd name="T0" fmla="*/ 2 w 2"/>
                <a:gd name="T1" fmla="*/ 0 h 1"/>
                <a:gd name="T2" fmla="*/ 0 w 2"/>
                <a:gd name="T3" fmla="*/ 0 h 1"/>
                <a:gd name="T4" fmla="*/ 2 w 2"/>
                <a:gd name="T5" fmla="*/ 0 h 1"/>
              </a:gdLst>
              <a:ahLst/>
              <a:cxnLst>
                <a:cxn ang="0">
                  <a:pos x="T0" y="T1"/>
                </a:cxn>
                <a:cxn ang="0">
                  <a:pos x="T2" y="T3"/>
                </a:cxn>
                <a:cxn ang="0">
                  <a:pos x="T4" y="T5"/>
                </a:cxn>
              </a:cxnLst>
              <a:rect l="0" t="0" r="r" b="b"/>
              <a:pathLst>
                <a:path w="2" h="1">
                  <a:moveTo>
                    <a:pt x="2" y="0"/>
                  </a:moveTo>
                  <a:cubicBezTo>
                    <a:pt x="2" y="1"/>
                    <a:pt x="0" y="0"/>
                    <a:pt x="0" y="0"/>
                  </a:cubicBezTo>
                  <a:cubicBezTo>
                    <a:pt x="1" y="0"/>
                    <a:pt x="2" y="0"/>
                    <a:pt x="2"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18" name="Freeform 611">
              <a:extLst>
                <a:ext uri="{FF2B5EF4-FFF2-40B4-BE49-F238E27FC236}">
                  <a16:creationId xmlns:a16="http://schemas.microsoft.com/office/drawing/2014/main" xmlns="" id="{6C6BA007-6B0A-44F2-A3AA-79DA50881F2A}"/>
                </a:ext>
              </a:extLst>
            </p:cNvPr>
            <p:cNvSpPr>
              <a:spLocks/>
            </p:cNvSpPr>
            <p:nvPr/>
          </p:nvSpPr>
          <p:spPr bwMode="auto">
            <a:xfrm>
              <a:off x="16781578" y="7860844"/>
              <a:ext cx="16360" cy="17312"/>
            </a:xfrm>
            <a:custGeom>
              <a:avLst/>
              <a:gdLst>
                <a:gd name="T0" fmla="*/ 2 w 2"/>
                <a:gd name="T1" fmla="*/ 0 h 2"/>
                <a:gd name="T2" fmla="*/ 0 w 2"/>
                <a:gd name="T3" fmla="*/ 1 h 2"/>
                <a:gd name="T4" fmla="*/ 2 w 2"/>
                <a:gd name="T5" fmla="*/ 0 h 2"/>
              </a:gdLst>
              <a:ahLst/>
              <a:cxnLst>
                <a:cxn ang="0">
                  <a:pos x="T0" y="T1"/>
                </a:cxn>
                <a:cxn ang="0">
                  <a:pos x="T2" y="T3"/>
                </a:cxn>
                <a:cxn ang="0">
                  <a:pos x="T4" y="T5"/>
                </a:cxn>
              </a:cxnLst>
              <a:rect l="0" t="0" r="r" b="b"/>
              <a:pathLst>
                <a:path w="2" h="2">
                  <a:moveTo>
                    <a:pt x="2" y="0"/>
                  </a:moveTo>
                  <a:cubicBezTo>
                    <a:pt x="2" y="1"/>
                    <a:pt x="0" y="2"/>
                    <a:pt x="0" y="1"/>
                  </a:cubicBezTo>
                  <a:cubicBezTo>
                    <a:pt x="0" y="0"/>
                    <a:pt x="2" y="0"/>
                    <a:pt x="2"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19" name="Freeform 612">
              <a:extLst>
                <a:ext uri="{FF2B5EF4-FFF2-40B4-BE49-F238E27FC236}">
                  <a16:creationId xmlns:a16="http://schemas.microsoft.com/office/drawing/2014/main" xmlns="" id="{0A5ABFC6-A648-45F0-AEC9-17AC3826EDFF}"/>
                </a:ext>
              </a:extLst>
            </p:cNvPr>
            <p:cNvSpPr>
              <a:spLocks/>
            </p:cNvSpPr>
            <p:nvPr/>
          </p:nvSpPr>
          <p:spPr bwMode="auto">
            <a:xfrm>
              <a:off x="17141473" y="9369810"/>
              <a:ext cx="54530" cy="43280"/>
            </a:xfrm>
            <a:custGeom>
              <a:avLst/>
              <a:gdLst>
                <a:gd name="T0" fmla="*/ 6 w 7"/>
                <a:gd name="T1" fmla="*/ 2 h 5"/>
                <a:gd name="T2" fmla="*/ 1 w 7"/>
                <a:gd name="T3" fmla="*/ 2 h 5"/>
                <a:gd name="T4" fmla="*/ 6 w 7"/>
                <a:gd name="T5" fmla="*/ 2 h 5"/>
              </a:gdLst>
              <a:ahLst/>
              <a:cxnLst>
                <a:cxn ang="0">
                  <a:pos x="T0" y="T1"/>
                </a:cxn>
                <a:cxn ang="0">
                  <a:pos x="T2" y="T3"/>
                </a:cxn>
                <a:cxn ang="0">
                  <a:pos x="T4" y="T5"/>
                </a:cxn>
              </a:cxnLst>
              <a:rect l="0" t="0" r="r" b="b"/>
              <a:pathLst>
                <a:path w="7" h="5">
                  <a:moveTo>
                    <a:pt x="6" y="2"/>
                  </a:moveTo>
                  <a:cubicBezTo>
                    <a:pt x="7" y="0"/>
                    <a:pt x="0" y="1"/>
                    <a:pt x="1" y="2"/>
                  </a:cubicBezTo>
                  <a:cubicBezTo>
                    <a:pt x="1" y="3"/>
                    <a:pt x="5" y="5"/>
                    <a:pt x="6"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20" name="Rectangle 613">
              <a:extLst>
                <a:ext uri="{FF2B5EF4-FFF2-40B4-BE49-F238E27FC236}">
                  <a16:creationId xmlns:a16="http://schemas.microsoft.com/office/drawing/2014/main" xmlns="" id="{AD9432AE-4F94-4232-9787-AFE89E8658F5}"/>
                </a:ext>
              </a:extLst>
            </p:cNvPr>
            <p:cNvSpPr>
              <a:spLocks noChangeArrowheads="1"/>
            </p:cNvSpPr>
            <p:nvPr/>
          </p:nvSpPr>
          <p:spPr bwMode="auto">
            <a:xfrm>
              <a:off x="12424667" y="4309151"/>
              <a:ext cx="2728" cy="2888"/>
            </a:xfrm>
            <a:prstGeom prst="rect">
              <a:avLst/>
            </a:pr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21" name="Freeform 643">
              <a:extLst>
                <a:ext uri="{FF2B5EF4-FFF2-40B4-BE49-F238E27FC236}">
                  <a16:creationId xmlns:a16="http://schemas.microsoft.com/office/drawing/2014/main" xmlns="" id="{CF4E8CEB-574F-46E7-8809-FF8C8FC0C4BC}"/>
                </a:ext>
              </a:extLst>
            </p:cNvPr>
            <p:cNvSpPr>
              <a:spLocks/>
            </p:cNvSpPr>
            <p:nvPr/>
          </p:nvSpPr>
          <p:spPr bwMode="auto">
            <a:xfrm>
              <a:off x="16612538" y="8175335"/>
              <a:ext cx="81794" cy="75018"/>
            </a:xfrm>
            <a:custGeom>
              <a:avLst/>
              <a:gdLst>
                <a:gd name="T0" fmla="*/ 9 w 10"/>
                <a:gd name="T1" fmla="*/ 0 h 9"/>
                <a:gd name="T2" fmla="*/ 2 w 10"/>
                <a:gd name="T3" fmla="*/ 7 h 9"/>
                <a:gd name="T4" fmla="*/ 10 w 10"/>
                <a:gd name="T5" fmla="*/ 3 h 9"/>
                <a:gd name="T6" fmla="*/ 9 w 10"/>
                <a:gd name="T7" fmla="*/ 0 h 9"/>
              </a:gdLst>
              <a:ahLst/>
              <a:cxnLst>
                <a:cxn ang="0">
                  <a:pos x="T0" y="T1"/>
                </a:cxn>
                <a:cxn ang="0">
                  <a:pos x="T2" y="T3"/>
                </a:cxn>
                <a:cxn ang="0">
                  <a:pos x="T4" y="T5"/>
                </a:cxn>
                <a:cxn ang="0">
                  <a:pos x="T6" y="T7"/>
                </a:cxn>
              </a:cxnLst>
              <a:rect l="0" t="0" r="r" b="b"/>
              <a:pathLst>
                <a:path w="10" h="9">
                  <a:moveTo>
                    <a:pt x="9" y="0"/>
                  </a:moveTo>
                  <a:cubicBezTo>
                    <a:pt x="7" y="1"/>
                    <a:pt x="0" y="4"/>
                    <a:pt x="2" y="7"/>
                  </a:cubicBezTo>
                  <a:cubicBezTo>
                    <a:pt x="4" y="9"/>
                    <a:pt x="9" y="3"/>
                    <a:pt x="10" y="3"/>
                  </a:cubicBezTo>
                  <a:cubicBezTo>
                    <a:pt x="10" y="2"/>
                    <a:pt x="9" y="1"/>
                    <a:pt x="9"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22" name="Freeform 644">
              <a:extLst>
                <a:ext uri="{FF2B5EF4-FFF2-40B4-BE49-F238E27FC236}">
                  <a16:creationId xmlns:a16="http://schemas.microsoft.com/office/drawing/2014/main" xmlns="" id="{50E006F2-6452-4C33-8F11-BE6B797FBAB0}"/>
                </a:ext>
              </a:extLst>
            </p:cNvPr>
            <p:cNvSpPr>
              <a:spLocks/>
            </p:cNvSpPr>
            <p:nvPr/>
          </p:nvSpPr>
          <p:spPr bwMode="auto">
            <a:xfrm>
              <a:off x="16677972" y="8158023"/>
              <a:ext cx="103605" cy="40393"/>
            </a:xfrm>
            <a:custGeom>
              <a:avLst/>
              <a:gdLst>
                <a:gd name="T0" fmla="*/ 12 w 13"/>
                <a:gd name="T1" fmla="*/ 0 h 5"/>
                <a:gd name="T2" fmla="*/ 7 w 13"/>
                <a:gd name="T3" fmla="*/ 0 h 5"/>
                <a:gd name="T4" fmla="*/ 1 w 13"/>
                <a:gd name="T5" fmla="*/ 2 h 5"/>
                <a:gd name="T6" fmla="*/ 5 w 13"/>
                <a:gd name="T7" fmla="*/ 3 h 5"/>
                <a:gd name="T8" fmla="*/ 12 w 13"/>
                <a:gd name="T9" fmla="*/ 0 h 5"/>
              </a:gdLst>
              <a:ahLst/>
              <a:cxnLst>
                <a:cxn ang="0">
                  <a:pos x="T0" y="T1"/>
                </a:cxn>
                <a:cxn ang="0">
                  <a:pos x="T2" y="T3"/>
                </a:cxn>
                <a:cxn ang="0">
                  <a:pos x="T4" y="T5"/>
                </a:cxn>
                <a:cxn ang="0">
                  <a:pos x="T6" y="T7"/>
                </a:cxn>
                <a:cxn ang="0">
                  <a:pos x="T8" y="T9"/>
                </a:cxn>
              </a:cxnLst>
              <a:rect l="0" t="0" r="r" b="b"/>
              <a:pathLst>
                <a:path w="13" h="5">
                  <a:moveTo>
                    <a:pt x="12" y="0"/>
                  </a:moveTo>
                  <a:cubicBezTo>
                    <a:pt x="13" y="0"/>
                    <a:pt x="7" y="0"/>
                    <a:pt x="7" y="0"/>
                  </a:cubicBezTo>
                  <a:cubicBezTo>
                    <a:pt x="6" y="0"/>
                    <a:pt x="0" y="1"/>
                    <a:pt x="1" y="2"/>
                  </a:cubicBezTo>
                  <a:cubicBezTo>
                    <a:pt x="3" y="5"/>
                    <a:pt x="2" y="5"/>
                    <a:pt x="5" y="3"/>
                  </a:cubicBezTo>
                  <a:cubicBezTo>
                    <a:pt x="8" y="2"/>
                    <a:pt x="10" y="2"/>
                    <a:pt x="12"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23" name="Freeform 645">
              <a:extLst>
                <a:ext uri="{FF2B5EF4-FFF2-40B4-BE49-F238E27FC236}">
                  <a16:creationId xmlns:a16="http://schemas.microsoft.com/office/drawing/2014/main" xmlns="" id="{80EF16EA-2E01-4F9B-98D0-14FFDD8C931A}"/>
                </a:ext>
              </a:extLst>
            </p:cNvPr>
            <p:cNvSpPr>
              <a:spLocks/>
            </p:cNvSpPr>
            <p:nvPr/>
          </p:nvSpPr>
          <p:spPr bwMode="auto">
            <a:xfrm>
              <a:off x="12271984" y="5411301"/>
              <a:ext cx="248111" cy="144262"/>
            </a:xfrm>
            <a:custGeom>
              <a:avLst/>
              <a:gdLst>
                <a:gd name="T0" fmla="*/ 10 w 31"/>
                <a:gd name="T1" fmla="*/ 17 h 17"/>
                <a:gd name="T2" fmla="*/ 13 w 31"/>
                <a:gd name="T3" fmla="*/ 14 h 17"/>
                <a:gd name="T4" fmla="*/ 18 w 31"/>
                <a:gd name="T5" fmla="*/ 16 h 17"/>
                <a:gd name="T6" fmla="*/ 21 w 31"/>
                <a:gd name="T7" fmla="*/ 16 h 17"/>
                <a:gd name="T8" fmla="*/ 23 w 31"/>
                <a:gd name="T9" fmla="*/ 15 h 17"/>
                <a:gd name="T10" fmla="*/ 29 w 31"/>
                <a:gd name="T11" fmla="*/ 11 h 17"/>
                <a:gd name="T12" fmla="*/ 27 w 31"/>
                <a:gd name="T13" fmla="*/ 7 h 17"/>
                <a:gd name="T14" fmla="*/ 21 w 31"/>
                <a:gd name="T15" fmla="*/ 5 h 17"/>
                <a:gd name="T16" fmla="*/ 17 w 31"/>
                <a:gd name="T17" fmla="*/ 3 h 17"/>
                <a:gd name="T18" fmla="*/ 13 w 31"/>
                <a:gd name="T19" fmla="*/ 0 h 17"/>
                <a:gd name="T20" fmla="*/ 11 w 31"/>
                <a:gd name="T21" fmla="*/ 2 h 17"/>
                <a:gd name="T22" fmla="*/ 8 w 31"/>
                <a:gd name="T23" fmla="*/ 2 h 17"/>
                <a:gd name="T24" fmla="*/ 0 w 31"/>
                <a:gd name="T25" fmla="*/ 6 h 17"/>
                <a:gd name="T26" fmla="*/ 2 w 31"/>
                <a:gd name="T27" fmla="*/ 10 h 17"/>
                <a:gd name="T28" fmla="*/ 4 w 31"/>
                <a:gd name="T29" fmla="*/ 13 h 17"/>
                <a:gd name="T30" fmla="*/ 10 w 31"/>
                <a:gd name="T31"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 h="17">
                  <a:moveTo>
                    <a:pt x="10" y="17"/>
                  </a:moveTo>
                  <a:cubicBezTo>
                    <a:pt x="12" y="17"/>
                    <a:pt x="11" y="14"/>
                    <a:pt x="13" y="14"/>
                  </a:cubicBezTo>
                  <a:cubicBezTo>
                    <a:pt x="15" y="14"/>
                    <a:pt x="16" y="16"/>
                    <a:pt x="18" y="16"/>
                  </a:cubicBezTo>
                  <a:cubicBezTo>
                    <a:pt x="19" y="16"/>
                    <a:pt x="20" y="16"/>
                    <a:pt x="21" y="16"/>
                  </a:cubicBezTo>
                  <a:cubicBezTo>
                    <a:pt x="22" y="16"/>
                    <a:pt x="23" y="15"/>
                    <a:pt x="23" y="15"/>
                  </a:cubicBezTo>
                  <a:cubicBezTo>
                    <a:pt x="26" y="14"/>
                    <a:pt x="27" y="13"/>
                    <a:pt x="29" y="11"/>
                  </a:cubicBezTo>
                  <a:cubicBezTo>
                    <a:pt x="31" y="9"/>
                    <a:pt x="29" y="8"/>
                    <a:pt x="27" y="7"/>
                  </a:cubicBezTo>
                  <a:cubicBezTo>
                    <a:pt x="25" y="6"/>
                    <a:pt x="22" y="3"/>
                    <a:pt x="21" y="5"/>
                  </a:cubicBezTo>
                  <a:cubicBezTo>
                    <a:pt x="19" y="8"/>
                    <a:pt x="18" y="4"/>
                    <a:pt x="17" y="3"/>
                  </a:cubicBezTo>
                  <a:cubicBezTo>
                    <a:pt x="16" y="2"/>
                    <a:pt x="13" y="3"/>
                    <a:pt x="13" y="0"/>
                  </a:cubicBezTo>
                  <a:cubicBezTo>
                    <a:pt x="13" y="1"/>
                    <a:pt x="12" y="3"/>
                    <a:pt x="11" y="2"/>
                  </a:cubicBezTo>
                  <a:cubicBezTo>
                    <a:pt x="9" y="0"/>
                    <a:pt x="9" y="0"/>
                    <a:pt x="8" y="2"/>
                  </a:cubicBezTo>
                  <a:cubicBezTo>
                    <a:pt x="7" y="3"/>
                    <a:pt x="0" y="5"/>
                    <a:pt x="0" y="6"/>
                  </a:cubicBezTo>
                  <a:cubicBezTo>
                    <a:pt x="0" y="6"/>
                    <a:pt x="1" y="9"/>
                    <a:pt x="2" y="10"/>
                  </a:cubicBezTo>
                  <a:cubicBezTo>
                    <a:pt x="2" y="11"/>
                    <a:pt x="3" y="12"/>
                    <a:pt x="4" y="13"/>
                  </a:cubicBezTo>
                  <a:cubicBezTo>
                    <a:pt x="6" y="14"/>
                    <a:pt x="8" y="17"/>
                    <a:pt x="10" y="17"/>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24" name="Freeform 646">
              <a:extLst>
                <a:ext uri="{FF2B5EF4-FFF2-40B4-BE49-F238E27FC236}">
                  <a16:creationId xmlns:a16="http://schemas.microsoft.com/office/drawing/2014/main" xmlns="" id="{CED12575-DB82-43C5-8BCB-816775F142D0}"/>
                </a:ext>
              </a:extLst>
            </p:cNvPr>
            <p:cNvSpPr>
              <a:spLocks/>
            </p:cNvSpPr>
            <p:nvPr/>
          </p:nvSpPr>
          <p:spPr bwMode="auto">
            <a:xfrm>
              <a:off x="12160197" y="5529595"/>
              <a:ext cx="297184" cy="135605"/>
            </a:xfrm>
            <a:custGeom>
              <a:avLst/>
              <a:gdLst>
                <a:gd name="T0" fmla="*/ 32 w 37"/>
                <a:gd name="T1" fmla="*/ 2 h 16"/>
                <a:gd name="T2" fmla="*/ 27 w 37"/>
                <a:gd name="T3" fmla="*/ 0 h 16"/>
                <a:gd name="T4" fmla="*/ 24 w 37"/>
                <a:gd name="T5" fmla="*/ 3 h 16"/>
                <a:gd name="T6" fmla="*/ 20 w 37"/>
                <a:gd name="T7" fmla="*/ 3 h 16"/>
                <a:gd name="T8" fmla="*/ 17 w 37"/>
                <a:gd name="T9" fmla="*/ 7 h 16"/>
                <a:gd name="T10" fmla="*/ 16 w 37"/>
                <a:gd name="T11" fmla="*/ 9 h 16"/>
                <a:gd name="T12" fmla="*/ 13 w 37"/>
                <a:gd name="T13" fmla="*/ 9 h 16"/>
                <a:gd name="T14" fmla="*/ 9 w 37"/>
                <a:gd name="T15" fmla="*/ 10 h 16"/>
                <a:gd name="T16" fmla="*/ 5 w 37"/>
                <a:gd name="T17" fmla="*/ 11 h 16"/>
                <a:gd name="T18" fmla="*/ 0 w 37"/>
                <a:gd name="T19" fmla="*/ 9 h 16"/>
                <a:gd name="T20" fmla="*/ 4 w 37"/>
                <a:gd name="T21" fmla="*/ 13 h 16"/>
                <a:gd name="T22" fmla="*/ 6 w 37"/>
                <a:gd name="T23" fmla="*/ 13 h 16"/>
                <a:gd name="T24" fmla="*/ 8 w 37"/>
                <a:gd name="T25" fmla="*/ 14 h 16"/>
                <a:gd name="T26" fmla="*/ 12 w 37"/>
                <a:gd name="T27" fmla="*/ 13 h 16"/>
                <a:gd name="T28" fmla="*/ 15 w 37"/>
                <a:gd name="T29" fmla="*/ 15 h 16"/>
                <a:gd name="T30" fmla="*/ 22 w 37"/>
                <a:gd name="T31" fmla="*/ 16 h 16"/>
                <a:gd name="T32" fmla="*/ 29 w 37"/>
                <a:gd name="T33" fmla="*/ 14 h 16"/>
                <a:gd name="T34" fmla="*/ 33 w 37"/>
                <a:gd name="T35" fmla="*/ 12 h 16"/>
                <a:gd name="T36" fmla="*/ 34 w 37"/>
                <a:gd name="T37" fmla="*/ 9 h 16"/>
                <a:gd name="T38" fmla="*/ 36 w 37"/>
                <a:gd name="T39" fmla="*/ 8 h 16"/>
                <a:gd name="T40" fmla="*/ 36 w 37"/>
                <a:gd name="T41" fmla="*/ 2 h 16"/>
                <a:gd name="T42" fmla="*/ 32 w 37"/>
                <a:gd name="T43"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16">
                  <a:moveTo>
                    <a:pt x="32" y="2"/>
                  </a:moveTo>
                  <a:cubicBezTo>
                    <a:pt x="30" y="2"/>
                    <a:pt x="28" y="0"/>
                    <a:pt x="27" y="0"/>
                  </a:cubicBezTo>
                  <a:cubicBezTo>
                    <a:pt x="25" y="0"/>
                    <a:pt x="26" y="3"/>
                    <a:pt x="24" y="3"/>
                  </a:cubicBezTo>
                  <a:cubicBezTo>
                    <a:pt x="22" y="3"/>
                    <a:pt x="22" y="2"/>
                    <a:pt x="20" y="3"/>
                  </a:cubicBezTo>
                  <a:cubicBezTo>
                    <a:pt x="20" y="3"/>
                    <a:pt x="16" y="6"/>
                    <a:pt x="17" y="7"/>
                  </a:cubicBezTo>
                  <a:cubicBezTo>
                    <a:pt x="17" y="8"/>
                    <a:pt x="19" y="10"/>
                    <a:pt x="16" y="9"/>
                  </a:cubicBezTo>
                  <a:cubicBezTo>
                    <a:pt x="15" y="9"/>
                    <a:pt x="14" y="8"/>
                    <a:pt x="13" y="9"/>
                  </a:cubicBezTo>
                  <a:cubicBezTo>
                    <a:pt x="12" y="9"/>
                    <a:pt x="10" y="10"/>
                    <a:pt x="9" y="10"/>
                  </a:cubicBezTo>
                  <a:cubicBezTo>
                    <a:pt x="7" y="10"/>
                    <a:pt x="6" y="8"/>
                    <a:pt x="5" y="11"/>
                  </a:cubicBezTo>
                  <a:cubicBezTo>
                    <a:pt x="5" y="11"/>
                    <a:pt x="1" y="9"/>
                    <a:pt x="0" y="9"/>
                  </a:cubicBezTo>
                  <a:cubicBezTo>
                    <a:pt x="0" y="11"/>
                    <a:pt x="1" y="12"/>
                    <a:pt x="4" y="13"/>
                  </a:cubicBezTo>
                  <a:cubicBezTo>
                    <a:pt x="5" y="13"/>
                    <a:pt x="5" y="13"/>
                    <a:pt x="6" y="13"/>
                  </a:cubicBezTo>
                  <a:cubicBezTo>
                    <a:pt x="7" y="13"/>
                    <a:pt x="7" y="15"/>
                    <a:pt x="8" y="14"/>
                  </a:cubicBezTo>
                  <a:cubicBezTo>
                    <a:pt x="10" y="13"/>
                    <a:pt x="10" y="13"/>
                    <a:pt x="12" y="13"/>
                  </a:cubicBezTo>
                  <a:cubicBezTo>
                    <a:pt x="14" y="13"/>
                    <a:pt x="13" y="14"/>
                    <a:pt x="15" y="15"/>
                  </a:cubicBezTo>
                  <a:cubicBezTo>
                    <a:pt x="17" y="16"/>
                    <a:pt x="20" y="16"/>
                    <a:pt x="22" y="16"/>
                  </a:cubicBezTo>
                  <a:cubicBezTo>
                    <a:pt x="25" y="16"/>
                    <a:pt x="26" y="14"/>
                    <a:pt x="29" y="14"/>
                  </a:cubicBezTo>
                  <a:cubicBezTo>
                    <a:pt x="31" y="14"/>
                    <a:pt x="33" y="13"/>
                    <a:pt x="33" y="12"/>
                  </a:cubicBezTo>
                  <a:cubicBezTo>
                    <a:pt x="34" y="11"/>
                    <a:pt x="34" y="10"/>
                    <a:pt x="34" y="9"/>
                  </a:cubicBezTo>
                  <a:cubicBezTo>
                    <a:pt x="34" y="7"/>
                    <a:pt x="35" y="9"/>
                    <a:pt x="36" y="8"/>
                  </a:cubicBezTo>
                  <a:cubicBezTo>
                    <a:pt x="37" y="6"/>
                    <a:pt x="36" y="3"/>
                    <a:pt x="36" y="2"/>
                  </a:cubicBezTo>
                  <a:cubicBezTo>
                    <a:pt x="34" y="2"/>
                    <a:pt x="33" y="2"/>
                    <a:pt x="32"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25" name="Freeform 647">
              <a:extLst>
                <a:ext uri="{FF2B5EF4-FFF2-40B4-BE49-F238E27FC236}">
                  <a16:creationId xmlns:a16="http://schemas.microsoft.com/office/drawing/2014/main" xmlns="" id="{6A5E7AEC-A668-40FB-845D-66359D92A1DF}"/>
                </a:ext>
              </a:extLst>
            </p:cNvPr>
            <p:cNvSpPr>
              <a:spLocks/>
            </p:cNvSpPr>
            <p:nvPr/>
          </p:nvSpPr>
          <p:spPr bwMode="auto">
            <a:xfrm>
              <a:off x="12056591" y="5630577"/>
              <a:ext cx="455323" cy="467402"/>
            </a:xfrm>
            <a:custGeom>
              <a:avLst/>
              <a:gdLst>
                <a:gd name="T0" fmla="*/ 37 w 57"/>
                <a:gd name="T1" fmla="*/ 10 h 55"/>
                <a:gd name="T2" fmla="*/ 41 w 57"/>
                <a:gd name="T3" fmla="*/ 9 h 55"/>
                <a:gd name="T4" fmla="*/ 43 w 57"/>
                <a:gd name="T5" fmla="*/ 6 h 55"/>
                <a:gd name="T6" fmla="*/ 45 w 57"/>
                <a:gd name="T7" fmla="*/ 4 h 55"/>
                <a:gd name="T8" fmla="*/ 45 w 57"/>
                <a:gd name="T9" fmla="*/ 1 h 55"/>
                <a:gd name="T10" fmla="*/ 41 w 57"/>
                <a:gd name="T11" fmla="*/ 2 h 55"/>
                <a:gd name="T12" fmla="*/ 36 w 57"/>
                <a:gd name="T13" fmla="*/ 4 h 55"/>
                <a:gd name="T14" fmla="*/ 27 w 57"/>
                <a:gd name="T15" fmla="*/ 1 h 55"/>
                <a:gd name="T16" fmla="*/ 22 w 57"/>
                <a:gd name="T17" fmla="*/ 1 h 55"/>
                <a:gd name="T18" fmla="*/ 19 w 57"/>
                <a:gd name="T19" fmla="*/ 1 h 55"/>
                <a:gd name="T20" fmla="*/ 18 w 57"/>
                <a:gd name="T21" fmla="*/ 3 h 55"/>
                <a:gd name="T22" fmla="*/ 17 w 57"/>
                <a:gd name="T23" fmla="*/ 4 h 55"/>
                <a:gd name="T24" fmla="*/ 15 w 57"/>
                <a:gd name="T25" fmla="*/ 5 h 55"/>
                <a:gd name="T26" fmla="*/ 13 w 57"/>
                <a:gd name="T27" fmla="*/ 5 h 55"/>
                <a:gd name="T28" fmla="*/ 12 w 57"/>
                <a:gd name="T29" fmla="*/ 4 h 55"/>
                <a:gd name="T30" fmla="*/ 11 w 57"/>
                <a:gd name="T31" fmla="*/ 8 h 55"/>
                <a:gd name="T32" fmla="*/ 9 w 57"/>
                <a:gd name="T33" fmla="*/ 5 h 55"/>
                <a:gd name="T34" fmla="*/ 5 w 57"/>
                <a:gd name="T35" fmla="*/ 7 h 55"/>
                <a:gd name="T36" fmla="*/ 0 w 57"/>
                <a:gd name="T37" fmla="*/ 7 h 55"/>
                <a:gd name="T38" fmla="*/ 1 w 57"/>
                <a:gd name="T39" fmla="*/ 10 h 55"/>
                <a:gd name="T40" fmla="*/ 0 w 57"/>
                <a:gd name="T41" fmla="*/ 14 h 55"/>
                <a:gd name="T42" fmla="*/ 2 w 57"/>
                <a:gd name="T43" fmla="*/ 18 h 55"/>
                <a:gd name="T44" fmla="*/ 4 w 57"/>
                <a:gd name="T45" fmla="*/ 21 h 55"/>
                <a:gd name="T46" fmla="*/ 12 w 57"/>
                <a:gd name="T47" fmla="*/ 17 h 55"/>
                <a:gd name="T48" fmla="*/ 15 w 57"/>
                <a:gd name="T49" fmla="*/ 19 h 55"/>
                <a:gd name="T50" fmla="*/ 17 w 57"/>
                <a:gd name="T51" fmla="*/ 22 h 55"/>
                <a:gd name="T52" fmla="*/ 18 w 57"/>
                <a:gd name="T53" fmla="*/ 25 h 55"/>
                <a:gd name="T54" fmla="*/ 21 w 57"/>
                <a:gd name="T55" fmla="*/ 28 h 55"/>
                <a:gd name="T56" fmla="*/ 28 w 57"/>
                <a:gd name="T57" fmla="*/ 33 h 55"/>
                <a:gd name="T58" fmla="*/ 33 w 57"/>
                <a:gd name="T59" fmla="*/ 36 h 55"/>
                <a:gd name="T60" fmla="*/ 42 w 57"/>
                <a:gd name="T61" fmla="*/ 42 h 55"/>
                <a:gd name="T62" fmla="*/ 45 w 57"/>
                <a:gd name="T63" fmla="*/ 48 h 55"/>
                <a:gd name="T64" fmla="*/ 43 w 57"/>
                <a:gd name="T65" fmla="*/ 55 h 55"/>
                <a:gd name="T66" fmla="*/ 49 w 57"/>
                <a:gd name="T67" fmla="*/ 48 h 55"/>
                <a:gd name="T68" fmla="*/ 47 w 57"/>
                <a:gd name="T69" fmla="*/ 45 h 55"/>
                <a:gd name="T70" fmla="*/ 50 w 57"/>
                <a:gd name="T71" fmla="*/ 40 h 55"/>
                <a:gd name="T72" fmla="*/ 53 w 57"/>
                <a:gd name="T73" fmla="*/ 41 h 55"/>
                <a:gd name="T74" fmla="*/ 55 w 57"/>
                <a:gd name="T75" fmla="*/ 44 h 55"/>
                <a:gd name="T76" fmla="*/ 53 w 57"/>
                <a:gd name="T77" fmla="*/ 39 h 55"/>
                <a:gd name="T78" fmla="*/ 44 w 57"/>
                <a:gd name="T79" fmla="*/ 35 h 55"/>
                <a:gd name="T80" fmla="*/ 44 w 57"/>
                <a:gd name="T81" fmla="*/ 32 h 55"/>
                <a:gd name="T82" fmla="*/ 39 w 57"/>
                <a:gd name="T83" fmla="*/ 31 h 55"/>
                <a:gd name="T84" fmla="*/ 35 w 57"/>
                <a:gd name="T85" fmla="*/ 26 h 55"/>
                <a:gd name="T86" fmla="*/ 32 w 57"/>
                <a:gd name="T87" fmla="*/ 21 h 55"/>
                <a:gd name="T88" fmla="*/ 27 w 57"/>
                <a:gd name="T89" fmla="*/ 17 h 55"/>
                <a:gd name="T90" fmla="*/ 27 w 57"/>
                <a:gd name="T91" fmla="*/ 15 h 55"/>
                <a:gd name="T92" fmla="*/ 28 w 57"/>
                <a:gd name="T93" fmla="*/ 12 h 55"/>
                <a:gd name="T94" fmla="*/ 30 w 57"/>
                <a:gd name="T95" fmla="*/ 9 h 55"/>
                <a:gd name="T96" fmla="*/ 32 w 57"/>
                <a:gd name="T97" fmla="*/ 8 h 55"/>
                <a:gd name="T98" fmla="*/ 34 w 57"/>
                <a:gd name="T99" fmla="*/ 10 h 55"/>
                <a:gd name="T100" fmla="*/ 37 w 57"/>
                <a:gd name="T101" fmla="*/ 10 h 55"/>
                <a:gd name="T102" fmla="*/ 37 w 57"/>
                <a:gd name="T103" fmla="*/ 1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 h="55">
                  <a:moveTo>
                    <a:pt x="37" y="10"/>
                  </a:moveTo>
                  <a:cubicBezTo>
                    <a:pt x="38" y="9"/>
                    <a:pt x="40" y="10"/>
                    <a:pt x="41" y="9"/>
                  </a:cubicBezTo>
                  <a:cubicBezTo>
                    <a:pt x="43" y="8"/>
                    <a:pt x="42" y="7"/>
                    <a:pt x="43" y="6"/>
                  </a:cubicBezTo>
                  <a:cubicBezTo>
                    <a:pt x="43" y="5"/>
                    <a:pt x="44" y="4"/>
                    <a:pt x="45" y="4"/>
                  </a:cubicBezTo>
                  <a:cubicBezTo>
                    <a:pt x="46" y="3"/>
                    <a:pt x="45" y="3"/>
                    <a:pt x="45" y="1"/>
                  </a:cubicBezTo>
                  <a:cubicBezTo>
                    <a:pt x="44" y="2"/>
                    <a:pt x="43" y="2"/>
                    <a:pt x="41" y="2"/>
                  </a:cubicBezTo>
                  <a:cubicBezTo>
                    <a:pt x="39" y="2"/>
                    <a:pt x="37" y="5"/>
                    <a:pt x="36" y="4"/>
                  </a:cubicBezTo>
                  <a:cubicBezTo>
                    <a:pt x="33" y="3"/>
                    <a:pt x="28" y="4"/>
                    <a:pt x="27" y="1"/>
                  </a:cubicBezTo>
                  <a:cubicBezTo>
                    <a:pt x="26" y="0"/>
                    <a:pt x="23" y="1"/>
                    <a:pt x="22" y="1"/>
                  </a:cubicBezTo>
                  <a:cubicBezTo>
                    <a:pt x="20" y="3"/>
                    <a:pt x="20" y="1"/>
                    <a:pt x="19" y="1"/>
                  </a:cubicBezTo>
                  <a:cubicBezTo>
                    <a:pt x="18" y="1"/>
                    <a:pt x="18" y="3"/>
                    <a:pt x="18" y="3"/>
                  </a:cubicBezTo>
                  <a:cubicBezTo>
                    <a:pt x="18" y="3"/>
                    <a:pt x="17" y="4"/>
                    <a:pt x="17" y="4"/>
                  </a:cubicBezTo>
                  <a:cubicBezTo>
                    <a:pt x="17" y="5"/>
                    <a:pt x="16" y="5"/>
                    <a:pt x="15" y="5"/>
                  </a:cubicBezTo>
                  <a:cubicBezTo>
                    <a:pt x="15" y="5"/>
                    <a:pt x="14" y="5"/>
                    <a:pt x="13" y="5"/>
                  </a:cubicBezTo>
                  <a:cubicBezTo>
                    <a:pt x="13" y="5"/>
                    <a:pt x="13" y="5"/>
                    <a:pt x="12" y="4"/>
                  </a:cubicBezTo>
                  <a:cubicBezTo>
                    <a:pt x="12" y="4"/>
                    <a:pt x="11" y="7"/>
                    <a:pt x="11" y="8"/>
                  </a:cubicBezTo>
                  <a:cubicBezTo>
                    <a:pt x="11" y="9"/>
                    <a:pt x="9" y="6"/>
                    <a:pt x="9" y="5"/>
                  </a:cubicBezTo>
                  <a:cubicBezTo>
                    <a:pt x="7" y="4"/>
                    <a:pt x="6" y="7"/>
                    <a:pt x="5" y="7"/>
                  </a:cubicBezTo>
                  <a:cubicBezTo>
                    <a:pt x="3" y="7"/>
                    <a:pt x="1" y="7"/>
                    <a:pt x="0" y="7"/>
                  </a:cubicBezTo>
                  <a:cubicBezTo>
                    <a:pt x="0" y="8"/>
                    <a:pt x="1" y="9"/>
                    <a:pt x="1" y="10"/>
                  </a:cubicBezTo>
                  <a:cubicBezTo>
                    <a:pt x="1" y="12"/>
                    <a:pt x="0" y="12"/>
                    <a:pt x="0" y="14"/>
                  </a:cubicBezTo>
                  <a:cubicBezTo>
                    <a:pt x="0" y="15"/>
                    <a:pt x="0" y="18"/>
                    <a:pt x="2" y="18"/>
                  </a:cubicBezTo>
                  <a:cubicBezTo>
                    <a:pt x="3" y="19"/>
                    <a:pt x="4" y="18"/>
                    <a:pt x="4" y="21"/>
                  </a:cubicBezTo>
                  <a:cubicBezTo>
                    <a:pt x="6" y="20"/>
                    <a:pt x="10" y="16"/>
                    <a:pt x="12" y="17"/>
                  </a:cubicBezTo>
                  <a:cubicBezTo>
                    <a:pt x="13" y="18"/>
                    <a:pt x="14" y="19"/>
                    <a:pt x="15" y="19"/>
                  </a:cubicBezTo>
                  <a:cubicBezTo>
                    <a:pt x="16" y="19"/>
                    <a:pt x="17" y="21"/>
                    <a:pt x="17" y="22"/>
                  </a:cubicBezTo>
                  <a:cubicBezTo>
                    <a:pt x="18" y="23"/>
                    <a:pt x="18" y="24"/>
                    <a:pt x="18" y="25"/>
                  </a:cubicBezTo>
                  <a:cubicBezTo>
                    <a:pt x="19" y="26"/>
                    <a:pt x="20" y="27"/>
                    <a:pt x="21" y="28"/>
                  </a:cubicBezTo>
                  <a:cubicBezTo>
                    <a:pt x="23" y="29"/>
                    <a:pt x="25" y="31"/>
                    <a:pt x="28" y="33"/>
                  </a:cubicBezTo>
                  <a:cubicBezTo>
                    <a:pt x="30" y="35"/>
                    <a:pt x="31" y="35"/>
                    <a:pt x="33" y="36"/>
                  </a:cubicBezTo>
                  <a:cubicBezTo>
                    <a:pt x="36" y="38"/>
                    <a:pt x="38" y="41"/>
                    <a:pt x="42" y="42"/>
                  </a:cubicBezTo>
                  <a:cubicBezTo>
                    <a:pt x="44" y="43"/>
                    <a:pt x="44" y="46"/>
                    <a:pt x="45" y="48"/>
                  </a:cubicBezTo>
                  <a:cubicBezTo>
                    <a:pt x="45" y="50"/>
                    <a:pt x="42" y="52"/>
                    <a:pt x="43" y="55"/>
                  </a:cubicBezTo>
                  <a:cubicBezTo>
                    <a:pt x="43" y="54"/>
                    <a:pt x="49" y="49"/>
                    <a:pt x="49" y="48"/>
                  </a:cubicBezTo>
                  <a:cubicBezTo>
                    <a:pt x="50" y="47"/>
                    <a:pt x="47" y="45"/>
                    <a:pt x="47" y="45"/>
                  </a:cubicBezTo>
                  <a:cubicBezTo>
                    <a:pt x="45" y="43"/>
                    <a:pt x="49" y="39"/>
                    <a:pt x="50" y="40"/>
                  </a:cubicBezTo>
                  <a:cubicBezTo>
                    <a:pt x="51" y="41"/>
                    <a:pt x="52" y="41"/>
                    <a:pt x="53" y="41"/>
                  </a:cubicBezTo>
                  <a:cubicBezTo>
                    <a:pt x="54" y="42"/>
                    <a:pt x="54" y="43"/>
                    <a:pt x="55" y="44"/>
                  </a:cubicBezTo>
                  <a:cubicBezTo>
                    <a:pt x="57" y="44"/>
                    <a:pt x="54" y="40"/>
                    <a:pt x="53" y="39"/>
                  </a:cubicBezTo>
                  <a:cubicBezTo>
                    <a:pt x="51" y="37"/>
                    <a:pt x="47" y="37"/>
                    <a:pt x="44" y="35"/>
                  </a:cubicBezTo>
                  <a:cubicBezTo>
                    <a:pt x="43" y="34"/>
                    <a:pt x="46" y="32"/>
                    <a:pt x="44" y="32"/>
                  </a:cubicBezTo>
                  <a:cubicBezTo>
                    <a:pt x="43" y="31"/>
                    <a:pt x="41" y="32"/>
                    <a:pt x="39" y="31"/>
                  </a:cubicBezTo>
                  <a:cubicBezTo>
                    <a:pt x="37" y="30"/>
                    <a:pt x="36" y="28"/>
                    <a:pt x="35" y="26"/>
                  </a:cubicBezTo>
                  <a:cubicBezTo>
                    <a:pt x="34" y="24"/>
                    <a:pt x="34" y="22"/>
                    <a:pt x="32" y="21"/>
                  </a:cubicBezTo>
                  <a:cubicBezTo>
                    <a:pt x="31" y="20"/>
                    <a:pt x="27" y="19"/>
                    <a:pt x="27" y="17"/>
                  </a:cubicBezTo>
                  <a:cubicBezTo>
                    <a:pt x="27" y="16"/>
                    <a:pt x="27" y="15"/>
                    <a:pt x="27" y="15"/>
                  </a:cubicBezTo>
                  <a:cubicBezTo>
                    <a:pt x="28" y="13"/>
                    <a:pt x="28" y="13"/>
                    <a:pt x="28" y="12"/>
                  </a:cubicBezTo>
                  <a:cubicBezTo>
                    <a:pt x="27" y="9"/>
                    <a:pt x="30" y="10"/>
                    <a:pt x="30" y="9"/>
                  </a:cubicBezTo>
                  <a:cubicBezTo>
                    <a:pt x="31" y="8"/>
                    <a:pt x="32" y="8"/>
                    <a:pt x="32" y="8"/>
                  </a:cubicBezTo>
                  <a:cubicBezTo>
                    <a:pt x="34" y="8"/>
                    <a:pt x="34" y="9"/>
                    <a:pt x="34" y="10"/>
                  </a:cubicBezTo>
                  <a:cubicBezTo>
                    <a:pt x="35" y="10"/>
                    <a:pt x="36" y="10"/>
                    <a:pt x="37" y="10"/>
                  </a:cubicBezTo>
                  <a:cubicBezTo>
                    <a:pt x="37" y="9"/>
                    <a:pt x="36" y="10"/>
                    <a:pt x="37" y="1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26" name="Freeform 648">
              <a:extLst>
                <a:ext uri="{FF2B5EF4-FFF2-40B4-BE49-F238E27FC236}">
                  <a16:creationId xmlns:a16="http://schemas.microsoft.com/office/drawing/2014/main" xmlns="" id="{2DE1E4D5-53DD-4C60-8B44-DC35FFF7913A}"/>
                </a:ext>
              </a:extLst>
            </p:cNvPr>
            <p:cNvSpPr>
              <a:spLocks/>
            </p:cNvSpPr>
            <p:nvPr/>
          </p:nvSpPr>
          <p:spPr bwMode="auto">
            <a:xfrm>
              <a:off x="12321059" y="5656545"/>
              <a:ext cx="215392" cy="213507"/>
            </a:xfrm>
            <a:custGeom>
              <a:avLst/>
              <a:gdLst>
                <a:gd name="T0" fmla="*/ 12 w 27"/>
                <a:gd name="T1" fmla="*/ 10 h 25"/>
                <a:gd name="T2" fmla="*/ 21 w 27"/>
                <a:gd name="T3" fmla="*/ 9 h 25"/>
                <a:gd name="T4" fmla="*/ 27 w 27"/>
                <a:gd name="T5" fmla="*/ 11 h 25"/>
                <a:gd name="T6" fmla="*/ 25 w 27"/>
                <a:gd name="T7" fmla="*/ 4 h 25"/>
                <a:gd name="T8" fmla="*/ 17 w 27"/>
                <a:gd name="T9" fmla="*/ 3 h 25"/>
                <a:gd name="T10" fmla="*/ 13 w 27"/>
                <a:gd name="T11" fmla="*/ 0 h 25"/>
                <a:gd name="T12" fmla="*/ 11 w 27"/>
                <a:gd name="T13" fmla="*/ 2 h 25"/>
                <a:gd name="T14" fmla="*/ 6 w 27"/>
                <a:gd name="T15" fmla="*/ 7 h 25"/>
                <a:gd name="T16" fmla="*/ 1 w 27"/>
                <a:gd name="T17" fmla="*/ 7 h 25"/>
                <a:gd name="T18" fmla="*/ 1 w 27"/>
                <a:gd name="T19" fmla="*/ 11 h 25"/>
                <a:gd name="T20" fmla="*/ 3 w 27"/>
                <a:gd name="T21" fmla="*/ 10 h 25"/>
                <a:gd name="T22" fmla="*/ 4 w 27"/>
                <a:gd name="T23" fmla="*/ 13 h 25"/>
                <a:gd name="T24" fmla="*/ 6 w 27"/>
                <a:gd name="T25" fmla="*/ 10 h 25"/>
                <a:gd name="T26" fmla="*/ 11 w 27"/>
                <a:gd name="T27" fmla="*/ 17 h 25"/>
                <a:gd name="T28" fmla="*/ 23 w 27"/>
                <a:gd name="T29" fmla="*/ 25 h 25"/>
                <a:gd name="T30" fmla="*/ 21 w 27"/>
                <a:gd name="T31" fmla="*/ 22 h 25"/>
                <a:gd name="T32" fmla="*/ 16 w 27"/>
                <a:gd name="T33" fmla="*/ 19 h 25"/>
                <a:gd name="T34" fmla="*/ 12 w 27"/>
                <a:gd name="T35" fmla="*/ 1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 h="25">
                  <a:moveTo>
                    <a:pt x="12" y="10"/>
                  </a:moveTo>
                  <a:cubicBezTo>
                    <a:pt x="15" y="10"/>
                    <a:pt x="18" y="8"/>
                    <a:pt x="21" y="9"/>
                  </a:cubicBezTo>
                  <a:cubicBezTo>
                    <a:pt x="23" y="9"/>
                    <a:pt x="25" y="10"/>
                    <a:pt x="27" y="11"/>
                  </a:cubicBezTo>
                  <a:cubicBezTo>
                    <a:pt x="26" y="9"/>
                    <a:pt x="26" y="7"/>
                    <a:pt x="25" y="4"/>
                  </a:cubicBezTo>
                  <a:cubicBezTo>
                    <a:pt x="22" y="6"/>
                    <a:pt x="19" y="4"/>
                    <a:pt x="17" y="3"/>
                  </a:cubicBezTo>
                  <a:cubicBezTo>
                    <a:pt x="15" y="2"/>
                    <a:pt x="14" y="2"/>
                    <a:pt x="13" y="0"/>
                  </a:cubicBezTo>
                  <a:cubicBezTo>
                    <a:pt x="13" y="0"/>
                    <a:pt x="11" y="1"/>
                    <a:pt x="11" y="2"/>
                  </a:cubicBezTo>
                  <a:cubicBezTo>
                    <a:pt x="9" y="3"/>
                    <a:pt x="10" y="8"/>
                    <a:pt x="6" y="7"/>
                  </a:cubicBezTo>
                  <a:cubicBezTo>
                    <a:pt x="4" y="6"/>
                    <a:pt x="2" y="7"/>
                    <a:pt x="1" y="7"/>
                  </a:cubicBezTo>
                  <a:cubicBezTo>
                    <a:pt x="0" y="8"/>
                    <a:pt x="1" y="11"/>
                    <a:pt x="1" y="11"/>
                  </a:cubicBezTo>
                  <a:cubicBezTo>
                    <a:pt x="1" y="11"/>
                    <a:pt x="3" y="10"/>
                    <a:pt x="3" y="10"/>
                  </a:cubicBezTo>
                  <a:cubicBezTo>
                    <a:pt x="4" y="10"/>
                    <a:pt x="4" y="12"/>
                    <a:pt x="4" y="13"/>
                  </a:cubicBezTo>
                  <a:cubicBezTo>
                    <a:pt x="4" y="11"/>
                    <a:pt x="5" y="8"/>
                    <a:pt x="6" y="10"/>
                  </a:cubicBezTo>
                  <a:cubicBezTo>
                    <a:pt x="7" y="13"/>
                    <a:pt x="9" y="15"/>
                    <a:pt x="11" y="17"/>
                  </a:cubicBezTo>
                  <a:cubicBezTo>
                    <a:pt x="14" y="20"/>
                    <a:pt x="19" y="22"/>
                    <a:pt x="23" y="25"/>
                  </a:cubicBezTo>
                  <a:cubicBezTo>
                    <a:pt x="23" y="23"/>
                    <a:pt x="23" y="23"/>
                    <a:pt x="21" y="22"/>
                  </a:cubicBezTo>
                  <a:cubicBezTo>
                    <a:pt x="19" y="21"/>
                    <a:pt x="17" y="20"/>
                    <a:pt x="16" y="19"/>
                  </a:cubicBezTo>
                  <a:cubicBezTo>
                    <a:pt x="14" y="17"/>
                    <a:pt x="9" y="10"/>
                    <a:pt x="12" y="1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27" name="Freeform 649">
              <a:extLst>
                <a:ext uri="{FF2B5EF4-FFF2-40B4-BE49-F238E27FC236}">
                  <a16:creationId xmlns:a16="http://schemas.microsoft.com/office/drawing/2014/main" xmlns="" id="{CBFDFDA3-1986-4B41-A390-FE2D6AD1F9C3}"/>
                </a:ext>
              </a:extLst>
            </p:cNvPr>
            <p:cNvSpPr>
              <a:spLocks/>
            </p:cNvSpPr>
            <p:nvPr/>
          </p:nvSpPr>
          <p:spPr bwMode="auto">
            <a:xfrm>
              <a:off x="11584909" y="5411301"/>
              <a:ext cx="528937" cy="481830"/>
            </a:xfrm>
            <a:custGeom>
              <a:avLst/>
              <a:gdLst>
                <a:gd name="T0" fmla="*/ 59 w 66"/>
                <a:gd name="T1" fmla="*/ 31 h 57"/>
                <a:gd name="T2" fmla="*/ 56 w 66"/>
                <a:gd name="T3" fmla="*/ 30 h 57"/>
                <a:gd name="T4" fmla="*/ 60 w 66"/>
                <a:gd name="T5" fmla="*/ 24 h 57"/>
                <a:gd name="T6" fmla="*/ 63 w 66"/>
                <a:gd name="T7" fmla="*/ 23 h 57"/>
                <a:gd name="T8" fmla="*/ 65 w 66"/>
                <a:gd name="T9" fmla="*/ 15 h 57"/>
                <a:gd name="T10" fmla="*/ 60 w 66"/>
                <a:gd name="T11" fmla="*/ 13 h 57"/>
                <a:gd name="T12" fmla="*/ 57 w 66"/>
                <a:gd name="T13" fmla="*/ 11 h 57"/>
                <a:gd name="T14" fmla="*/ 55 w 66"/>
                <a:gd name="T15" fmla="*/ 11 h 57"/>
                <a:gd name="T16" fmla="*/ 48 w 66"/>
                <a:gd name="T17" fmla="*/ 7 h 57"/>
                <a:gd name="T18" fmla="*/ 43 w 66"/>
                <a:gd name="T19" fmla="*/ 5 h 57"/>
                <a:gd name="T20" fmla="*/ 38 w 66"/>
                <a:gd name="T21" fmla="*/ 1 h 57"/>
                <a:gd name="T22" fmla="*/ 34 w 66"/>
                <a:gd name="T23" fmla="*/ 1 h 57"/>
                <a:gd name="T24" fmla="*/ 33 w 66"/>
                <a:gd name="T25" fmla="*/ 5 h 57"/>
                <a:gd name="T26" fmla="*/ 30 w 66"/>
                <a:gd name="T27" fmla="*/ 8 h 57"/>
                <a:gd name="T28" fmla="*/ 26 w 66"/>
                <a:gd name="T29" fmla="*/ 10 h 57"/>
                <a:gd name="T30" fmla="*/ 24 w 66"/>
                <a:gd name="T31" fmla="*/ 12 h 57"/>
                <a:gd name="T32" fmla="*/ 20 w 66"/>
                <a:gd name="T33" fmla="*/ 11 h 57"/>
                <a:gd name="T34" fmla="*/ 16 w 66"/>
                <a:gd name="T35" fmla="*/ 10 h 57"/>
                <a:gd name="T36" fmla="*/ 16 w 66"/>
                <a:gd name="T37" fmla="*/ 16 h 57"/>
                <a:gd name="T38" fmla="*/ 9 w 66"/>
                <a:gd name="T39" fmla="*/ 15 h 57"/>
                <a:gd name="T40" fmla="*/ 1 w 66"/>
                <a:gd name="T41" fmla="*/ 17 h 57"/>
                <a:gd name="T42" fmla="*/ 2 w 66"/>
                <a:gd name="T43" fmla="*/ 19 h 57"/>
                <a:gd name="T44" fmla="*/ 4 w 66"/>
                <a:gd name="T45" fmla="*/ 21 h 57"/>
                <a:gd name="T46" fmla="*/ 15 w 66"/>
                <a:gd name="T47" fmla="*/ 25 h 57"/>
                <a:gd name="T48" fmla="*/ 14 w 66"/>
                <a:gd name="T49" fmla="*/ 28 h 57"/>
                <a:gd name="T50" fmla="*/ 19 w 66"/>
                <a:gd name="T51" fmla="*/ 31 h 57"/>
                <a:gd name="T52" fmla="*/ 20 w 66"/>
                <a:gd name="T53" fmla="*/ 35 h 57"/>
                <a:gd name="T54" fmla="*/ 22 w 66"/>
                <a:gd name="T55" fmla="*/ 38 h 57"/>
                <a:gd name="T56" fmla="*/ 19 w 66"/>
                <a:gd name="T57" fmla="*/ 36 h 57"/>
                <a:gd name="T58" fmla="*/ 16 w 66"/>
                <a:gd name="T59" fmla="*/ 49 h 57"/>
                <a:gd name="T60" fmla="*/ 27 w 66"/>
                <a:gd name="T61" fmla="*/ 53 h 57"/>
                <a:gd name="T62" fmla="*/ 30 w 66"/>
                <a:gd name="T63" fmla="*/ 53 h 57"/>
                <a:gd name="T64" fmla="*/ 33 w 66"/>
                <a:gd name="T65" fmla="*/ 55 h 57"/>
                <a:gd name="T66" fmla="*/ 40 w 66"/>
                <a:gd name="T67" fmla="*/ 54 h 57"/>
                <a:gd name="T68" fmla="*/ 47 w 66"/>
                <a:gd name="T69" fmla="*/ 48 h 57"/>
                <a:gd name="T70" fmla="*/ 57 w 66"/>
                <a:gd name="T71" fmla="*/ 50 h 57"/>
                <a:gd name="T72" fmla="*/ 62 w 66"/>
                <a:gd name="T73" fmla="*/ 47 h 57"/>
                <a:gd name="T74" fmla="*/ 62 w 66"/>
                <a:gd name="T75" fmla="*/ 45 h 57"/>
                <a:gd name="T76" fmla="*/ 59 w 66"/>
                <a:gd name="T77" fmla="*/ 38 h 57"/>
                <a:gd name="T78" fmla="*/ 59 w 66"/>
                <a:gd name="T79" fmla="*/ 34 h 57"/>
                <a:gd name="T80" fmla="*/ 59 w 66"/>
                <a:gd name="T81" fmla="*/ 31 h 57"/>
                <a:gd name="T82" fmla="*/ 59 w 66"/>
                <a:gd name="T83" fmla="*/ 31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6" h="57">
                  <a:moveTo>
                    <a:pt x="59" y="31"/>
                  </a:moveTo>
                  <a:cubicBezTo>
                    <a:pt x="58" y="29"/>
                    <a:pt x="55" y="33"/>
                    <a:pt x="56" y="30"/>
                  </a:cubicBezTo>
                  <a:cubicBezTo>
                    <a:pt x="56" y="29"/>
                    <a:pt x="59" y="24"/>
                    <a:pt x="60" y="24"/>
                  </a:cubicBezTo>
                  <a:cubicBezTo>
                    <a:pt x="61" y="23"/>
                    <a:pt x="62" y="25"/>
                    <a:pt x="63" y="23"/>
                  </a:cubicBezTo>
                  <a:cubicBezTo>
                    <a:pt x="64" y="20"/>
                    <a:pt x="63" y="18"/>
                    <a:pt x="65" y="15"/>
                  </a:cubicBezTo>
                  <a:cubicBezTo>
                    <a:pt x="66" y="13"/>
                    <a:pt x="61" y="13"/>
                    <a:pt x="60" y="13"/>
                  </a:cubicBezTo>
                  <a:cubicBezTo>
                    <a:pt x="58" y="13"/>
                    <a:pt x="57" y="12"/>
                    <a:pt x="57" y="11"/>
                  </a:cubicBezTo>
                  <a:cubicBezTo>
                    <a:pt x="56" y="11"/>
                    <a:pt x="55" y="11"/>
                    <a:pt x="55" y="11"/>
                  </a:cubicBezTo>
                  <a:cubicBezTo>
                    <a:pt x="53" y="11"/>
                    <a:pt x="48" y="9"/>
                    <a:pt x="48" y="7"/>
                  </a:cubicBezTo>
                  <a:cubicBezTo>
                    <a:pt x="47" y="10"/>
                    <a:pt x="44" y="5"/>
                    <a:pt x="43" y="5"/>
                  </a:cubicBezTo>
                  <a:cubicBezTo>
                    <a:pt x="41" y="4"/>
                    <a:pt x="39" y="3"/>
                    <a:pt x="38" y="1"/>
                  </a:cubicBezTo>
                  <a:cubicBezTo>
                    <a:pt x="37" y="0"/>
                    <a:pt x="35" y="0"/>
                    <a:pt x="34" y="1"/>
                  </a:cubicBezTo>
                  <a:cubicBezTo>
                    <a:pt x="33" y="2"/>
                    <a:pt x="32" y="4"/>
                    <a:pt x="33" y="5"/>
                  </a:cubicBezTo>
                  <a:cubicBezTo>
                    <a:pt x="33" y="6"/>
                    <a:pt x="31" y="7"/>
                    <a:pt x="30" y="8"/>
                  </a:cubicBezTo>
                  <a:cubicBezTo>
                    <a:pt x="29" y="8"/>
                    <a:pt x="27" y="8"/>
                    <a:pt x="26" y="10"/>
                  </a:cubicBezTo>
                  <a:cubicBezTo>
                    <a:pt x="26" y="11"/>
                    <a:pt x="25" y="12"/>
                    <a:pt x="24" y="12"/>
                  </a:cubicBezTo>
                  <a:cubicBezTo>
                    <a:pt x="22" y="12"/>
                    <a:pt x="21" y="12"/>
                    <a:pt x="20" y="11"/>
                  </a:cubicBezTo>
                  <a:cubicBezTo>
                    <a:pt x="18" y="11"/>
                    <a:pt x="18" y="10"/>
                    <a:pt x="16" y="10"/>
                  </a:cubicBezTo>
                  <a:cubicBezTo>
                    <a:pt x="14" y="9"/>
                    <a:pt x="20" y="16"/>
                    <a:pt x="16" y="16"/>
                  </a:cubicBezTo>
                  <a:cubicBezTo>
                    <a:pt x="13" y="16"/>
                    <a:pt x="11" y="17"/>
                    <a:pt x="9" y="15"/>
                  </a:cubicBezTo>
                  <a:cubicBezTo>
                    <a:pt x="8" y="14"/>
                    <a:pt x="1" y="16"/>
                    <a:pt x="1" y="17"/>
                  </a:cubicBezTo>
                  <a:cubicBezTo>
                    <a:pt x="1" y="18"/>
                    <a:pt x="4" y="18"/>
                    <a:pt x="2" y="19"/>
                  </a:cubicBezTo>
                  <a:cubicBezTo>
                    <a:pt x="0" y="20"/>
                    <a:pt x="3" y="21"/>
                    <a:pt x="4" y="21"/>
                  </a:cubicBezTo>
                  <a:cubicBezTo>
                    <a:pt x="6" y="22"/>
                    <a:pt x="15" y="23"/>
                    <a:pt x="15" y="25"/>
                  </a:cubicBezTo>
                  <a:cubicBezTo>
                    <a:pt x="15" y="26"/>
                    <a:pt x="13" y="26"/>
                    <a:pt x="14" y="28"/>
                  </a:cubicBezTo>
                  <a:cubicBezTo>
                    <a:pt x="16" y="30"/>
                    <a:pt x="17" y="30"/>
                    <a:pt x="19" y="31"/>
                  </a:cubicBezTo>
                  <a:cubicBezTo>
                    <a:pt x="21" y="32"/>
                    <a:pt x="18" y="34"/>
                    <a:pt x="20" y="35"/>
                  </a:cubicBezTo>
                  <a:cubicBezTo>
                    <a:pt x="20" y="35"/>
                    <a:pt x="22" y="38"/>
                    <a:pt x="22" y="38"/>
                  </a:cubicBezTo>
                  <a:cubicBezTo>
                    <a:pt x="21" y="39"/>
                    <a:pt x="20" y="36"/>
                    <a:pt x="19" y="36"/>
                  </a:cubicBezTo>
                  <a:cubicBezTo>
                    <a:pt x="18" y="36"/>
                    <a:pt x="19" y="48"/>
                    <a:pt x="16" y="49"/>
                  </a:cubicBezTo>
                  <a:cubicBezTo>
                    <a:pt x="19" y="51"/>
                    <a:pt x="23" y="54"/>
                    <a:pt x="27" y="53"/>
                  </a:cubicBezTo>
                  <a:cubicBezTo>
                    <a:pt x="28" y="53"/>
                    <a:pt x="29" y="52"/>
                    <a:pt x="30" y="53"/>
                  </a:cubicBezTo>
                  <a:cubicBezTo>
                    <a:pt x="31" y="53"/>
                    <a:pt x="32" y="54"/>
                    <a:pt x="33" y="55"/>
                  </a:cubicBezTo>
                  <a:cubicBezTo>
                    <a:pt x="35" y="56"/>
                    <a:pt x="41" y="57"/>
                    <a:pt x="40" y="54"/>
                  </a:cubicBezTo>
                  <a:cubicBezTo>
                    <a:pt x="39" y="49"/>
                    <a:pt x="44" y="47"/>
                    <a:pt x="47" y="48"/>
                  </a:cubicBezTo>
                  <a:cubicBezTo>
                    <a:pt x="51" y="49"/>
                    <a:pt x="53" y="52"/>
                    <a:pt x="57" y="50"/>
                  </a:cubicBezTo>
                  <a:cubicBezTo>
                    <a:pt x="59" y="49"/>
                    <a:pt x="60" y="48"/>
                    <a:pt x="62" y="47"/>
                  </a:cubicBezTo>
                  <a:cubicBezTo>
                    <a:pt x="62" y="47"/>
                    <a:pt x="64" y="45"/>
                    <a:pt x="62" y="45"/>
                  </a:cubicBezTo>
                  <a:cubicBezTo>
                    <a:pt x="60" y="44"/>
                    <a:pt x="58" y="40"/>
                    <a:pt x="59" y="38"/>
                  </a:cubicBezTo>
                  <a:cubicBezTo>
                    <a:pt x="61" y="36"/>
                    <a:pt x="60" y="36"/>
                    <a:pt x="59" y="34"/>
                  </a:cubicBezTo>
                  <a:cubicBezTo>
                    <a:pt x="59" y="33"/>
                    <a:pt x="59" y="32"/>
                    <a:pt x="59" y="31"/>
                  </a:cubicBezTo>
                  <a:cubicBezTo>
                    <a:pt x="58" y="30"/>
                    <a:pt x="59" y="32"/>
                    <a:pt x="59" y="3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28" name="Freeform 650">
              <a:extLst>
                <a:ext uri="{FF2B5EF4-FFF2-40B4-BE49-F238E27FC236}">
                  <a16:creationId xmlns:a16="http://schemas.microsoft.com/office/drawing/2014/main" xmlns="" id="{F84EDC3A-809B-4375-B41E-99218EB0532F}"/>
                </a:ext>
              </a:extLst>
            </p:cNvPr>
            <p:cNvSpPr>
              <a:spLocks/>
            </p:cNvSpPr>
            <p:nvPr/>
          </p:nvSpPr>
          <p:spPr bwMode="auto">
            <a:xfrm>
              <a:off x="12023872" y="5598842"/>
              <a:ext cx="177221" cy="126948"/>
            </a:xfrm>
            <a:custGeom>
              <a:avLst/>
              <a:gdLst>
                <a:gd name="T0" fmla="*/ 17 w 22"/>
                <a:gd name="T1" fmla="*/ 1 h 15"/>
                <a:gd name="T2" fmla="*/ 9 w 22"/>
                <a:gd name="T3" fmla="*/ 1 h 15"/>
                <a:gd name="T4" fmla="*/ 8 w 22"/>
                <a:gd name="T5" fmla="*/ 2 h 15"/>
                <a:gd name="T6" fmla="*/ 5 w 22"/>
                <a:gd name="T7" fmla="*/ 2 h 15"/>
                <a:gd name="T8" fmla="*/ 3 w 22"/>
                <a:gd name="T9" fmla="*/ 5 h 15"/>
                <a:gd name="T10" fmla="*/ 1 w 22"/>
                <a:gd name="T11" fmla="*/ 9 h 15"/>
                <a:gd name="T12" fmla="*/ 4 w 22"/>
                <a:gd name="T13" fmla="*/ 10 h 15"/>
                <a:gd name="T14" fmla="*/ 7 w 22"/>
                <a:gd name="T15" fmla="*/ 11 h 15"/>
                <a:gd name="T16" fmla="*/ 11 w 22"/>
                <a:gd name="T17" fmla="*/ 10 h 15"/>
                <a:gd name="T18" fmla="*/ 13 w 22"/>
                <a:gd name="T19" fmla="*/ 10 h 15"/>
                <a:gd name="T20" fmla="*/ 16 w 22"/>
                <a:gd name="T21" fmla="*/ 8 h 15"/>
                <a:gd name="T22" fmla="*/ 18 w 22"/>
                <a:gd name="T23" fmla="*/ 9 h 15"/>
                <a:gd name="T24" fmla="*/ 21 w 22"/>
                <a:gd name="T25" fmla="*/ 8 h 15"/>
                <a:gd name="T26" fmla="*/ 22 w 22"/>
                <a:gd name="T27" fmla="*/ 5 h 15"/>
                <a:gd name="T28" fmla="*/ 18 w 22"/>
                <a:gd name="T29" fmla="*/ 4 h 15"/>
                <a:gd name="T30" fmla="*/ 17 w 22"/>
                <a:gd name="T31"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15">
                  <a:moveTo>
                    <a:pt x="17" y="1"/>
                  </a:moveTo>
                  <a:cubicBezTo>
                    <a:pt x="14" y="0"/>
                    <a:pt x="12" y="1"/>
                    <a:pt x="9" y="1"/>
                  </a:cubicBezTo>
                  <a:cubicBezTo>
                    <a:pt x="7" y="1"/>
                    <a:pt x="9" y="1"/>
                    <a:pt x="8" y="2"/>
                  </a:cubicBezTo>
                  <a:cubicBezTo>
                    <a:pt x="7" y="2"/>
                    <a:pt x="5" y="2"/>
                    <a:pt x="5" y="2"/>
                  </a:cubicBezTo>
                  <a:cubicBezTo>
                    <a:pt x="4" y="2"/>
                    <a:pt x="3" y="5"/>
                    <a:pt x="3" y="5"/>
                  </a:cubicBezTo>
                  <a:cubicBezTo>
                    <a:pt x="2" y="6"/>
                    <a:pt x="0" y="10"/>
                    <a:pt x="1" y="9"/>
                  </a:cubicBezTo>
                  <a:cubicBezTo>
                    <a:pt x="3" y="9"/>
                    <a:pt x="3" y="8"/>
                    <a:pt x="4" y="10"/>
                  </a:cubicBezTo>
                  <a:cubicBezTo>
                    <a:pt x="4" y="12"/>
                    <a:pt x="5" y="11"/>
                    <a:pt x="7" y="11"/>
                  </a:cubicBezTo>
                  <a:cubicBezTo>
                    <a:pt x="8" y="11"/>
                    <a:pt x="10" y="11"/>
                    <a:pt x="11" y="10"/>
                  </a:cubicBezTo>
                  <a:cubicBezTo>
                    <a:pt x="12" y="8"/>
                    <a:pt x="13" y="9"/>
                    <a:pt x="13" y="10"/>
                  </a:cubicBezTo>
                  <a:cubicBezTo>
                    <a:pt x="16" y="15"/>
                    <a:pt x="15" y="8"/>
                    <a:pt x="16" y="8"/>
                  </a:cubicBezTo>
                  <a:cubicBezTo>
                    <a:pt x="17" y="8"/>
                    <a:pt x="17" y="9"/>
                    <a:pt x="18" y="9"/>
                  </a:cubicBezTo>
                  <a:cubicBezTo>
                    <a:pt x="19" y="9"/>
                    <a:pt x="20" y="9"/>
                    <a:pt x="21" y="8"/>
                  </a:cubicBezTo>
                  <a:cubicBezTo>
                    <a:pt x="22" y="7"/>
                    <a:pt x="22" y="7"/>
                    <a:pt x="22" y="5"/>
                  </a:cubicBezTo>
                  <a:cubicBezTo>
                    <a:pt x="22" y="5"/>
                    <a:pt x="19" y="4"/>
                    <a:pt x="18" y="4"/>
                  </a:cubicBezTo>
                  <a:cubicBezTo>
                    <a:pt x="17" y="3"/>
                    <a:pt x="17" y="2"/>
                    <a:pt x="17"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29" name="Freeform 651">
              <a:extLst>
                <a:ext uri="{FF2B5EF4-FFF2-40B4-BE49-F238E27FC236}">
                  <a16:creationId xmlns:a16="http://schemas.microsoft.com/office/drawing/2014/main" xmlns="" id="{D1580169-20EA-4A84-AE16-0AFD12A7BBCA}"/>
                </a:ext>
              </a:extLst>
            </p:cNvPr>
            <p:cNvSpPr>
              <a:spLocks/>
            </p:cNvSpPr>
            <p:nvPr/>
          </p:nvSpPr>
          <p:spPr bwMode="auto">
            <a:xfrm>
              <a:off x="11873918" y="5393989"/>
              <a:ext cx="166316" cy="109637"/>
            </a:xfrm>
            <a:custGeom>
              <a:avLst/>
              <a:gdLst>
                <a:gd name="T0" fmla="*/ 19 w 21"/>
                <a:gd name="T1" fmla="*/ 9 h 13"/>
                <a:gd name="T2" fmla="*/ 20 w 21"/>
                <a:gd name="T3" fmla="*/ 6 h 13"/>
                <a:gd name="T4" fmla="*/ 18 w 21"/>
                <a:gd name="T5" fmla="*/ 3 h 13"/>
                <a:gd name="T6" fmla="*/ 13 w 21"/>
                <a:gd name="T7" fmla="*/ 0 h 13"/>
                <a:gd name="T8" fmla="*/ 8 w 21"/>
                <a:gd name="T9" fmla="*/ 1 h 13"/>
                <a:gd name="T10" fmla="*/ 3 w 21"/>
                <a:gd name="T11" fmla="*/ 1 h 13"/>
                <a:gd name="T12" fmla="*/ 5 w 21"/>
                <a:gd name="T13" fmla="*/ 6 h 13"/>
                <a:gd name="T14" fmla="*/ 10 w 21"/>
                <a:gd name="T15" fmla="*/ 9 h 13"/>
                <a:gd name="T16" fmla="*/ 12 w 21"/>
                <a:gd name="T17" fmla="*/ 9 h 13"/>
                <a:gd name="T18" fmla="*/ 18 w 21"/>
                <a:gd name="T19" fmla="*/ 13 h 13"/>
                <a:gd name="T20" fmla="*/ 19 w 21"/>
                <a:gd name="T21" fmla="*/ 9 h 13"/>
                <a:gd name="T22" fmla="*/ 19 w 21"/>
                <a:gd name="T23" fmla="*/ 9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13">
                  <a:moveTo>
                    <a:pt x="19" y="9"/>
                  </a:moveTo>
                  <a:cubicBezTo>
                    <a:pt x="18" y="9"/>
                    <a:pt x="21" y="7"/>
                    <a:pt x="20" y="6"/>
                  </a:cubicBezTo>
                  <a:cubicBezTo>
                    <a:pt x="20" y="5"/>
                    <a:pt x="19" y="3"/>
                    <a:pt x="18" y="3"/>
                  </a:cubicBezTo>
                  <a:cubicBezTo>
                    <a:pt x="17" y="2"/>
                    <a:pt x="15" y="0"/>
                    <a:pt x="13" y="0"/>
                  </a:cubicBezTo>
                  <a:cubicBezTo>
                    <a:pt x="11" y="0"/>
                    <a:pt x="10" y="1"/>
                    <a:pt x="8" y="1"/>
                  </a:cubicBezTo>
                  <a:cubicBezTo>
                    <a:pt x="6" y="1"/>
                    <a:pt x="5" y="0"/>
                    <a:pt x="3" y="1"/>
                  </a:cubicBezTo>
                  <a:cubicBezTo>
                    <a:pt x="0" y="3"/>
                    <a:pt x="3" y="5"/>
                    <a:pt x="5" y="6"/>
                  </a:cubicBezTo>
                  <a:cubicBezTo>
                    <a:pt x="7" y="7"/>
                    <a:pt x="8" y="7"/>
                    <a:pt x="10" y="9"/>
                  </a:cubicBezTo>
                  <a:cubicBezTo>
                    <a:pt x="10" y="10"/>
                    <a:pt x="12" y="10"/>
                    <a:pt x="12" y="9"/>
                  </a:cubicBezTo>
                  <a:cubicBezTo>
                    <a:pt x="12" y="10"/>
                    <a:pt x="17" y="13"/>
                    <a:pt x="18" y="13"/>
                  </a:cubicBezTo>
                  <a:cubicBezTo>
                    <a:pt x="18" y="11"/>
                    <a:pt x="18" y="10"/>
                    <a:pt x="19" y="9"/>
                  </a:cubicBezTo>
                  <a:cubicBezTo>
                    <a:pt x="19" y="9"/>
                    <a:pt x="17" y="10"/>
                    <a:pt x="19" y="9"/>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30" name="Freeform 652">
              <a:extLst>
                <a:ext uri="{FF2B5EF4-FFF2-40B4-BE49-F238E27FC236}">
                  <a16:creationId xmlns:a16="http://schemas.microsoft.com/office/drawing/2014/main" xmlns="" id="{B6E47BFF-F8CB-488B-AFF2-9F202AEF7B26}"/>
                </a:ext>
              </a:extLst>
            </p:cNvPr>
            <p:cNvSpPr>
              <a:spLocks/>
            </p:cNvSpPr>
            <p:nvPr/>
          </p:nvSpPr>
          <p:spPr bwMode="auto">
            <a:xfrm>
              <a:off x="12010242" y="5471891"/>
              <a:ext cx="29993" cy="31739"/>
            </a:xfrm>
            <a:custGeom>
              <a:avLst/>
              <a:gdLst>
                <a:gd name="T0" fmla="*/ 2 w 4"/>
                <a:gd name="T1" fmla="*/ 0 h 4"/>
                <a:gd name="T2" fmla="*/ 1 w 4"/>
                <a:gd name="T3" fmla="*/ 3 h 4"/>
                <a:gd name="T4" fmla="*/ 4 w 4"/>
                <a:gd name="T5" fmla="*/ 4 h 4"/>
                <a:gd name="T6" fmla="*/ 2 w 4"/>
                <a:gd name="T7" fmla="*/ 0 h 4"/>
                <a:gd name="T8" fmla="*/ 2 w 4"/>
                <a:gd name="T9" fmla="*/ 0 h 4"/>
              </a:gdLst>
              <a:ahLst/>
              <a:cxnLst>
                <a:cxn ang="0">
                  <a:pos x="T0" y="T1"/>
                </a:cxn>
                <a:cxn ang="0">
                  <a:pos x="T2" y="T3"/>
                </a:cxn>
                <a:cxn ang="0">
                  <a:pos x="T4" y="T5"/>
                </a:cxn>
                <a:cxn ang="0">
                  <a:pos x="T6" y="T7"/>
                </a:cxn>
                <a:cxn ang="0">
                  <a:pos x="T8" y="T9"/>
                </a:cxn>
              </a:cxnLst>
              <a:rect l="0" t="0" r="r" b="b"/>
              <a:pathLst>
                <a:path w="4" h="4">
                  <a:moveTo>
                    <a:pt x="2" y="0"/>
                  </a:moveTo>
                  <a:cubicBezTo>
                    <a:pt x="1" y="0"/>
                    <a:pt x="1" y="2"/>
                    <a:pt x="1" y="3"/>
                  </a:cubicBezTo>
                  <a:cubicBezTo>
                    <a:pt x="1" y="4"/>
                    <a:pt x="3" y="4"/>
                    <a:pt x="4" y="4"/>
                  </a:cubicBezTo>
                  <a:cubicBezTo>
                    <a:pt x="4" y="2"/>
                    <a:pt x="4" y="1"/>
                    <a:pt x="2" y="0"/>
                  </a:cubicBezTo>
                  <a:cubicBezTo>
                    <a:pt x="0" y="1"/>
                    <a:pt x="3" y="1"/>
                    <a:pt x="2"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31" name="Freeform 653">
              <a:extLst>
                <a:ext uri="{FF2B5EF4-FFF2-40B4-BE49-F238E27FC236}">
                  <a16:creationId xmlns:a16="http://schemas.microsoft.com/office/drawing/2014/main" xmlns="" id="{7C3AD934-35F7-4E2E-B123-CFEA68F22E3F}"/>
                </a:ext>
              </a:extLst>
            </p:cNvPr>
            <p:cNvSpPr>
              <a:spLocks/>
            </p:cNvSpPr>
            <p:nvPr/>
          </p:nvSpPr>
          <p:spPr bwMode="auto">
            <a:xfrm>
              <a:off x="11912088" y="5275696"/>
              <a:ext cx="160865" cy="152919"/>
            </a:xfrm>
            <a:custGeom>
              <a:avLst/>
              <a:gdLst>
                <a:gd name="T0" fmla="*/ 5 w 20"/>
                <a:gd name="T1" fmla="*/ 14 h 18"/>
                <a:gd name="T2" fmla="*/ 14 w 20"/>
                <a:gd name="T3" fmla="*/ 18 h 18"/>
                <a:gd name="T4" fmla="*/ 14 w 20"/>
                <a:gd name="T5" fmla="*/ 13 h 18"/>
                <a:gd name="T6" fmla="*/ 17 w 20"/>
                <a:gd name="T7" fmla="*/ 11 h 18"/>
                <a:gd name="T8" fmla="*/ 18 w 20"/>
                <a:gd name="T9" fmla="*/ 6 h 18"/>
                <a:gd name="T10" fmla="*/ 20 w 20"/>
                <a:gd name="T11" fmla="*/ 5 h 18"/>
                <a:gd name="T12" fmla="*/ 19 w 20"/>
                <a:gd name="T13" fmla="*/ 0 h 18"/>
                <a:gd name="T14" fmla="*/ 15 w 20"/>
                <a:gd name="T15" fmla="*/ 1 h 18"/>
                <a:gd name="T16" fmla="*/ 10 w 20"/>
                <a:gd name="T17" fmla="*/ 3 h 18"/>
                <a:gd name="T18" fmla="*/ 12 w 20"/>
                <a:gd name="T19" fmla="*/ 6 h 18"/>
                <a:gd name="T20" fmla="*/ 10 w 20"/>
                <a:gd name="T21" fmla="*/ 4 h 18"/>
                <a:gd name="T22" fmla="*/ 7 w 20"/>
                <a:gd name="T23" fmla="*/ 6 h 18"/>
                <a:gd name="T24" fmla="*/ 5 w 20"/>
                <a:gd name="T25" fmla="*/ 8 h 18"/>
                <a:gd name="T26" fmla="*/ 5 w 20"/>
                <a:gd name="T27" fmla="*/ 12 h 18"/>
                <a:gd name="T28" fmla="*/ 3 w 20"/>
                <a:gd name="T29" fmla="*/ 12 h 18"/>
                <a:gd name="T30" fmla="*/ 4 w 20"/>
                <a:gd name="T31" fmla="*/ 12 h 18"/>
                <a:gd name="T32" fmla="*/ 3 w 20"/>
                <a:gd name="T33" fmla="*/ 12 h 18"/>
                <a:gd name="T34" fmla="*/ 4 w 20"/>
                <a:gd name="T35" fmla="*/ 14 h 18"/>
                <a:gd name="T36" fmla="*/ 2 w 20"/>
                <a:gd name="T37" fmla="*/ 13 h 18"/>
                <a:gd name="T38" fmla="*/ 3 w 20"/>
                <a:gd name="T39" fmla="*/ 14 h 18"/>
                <a:gd name="T40" fmla="*/ 1 w 20"/>
                <a:gd name="T41" fmla="*/ 14 h 18"/>
                <a:gd name="T42" fmla="*/ 2 w 20"/>
                <a:gd name="T43" fmla="*/ 15 h 18"/>
                <a:gd name="T44" fmla="*/ 0 w 20"/>
                <a:gd name="T45" fmla="*/ 15 h 18"/>
                <a:gd name="T46" fmla="*/ 5 w 20"/>
                <a:gd name="T47" fmla="*/ 14 h 18"/>
                <a:gd name="T48" fmla="*/ 5 w 20"/>
                <a:gd name="T49" fmla="*/ 1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 h="18">
                  <a:moveTo>
                    <a:pt x="5" y="14"/>
                  </a:moveTo>
                  <a:cubicBezTo>
                    <a:pt x="7" y="12"/>
                    <a:pt x="13" y="16"/>
                    <a:pt x="14" y="18"/>
                  </a:cubicBezTo>
                  <a:cubicBezTo>
                    <a:pt x="15" y="16"/>
                    <a:pt x="15" y="14"/>
                    <a:pt x="14" y="13"/>
                  </a:cubicBezTo>
                  <a:cubicBezTo>
                    <a:pt x="13" y="9"/>
                    <a:pt x="15" y="11"/>
                    <a:pt x="17" y="11"/>
                  </a:cubicBezTo>
                  <a:cubicBezTo>
                    <a:pt x="19" y="10"/>
                    <a:pt x="19" y="8"/>
                    <a:pt x="18" y="6"/>
                  </a:cubicBezTo>
                  <a:cubicBezTo>
                    <a:pt x="18" y="6"/>
                    <a:pt x="20" y="5"/>
                    <a:pt x="20" y="5"/>
                  </a:cubicBezTo>
                  <a:cubicBezTo>
                    <a:pt x="20" y="3"/>
                    <a:pt x="20" y="2"/>
                    <a:pt x="19" y="0"/>
                  </a:cubicBezTo>
                  <a:cubicBezTo>
                    <a:pt x="19" y="0"/>
                    <a:pt x="15" y="1"/>
                    <a:pt x="15" y="1"/>
                  </a:cubicBezTo>
                  <a:cubicBezTo>
                    <a:pt x="13" y="1"/>
                    <a:pt x="12" y="1"/>
                    <a:pt x="10" y="3"/>
                  </a:cubicBezTo>
                  <a:cubicBezTo>
                    <a:pt x="10" y="3"/>
                    <a:pt x="13" y="5"/>
                    <a:pt x="12" y="6"/>
                  </a:cubicBezTo>
                  <a:cubicBezTo>
                    <a:pt x="10" y="8"/>
                    <a:pt x="9" y="4"/>
                    <a:pt x="10" y="4"/>
                  </a:cubicBezTo>
                  <a:cubicBezTo>
                    <a:pt x="10" y="4"/>
                    <a:pt x="7" y="5"/>
                    <a:pt x="7" y="6"/>
                  </a:cubicBezTo>
                  <a:cubicBezTo>
                    <a:pt x="7" y="7"/>
                    <a:pt x="6" y="7"/>
                    <a:pt x="5" y="8"/>
                  </a:cubicBezTo>
                  <a:cubicBezTo>
                    <a:pt x="5" y="9"/>
                    <a:pt x="3" y="12"/>
                    <a:pt x="5" y="12"/>
                  </a:cubicBezTo>
                  <a:cubicBezTo>
                    <a:pt x="5" y="12"/>
                    <a:pt x="4" y="12"/>
                    <a:pt x="3" y="12"/>
                  </a:cubicBezTo>
                  <a:cubicBezTo>
                    <a:pt x="3" y="12"/>
                    <a:pt x="4" y="12"/>
                    <a:pt x="4" y="12"/>
                  </a:cubicBezTo>
                  <a:cubicBezTo>
                    <a:pt x="4" y="12"/>
                    <a:pt x="3" y="12"/>
                    <a:pt x="3" y="12"/>
                  </a:cubicBezTo>
                  <a:cubicBezTo>
                    <a:pt x="2" y="13"/>
                    <a:pt x="4" y="14"/>
                    <a:pt x="4" y="14"/>
                  </a:cubicBezTo>
                  <a:cubicBezTo>
                    <a:pt x="4" y="13"/>
                    <a:pt x="2" y="13"/>
                    <a:pt x="2" y="13"/>
                  </a:cubicBezTo>
                  <a:cubicBezTo>
                    <a:pt x="2" y="13"/>
                    <a:pt x="3" y="14"/>
                    <a:pt x="3" y="14"/>
                  </a:cubicBezTo>
                  <a:cubicBezTo>
                    <a:pt x="3" y="14"/>
                    <a:pt x="2" y="13"/>
                    <a:pt x="1" y="14"/>
                  </a:cubicBezTo>
                  <a:cubicBezTo>
                    <a:pt x="1" y="14"/>
                    <a:pt x="2" y="15"/>
                    <a:pt x="2" y="15"/>
                  </a:cubicBezTo>
                  <a:cubicBezTo>
                    <a:pt x="2" y="14"/>
                    <a:pt x="1" y="14"/>
                    <a:pt x="0" y="15"/>
                  </a:cubicBezTo>
                  <a:cubicBezTo>
                    <a:pt x="1" y="15"/>
                    <a:pt x="4" y="16"/>
                    <a:pt x="5" y="14"/>
                  </a:cubicBezTo>
                  <a:cubicBezTo>
                    <a:pt x="5" y="14"/>
                    <a:pt x="5" y="15"/>
                    <a:pt x="5" y="1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32" name="Freeform 654">
              <a:extLst>
                <a:ext uri="{FF2B5EF4-FFF2-40B4-BE49-F238E27FC236}">
                  <a16:creationId xmlns:a16="http://schemas.microsoft.com/office/drawing/2014/main" xmlns="" id="{DBB9FC80-FC93-499B-A38E-706A3F93F31E}"/>
                </a:ext>
              </a:extLst>
            </p:cNvPr>
            <p:cNvSpPr>
              <a:spLocks/>
            </p:cNvSpPr>
            <p:nvPr/>
          </p:nvSpPr>
          <p:spPr bwMode="auto">
            <a:xfrm>
              <a:off x="12105666" y="5021797"/>
              <a:ext cx="119965" cy="187539"/>
            </a:xfrm>
            <a:custGeom>
              <a:avLst/>
              <a:gdLst>
                <a:gd name="T0" fmla="*/ 10 w 15"/>
                <a:gd name="T1" fmla="*/ 21 h 22"/>
                <a:gd name="T2" fmla="*/ 8 w 15"/>
                <a:gd name="T3" fmla="*/ 17 h 22"/>
                <a:gd name="T4" fmla="*/ 11 w 15"/>
                <a:gd name="T5" fmla="*/ 12 h 22"/>
                <a:gd name="T6" fmla="*/ 11 w 15"/>
                <a:gd name="T7" fmla="*/ 13 h 22"/>
                <a:gd name="T8" fmla="*/ 15 w 15"/>
                <a:gd name="T9" fmla="*/ 10 h 22"/>
                <a:gd name="T10" fmla="*/ 11 w 15"/>
                <a:gd name="T11" fmla="*/ 7 h 22"/>
                <a:gd name="T12" fmla="*/ 10 w 15"/>
                <a:gd name="T13" fmla="*/ 5 h 22"/>
                <a:gd name="T14" fmla="*/ 12 w 15"/>
                <a:gd name="T15" fmla="*/ 4 h 22"/>
                <a:gd name="T16" fmla="*/ 12 w 15"/>
                <a:gd name="T17" fmla="*/ 1 h 22"/>
                <a:gd name="T18" fmla="*/ 11 w 15"/>
                <a:gd name="T19" fmla="*/ 1 h 22"/>
                <a:gd name="T20" fmla="*/ 7 w 15"/>
                <a:gd name="T21" fmla="*/ 4 h 22"/>
                <a:gd name="T22" fmla="*/ 2 w 15"/>
                <a:gd name="T23" fmla="*/ 5 h 22"/>
                <a:gd name="T24" fmla="*/ 4 w 15"/>
                <a:gd name="T25" fmla="*/ 6 h 22"/>
                <a:gd name="T26" fmla="*/ 6 w 15"/>
                <a:gd name="T27" fmla="*/ 8 h 22"/>
                <a:gd name="T28" fmla="*/ 4 w 15"/>
                <a:gd name="T29" fmla="*/ 8 h 22"/>
                <a:gd name="T30" fmla="*/ 2 w 15"/>
                <a:gd name="T31" fmla="*/ 8 h 22"/>
                <a:gd name="T32" fmla="*/ 0 w 15"/>
                <a:gd name="T33" fmla="*/ 9 h 22"/>
                <a:gd name="T34" fmla="*/ 0 w 15"/>
                <a:gd name="T35" fmla="*/ 14 h 22"/>
                <a:gd name="T36" fmla="*/ 2 w 15"/>
                <a:gd name="T37" fmla="*/ 16 h 22"/>
                <a:gd name="T38" fmla="*/ 2 w 15"/>
                <a:gd name="T39" fmla="*/ 20 h 22"/>
                <a:gd name="T40" fmla="*/ 10 w 15"/>
                <a:gd name="T41" fmla="*/ 2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 h="22">
                  <a:moveTo>
                    <a:pt x="10" y="21"/>
                  </a:moveTo>
                  <a:cubicBezTo>
                    <a:pt x="10" y="20"/>
                    <a:pt x="6" y="18"/>
                    <a:pt x="8" y="17"/>
                  </a:cubicBezTo>
                  <a:cubicBezTo>
                    <a:pt x="9" y="16"/>
                    <a:pt x="9" y="13"/>
                    <a:pt x="11" y="12"/>
                  </a:cubicBezTo>
                  <a:cubicBezTo>
                    <a:pt x="11" y="12"/>
                    <a:pt x="11" y="13"/>
                    <a:pt x="11" y="13"/>
                  </a:cubicBezTo>
                  <a:cubicBezTo>
                    <a:pt x="12" y="13"/>
                    <a:pt x="15" y="11"/>
                    <a:pt x="15" y="10"/>
                  </a:cubicBezTo>
                  <a:cubicBezTo>
                    <a:pt x="15" y="9"/>
                    <a:pt x="11" y="9"/>
                    <a:pt x="11" y="7"/>
                  </a:cubicBezTo>
                  <a:cubicBezTo>
                    <a:pt x="11" y="6"/>
                    <a:pt x="10" y="6"/>
                    <a:pt x="10" y="5"/>
                  </a:cubicBezTo>
                  <a:cubicBezTo>
                    <a:pt x="10" y="4"/>
                    <a:pt x="12" y="5"/>
                    <a:pt x="12" y="4"/>
                  </a:cubicBezTo>
                  <a:cubicBezTo>
                    <a:pt x="12" y="3"/>
                    <a:pt x="12" y="2"/>
                    <a:pt x="12" y="1"/>
                  </a:cubicBezTo>
                  <a:cubicBezTo>
                    <a:pt x="12" y="0"/>
                    <a:pt x="12" y="1"/>
                    <a:pt x="11" y="1"/>
                  </a:cubicBezTo>
                  <a:cubicBezTo>
                    <a:pt x="8" y="1"/>
                    <a:pt x="9" y="2"/>
                    <a:pt x="7" y="4"/>
                  </a:cubicBezTo>
                  <a:cubicBezTo>
                    <a:pt x="6" y="5"/>
                    <a:pt x="3" y="3"/>
                    <a:pt x="2" y="5"/>
                  </a:cubicBezTo>
                  <a:cubicBezTo>
                    <a:pt x="0" y="7"/>
                    <a:pt x="3" y="7"/>
                    <a:pt x="4" y="6"/>
                  </a:cubicBezTo>
                  <a:cubicBezTo>
                    <a:pt x="5" y="5"/>
                    <a:pt x="7" y="6"/>
                    <a:pt x="6" y="8"/>
                  </a:cubicBezTo>
                  <a:cubicBezTo>
                    <a:pt x="6" y="7"/>
                    <a:pt x="4" y="6"/>
                    <a:pt x="4" y="8"/>
                  </a:cubicBezTo>
                  <a:cubicBezTo>
                    <a:pt x="3" y="8"/>
                    <a:pt x="2" y="9"/>
                    <a:pt x="2" y="8"/>
                  </a:cubicBezTo>
                  <a:cubicBezTo>
                    <a:pt x="2" y="9"/>
                    <a:pt x="0" y="7"/>
                    <a:pt x="0" y="9"/>
                  </a:cubicBezTo>
                  <a:cubicBezTo>
                    <a:pt x="0" y="11"/>
                    <a:pt x="0" y="12"/>
                    <a:pt x="0" y="14"/>
                  </a:cubicBezTo>
                  <a:cubicBezTo>
                    <a:pt x="1" y="15"/>
                    <a:pt x="2" y="15"/>
                    <a:pt x="2" y="16"/>
                  </a:cubicBezTo>
                  <a:cubicBezTo>
                    <a:pt x="3" y="18"/>
                    <a:pt x="1" y="19"/>
                    <a:pt x="2" y="20"/>
                  </a:cubicBezTo>
                  <a:cubicBezTo>
                    <a:pt x="4" y="22"/>
                    <a:pt x="8" y="21"/>
                    <a:pt x="10" y="2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33" name="Freeform 655">
              <a:extLst>
                <a:ext uri="{FF2B5EF4-FFF2-40B4-BE49-F238E27FC236}">
                  <a16:creationId xmlns:a16="http://schemas.microsoft.com/office/drawing/2014/main" xmlns="" id="{FA1956E1-290C-48CF-8239-09087D604CAF}"/>
                </a:ext>
              </a:extLst>
            </p:cNvPr>
            <p:cNvSpPr>
              <a:spLocks/>
            </p:cNvSpPr>
            <p:nvPr/>
          </p:nvSpPr>
          <p:spPr bwMode="auto">
            <a:xfrm>
              <a:off x="12018421" y="5192028"/>
              <a:ext cx="357169" cy="438552"/>
            </a:xfrm>
            <a:custGeom>
              <a:avLst/>
              <a:gdLst>
                <a:gd name="T0" fmla="*/ 44 w 45"/>
                <a:gd name="T1" fmla="*/ 24 h 52"/>
                <a:gd name="T2" fmla="*/ 43 w 45"/>
                <a:gd name="T3" fmla="*/ 18 h 52"/>
                <a:gd name="T4" fmla="*/ 42 w 45"/>
                <a:gd name="T5" fmla="*/ 12 h 52"/>
                <a:gd name="T6" fmla="*/ 41 w 45"/>
                <a:gd name="T7" fmla="*/ 7 h 52"/>
                <a:gd name="T8" fmla="*/ 38 w 45"/>
                <a:gd name="T9" fmla="*/ 4 h 52"/>
                <a:gd name="T10" fmla="*/ 38 w 45"/>
                <a:gd name="T11" fmla="*/ 2 h 52"/>
                <a:gd name="T12" fmla="*/ 37 w 45"/>
                <a:gd name="T13" fmla="*/ 5 h 52"/>
                <a:gd name="T14" fmla="*/ 33 w 45"/>
                <a:gd name="T15" fmla="*/ 4 h 52"/>
                <a:gd name="T16" fmla="*/ 25 w 45"/>
                <a:gd name="T17" fmla="*/ 7 h 52"/>
                <a:gd name="T18" fmla="*/ 26 w 45"/>
                <a:gd name="T19" fmla="*/ 4 h 52"/>
                <a:gd name="T20" fmla="*/ 21 w 45"/>
                <a:gd name="T21" fmla="*/ 4 h 52"/>
                <a:gd name="T22" fmla="*/ 20 w 45"/>
                <a:gd name="T23" fmla="*/ 1 h 52"/>
                <a:gd name="T24" fmla="*/ 13 w 45"/>
                <a:gd name="T25" fmla="*/ 0 h 52"/>
                <a:gd name="T26" fmla="*/ 15 w 45"/>
                <a:gd name="T27" fmla="*/ 3 h 52"/>
                <a:gd name="T28" fmla="*/ 15 w 45"/>
                <a:gd name="T29" fmla="*/ 6 h 52"/>
                <a:gd name="T30" fmla="*/ 17 w 45"/>
                <a:gd name="T31" fmla="*/ 7 h 52"/>
                <a:gd name="T32" fmla="*/ 20 w 45"/>
                <a:gd name="T33" fmla="*/ 9 h 52"/>
                <a:gd name="T34" fmla="*/ 15 w 45"/>
                <a:gd name="T35" fmla="*/ 8 h 52"/>
                <a:gd name="T36" fmla="*/ 14 w 45"/>
                <a:gd name="T37" fmla="*/ 8 h 52"/>
                <a:gd name="T38" fmla="*/ 13 w 45"/>
                <a:gd name="T39" fmla="*/ 10 h 52"/>
                <a:gd name="T40" fmla="*/ 6 w 45"/>
                <a:gd name="T41" fmla="*/ 10 h 52"/>
                <a:gd name="T42" fmla="*/ 6 w 45"/>
                <a:gd name="T43" fmla="*/ 15 h 52"/>
                <a:gd name="T44" fmla="*/ 6 w 45"/>
                <a:gd name="T45" fmla="*/ 17 h 52"/>
                <a:gd name="T46" fmla="*/ 1 w 45"/>
                <a:gd name="T47" fmla="*/ 22 h 52"/>
                <a:gd name="T48" fmla="*/ 2 w 45"/>
                <a:gd name="T49" fmla="*/ 26 h 52"/>
                <a:gd name="T50" fmla="*/ 2 w 45"/>
                <a:gd name="T51" fmla="*/ 30 h 52"/>
                <a:gd name="T52" fmla="*/ 1 w 45"/>
                <a:gd name="T53" fmla="*/ 33 h 52"/>
                <a:gd name="T54" fmla="*/ 3 w 45"/>
                <a:gd name="T55" fmla="*/ 37 h 52"/>
                <a:gd name="T56" fmla="*/ 11 w 45"/>
                <a:gd name="T57" fmla="*/ 40 h 52"/>
                <a:gd name="T58" fmla="*/ 9 w 45"/>
                <a:gd name="T59" fmla="*/ 49 h 52"/>
                <a:gd name="T60" fmla="*/ 19 w 45"/>
                <a:gd name="T61" fmla="*/ 49 h 52"/>
                <a:gd name="T62" fmla="*/ 23 w 45"/>
                <a:gd name="T63" fmla="*/ 51 h 52"/>
                <a:gd name="T64" fmla="*/ 26 w 45"/>
                <a:gd name="T65" fmla="*/ 50 h 52"/>
                <a:gd name="T66" fmla="*/ 33 w 45"/>
                <a:gd name="T67" fmla="*/ 49 h 52"/>
                <a:gd name="T68" fmla="*/ 36 w 45"/>
                <a:gd name="T69" fmla="*/ 49 h 52"/>
                <a:gd name="T70" fmla="*/ 36 w 45"/>
                <a:gd name="T71" fmla="*/ 45 h 52"/>
                <a:gd name="T72" fmla="*/ 40 w 45"/>
                <a:gd name="T73" fmla="*/ 43 h 52"/>
                <a:gd name="T74" fmla="*/ 35 w 45"/>
                <a:gd name="T75" fmla="*/ 37 h 52"/>
                <a:gd name="T76" fmla="*/ 32 w 45"/>
                <a:gd name="T77" fmla="*/ 31 h 52"/>
                <a:gd name="T78" fmla="*/ 41 w 45"/>
                <a:gd name="T79" fmla="*/ 26 h 52"/>
                <a:gd name="T80" fmla="*/ 44 w 45"/>
                <a:gd name="T81" fmla="*/ 28 h 52"/>
                <a:gd name="T82" fmla="*/ 44 w 45"/>
                <a:gd name="T83" fmla="*/ 24 h 52"/>
                <a:gd name="T84" fmla="*/ 44 w 45"/>
                <a:gd name="T85" fmla="*/ 2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5" h="52">
                  <a:moveTo>
                    <a:pt x="44" y="24"/>
                  </a:moveTo>
                  <a:cubicBezTo>
                    <a:pt x="43" y="22"/>
                    <a:pt x="43" y="20"/>
                    <a:pt x="43" y="18"/>
                  </a:cubicBezTo>
                  <a:cubicBezTo>
                    <a:pt x="42" y="16"/>
                    <a:pt x="41" y="15"/>
                    <a:pt x="42" y="12"/>
                  </a:cubicBezTo>
                  <a:cubicBezTo>
                    <a:pt x="43" y="10"/>
                    <a:pt x="42" y="8"/>
                    <a:pt x="41" y="7"/>
                  </a:cubicBezTo>
                  <a:cubicBezTo>
                    <a:pt x="40" y="6"/>
                    <a:pt x="38" y="5"/>
                    <a:pt x="38" y="4"/>
                  </a:cubicBezTo>
                  <a:cubicBezTo>
                    <a:pt x="38" y="4"/>
                    <a:pt x="39" y="3"/>
                    <a:pt x="38" y="2"/>
                  </a:cubicBezTo>
                  <a:cubicBezTo>
                    <a:pt x="37" y="2"/>
                    <a:pt x="37" y="5"/>
                    <a:pt x="37" y="5"/>
                  </a:cubicBezTo>
                  <a:cubicBezTo>
                    <a:pt x="35" y="5"/>
                    <a:pt x="35" y="4"/>
                    <a:pt x="33" y="4"/>
                  </a:cubicBezTo>
                  <a:cubicBezTo>
                    <a:pt x="31" y="5"/>
                    <a:pt x="28" y="7"/>
                    <a:pt x="25" y="7"/>
                  </a:cubicBezTo>
                  <a:cubicBezTo>
                    <a:pt x="24" y="6"/>
                    <a:pt x="26" y="5"/>
                    <a:pt x="26" y="4"/>
                  </a:cubicBezTo>
                  <a:cubicBezTo>
                    <a:pt x="24" y="4"/>
                    <a:pt x="23" y="5"/>
                    <a:pt x="21" y="4"/>
                  </a:cubicBezTo>
                  <a:cubicBezTo>
                    <a:pt x="20" y="3"/>
                    <a:pt x="23" y="1"/>
                    <a:pt x="20" y="1"/>
                  </a:cubicBezTo>
                  <a:cubicBezTo>
                    <a:pt x="18" y="1"/>
                    <a:pt x="16" y="1"/>
                    <a:pt x="13" y="0"/>
                  </a:cubicBezTo>
                  <a:cubicBezTo>
                    <a:pt x="14" y="1"/>
                    <a:pt x="15" y="1"/>
                    <a:pt x="15" y="3"/>
                  </a:cubicBezTo>
                  <a:cubicBezTo>
                    <a:pt x="14" y="4"/>
                    <a:pt x="14" y="4"/>
                    <a:pt x="15" y="6"/>
                  </a:cubicBezTo>
                  <a:cubicBezTo>
                    <a:pt x="15" y="8"/>
                    <a:pt x="15" y="7"/>
                    <a:pt x="17" y="7"/>
                  </a:cubicBezTo>
                  <a:cubicBezTo>
                    <a:pt x="18" y="7"/>
                    <a:pt x="19" y="8"/>
                    <a:pt x="20" y="9"/>
                  </a:cubicBezTo>
                  <a:cubicBezTo>
                    <a:pt x="19" y="8"/>
                    <a:pt x="16" y="8"/>
                    <a:pt x="15" y="8"/>
                  </a:cubicBezTo>
                  <a:cubicBezTo>
                    <a:pt x="15" y="8"/>
                    <a:pt x="14" y="8"/>
                    <a:pt x="14" y="8"/>
                  </a:cubicBezTo>
                  <a:cubicBezTo>
                    <a:pt x="13" y="9"/>
                    <a:pt x="14" y="10"/>
                    <a:pt x="13" y="10"/>
                  </a:cubicBezTo>
                  <a:cubicBezTo>
                    <a:pt x="11" y="11"/>
                    <a:pt x="7" y="6"/>
                    <a:pt x="6" y="10"/>
                  </a:cubicBezTo>
                  <a:cubicBezTo>
                    <a:pt x="7" y="12"/>
                    <a:pt x="8" y="14"/>
                    <a:pt x="6" y="15"/>
                  </a:cubicBezTo>
                  <a:cubicBezTo>
                    <a:pt x="5" y="17"/>
                    <a:pt x="5" y="15"/>
                    <a:pt x="6" y="17"/>
                  </a:cubicBezTo>
                  <a:cubicBezTo>
                    <a:pt x="6" y="22"/>
                    <a:pt x="0" y="20"/>
                    <a:pt x="1" y="22"/>
                  </a:cubicBezTo>
                  <a:cubicBezTo>
                    <a:pt x="1" y="23"/>
                    <a:pt x="2" y="24"/>
                    <a:pt x="2" y="26"/>
                  </a:cubicBezTo>
                  <a:cubicBezTo>
                    <a:pt x="2" y="28"/>
                    <a:pt x="1" y="28"/>
                    <a:pt x="2" y="30"/>
                  </a:cubicBezTo>
                  <a:cubicBezTo>
                    <a:pt x="3" y="31"/>
                    <a:pt x="0" y="33"/>
                    <a:pt x="1" y="33"/>
                  </a:cubicBezTo>
                  <a:cubicBezTo>
                    <a:pt x="3" y="34"/>
                    <a:pt x="2" y="36"/>
                    <a:pt x="3" y="37"/>
                  </a:cubicBezTo>
                  <a:cubicBezTo>
                    <a:pt x="4" y="40"/>
                    <a:pt x="8" y="39"/>
                    <a:pt x="11" y="40"/>
                  </a:cubicBezTo>
                  <a:cubicBezTo>
                    <a:pt x="11" y="40"/>
                    <a:pt x="9" y="48"/>
                    <a:pt x="9" y="49"/>
                  </a:cubicBezTo>
                  <a:cubicBezTo>
                    <a:pt x="13" y="49"/>
                    <a:pt x="15" y="48"/>
                    <a:pt x="19" y="49"/>
                  </a:cubicBezTo>
                  <a:cubicBezTo>
                    <a:pt x="19" y="49"/>
                    <a:pt x="23" y="52"/>
                    <a:pt x="23" y="51"/>
                  </a:cubicBezTo>
                  <a:cubicBezTo>
                    <a:pt x="24" y="49"/>
                    <a:pt x="25" y="49"/>
                    <a:pt x="26" y="50"/>
                  </a:cubicBezTo>
                  <a:cubicBezTo>
                    <a:pt x="27" y="51"/>
                    <a:pt x="32" y="48"/>
                    <a:pt x="33" y="49"/>
                  </a:cubicBezTo>
                  <a:cubicBezTo>
                    <a:pt x="33" y="49"/>
                    <a:pt x="37" y="50"/>
                    <a:pt x="36" y="49"/>
                  </a:cubicBezTo>
                  <a:cubicBezTo>
                    <a:pt x="35" y="46"/>
                    <a:pt x="34" y="46"/>
                    <a:pt x="36" y="45"/>
                  </a:cubicBezTo>
                  <a:cubicBezTo>
                    <a:pt x="38" y="43"/>
                    <a:pt x="38" y="43"/>
                    <a:pt x="40" y="43"/>
                  </a:cubicBezTo>
                  <a:cubicBezTo>
                    <a:pt x="41" y="42"/>
                    <a:pt x="36" y="38"/>
                    <a:pt x="35" y="37"/>
                  </a:cubicBezTo>
                  <a:cubicBezTo>
                    <a:pt x="34" y="37"/>
                    <a:pt x="31" y="32"/>
                    <a:pt x="32" y="31"/>
                  </a:cubicBezTo>
                  <a:cubicBezTo>
                    <a:pt x="36" y="30"/>
                    <a:pt x="38" y="29"/>
                    <a:pt x="41" y="26"/>
                  </a:cubicBezTo>
                  <a:cubicBezTo>
                    <a:pt x="42" y="25"/>
                    <a:pt x="43" y="29"/>
                    <a:pt x="44" y="28"/>
                  </a:cubicBezTo>
                  <a:cubicBezTo>
                    <a:pt x="45" y="27"/>
                    <a:pt x="45" y="25"/>
                    <a:pt x="44" y="24"/>
                  </a:cubicBezTo>
                  <a:cubicBezTo>
                    <a:pt x="44" y="23"/>
                    <a:pt x="44" y="24"/>
                    <a:pt x="44" y="2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34" name="Freeform 656">
              <a:extLst>
                <a:ext uri="{FF2B5EF4-FFF2-40B4-BE49-F238E27FC236}">
                  <a16:creationId xmlns:a16="http://schemas.microsoft.com/office/drawing/2014/main" xmlns="" id="{B50B7EA7-883D-426A-8DD5-6F644D6D44F1}"/>
                </a:ext>
              </a:extLst>
            </p:cNvPr>
            <p:cNvSpPr>
              <a:spLocks/>
            </p:cNvSpPr>
            <p:nvPr/>
          </p:nvSpPr>
          <p:spPr bwMode="auto">
            <a:xfrm>
              <a:off x="12648239" y="5327631"/>
              <a:ext cx="711612" cy="447209"/>
            </a:xfrm>
            <a:custGeom>
              <a:avLst/>
              <a:gdLst>
                <a:gd name="T0" fmla="*/ 0 w 89"/>
                <a:gd name="T1" fmla="*/ 27 h 53"/>
                <a:gd name="T2" fmla="*/ 9 w 89"/>
                <a:gd name="T3" fmla="*/ 30 h 53"/>
                <a:gd name="T4" fmla="*/ 16 w 89"/>
                <a:gd name="T5" fmla="*/ 31 h 53"/>
                <a:gd name="T6" fmla="*/ 22 w 89"/>
                <a:gd name="T7" fmla="*/ 28 h 53"/>
                <a:gd name="T8" fmla="*/ 33 w 89"/>
                <a:gd name="T9" fmla="*/ 30 h 53"/>
                <a:gd name="T10" fmla="*/ 40 w 89"/>
                <a:gd name="T11" fmla="*/ 41 h 53"/>
                <a:gd name="T12" fmla="*/ 44 w 89"/>
                <a:gd name="T13" fmla="*/ 38 h 53"/>
                <a:gd name="T14" fmla="*/ 47 w 89"/>
                <a:gd name="T15" fmla="*/ 41 h 53"/>
                <a:gd name="T16" fmla="*/ 57 w 89"/>
                <a:gd name="T17" fmla="*/ 42 h 53"/>
                <a:gd name="T18" fmla="*/ 51 w 89"/>
                <a:gd name="T19" fmla="*/ 46 h 53"/>
                <a:gd name="T20" fmla="*/ 55 w 89"/>
                <a:gd name="T21" fmla="*/ 49 h 53"/>
                <a:gd name="T22" fmla="*/ 59 w 89"/>
                <a:gd name="T23" fmla="*/ 51 h 53"/>
                <a:gd name="T24" fmla="*/ 67 w 89"/>
                <a:gd name="T25" fmla="*/ 48 h 53"/>
                <a:gd name="T26" fmla="*/ 72 w 89"/>
                <a:gd name="T27" fmla="*/ 46 h 53"/>
                <a:gd name="T28" fmla="*/ 68 w 89"/>
                <a:gd name="T29" fmla="*/ 46 h 53"/>
                <a:gd name="T30" fmla="*/ 63 w 89"/>
                <a:gd name="T31" fmla="*/ 44 h 53"/>
                <a:gd name="T32" fmla="*/ 72 w 89"/>
                <a:gd name="T33" fmla="*/ 38 h 53"/>
                <a:gd name="T34" fmla="*/ 78 w 89"/>
                <a:gd name="T35" fmla="*/ 35 h 53"/>
                <a:gd name="T36" fmla="*/ 84 w 89"/>
                <a:gd name="T37" fmla="*/ 31 h 53"/>
                <a:gd name="T38" fmla="*/ 87 w 89"/>
                <a:gd name="T39" fmla="*/ 28 h 53"/>
                <a:gd name="T40" fmla="*/ 86 w 89"/>
                <a:gd name="T41" fmla="*/ 26 h 53"/>
                <a:gd name="T42" fmla="*/ 88 w 89"/>
                <a:gd name="T43" fmla="*/ 25 h 53"/>
                <a:gd name="T44" fmla="*/ 86 w 89"/>
                <a:gd name="T45" fmla="*/ 24 h 53"/>
                <a:gd name="T46" fmla="*/ 88 w 89"/>
                <a:gd name="T47" fmla="*/ 21 h 53"/>
                <a:gd name="T48" fmla="*/ 85 w 89"/>
                <a:gd name="T49" fmla="*/ 19 h 53"/>
                <a:gd name="T50" fmla="*/ 82 w 89"/>
                <a:gd name="T51" fmla="*/ 18 h 53"/>
                <a:gd name="T52" fmla="*/ 78 w 89"/>
                <a:gd name="T53" fmla="*/ 18 h 53"/>
                <a:gd name="T54" fmla="*/ 75 w 89"/>
                <a:gd name="T55" fmla="*/ 15 h 53"/>
                <a:gd name="T56" fmla="*/ 72 w 89"/>
                <a:gd name="T57" fmla="*/ 17 h 53"/>
                <a:gd name="T58" fmla="*/ 69 w 89"/>
                <a:gd name="T59" fmla="*/ 14 h 53"/>
                <a:gd name="T60" fmla="*/ 65 w 89"/>
                <a:gd name="T61" fmla="*/ 14 h 53"/>
                <a:gd name="T62" fmla="*/ 64 w 89"/>
                <a:gd name="T63" fmla="*/ 10 h 53"/>
                <a:gd name="T64" fmla="*/ 60 w 89"/>
                <a:gd name="T65" fmla="*/ 9 h 53"/>
                <a:gd name="T66" fmla="*/ 60 w 89"/>
                <a:gd name="T67" fmla="*/ 5 h 53"/>
                <a:gd name="T68" fmla="*/ 58 w 89"/>
                <a:gd name="T69" fmla="*/ 2 h 53"/>
                <a:gd name="T70" fmla="*/ 53 w 89"/>
                <a:gd name="T71" fmla="*/ 1 h 53"/>
                <a:gd name="T72" fmla="*/ 47 w 89"/>
                <a:gd name="T73" fmla="*/ 2 h 53"/>
                <a:gd name="T74" fmla="*/ 43 w 89"/>
                <a:gd name="T75" fmla="*/ 3 h 53"/>
                <a:gd name="T76" fmla="*/ 41 w 89"/>
                <a:gd name="T77" fmla="*/ 9 h 53"/>
                <a:gd name="T78" fmla="*/ 38 w 89"/>
                <a:gd name="T79" fmla="*/ 7 h 53"/>
                <a:gd name="T80" fmla="*/ 36 w 89"/>
                <a:gd name="T81" fmla="*/ 8 h 53"/>
                <a:gd name="T82" fmla="*/ 34 w 89"/>
                <a:gd name="T83" fmla="*/ 6 h 53"/>
                <a:gd name="T84" fmla="*/ 31 w 89"/>
                <a:gd name="T85" fmla="*/ 7 h 53"/>
                <a:gd name="T86" fmla="*/ 29 w 89"/>
                <a:gd name="T87" fmla="*/ 6 h 53"/>
                <a:gd name="T88" fmla="*/ 28 w 89"/>
                <a:gd name="T89" fmla="*/ 8 h 53"/>
                <a:gd name="T90" fmla="*/ 21 w 89"/>
                <a:gd name="T91" fmla="*/ 5 h 53"/>
                <a:gd name="T92" fmla="*/ 12 w 89"/>
                <a:gd name="T93" fmla="*/ 4 h 53"/>
                <a:gd name="T94" fmla="*/ 6 w 89"/>
                <a:gd name="T95" fmla="*/ 6 h 53"/>
                <a:gd name="T96" fmla="*/ 9 w 89"/>
                <a:gd name="T97" fmla="*/ 11 h 53"/>
                <a:gd name="T98" fmla="*/ 10 w 89"/>
                <a:gd name="T99" fmla="*/ 14 h 53"/>
                <a:gd name="T100" fmla="*/ 5 w 89"/>
                <a:gd name="T101" fmla="*/ 16 h 53"/>
                <a:gd name="T102" fmla="*/ 2 w 89"/>
                <a:gd name="T103" fmla="*/ 23 h 53"/>
                <a:gd name="T104" fmla="*/ 0 w 89"/>
                <a:gd name="T105" fmla="*/ 2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9" h="53">
                  <a:moveTo>
                    <a:pt x="0" y="27"/>
                  </a:moveTo>
                  <a:cubicBezTo>
                    <a:pt x="0" y="30"/>
                    <a:pt x="7" y="30"/>
                    <a:pt x="9" y="30"/>
                  </a:cubicBezTo>
                  <a:cubicBezTo>
                    <a:pt x="11" y="30"/>
                    <a:pt x="13" y="32"/>
                    <a:pt x="16" y="31"/>
                  </a:cubicBezTo>
                  <a:cubicBezTo>
                    <a:pt x="17" y="29"/>
                    <a:pt x="20" y="28"/>
                    <a:pt x="22" y="28"/>
                  </a:cubicBezTo>
                  <a:cubicBezTo>
                    <a:pt x="25" y="26"/>
                    <a:pt x="31" y="28"/>
                    <a:pt x="33" y="30"/>
                  </a:cubicBezTo>
                  <a:cubicBezTo>
                    <a:pt x="36" y="34"/>
                    <a:pt x="37" y="38"/>
                    <a:pt x="40" y="41"/>
                  </a:cubicBezTo>
                  <a:cubicBezTo>
                    <a:pt x="42" y="40"/>
                    <a:pt x="42" y="39"/>
                    <a:pt x="44" y="38"/>
                  </a:cubicBezTo>
                  <a:cubicBezTo>
                    <a:pt x="46" y="38"/>
                    <a:pt x="46" y="40"/>
                    <a:pt x="47" y="41"/>
                  </a:cubicBezTo>
                  <a:cubicBezTo>
                    <a:pt x="48" y="42"/>
                    <a:pt x="57" y="43"/>
                    <a:pt x="57" y="42"/>
                  </a:cubicBezTo>
                  <a:cubicBezTo>
                    <a:pt x="57" y="43"/>
                    <a:pt x="51" y="45"/>
                    <a:pt x="51" y="46"/>
                  </a:cubicBezTo>
                  <a:cubicBezTo>
                    <a:pt x="52" y="47"/>
                    <a:pt x="56" y="46"/>
                    <a:pt x="55" y="49"/>
                  </a:cubicBezTo>
                  <a:cubicBezTo>
                    <a:pt x="54" y="51"/>
                    <a:pt x="57" y="53"/>
                    <a:pt x="59" y="51"/>
                  </a:cubicBezTo>
                  <a:cubicBezTo>
                    <a:pt x="61" y="50"/>
                    <a:pt x="64" y="48"/>
                    <a:pt x="67" y="48"/>
                  </a:cubicBezTo>
                  <a:cubicBezTo>
                    <a:pt x="70" y="48"/>
                    <a:pt x="71" y="48"/>
                    <a:pt x="72" y="46"/>
                  </a:cubicBezTo>
                  <a:cubicBezTo>
                    <a:pt x="72" y="46"/>
                    <a:pt x="69" y="46"/>
                    <a:pt x="68" y="46"/>
                  </a:cubicBezTo>
                  <a:cubicBezTo>
                    <a:pt x="66" y="46"/>
                    <a:pt x="64" y="47"/>
                    <a:pt x="63" y="44"/>
                  </a:cubicBezTo>
                  <a:cubicBezTo>
                    <a:pt x="60" y="40"/>
                    <a:pt x="70" y="38"/>
                    <a:pt x="72" y="38"/>
                  </a:cubicBezTo>
                  <a:cubicBezTo>
                    <a:pt x="74" y="37"/>
                    <a:pt x="76" y="36"/>
                    <a:pt x="78" y="35"/>
                  </a:cubicBezTo>
                  <a:cubicBezTo>
                    <a:pt x="79" y="33"/>
                    <a:pt x="81" y="31"/>
                    <a:pt x="84" y="31"/>
                  </a:cubicBezTo>
                  <a:cubicBezTo>
                    <a:pt x="85" y="31"/>
                    <a:pt x="87" y="31"/>
                    <a:pt x="87" y="28"/>
                  </a:cubicBezTo>
                  <a:cubicBezTo>
                    <a:pt x="87" y="27"/>
                    <a:pt x="86" y="27"/>
                    <a:pt x="86" y="26"/>
                  </a:cubicBezTo>
                  <a:cubicBezTo>
                    <a:pt x="86" y="25"/>
                    <a:pt x="88" y="25"/>
                    <a:pt x="88" y="25"/>
                  </a:cubicBezTo>
                  <a:cubicBezTo>
                    <a:pt x="88" y="25"/>
                    <a:pt x="86" y="24"/>
                    <a:pt x="86" y="24"/>
                  </a:cubicBezTo>
                  <a:cubicBezTo>
                    <a:pt x="86" y="23"/>
                    <a:pt x="89" y="23"/>
                    <a:pt x="88" y="21"/>
                  </a:cubicBezTo>
                  <a:cubicBezTo>
                    <a:pt x="88" y="21"/>
                    <a:pt x="86" y="20"/>
                    <a:pt x="85" y="19"/>
                  </a:cubicBezTo>
                  <a:cubicBezTo>
                    <a:pt x="84" y="18"/>
                    <a:pt x="83" y="20"/>
                    <a:pt x="82" y="18"/>
                  </a:cubicBezTo>
                  <a:cubicBezTo>
                    <a:pt x="81" y="17"/>
                    <a:pt x="80" y="17"/>
                    <a:pt x="78" y="18"/>
                  </a:cubicBezTo>
                  <a:cubicBezTo>
                    <a:pt x="77" y="18"/>
                    <a:pt x="76" y="15"/>
                    <a:pt x="75" y="15"/>
                  </a:cubicBezTo>
                  <a:cubicBezTo>
                    <a:pt x="74" y="14"/>
                    <a:pt x="73" y="16"/>
                    <a:pt x="72" y="17"/>
                  </a:cubicBezTo>
                  <a:cubicBezTo>
                    <a:pt x="71" y="17"/>
                    <a:pt x="70" y="14"/>
                    <a:pt x="69" y="14"/>
                  </a:cubicBezTo>
                  <a:cubicBezTo>
                    <a:pt x="68" y="14"/>
                    <a:pt x="65" y="15"/>
                    <a:pt x="65" y="14"/>
                  </a:cubicBezTo>
                  <a:cubicBezTo>
                    <a:pt x="65" y="13"/>
                    <a:pt x="65" y="11"/>
                    <a:pt x="64" y="10"/>
                  </a:cubicBezTo>
                  <a:cubicBezTo>
                    <a:pt x="63" y="9"/>
                    <a:pt x="61" y="10"/>
                    <a:pt x="60" y="9"/>
                  </a:cubicBezTo>
                  <a:cubicBezTo>
                    <a:pt x="59" y="8"/>
                    <a:pt x="58" y="6"/>
                    <a:pt x="60" y="5"/>
                  </a:cubicBezTo>
                  <a:cubicBezTo>
                    <a:pt x="61" y="5"/>
                    <a:pt x="59" y="2"/>
                    <a:pt x="58" y="2"/>
                  </a:cubicBezTo>
                  <a:cubicBezTo>
                    <a:pt x="57" y="1"/>
                    <a:pt x="54" y="2"/>
                    <a:pt x="53" y="1"/>
                  </a:cubicBezTo>
                  <a:cubicBezTo>
                    <a:pt x="50" y="0"/>
                    <a:pt x="50" y="6"/>
                    <a:pt x="47" y="2"/>
                  </a:cubicBezTo>
                  <a:cubicBezTo>
                    <a:pt x="46" y="2"/>
                    <a:pt x="44" y="3"/>
                    <a:pt x="43" y="3"/>
                  </a:cubicBezTo>
                  <a:cubicBezTo>
                    <a:pt x="41" y="4"/>
                    <a:pt x="42" y="9"/>
                    <a:pt x="41" y="9"/>
                  </a:cubicBezTo>
                  <a:cubicBezTo>
                    <a:pt x="40" y="9"/>
                    <a:pt x="39" y="7"/>
                    <a:pt x="38" y="7"/>
                  </a:cubicBezTo>
                  <a:cubicBezTo>
                    <a:pt x="38" y="7"/>
                    <a:pt x="37" y="8"/>
                    <a:pt x="36" y="8"/>
                  </a:cubicBezTo>
                  <a:cubicBezTo>
                    <a:pt x="35" y="8"/>
                    <a:pt x="34" y="7"/>
                    <a:pt x="34" y="6"/>
                  </a:cubicBezTo>
                  <a:cubicBezTo>
                    <a:pt x="34" y="5"/>
                    <a:pt x="32" y="7"/>
                    <a:pt x="31" y="7"/>
                  </a:cubicBezTo>
                  <a:cubicBezTo>
                    <a:pt x="30" y="7"/>
                    <a:pt x="30" y="6"/>
                    <a:pt x="29" y="6"/>
                  </a:cubicBezTo>
                  <a:cubicBezTo>
                    <a:pt x="28" y="6"/>
                    <a:pt x="28" y="7"/>
                    <a:pt x="28" y="8"/>
                  </a:cubicBezTo>
                  <a:cubicBezTo>
                    <a:pt x="28" y="8"/>
                    <a:pt x="21" y="5"/>
                    <a:pt x="21" y="5"/>
                  </a:cubicBezTo>
                  <a:cubicBezTo>
                    <a:pt x="18" y="4"/>
                    <a:pt x="15" y="4"/>
                    <a:pt x="12" y="4"/>
                  </a:cubicBezTo>
                  <a:cubicBezTo>
                    <a:pt x="10" y="4"/>
                    <a:pt x="9" y="6"/>
                    <a:pt x="6" y="6"/>
                  </a:cubicBezTo>
                  <a:cubicBezTo>
                    <a:pt x="6" y="9"/>
                    <a:pt x="9" y="9"/>
                    <a:pt x="9" y="11"/>
                  </a:cubicBezTo>
                  <a:cubicBezTo>
                    <a:pt x="9" y="12"/>
                    <a:pt x="10" y="13"/>
                    <a:pt x="10" y="14"/>
                  </a:cubicBezTo>
                  <a:cubicBezTo>
                    <a:pt x="9" y="15"/>
                    <a:pt x="6" y="15"/>
                    <a:pt x="5" y="16"/>
                  </a:cubicBezTo>
                  <a:cubicBezTo>
                    <a:pt x="2" y="18"/>
                    <a:pt x="3" y="20"/>
                    <a:pt x="2" y="23"/>
                  </a:cubicBezTo>
                  <a:cubicBezTo>
                    <a:pt x="2" y="25"/>
                    <a:pt x="1" y="26"/>
                    <a:pt x="0" y="27"/>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35" name="Freeform 657">
              <a:extLst>
                <a:ext uri="{FF2B5EF4-FFF2-40B4-BE49-F238E27FC236}">
                  <a16:creationId xmlns:a16="http://schemas.microsoft.com/office/drawing/2014/main" xmlns="" id="{3D46F7E7-ACAD-4811-9956-631855302AD8}"/>
                </a:ext>
              </a:extLst>
            </p:cNvPr>
            <p:cNvSpPr>
              <a:spLocks/>
            </p:cNvSpPr>
            <p:nvPr/>
          </p:nvSpPr>
          <p:spPr bwMode="auto">
            <a:xfrm>
              <a:off x="12424667" y="5494972"/>
              <a:ext cx="239931" cy="103867"/>
            </a:xfrm>
            <a:custGeom>
              <a:avLst/>
              <a:gdLst>
                <a:gd name="T0" fmla="*/ 30 w 30"/>
                <a:gd name="T1" fmla="*/ 4 h 12"/>
                <a:gd name="T2" fmla="*/ 22 w 30"/>
                <a:gd name="T3" fmla="*/ 0 h 12"/>
                <a:gd name="T4" fmla="*/ 17 w 30"/>
                <a:gd name="T5" fmla="*/ 0 h 12"/>
                <a:gd name="T6" fmla="*/ 14 w 30"/>
                <a:gd name="T7" fmla="*/ 1 h 12"/>
                <a:gd name="T8" fmla="*/ 11 w 30"/>
                <a:gd name="T9" fmla="*/ 0 h 12"/>
                <a:gd name="T10" fmla="*/ 8 w 30"/>
                <a:gd name="T11" fmla="*/ 3 h 12"/>
                <a:gd name="T12" fmla="*/ 3 w 30"/>
                <a:gd name="T13" fmla="*/ 9 h 12"/>
                <a:gd name="T14" fmla="*/ 11 w 30"/>
                <a:gd name="T15" fmla="*/ 11 h 12"/>
                <a:gd name="T16" fmla="*/ 13 w 30"/>
                <a:gd name="T17" fmla="*/ 9 h 12"/>
                <a:gd name="T18" fmla="*/ 18 w 30"/>
                <a:gd name="T19" fmla="*/ 9 h 12"/>
                <a:gd name="T20" fmla="*/ 19 w 30"/>
                <a:gd name="T21" fmla="*/ 6 h 12"/>
                <a:gd name="T22" fmla="*/ 24 w 30"/>
                <a:gd name="T23" fmla="*/ 7 h 12"/>
                <a:gd name="T24" fmla="*/ 28 w 30"/>
                <a:gd name="T25" fmla="*/ 7 h 12"/>
                <a:gd name="T26" fmla="*/ 30 w 30"/>
                <a:gd name="T27"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12">
                  <a:moveTo>
                    <a:pt x="30" y="4"/>
                  </a:moveTo>
                  <a:cubicBezTo>
                    <a:pt x="27" y="2"/>
                    <a:pt x="26" y="0"/>
                    <a:pt x="22" y="0"/>
                  </a:cubicBezTo>
                  <a:cubicBezTo>
                    <a:pt x="20" y="0"/>
                    <a:pt x="19" y="0"/>
                    <a:pt x="17" y="0"/>
                  </a:cubicBezTo>
                  <a:cubicBezTo>
                    <a:pt x="15" y="0"/>
                    <a:pt x="15" y="1"/>
                    <a:pt x="14" y="1"/>
                  </a:cubicBezTo>
                  <a:cubicBezTo>
                    <a:pt x="13" y="1"/>
                    <a:pt x="12" y="0"/>
                    <a:pt x="11" y="0"/>
                  </a:cubicBezTo>
                  <a:cubicBezTo>
                    <a:pt x="10" y="1"/>
                    <a:pt x="9" y="2"/>
                    <a:pt x="8" y="3"/>
                  </a:cubicBezTo>
                  <a:cubicBezTo>
                    <a:pt x="6" y="5"/>
                    <a:pt x="0" y="4"/>
                    <a:pt x="3" y="9"/>
                  </a:cubicBezTo>
                  <a:cubicBezTo>
                    <a:pt x="4" y="11"/>
                    <a:pt x="8" y="12"/>
                    <a:pt x="11" y="11"/>
                  </a:cubicBezTo>
                  <a:cubicBezTo>
                    <a:pt x="12" y="11"/>
                    <a:pt x="12" y="9"/>
                    <a:pt x="13" y="9"/>
                  </a:cubicBezTo>
                  <a:cubicBezTo>
                    <a:pt x="15" y="9"/>
                    <a:pt x="17" y="9"/>
                    <a:pt x="18" y="9"/>
                  </a:cubicBezTo>
                  <a:cubicBezTo>
                    <a:pt x="19" y="9"/>
                    <a:pt x="19" y="7"/>
                    <a:pt x="19" y="6"/>
                  </a:cubicBezTo>
                  <a:cubicBezTo>
                    <a:pt x="20" y="5"/>
                    <a:pt x="23" y="7"/>
                    <a:pt x="24" y="7"/>
                  </a:cubicBezTo>
                  <a:cubicBezTo>
                    <a:pt x="25" y="7"/>
                    <a:pt x="27" y="7"/>
                    <a:pt x="28" y="7"/>
                  </a:cubicBezTo>
                  <a:cubicBezTo>
                    <a:pt x="29" y="7"/>
                    <a:pt x="29" y="5"/>
                    <a:pt x="30" y="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36" name="Freeform 658">
              <a:extLst>
                <a:ext uri="{FF2B5EF4-FFF2-40B4-BE49-F238E27FC236}">
                  <a16:creationId xmlns:a16="http://schemas.microsoft.com/office/drawing/2014/main" xmlns="" id="{A1804875-8CEE-40DA-B644-193824EB250E}"/>
                </a:ext>
              </a:extLst>
            </p:cNvPr>
            <p:cNvSpPr>
              <a:spLocks/>
            </p:cNvSpPr>
            <p:nvPr/>
          </p:nvSpPr>
          <p:spPr bwMode="auto">
            <a:xfrm>
              <a:off x="12689133" y="5114125"/>
              <a:ext cx="376254" cy="297179"/>
            </a:xfrm>
            <a:custGeom>
              <a:avLst/>
              <a:gdLst>
                <a:gd name="T0" fmla="*/ 11 w 47"/>
                <a:gd name="T1" fmla="*/ 29 h 35"/>
                <a:gd name="T2" fmla="*/ 18 w 47"/>
                <a:gd name="T3" fmla="*/ 30 h 35"/>
                <a:gd name="T4" fmla="*/ 23 w 47"/>
                <a:gd name="T5" fmla="*/ 33 h 35"/>
                <a:gd name="T6" fmla="*/ 25 w 47"/>
                <a:gd name="T7" fmla="*/ 31 h 35"/>
                <a:gd name="T8" fmla="*/ 29 w 47"/>
                <a:gd name="T9" fmla="*/ 32 h 35"/>
                <a:gd name="T10" fmla="*/ 33 w 47"/>
                <a:gd name="T11" fmla="*/ 32 h 35"/>
                <a:gd name="T12" fmla="*/ 36 w 47"/>
                <a:gd name="T13" fmla="*/ 33 h 35"/>
                <a:gd name="T14" fmla="*/ 38 w 47"/>
                <a:gd name="T15" fmla="*/ 28 h 35"/>
                <a:gd name="T16" fmla="*/ 42 w 47"/>
                <a:gd name="T17" fmla="*/ 27 h 35"/>
                <a:gd name="T18" fmla="*/ 40 w 47"/>
                <a:gd name="T19" fmla="*/ 22 h 35"/>
                <a:gd name="T20" fmla="*/ 44 w 47"/>
                <a:gd name="T21" fmla="*/ 21 h 35"/>
                <a:gd name="T22" fmla="*/ 45 w 47"/>
                <a:gd name="T23" fmla="*/ 17 h 35"/>
                <a:gd name="T24" fmla="*/ 42 w 47"/>
                <a:gd name="T25" fmla="*/ 15 h 35"/>
                <a:gd name="T26" fmla="*/ 39 w 47"/>
                <a:gd name="T27" fmla="*/ 11 h 35"/>
                <a:gd name="T28" fmla="*/ 38 w 47"/>
                <a:gd name="T29" fmla="*/ 6 h 35"/>
                <a:gd name="T30" fmla="*/ 35 w 47"/>
                <a:gd name="T31" fmla="*/ 2 h 35"/>
                <a:gd name="T32" fmla="*/ 33 w 47"/>
                <a:gd name="T33" fmla="*/ 2 h 35"/>
                <a:gd name="T34" fmla="*/ 30 w 47"/>
                <a:gd name="T35" fmla="*/ 1 h 35"/>
                <a:gd name="T36" fmla="*/ 28 w 47"/>
                <a:gd name="T37" fmla="*/ 2 h 35"/>
                <a:gd name="T38" fmla="*/ 25 w 47"/>
                <a:gd name="T39" fmla="*/ 0 h 35"/>
                <a:gd name="T40" fmla="*/ 22 w 47"/>
                <a:gd name="T41" fmla="*/ 2 h 35"/>
                <a:gd name="T42" fmla="*/ 17 w 47"/>
                <a:gd name="T43" fmla="*/ 3 h 35"/>
                <a:gd name="T44" fmla="*/ 17 w 47"/>
                <a:gd name="T45" fmla="*/ 6 h 35"/>
                <a:gd name="T46" fmla="*/ 13 w 47"/>
                <a:gd name="T47" fmla="*/ 9 h 35"/>
                <a:gd name="T48" fmla="*/ 12 w 47"/>
                <a:gd name="T49" fmla="*/ 13 h 35"/>
                <a:gd name="T50" fmla="*/ 8 w 47"/>
                <a:gd name="T51" fmla="*/ 14 h 35"/>
                <a:gd name="T52" fmla="*/ 1 w 47"/>
                <a:gd name="T53" fmla="*/ 16 h 35"/>
                <a:gd name="T54" fmla="*/ 2 w 47"/>
                <a:gd name="T55" fmla="*/ 24 h 35"/>
                <a:gd name="T56" fmla="*/ 1 w 47"/>
                <a:gd name="T57" fmla="*/ 27 h 35"/>
                <a:gd name="T58" fmla="*/ 1 w 47"/>
                <a:gd name="T59" fmla="*/ 31 h 35"/>
                <a:gd name="T60" fmla="*/ 5 w 47"/>
                <a:gd name="T61" fmla="*/ 30 h 35"/>
                <a:gd name="T62" fmla="*/ 11 w 47"/>
                <a:gd name="T63" fmla="*/ 29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7" h="35">
                  <a:moveTo>
                    <a:pt x="11" y="29"/>
                  </a:moveTo>
                  <a:cubicBezTo>
                    <a:pt x="14" y="29"/>
                    <a:pt x="16" y="30"/>
                    <a:pt x="18" y="30"/>
                  </a:cubicBezTo>
                  <a:cubicBezTo>
                    <a:pt x="18" y="30"/>
                    <a:pt x="23" y="33"/>
                    <a:pt x="23" y="33"/>
                  </a:cubicBezTo>
                  <a:cubicBezTo>
                    <a:pt x="23" y="32"/>
                    <a:pt x="24" y="29"/>
                    <a:pt x="25" y="31"/>
                  </a:cubicBezTo>
                  <a:cubicBezTo>
                    <a:pt x="27" y="34"/>
                    <a:pt x="28" y="29"/>
                    <a:pt x="29" y="32"/>
                  </a:cubicBezTo>
                  <a:cubicBezTo>
                    <a:pt x="30" y="34"/>
                    <a:pt x="32" y="32"/>
                    <a:pt x="33" y="32"/>
                  </a:cubicBezTo>
                  <a:cubicBezTo>
                    <a:pt x="34" y="31"/>
                    <a:pt x="36" y="35"/>
                    <a:pt x="36" y="33"/>
                  </a:cubicBezTo>
                  <a:cubicBezTo>
                    <a:pt x="37" y="31"/>
                    <a:pt x="36" y="29"/>
                    <a:pt x="38" y="28"/>
                  </a:cubicBezTo>
                  <a:cubicBezTo>
                    <a:pt x="39" y="28"/>
                    <a:pt x="41" y="27"/>
                    <a:pt x="42" y="27"/>
                  </a:cubicBezTo>
                  <a:cubicBezTo>
                    <a:pt x="41" y="26"/>
                    <a:pt x="40" y="24"/>
                    <a:pt x="40" y="22"/>
                  </a:cubicBezTo>
                  <a:cubicBezTo>
                    <a:pt x="40" y="20"/>
                    <a:pt x="42" y="22"/>
                    <a:pt x="44" y="21"/>
                  </a:cubicBezTo>
                  <a:cubicBezTo>
                    <a:pt x="46" y="21"/>
                    <a:pt x="47" y="19"/>
                    <a:pt x="45" y="17"/>
                  </a:cubicBezTo>
                  <a:cubicBezTo>
                    <a:pt x="44" y="16"/>
                    <a:pt x="43" y="17"/>
                    <a:pt x="42" y="15"/>
                  </a:cubicBezTo>
                  <a:cubicBezTo>
                    <a:pt x="41" y="14"/>
                    <a:pt x="40" y="13"/>
                    <a:pt x="39" y="11"/>
                  </a:cubicBezTo>
                  <a:cubicBezTo>
                    <a:pt x="38" y="10"/>
                    <a:pt x="38" y="8"/>
                    <a:pt x="38" y="6"/>
                  </a:cubicBezTo>
                  <a:cubicBezTo>
                    <a:pt x="39" y="4"/>
                    <a:pt x="36" y="2"/>
                    <a:pt x="35" y="2"/>
                  </a:cubicBezTo>
                  <a:cubicBezTo>
                    <a:pt x="34" y="1"/>
                    <a:pt x="34" y="2"/>
                    <a:pt x="33" y="2"/>
                  </a:cubicBezTo>
                  <a:cubicBezTo>
                    <a:pt x="31" y="3"/>
                    <a:pt x="31" y="2"/>
                    <a:pt x="30" y="1"/>
                  </a:cubicBezTo>
                  <a:cubicBezTo>
                    <a:pt x="29" y="0"/>
                    <a:pt x="29" y="2"/>
                    <a:pt x="28" y="2"/>
                  </a:cubicBezTo>
                  <a:cubicBezTo>
                    <a:pt x="27" y="2"/>
                    <a:pt x="25" y="0"/>
                    <a:pt x="25" y="0"/>
                  </a:cubicBezTo>
                  <a:cubicBezTo>
                    <a:pt x="23" y="0"/>
                    <a:pt x="23" y="2"/>
                    <a:pt x="22" y="2"/>
                  </a:cubicBezTo>
                  <a:cubicBezTo>
                    <a:pt x="20" y="3"/>
                    <a:pt x="19" y="3"/>
                    <a:pt x="17" y="3"/>
                  </a:cubicBezTo>
                  <a:cubicBezTo>
                    <a:pt x="16" y="4"/>
                    <a:pt x="17" y="6"/>
                    <a:pt x="17" y="6"/>
                  </a:cubicBezTo>
                  <a:cubicBezTo>
                    <a:pt x="16" y="8"/>
                    <a:pt x="13" y="7"/>
                    <a:pt x="13" y="9"/>
                  </a:cubicBezTo>
                  <a:cubicBezTo>
                    <a:pt x="12" y="10"/>
                    <a:pt x="12" y="11"/>
                    <a:pt x="12" y="13"/>
                  </a:cubicBezTo>
                  <a:cubicBezTo>
                    <a:pt x="12" y="14"/>
                    <a:pt x="9" y="14"/>
                    <a:pt x="8" y="14"/>
                  </a:cubicBezTo>
                  <a:cubicBezTo>
                    <a:pt x="5" y="15"/>
                    <a:pt x="4" y="16"/>
                    <a:pt x="1" y="16"/>
                  </a:cubicBezTo>
                  <a:cubicBezTo>
                    <a:pt x="2" y="19"/>
                    <a:pt x="5" y="21"/>
                    <a:pt x="2" y="24"/>
                  </a:cubicBezTo>
                  <a:cubicBezTo>
                    <a:pt x="0" y="25"/>
                    <a:pt x="0" y="26"/>
                    <a:pt x="1" y="27"/>
                  </a:cubicBezTo>
                  <a:cubicBezTo>
                    <a:pt x="3" y="28"/>
                    <a:pt x="1" y="30"/>
                    <a:pt x="1" y="31"/>
                  </a:cubicBezTo>
                  <a:cubicBezTo>
                    <a:pt x="3" y="31"/>
                    <a:pt x="4" y="31"/>
                    <a:pt x="5" y="30"/>
                  </a:cubicBezTo>
                  <a:cubicBezTo>
                    <a:pt x="7" y="29"/>
                    <a:pt x="10" y="29"/>
                    <a:pt x="11" y="29"/>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37" name="Freeform 659">
              <a:extLst>
                <a:ext uri="{FF2B5EF4-FFF2-40B4-BE49-F238E27FC236}">
                  <a16:creationId xmlns:a16="http://schemas.microsoft.com/office/drawing/2014/main" xmlns="" id="{14D36827-DBC8-4023-8659-8A2876519D5E}"/>
                </a:ext>
              </a:extLst>
            </p:cNvPr>
            <p:cNvSpPr>
              <a:spLocks/>
            </p:cNvSpPr>
            <p:nvPr/>
          </p:nvSpPr>
          <p:spPr bwMode="auto">
            <a:xfrm>
              <a:off x="12601887" y="5096813"/>
              <a:ext cx="231750" cy="161574"/>
            </a:xfrm>
            <a:custGeom>
              <a:avLst/>
              <a:gdLst>
                <a:gd name="T0" fmla="*/ 16 w 29"/>
                <a:gd name="T1" fmla="*/ 18 h 19"/>
                <a:gd name="T2" fmla="*/ 23 w 29"/>
                <a:gd name="T3" fmla="*/ 15 h 19"/>
                <a:gd name="T4" fmla="*/ 23 w 29"/>
                <a:gd name="T5" fmla="*/ 12 h 19"/>
                <a:gd name="T6" fmla="*/ 27 w 29"/>
                <a:gd name="T7" fmla="*/ 9 h 19"/>
                <a:gd name="T8" fmla="*/ 26 w 29"/>
                <a:gd name="T9" fmla="*/ 4 h 19"/>
                <a:gd name="T10" fmla="*/ 19 w 29"/>
                <a:gd name="T11" fmla="*/ 1 h 19"/>
                <a:gd name="T12" fmla="*/ 10 w 29"/>
                <a:gd name="T13" fmla="*/ 1 h 19"/>
                <a:gd name="T14" fmla="*/ 0 w 29"/>
                <a:gd name="T15" fmla="*/ 4 h 19"/>
                <a:gd name="T16" fmla="*/ 1 w 29"/>
                <a:gd name="T17" fmla="*/ 6 h 19"/>
                <a:gd name="T18" fmla="*/ 2 w 29"/>
                <a:gd name="T19" fmla="*/ 9 h 19"/>
                <a:gd name="T20" fmla="*/ 5 w 29"/>
                <a:gd name="T21" fmla="*/ 10 h 19"/>
                <a:gd name="T22" fmla="*/ 9 w 29"/>
                <a:gd name="T23" fmla="*/ 11 h 19"/>
                <a:gd name="T24" fmla="*/ 8 w 29"/>
                <a:gd name="T25" fmla="*/ 15 h 19"/>
                <a:gd name="T26" fmla="*/ 12 w 29"/>
                <a:gd name="T27" fmla="*/ 18 h 19"/>
                <a:gd name="T28" fmla="*/ 16 w 29"/>
                <a:gd name="T29" fmla="*/ 18 h 19"/>
                <a:gd name="T30" fmla="*/ 16 w 29"/>
                <a:gd name="T31" fmla="*/ 1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 h="19">
                  <a:moveTo>
                    <a:pt x="16" y="18"/>
                  </a:moveTo>
                  <a:cubicBezTo>
                    <a:pt x="18" y="16"/>
                    <a:pt x="21" y="16"/>
                    <a:pt x="23" y="15"/>
                  </a:cubicBezTo>
                  <a:cubicBezTo>
                    <a:pt x="23" y="14"/>
                    <a:pt x="23" y="13"/>
                    <a:pt x="23" y="12"/>
                  </a:cubicBezTo>
                  <a:cubicBezTo>
                    <a:pt x="24" y="10"/>
                    <a:pt x="25" y="10"/>
                    <a:pt x="27" y="9"/>
                  </a:cubicBezTo>
                  <a:cubicBezTo>
                    <a:pt x="29" y="8"/>
                    <a:pt x="28" y="5"/>
                    <a:pt x="26" y="4"/>
                  </a:cubicBezTo>
                  <a:cubicBezTo>
                    <a:pt x="24" y="3"/>
                    <a:pt x="22" y="2"/>
                    <a:pt x="19" y="1"/>
                  </a:cubicBezTo>
                  <a:cubicBezTo>
                    <a:pt x="17" y="0"/>
                    <a:pt x="13" y="1"/>
                    <a:pt x="10" y="1"/>
                  </a:cubicBezTo>
                  <a:cubicBezTo>
                    <a:pt x="8" y="1"/>
                    <a:pt x="0" y="0"/>
                    <a:pt x="0" y="4"/>
                  </a:cubicBezTo>
                  <a:cubicBezTo>
                    <a:pt x="0" y="4"/>
                    <a:pt x="1" y="5"/>
                    <a:pt x="1" y="6"/>
                  </a:cubicBezTo>
                  <a:cubicBezTo>
                    <a:pt x="2" y="7"/>
                    <a:pt x="1" y="8"/>
                    <a:pt x="2" y="9"/>
                  </a:cubicBezTo>
                  <a:cubicBezTo>
                    <a:pt x="3" y="9"/>
                    <a:pt x="4" y="11"/>
                    <a:pt x="5" y="10"/>
                  </a:cubicBezTo>
                  <a:cubicBezTo>
                    <a:pt x="7" y="10"/>
                    <a:pt x="9" y="9"/>
                    <a:pt x="9" y="11"/>
                  </a:cubicBezTo>
                  <a:cubicBezTo>
                    <a:pt x="9" y="12"/>
                    <a:pt x="9" y="14"/>
                    <a:pt x="8" y="15"/>
                  </a:cubicBezTo>
                  <a:cubicBezTo>
                    <a:pt x="11" y="15"/>
                    <a:pt x="11" y="15"/>
                    <a:pt x="12" y="18"/>
                  </a:cubicBezTo>
                  <a:cubicBezTo>
                    <a:pt x="13" y="18"/>
                    <a:pt x="16" y="18"/>
                    <a:pt x="16" y="18"/>
                  </a:cubicBezTo>
                  <a:cubicBezTo>
                    <a:pt x="17" y="17"/>
                    <a:pt x="15" y="19"/>
                    <a:pt x="16" y="18"/>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38" name="Freeform 660">
              <a:extLst>
                <a:ext uri="{FF2B5EF4-FFF2-40B4-BE49-F238E27FC236}">
                  <a16:creationId xmlns:a16="http://schemas.microsoft.com/office/drawing/2014/main" xmlns="" id="{EABCAB80-8A3F-4B45-9AEB-13AC14A8D45E}"/>
                </a:ext>
              </a:extLst>
            </p:cNvPr>
            <p:cNvSpPr>
              <a:spLocks/>
            </p:cNvSpPr>
            <p:nvPr/>
          </p:nvSpPr>
          <p:spPr bwMode="auto">
            <a:xfrm>
              <a:off x="12601887" y="4995831"/>
              <a:ext cx="286281" cy="152919"/>
            </a:xfrm>
            <a:custGeom>
              <a:avLst/>
              <a:gdLst>
                <a:gd name="T0" fmla="*/ 11 w 36"/>
                <a:gd name="T1" fmla="*/ 13 h 18"/>
                <a:gd name="T2" fmla="*/ 19 w 36"/>
                <a:gd name="T3" fmla="*/ 12 h 18"/>
                <a:gd name="T4" fmla="*/ 25 w 36"/>
                <a:gd name="T5" fmla="*/ 15 h 18"/>
                <a:gd name="T6" fmla="*/ 29 w 36"/>
                <a:gd name="T7" fmla="*/ 17 h 18"/>
                <a:gd name="T8" fmla="*/ 33 w 36"/>
                <a:gd name="T9" fmla="*/ 16 h 18"/>
                <a:gd name="T10" fmla="*/ 36 w 36"/>
                <a:gd name="T11" fmla="*/ 14 h 18"/>
                <a:gd name="T12" fmla="*/ 34 w 36"/>
                <a:gd name="T13" fmla="*/ 8 h 18"/>
                <a:gd name="T14" fmla="*/ 31 w 36"/>
                <a:gd name="T15" fmla="*/ 4 h 18"/>
                <a:gd name="T16" fmla="*/ 25 w 36"/>
                <a:gd name="T17" fmla="*/ 3 h 18"/>
                <a:gd name="T18" fmla="*/ 18 w 36"/>
                <a:gd name="T19" fmla="*/ 1 h 18"/>
                <a:gd name="T20" fmla="*/ 17 w 36"/>
                <a:gd name="T21" fmla="*/ 5 h 18"/>
                <a:gd name="T22" fmla="*/ 15 w 36"/>
                <a:gd name="T23" fmla="*/ 7 h 18"/>
                <a:gd name="T24" fmla="*/ 8 w 36"/>
                <a:gd name="T25" fmla="*/ 4 h 18"/>
                <a:gd name="T26" fmla="*/ 0 w 36"/>
                <a:gd name="T27" fmla="*/ 15 h 18"/>
                <a:gd name="T28" fmla="*/ 11 w 36"/>
                <a:gd name="T29" fmla="*/ 1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18">
                  <a:moveTo>
                    <a:pt x="11" y="13"/>
                  </a:moveTo>
                  <a:cubicBezTo>
                    <a:pt x="14" y="13"/>
                    <a:pt x="16" y="12"/>
                    <a:pt x="19" y="12"/>
                  </a:cubicBezTo>
                  <a:cubicBezTo>
                    <a:pt x="20" y="12"/>
                    <a:pt x="24" y="14"/>
                    <a:pt x="25" y="15"/>
                  </a:cubicBezTo>
                  <a:cubicBezTo>
                    <a:pt x="26" y="16"/>
                    <a:pt x="27" y="18"/>
                    <a:pt x="29" y="17"/>
                  </a:cubicBezTo>
                  <a:cubicBezTo>
                    <a:pt x="30" y="17"/>
                    <a:pt x="31" y="16"/>
                    <a:pt x="33" y="16"/>
                  </a:cubicBezTo>
                  <a:cubicBezTo>
                    <a:pt x="34" y="16"/>
                    <a:pt x="34" y="14"/>
                    <a:pt x="36" y="14"/>
                  </a:cubicBezTo>
                  <a:cubicBezTo>
                    <a:pt x="35" y="12"/>
                    <a:pt x="33" y="9"/>
                    <a:pt x="34" y="8"/>
                  </a:cubicBezTo>
                  <a:cubicBezTo>
                    <a:pt x="35" y="6"/>
                    <a:pt x="32" y="4"/>
                    <a:pt x="31" y="4"/>
                  </a:cubicBezTo>
                  <a:cubicBezTo>
                    <a:pt x="29" y="3"/>
                    <a:pt x="27" y="5"/>
                    <a:pt x="25" y="3"/>
                  </a:cubicBezTo>
                  <a:cubicBezTo>
                    <a:pt x="22" y="1"/>
                    <a:pt x="21" y="0"/>
                    <a:pt x="18" y="1"/>
                  </a:cubicBezTo>
                  <a:cubicBezTo>
                    <a:pt x="16" y="2"/>
                    <a:pt x="17" y="3"/>
                    <a:pt x="17" y="5"/>
                  </a:cubicBezTo>
                  <a:cubicBezTo>
                    <a:pt x="16" y="6"/>
                    <a:pt x="16" y="7"/>
                    <a:pt x="15" y="7"/>
                  </a:cubicBezTo>
                  <a:cubicBezTo>
                    <a:pt x="12" y="9"/>
                    <a:pt x="10" y="5"/>
                    <a:pt x="8" y="4"/>
                  </a:cubicBezTo>
                  <a:cubicBezTo>
                    <a:pt x="3" y="0"/>
                    <a:pt x="0" y="11"/>
                    <a:pt x="0" y="15"/>
                  </a:cubicBezTo>
                  <a:cubicBezTo>
                    <a:pt x="4" y="13"/>
                    <a:pt x="7" y="13"/>
                    <a:pt x="11" y="13"/>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39" name="Freeform 661">
              <a:extLst>
                <a:ext uri="{FF2B5EF4-FFF2-40B4-BE49-F238E27FC236}">
                  <a16:creationId xmlns:a16="http://schemas.microsoft.com/office/drawing/2014/main" xmlns="" id="{4F58728F-2B0A-48B7-BDC5-66639BA8C24F}"/>
                </a:ext>
              </a:extLst>
            </p:cNvPr>
            <p:cNvSpPr>
              <a:spLocks/>
            </p:cNvSpPr>
            <p:nvPr/>
          </p:nvSpPr>
          <p:spPr bwMode="auto">
            <a:xfrm>
              <a:off x="12689133" y="4903506"/>
              <a:ext cx="190855" cy="126948"/>
            </a:xfrm>
            <a:custGeom>
              <a:avLst/>
              <a:gdLst>
                <a:gd name="T0" fmla="*/ 16 w 24"/>
                <a:gd name="T1" fmla="*/ 15 h 15"/>
                <a:gd name="T2" fmla="*/ 20 w 24"/>
                <a:gd name="T3" fmla="*/ 15 h 15"/>
                <a:gd name="T4" fmla="*/ 22 w 24"/>
                <a:gd name="T5" fmla="*/ 13 h 15"/>
                <a:gd name="T6" fmla="*/ 22 w 24"/>
                <a:gd name="T7" fmla="*/ 10 h 15"/>
                <a:gd name="T8" fmla="*/ 21 w 24"/>
                <a:gd name="T9" fmla="*/ 5 h 15"/>
                <a:gd name="T10" fmla="*/ 24 w 24"/>
                <a:gd name="T11" fmla="*/ 0 h 15"/>
                <a:gd name="T12" fmla="*/ 12 w 24"/>
                <a:gd name="T13" fmla="*/ 0 h 15"/>
                <a:gd name="T14" fmla="*/ 6 w 24"/>
                <a:gd name="T15" fmla="*/ 1 h 15"/>
                <a:gd name="T16" fmla="*/ 0 w 24"/>
                <a:gd name="T17" fmla="*/ 5 h 15"/>
                <a:gd name="T18" fmla="*/ 2 w 24"/>
                <a:gd name="T19" fmla="*/ 6 h 15"/>
                <a:gd name="T20" fmla="*/ 2 w 24"/>
                <a:gd name="T21" fmla="*/ 8 h 15"/>
                <a:gd name="T22" fmla="*/ 7 w 24"/>
                <a:gd name="T23" fmla="*/ 9 h 15"/>
                <a:gd name="T24" fmla="*/ 6 w 24"/>
                <a:gd name="T25" fmla="*/ 13 h 15"/>
                <a:gd name="T26" fmla="*/ 11 w 24"/>
                <a:gd name="T27" fmla="*/ 12 h 15"/>
                <a:gd name="T28" fmla="*/ 16 w 24"/>
                <a:gd name="T29"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15">
                  <a:moveTo>
                    <a:pt x="16" y="15"/>
                  </a:moveTo>
                  <a:cubicBezTo>
                    <a:pt x="17" y="15"/>
                    <a:pt x="19" y="15"/>
                    <a:pt x="20" y="15"/>
                  </a:cubicBezTo>
                  <a:cubicBezTo>
                    <a:pt x="20" y="14"/>
                    <a:pt x="22" y="14"/>
                    <a:pt x="22" y="13"/>
                  </a:cubicBezTo>
                  <a:cubicBezTo>
                    <a:pt x="22" y="12"/>
                    <a:pt x="22" y="11"/>
                    <a:pt x="22" y="10"/>
                  </a:cubicBezTo>
                  <a:cubicBezTo>
                    <a:pt x="21" y="8"/>
                    <a:pt x="20" y="7"/>
                    <a:pt x="21" y="5"/>
                  </a:cubicBezTo>
                  <a:cubicBezTo>
                    <a:pt x="23" y="4"/>
                    <a:pt x="24" y="2"/>
                    <a:pt x="24" y="0"/>
                  </a:cubicBezTo>
                  <a:cubicBezTo>
                    <a:pt x="22" y="3"/>
                    <a:pt x="15" y="0"/>
                    <a:pt x="12" y="0"/>
                  </a:cubicBezTo>
                  <a:cubicBezTo>
                    <a:pt x="10" y="0"/>
                    <a:pt x="8" y="0"/>
                    <a:pt x="6" y="1"/>
                  </a:cubicBezTo>
                  <a:cubicBezTo>
                    <a:pt x="5" y="1"/>
                    <a:pt x="0" y="5"/>
                    <a:pt x="0" y="5"/>
                  </a:cubicBezTo>
                  <a:cubicBezTo>
                    <a:pt x="0" y="6"/>
                    <a:pt x="3" y="5"/>
                    <a:pt x="2" y="6"/>
                  </a:cubicBezTo>
                  <a:cubicBezTo>
                    <a:pt x="2" y="7"/>
                    <a:pt x="2" y="7"/>
                    <a:pt x="2" y="8"/>
                  </a:cubicBezTo>
                  <a:cubicBezTo>
                    <a:pt x="3" y="10"/>
                    <a:pt x="7" y="9"/>
                    <a:pt x="7" y="9"/>
                  </a:cubicBezTo>
                  <a:cubicBezTo>
                    <a:pt x="7" y="10"/>
                    <a:pt x="6" y="12"/>
                    <a:pt x="6" y="13"/>
                  </a:cubicBezTo>
                  <a:cubicBezTo>
                    <a:pt x="7" y="12"/>
                    <a:pt x="9" y="11"/>
                    <a:pt x="11" y="12"/>
                  </a:cubicBezTo>
                  <a:cubicBezTo>
                    <a:pt x="13" y="13"/>
                    <a:pt x="14" y="15"/>
                    <a:pt x="16" y="15"/>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40" name="Freeform 662">
              <a:extLst>
                <a:ext uri="{FF2B5EF4-FFF2-40B4-BE49-F238E27FC236}">
                  <a16:creationId xmlns:a16="http://schemas.microsoft.com/office/drawing/2014/main" xmlns="" id="{37E56D31-A3A4-4D0B-90CF-853445BCF231}"/>
                </a:ext>
              </a:extLst>
            </p:cNvPr>
            <p:cNvSpPr>
              <a:spLocks/>
            </p:cNvSpPr>
            <p:nvPr/>
          </p:nvSpPr>
          <p:spPr bwMode="auto">
            <a:xfrm>
              <a:off x="12544633" y="5166059"/>
              <a:ext cx="128145" cy="66361"/>
            </a:xfrm>
            <a:custGeom>
              <a:avLst/>
              <a:gdLst>
                <a:gd name="T0" fmla="*/ 16 w 16"/>
                <a:gd name="T1" fmla="*/ 4 h 8"/>
                <a:gd name="T2" fmla="*/ 12 w 16"/>
                <a:gd name="T3" fmla="*/ 2 h 8"/>
                <a:gd name="T4" fmla="*/ 8 w 16"/>
                <a:gd name="T5" fmla="*/ 0 h 8"/>
                <a:gd name="T6" fmla="*/ 7 w 16"/>
                <a:gd name="T7" fmla="*/ 3 h 8"/>
                <a:gd name="T8" fmla="*/ 5 w 16"/>
                <a:gd name="T9" fmla="*/ 2 h 8"/>
                <a:gd name="T10" fmla="*/ 2 w 16"/>
                <a:gd name="T11" fmla="*/ 3 h 8"/>
                <a:gd name="T12" fmla="*/ 0 w 16"/>
                <a:gd name="T13" fmla="*/ 5 h 8"/>
                <a:gd name="T14" fmla="*/ 0 w 16"/>
                <a:gd name="T15" fmla="*/ 6 h 8"/>
                <a:gd name="T16" fmla="*/ 2 w 16"/>
                <a:gd name="T17" fmla="*/ 6 h 8"/>
                <a:gd name="T18" fmla="*/ 8 w 16"/>
                <a:gd name="T19" fmla="*/ 7 h 8"/>
                <a:gd name="T20" fmla="*/ 16 w 16"/>
                <a:gd name="T21"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8">
                  <a:moveTo>
                    <a:pt x="16" y="4"/>
                  </a:moveTo>
                  <a:cubicBezTo>
                    <a:pt x="16" y="1"/>
                    <a:pt x="14" y="2"/>
                    <a:pt x="12" y="2"/>
                  </a:cubicBezTo>
                  <a:cubicBezTo>
                    <a:pt x="11" y="3"/>
                    <a:pt x="10" y="1"/>
                    <a:pt x="8" y="0"/>
                  </a:cubicBezTo>
                  <a:cubicBezTo>
                    <a:pt x="8" y="1"/>
                    <a:pt x="8" y="2"/>
                    <a:pt x="7" y="3"/>
                  </a:cubicBezTo>
                  <a:cubicBezTo>
                    <a:pt x="6" y="3"/>
                    <a:pt x="7" y="1"/>
                    <a:pt x="5" y="2"/>
                  </a:cubicBezTo>
                  <a:cubicBezTo>
                    <a:pt x="4" y="2"/>
                    <a:pt x="2" y="2"/>
                    <a:pt x="2" y="3"/>
                  </a:cubicBezTo>
                  <a:cubicBezTo>
                    <a:pt x="1" y="5"/>
                    <a:pt x="2" y="6"/>
                    <a:pt x="0" y="5"/>
                  </a:cubicBezTo>
                  <a:cubicBezTo>
                    <a:pt x="0" y="5"/>
                    <a:pt x="0" y="5"/>
                    <a:pt x="0" y="6"/>
                  </a:cubicBezTo>
                  <a:cubicBezTo>
                    <a:pt x="0" y="6"/>
                    <a:pt x="1" y="6"/>
                    <a:pt x="2" y="6"/>
                  </a:cubicBezTo>
                  <a:cubicBezTo>
                    <a:pt x="4" y="7"/>
                    <a:pt x="6" y="7"/>
                    <a:pt x="8" y="7"/>
                  </a:cubicBezTo>
                  <a:cubicBezTo>
                    <a:pt x="10" y="7"/>
                    <a:pt x="16" y="8"/>
                    <a:pt x="16" y="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41" name="Freeform 663">
              <a:extLst>
                <a:ext uri="{FF2B5EF4-FFF2-40B4-BE49-F238E27FC236}">
                  <a16:creationId xmlns:a16="http://schemas.microsoft.com/office/drawing/2014/main" xmlns="" id="{E4BE6339-9513-4B2B-825A-0315186DCF16}"/>
                </a:ext>
              </a:extLst>
            </p:cNvPr>
            <p:cNvSpPr>
              <a:spLocks/>
            </p:cNvSpPr>
            <p:nvPr/>
          </p:nvSpPr>
          <p:spPr bwMode="auto">
            <a:xfrm>
              <a:off x="12345596" y="5183369"/>
              <a:ext cx="381707" cy="354881"/>
            </a:xfrm>
            <a:custGeom>
              <a:avLst/>
              <a:gdLst>
                <a:gd name="T0" fmla="*/ 1 w 48"/>
                <a:gd name="T1" fmla="*/ 12 h 42"/>
                <a:gd name="T2" fmla="*/ 0 w 48"/>
                <a:gd name="T3" fmla="*/ 16 h 42"/>
                <a:gd name="T4" fmla="*/ 2 w 48"/>
                <a:gd name="T5" fmla="*/ 20 h 42"/>
                <a:gd name="T6" fmla="*/ 4 w 48"/>
                <a:gd name="T7" fmla="*/ 27 h 42"/>
                <a:gd name="T8" fmla="*/ 9 w 48"/>
                <a:gd name="T9" fmla="*/ 31 h 42"/>
                <a:gd name="T10" fmla="*/ 10 w 48"/>
                <a:gd name="T11" fmla="*/ 33 h 42"/>
                <a:gd name="T12" fmla="*/ 13 w 48"/>
                <a:gd name="T13" fmla="*/ 32 h 42"/>
                <a:gd name="T14" fmla="*/ 21 w 48"/>
                <a:gd name="T15" fmla="*/ 36 h 42"/>
                <a:gd name="T16" fmla="*/ 25 w 48"/>
                <a:gd name="T17" fmla="*/ 37 h 42"/>
                <a:gd name="T18" fmla="*/ 33 w 48"/>
                <a:gd name="T19" fmla="*/ 37 h 42"/>
                <a:gd name="T20" fmla="*/ 39 w 48"/>
                <a:gd name="T21" fmla="*/ 41 h 42"/>
                <a:gd name="T22" fmla="*/ 41 w 48"/>
                <a:gd name="T23" fmla="*/ 35 h 42"/>
                <a:gd name="T24" fmla="*/ 44 w 48"/>
                <a:gd name="T25" fmla="*/ 32 h 42"/>
                <a:gd name="T26" fmla="*/ 48 w 48"/>
                <a:gd name="T27" fmla="*/ 31 h 42"/>
                <a:gd name="T28" fmla="*/ 45 w 48"/>
                <a:gd name="T29" fmla="*/ 26 h 42"/>
                <a:gd name="T30" fmla="*/ 44 w 48"/>
                <a:gd name="T31" fmla="*/ 19 h 42"/>
                <a:gd name="T32" fmla="*/ 46 w 48"/>
                <a:gd name="T33" fmla="*/ 12 h 42"/>
                <a:gd name="T34" fmla="*/ 44 w 48"/>
                <a:gd name="T35" fmla="*/ 7 h 42"/>
                <a:gd name="T36" fmla="*/ 42 w 48"/>
                <a:gd name="T37" fmla="*/ 5 h 42"/>
                <a:gd name="T38" fmla="*/ 25 w 48"/>
                <a:gd name="T39" fmla="*/ 4 h 42"/>
                <a:gd name="T40" fmla="*/ 20 w 48"/>
                <a:gd name="T41" fmla="*/ 2 h 42"/>
                <a:gd name="T42" fmla="*/ 13 w 48"/>
                <a:gd name="T43" fmla="*/ 4 h 42"/>
                <a:gd name="T44" fmla="*/ 6 w 48"/>
                <a:gd name="T45" fmla="*/ 6 h 42"/>
                <a:gd name="T46" fmla="*/ 2 w 48"/>
                <a:gd name="T47" fmla="*/ 7 h 42"/>
                <a:gd name="T48" fmla="*/ 1 w 48"/>
                <a:gd name="T49" fmla="*/ 9 h 42"/>
                <a:gd name="T50" fmla="*/ 1 w 48"/>
                <a:gd name="T51" fmla="*/ 12 h 42"/>
                <a:gd name="T52" fmla="*/ 1 w 48"/>
                <a:gd name="T53" fmla="*/ 1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8" h="42">
                  <a:moveTo>
                    <a:pt x="1" y="12"/>
                  </a:moveTo>
                  <a:cubicBezTo>
                    <a:pt x="1" y="13"/>
                    <a:pt x="0" y="15"/>
                    <a:pt x="0" y="16"/>
                  </a:cubicBezTo>
                  <a:cubicBezTo>
                    <a:pt x="1" y="17"/>
                    <a:pt x="2" y="19"/>
                    <a:pt x="2" y="20"/>
                  </a:cubicBezTo>
                  <a:cubicBezTo>
                    <a:pt x="2" y="22"/>
                    <a:pt x="3" y="25"/>
                    <a:pt x="4" y="27"/>
                  </a:cubicBezTo>
                  <a:cubicBezTo>
                    <a:pt x="5" y="30"/>
                    <a:pt x="8" y="29"/>
                    <a:pt x="9" y="31"/>
                  </a:cubicBezTo>
                  <a:cubicBezTo>
                    <a:pt x="9" y="31"/>
                    <a:pt x="9" y="33"/>
                    <a:pt x="10" y="33"/>
                  </a:cubicBezTo>
                  <a:cubicBezTo>
                    <a:pt x="11" y="34"/>
                    <a:pt x="12" y="32"/>
                    <a:pt x="13" y="32"/>
                  </a:cubicBezTo>
                  <a:cubicBezTo>
                    <a:pt x="15" y="31"/>
                    <a:pt x="19" y="35"/>
                    <a:pt x="21" y="36"/>
                  </a:cubicBezTo>
                  <a:cubicBezTo>
                    <a:pt x="22" y="37"/>
                    <a:pt x="23" y="39"/>
                    <a:pt x="25" y="37"/>
                  </a:cubicBezTo>
                  <a:cubicBezTo>
                    <a:pt x="26" y="36"/>
                    <a:pt x="31" y="37"/>
                    <a:pt x="33" y="37"/>
                  </a:cubicBezTo>
                  <a:cubicBezTo>
                    <a:pt x="36" y="37"/>
                    <a:pt x="37" y="39"/>
                    <a:pt x="39" y="41"/>
                  </a:cubicBezTo>
                  <a:cubicBezTo>
                    <a:pt x="40" y="42"/>
                    <a:pt x="40" y="36"/>
                    <a:pt x="41" y="35"/>
                  </a:cubicBezTo>
                  <a:cubicBezTo>
                    <a:pt x="42" y="34"/>
                    <a:pt x="43" y="33"/>
                    <a:pt x="44" y="32"/>
                  </a:cubicBezTo>
                  <a:cubicBezTo>
                    <a:pt x="45" y="32"/>
                    <a:pt x="48" y="32"/>
                    <a:pt x="48" y="31"/>
                  </a:cubicBezTo>
                  <a:cubicBezTo>
                    <a:pt x="47" y="28"/>
                    <a:pt x="47" y="27"/>
                    <a:pt x="45" y="26"/>
                  </a:cubicBezTo>
                  <a:cubicBezTo>
                    <a:pt x="43" y="24"/>
                    <a:pt x="46" y="21"/>
                    <a:pt x="44" y="19"/>
                  </a:cubicBezTo>
                  <a:cubicBezTo>
                    <a:pt x="42" y="18"/>
                    <a:pt x="47" y="14"/>
                    <a:pt x="46" y="12"/>
                  </a:cubicBezTo>
                  <a:cubicBezTo>
                    <a:pt x="45" y="10"/>
                    <a:pt x="44" y="9"/>
                    <a:pt x="44" y="7"/>
                  </a:cubicBezTo>
                  <a:cubicBezTo>
                    <a:pt x="44" y="6"/>
                    <a:pt x="44" y="5"/>
                    <a:pt x="42" y="5"/>
                  </a:cubicBezTo>
                  <a:cubicBezTo>
                    <a:pt x="37" y="3"/>
                    <a:pt x="30" y="6"/>
                    <a:pt x="25" y="4"/>
                  </a:cubicBezTo>
                  <a:cubicBezTo>
                    <a:pt x="25" y="7"/>
                    <a:pt x="21" y="2"/>
                    <a:pt x="20" y="2"/>
                  </a:cubicBezTo>
                  <a:cubicBezTo>
                    <a:pt x="17" y="0"/>
                    <a:pt x="15" y="2"/>
                    <a:pt x="13" y="4"/>
                  </a:cubicBezTo>
                  <a:cubicBezTo>
                    <a:pt x="10" y="5"/>
                    <a:pt x="8" y="6"/>
                    <a:pt x="6" y="6"/>
                  </a:cubicBezTo>
                  <a:cubicBezTo>
                    <a:pt x="5" y="7"/>
                    <a:pt x="3" y="7"/>
                    <a:pt x="2" y="7"/>
                  </a:cubicBezTo>
                  <a:cubicBezTo>
                    <a:pt x="1" y="8"/>
                    <a:pt x="3" y="9"/>
                    <a:pt x="1" y="9"/>
                  </a:cubicBezTo>
                  <a:cubicBezTo>
                    <a:pt x="1" y="10"/>
                    <a:pt x="1" y="11"/>
                    <a:pt x="1" y="12"/>
                  </a:cubicBezTo>
                  <a:cubicBezTo>
                    <a:pt x="1" y="14"/>
                    <a:pt x="1" y="12"/>
                    <a:pt x="1" y="1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42" name="Freeform 664">
              <a:extLst>
                <a:ext uri="{FF2B5EF4-FFF2-40B4-BE49-F238E27FC236}">
                  <a16:creationId xmlns:a16="http://schemas.microsoft.com/office/drawing/2014/main" xmlns="" id="{197B836C-6064-43C4-AC2C-6EB5F4EC77D4}"/>
                </a:ext>
              </a:extLst>
            </p:cNvPr>
            <p:cNvSpPr>
              <a:spLocks/>
            </p:cNvSpPr>
            <p:nvPr/>
          </p:nvSpPr>
          <p:spPr bwMode="auto">
            <a:xfrm>
              <a:off x="12577347" y="5555564"/>
              <a:ext cx="368076" cy="253900"/>
            </a:xfrm>
            <a:custGeom>
              <a:avLst/>
              <a:gdLst>
                <a:gd name="T0" fmla="*/ 38 w 46"/>
                <a:gd name="T1" fmla="*/ 13 h 30"/>
                <a:gd name="T2" fmla="*/ 35 w 46"/>
                <a:gd name="T3" fmla="*/ 6 h 30"/>
                <a:gd name="T4" fmla="*/ 32 w 46"/>
                <a:gd name="T5" fmla="*/ 0 h 30"/>
                <a:gd name="T6" fmla="*/ 22 w 46"/>
                <a:gd name="T7" fmla="*/ 4 h 30"/>
                <a:gd name="T8" fmla="*/ 18 w 46"/>
                <a:gd name="T9" fmla="*/ 3 h 30"/>
                <a:gd name="T10" fmla="*/ 12 w 46"/>
                <a:gd name="T11" fmla="*/ 3 h 30"/>
                <a:gd name="T12" fmla="*/ 8 w 46"/>
                <a:gd name="T13" fmla="*/ 6 h 30"/>
                <a:gd name="T14" fmla="*/ 4 w 46"/>
                <a:gd name="T15" fmla="*/ 14 h 30"/>
                <a:gd name="T16" fmla="*/ 0 w 46"/>
                <a:gd name="T17" fmla="*/ 15 h 30"/>
                <a:gd name="T18" fmla="*/ 3 w 46"/>
                <a:gd name="T19" fmla="*/ 18 h 30"/>
                <a:gd name="T20" fmla="*/ 5 w 46"/>
                <a:gd name="T21" fmla="*/ 22 h 30"/>
                <a:gd name="T22" fmla="*/ 8 w 46"/>
                <a:gd name="T23" fmla="*/ 24 h 30"/>
                <a:gd name="T24" fmla="*/ 11 w 46"/>
                <a:gd name="T25" fmla="*/ 25 h 30"/>
                <a:gd name="T26" fmla="*/ 11 w 46"/>
                <a:gd name="T27" fmla="*/ 28 h 30"/>
                <a:gd name="T28" fmla="*/ 21 w 46"/>
                <a:gd name="T29" fmla="*/ 30 h 30"/>
                <a:gd name="T30" fmla="*/ 28 w 46"/>
                <a:gd name="T31" fmla="*/ 28 h 30"/>
                <a:gd name="T32" fmla="*/ 40 w 46"/>
                <a:gd name="T33" fmla="*/ 30 h 30"/>
                <a:gd name="T34" fmla="*/ 41 w 46"/>
                <a:gd name="T35" fmla="*/ 23 h 30"/>
                <a:gd name="T36" fmla="*/ 46 w 46"/>
                <a:gd name="T37" fmla="*/ 20 h 30"/>
                <a:gd name="T38" fmla="*/ 39 w 46"/>
                <a:gd name="T39" fmla="*/ 20 h 30"/>
                <a:gd name="T40" fmla="*/ 38 w 46"/>
                <a:gd name="T41" fmla="*/ 13 h 30"/>
                <a:gd name="T42" fmla="*/ 38 w 46"/>
                <a:gd name="T43" fmla="*/ 1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30">
                  <a:moveTo>
                    <a:pt x="38" y="13"/>
                  </a:moveTo>
                  <a:cubicBezTo>
                    <a:pt x="39" y="10"/>
                    <a:pt x="36" y="8"/>
                    <a:pt x="35" y="6"/>
                  </a:cubicBezTo>
                  <a:cubicBezTo>
                    <a:pt x="33" y="5"/>
                    <a:pt x="32" y="2"/>
                    <a:pt x="32" y="0"/>
                  </a:cubicBezTo>
                  <a:cubicBezTo>
                    <a:pt x="29" y="1"/>
                    <a:pt x="26" y="4"/>
                    <a:pt x="22" y="4"/>
                  </a:cubicBezTo>
                  <a:cubicBezTo>
                    <a:pt x="21" y="4"/>
                    <a:pt x="19" y="3"/>
                    <a:pt x="18" y="3"/>
                  </a:cubicBezTo>
                  <a:cubicBezTo>
                    <a:pt x="16" y="3"/>
                    <a:pt x="14" y="3"/>
                    <a:pt x="12" y="3"/>
                  </a:cubicBezTo>
                  <a:cubicBezTo>
                    <a:pt x="12" y="3"/>
                    <a:pt x="9" y="6"/>
                    <a:pt x="8" y="6"/>
                  </a:cubicBezTo>
                  <a:cubicBezTo>
                    <a:pt x="7" y="9"/>
                    <a:pt x="5" y="11"/>
                    <a:pt x="4" y="14"/>
                  </a:cubicBezTo>
                  <a:cubicBezTo>
                    <a:pt x="3" y="14"/>
                    <a:pt x="1" y="14"/>
                    <a:pt x="0" y="15"/>
                  </a:cubicBezTo>
                  <a:cubicBezTo>
                    <a:pt x="0" y="16"/>
                    <a:pt x="3" y="17"/>
                    <a:pt x="3" y="18"/>
                  </a:cubicBezTo>
                  <a:cubicBezTo>
                    <a:pt x="3" y="20"/>
                    <a:pt x="4" y="20"/>
                    <a:pt x="5" y="22"/>
                  </a:cubicBezTo>
                  <a:cubicBezTo>
                    <a:pt x="5" y="24"/>
                    <a:pt x="6" y="24"/>
                    <a:pt x="8" y="24"/>
                  </a:cubicBezTo>
                  <a:cubicBezTo>
                    <a:pt x="9" y="24"/>
                    <a:pt x="11" y="24"/>
                    <a:pt x="11" y="25"/>
                  </a:cubicBezTo>
                  <a:cubicBezTo>
                    <a:pt x="11" y="26"/>
                    <a:pt x="11" y="27"/>
                    <a:pt x="11" y="28"/>
                  </a:cubicBezTo>
                  <a:cubicBezTo>
                    <a:pt x="13" y="30"/>
                    <a:pt x="18" y="30"/>
                    <a:pt x="21" y="30"/>
                  </a:cubicBezTo>
                  <a:cubicBezTo>
                    <a:pt x="24" y="30"/>
                    <a:pt x="26" y="30"/>
                    <a:pt x="28" y="28"/>
                  </a:cubicBezTo>
                  <a:cubicBezTo>
                    <a:pt x="32" y="26"/>
                    <a:pt x="36" y="28"/>
                    <a:pt x="40" y="30"/>
                  </a:cubicBezTo>
                  <a:cubicBezTo>
                    <a:pt x="40" y="28"/>
                    <a:pt x="40" y="25"/>
                    <a:pt x="41" y="23"/>
                  </a:cubicBezTo>
                  <a:cubicBezTo>
                    <a:pt x="42" y="22"/>
                    <a:pt x="45" y="24"/>
                    <a:pt x="46" y="20"/>
                  </a:cubicBezTo>
                  <a:cubicBezTo>
                    <a:pt x="43" y="18"/>
                    <a:pt x="42" y="20"/>
                    <a:pt x="39" y="20"/>
                  </a:cubicBezTo>
                  <a:cubicBezTo>
                    <a:pt x="37" y="19"/>
                    <a:pt x="37" y="14"/>
                    <a:pt x="38" y="13"/>
                  </a:cubicBezTo>
                  <a:cubicBezTo>
                    <a:pt x="39" y="11"/>
                    <a:pt x="37" y="15"/>
                    <a:pt x="38" y="13"/>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43" name="Freeform 665">
              <a:extLst>
                <a:ext uri="{FF2B5EF4-FFF2-40B4-BE49-F238E27FC236}">
                  <a16:creationId xmlns:a16="http://schemas.microsoft.com/office/drawing/2014/main" xmlns="" id="{36868904-CBD9-4EAD-9FCE-2C31C6490249}"/>
                </a:ext>
              </a:extLst>
            </p:cNvPr>
            <p:cNvSpPr>
              <a:spLocks/>
            </p:cNvSpPr>
            <p:nvPr/>
          </p:nvSpPr>
          <p:spPr bwMode="auto">
            <a:xfrm>
              <a:off x="12833638" y="5546906"/>
              <a:ext cx="133597" cy="170231"/>
            </a:xfrm>
            <a:custGeom>
              <a:avLst/>
              <a:gdLst>
                <a:gd name="T0" fmla="*/ 14 w 17"/>
                <a:gd name="T1" fmla="*/ 10 h 20"/>
                <a:gd name="T2" fmla="*/ 9 w 17"/>
                <a:gd name="T3" fmla="*/ 3 h 20"/>
                <a:gd name="T4" fmla="*/ 0 w 17"/>
                <a:gd name="T5" fmla="*/ 1 h 20"/>
                <a:gd name="T6" fmla="*/ 5 w 17"/>
                <a:gd name="T7" fmla="*/ 10 h 20"/>
                <a:gd name="T8" fmla="*/ 7 w 17"/>
                <a:gd name="T9" fmla="*/ 20 h 20"/>
                <a:gd name="T10" fmla="*/ 10 w 17"/>
                <a:gd name="T11" fmla="*/ 14 h 20"/>
                <a:gd name="T12" fmla="*/ 14 w 17"/>
                <a:gd name="T13" fmla="*/ 14 h 20"/>
                <a:gd name="T14" fmla="*/ 14 w 17"/>
                <a:gd name="T15" fmla="*/ 10 h 20"/>
                <a:gd name="T16" fmla="*/ 14 w 17"/>
                <a:gd name="T1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20">
                  <a:moveTo>
                    <a:pt x="14" y="10"/>
                  </a:moveTo>
                  <a:cubicBezTo>
                    <a:pt x="12" y="8"/>
                    <a:pt x="11" y="4"/>
                    <a:pt x="9" y="3"/>
                  </a:cubicBezTo>
                  <a:cubicBezTo>
                    <a:pt x="8" y="3"/>
                    <a:pt x="0" y="0"/>
                    <a:pt x="0" y="1"/>
                  </a:cubicBezTo>
                  <a:cubicBezTo>
                    <a:pt x="1" y="5"/>
                    <a:pt x="3" y="7"/>
                    <a:pt x="5" y="10"/>
                  </a:cubicBezTo>
                  <a:cubicBezTo>
                    <a:pt x="7" y="13"/>
                    <a:pt x="4" y="17"/>
                    <a:pt x="7" y="20"/>
                  </a:cubicBezTo>
                  <a:cubicBezTo>
                    <a:pt x="8" y="19"/>
                    <a:pt x="9" y="16"/>
                    <a:pt x="10" y="14"/>
                  </a:cubicBezTo>
                  <a:cubicBezTo>
                    <a:pt x="12" y="13"/>
                    <a:pt x="13" y="14"/>
                    <a:pt x="14" y="14"/>
                  </a:cubicBezTo>
                  <a:cubicBezTo>
                    <a:pt x="17" y="14"/>
                    <a:pt x="14" y="10"/>
                    <a:pt x="14" y="10"/>
                  </a:cubicBezTo>
                  <a:cubicBezTo>
                    <a:pt x="13" y="9"/>
                    <a:pt x="14" y="10"/>
                    <a:pt x="14" y="1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44" name="Freeform 666">
              <a:extLst>
                <a:ext uri="{FF2B5EF4-FFF2-40B4-BE49-F238E27FC236}">
                  <a16:creationId xmlns:a16="http://schemas.microsoft.com/office/drawing/2014/main" xmlns="" id="{FC1DB53B-A85D-43E6-9DDE-0AA0FE833C03}"/>
                </a:ext>
              </a:extLst>
            </p:cNvPr>
            <p:cNvSpPr>
              <a:spLocks/>
            </p:cNvSpPr>
            <p:nvPr/>
          </p:nvSpPr>
          <p:spPr bwMode="auto">
            <a:xfrm>
              <a:off x="12888168" y="5639232"/>
              <a:ext cx="79067" cy="86556"/>
            </a:xfrm>
            <a:custGeom>
              <a:avLst/>
              <a:gdLst>
                <a:gd name="T0" fmla="*/ 7 w 10"/>
                <a:gd name="T1" fmla="*/ 9 h 10"/>
                <a:gd name="T2" fmla="*/ 7 w 10"/>
                <a:gd name="T3" fmla="*/ 7 h 10"/>
                <a:gd name="T4" fmla="*/ 10 w 10"/>
                <a:gd name="T5" fmla="*/ 4 h 10"/>
                <a:gd name="T6" fmla="*/ 8 w 10"/>
                <a:gd name="T7" fmla="*/ 1 h 10"/>
                <a:gd name="T8" fmla="*/ 3 w 10"/>
                <a:gd name="T9" fmla="*/ 4 h 10"/>
                <a:gd name="T10" fmla="*/ 0 w 10"/>
                <a:gd name="T11" fmla="*/ 9 h 10"/>
                <a:gd name="T12" fmla="*/ 3 w 10"/>
                <a:gd name="T13" fmla="*/ 9 h 10"/>
                <a:gd name="T14" fmla="*/ 7 w 10"/>
                <a:gd name="T15" fmla="*/ 10 h 10"/>
                <a:gd name="T16" fmla="*/ 7 w 10"/>
                <a:gd name="T17" fmla="*/ 9 h 10"/>
                <a:gd name="T18" fmla="*/ 7 w 10"/>
                <a:gd name="T19"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7" y="9"/>
                  </a:moveTo>
                  <a:cubicBezTo>
                    <a:pt x="6" y="8"/>
                    <a:pt x="6" y="8"/>
                    <a:pt x="7" y="7"/>
                  </a:cubicBezTo>
                  <a:cubicBezTo>
                    <a:pt x="8" y="6"/>
                    <a:pt x="9" y="5"/>
                    <a:pt x="10" y="4"/>
                  </a:cubicBezTo>
                  <a:cubicBezTo>
                    <a:pt x="10" y="4"/>
                    <a:pt x="8" y="2"/>
                    <a:pt x="8" y="1"/>
                  </a:cubicBezTo>
                  <a:cubicBezTo>
                    <a:pt x="8" y="5"/>
                    <a:pt x="3" y="0"/>
                    <a:pt x="3" y="4"/>
                  </a:cubicBezTo>
                  <a:cubicBezTo>
                    <a:pt x="3" y="6"/>
                    <a:pt x="1" y="8"/>
                    <a:pt x="0" y="9"/>
                  </a:cubicBezTo>
                  <a:cubicBezTo>
                    <a:pt x="0" y="10"/>
                    <a:pt x="2" y="9"/>
                    <a:pt x="3" y="9"/>
                  </a:cubicBezTo>
                  <a:cubicBezTo>
                    <a:pt x="5" y="9"/>
                    <a:pt x="6" y="9"/>
                    <a:pt x="7" y="10"/>
                  </a:cubicBezTo>
                  <a:cubicBezTo>
                    <a:pt x="7" y="10"/>
                    <a:pt x="7" y="9"/>
                    <a:pt x="7" y="9"/>
                  </a:cubicBezTo>
                  <a:cubicBezTo>
                    <a:pt x="6" y="8"/>
                    <a:pt x="7" y="9"/>
                    <a:pt x="7" y="9"/>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45" name="Freeform 667">
              <a:extLst>
                <a:ext uri="{FF2B5EF4-FFF2-40B4-BE49-F238E27FC236}">
                  <a16:creationId xmlns:a16="http://schemas.microsoft.com/office/drawing/2014/main" xmlns="" id="{29C0A28F-9825-4E64-B700-2282D54F4F8A}"/>
                </a:ext>
              </a:extLst>
            </p:cNvPr>
            <p:cNvSpPr>
              <a:spLocks/>
            </p:cNvSpPr>
            <p:nvPr/>
          </p:nvSpPr>
          <p:spPr bwMode="auto">
            <a:xfrm>
              <a:off x="12648239" y="5774837"/>
              <a:ext cx="256290" cy="161574"/>
            </a:xfrm>
            <a:custGeom>
              <a:avLst/>
              <a:gdLst>
                <a:gd name="T0" fmla="*/ 17 w 32"/>
                <a:gd name="T1" fmla="*/ 4 h 19"/>
                <a:gd name="T2" fmla="*/ 2 w 32"/>
                <a:gd name="T3" fmla="*/ 0 h 19"/>
                <a:gd name="T4" fmla="*/ 2 w 32"/>
                <a:gd name="T5" fmla="*/ 5 h 19"/>
                <a:gd name="T6" fmla="*/ 3 w 32"/>
                <a:gd name="T7" fmla="*/ 8 h 19"/>
                <a:gd name="T8" fmla="*/ 1 w 32"/>
                <a:gd name="T9" fmla="*/ 11 h 19"/>
                <a:gd name="T10" fmla="*/ 3 w 32"/>
                <a:gd name="T11" fmla="*/ 17 h 19"/>
                <a:gd name="T12" fmla="*/ 9 w 32"/>
                <a:gd name="T13" fmla="*/ 17 h 19"/>
                <a:gd name="T14" fmla="*/ 16 w 32"/>
                <a:gd name="T15" fmla="*/ 18 h 19"/>
                <a:gd name="T16" fmla="*/ 21 w 32"/>
                <a:gd name="T17" fmla="*/ 15 h 19"/>
                <a:gd name="T18" fmla="*/ 28 w 32"/>
                <a:gd name="T19" fmla="*/ 14 h 19"/>
                <a:gd name="T20" fmla="*/ 28 w 32"/>
                <a:gd name="T21" fmla="*/ 8 h 19"/>
                <a:gd name="T22" fmla="*/ 29 w 32"/>
                <a:gd name="T23" fmla="*/ 3 h 19"/>
                <a:gd name="T24" fmla="*/ 21 w 32"/>
                <a:gd name="T25" fmla="*/ 2 h 19"/>
                <a:gd name="T26" fmla="*/ 17 w 32"/>
                <a:gd name="T27" fmla="*/ 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19">
                  <a:moveTo>
                    <a:pt x="17" y="4"/>
                  </a:moveTo>
                  <a:cubicBezTo>
                    <a:pt x="13" y="4"/>
                    <a:pt x="3" y="6"/>
                    <a:pt x="2" y="0"/>
                  </a:cubicBezTo>
                  <a:cubicBezTo>
                    <a:pt x="1" y="2"/>
                    <a:pt x="0" y="4"/>
                    <a:pt x="2" y="5"/>
                  </a:cubicBezTo>
                  <a:cubicBezTo>
                    <a:pt x="3" y="6"/>
                    <a:pt x="4" y="7"/>
                    <a:pt x="3" y="8"/>
                  </a:cubicBezTo>
                  <a:cubicBezTo>
                    <a:pt x="2" y="9"/>
                    <a:pt x="1" y="9"/>
                    <a:pt x="1" y="11"/>
                  </a:cubicBezTo>
                  <a:cubicBezTo>
                    <a:pt x="2" y="13"/>
                    <a:pt x="3" y="14"/>
                    <a:pt x="3" y="17"/>
                  </a:cubicBezTo>
                  <a:cubicBezTo>
                    <a:pt x="5" y="17"/>
                    <a:pt x="7" y="17"/>
                    <a:pt x="9" y="17"/>
                  </a:cubicBezTo>
                  <a:cubicBezTo>
                    <a:pt x="11" y="17"/>
                    <a:pt x="14" y="19"/>
                    <a:pt x="16" y="18"/>
                  </a:cubicBezTo>
                  <a:cubicBezTo>
                    <a:pt x="18" y="18"/>
                    <a:pt x="20" y="16"/>
                    <a:pt x="21" y="15"/>
                  </a:cubicBezTo>
                  <a:cubicBezTo>
                    <a:pt x="23" y="13"/>
                    <a:pt x="25" y="14"/>
                    <a:pt x="28" y="14"/>
                  </a:cubicBezTo>
                  <a:cubicBezTo>
                    <a:pt x="27" y="12"/>
                    <a:pt x="27" y="11"/>
                    <a:pt x="28" y="8"/>
                  </a:cubicBezTo>
                  <a:cubicBezTo>
                    <a:pt x="29" y="6"/>
                    <a:pt x="32" y="4"/>
                    <a:pt x="29" y="3"/>
                  </a:cubicBezTo>
                  <a:cubicBezTo>
                    <a:pt x="27" y="2"/>
                    <a:pt x="24" y="1"/>
                    <a:pt x="21" y="2"/>
                  </a:cubicBezTo>
                  <a:cubicBezTo>
                    <a:pt x="19" y="2"/>
                    <a:pt x="18" y="4"/>
                    <a:pt x="17" y="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46" name="Freeform 668">
              <a:extLst>
                <a:ext uri="{FF2B5EF4-FFF2-40B4-BE49-F238E27FC236}">
                  <a16:creationId xmlns:a16="http://schemas.microsoft.com/office/drawing/2014/main" xmlns="" id="{BB784BC7-5C71-41E7-980C-47E7CFDE9D1A}"/>
                </a:ext>
              </a:extLst>
            </p:cNvPr>
            <p:cNvSpPr>
              <a:spLocks/>
            </p:cNvSpPr>
            <p:nvPr/>
          </p:nvSpPr>
          <p:spPr bwMode="auto">
            <a:xfrm>
              <a:off x="12400127" y="5734445"/>
              <a:ext cx="144505" cy="126948"/>
            </a:xfrm>
            <a:custGeom>
              <a:avLst/>
              <a:gdLst>
                <a:gd name="T0" fmla="*/ 10 w 18"/>
                <a:gd name="T1" fmla="*/ 0 h 15"/>
                <a:gd name="T2" fmla="*/ 1 w 18"/>
                <a:gd name="T3" fmla="*/ 2 h 15"/>
                <a:gd name="T4" fmla="*/ 4 w 18"/>
                <a:gd name="T5" fmla="*/ 8 h 15"/>
                <a:gd name="T6" fmla="*/ 13 w 18"/>
                <a:gd name="T7" fmla="*/ 15 h 15"/>
                <a:gd name="T8" fmla="*/ 15 w 18"/>
                <a:gd name="T9" fmla="*/ 10 h 15"/>
                <a:gd name="T10" fmla="*/ 17 w 18"/>
                <a:gd name="T11" fmla="*/ 6 h 15"/>
                <a:gd name="T12" fmla="*/ 16 w 18"/>
                <a:gd name="T13" fmla="*/ 2 h 15"/>
                <a:gd name="T14" fmla="*/ 10 w 18"/>
                <a:gd name="T15" fmla="*/ 0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5">
                  <a:moveTo>
                    <a:pt x="10" y="0"/>
                  </a:moveTo>
                  <a:cubicBezTo>
                    <a:pt x="8" y="0"/>
                    <a:pt x="0" y="0"/>
                    <a:pt x="1" y="2"/>
                  </a:cubicBezTo>
                  <a:cubicBezTo>
                    <a:pt x="1" y="3"/>
                    <a:pt x="3" y="7"/>
                    <a:pt x="4" y="8"/>
                  </a:cubicBezTo>
                  <a:cubicBezTo>
                    <a:pt x="6" y="11"/>
                    <a:pt x="10" y="13"/>
                    <a:pt x="13" y="15"/>
                  </a:cubicBezTo>
                  <a:cubicBezTo>
                    <a:pt x="13" y="13"/>
                    <a:pt x="13" y="11"/>
                    <a:pt x="15" y="10"/>
                  </a:cubicBezTo>
                  <a:cubicBezTo>
                    <a:pt x="17" y="9"/>
                    <a:pt x="18" y="8"/>
                    <a:pt x="17" y="6"/>
                  </a:cubicBezTo>
                  <a:cubicBezTo>
                    <a:pt x="17" y="4"/>
                    <a:pt x="17" y="3"/>
                    <a:pt x="16" y="2"/>
                  </a:cubicBezTo>
                  <a:cubicBezTo>
                    <a:pt x="14" y="1"/>
                    <a:pt x="12" y="0"/>
                    <a:pt x="10"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47" name="Freeform 669">
              <a:extLst>
                <a:ext uri="{FF2B5EF4-FFF2-40B4-BE49-F238E27FC236}">
                  <a16:creationId xmlns:a16="http://schemas.microsoft.com/office/drawing/2014/main" xmlns="" id="{8B1B5813-DC8E-4339-91DC-BCD873D41545}"/>
                </a:ext>
              </a:extLst>
            </p:cNvPr>
            <p:cNvSpPr>
              <a:spLocks/>
            </p:cNvSpPr>
            <p:nvPr/>
          </p:nvSpPr>
          <p:spPr bwMode="auto">
            <a:xfrm>
              <a:off x="12503732" y="5673855"/>
              <a:ext cx="177221" cy="227931"/>
            </a:xfrm>
            <a:custGeom>
              <a:avLst/>
              <a:gdLst>
                <a:gd name="T0" fmla="*/ 21 w 22"/>
                <a:gd name="T1" fmla="*/ 19 h 27"/>
                <a:gd name="T2" fmla="*/ 20 w 22"/>
                <a:gd name="T3" fmla="*/ 17 h 27"/>
                <a:gd name="T4" fmla="*/ 19 w 22"/>
                <a:gd name="T5" fmla="*/ 13 h 27"/>
                <a:gd name="T6" fmla="*/ 15 w 22"/>
                <a:gd name="T7" fmla="*/ 10 h 27"/>
                <a:gd name="T8" fmla="*/ 14 w 22"/>
                <a:gd name="T9" fmla="*/ 8 h 27"/>
                <a:gd name="T10" fmla="*/ 12 w 22"/>
                <a:gd name="T11" fmla="*/ 5 h 27"/>
                <a:gd name="T12" fmla="*/ 5 w 22"/>
                <a:gd name="T13" fmla="*/ 1 h 27"/>
                <a:gd name="T14" fmla="*/ 2 w 22"/>
                <a:gd name="T15" fmla="*/ 4 h 27"/>
                <a:gd name="T16" fmla="*/ 4 w 22"/>
                <a:gd name="T17" fmla="*/ 14 h 27"/>
                <a:gd name="T18" fmla="*/ 1 w 22"/>
                <a:gd name="T19" fmla="*/ 19 h 27"/>
                <a:gd name="T20" fmla="*/ 0 w 22"/>
                <a:gd name="T21" fmla="*/ 23 h 27"/>
                <a:gd name="T22" fmla="*/ 4 w 22"/>
                <a:gd name="T23" fmla="*/ 27 h 27"/>
                <a:gd name="T24" fmla="*/ 6 w 22"/>
                <a:gd name="T25" fmla="*/ 23 h 27"/>
                <a:gd name="T26" fmla="*/ 10 w 22"/>
                <a:gd name="T27" fmla="*/ 26 h 27"/>
                <a:gd name="T28" fmla="*/ 20 w 22"/>
                <a:gd name="T29" fmla="*/ 24 h 27"/>
                <a:gd name="T30" fmla="*/ 21 w 22"/>
                <a:gd name="T31" fmla="*/ 19 h 27"/>
                <a:gd name="T32" fmla="*/ 21 w 22"/>
                <a:gd name="T33" fmla="*/ 19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27">
                  <a:moveTo>
                    <a:pt x="21" y="19"/>
                  </a:moveTo>
                  <a:cubicBezTo>
                    <a:pt x="22" y="18"/>
                    <a:pt x="21" y="18"/>
                    <a:pt x="20" y="17"/>
                  </a:cubicBezTo>
                  <a:cubicBezTo>
                    <a:pt x="19" y="16"/>
                    <a:pt x="19" y="15"/>
                    <a:pt x="19" y="13"/>
                  </a:cubicBezTo>
                  <a:cubicBezTo>
                    <a:pt x="21" y="10"/>
                    <a:pt x="18" y="10"/>
                    <a:pt x="15" y="10"/>
                  </a:cubicBezTo>
                  <a:cubicBezTo>
                    <a:pt x="14" y="10"/>
                    <a:pt x="14" y="9"/>
                    <a:pt x="14" y="8"/>
                  </a:cubicBezTo>
                  <a:cubicBezTo>
                    <a:pt x="13" y="6"/>
                    <a:pt x="12" y="7"/>
                    <a:pt x="12" y="5"/>
                  </a:cubicBezTo>
                  <a:cubicBezTo>
                    <a:pt x="11" y="2"/>
                    <a:pt x="9" y="0"/>
                    <a:pt x="5" y="1"/>
                  </a:cubicBezTo>
                  <a:cubicBezTo>
                    <a:pt x="2" y="2"/>
                    <a:pt x="2" y="2"/>
                    <a:pt x="2" y="4"/>
                  </a:cubicBezTo>
                  <a:cubicBezTo>
                    <a:pt x="3" y="7"/>
                    <a:pt x="4" y="10"/>
                    <a:pt x="4" y="14"/>
                  </a:cubicBezTo>
                  <a:cubicBezTo>
                    <a:pt x="5" y="17"/>
                    <a:pt x="2" y="16"/>
                    <a:pt x="1" y="19"/>
                  </a:cubicBezTo>
                  <a:cubicBezTo>
                    <a:pt x="0" y="20"/>
                    <a:pt x="0" y="22"/>
                    <a:pt x="0" y="23"/>
                  </a:cubicBezTo>
                  <a:cubicBezTo>
                    <a:pt x="0" y="25"/>
                    <a:pt x="3" y="26"/>
                    <a:pt x="4" y="27"/>
                  </a:cubicBezTo>
                  <a:cubicBezTo>
                    <a:pt x="4" y="26"/>
                    <a:pt x="4" y="23"/>
                    <a:pt x="6" y="23"/>
                  </a:cubicBezTo>
                  <a:cubicBezTo>
                    <a:pt x="8" y="23"/>
                    <a:pt x="9" y="24"/>
                    <a:pt x="10" y="26"/>
                  </a:cubicBezTo>
                  <a:cubicBezTo>
                    <a:pt x="11" y="26"/>
                    <a:pt x="18" y="24"/>
                    <a:pt x="20" y="24"/>
                  </a:cubicBezTo>
                  <a:cubicBezTo>
                    <a:pt x="18" y="22"/>
                    <a:pt x="20" y="21"/>
                    <a:pt x="21" y="19"/>
                  </a:cubicBezTo>
                  <a:cubicBezTo>
                    <a:pt x="22" y="18"/>
                    <a:pt x="20" y="20"/>
                    <a:pt x="21" y="19"/>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48" name="Freeform 670">
              <a:extLst>
                <a:ext uri="{FF2B5EF4-FFF2-40B4-BE49-F238E27FC236}">
                  <a16:creationId xmlns:a16="http://schemas.microsoft.com/office/drawing/2014/main" xmlns="" id="{43CD7602-8894-43CD-B9ED-98E14C7A5565}"/>
                </a:ext>
              </a:extLst>
            </p:cNvPr>
            <p:cNvSpPr>
              <a:spLocks/>
            </p:cNvSpPr>
            <p:nvPr/>
          </p:nvSpPr>
          <p:spPr bwMode="auto">
            <a:xfrm>
              <a:off x="12408307" y="5538253"/>
              <a:ext cx="280830" cy="161574"/>
            </a:xfrm>
            <a:custGeom>
              <a:avLst/>
              <a:gdLst>
                <a:gd name="T0" fmla="*/ 30 w 35"/>
                <a:gd name="T1" fmla="*/ 3 h 19"/>
                <a:gd name="T2" fmla="*/ 24 w 35"/>
                <a:gd name="T3" fmla="*/ 1 h 19"/>
                <a:gd name="T4" fmla="*/ 19 w 35"/>
                <a:gd name="T5" fmla="*/ 4 h 19"/>
                <a:gd name="T6" fmla="*/ 15 w 35"/>
                <a:gd name="T7" fmla="*/ 4 h 19"/>
                <a:gd name="T8" fmla="*/ 13 w 35"/>
                <a:gd name="T9" fmla="*/ 6 h 19"/>
                <a:gd name="T10" fmla="*/ 5 w 35"/>
                <a:gd name="T11" fmla="*/ 4 h 19"/>
                <a:gd name="T12" fmla="*/ 5 w 35"/>
                <a:gd name="T13" fmla="*/ 7 h 19"/>
                <a:gd name="T14" fmla="*/ 3 w 35"/>
                <a:gd name="T15" fmla="*/ 8 h 19"/>
                <a:gd name="T16" fmla="*/ 3 w 35"/>
                <a:gd name="T17" fmla="*/ 15 h 19"/>
                <a:gd name="T18" fmla="*/ 11 w 35"/>
                <a:gd name="T19" fmla="*/ 19 h 19"/>
                <a:gd name="T20" fmla="*/ 21 w 35"/>
                <a:gd name="T21" fmla="*/ 17 h 19"/>
                <a:gd name="T22" fmla="*/ 25 w 35"/>
                <a:gd name="T23" fmla="*/ 15 h 19"/>
                <a:gd name="T24" fmla="*/ 29 w 35"/>
                <a:gd name="T25" fmla="*/ 9 h 19"/>
                <a:gd name="T26" fmla="*/ 33 w 35"/>
                <a:gd name="T27" fmla="*/ 6 h 19"/>
                <a:gd name="T28" fmla="*/ 30 w 35"/>
                <a:gd name="T29" fmla="*/ 3 h 19"/>
                <a:gd name="T30" fmla="*/ 30 w 35"/>
                <a:gd name="T31"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 h="19">
                  <a:moveTo>
                    <a:pt x="30" y="3"/>
                  </a:moveTo>
                  <a:cubicBezTo>
                    <a:pt x="30" y="2"/>
                    <a:pt x="25" y="2"/>
                    <a:pt x="24" y="1"/>
                  </a:cubicBezTo>
                  <a:cubicBezTo>
                    <a:pt x="20" y="0"/>
                    <a:pt x="22" y="4"/>
                    <a:pt x="19" y="4"/>
                  </a:cubicBezTo>
                  <a:cubicBezTo>
                    <a:pt x="18" y="3"/>
                    <a:pt x="17" y="4"/>
                    <a:pt x="15" y="4"/>
                  </a:cubicBezTo>
                  <a:cubicBezTo>
                    <a:pt x="14" y="4"/>
                    <a:pt x="14" y="6"/>
                    <a:pt x="13" y="6"/>
                  </a:cubicBezTo>
                  <a:cubicBezTo>
                    <a:pt x="9" y="8"/>
                    <a:pt x="7" y="6"/>
                    <a:pt x="5" y="4"/>
                  </a:cubicBezTo>
                  <a:cubicBezTo>
                    <a:pt x="5" y="5"/>
                    <a:pt x="5" y="6"/>
                    <a:pt x="5" y="7"/>
                  </a:cubicBezTo>
                  <a:cubicBezTo>
                    <a:pt x="4" y="8"/>
                    <a:pt x="3" y="6"/>
                    <a:pt x="3" y="8"/>
                  </a:cubicBezTo>
                  <a:cubicBezTo>
                    <a:pt x="3" y="11"/>
                    <a:pt x="0" y="13"/>
                    <a:pt x="3" y="15"/>
                  </a:cubicBezTo>
                  <a:cubicBezTo>
                    <a:pt x="5" y="17"/>
                    <a:pt x="8" y="19"/>
                    <a:pt x="11" y="19"/>
                  </a:cubicBezTo>
                  <a:cubicBezTo>
                    <a:pt x="15" y="19"/>
                    <a:pt x="17" y="16"/>
                    <a:pt x="21" y="17"/>
                  </a:cubicBezTo>
                  <a:cubicBezTo>
                    <a:pt x="21" y="16"/>
                    <a:pt x="24" y="16"/>
                    <a:pt x="25" y="15"/>
                  </a:cubicBezTo>
                  <a:cubicBezTo>
                    <a:pt x="26" y="13"/>
                    <a:pt x="27" y="11"/>
                    <a:pt x="29" y="9"/>
                  </a:cubicBezTo>
                  <a:cubicBezTo>
                    <a:pt x="30" y="7"/>
                    <a:pt x="31" y="7"/>
                    <a:pt x="33" y="6"/>
                  </a:cubicBezTo>
                  <a:cubicBezTo>
                    <a:pt x="35" y="4"/>
                    <a:pt x="30" y="4"/>
                    <a:pt x="30" y="3"/>
                  </a:cubicBezTo>
                  <a:cubicBezTo>
                    <a:pt x="30" y="3"/>
                    <a:pt x="30" y="4"/>
                    <a:pt x="30" y="3"/>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49" name="Freeform 671">
              <a:extLst>
                <a:ext uri="{FF2B5EF4-FFF2-40B4-BE49-F238E27FC236}">
                  <a16:creationId xmlns:a16="http://schemas.microsoft.com/office/drawing/2014/main" xmlns="" id="{7A3BD56E-1FD3-4029-B5CB-E3DB4E18DDAF}"/>
                </a:ext>
              </a:extLst>
            </p:cNvPr>
            <p:cNvSpPr>
              <a:spLocks/>
            </p:cNvSpPr>
            <p:nvPr/>
          </p:nvSpPr>
          <p:spPr bwMode="auto">
            <a:xfrm>
              <a:off x="12569167" y="5901789"/>
              <a:ext cx="248111" cy="271210"/>
            </a:xfrm>
            <a:custGeom>
              <a:avLst/>
              <a:gdLst>
                <a:gd name="T0" fmla="*/ 31 w 31"/>
                <a:gd name="T1" fmla="*/ 0 h 32"/>
                <a:gd name="T2" fmla="*/ 23 w 31"/>
                <a:gd name="T3" fmla="*/ 3 h 32"/>
                <a:gd name="T4" fmla="*/ 13 w 31"/>
                <a:gd name="T5" fmla="*/ 2 h 32"/>
                <a:gd name="T6" fmla="*/ 9 w 31"/>
                <a:gd name="T7" fmla="*/ 4 h 32"/>
                <a:gd name="T8" fmla="*/ 6 w 31"/>
                <a:gd name="T9" fmla="*/ 5 h 32"/>
                <a:gd name="T10" fmla="*/ 4 w 31"/>
                <a:gd name="T11" fmla="*/ 8 h 32"/>
                <a:gd name="T12" fmla="*/ 2 w 31"/>
                <a:gd name="T13" fmla="*/ 11 h 32"/>
                <a:gd name="T14" fmla="*/ 2 w 31"/>
                <a:gd name="T15" fmla="*/ 15 h 32"/>
                <a:gd name="T16" fmla="*/ 4 w 31"/>
                <a:gd name="T17" fmla="*/ 17 h 32"/>
                <a:gd name="T18" fmla="*/ 5 w 31"/>
                <a:gd name="T19" fmla="*/ 22 h 32"/>
                <a:gd name="T20" fmla="*/ 6 w 31"/>
                <a:gd name="T21" fmla="*/ 25 h 32"/>
                <a:gd name="T22" fmla="*/ 7 w 31"/>
                <a:gd name="T23" fmla="*/ 28 h 32"/>
                <a:gd name="T24" fmla="*/ 8 w 31"/>
                <a:gd name="T25" fmla="*/ 29 h 32"/>
                <a:gd name="T26" fmla="*/ 10 w 31"/>
                <a:gd name="T27" fmla="*/ 31 h 32"/>
                <a:gd name="T28" fmla="*/ 12 w 31"/>
                <a:gd name="T29" fmla="*/ 30 h 32"/>
                <a:gd name="T30" fmla="*/ 13 w 31"/>
                <a:gd name="T31" fmla="*/ 31 h 32"/>
                <a:gd name="T32" fmla="*/ 13 w 31"/>
                <a:gd name="T33" fmla="*/ 26 h 32"/>
                <a:gd name="T34" fmla="*/ 17 w 31"/>
                <a:gd name="T35" fmla="*/ 26 h 32"/>
                <a:gd name="T36" fmla="*/ 14 w 31"/>
                <a:gd name="T37" fmla="*/ 23 h 32"/>
                <a:gd name="T38" fmla="*/ 17 w 31"/>
                <a:gd name="T39" fmla="*/ 24 h 32"/>
                <a:gd name="T40" fmla="*/ 18 w 31"/>
                <a:gd name="T41" fmla="*/ 22 h 32"/>
                <a:gd name="T42" fmla="*/ 21 w 31"/>
                <a:gd name="T43" fmla="*/ 23 h 32"/>
                <a:gd name="T44" fmla="*/ 19 w 31"/>
                <a:gd name="T45" fmla="*/ 19 h 32"/>
                <a:gd name="T46" fmla="*/ 15 w 31"/>
                <a:gd name="T47" fmla="*/ 17 h 32"/>
                <a:gd name="T48" fmla="*/ 15 w 31"/>
                <a:gd name="T49" fmla="*/ 16 h 32"/>
                <a:gd name="T50" fmla="*/ 11 w 31"/>
                <a:gd name="T51" fmla="*/ 10 h 32"/>
                <a:gd name="T52" fmla="*/ 16 w 31"/>
                <a:gd name="T53" fmla="*/ 11 h 32"/>
                <a:gd name="T54" fmla="*/ 16 w 31"/>
                <a:gd name="T55" fmla="*/ 10 h 32"/>
                <a:gd name="T56" fmla="*/ 18 w 31"/>
                <a:gd name="T57" fmla="*/ 11 h 32"/>
                <a:gd name="T58" fmla="*/ 17 w 31"/>
                <a:gd name="T59" fmla="*/ 9 h 32"/>
                <a:gd name="T60" fmla="*/ 21 w 31"/>
                <a:gd name="T61" fmla="*/ 10 h 32"/>
                <a:gd name="T62" fmla="*/ 17 w 31"/>
                <a:gd name="T63" fmla="*/ 7 h 32"/>
                <a:gd name="T64" fmla="*/ 22 w 31"/>
                <a:gd name="T65" fmla="*/ 5 h 32"/>
                <a:gd name="T66" fmla="*/ 21 w 31"/>
                <a:gd name="T67" fmla="*/ 7 h 32"/>
                <a:gd name="T68" fmla="*/ 25 w 31"/>
                <a:gd name="T69" fmla="*/ 5 h 32"/>
                <a:gd name="T70" fmla="*/ 29 w 31"/>
                <a:gd name="T71" fmla="*/ 7 h 32"/>
                <a:gd name="T72" fmla="*/ 31 w 31"/>
                <a:gd name="T73"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1" h="32">
                  <a:moveTo>
                    <a:pt x="31" y="0"/>
                  </a:moveTo>
                  <a:cubicBezTo>
                    <a:pt x="28" y="2"/>
                    <a:pt x="27" y="4"/>
                    <a:pt x="23" y="3"/>
                  </a:cubicBezTo>
                  <a:cubicBezTo>
                    <a:pt x="21" y="2"/>
                    <a:pt x="15" y="1"/>
                    <a:pt x="13" y="2"/>
                  </a:cubicBezTo>
                  <a:cubicBezTo>
                    <a:pt x="13" y="5"/>
                    <a:pt x="10" y="3"/>
                    <a:pt x="9" y="4"/>
                  </a:cubicBezTo>
                  <a:cubicBezTo>
                    <a:pt x="8" y="5"/>
                    <a:pt x="7" y="5"/>
                    <a:pt x="6" y="5"/>
                  </a:cubicBezTo>
                  <a:cubicBezTo>
                    <a:pt x="4" y="6"/>
                    <a:pt x="4" y="7"/>
                    <a:pt x="4" y="8"/>
                  </a:cubicBezTo>
                  <a:cubicBezTo>
                    <a:pt x="3" y="9"/>
                    <a:pt x="3" y="10"/>
                    <a:pt x="2" y="11"/>
                  </a:cubicBezTo>
                  <a:cubicBezTo>
                    <a:pt x="0" y="13"/>
                    <a:pt x="0" y="13"/>
                    <a:pt x="2" y="15"/>
                  </a:cubicBezTo>
                  <a:cubicBezTo>
                    <a:pt x="3" y="16"/>
                    <a:pt x="4" y="16"/>
                    <a:pt x="4" y="17"/>
                  </a:cubicBezTo>
                  <a:cubicBezTo>
                    <a:pt x="4" y="19"/>
                    <a:pt x="4" y="20"/>
                    <a:pt x="5" y="22"/>
                  </a:cubicBezTo>
                  <a:cubicBezTo>
                    <a:pt x="5" y="23"/>
                    <a:pt x="5" y="24"/>
                    <a:pt x="6" y="25"/>
                  </a:cubicBezTo>
                  <a:cubicBezTo>
                    <a:pt x="8" y="26"/>
                    <a:pt x="6" y="27"/>
                    <a:pt x="7" y="28"/>
                  </a:cubicBezTo>
                  <a:cubicBezTo>
                    <a:pt x="7" y="30"/>
                    <a:pt x="8" y="29"/>
                    <a:pt x="8" y="29"/>
                  </a:cubicBezTo>
                  <a:cubicBezTo>
                    <a:pt x="10" y="29"/>
                    <a:pt x="10" y="30"/>
                    <a:pt x="10" y="31"/>
                  </a:cubicBezTo>
                  <a:cubicBezTo>
                    <a:pt x="11" y="31"/>
                    <a:pt x="12" y="30"/>
                    <a:pt x="12" y="30"/>
                  </a:cubicBezTo>
                  <a:cubicBezTo>
                    <a:pt x="13" y="29"/>
                    <a:pt x="13" y="31"/>
                    <a:pt x="13" y="31"/>
                  </a:cubicBezTo>
                  <a:cubicBezTo>
                    <a:pt x="14" y="32"/>
                    <a:pt x="13" y="25"/>
                    <a:pt x="13" y="26"/>
                  </a:cubicBezTo>
                  <a:cubicBezTo>
                    <a:pt x="13" y="25"/>
                    <a:pt x="16" y="26"/>
                    <a:pt x="17" y="26"/>
                  </a:cubicBezTo>
                  <a:cubicBezTo>
                    <a:pt x="17" y="25"/>
                    <a:pt x="14" y="24"/>
                    <a:pt x="14" y="23"/>
                  </a:cubicBezTo>
                  <a:cubicBezTo>
                    <a:pt x="15" y="21"/>
                    <a:pt x="17" y="23"/>
                    <a:pt x="17" y="24"/>
                  </a:cubicBezTo>
                  <a:cubicBezTo>
                    <a:pt x="19" y="25"/>
                    <a:pt x="18" y="23"/>
                    <a:pt x="18" y="22"/>
                  </a:cubicBezTo>
                  <a:cubicBezTo>
                    <a:pt x="18" y="21"/>
                    <a:pt x="21" y="23"/>
                    <a:pt x="21" y="23"/>
                  </a:cubicBezTo>
                  <a:cubicBezTo>
                    <a:pt x="21" y="22"/>
                    <a:pt x="19" y="19"/>
                    <a:pt x="19" y="19"/>
                  </a:cubicBezTo>
                  <a:cubicBezTo>
                    <a:pt x="18" y="18"/>
                    <a:pt x="16" y="18"/>
                    <a:pt x="15" y="17"/>
                  </a:cubicBezTo>
                  <a:cubicBezTo>
                    <a:pt x="15" y="17"/>
                    <a:pt x="15" y="15"/>
                    <a:pt x="15" y="16"/>
                  </a:cubicBezTo>
                  <a:cubicBezTo>
                    <a:pt x="14" y="14"/>
                    <a:pt x="11" y="12"/>
                    <a:pt x="11" y="10"/>
                  </a:cubicBezTo>
                  <a:cubicBezTo>
                    <a:pt x="12" y="6"/>
                    <a:pt x="15" y="10"/>
                    <a:pt x="16" y="11"/>
                  </a:cubicBezTo>
                  <a:cubicBezTo>
                    <a:pt x="16" y="11"/>
                    <a:pt x="16" y="10"/>
                    <a:pt x="16" y="10"/>
                  </a:cubicBezTo>
                  <a:cubicBezTo>
                    <a:pt x="17" y="9"/>
                    <a:pt x="18" y="10"/>
                    <a:pt x="18" y="11"/>
                  </a:cubicBezTo>
                  <a:cubicBezTo>
                    <a:pt x="18" y="11"/>
                    <a:pt x="17" y="9"/>
                    <a:pt x="17" y="9"/>
                  </a:cubicBezTo>
                  <a:cubicBezTo>
                    <a:pt x="18" y="9"/>
                    <a:pt x="20" y="10"/>
                    <a:pt x="21" y="10"/>
                  </a:cubicBezTo>
                  <a:cubicBezTo>
                    <a:pt x="21" y="9"/>
                    <a:pt x="17" y="9"/>
                    <a:pt x="17" y="7"/>
                  </a:cubicBezTo>
                  <a:cubicBezTo>
                    <a:pt x="17" y="7"/>
                    <a:pt x="21" y="5"/>
                    <a:pt x="22" y="5"/>
                  </a:cubicBezTo>
                  <a:cubicBezTo>
                    <a:pt x="22" y="5"/>
                    <a:pt x="21" y="7"/>
                    <a:pt x="21" y="7"/>
                  </a:cubicBezTo>
                  <a:cubicBezTo>
                    <a:pt x="21" y="7"/>
                    <a:pt x="24" y="5"/>
                    <a:pt x="25" y="5"/>
                  </a:cubicBezTo>
                  <a:cubicBezTo>
                    <a:pt x="26" y="5"/>
                    <a:pt x="27" y="6"/>
                    <a:pt x="29" y="7"/>
                  </a:cubicBezTo>
                  <a:cubicBezTo>
                    <a:pt x="30" y="5"/>
                    <a:pt x="31" y="2"/>
                    <a:pt x="31"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50" name="Freeform 672">
              <a:extLst>
                <a:ext uri="{FF2B5EF4-FFF2-40B4-BE49-F238E27FC236}">
                  <a16:creationId xmlns:a16="http://schemas.microsoft.com/office/drawing/2014/main" xmlns="" id="{4E42FBE6-BECF-4F9A-A1F2-E0E1BC795934}"/>
                </a:ext>
              </a:extLst>
            </p:cNvPr>
            <p:cNvSpPr>
              <a:spLocks/>
            </p:cNvSpPr>
            <p:nvPr/>
          </p:nvSpPr>
          <p:spPr bwMode="auto">
            <a:xfrm>
              <a:off x="12792740" y="5887360"/>
              <a:ext cx="119965" cy="83670"/>
            </a:xfrm>
            <a:custGeom>
              <a:avLst/>
              <a:gdLst>
                <a:gd name="T0" fmla="*/ 15 w 15"/>
                <a:gd name="T1" fmla="*/ 6 h 10"/>
                <a:gd name="T2" fmla="*/ 10 w 15"/>
                <a:gd name="T3" fmla="*/ 1 h 10"/>
                <a:gd name="T4" fmla="*/ 2 w 15"/>
                <a:gd name="T5" fmla="*/ 5 h 10"/>
                <a:gd name="T6" fmla="*/ 1 w 15"/>
                <a:gd name="T7" fmla="*/ 9 h 10"/>
                <a:gd name="T8" fmla="*/ 6 w 15"/>
                <a:gd name="T9" fmla="*/ 9 h 10"/>
                <a:gd name="T10" fmla="*/ 11 w 15"/>
                <a:gd name="T11" fmla="*/ 7 h 10"/>
                <a:gd name="T12" fmla="*/ 15 w 15"/>
                <a:gd name="T13" fmla="*/ 6 h 10"/>
                <a:gd name="T14" fmla="*/ 15 w 15"/>
                <a:gd name="T15" fmla="*/ 6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0">
                  <a:moveTo>
                    <a:pt x="15" y="6"/>
                  </a:moveTo>
                  <a:cubicBezTo>
                    <a:pt x="13" y="4"/>
                    <a:pt x="10" y="4"/>
                    <a:pt x="10" y="1"/>
                  </a:cubicBezTo>
                  <a:cubicBezTo>
                    <a:pt x="5" y="0"/>
                    <a:pt x="4" y="0"/>
                    <a:pt x="2" y="5"/>
                  </a:cubicBezTo>
                  <a:cubicBezTo>
                    <a:pt x="2" y="6"/>
                    <a:pt x="0" y="9"/>
                    <a:pt x="1" y="9"/>
                  </a:cubicBezTo>
                  <a:cubicBezTo>
                    <a:pt x="3" y="10"/>
                    <a:pt x="5" y="10"/>
                    <a:pt x="6" y="9"/>
                  </a:cubicBezTo>
                  <a:cubicBezTo>
                    <a:pt x="8" y="8"/>
                    <a:pt x="9" y="7"/>
                    <a:pt x="11" y="7"/>
                  </a:cubicBezTo>
                  <a:cubicBezTo>
                    <a:pt x="11" y="7"/>
                    <a:pt x="15" y="7"/>
                    <a:pt x="15" y="6"/>
                  </a:cubicBezTo>
                  <a:cubicBezTo>
                    <a:pt x="14" y="6"/>
                    <a:pt x="15" y="7"/>
                    <a:pt x="15" y="6"/>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51" name="Freeform 673">
              <a:extLst>
                <a:ext uri="{FF2B5EF4-FFF2-40B4-BE49-F238E27FC236}">
                  <a16:creationId xmlns:a16="http://schemas.microsoft.com/office/drawing/2014/main" xmlns="" id="{3930FDF1-0F73-45F0-929D-8B6C9E16728D}"/>
                </a:ext>
              </a:extLst>
            </p:cNvPr>
            <p:cNvSpPr>
              <a:spLocks/>
            </p:cNvSpPr>
            <p:nvPr/>
          </p:nvSpPr>
          <p:spPr bwMode="auto">
            <a:xfrm>
              <a:off x="12536452" y="5861396"/>
              <a:ext cx="70889" cy="152919"/>
            </a:xfrm>
            <a:custGeom>
              <a:avLst/>
              <a:gdLst>
                <a:gd name="T0" fmla="*/ 6 w 9"/>
                <a:gd name="T1" fmla="*/ 16 h 18"/>
                <a:gd name="T2" fmla="*/ 7 w 9"/>
                <a:gd name="T3" fmla="*/ 11 h 18"/>
                <a:gd name="T4" fmla="*/ 6 w 9"/>
                <a:gd name="T5" fmla="*/ 6 h 18"/>
                <a:gd name="T6" fmla="*/ 7 w 9"/>
                <a:gd name="T7" fmla="*/ 4 h 18"/>
                <a:gd name="T8" fmla="*/ 3 w 9"/>
                <a:gd name="T9" fmla="*/ 1 h 18"/>
                <a:gd name="T10" fmla="*/ 0 w 9"/>
                <a:gd name="T11" fmla="*/ 9 h 18"/>
                <a:gd name="T12" fmla="*/ 4 w 9"/>
                <a:gd name="T13" fmla="*/ 18 h 18"/>
                <a:gd name="T14" fmla="*/ 6 w 9"/>
                <a:gd name="T15" fmla="*/ 16 h 18"/>
                <a:gd name="T16" fmla="*/ 6 w 9"/>
                <a:gd name="T17" fmla="*/ 1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18">
                  <a:moveTo>
                    <a:pt x="6" y="16"/>
                  </a:moveTo>
                  <a:cubicBezTo>
                    <a:pt x="7" y="14"/>
                    <a:pt x="9" y="12"/>
                    <a:pt x="7" y="11"/>
                  </a:cubicBezTo>
                  <a:cubicBezTo>
                    <a:pt x="6" y="10"/>
                    <a:pt x="5" y="8"/>
                    <a:pt x="6" y="6"/>
                  </a:cubicBezTo>
                  <a:cubicBezTo>
                    <a:pt x="6" y="6"/>
                    <a:pt x="7" y="4"/>
                    <a:pt x="7" y="4"/>
                  </a:cubicBezTo>
                  <a:cubicBezTo>
                    <a:pt x="6" y="3"/>
                    <a:pt x="4" y="1"/>
                    <a:pt x="3" y="1"/>
                  </a:cubicBezTo>
                  <a:cubicBezTo>
                    <a:pt x="0" y="0"/>
                    <a:pt x="0" y="7"/>
                    <a:pt x="0" y="9"/>
                  </a:cubicBezTo>
                  <a:cubicBezTo>
                    <a:pt x="0" y="13"/>
                    <a:pt x="2" y="15"/>
                    <a:pt x="4" y="18"/>
                  </a:cubicBezTo>
                  <a:cubicBezTo>
                    <a:pt x="5" y="17"/>
                    <a:pt x="6" y="16"/>
                    <a:pt x="6" y="16"/>
                  </a:cubicBezTo>
                  <a:cubicBezTo>
                    <a:pt x="7" y="14"/>
                    <a:pt x="6" y="16"/>
                    <a:pt x="6" y="16"/>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52" name="Freeform 674">
              <a:extLst>
                <a:ext uri="{FF2B5EF4-FFF2-40B4-BE49-F238E27FC236}">
                  <a16:creationId xmlns:a16="http://schemas.microsoft.com/office/drawing/2014/main" xmlns="" id="{AAE9D970-210C-4A10-ABDE-0F91C1D70F6E}"/>
                </a:ext>
              </a:extLst>
            </p:cNvPr>
            <p:cNvSpPr>
              <a:spLocks/>
            </p:cNvSpPr>
            <p:nvPr/>
          </p:nvSpPr>
          <p:spPr bwMode="auto">
            <a:xfrm>
              <a:off x="12577347" y="5878707"/>
              <a:ext cx="103605" cy="75018"/>
            </a:xfrm>
            <a:custGeom>
              <a:avLst/>
              <a:gdLst>
                <a:gd name="T0" fmla="*/ 11 w 13"/>
                <a:gd name="T1" fmla="*/ 0 h 9"/>
                <a:gd name="T2" fmla="*/ 2 w 13"/>
                <a:gd name="T3" fmla="*/ 2 h 9"/>
                <a:gd name="T4" fmla="*/ 3 w 13"/>
                <a:gd name="T5" fmla="*/ 9 h 9"/>
                <a:gd name="T6" fmla="*/ 7 w 13"/>
                <a:gd name="T7" fmla="*/ 8 h 9"/>
                <a:gd name="T8" fmla="*/ 10 w 13"/>
                <a:gd name="T9" fmla="*/ 7 h 9"/>
                <a:gd name="T10" fmla="*/ 11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1" y="0"/>
                  </a:moveTo>
                  <a:cubicBezTo>
                    <a:pt x="9" y="0"/>
                    <a:pt x="2" y="0"/>
                    <a:pt x="2" y="2"/>
                  </a:cubicBezTo>
                  <a:cubicBezTo>
                    <a:pt x="0" y="4"/>
                    <a:pt x="0" y="8"/>
                    <a:pt x="3" y="9"/>
                  </a:cubicBezTo>
                  <a:cubicBezTo>
                    <a:pt x="4" y="8"/>
                    <a:pt x="6" y="9"/>
                    <a:pt x="7" y="8"/>
                  </a:cubicBezTo>
                  <a:cubicBezTo>
                    <a:pt x="8" y="8"/>
                    <a:pt x="9" y="6"/>
                    <a:pt x="10" y="7"/>
                  </a:cubicBezTo>
                  <a:cubicBezTo>
                    <a:pt x="13" y="9"/>
                    <a:pt x="11" y="1"/>
                    <a:pt x="11"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53" name="Freeform 675">
              <a:extLst>
                <a:ext uri="{FF2B5EF4-FFF2-40B4-BE49-F238E27FC236}">
                  <a16:creationId xmlns:a16="http://schemas.microsoft.com/office/drawing/2014/main" xmlns="" id="{4A9D1385-53DF-468A-BF81-9CE960FBE45F}"/>
                </a:ext>
              </a:extLst>
            </p:cNvPr>
            <p:cNvSpPr>
              <a:spLocks/>
            </p:cNvSpPr>
            <p:nvPr/>
          </p:nvSpPr>
          <p:spPr bwMode="auto">
            <a:xfrm>
              <a:off x="13455275" y="5927753"/>
              <a:ext cx="152684" cy="135605"/>
            </a:xfrm>
            <a:custGeom>
              <a:avLst/>
              <a:gdLst>
                <a:gd name="T0" fmla="*/ 19 w 19"/>
                <a:gd name="T1" fmla="*/ 14 h 16"/>
                <a:gd name="T2" fmla="*/ 17 w 19"/>
                <a:gd name="T3" fmla="*/ 10 h 16"/>
                <a:gd name="T4" fmla="*/ 16 w 19"/>
                <a:gd name="T5" fmla="*/ 7 h 16"/>
                <a:gd name="T6" fmla="*/ 14 w 19"/>
                <a:gd name="T7" fmla="*/ 3 h 16"/>
                <a:gd name="T8" fmla="*/ 12 w 19"/>
                <a:gd name="T9" fmla="*/ 0 h 16"/>
                <a:gd name="T10" fmla="*/ 6 w 19"/>
                <a:gd name="T11" fmla="*/ 6 h 16"/>
                <a:gd name="T12" fmla="*/ 9 w 19"/>
                <a:gd name="T13" fmla="*/ 9 h 16"/>
                <a:gd name="T14" fmla="*/ 12 w 19"/>
                <a:gd name="T15" fmla="*/ 11 h 16"/>
                <a:gd name="T16" fmla="*/ 16 w 19"/>
                <a:gd name="T17" fmla="*/ 13 h 16"/>
                <a:gd name="T18" fmla="*/ 19 w 19"/>
                <a:gd name="T19" fmla="*/ 14 h 16"/>
                <a:gd name="T20" fmla="*/ 19 w 19"/>
                <a:gd name="T21"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16">
                  <a:moveTo>
                    <a:pt x="19" y="14"/>
                  </a:moveTo>
                  <a:cubicBezTo>
                    <a:pt x="19" y="12"/>
                    <a:pt x="19" y="11"/>
                    <a:pt x="17" y="10"/>
                  </a:cubicBezTo>
                  <a:cubicBezTo>
                    <a:pt x="15" y="9"/>
                    <a:pt x="17" y="8"/>
                    <a:pt x="16" y="7"/>
                  </a:cubicBezTo>
                  <a:cubicBezTo>
                    <a:pt x="15" y="5"/>
                    <a:pt x="14" y="6"/>
                    <a:pt x="14" y="3"/>
                  </a:cubicBezTo>
                  <a:cubicBezTo>
                    <a:pt x="14" y="3"/>
                    <a:pt x="11" y="1"/>
                    <a:pt x="12" y="0"/>
                  </a:cubicBezTo>
                  <a:cubicBezTo>
                    <a:pt x="9" y="0"/>
                    <a:pt x="0" y="1"/>
                    <a:pt x="6" y="6"/>
                  </a:cubicBezTo>
                  <a:cubicBezTo>
                    <a:pt x="7" y="7"/>
                    <a:pt x="8" y="8"/>
                    <a:pt x="9" y="9"/>
                  </a:cubicBezTo>
                  <a:cubicBezTo>
                    <a:pt x="10" y="10"/>
                    <a:pt x="11" y="10"/>
                    <a:pt x="12" y="11"/>
                  </a:cubicBezTo>
                  <a:cubicBezTo>
                    <a:pt x="14" y="11"/>
                    <a:pt x="16" y="11"/>
                    <a:pt x="16" y="13"/>
                  </a:cubicBezTo>
                  <a:cubicBezTo>
                    <a:pt x="17" y="14"/>
                    <a:pt x="18" y="16"/>
                    <a:pt x="19" y="14"/>
                  </a:cubicBezTo>
                  <a:cubicBezTo>
                    <a:pt x="19" y="13"/>
                    <a:pt x="18" y="15"/>
                    <a:pt x="19" y="1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54" name="Freeform 676">
              <a:extLst>
                <a:ext uri="{FF2B5EF4-FFF2-40B4-BE49-F238E27FC236}">
                  <a16:creationId xmlns:a16="http://schemas.microsoft.com/office/drawing/2014/main" xmlns="" id="{7B132A23-D147-4586-B506-EA31A50A2DE6}"/>
                </a:ext>
              </a:extLst>
            </p:cNvPr>
            <p:cNvSpPr>
              <a:spLocks/>
            </p:cNvSpPr>
            <p:nvPr/>
          </p:nvSpPr>
          <p:spPr bwMode="auto">
            <a:xfrm>
              <a:off x="13512531" y="5996999"/>
              <a:ext cx="790679" cy="709761"/>
            </a:xfrm>
            <a:custGeom>
              <a:avLst/>
              <a:gdLst>
                <a:gd name="T0" fmla="*/ 95 w 99"/>
                <a:gd name="T1" fmla="*/ 73 h 84"/>
                <a:gd name="T2" fmla="*/ 93 w 99"/>
                <a:gd name="T3" fmla="*/ 68 h 84"/>
                <a:gd name="T4" fmla="*/ 90 w 99"/>
                <a:gd name="T5" fmla="*/ 65 h 84"/>
                <a:gd name="T6" fmla="*/ 86 w 99"/>
                <a:gd name="T7" fmla="*/ 60 h 84"/>
                <a:gd name="T8" fmla="*/ 87 w 99"/>
                <a:gd name="T9" fmla="*/ 55 h 84"/>
                <a:gd name="T10" fmla="*/ 89 w 99"/>
                <a:gd name="T11" fmla="*/ 50 h 84"/>
                <a:gd name="T12" fmla="*/ 84 w 99"/>
                <a:gd name="T13" fmla="*/ 49 h 84"/>
                <a:gd name="T14" fmla="*/ 84 w 99"/>
                <a:gd name="T15" fmla="*/ 46 h 84"/>
                <a:gd name="T16" fmla="*/ 84 w 99"/>
                <a:gd name="T17" fmla="*/ 40 h 84"/>
                <a:gd name="T18" fmla="*/ 82 w 99"/>
                <a:gd name="T19" fmla="*/ 36 h 84"/>
                <a:gd name="T20" fmla="*/ 85 w 99"/>
                <a:gd name="T21" fmla="*/ 31 h 84"/>
                <a:gd name="T22" fmla="*/ 86 w 99"/>
                <a:gd name="T23" fmla="*/ 20 h 84"/>
                <a:gd name="T24" fmla="*/ 79 w 99"/>
                <a:gd name="T25" fmla="*/ 18 h 84"/>
                <a:gd name="T26" fmla="*/ 76 w 99"/>
                <a:gd name="T27" fmla="*/ 15 h 84"/>
                <a:gd name="T28" fmla="*/ 71 w 99"/>
                <a:gd name="T29" fmla="*/ 13 h 84"/>
                <a:gd name="T30" fmla="*/ 66 w 99"/>
                <a:gd name="T31" fmla="*/ 12 h 84"/>
                <a:gd name="T32" fmla="*/ 61 w 99"/>
                <a:gd name="T33" fmla="*/ 11 h 84"/>
                <a:gd name="T34" fmla="*/ 57 w 99"/>
                <a:gd name="T35" fmla="*/ 12 h 84"/>
                <a:gd name="T36" fmla="*/ 53 w 99"/>
                <a:gd name="T37" fmla="*/ 15 h 84"/>
                <a:gd name="T38" fmla="*/ 49 w 99"/>
                <a:gd name="T39" fmla="*/ 17 h 84"/>
                <a:gd name="T40" fmla="*/ 46 w 99"/>
                <a:gd name="T41" fmla="*/ 20 h 84"/>
                <a:gd name="T42" fmla="*/ 33 w 99"/>
                <a:gd name="T43" fmla="*/ 18 h 84"/>
                <a:gd name="T44" fmla="*/ 30 w 99"/>
                <a:gd name="T45" fmla="*/ 16 h 84"/>
                <a:gd name="T46" fmla="*/ 25 w 99"/>
                <a:gd name="T47" fmla="*/ 15 h 84"/>
                <a:gd name="T48" fmla="*/ 24 w 99"/>
                <a:gd name="T49" fmla="*/ 10 h 84"/>
                <a:gd name="T50" fmla="*/ 20 w 99"/>
                <a:gd name="T51" fmla="*/ 5 h 84"/>
                <a:gd name="T52" fmla="*/ 14 w 99"/>
                <a:gd name="T53" fmla="*/ 5 h 84"/>
                <a:gd name="T54" fmla="*/ 11 w 99"/>
                <a:gd name="T55" fmla="*/ 7 h 84"/>
                <a:gd name="T56" fmla="*/ 5 w 99"/>
                <a:gd name="T57" fmla="*/ 4 h 84"/>
                <a:gd name="T58" fmla="*/ 1 w 99"/>
                <a:gd name="T59" fmla="*/ 3 h 84"/>
                <a:gd name="T60" fmla="*/ 0 w 99"/>
                <a:gd name="T61" fmla="*/ 5 h 84"/>
                <a:gd name="T62" fmla="*/ 1 w 99"/>
                <a:gd name="T63" fmla="*/ 8 h 84"/>
                <a:gd name="T64" fmla="*/ 1 w 99"/>
                <a:gd name="T65" fmla="*/ 10 h 84"/>
                <a:gd name="T66" fmla="*/ 1 w 99"/>
                <a:gd name="T67" fmla="*/ 12 h 84"/>
                <a:gd name="T68" fmla="*/ 3 w 99"/>
                <a:gd name="T69" fmla="*/ 14 h 84"/>
                <a:gd name="T70" fmla="*/ 3 w 99"/>
                <a:gd name="T71" fmla="*/ 16 h 84"/>
                <a:gd name="T72" fmla="*/ 5 w 99"/>
                <a:gd name="T73" fmla="*/ 21 h 84"/>
                <a:gd name="T74" fmla="*/ 8 w 99"/>
                <a:gd name="T75" fmla="*/ 24 h 84"/>
                <a:gd name="T76" fmla="*/ 10 w 99"/>
                <a:gd name="T77" fmla="*/ 25 h 84"/>
                <a:gd name="T78" fmla="*/ 8 w 99"/>
                <a:gd name="T79" fmla="*/ 37 h 84"/>
                <a:gd name="T80" fmla="*/ 12 w 99"/>
                <a:gd name="T81" fmla="*/ 41 h 84"/>
                <a:gd name="T82" fmla="*/ 18 w 99"/>
                <a:gd name="T83" fmla="*/ 47 h 84"/>
                <a:gd name="T84" fmla="*/ 17 w 99"/>
                <a:gd name="T85" fmla="*/ 50 h 84"/>
                <a:gd name="T86" fmla="*/ 19 w 99"/>
                <a:gd name="T87" fmla="*/ 52 h 84"/>
                <a:gd name="T88" fmla="*/ 22 w 99"/>
                <a:gd name="T89" fmla="*/ 58 h 84"/>
                <a:gd name="T90" fmla="*/ 24 w 99"/>
                <a:gd name="T91" fmla="*/ 55 h 84"/>
                <a:gd name="T92" fmla="*/ 25 w 99"/>
                <a:gd name="T93" fmla="*/ 56 h 84"/>
                <a:gd name="T94" fmla="*/ 26 w 99"/>
                <a:gd name="T95" fmla="*/ 57 h 84"/>
                <a:gd name="T96" fmla="*/ 30 w 99"/>
                <a:gd name="T97" fmla="*/ 57 h 84"/>
                <a:gd name="T98" fmla="*/ 35 w 99"/>
                <a:gd name="T99" fmla="*/ 66 h 84"/>
                <a:gd name="T100" fmla="*/ 46 w 99"/>
                <a:gd name="T101" fmla="*/ 74 h 84"/>
                <a:gd name="T102" fmla="*/ 52 w 99"/>
                <a:gd name="T103" fmla="*/ 76 h 84"/>
                <a:gd name="T104" fmla="*/ 56 w 99"/>
                <a:gd name="T105" fmla="*/ 75 h 84"/>
                <a:gd name="T106" fmla="*/ 56 w 99"/>
                <a:gd name="T107" fmla="*/ 76 h 84"/>
                <a:gd name="T108" fmla="*/ 61 w 99"/>
                <a:gd name="T109" fmla="*/ 73 h 84"/>
                <a:gd name="T110" fmla="*/ 60 w 99"/>
                <a:gd name="T111" fmla="*/ 73 h 84"/>
                <a:gd name="T112" fmla="*/ 62 w 99"/>
                <a:gd name="T113" fmla="*/ 73 h 84"/>
                <a:gd name="T114" fmla="*/ 65 w 99"/>
                <a:gd name="T115" fmla="*/ 77 h 84"/>
                <a:gd name="T116" fmla="*/ 69 w 99"/>
                <a:gd name="T117" fmla="*/ 81 h 84"/>
                <a:gd name="T118" fmla="*/ 88 w 99"/>
                <a:gd name="T119" fmla="*/ 84 h 84"/>
                <a:gd name="T120" fmla="*/ 92 w 99"/>
                <a:gd name="T121" fmla="*/ 77 h 84"/>
                <a:gd name="T122" fmla="*/ 95 w 99"/>
                <a:gd name="T123" fmla="*/ 73 h 84"/>
                <a:gd name="T124" fmla="*/ 95 w 99"/>
                <a:gd name="T125" fmla="*/ 73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9" h="84">
                  <a:moveTo>
                    <a:pt x="95" y="73"/>
                  </a:moveTo>
                  <a:cubicBezTo>
                    <a:pt x="93" y="72"/>
                    <a:pt x="94" y="70"/>
                    <a:pt x="93" y="68"/>
                  </a:cubicBezTo>
                  <a:cubicBezTo>
                    <a:pt x="93" y="67"/>
                    <a:pt x="91" y="66"/>
                    <a:pt x="90" y="65"/>
                  </a:cubicBezTo>
                  <a:cubicBezTo>
                    <a:pt x="88" y="64"/>
                    <a:pt x="87" y="62"/>
                    <a:pt x="86" y="60"/>
                  </a:cubicBezTo>
                  <a:cubicBezTo>
                    <a:pt x="84" y="58"/>
                    <a:pt x="85" y="58"/>
                    <a:pt x="87" y="55"/>
                  </a:cubicBezTo>
                  <a:cubicBezTo>
                    <a:pt x="88" y="54"/>
                    <a:pt x="90" y="52"/>
                    <a:pt x="89" y="50"/>
                  </a:cubicBezTo>
                  <a:cubicBezTo>
                    <a:pt x="88" y="49"/>
                    <a:pt x="85" y="49"/>
                    <a:pt x="84" y="49"/>
                  </a:cubicBezTo>
                  <a:cubicBezTo>
                    <a:pt x="83" y="48"/>
                    <a:pt x="84" y="46"/>
                    <a:pt x="84" y="46"/>
                  </a:cubicBezTo>
                  <a:cubicBezTo>
                    <a:pt x="83" y="44"/>
                    <a:pt x="83" y="41"/>
                    <a:pt x="84" y="40"/>
                  </a:cubicBezTo>
                  <a:cubicBezTo>
                    <a:pt x="86" y="38"/>
                    <a:pt x="83" y="37"/>
                    <a:pt x="82" y="36"/>
                  </a:cubicBezTo>
                  <a:cubicBezTo>
                    <a:pt x="82" y="35"/>
                    <a:pt x="84" y="32"/>
                    <a:pt x="85" y="31"/>
                  </a:cubicBezTo>
                  <a:cubicBezTo>
                    <a:pt x="85" y="30"/>
                    <a:pt x="87" y="20"/>
                    <a:pt x="86" y="20"/>
                  </a:cubicBezTo>
                  <a:cubicBezTo>
                    <a:pt x="83" y="20"/>
                    <a:pt x="82" y="20"/>
                    <a:pt x="79" y="18"/>
                  </a:cubicBezTo>
                  <a:cubicBezTo>
                    <a:pt x="78" y="17"/>
                    <a:pt x="77" y="16"/>
                    <a:pt x="76" y="15"/>
                  </a:cubicBezTo>
                  <a:cubicBezTo>
                    <a:pt x="75" y="14"/>
                    <a:pt x="72" y="14"/>
                    <a:pt x="71" y="13"/>
                  </a:cubicBezTo>
                  <a:cubicBezTo>
                    <a:pt x="69" y="13"/>
                    <a:pt x="68" y="13"/>
                    <a:pt x="66" y="12"/>
                  </a:cubicBezTo>
                  <a:cubicBezTo>
                    <a:pt x="65" y="10"/>
                    <a:pt x="63" y="11"/>
                    <a:pt x="61" y="11"/>
                  </a:cubicBezTo>
                  <a:cubicBezTo>
                    <a:pt x="60" y="12"/>
                    <a:pt x="58" y="11"/>
                    <a:pt x="57" y="12"/>
                  </a:cubicBezTo>
                  <a:cubicBezTo>
                    <a:pt x="55" y="12"/>
                    <a:pt x="54" y="14"/>
                    <a:pt x="53" y="15"/>
                  </a:cubicBezTo>
                  <a:cubicBezTo>
                    <a:pt x="52" y="16"/>
                    <a:pt x="49" y="15"/>
                    <a:pt x="49" y="17"/>
                  </a:cubicBezTo>
                  <a:cubicBezTo>
                    <a:pt x="49" y="19"/>
                    <a:pt x="48" y="19"/>
                    <a:pt x="46" y="20"/>
                  </a:cubicBezTo>
                  <a:cubicBezTo>
                    <a:pt x="41" y="21"/>
                    <a:pt x="37" y="21"/>
                    <a:pt x="33" y="18"/>
                  </a:cubicBezTo>
                  <a:cubicBezTo>
                    <a:pt x="32" y="17"/>
                    <a:pt x="31" y="16"/>
                    <a:pt x="30" y="16"/>
                  </a:cubicBezTo>
                  <a:cubicBezTo>
                    <a:pt x="28" y="14"/>
                    <a:pt x="27" y="15"/>
                    <a:pt x="25" y="15"/>
                  </a:cubicBezTo>
                  <a:cubicBezTo>
                    <a:pt x="24" y="14"/>
                    <a:pt x="24" y="11"/>
                    <a:pt x="24" y="10"/>
                  </a:cubicBezTo>
                  <a:cubicBezTo>
                    <a:pt x="21" y="9"/>
                    <a:pt x="20" y="8"/>
                    <a:pt x="20" y="5"/>
                  </a:cubicBezTo>
                  <a:cubicBezTo>
                    <a:pt x="20" y="0"/>
                    <a:pt x="16" y="3"/>
                    <a:pt x="14" y="5"/>
                  </a:cubicBezTo>
                  <a:cubicBezTo>
                    <a:pt x="13" y="6"/>
                    <a:pt x="12" y="7"/>
                    <a:pt x="11" y="7"/>
                  </a:cubicBezTo>
                  <a:cubicBezTo>
                    <a:pt x="9" y="6"/>
                    <a:pt x="6" y="6"/>
                    <a:pt x="5" y="4"/>
                  </a:cubicBezTo>
                  <a:cubicBezTo>
                    <a:pt x="3" y="2"/>
                    <a:pt x="3" y="1"/>
                    <a:pt x="1" y="3"/>
                  </a:cubicBezTo>
                  <a:cubicBezTo>
                    <a:pt x="1" y="4"/>
                    <a:pt x="0" y="4"/>
                    <a:pt x="0" y="5"/>
                  </a:cubicBezTo>
                  <a:cubicBezTo>
                    <a:pt x="0" y="6"/>
                    <a:pt x="0" y="7"/>
                    <a:pt x="1" y="8"/>
                  </a:cubicBezTo>
                  <a:cubicBezTo>
                    <a:pt x="1" y="8"/>
                    <a:pt x="2" y="10"/>
                    <a:pt x="1" y="10"/>
                  </a:cubicBezTo>
                  <a:cubicBezTo>
                    <a:pt x="1" y="11"/>
                    <a:pt x="0" y="11"/>
                    <a:pt x="1" y="12"/>
                  </a:cubicBezTo>
                  <a:cubicBezTo>
                    <a:pt x="1" y="13"/>
                    <a:pt x="3" y="13"/>
                    <a:pt x="3" y="14"/>
                  </a:cubicBezTo>
                  <a:cubicBezTo>
                    <a:pt x="3" y="15"/>
                    <a:pt x="2" y="16"/>
                    <a:pt x="3" y="16"/>
                  </a:cubicBezTo>
                  <a:cubicBezTo>
                    <a:pt x="4" y="18"/>
                    <a:pt x="4" y="19"/>
                    <a:pt x="5" y="21"/>
                  </a:cubicBezTo>
                  <a:cubicBezTo>
                    <a:pt x="6" y="22"/>
                    <a:pt x="6" y="23"/>
                    <a:pt x="8" y="24"/>
                  </a:cubicBezTo>
                  <a:cubicBezTo>
                    <a:pt x="8" y="24"/>
                    <a:pt x="10" y="25"/>
                    <a:pt x="10" y="25"/>
                  </a:cubicBezTo>
                  <a:cubicBezTo>
                    <a:pt x="11" y="29"/>
                    <a:pt x="2" y="33"/>
                    <a:pt x="8" y="37"/>
                  </a:cubicBezTo>
                  <a:cubicBezTo>
                    <a:pt x="10" y="38"/>
                    <a:pt x="10" y="40"/>
                    <a:pt x="12" y="41"/>
                  </a:cubicBezTo>
                  <a:cubicBezTo>
                    <a:pt x="14" y="43"/>
                    <a:pt x="16" y="44"/>
                    <a:pt x="18" y="47"/>
                  </a:cubicBezTo>
                  <a:cubicBezTo>
                    <a:pt x="18" y="48"/>
                    <a:pt x="17" y="49"/>
                    <a:pt x="17" y="50"/>
                  </a:cubicBezTo>
                  <a:cubicBezTo>
                    <a:pt x="18" y="51"/>
                    <a:pt x="20" y="51"/>
                    <a:pt x="19" y="52"/>
                  </a:cubicBezTo>
                  <a:cubicBezTo>
                    <a:pt x="19" y="55"/>
                    <a:pt x="21" y="56"/>
                    <a:pt x="22" y="58"/>
                  </a:cubicBezTo>
                  <a:cubicBezTo>
                    <a:pt x="24" y="57"/>
                    <a:pt x="23" y="56"/>
                    <a:pt x="24" y="55"/>
                  </a:cubicBezTo>
                  <a:cubicBezTo>
                    <a:pt x="24" y="55"/>
                    <a:pt x="25" y="56"/>
                    <a:pt x="25" y="56"/>
                  </a:cubicBezTo>
                  <a:cubicBezTo>
                    <a:pt x="27" y="56"/>
                    <a:pt x="25" y="56"/>
                    <a:pt x="26" y="57"/>
                  </a:cubicBezTo>
                  <a:cubicBezTo>
                    <a:pt x="27" y="58"/>
                    <a:pt x="28" y="55"/>
                    <a:pt x="30" y="57"/>
                  </a:cubicBezTo>
                  <a:cubicBezTo>
                    <a:pt x="32" y="60"/>
                    <a:pt x="33" y="63"/>
                    <a:pt x="35" y="66"/>
                  </a:cubicBezTo>
                  <a:cubicBezTo>
                    <a:pt x="37" y="69"/>
                    <a:pt x="42" y="72"/>
                    <a:pt x="46" y="74"/>
                  </a:cubicBezTo>
                  <a:cubicBezTo>
                    <a:pt x="48" y="75"/>
                    <a:pt x="50" y="75"/>
                    <a:pt x="52" y="76"/>
                  </a:cubicBezTo>
                  <a:cubicBezTo>
                    <a:pt x="53" y="76"/>
                    <a:pt x="56" y="75"/>
                    <a:pt x="56" y="75"/>
                  </a:cubicBezTo>
                  <a:cubicBezTo>
                    <a:pt x="56" y="75"/>
                    <a:pt x="56" y="76"/>
                    <a:pt x="56" y="76"/>
                  </a:cubicBezTo>
                  <a:cubicBezTo>
                    <a:pt x="57" y="76"/>
                    <a:pt x="60" y="74"/>
                    <a:pt x="61" y="73"/>
                  </a:cubicBezTo>
                  <a:cubicBezTo>
                    <a:pt x="61" y="73"/>
                    <a:pt x="60" y="73"/>
                    <a:pt x="60" y="73"/>
                  </a:cubicBezTo>
                  <a:cubicBezTo>
                    <a:pt x="60" y="72"/>
                    <a:pt x="62" y="73"/>
                    <a:pt x="62" y="73"/>
                  </a:cubicBezTo>
                  <a:cubicBezTo>
                    <a:pt x="64" y="74"/>
                    <a:pt x="64" y="75"/>
                    <a:pt x="65" y="77"/>
                  </a:cubicBezTo>
                  <a:cubicBezTo>
                    <a:pt x="66" y="80"/>
                    <a:pt x="67" y="80"/>
                    <a:pt x="69" y="81"/>
                  </a:cubicBezTo>
                  <a:cubicBezTo>
                    <a:pt x="75" y="82"/>
                    <a:pt x="82" y="83"/>
                    <a:pt x="88" y="84"/>
                  </a:cubicBezTo>
                  <a:cubicBezTo>
                    <a:pt x="88" y="80"/>
                    <a:pt x="89" y="79"/>
                    <a:pt x="92" y="77"/>
                  </a:cubicBezTo>
                  <a:cubicBezTo>
                    <a:pt x="94" y="76"/>
                    <a:pt x="99" y="75"/>
                    <a:pt x="95" y="73"/>
                  </a:cubicBezTo>
                  <a:cubicBezTo>
                    <a:pt x="94" y="72"/>
                    <a:pt x="97" y="74"/>
                    <a:pt x="95" y="73"/>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55" name="Freeform 677">
              <a:extLst>
                <a:ext uri="{FF2B5EF4-FFF2-40B4-BE49-F238E27FC236}">
                  <a16:creationId xmlns:a16="http://schemas.microsoft.com/office/drawing/2014/main" xmlns="" id="{0E0ECC48-14B7-4C5B-929C-FEFDCFA32AB3}"/>
                </a:ext>
              </a:extLst>
            </p:cNvPr>
            <p:cNvSpPr>
              <a:spLocks/>
            </p:cNvSpPr>
            <p:nvPr/>
          </p:nvSpPr>
          <p:spPr bwMode="auto">
            <a:xfrm>
              <a:off x="13528889" y="6005655"/>
              <a:ext cx="62710" cy="49050"/>
            </a:xfrm>
            <a:custGeom>
              <a:avLst/>
              <a:gdLst>
                <a:gd name="T0" fmla="*/ 1 w 8"/>
                <a:gd name="T1" fmla="*/ 1 h 6"/>
                <a:gd name="T2" fmla="*/ 3 w 8"/>
                <a:gd name="T3" fmla="*/ 4 h 6"/>
                <a:gd name="T4" fmla="*/ 8 w 8"/>
                <a:gd name="T5" fmla="*/ 6 h 6"/>
                <a:gd name="T6" fmla="*/ 0 w 8"/>
                <a:gd name="T7" fmla="*/ 0 h 6"/>
                <a:gd name="T8" fmla="*/ 1 w 8"/>
                <a:gd name="T9" fmla="*/ 1 h 6"/>
                <a:gd name="T10" fmla="*/ 1 w 8"/>
                <a:gd name="T11" fmla="*/ 1 h 6"/>
              </a:gdLst>
              <a:ahLst/>
              <a:cxnLst>
                <a:cxn ang="0">
                  <a:pos x="T0" y="T1"/>
                </a:cxn>
                <a:cxn ang="0">
                  <a:pos x="T2" y="T3"/>
                </a:cxn>
                <a:cxn ang="0">
                  <a:pos x="T4" y="T5"/>
                </a:cxn>
                <a:cxn ang="0">
                  <a:pos x="T6" y="T7"/>
                </a:cxn>
                <a:cxn ang="0">
                  <a:pos x="T8" y="T9"/>
                </a:cxn>
                <a:cxn ang="0">
                  <a:pos x="T10" y="T11"/>
                </a:cxn>
              </a:cxnLst>
              <a:rect l="0" t="0" r="r" b="b"/>
              <a:pathLst>
                <a:path w="8" h="6">
                  <a:moveTo>
                    <a:pt x="1" y="1"/>
                  </a:moveTo>
                  <a:cubicBezTo>
                    <a:pt x="2" y="1"/>
                    <a:pt x="2" y="3"/>
                    <a:pt x="3" y="4"/>
                  </a:cubicBezTo>
                  <a:cubicBezTo>
                    <a:pt x="5" y="4"/>
                    <a:pt x="6" y="5"/>
                    <a:pt x="8" y="6"/>
                  </a:cubicBezTo>
                  <a:cubicBezTo>
                    <a:pt x="7" y="2"/>
                    <a:pt x="3" y="1"/>
                    <a:pt x="0" y="0"/>
                  </a:cubicBezTo>
                  <a:cubicBezTo>
                    <a:pt x="0" y="1"/>
                    <a:pt x="0" y="1"/>
                    <a:pt x="1" y="1"/>
                  </a:cubicBezTo>
                  <a:cubicBezTo>
                    <a:pt x="2" y="1"/>
                    <a:pt x="0" y="1"/>
                    <a:pt x="1"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56" name="Freeform 678">
              <a:extLst>
                <a:ext uri="{FF2B5EF4-FFF2-40B4-BE49-F238E27FC236}">
                  <a16:creationId xmlns:a16="http://schemas.microsoft.com/office/drawing/2014/main" xmlns="" id="{3C8A94F6-7C70-47F9-8EA4-EB1CA30205D7}"/>
                </a:ext>
              </a:extLst>
            </p:cNvPr>
            <p:cNvSpPr>
              <a:spLocks/>
            </p:cNvSpPr>
            <p:nvPr/>
          </p:nvSpPr>
          <p:spPr bwMode="auto">
            <a:xfrm>
              <a:off x="13343487" y="5800803"/>
              <a:ext cx="280830" cy="152919"/>
            </a:xfrm>
            <a:custGeom>
              <a:avLst/>
              <a:gdLst>
                <a:gd name="T0" fmla="*/ 26 w 35"/>
                <a:gd name="T1" fmla="*/ 15 h 18"/>
                <a:gd name="T2" fmla="*/ 30 w 35"/>
                <a:gd name="T3" fmla="*/ 17 h 18"/>
                <a:gd name="T4" fmla="*/ 34 w 35"/>
                <a:gd name="T5" fmla="*/ 17 h 18"/>
                <a:gd name="T6" fmla="*/ 33 w 35"/>
                <a:gd name="T7" fmla="*/ 12 h 18"/>
                <a:gd name="T8" fmla="*/ 30 w 35"/>
                <a:gd name="T9" fmla="*/ 10 h 18"/>
                <a:gd name="T10" fmla="*/ 27 w 35"/>
                <a:gd name="T11" fmla="*/ 7 h 18"/>
                <a:gd name="T12" fmla="*/ 19 w 35"/>
                <a:gd name="T13" fmla="*/ 6 h 18"/>
                <a:gd name="T14" fmla="*/ 9 w 35"/>
                <a:gd name="T15" fmla="*/ 4 h 18"/>
                <a:gd name="T16" fmla="*/ 0 w 35"/>
                <a:gd name="T17" fmla="*/ 2 h 18"/>
                <a:gd name="T18" fmla="*/ 8 w 35"/>
                <a:gd name="T19" fmla="*/ 14 h 18"/>
                <a:gd name="T20" fmla="*/ 18 w 35"/>
                <a:gd name="T21" fmla="*/ 18 h 18"/>
                <a:gd name="T22" fmla="*/ 26 w 35"/>
                <a:gd name="T23" fmla="*/ 15 h 18"/>
                <a:gd name="T24" fmla="*/ 26 w 35"/>
                <a:gd name="T25" fmla="*/ 1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 h="18">
                  <a:moveTo>
                    <a:pt x="26" y="15"/>
                  </a:moveTo>
                  <a:cubicBezTo>
                    <a:pt x="27" y="14"/>
                    <a:pt x="29" y="16"/>
                    <a:pt x="30" y="17"/>
                  </a:cubicBezTo>
                  <a:cubicBezTo>
                    <a:pt x="30" y="17"/>
                    <a:pt x="34" y="17"/>
                    <a:pt x="34" y="17"/>
                  </a:cubicBezTo>
                  <a:cubicBezTo>
                    <a:pt x="35" y="16"/>
                    <a:pt x="30" y="12"/>
                    <a:pt x="33" y="12"/>
                  </a:cubicBezTo>
                  <a:cubicBezTo>
                    <a:pt x="32" y="11"/>
                    <a:pt x="30" y="11"/>
                    <a:pt x="30" y="10"/>
                  </a:cubicBezTo>
                  <a:cubicBezTo>
                    <a:pt x="30" y="8"/>
                    <a:pt x="29" y="7"/>
                    <a:pt x="27" y="7"/>
                  </a:cubicBezTo>
                  <a:cubicBezTo>
                    <a:pt x="24" y="7"/>
                    <a:pt x="22" y="8"/>
                    <a:pt x="19" y="6"/>
                  </a:cubicBezTo>
                  <a:cubicBezTo>
                    <a:pt x="16" y="5"/>
                    <a:pt x="13" y="5"/>
                    <a:pt x="9" y="4"/>
                  </a:cubicBezTo>
                  <a:cubicBezTo>
                    <a:pt x="6" y="3"/>
                    <a:pt x="4" y="0"/>
                    <a:pt x="0" y="2"/>
                  </a:cubicBezTo>
                  <a:cubicBezTo>
                    <a:pt x="3" y="6"/>
                    <a:pt x="11" y="7"/>
                    <a:pt x="8" y="14"/>
                  </a:cubicBezTo>
                  <a:cubicBezTo>
                    <a:pt x="11" y="14"/>
                    <a:pt x="18" y="14"/>
                    <a:pt x="18" y="18"/>
                  </a:cubicBezTo>
                  <a:cubicBezTo>
                    <a:pt x="18" y="15"/>
                    <a:pt x="24" y="15"/>
                    <a:pt x="26" y="15"/>
                  </a:cubicBezTo>
                  <a:cubicBezTo>
                    <a:pt x="27" y="14"/>
                    <a:pt x="19" y="15"/>
                    <a:pt x="26" y="15"/>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57" name="Freeform 679">
              <a:extLst>
                <a:ext uri="{FF2B5EF4-FFF2-40B4-BE49-F238E27FC236}">
                  <a16:creationId xmlns:a16="http://schemas.microsoft.com/office/drawing/2014/main" xmlns="" id="{881A1B56-7E1C-4E67-B894-C5D923022F47}"/>
                </a:ext>
              </a:extLst>
            </p:cNvPr>
            <p:cNvSpPr>
              <a:spLocks/>
            </p:cNvSpPr>
            <p:nvPr/>
          </p:nvSpPr>
          <p:spPr bwMode="auto">
            <a:xfrm>
              <a:off x="13537071" y="5901789"/>
              <a:ext cx="215392" cy="178885"/>
            </a:xfrm>
            <a:custGeom>
              <a:avLst/>
              <a:gdLst>
                <a:gd name="T0" fmla="*/ 8 w 27"/>
                <a:gd name="T1" fmla="*/ 2 h 21"/>
                <a:gd name="T2" fmla="*/ 10 w 27"/>
                <a:gd name="T3" fmla="*/ 5 h 21"/>
                <a:gd name="T4" fmla="*/ 7 w 27"/>
                <a:gd name="T5" fmla="*/ 5 h 21"/>
                <a:gd name="T6" fmla="*/ 4 w 27"/>
                <a:gd name="T7" fmla="*/ 3 h 21"/>
                <a:gd name="T8" fmla="*/ 4 w 27"/>
                <a:gd name="T9" fmla="*/ 7 h 21"/>
                <a:gd name="T10" fmla="*/ 6 w 27"/>
                <a:gd name="T11" fmla="*/ 11 h 21"/>
                <a:gd name="T12" fmla="*/ 8 w 27"/>
                <a:gd name="T13" fmla="*/ 14 h 21"/>
                <a:gd name="T14" fmla="*/ 9 w 27"/>
                <a:gd name="T15" fmla="*/ 17 h 21"/>
                <a:gd name="T16" fmla="*/ 16 w 27"/>
                <a:gd name="T17" fmla="*/ 13 h 21"/>
                <a:gd name="T18" fmla="*/ 17 w 27"/>
                <a:gd name="T19" fmla="*/ 16 h 21"/>
                <a:gd name="T20" fmla="*/ 21 w 27"/>
                <a:gd name="T21" fmla="*/ 21 h 21"/>
                <a:gd name="T22" fmla="*/ 21 w 27"/>
                <a:gd name="T23" fmla="*/ 18 h 21"/>
                <a:gd name="T24" fmla="*/ 23 w 27"/>
                <a:gd name="T25" fmla="*/ 16 h 21"/>
                <a:gd name="T26" fmla="*/ 25 w 27"/>
                <a:gd name="T27" fmla="*/ 11 h 21"/>
                <a:gd name="T28" fmla="*/ 19 w 27"/>
                <a:gd name="T29" fmla="*/ 1 h 21"/>
                <a:gd name="T30" fmla="*/ 12 w 27"/>
                <a:gd name="T31" fmla="*/ 2 h 21"/>
                <a:gd name="T32" fmla="*/ 9 w 27"/>
                <a:gd name="T33" fmla="*/ 0 h 21"/>
                <a:gd name="T34" fmla="*/ 8 w 27"/>
                <a:gd name="T35" fmla="*/ 2 h 21"/>
                <a:gd name="T36" fmla="*/ 8 w 27"/>
                <a:gd name="T37" fmla="*/ 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21">
                  <a:moveTo>
                    <a:pt x="8" y="2"/>
                  </a:moveTo>
                  <a:cubicBezTo>
                    <a:pt x="8" y="2"/>
                    <a:pt x="11" y="4"/>
                    <a:pt x="10" y="5"/>
                  </a:cubicBezTo>
                  <a:cubicBezTo>
                    <a:pt x="10" y="5"/>
                    <a:pt x="7" y="5"/>
                    <a:pt x="7" y="5"/>
                  </a:cubicBezTo>
                  <a:cubicBezTo>
                    <a:pt x="5" y="5"/>
                    <a:pt x="5" y="3"/>
                    <a:pt x="4" y="3"/>
                  </a:cubicBezTo>
                  <a:cubicBezTo>
                    <a:pt x="0" y="2"/>
                    <a:pt x="4" y="6"/>
                    <a:pt x="4" y="7"/>
                  </a:cubicBezTo>
                  <a:cubicBezTo>
                    <a:pt x="4" y="10"/>
                    <a:pt x="7" y="8"/>
                    <a:pt x="6" y="11"/>
                  </a:cubicBezTo>
                  <a:cubicBezTo>
                    <a:pt x="5" y="13"/>
                    <a:pt x="7" y="13"/>
                    <a:pt x="8" y="14"/>
                  </a:cubicBezTo>
                  <a:cubicBezTo>
                    <a:pt x="9" y="14"/>
                    <a:pt x="9" y="16"/>
                    <a:pt x="9" y="17"/>
                  </a:cubicBezTo>
                  <a:cubicBezTo>
                    <a:pt x="10" y="16"/>
                    <a:pt x="14" y="14"/>
                    <a:pt x="16" y="13"/>
                  </a:cubicBezTo>
                  <a:cubicBezTo>
                    <a:pt x="17" y="13"/>
                    <a:pt x="17" y="15"/>
                    <a:pt x="17" y="16"/>
                  </a:cubicBezTo>
                  <a:cubicBezTo>
                    <a:pt x="17" y="19"/>
                    <a:pt x="18" y="20"/>
                    <a:pt x="21" y="21"/>
                  </a:cubicBezTo>
                  <a:cubicBezTo>
                    <a:pt x="21" y="20"/>
                    <a:pt x="21" y="18"/>
                    <a:pt x="21" y="18"/>
                  </a:cubicBezTo>
                  <a:cubicBezTo>
                    <a:pt x="22" y="17"/>
                    <a:pt x="23" y="17"/>
                    <a:pt x="23" y="16"/>
                  </a:cubicBezTo>
                  <a:cubicBezTo>
                    <a:pt x="24" y="14"/>
                    <a:pt x="24" y="12"/>
                    <a:pt x="25" y="11"/>
                  </a:cubicBezTo>
                  <a:cubicBezTo>
                    <a:pt x="27" y="8"/>
                    <a:pt x="21" y="2"/>
                    <a:pt x="19" y="1"/>
                  </a:cubicBezTo>
                  <a:cubicBezTo>
                    <a:pt x="17" y="4"/>
                    <a:pt x="15" y="4"/>
                    <a:pt x="12" y="2"/>
                  </a:cubicBezTo>
                  <a:cubicBezTo>
                    <a:pt x="12" y="1"/>
                    <a:pt x="10" y="0"/>
                    <a:pt x="9" y="0"/>
                  </a:cubicBezTo>
                  <a:cubicBezTo>
                    <a:pt x="8" y="0"/>
                    <a:pt x="8" y="1"/>
                    <a:pt x="8" y="2"/>
                  </a:cubicBezTo>
                  <a:cubicBezTo>
                    <a:pt x="9" y="3"/>
                    <a:pt x="7" y="0"/>
                    <a:pt x="8"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58" name="Freeform 680">
              <a:extLst>
                <a:ext uri="{FF2B5EF4-FFF2-40B4-BE49-F238E27FC236}">
                  <a16:creationId xmlns:a16="http://schemas.microsoft.com/office/drawing/2014/main" xmlns="" id="{9ACFB0FC-1842-40C8-985B-6AFDB8E42B56}"/>
                </a:ext>
              </a:extLst>
            </p:cNvPr>
            <p:cNvSpPr>
              <a:spLocks/>
            </p:cNvSpPr>
            <p:nvPr/>
          </p:nvSpPr>
          <p:spPr bwMode="auto">
            <a:xfrm>
              <a:off x="13607957" y="6461520"/>
              <a:ext cx="70889" cy="86556"/>
            </a:xfrm>
            <a:custGeom>
              <a:avLst/>
              <a:gdLst>
                <a:gd name="T0" fmla="*/ 3 w 9"/>
                <a:gd name="T1" fmla="*/ 2 h 10"/>
                <a:gd name="T2" fmla="*/ 0 w 9"/>
                <a:gd name="T3" fmla="*/ 7 h 10"/>
                <a:gd name="T4" fmla="*/ 4 w 9"/>
                <a:gd name="T5" fmla="*/ 8 h 10"/>
                <a:gd name="T6" fmla="*/ 9 w 9"/>
                <a:gd name="T7" fmla="*/ 10 h 10"/>
                <a:gd name="T8" fmla="*/ 7 w 9"/>
                <a:gd name="T9" fmla="*/ 5 h 10"/>
                <a:gd name="T10" fmla="*/ 8 w 9"/>
                <a:gd name="T11" fmla="*/ 3 h 10"/>
                <a:gd name="T12" fmla="*/ 3 w 9"/>
                <a:gd name="T13" fmla="*/ 2 h 10"/>
                <a:gd name="T14" fmla="*/ 3 w 9"/>
                <a:gd name="T15" fmla="*/ 2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0">
                  <a:moveTo>
                    <a:pt x="3" y="2"/>
                  </a:moveTo>
                  <a:cubicBezTo>
                    <a:pt x="1" y="3"/>
                    <a:pt x="0" y="5"/>
                    <a:pt x="0" y="7"/>
                  </a:cubicBezTo>
                  <a:cubicBezTo>
                    <a:pt x="1" y="7"/>
                    <a:pt x="4" y="7"/>
                    <a:pt x="4" y="8"/>
                  </a:cubicBezTo>
                  <a:cubicBezTo>
                    <a:pt x="6" y="10"/>
                    <a:pt x="7" y="10"/>
                    <a:pt x="9" y="10"/>
                  </a:cubicBezTo>
                  <a:cubicBezTo>
                    <a:pt x="9" y="10"/>
                    <a:pt x="7" y="5"/>
                    <a:pt x="7" y="5"/>
                  </a:cubicBezTo>
                  <a:cubicBezTo>
                    <a:pt x="8" y="5"/>
                    <a:pt x="9" y="5"/>
                    <a:pt x="8" y="3"/>
                  </a:cubicBezTo>
                  <a:cubicBezTo>
                    <a:pt x="6" y="2"/>
                    <a:pt x="5" y="0"/>
                    <a:pt x="3" y="2"/>
                  </a:cubicBezTo>
                  <a:cubicBezTo>
                    <a:pt x="1" y="4"/>
                    <a:pt x="4" y="1"/>
                    <a:pt x="3"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59" name="Freeform 681">
              <a:extLst>
                <a:ext uri="{FF2B5EF4-FFF2-40B4-BE49-F238E27FC236}">
                  <a16:creationId xmlns:a16="http://schemas.microsoft.com/office/drawing/2014/main" xmlns="" id="{789AC542-05AB-431B-BD73-CFF450995502}"/>
                </a:ext>
              </a:extLst>
            </p:cNvPr>
            <p:cNvSpPr>
              <a:spLocks/>
            </p:cNvSpPr>
            <p:nvPr/>
          </p:nvSpPr>
          <p:spPr bwMode="auto">
            <a:xfrm>
              <a:off x="13160816" y="6141259"/>
              <a:ext cx="278102" cy="227931"/>
            </a:xfrm>
            <a:custGeom>
              <a:avLst/>
              <a:gdLst>
                <a:gd name="T0" fmla="*/ 29 w 35"/>
                <a:gd name="T1" fmla="*/ 10 h 27"/>
                <a:gd name="T2" fmla="*/ 30 w 35"/>
                <a:gd name="T3" fmla="*/ 7 h 27"/>
                <a:gd name="T4" fmla="*/ 29 w 35"/>
                <a:gd name="T5" fmla="*/ 5 h 27"/>
                <a:gd name="T6" fmla="*/ 35 w 35"/>
                <a:gd name="T7" fmla="*/ 0 h 27"/>
                <a:gd name="T8" fmla="*/ 25 w 35"/>
                <a:gd name="T9" fmla="*/ 1 h 27"/>
                <a:gd name="T10" fmla="*/ 19 w 35"/>
                <a:gd name="T11" fmla="*/ 2 h 27"/>
                <a:gd name="T12" fmla="*/ 13 w 35"/>
                <a:gd name="T13" fmla="*/ 2 h 27"/>
                <a:gd name="T14" fmla="*/ 8 w 35"/>
                <a:gd name="T15" fmla="*/ 2 h 27"/>
                <a:gd name="T16" fmla="*/ 7 w 35"/>
                <a:gd name="T17" fmla="*/ 4 h 27"/>
                <a:gd name="T18" fmla="*/ 6 w 35"/>
                <a:gd name="T19" fmla="*/ 6 h 27"/>
                <a:gd name="T20" fmla="*/ 3 w 35"/>
                <a:gd name="T21" fmla="*/ 6 h 27"/>
                <a:gd name="T22" fmla="*/ 3 w 35"/>
                <a:gd name="T23" fmla="*/ 10 h 27"/>
                <a:gd name="T24" fmla="*/ 4 w 35"/>
                <a:gd name="T25" fmla="*/ 14 h 27"/>
                <a:gd name="T26" fmla="*/ 2 w 35"/>
                <a:gd name="T27" fmla="*/ 22 h 27"/>
                <a:gd name="T28" fmla="*/ 7 w 35"/>
                <a:gd name="T29" fmla="*/ 27 h 27"/>
                <a:gd name="T30" fmla="*/ 13 w 35"/>
                <a:gd name="T31" fmla="*/ 24 h 27"/>
                <a:gd name="T32" fmla="*/ 22 w 35"/>
                <a:gd name="T33" fmla="*/ 19 h 27"/>
                <a:gd name="T34" fmla="*/ 28 w 35"/>
                <a:gd name="T35" fmla="*/ 15 h 27"/>
                <a:gd name="T36" fmla="*/ 29 w 35"/>
                <a:gd name="T37" fmla="*/ 10 h 27"/>
                <a:gd name="T38" fmla="*/ 29 w 35"/>
                <a:gd name="T39" fmla="*/ 1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27">
                  <a:moveTo>
                    <a:pt x="29" y="10"/>
                  </a:moveTo>
                  <a:cubicBezTo>
                    <a:pt x="30" y="9"/>
                    <a:pt x="31" y="8"/>
                    <a:pt x="30" y="7"/>
                  </a:cubicBezTo>
                  <a:cubicBezTo>
                    <a:pt x="29" y="6"/>
                    <a:pt x="28" y="6"/>
                    <a:pt x="29" y="5"/>
                  </a:cubicBezTo>
                  <a:cubicBezTo>
                    <a:pt x="31" y="3"/>
                    <a:pt x="35" y="3"/>
                    <a:pt x="35" y="0"/>
                  </a:cubicBezTo>
                  <a:cubicBezTo>
                    <a:pt x="32" y="0"/>
                    <a:pt x="28" y="0"/>
                    <a:pt x="25" y="1"/>
                  </a:cubicBezTo>
                  <a:cubicBezTo>
                    <a:pt x="23" y="1"/>
                    <a:pt x="21" y="2"/>
                    <a:pt x="19" y="2"/>
                  </a:cubicBezTo>
                  <a:cubicBezTo>
                    <a:pt x="16" y="2"/>
                    <a:pt x="15" y="1"/>
                    <a:pt x="13" y="2"/>
                  </a:cubicBezTo>
                  <a:cubicBezTo>
                    <a:pt x="11" y="3"/>
                    <a:pt x="10" y="3"/>
                    <a:pt x="8" y="2"/>
                  </a:cubicBezTo>
                  <a:cubicBezTo>
                    <a:pt x="6" y="0"/>
                    <a:pt x="7" y="4"/>
                    <a:pt x="7" y="4"/>
                  </a:cubicBezTo>
                  <a:cubicBezTo>
                    <a:pt x="6" y="5"/>
                    <a:pt x="6" y="6"/>
                    <a:pt x="6" y="6"/>
                  </a:cubicBezTo>
                  <a:cubicBezTo>
                    <a:pt x="5" y="8"/>
                    <a:pt x="4" y="6"/>
                    <a:pt x="3" y="6"/>
                  </a:cubicBezTo>
                  <a:cubicBezTo>
                    <a:pt x="2" y="7"/>
                    <a:pt x="3" y="9"/>
                    <a:pt x="3" y="10"/>
                  </a:cubicBezTo>
                  <a:cubicBezTo>
                    <a:pt x="3" y="11"/>
                    <a:pt x="2" y="13"/>
                    <a:pt x="4" y="14"/>
                  </a:cubicBezTo>
                  <a:cubicBezTo>
                    <a:pt x="9" y="17"/>
                    <a:pt x="5" y="19"/>
                    <a:pt x="2" y="22"/>
                  </a:cubicBezTo>
                  <a:cubicBezTo>
                    <a:pt x="0" y="24"/>
                    <a:pt x="5" y="27"/>
                    <a:pt x="7" y="27"/>
                  </a:cubicBezTo>
                  <a:cubicBezTo>
                    <a:pt x="9" y="27"/>
                    <a:pt x="11" y="25"/>
                    <a:pt x="13" y="24"/>
                  </a:cubicBezTo>
                  <a:cubicBezTo>
                    <a:pt x="16" y="22"/>
                    <a:pt x="19" y="21"/>
                    <a:pt x="22" y="19"/>
                  </a:cubicBezTo>
                  <a:cubicBezTo>
                    <a:pt x="24" y="18"/>
                    <a:pt x="26" y="17"/>
                    <a:pt x="28" y="15"/>
                  </a:cubicBezTo>
                  <a:cubicBezTo>
                    <a:pt x="29" y="13"/>
                    <a:pt x="28" y="11"/>
                    <a:pt x="29" y="10"/>
                  </a:cubicBezTo>
                  <a:cubicBezTo>
                    <a:pt x="30" y="8"/>
                    <a:pt x="29" y="11"/>
                    <a:pt x="29" y="1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60" name="Freeform 682">
              <a:extLst>
                <a:ext uri="{FF2B5EF4-FFF2-40B4-BE49-F238E27FC236}">
                  <a16:creationId xmlns:a16="http://schemas.microsoft.com/office/drawing/2014/main" xmlns="" id="{7F7330C2-05FF-4AF8-B90F-62F9CADD2EFE}"/>
                </a:ext>
              </a:extLst>
            </p:cNvPr>
            <p:cNvSpPr>
              <a:spLocks/>
            </p:cNvSpPr>
            <p:nvPr/>
          </p:nvSpPr>
          <p:spPr bwMode="auto">
            <a:xfrm>
              <a:off x="13288958" y="6123949"/>
              <a:ext cx="398066" cy="398158"/>
            </a:xfrm>
            <a:custGeom>
              <a:avLst/>
              <a:gdLst>
                <a:gd name="T0" fmla="*/ 47 w 50"/>
                <a:gd name="T1" fmla="*/ 36 h 47"/>
                <a:gd name="T2" fmla="*/ 45 w 50"/>
                <a:gd name="T3" fmla="*/ 34 h 47"/>
                <a:gd name="T4" fmla="*/ 46 w 50"/>
                <a:gd name="T5" fmla="*/ 32 h 47"/>
                <a:gd name="T6" fmla="*/ 41 w 50"/>
                <a:gd name="T7" fmla="*/ 27 h 47"/>
                <a:gd name="T8" fmla="*/ 38 w 50"/>
                <a:gd name="T9" fmla="*/ 25 h 47"/>
                <a:gd name="T10" fmla="*/ 35 w 50"/>
                <a:gd name="T11" fmla="*/ 18 h 47"/>
                <a:gd name="T12" fmla="*/ 38 w 50"/>
                <a:gd name="T13" fmla="*/ 10 h 47"/>
                <a:gd name="T14" fmla="*/ 34 w 50"/>
                <a:gd name="T15" fmla="*/ 6 h 47"/>
                <a:gd name="T16" fmla="*/ 32 w 50"/>
                <a:gd name="T17" fmla="*/ 2 h 47"/>
                <a:gd name="T18" fmla="*/ 30 w 50"/>
                <a:gd name="T19" fmla="*/ 3 h 47"/>
                <a:gd name="T20" fmla="*/ 28 w 50"/>
                <a:gd name="T21" fmla="*/ 1 h 47"/>
                <a:gd name="T22" fmla="*/ 25 w 50"/>
                <a:gd name="T23" fmla="*/ 2 h 47"/>
                <a:gd name="T24" fmla="*/ 20 w 50"/>
                <a:gd name="T25" fmla="*/ 1 h 47"/>
                <a:gd name="T26" fmla="*/ 18 w 50"/>
                <a:gd name="T27" fmla="*/ 4 h 47"/>
                <a:gd name="T28" fmla="*/ 13 w 50"/>
                <a:gd name="T29" fmla="*/ 7 h 47"/>
                <a:gd name="T30" fmla="*/ 14 w 50"/>
                <a:gd name="T31" fmla="*/ 10 h 47"/>
                <a:gd name="T32" fmla="*/ 13 w 50"/>
                <a:gd name="T33" fmla="*/ 13 h 47"/>
                <a:gd name="T34" fmla="*/ 9 w 50"/>
                <a:gd name="T35" fmla="*/ 19 h 47"/>
                <a:gd name="T36" fmla="*/ 1 w 50"/>
                <a:gd name="T37" fmla="*/ 25 h 47"/>
                <a:gd name="T38" fmla="*/ 3 w 50"/>
                <a:gd name="T39" fmla="*/ 30 h 47"/>
                <a:gd name="T40" fmla="*/ 9 w 50"/>
                <a:gd name="T41" fmla="*/ 31 h 47"/>
                <a:gd name="T42" fmla="*/ 18 w 50"/>
                <a:gd name="T43" fmla="*/ 36 h 47"/>
                <a:gd name="T44" fmla="*/ 29 w 50"/>
                <a:gd name="T45" fmla="*/ 45 h 47"/>
                <a:gd name="T46" fmla="*/ 38 w 50"/>
                <a:gd name="T47" fmla="*/ 47 h 47"/>
                <a:gd name="T48" fmla="*/ 43 w 50"/>
                <a:gd name="T49" fmla="*/ 42 h 47"/>
                <a:gd name="T50" fmla="*/ 50 w 50"/>
                <a:gd name="T51" fmla="*/ 43 h 47"/>
                <a:gd name="T52" fmla="*/ 47 w 50"/>
                <a:gd name="T53" fmla="*/ 39 h 47"/>
                <a:gd name="T54" fmla="*/ 47 w 50"/>
                <a:gd name="T55" fmla="*/ 36 h 47"/>
                <a:gd name="T56" fmla="*/ 47 w 50"/>
                <a:gd name="T57" fmla="*/ 3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0" h="47">
                  <a:moveTo>
                    <a:pt x="47" y="36"/>
                  </a:moveTo>
                  <a:cubicBezTo>
                    <a:pt x="47" y="36"/>
                    <a:pt x="45" y="35"/>
                    <a:pt x="45" y="34"/>
                  </a:cubicBezTo>
                  <a:cubicBezTo>
                    <a:pt x="45" y="33"/>
                    <a:pt x="46" y="33"/>
                    <a:pt x="46" y="32"/>
                  </a:cubicBezTo>
                  <a:cubicBezTo>
                    <a:pt x="45" y="30"/>
                    <a:pt x="43" y="29"/>
                    <a:pt x="41" y="27"/>
                  </a:cubicBezTo>
                  <a:cubicBezTo>
                    <a:pt x="40" y="27"/>
                    <a:pt x="38" y="26"/>
                    <a:pt x="38" y="25"/>
                  </a:cubicBezTo>
                  <a:cubicBezTo>
                    <a:pt x="37" y="23"/>
                    <a:pt x="35" y="21"/>
                    <a:pt x="35" y="18"/>
                  </a:cubicBezTo>
                  <a:cubicBezTo>
                    <a:pt x="34" y="16"/>
                    <a:pt x="40" y="12"/>
                    <a:pt x="38" y="10"/>
                  </a:cubicBezTo>
                  <a:cubicBezTo>
                    <a:pt x="36" y="9"/>
                    <a:pt x="35" y="8"/>
                    <a:pt x="34" y="6"/>
                  </a:cubicBezTo>
                  <a:cubicBezTo>
                    <a:pt x="33" y="5"/>
                    <a:pt x="33" y="3"/>
                    <a:pt x="32" y="2"/>
                  </a:cubicBezTo>
                  <a:cubicBezTo>
                    <a:pt x="31" y="2"/>
                    <a:pt x="31" y="3"/>
                    <a:pt x="30" y="3"/>
                  </a:cubicBezTo>
                  <a:cubicBezTo>
                    <a:pt x="28" y="3"/>
                    <a:pt x="29" y="1"/>
                    <a:pt x="28" y="1"/>
                  </a:cubicBezTo>
                  <a:cubicBezTo>
                    <a:pt x="27" y="1"/>
                    <a:pt x="25" y="2"/>
                    <a:pt x="25" y="2"/>
                  </a:cubicBezTo>
                  <a:cubicBezTo>
                    <a:pt x="23" y="0"/>
                    <a:pt x="22" y="1"/>
                    <a:pt x="20" y="1"/>
                  </a:cubicBezTo>
                  <a:cubicBezTo>
                    <a:pt x="18" y="2"/>
                    <a:pt x="19" y="3"/>
                    <a:pt x="18" y="4"/>
                  </a:cubicBezTo>
                  <a:cubicBezTo>
                    <a:pt x="16" y="5"/>
                    <a:pt x="14" y="5"/>
                    <a:pt x="13" y="7"/>
                  </a:cubicBezTo>
                  <a:cubicBezTo>
                    <a:pt x="12" y="9"/>
                    <a:pt x="14" y="8"/>
                    <a:pt x="14" y="10"/>
                  </a:cubicBezTo>
                  <a:cubicBezTo>
                    <a:pt x="14" y="11"/>
                    <a:pt x="13" y="11"/>
                    <a:pt x="13" y="13"/>
                  </a:cubicBezTo>
                  <a:cubicBezTo>
                    <a:pt x="13" y="16"/>
                    <a:pt x="12" y="17"/>
                    <a:pt x="9" y="19"/>
                  </a:cubicBezTo>
                  <a:cubicBezTo>
                    <a:pt x="7" y="20"/>
                    <a:pt x="0" y="23"/>
                    <a:pt x="1" y="25"/>
                  </a:cubicBezTo>
                  <a:cubicBezTo>
                    <a:pt x="2" y="26"/>
                    <a:pt x="2" y="29"/>
                    <a:pt x="3" y="30"/>
                  </a:cubicBezTo>
                  <a:cubicBezTo>
                    <a:pt x="4" y="31"/>
                    <a:pt x="8" y="31"/>
                    <a:pt x="9" y="31"/>
                  </a:cubicBezTo>
                  <a:cubicBezTo>
                    <a:pt x="12" y="32"/>
                    <a:pt x="15" y="34"/>
                    <a:pt x="18" y="36"/>
                  </a:cubicBezTo>
                  <a:cubicBezTo>
                    <a:pt x="22" y="39"/>
                    <a:pt x="25" y="42"/>
                    <a:pt x="29" y="45"/>
                  </a:cubicBezTo>
                  <a:cubicBezTo>
                    <a:pt x="32" y="47"/>
                    <a:pt x="35" y="47"/>
                    <a:pt x="38" y="47"/>
                  </a:cubicBezTo>
                  <a:cubicBezTo>
                    <a:pt x="41" y="47"/>
                    <a:pt x="41" y="44"/>
                    <a:pt x="43" y="42"/>
                  </a:cubicBezTo>
                  <a:cubicBezTo>
                    <a:pt x="45" y="40"/>
                    <a:pt x="49" y="44"/>
                    <a:pt x="50" y="43"/>
                  </a:cubicBezTo>
                  <a:cubicBezTo>
                    <a:pt x="49" y="42"/>
                    <a:pt x="48" y="41"/>
                    <a:pt x="47" y="39"/>
                  </a:cubicBezTo>
                  <a:cubicBezTo>
                    <a:pt x="47" y="38"/>
                    <a:pt x="48" y="37"/>
                    <a:pt x="47" y="36"/>
                  </a:cubicBezTo>
                  <a:cubicBezTo>
                    <a:pt x="46" y="35"/>
                    <a:pt x="48" y="37"/>
                    <a:pt x="47" y="36"/>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61" name="Freeform 683">
              <a:extLst>
                <a:ext uri="{FF2B5EF4-FFF2-40B4-BE49-F238E27FC236}">
                  <a16:creationId xmlns:a16="http://schemas.microsoft.com/office/drawing/2014/main" xmlns="" id="{A181D0B4-3446-43E9-82C8-8B9B54FE716F}"/>
                </a:ext>
              </a:extLst>
            </p:cNvPr>
            <p:cNvSpPr>
              <a:spLocks/>
            </p:cNvSpPr>
            <p:nvPr/>
          </p:nvSpPr>
          <p:spPr bwMode="auto">
            <a:xfrm>
              <a:off x="12784560" y="5893133"/>
              <a:ext cx="757961" cy="305832"/>
            </a:xfrm>
            <a:custGeom>
              <a:avLst/>
              <a:gdLst>
                <a:gd name="T0" fmla="*/ 52 w 95"/>
                <a:gd name="T1" fmla="*/ 36 h 36"/>
                <a:gd name="T2" fmla="*/ 54 w 95"/>
                <a:gd name="T3" fmla="*/ 33 h 36"/>
                <a:gd name="T4" fmla="*/ 55 w 95"/>
                <a:gd name="T5" fmla="*/ 31 h 36"/>
                <a:gd name="T6" fmla="*/ 60 w 95"/>
                <a:gd name="T7" fmla="*/ 31 h 36"/>
                <a:gd name="T8" fmla="*/ 64 w 95"/>
                <a:gd name="T9" fmla="*/ 31 h 36"/>
                <a:gd name="T10" fmla="*/ 75 w 95"/>
                <a:gd name="T11" fmla="*/ 29 h 36"/>
                <a:gd name="T12" fmla="*/ 85 w 95"/>
                <a:gd name="T13" fmla="*/ 28 h 36"/>
                <a:gd name="T14" fmla="*/ 90 w 95"/>
                <a:gd name="T15" fmla="*/ 28 h 36"/>
                <a:gd name="T16" fmla="*/ 92 w 95"/>
                <a:gd name="T17" fmla="*/ 30 h 36"/>
                <a:gd name="T18" fmla="*/ 94 w 95"/>
                <a:gd name="T19" fmla="*/ 28 h 36"/>
                <a:gd name="T20" fmla="*/ 92 w 95"/>
                <a:gd name="T21" fmla="*/ 24 h 36"/>
                <a:gd name="T22" fmla="*/ 92 w 95"/>
                <a:gd name="T23" fmla="*/ 22 h 36"/>
                <a:gd name="T24" fmla="*/ 91 w 95"/>
                <a:gd name="T25" fmla="*/ 17 h 36"/>
                <a:gd name="T26" fmla="*/ 93 w 95"/>
                <a:gd name="T27" fmla="*/ 14 h 36"/>
                <a:gd name="T28" fmla="*/ 89 w 95"/>
                <a:gd name="T29" fmla="*/ 8 h 36"/>
                <a:gd name="T30" fmla="*/ 83 w 95"/>
                <a:gd name="T31" fmla="*/ 3 h 36"/>
                <a:gd name="T32" fmla="*/ 80 w 95"/>
                <a:gd name="T33" fmla="*/ 3 h 36"/>
                <a:gd name="T34" fmla="*/ 78 w 95"/>
                <a:gd name="T35" fmla="*/ 3 h 36"/>
                <a:gd name="T36" fmla="*/ 73 w 95"/>
                <a:gd name="T37" fmla="*/ 6 h 36"/>
                <a:gd name="T38" fmla="*/ 63 w 95"/>
                <a:gd name="T39" fmla="*/ 6 h 36"/>
                <a:gd name="T40" fmla="*/ 58 w 95"/>
                <a:gd name="T41" fmla="*/ 6 h 36"/>
                <a:gd name="T42" fmla="*/ 54 w 95"/>
                <a:gd name="T43" fmla="*/ 4 h 36"/>
                <a:gd name="T44" fmla="*/ 50 w 95"/>
                <a:gd name="T45" fmla="*/ 2 h 36"/>
                <a:gd name="T46" fmla="*/ 46 w 95"/>
                <a:gd name="T47" fmla="*/ 0 h 36"/>
                <a:gd name="T48" fmla="*/ 37 w 95"/>
                <a:gd name="T49" fmla="*/ 0 h 36"/>
                <a:gd name="T50" fmla="*/ 29 w 95"/>
                <a:gd name="T51" fmla="*/ 4 h 36"/>
                <a:gd name="T52" fmla="*/ 18 w 95"/>
                <a:gd name="T53" fmla="*/ 5 h 36"/>
                <a:gd name="T54" fmla="*/ 16 w 95"/>
                <a:gd name="T55" fmla="*/ 6 h 36"/>
                <a:gd name="T56" fmla="*/ 18 w 95"/>
                <a:gd name="T57" fmla="*/ 7 h 36"/>
                <a:gd name="T58" fmla="*/ 15 w 95"/>
                <a:gd name="T59" fmla="*/ 8 h 36"/>
                <a:gd name="T60" fmla="*/ 13 w 95"/>
                <a:gd name="T61" fmla="*/ 9 h 36"/>
                <a:gd name="T62" fmla="*/ 4 w 95"/>
                <a:gd name="T63" fmla="*/ 9 h 36"/>
                <a:gd name="T64" fmla="*/ 3 w 95"/>
                <a:gd name="T65" fmla="*/ 11 h 36"/>
                <a:gd name="T66" fmla="*/ 3 w 95"/>
                <a:gd name="T67" fmla="*/ 15 h 36"/>
                <a:gd name="T68" fmla="*/ 5 w 95"/>
                <a:gd name="T69" fmla="*/ 14 h 36"/>
                <a:gd name="T70" fmla="*/ 3 w 95"/>
                <a:gd name="T71" fmla="*/ 17 h 36"/>
                <a:gd name="T72" fmla="*/ 5 w 95"/>
                <a:gd name="T73" fmla="*/ 17 h 36"/>
                <a:gd name="T74" fmla="*/ 5 w 95"/>
                <a:gd name="T75" fmla="*/ 19 h 36"/>
                <a:gd name="T76" fmla="*/ 3 w 95"/>
                <a:gd name="T77" fmla="*/ 20 h 36"/>
                <a:gd name="T78" fmla="*/ 4 w 95"/>
                <a:gd name="T79" fmla="*/ 22 h 36"/>
                <a:gd name="T80" fmla="*/ 4 w 95"/>
                <a:gd name="T81" fmla="*/ 25 h 36"/>
                <a:gd name="T82" fmla="*/ 8 w 95"/>
                <a:gd name="T83" fmla="*/ 27 h 36"/>
                <a:gd name="T84" fmla="*/ 7 w 95"/>
                <a:gd name="T85" fmla="*/ 30 h 36"/>
                <a:gd name="T86" fmla="*/ 10 w 95"/>
                <a:gd name="T87" fmla="*/ 30 h 36"/>
                <a:gd name="T88" fmla="*/ 8 w 95"/>
                <a:gd name="T89" fmla="*/ 31 h 36"/>
                <a:gd name="T90" fmla="*/ 10 w 95"/>
                <a:gd name="T91" fmla="*/ 31 h 36"/>
                <a:gd name="T92" fmla="*/ 9 w 95"/>
                <a:gd name="T93" fmla="*/ 34 h 36"/>
                <a:gd name="T94" fmla="*/ 11 w 95"/>
                <a:gd name="T95" fmla="*/ 35 h 36"/>
                <a:gd name="T96" fmla="*/ 12 w 95"/>
                <a:gd name="T97" fmla="*/ 31 h 36"/>
                <a:gd name="T98" fmla="*/ 16 w 95"/>
                <a:gd name="T99" fmla="*/ 32 h 36"/>
                <a:gd name="T100" fmla="*/ 22 w 95"/>
                <a:gd name="T101" fmla="*/ 33 h 36"/>
                <a:gd name="T102" fmla="*/ 27 w 95"/>
                <a:gd name="T103" fmla="*/ 31 h 36"/>
                <a:gd name="T104" fmla="*/ 35 w 95"/>
                <a:gd name="T105" fmla="*/ 35 h 36"/>
                <a:gd name="T106" fmla="*/ 42 w 95"/>
                <a:gd name="T107" fmla="*/ 32 h 36"/>
                <a:gd name="T108" fmla="*/ 44 w 95"/>
                <a:gd name="T109" fmla="*/ 30 h 36"/>
                <a:gd name="T110" fmla="*/ 48 w 95"/>
                <a:gd name="T111" fmla="*/ 31 h 36"/>
                <a:gd name="T112" fmla="*/ 50 w 95"/>
                <a:gd name="T113" fmla="*/ 33 h 36"/>
                <a:gd name="T114" fmla="*/ 50 w 95"/>
                <a:gd name="T115" fmla="*/ 35 h 36"/>
                <a:gd name="T116" fmla="*/ 52 w 95"/>
                <a:gd name="T117" fmla="*/ 36 h 36"/>
                <a:gd name="T118" fmla="*/ 52 w 95"/>
                <a:gd name="T119"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5" h="36">
                  <a:moveTo>
                    <a:pt x="52" y="36"/>
                  </a:moveTo>
                  <a:cubicBezTo>
                    <a:pt x="53" y="35"/>
                    <a:pt x="54" y="33"/>
                    <a:pt x="54" y="33"/>
                  </a:cubicBezTo>
                  <a:cubicBezTo>
                    <a:pt x="53" y="31"/>
                    <a:pt x="54" y="30"/>
                    <a:pt x="55" y="31"/>
                  </a:cubicBezTo>
                  <a:cubicBezTo>
                    <a:pt x="57" y="32"/>
                    <a:pt x="58" y="31"/>
                    <a:pt x="60" y="31"/>
                  </a:cubicBezTo>
                  <a:cubicBezTo>
                    <a:pt x="62" y="30"/>
                    <a:pt x="62" y="30"/>
                    <a:pt x="64" y="31"/>
                  </a:cubicBezTo>
                  <a:cubicBezTo>
                    <a:pt x="68" y="31"/>
                    <a:pt x="71" y="29"/>
                    <a:pt x="75" y="29"/>
                  </a:cubicBezTo>
                  <a:cubicBezTo>
                    <a:pt x="78" y="29"/>
                    <a:pt x="82" y="29"/>
                    <a:pt x="85" y="28"/>
                  </a:cubicBezTo>
                  <a:cubicBezTo>
                    <a:pt x="87" y="27"/>
                    <a:pt x="87" y="29"/>
                    <a:pt x="90" y="28"/>
                  </a:cubicBezTo>
                  <a:cubicBezTo>
                    <a:pt x="92" y="27"/>
                    <a:pt x="91" y="29"/>
                    <a:pt x="92" y="30"/>
                  </a:cubicBezTo>
                  <a:cubicBezTo>
                    <a:pt x="93" y="31"/>
                    <a:pt x="95" y="29"/>
                    <a:pt x="94" y="28"/>
                  </a:cubicBezTo>
                  <a:cubicBezTo>
                    <a:pt x="93" y="27"/>
                    <a:pt x="95" y="25"/>
                    <a:pt x="92" y="24"/>
                  </a:cubicBezTo>
                  <a:cubicBezTo>
                    <a:pt x="91" y="23"/>
                    <a:pt x="93" y="23"/>
                    <a:pt x="92" y="22"/>
                  </a:cubicBezTo>
                  <a:cubicBezTo>
                    <a:pt x="92" y="20"/>
                    <a:pt x="91" y="19"/>
                    <a:pt x="91" y="17"/>
                  </a:cubicBezTo>
                  <a:cubicBezTo>
                    <a:pt x="91" y="16"/>
                    <a:pt x="93" y="14"/>
                    <a:pt x="93" y="14"/>
                  </a:cubicBezTo>
                  <a:cubicBezTo>
                    <a:pt x="92" y="12"/>
                    <a:pt x="90" y="11"/>
                    <a:pt x="89" y="8"/>
                  </a:cubicBezTo>
                  <a:cubicBezTo>
                    <a:pt x="87" y="5"/>
                    <a:pt x="87" y="4"/>
                    <a:pt x="83" y="3"/>
                  </a:cubicBezTo>
                  <a:cubicBezTo>
                    <a:pt x="82" y="3"/>
                    <a:pt x="81" y="3"/>
                    <a:pt x="80" y="3"/>
                  </a:cubicBezTo>
                  <a:cubicBezTo>
                    <a:pt x="78" y="2"/>
                    <a:pt x="79" y="3"/>
                    <a:pt x="78" y="3"/>
                  </a:cubicBezTo>
                  <a:cubicBezTo>
                    <a:pt x="76" y="5"/>
                    <a:pt x="74" y="5"/>
                    <a:pt x="73" y="6"/>
                  </a:cubicBezTo>
                  <a:cubicBezTo>
                    <a:pt x="70" y="7"/>
                    <a:pt x="66" y="6"/>
                    <a:pt x="63" y="6"/>
                  </a:cubicBezTo>
                  <a:cubicBezTo>
                    <a:pt x="61" y="6"/>
                    <a:pt x="59" y="6"/>
                    <a:pt x="58" y="6"/>
                  </a:cubicBezTo>
                  <a:cubicBezTo>
                    <a:pt x="56" y="5"/>
                    <a:pt x="56" y="4"/>
                    <a:pt x="54" y="4"/>
                  </a:cubicBezTo>
                  <a:cubicBezTo>
                    <a:pt x="52" y="4"/>
                    <a:pt x="51" y="3"/>
                    <a:pt x="50" y="2"/>
                  </a:cubicBezTo>
                  <a:cubicBezTo>
                    <a:pt x="49" y="2"/>
                    <a:pt x="45" y="0"/>
                    <a:pt x="46" y="0"/>
                  </a:cubicBezTo>
                  <a:cubicBezTo>
                    <a:pt x="44" y="1"/>
                    <a:pt x="39" y="0"/>
                    <a:pt x="37" y="0"/>
                  </a:cubicBezTo>
                  <a:cubicBezTo>
                    <a:pt x="34" y="0"/>
                    <a:pt x="31" y="3"/>
                    <a:pt x="29" y="4"/>
                  </a:cubicBezTo>
                  <a:cubicBezTo>
                    <a:pt x="26" y="6"/>
                    <a:pt x="21" y="4"/>
                    <a:pt x="18" y="5"/>
                  </a:cubicBezTo>
                  <a:cubicBezTo>
                    <a:pt x="17" y="5"/>
                    <a:pt x="16" y="5"/>
                    <a:pt x="16" y="6"/>
                  </a:cubicBezTo>
                  <a:cubicBezTo>
                    <a:pt x="16" y="6"/>
                    <a:pt x="18" y="6"/>
                    <a:pt x="18" y="7"/>
                  </a:cubicBezTo>
                  <a:cubicBezTo>
                    <a:pt x="18" y="7"/>
                    <a:pt x="15" y="7"/>
                    <a:pt x="15" y="8"/>
                  </a:cubicBezTo>
                  <a:cubicBezTo>
                    <a:pt x="15" y="9"/>
                    <a:pt x="15" y="9"/>
                    <a:pt x="13" y="9"/>
                  </a:cubicBezTo>
                  <a:cubicBezTo>
                    <a:pt x="10" y="9"/>
                    <a:pt x="7" y="9"/>
                    <a:pt x="4" y="9"/>
                  </a:cubicBezTo>
                  <a:cubicBezTo>
                    <a:pt x="2" y="9"/>
                    <a:pt x="3" y="10"/>
                    <a:pt x="3" y="11"/>
                  </a:cubicBezTo>
                  <a:cubicBezTo>
                    <a:pt x="2" y="13"/>
                    <a:pt x="0" y="14"/>
                    <a:pt x="3" y="15"/>
                  </a:cubicBezTo>
                  <a:cubicBezTo>
                    <a:pt x="3" y="15"/>
                    <a:pt x="5" y="14"/>
                    <a:pt x="5" y="14"/>
                  </a:cubicBezTo>
                  <a:cubicBezTo>
                    <a:pt x="5" y="15"/>
                    <a:pt x="3" y="17"/>
                    <a:pt x="3" y="17"/>
                  </a:cubicBezTo>
                  <a:cubicBezTo>
                    <a:pt x="4" y="18"/>
                    <a:pt x="4" y="17"/>
                    <a:pt x="5" y="17"/>
                  </a:cubicBezTo>
                  <a:cubicBezTo>
                    <a:pt x="5" y="17"/>
                    <a:pt x="5" y="19"/>
                    <a:pt x="5" y="19"/>
                  </a:cubicBezTo>
                  <a:cubicBezTo>
                    <a:pt x="7" y="22"/>
                    <a:pt x="4" y="20"/>
                    <a:pt x="3" y="20"/>
                  </a:cubicBezTo>
                  <a:cubicBezTo>
                    <a:pt x="3" y="20"/>
                    <a:pt x="2" y="23"/>
                    <a:pt x="4" y="22"/>
                  </a:cubicBezTo>
                  <a:cubicBezTo>
                    <a:pt x="6" y="22"/>
                    <a:pt x="4" y="24"/>
                    <a:pt x="4" y="25"/>
                  </a:cubicBezTo>
                  <a:cubicBezTo>
                    <a:pt x="4" y="26"/>
                    <a:pt x="7" y="26"/>
                    <a:pt x="8" y="27"/>
                  </a:cubicBezTo>
                  <a:cubicBezTo>
                    <a:pt x="9" y="28"/>
                    <a:pt x="7" y="30"/>
                    <a:pt x="7" y="30"/>
                  </a:cubicBezTo>
                  <a:cubicBezTo>
                    <a:pt x="8" y="30"/>
                    <a:pt x="9" y="28"/>
                    <a:pt x="10" y="30"/>
                  </a:cubicBezTo>
                  <a:cubicBezTo>
                    <a:pt x="10" y="31"/>
                    <a:pt x="8" y="31"/>
                    <a:pt x="8" y="31"/>
                  </a:cubicBezTo>
                  <a:cubicBezTo>
                    <a:pt x="8" y="31"/>
                    <a:pt x="10" y="31"/>
                    <a:pt x="10" y="31"/>
                  </a:cubicBezTo>
                  <a:cubicBezTo>
                    <a:pt x="11" y="32"/>
                    <a:pt x="10" y="33"/>
                    <a:pt x="9" y="34"/>
                  </a:cubicBezTo>
                  <a:cubicBezTo>
                    <a:pt x="9" y="35"/>
                    <a:pt x="11" y="36"/>
                    <a:pt x="11" y="35"/>
                  </a:cubicBezTo>
                  <a:cubicBezTo>
                    <a:pt x="12" y="34"/>
                    <a:pt x="11" y="32"/>
                    <a:pt x="12" y="31"/>
                  </a:cubicBezTo>
                  <a:cubicBezTo>
                    <a:pt x="13" y="30"/>
                    <a:pt x="15" y="32"/>
                    <a:pt x="16" y="32"/>
                  </a:cubicBezTo>
                  <a:cubicBezTo>
                    <a:pt x="18" y="33"/>
                    <a:pt x="20" y="35"/>
                    <a:pt x="22" y="33"/>
                  </a:cubicBezTo>
                  <a:cubicBezTo>
                    <a:pt x="25" y="32"/>
                    <a:pt x="23" y="29"/>
                    <a:pt x="27" y="31"/>
                  </a:cubicBezTo>
                  <a:cubicBezTo>
                    <a:pt x="29" y="33"/>
                    <a:pt x="32" y="35"/>
                    <a:pt x="35" y="35"/>
                  </a:cubicBezTo>
                  <a:cubicBezTo>
                    <a:pt x="37" y="34"/>
                    <a:pt x="40" y="33"/>
                    <a:pt x="42" y="32"/>
                  </a:cubicBezTo>
                  <a:cubicBezTo>
                    <a:pt x="43" y="31"/>
                    <a:pt x="43" y="30"/>
                    <a:pt x="44" y="30"/>
                  </a:cubicBezTo>
                  <a:cubicBezTo>
                    <a:pt x="46" y="31"/>
                    <a:pt x="47" y="32"/>
                    <a:pt x="48" y="31"/>
                  </a:cubicBezTo>
                  <a:cubicBezTo>
                    <a:pt x="51" y="30"/>
                    <a:pt x="51" y="31"/>
                    <a:pt x="50" y="33"/>
                  </a:cubicBezTo>
                  <a:cubicBezTo>
                    <a:pt x="50" y="34"/>
                    <a:pt x="52" y="34"/>
                    <a:pt x="50" y="35"/>
                  </a:cubicBezTo>
                  <a:cubicBezTo>
                    <a:pt x="51" y="36"/>
                    <a:pt x="51" y="36"/>
                    <a:pt x="52" y="36"/>
                  </a:cubicBezTo>
                  <a:cubicBezTo>
                    <a:pt x="53" y="35"/>
                    <a:pt x="51" y="36"/>
                    <a:pt x="52" y="36"/>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62" name="Freeform 684">
              <a:extLst>
                <a:ext uri="{FF2B5EF4-FFF2-40B4-BE49-F238E27FC236}">
                  <a16:creationId xmlns:a16="http://schemas.microsoft.com/office/drawing/2014/main" xmlns="" id="{A809B160-E85A-4EBD-8AA2-F0A5B626EC7D}"/>
                </a:ext>
              </a:extLst>
            </p:cNvPr>
            <p:cNvSpPr>
              <a:spLocks/>
            </p:cNvSpPr>
            <p:nvPr/>
          </p:nvSpPr>
          <p:spPr bwMode="auto">
            <a:xfrm>
              <a:off x="13128096" y="6377849"/>
              <a:ext cx="839755" cy="712649"/>
            </a:xfrm>
            <a:custGeom>
              <a:avLst/>
              <a:gdLst>
                <a:gd name="T0" fmla="*/ 65 w 105"/>
                <a:gd name="T1" fmla="*/ 20 h 84"/>
                <a:gd name="T2" fmla="*/ 61 w 105"/>
                <a:gd name="T3" fmla="*/ 17 h 84"/>
                <a:gd name="T4" fmla="*/ 52 w 105"/>
                <a:gd name="T5" fmla="*/ 17 h 84"/>
                <a:gd name="T6" fmla="*/ 48 w 105"/>
                <a:gd name="T7" fmla="*/ 15 h 84"/>
                <a:gd name="T8" fmla="*/ 40 w 105"/>
                <a:gd name="T9" fmla="*/ 8 h 84"/>
                <a:gd name="T10" fmla="*/ 27 w 105"/>
                <a:gd name="T11" fmla="*/ 1 h 84"/>
                <a:gd name="T12" fmla="*/ 21 w 105"/>
                <a:gd name="T13" fmla="*/ 1 h 84"/>
                <a:gd name="T14" fmla="*/ 13 w 105"/>
                <a:gd name="T15" fmla="*/ 3 h 84"/>
                <a:gd name="T16" fmla="*/ 17 w 105"/>
                <a:gd name="T17" fmla="*/ 9 h 84"/>
                <a:gd name="T18" fmla="*/ 13 w 105"/>
                <a:gd name="T19" fmla="*/ 12 h 84"/>
                <a:gd name="T20" fmla="*/ 10 w 105"/>
                <a:gd name="T21" fmla="*/ 12 h 84"/>
                <a:gd name="T22" fmla="*/ 9 w 105"/>
                <a:gd name="T23" fmla="*/ 14 h 84"/>
                <a:gd name="T24" fmla="*/ 2 w 105"/>
                <a:gd name="T25" fmla="*/ 14 h 84"/>
                <a:gd name="T26" fmla="*/ 1 w 105"/>
                <a:gd name="T27" fmla="*/ 19 h 84"/>
                <a:gd name="T28" fmla="*/ 3 w 105"/>
                <a:gd name="T29" fmla="*/ 22 h 84"/>
                <a:gd name="T30" fmla="*/ 8 w 105"/>
                <a:gd name="T31" fmla="*/ 31 h 84"/>
                <a:gd name="T32" fmla="*/ 12 w 105"/>
                <a:gd name="T33" fmla="*/ 38 h 84"/>
                <a:gd name="T34" fmla="*/ 15 w 105"/>
                <a:gd name="T35" fmla="*/ 42 h 84"/>
                <a:gd name="T36" fmla="*/ 20 w 105"/>
                <a:gd name="T37" fmla="*/ 46 h 84"/>
                <a:gd name="T38" fmla="*/ 22 w 105"/>
                <a:gd name="T39" fmla="*/ 53 h 84"/>
                <a:gd name="T40" fmla="*/ 23 w 105"/>
                <a:gd name="T41" fmla="*/ 59 h 84"/>
                <a:gd name="T42" fmla="*/ 31 w 105"/>
                <a:gd name="T43" fmla="*/ 67 h 84"/>
                <a:gd name="T44" fmla="*/ 36 w 105"/>
                <a:gd name="T45" fmla="*/ 76 h 84"/>
                <a:gd name="T46" fmla="*/ 40 w 105"/>
                <a:gd name="T47" fmla="*/ 81 h 84"/>
                <a:gd name="T48" fmla="*/ 41 w 105"/>
                <a:gd name="T49" fmla="*/ 84 h 84"/>
                <a:gd name="T50" fmla="*/ 43 w 105"/>
                <a:gd name="T51" fmla="*/ 81 h 84"/>
                <a:gd name="T52" fmla="*/ 50 w 105"/>
                <a:gd name="T53" fmla="*/ 79 h 84"/>
                <a:gd name="T54" fmla="*/ 60 w 105"/>
                <a:gd name="T55" fmla="*/ 80 h 84"/>
                <a:gd name="T56" fmla="*/ 66 w 105"/>
                <a:gd name="T57" fmla="*/ 77 h 84"/>
                <a:gd name="T58" fmla="*/ 76 w 105"/>
                <a:gd name="T59" fmla="*/ 72 h 84"/>
                <a:gd name="T60" fmla="*/ 94 w 105"/>
                <a:gd name="T61" fmla="*/ 68 h 84"/>
                <a:gd name="T62" fmla="*/ 102 w 105"/>
                <a:gd name="T63" fmla="*/ 66 h 84"/>
                <a:gd name="T64" fmla="*/ 104 w 105"/>
                <a:gd name="T65" fmla="*/ 61 h 84"/>
                <a:gd name="T66" fmla="*/ 105 w 105"/>
                <a:gd name="T67" fmla="*/ 56 h 84"/>
                <a:gd name="T68" fmla="*/ 103 w 105"/>
                <a:gd name="T69" fmla="*/ 51 h 84"/>
                <a:gd name="T70" fmla="*/ 93 w 105"/>
                <a:gd name="T71" fmla="*/ 50 h 84"/>
                <a:gd name="T72" fmla="*/ 88 w 105"/>
                <a:gd name="T73" fmla="*/ 47 h 84"/>
                <a:gd name="T74" fmla="*/ 81 w 105"/>
                <a:gd name="T75" fmla="*/ 39 h 84"/>
                <a:gd name="T76" fmla="*/ 77 w 105"/>
                <a:gd name="T77" fmla="*/ 34 h 84"/>
                <a:gd name="T78" fmla="*/ 77 w 105"/>
                <a:gd name="T79" fmla="*/ 29 h 84"/>
                <a:gd name="T80" fmla="*/ 74 w 105"/>
                <a:gd name="T81" fmla="*/ 27 h 84"/>
                <a:gd name="T82" fmla="*/ 70 w 105"/>
                <a:gd name="T83" fmla="*/ 22 h 84"/>
                <a:gd name="T84" fmla="*/ 65 w 105"/>
                <a:gd name="T85" fmla="*/ 2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5" h="84">
                  <a:moveTo>
                    <a:pt x="65" y="20"/>
                  </a:moveTo>
                  <a:cubicBezTo>
                    <a:pt x="64" y="17"/>
                    <a:pt x="64" y="17"/>
                    <a:pt x="61" y="17"/>
                  </a:cubicBezTo>
                  <a:cubicBezTo>
                    <a:pt x="58" y="17"/>
                    <a:pt x="55" y="17"/>
                    <a:pt x="52" y="17"/>
                  </a:cubicBezTo>
                  <a:cubicBezTo>
                    <a:pt x="50" y="17"/>
                    <a:pt x="49" y="15"/>
                    <a:pt x="48" y="15"/>
                  </a:cubicBezTo>
                  <a:cubicBezTo>
                    <a:pt x="45" y="12"/>
                    <a:pt x="42" y="10"/>
                    <a:pt x="40" y="8"/>
                  </a:cubicBezTo>
                  <a:cubicBezTo>
                    <a:pt x="36" y="5"/>
                    <a:pt x="32" y="2"/>
                    <a:pt x="27" y="1"/>
                  </a:cubicBezTo>
                  <a:cubicBezTo>
                    <a:pt x="25" y="0"/>
                    <a:pt x="24" y="0"/>
                    <a:pt x="21" y="1"/>
                  </a:cubicBezTo>
                  <a:cubicBezTo>
                    <a:pt x="19" y="1"/>
                    <a:pt x="16" y="2"/>
                    <a:pt x="13" y="3"/>
                  </a:cubicBezTo>
                  <a:cubicBezTo>
                    <a:pt x="14" y="5"/>
                    <a:pt x="17" y="7"/>
                    <a:pt x="17" y="9"/>
                  </a:cubicBezTo>
                  <a:cubicBezTo>
                    <a:pt x="17" y="11"/>
                    <a:pt x="14" y="12"/>
                    <a:pt x="13" y="12"/>
                  </a:cubicBezTo>
                  <a:cubicBezTo>
                    <a:pt x="12" y="13"/>
                    <a:pt x="11" y="12"/>
                    <a:pt x="10" y="12"/>
                  </a:cubicBezTo>
                  <a:cubicBezTo>
                    <a:pt x="9" y="13"/>
                    <a:pt x="9" y="14"/>
                    <a:pt x="9" y="14"/>
                  </a:cubicBezTo>
                  <a:cubicBezTo>
                    <a:pt x="7" y="17"/>
                    <a:pt x="3" y="15"/>
                    <a:pt x="2" y="14"/>
                  </a:cubicBezTo>
                  <a:cubicBezTo>
                    <a:pt x="1" y="16"/>
                    <a:pt x="1" y="17"/>
                    <a:pt x="1" y="19"/>
                  </a:cubicBezTo>
                  <a:cubicBezTo>
                    <a:pt x="0" y="22"/>
                    <a:pt x="1" y="21"/>
                    <a:pt x="3" y="22"/>
                  </a:cubicBezTo>
                  <a:cubicBezTo>
                    <a:pt x="5" y="24"/>
                    <a:pt x="7" y="28"/>
                    <a:pt x="8" y="31"/>
                  </a:cubicBezTo>
                  <a:cubicBezTo>
                    <a:pt x="10" y="33"/>
                    <a:pt x="11" y="35"/>
                    <a:pt x="12" y="38"/>
                  </a:cubicBezTo>
                  <a:cubicBezTo>
                    <a:pt x="13" y="40"/>
                    <a:pt x="14" y="41"/>
                    <a:pt x="15" y="42"/>
                  </a:cubicBezTo>
                  <a:cubicBezTo>
                    <a:pt x="17" y="44"/>
                    <a:pt x="19" y="44"/>
                    <a:pt x="20" y="46"/>
                  </a:cubicBezTo>
                  <a:cubicBezTo>
                    <a:pt x="21" y="48"/>
                    <a:pt x="22" y="50"/>
                    <a:pt x="22" y="53"/>
                  </a:cubicBezTo>
                  <a:cubicBezTo>
                    <a:pt x="23" y="55"/>
                    <a:pt x="22" y="57"/>
                    <a:pt x="23" y="59"/>
                  </a:cubicBezTo>
                  <a:cubicBezTo>
                    <a:pt x="25" y="63"/>
                    <a:pt x="29" y="64"/>
                    <a:pt x="31" y="67"/>
                  </a:cubicBezTo>
                  <a:cubicBezTo>
                    <a:pt x="33" y="70"/>
                    <a:pt x="34" y="74"/>
                    <a:pt x="36" y="76"/>
                  </a:cubicBezTo>
                  <a:cubicBezTo>
                    <a:pt x="37" y="78"/>
                    <a:pt x="39" y="80"/>
                    <a:pt x="40" y="81"/>
                  </a:cubicBezTo>
                  <a:cubicBezTo>
                    <a:pt x="40" y="82"/>
                    <a:pt x="40" y="84"/>
                    <a:pt x="41" y="84"/>
                  </a:cubicBezTo>
                  <a:cubicBezTo>
                    <a:pt x="43" y="84"/>
                    <a:pt x="42" y="82"/>
                    <a:pt x="43" y="81"/>
                  </a:cubicBezTo>
                  <a:cubicBezTo>
                    <a:pt x="43" y="78"/>
                    <a:pt x="48" y="79"/>
                    <a:pt x="50" y="79"/>
                  </a:cubicBezTo>
                  <a:cubicBezTo>
                    <a:pt x="53" y="79"/>
                    <a:pt x="58" y="78"/>
                    <a:pt x="60" y="80"/>
                  </a:cubicBezTo>
                  <a:cubicBezTo>
                    <a:pt x="63" y="81"/>
                    <a:pt x="64" y="79"/>
                    <a:pt x="66" y="77"/>
                  </a:cubicBezTo>
                  <a:cubicBezTo>
                    <a:pt x="69" y="73"/>
                    <a:pt x="72" y="73"/>
                    <a:pt x="76" y="72"/>
                  </a:cubicBezTo>
                  <a:cubicBezTo>
                    <a:pt x="82" y="72"/>
                    <a:pt x="88" y="70"/>
                    <a:pt x="94" y="68"/>
                  </a:cubicBezTo>
                  <a:cubicBezTo>
                    <a:pt x="96" y="67"/>
                    <a:pt x="99" y="66"/>
                    <a:pt x="102" y="66"/>
                  </a:cubicBezTo>
                  <a:cubicBezTo>
                    <a:pt x="103" y="65"/>
                    <a:pt x="103" y="63"/>
                    <a:pt x="104" y="61"/>
                  </a:cubicBezTo>
                  <a:cubicBezTo>
                    <a:pt x="104" y="60"/>
                    <a:pt x="105" y="58"/>
                    <a:pt x="105" y="56"/>
                  </a:cubicBezTo>
                  <a:cubicBezTo>
                    <a:pt x="105" y="55"/>
                    <a:pt x="104" y="52"/>
                    <a:pt x="103" y="51"/>
                  </a:cubicBezTo>
                  <a:cubicBezTo>
                    <a:pt x="100" y="51"/>
                    <a:pt x="96" y="51"/>
                    <a:pt x="93" y="50"/>
                  </a:cubicBezTo>
                  <a:cubicBezTo>
                    <a:pt x="90" y="50"/>
                    <a:pt x="90" y="49"/>
                    <a:pt x="88" y="47"/>
                  </a:cubicBezTo>
                  <a:cubicBezTo>
                    <a:pt x="86" y="43"/>
                    <a:pt x="83" y="42"/>
                    <a:pt x="81" y="39"/>
                  </a:cubicBezTo>
                  <a:cubicBezTo>
                    <a:pt x="80" y="39"/>
                    <a:pt x="78" y="35"/>
                    <a:pt x="77" y="34"/>
                  </a:cubicBezTo>
                  <a:cubicBezTo>
                    <a:pt x="76" y="32"/>
                    <a:pt x="81" y="31"/>
                    <a:pt x="77" y="29"/>
                  </a:cubicBezTo>
                  <a:cubicBezTo>
                    <a:pt x="76" y="29"/>
                    <a:pt x="75" y="27"/>
                    <a:pt x="74" y="27"/>
                  </a:cubicBezTo>
                  <a:cubicBezTo>
                    <a:pt x="72" y="27"/>
                    <a:pt x="71" y="24"/>
                    <a:pt x="70" y="22"/>
                  </a:cubicBezTo>
                  <a:cubicBezTo>
                    <a:pt x="69" y="19"/>
                    <a:pt x="69" y="20"/>
                    <a:pt x="65" y="2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63" name="Freeform 685">
              <a:extLst>
                <a:ext uri="{FF2B5EF4-FFF2-40B4-BE49-F238E27FC236}">
                  <a16:creationId xmlns:a16="http://schemas.microsoft.com/office/drawing/2014/main" xmlns="" id="{3D804133-128F-4F83-882C-5E45EB189460}"/>
                </a:ext>
              </a:extLst>
            </p:cNvPr>
            <p:cNvSpPr>
              <a:spLocks/>
            </p:cNvSpPr>
            <p:nvPr/>
          </p:nvSpPr>
          <p:spPr bwMode="auto">
            <a:xfrm>
              <a:off x="13144456" y="6325911"/>
              <a:ext cx="166316" cy="187539"/>
            </a:xfrm>
            <a:custGeom>
              <a:avLst/>
              <a:gdLst>
                <a:gd name="T0" fmla="*/ 5 w 21"/>
                <a:gd name="T1" fmla="*/ 22 h 22"/>
                <a:gd name="T2" fmla="*/ 8 w 21"/>
                <a:gd name="T3" fmla="*/ 19 h 22"/>
                <a:gd name="T4" fmla="*/ 12 w 21"/>
                <a:gd name="T5" fmla="*/ 18 h 22"/>
                <a:gd name="T6" fmla="*/ 15 w 21"/>
                <a:gd name="T7" fmla="*/ 15 h 22"/>
                <a:gd name="T8" fmla="*/ 11 w 21"/>
                <a:gd name="T9" fmla="*/ 9 h 22"/>
                <a:gd name="T10" fmla="*/ 21 w 21"/>
                <a:gd name="T11" fmla="*/ 6 h 22"/>
                <a:gd name="T12" fmla="*/ 19 w 21"/>
                <a:gd name="T13" fmla="*/ 0 h 22"/>
                <a:gd name="T14" fmla="*/ 9 w 21"/>
                <a:gd name="T15" fmla="*/ 5 h 22"/>
                <a:gd name="T16" fmla="*/ 4 w 21"/>
                <a:gd name="T17" fmla="*/ 1 h 22"/>
                <a:gd name="T18" fmla="*/ 3 w 21"/>
                <a:gd name="T19" fmla="*/ 11 h 22"/>
                <a:gd name="T20" fmla="*/ 0 w 21"/>
                <a:gd name="T21" fmla="*/ 18 h 22"/>
                <a:gd name="T22" fmla="*/ 1 w 21"/>
                <a:gd name="T23" fmla="*/ 21 h 22"/>
                <a:gd name="T24" fmla="*/ 5 w 21"/>
                <a:gd name="T25"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22">
                  <a:moveTo>
                    <a:pt x="5" y="22"/>
                  </a:moveTo>
                  <a:cubicBezTo>
                    <a:pt x="7" y="22"/>
                    <a:pt x="7" y="19"/>
                    <a:pt x="8" y="19"/>
                  </a:cubicBezTo>
                  <a:cubicBezTo>
                    <a:pt x="9" y="17"/>
                    <a:pt x="11" y="18"/>
                    <a:pt x="12" y="18"/>
                  </a:cubicBezTo>
                  <a:cubicBezTo>
                    <a:pt x="13" y="17"/>
                    <a:pt x="16" y="16"/>
                    <a:pt x="15" y="15"/>
                  </a:cubicBezTo>
                  <a:cubicBezTo>
                    <a:pt x="14" y="13"/>
                    <a:pt x="13" y="11"/>
                    <a:pt x="11" y="9"/>
                  </a:cubicBezTo>
                  <a:cubicBezTo>
                    <a:pt x="15" y="8"/>
                    <a:pt x="18" y="7"/>
                    <a:pt x="21" y="6"/>
                  </a:cubicBezTo>
                  <a:cubicBezTo>
                    <a:pt x="21" y="4"/>
                    <a:pt x="20" y="2"/>
                    <a:pt x="19" y="0"/>
                  </a:cubicBezTo>
                  <a:cubicBezTo>
                    <a:pt x="16" y="1"/>
                    <a:pt x="12" y="5"/>
                    <a:pt x="9" y="5"/>
                  </a:cubicBezTo>
                  <a:cubicBezTo>
                    <a:pt x="7" y="5"/>
                    <a:pt x="4" y="3"/>
                    <a:pt x="4" y="1"/>
                  </a:cubicBezTo>
                  <a:cubicBezTo>
                    <a:pt x="3" y="5"/>
                    <a:pt x="3" y="8"/>
                    <a:pt x="3" y="11"/>
                  </a:cubicBezTo>
                  <a:cubicBezTo>
                    <a:pt x="2" y="13"/>
                    <a:pt x="0" y="16"/>
                    <a:pt x="0" y="18"/>
                  </a:cubicBezTo>
                  <a:cubicBezTo>
                    <a:pt x="0" y="20"/>
                    <a:pt x="0" y="20"/>
                    <a:pt x="1" y="21"/>
                  </a:cubicBezTo>
                  <a:cubicBezTo>
                    <a:pt x="3" y="21"/>
                    <a:pt x="4" y="22"/>
                    <a:pt x="5" y="2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64" name="Freeform 686">
              <a:extLst>
                <a:ext uri="{FF2B5EF4-FFF2-40B4-BE49-F238E27FC236}">
                  <a16:creationId xmlns:a16="http://schemas.microsoft.com/office/drawing/2014/main" xmlns="" id="{F42051CA-0088-401C-AF32-F031720FDF8C}"/>
                </a:ext>
              </a:extLst>
            </p:cNvPr>
            <p:cNvSpPr>
              <a:spLocks/>
            </p:cNvSpPr>
            <p:nvPr/>
          </p:nvSpPr>
          <p:spPr bwMode="auto">
            <a:xfrm>
              <a:off x="13152635" y="6259555"/>
              <a:ext cx="62710" cy="75018"/>
            </a:xfrm>
            <a:custGeom>
              <a:avLst/>
              <a:gdLst>
                <a:gd name="T0" fmla="*/ 7 w 8"/>
                <a:gd name="T1" fmla="*/ 2 h 9"/>
                <a:gd name="T2" fmla="*/ 4 w 8"/>
                <a:gd name="T3" fmla="*/ 0 h 9"/>
                <a:gd name="T4" fmla="*/ 2 w 8"/>
                <a:gd name="T5" fmla="*/ 2 h 9"/>
                <a:gd name="T6" fmla="*/ 0 w 8"/>
                <a:gd name="T7" fmla="*/ 8 h 9"/>
                <a:gd name="T8" fmla="*/ 4 w 8"/>
                <a:gd name="T9" fmla="*/ 8 h 9"/>
                <a:gd name="T10" fmla="*/ 7 w 8"/>
                <a:gd name="T11" fmla="*/ 2 h 9"/>
              </a:gdLst>
              <a:ahLst/>
              <a:cxnLst>
                <a:cxn ang="0">
                  <a:pos x="T0" y="T1"/>
                </a:cxn>
                <a:cxn ang="0">
                  <a:pos x="T2" y="T3"/>
                </a:cxn>
                <a:cxn ang="0">
                  <a:pos x="T4" y="T5"/>
                </a:cxn>
                <a:cxn ang="0">
                  <a:pos x="T6" y="T7"/>
                </a:cxn>
                <a:cxn ang="0">
                  <a:pos x="T8" y="T9"/>
                </a:cxn>
                <a:cxn ang="0">
                  <a:pos x="T10" y="T11"/>
                </a:cxn>
              </a:cxnLst>
              <a:rect l="0" t="0" r="r" b="b"/>
              <a:pathLst>
                <a:path w="8" h="9">
                  <a:moveTo>
                    <a:pt x="7" y="2"/>
                  </a:moveTo>
                  <a:cubicBezTo>
                    <a:pt x="7" y="1"/>
                    <a:pt x="5" y="0"/>
                    <a:pt x="4" y="0"/>
                  </a:cubicBezTo>
                  <a:cubicBezTo>
                    <a:pt x="3" y="1"/>
                    <a:pt x="3" y="1"/>
                    <a:pt x="2" y="2"/>
                  </a:cubicBezTo>
                  <a:cubicBezTo>
                    <a:pt x="2" y="4"/>
                    <a:pt x="1" y="6"/>
                    <a:pt x="0" y="8"/>
                  </a:cubicBezTo>
                  <a:cubicBezTo>
                    <a:pt x="2" y="8"/>
                    <a:pt x="2" y="9"/>
                    <a:pt x="4" y="8"/>
                  </a:cubicBezTo>
                  <a:cubicBezTo>
                    <a:pt x="5" y="7"/>
                    <a:pt x="8" y="4"/>
                    <a:pt x="7"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65" name="Freeform 687">
              <a:extLst>
                <a:ext uri="{FF2B5EF4-FFF2-40B4-BE49-F238E27FC236}">
                  <a16:creationId xmlns:a16="http://schemas.microsoft.com/office/drawing/2014/main" xmlns="" id="{47441FC1-D815-4D6C-95D5-C3651407AF41}"/>
                </a:ext>
              </a:extLst>
            </p:cNvPr>
            <p:cNvSpPr>
              <a:spLocks/>
            </p:cNvSpPr>
            <p:nvPr/>
          </p:nvSpPr>
          <p:spPr bwMode="auto">
            <a:xfrm>
              <a:off x="13144456" y="6360538"/>
              <a:ext cx="24539" cy="60589"/>
            </a:xfrm>
            <a:custGeom>
              <a:avLst/>
              <a:gdLst>
                <a:gd name="T0" fmla="*/ 0 w 3"/>
                <a:gd name="T1" fmla="*/ 3 h 7"/>
                <a:gd name="T2" fmla="*/ 3 w 3"/>
                <a:gd name="T3" fmla="*/ 7 h 7"/>
                <a:gd name="T4" fmla="*/ 3 w 3"/>
                <a:gd name="T5" fmla="*/ 1 h 7"/>
                <a:gd name="T6" fmla="*/ 2 w 3"/>
                <a:gd name="T7" fmla="*/ 0 h 7"/>
                <a:gd name="T8" fmla="*/ 0 w 3"/>
                <a:gd name="T9" fmla="*/ 3 h 7"/>
              </a:gdLst>
              <a:ahLst/>
              <a:cxnLst>
                <a:cxn ang="0">
                  <a:pos x="T0" y="T1"/>
                </a:cxn>
                <a:cxn ang="0">
                  <a:pos x="T2" y="T3"/>
                </a:cxn>
                <a:cxn ang="0">
                  <a:pos x="T4" y="T5"/>
                </a:cxn>
                <a:cxn ang="0">
                  <a:pos x="T6" y="T7"/>
                </a:cxn>
                <a:cxn ang="0">
                  <a:pos x="T8" y="T9"/>
                </a:cxn>
              </a:cxnLst>
              <a:rect l="0" t="0" r="r" b="b"/>
              <a:pathLst>
                <a:path w="3" h="7">
                  <a:moveTo>
                    <a:pt x="0" y="3"/>
                  </a:moveTo>
                  <a:cubicBezTo>
                    <a:pt x="0" y="5"/>
                    <a:pt x="1" y="6"/>
                    <a:pt x="3" y="7"/>
                  </a:cubicBezTo>
                  <a:cubicBezTo>
                    <a:pt x="3" y="5"/>
                    <a:pt x="3" y="3"/>
                    <a:pt x="3" y="1"/>
                  </a:cubicBezTo>
                  <a:cubicBezTo>
                    <a:pt x="3" y="0"/>
                    <a:pt x="3" y="0"/>
                    <a:pt x="2" y="0"/>
                  </a:cubicBezTo>
                  <a:cubicBezTo>
                    <a:pt x="0" y="0"/>
                    <a:pt x="0" y="2"/>
                    <a:pt x="0" y="3"/>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66" name="Freeform 688">
              <a:extLst>
                <a:ext uri="{FF2B5EF4-FFF2-40B4-BE49-F238E27FC236}">
                  <a16:creationId xmlns:a16="http://schemas.microsoft.com/office/drawing/2014/main" xmlns="" id="{72DB981C-FA64-463D-8E1B-4DBE4BC417C4}"/>
                </a:ext>
              </a:extLst>
            </p:cNvPr>
            <p:cNvSpPr>
              <a:spLocks/>
            </p:cNvSpPr>
            <p:nvPr/>
          </p:nvSpPr>
          <p:spPr bwMode="auto">
            <a:xfrm>
              <a:off x="13111739" y="6325911"/>
              <a:ext cx="65435" cy="222163"/>
            </a:xfrm>
            <a:custGeom>
              <a:avLst/>
              <a:gdLst>
                <a:gd name="T0" fmla="*/ 4 w 8"/>
                <a:gd name="T1" fmla="*/ 17 h 26"/>
                <a:gd name="T2" fmla="*/ 6 w 8"/>
                <a:gd name="T3" fmla="*/ 13 h 26"/>
                <a:gd name="T4" fmla="*/ 5 w 8"/>
                <a:gd name="T5" fmla="*/ 10 h 26"/>
                <a:gd name="T6" fmla="*/ 7 w 8"/>
                <a:gd name="T7" fmla="*/ 4 h 26"/>
                <a:gd name="T8" fmla="*/ 6 w 8"/>
                <a:gd name="T9" fmla="*/ 0 h 26"/>
                <a:gd name="T10" fmla="*/ 2 w 8"/>
                <a:gd name="T11" fmla="*/ 7 h 26"/>
                <a:gd name="T12" fmla="*/ 0 w 8"/>
                <a:gd name="T13" fmla="*/ 11 h 26"/>
                <a:gd name="T14" fmla="*/ 1 w 8"/>
                <a:gd name="T15" fmla="*/ 16 h 26"/>
                <a:gd name="T16" fmla="*/ 2 w 8"/>
                <a:gd name="T17" fmla="*/ 26 h 26"/>
                <a:gd name="T18" fmla="*/ 2 w 8"/>
                <a:gd name="T19" fmla="*/ 25 h 26"/>
                <a:gd name="T20" fmla="*/ 4 w 8"/>
                <a:gd name="T21" fmla="*/ 17 h 26"/>
                <a:gd name="T22" fmla="*/ 4 w 8"/>
                <a:gd name="T23" fmla="*/ 17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 h="26">
                  <a:moveTo>
                    <a:pt x="4" y="17"/>
                  </a:moveTo>
                  <a:cubicBezTo>
                    <a:pt x="4" y="16"/>
                    <a:pt x="5" y="15"/>
                    <a:pt x="6" y="13"/>
                  </a:cubicBezTo>
                  <a:cubicBezTo>
                    <a:pt x="7" y="11"/>
                    <a:pt x="6" y="12"/>
                    <a:pt x="5" y="10"/>
                  </a:cubicBezTo>
                  <a:cubicBezTo>
                    <a:pt x="3" y="8"/>
                    <a:pt x="4" y="3"/>
                    <a:pt x="7" y="4"/>
                  </a:cubicBezTo>
                  <a:cubicBezTo>
                    <a:pt x="8" y="1"/>
                    <a:pt x="8" y="1"/>
                    <a:pt x="6" y="0"/>
                  </a:cubicBezTo>
                  <a:cubicBezTo>
                    <a:pt x="4" y="0"/>
                    <a:pt x="3" y="5"/>
                    <a:pt x="2" y="7"/>
                  </a:cubicBezTo>
                  <a:cubicBezTo>
                    <a:pt x="1" y="8"/>
                    <a:pt x="0" y="9"/>
                    <a:pt x="0" y="11"/>
                  </a:cubicBezTo>
                  <a:cubicBezTo>
                    <a:pt x="0" y="12"/>
                    <a:pt x="1" y="14"/>
                    <a:pt x="1" y="16"/>
                  </a:cubicBezTo>
                  <a:cubicBezTo>
                    <a:pt x="1" y="19"/>
                    <a:pt x="2" y="22"/>
                    <a:pt x="2" y="26"/>
                  </a:cubicBezTo>
                  <a:cubicBezTo>
                    <a:pt x="2" y="25"/>
                    <a:pt x="2" y="25"/>
                    <a:pt x="2" y="25"/>
                  </a:cubicBezTo>
                  <a:cubicBezTo>
                    <a:pt x="3" y="23"/>
                    <a:pt x="3" y="20"/>
                    <a:pt x="4" y="17"/>
                  </a:cubicBezTo>
                  <a:cubicBezTo>
                    <a:pt x="4" y="16"/>
                    <a:pt x="4" y="18"/>
                    <a:pt x="4" y="17"/>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67" name="Freeform 689">
              <a:extLst>
                <a:ext uri="{FF2B5EF4-FFF2-40B4-BE49-F238E27FC236}">
                  <a16:creationId xmlns:a16="http://schemas.microsoft.com/office/drawing/2014/main" xmlns="" id="{EEC96C37-6146-4332-8E10-0CCDEB57D749}"/>
                </a:ext>
              </a:extLst>
            </p:cNvPr>
            <p:cNvSpPr>
              <a:spLocks/>
            </p:cNvSpPr>
            <p:nvPr/>
          </p:nvSpPr>
          <p:spPr bwMode="auto">
            <a:xfrm>
              <a:off x="13774272" y="6657712"/>
              <a:ext cx="40896" cy="66361"/>
            </a:xfrm>
            <a:custGeom>
              <a:avLst/>
              <a:gdLst>
                <a:gd name="T0" fmla="*/ 3 w 5"/>
                <a:gd name="T1" fmla="*/ 8 h 8"/>
                <a:gd name="T2" fmla="*/ 2 w 5"/>
                <a:gd name="T3" fmla="*/ 0 h 8"/>
                <a:gd name="T4" fmla="*/ 0 w 5"/>
                <a:gd name="T5" fmla="*/ 4 h 8"/>
                <a:gd name="T6" fmla="*/ 3 w 5"/>
                <a:gd name="T7" fmla="*/ 8 h 8"/>
                <a:gd name="T8" fmla="*/ 3 w 5"/>
                <a:gd name="T9" fmla="*/ 8 h 8"/>
              </a:gdLst>
              <a:ahLst/>
              <a:cxnLst>
                <a:cxn ang="0">
                  <a:pos x="T0" y="T1"/>
                </a:cxn>
                <a:cxn ang="0">
                  <a:pos x="T2" y="T3"/>
                </a:cxn>
                <a:cxn ang="0">
                  <a:pos x="T4" y="T5"/>
                </a:cxn>
                <a:cxn ang="0">
                  <a:pos x="T6" y="T7"/>
                </a:cxn>
                <a:cxn ang="0">
                  <a:pos x="T8" y="T9"/>
                </a:cxn>
              </a:cxnLst>
              <a:rect l="0" t="0" r="r" b="b"/>
              <a:pathLst>
                <a:path w="5" h="8">
                  <a:moveTo>
                    <a:pt x="3" y="8"/>
                  </a:moveTo>
                  <a:cubicBezTo>
                    <a:pt x="3" y="7"/>
                    <a:pt x="5" y="0"/>
                    <a:pt x="2" y="0"/>
                  </a:cubicBezTo>
                  <a:cubicBezTo>
                    <a:pt x="1" y="1"/>
                    <a:pt x="0" y="3"/>
                    <a:pt x="0" y="4"/>
                  </a:cubicBezTo>
                  <a:cubicBezTo>
                    <a:pt x="0" y="6"/>
                    <a:pt x="1" y="7"/>
                    <a:pt x="3" y="8"/>
                  </a:cubicBezTo>
                  <a:cubicBezTo>
                    <a:pt x="3" y="8"/>
                    <a:pt x="2" y="8"/>
                    <a:pt x="3" y="8"/>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68" name="Freeform 690">
              <a:extLst>
                <a:ext uri="{FF2B5EF4-FFF2-40B4-BE49-F238E27FC236}">
                  <a16:creationId xmlns:a16="http://schemas.microsoft.com/office/drawing/2014/main" xmlns="" id="{846B350D-111F-4D0D-9ABE-9CE84EE43608}"/>
                </a:ext>
              </a:extLst>
            </p:cNvPr>
            <p:cNvSpPr>
              <a:spLocks/>
            </p:cNvSpPr>
            <p:nvPr/>
          </p:nvSpPr>
          <p:spPr bwMode="auto">
            <a:xfrm>
              <a:off x="13447097" y="6972203"/>
              <a:ext cx="425330" cy="285637"/>
            </a:xfrm>
            <a:custGeom>
              <a:avLst/>
              <a:gdLst>
                <a:gd name="T0" fmla="*/ 47 w 53"/>
                <a:gd name="T1" fmla="*/ 0 h 34"/>
                <a:gd name="T2" fmla="*/ 38 w 53"/>
                <a:gd name="T3" fmla="*/ 2 h 34"/>
                <a:gd name="T4" fmla="*/ 28 w 53"/>
                <a:gd name="T5" fmla="*/ 4 h 34"/>
                <a:gd name="T6" fmla="*/ 23 w 53"/>
                <a:gd name="T7" fmla="*/ 10 h 34"/>
                <a:gd name="T8" fmla="*/ 17 w 53"/>
                <a:gd name="T9" fmla="*/ 9 h 34"/>
                <a:gd name="T10" fmla="*/ 9 w 53"/>
                <a:gd name="T11" fmla="*/ 9 h 34"/>
                <a:gd name="T12" fmla="*/ 3 w 53"/>
                <a:gd name="T13" fmla="*/ 12 h 34"/>
                <a:gd name="T14" fmla="*/ 1 w 53"/>
                <a:gd name="T15" fmla="*/ 15 h 34"/>
                <a:gd name="T16" fmla="*/ 1 w 53"/>
                <a:gd name="T17" fmla="*/ 21 h 34"/>
                <a:gd name="T18" fmla="*/ 3 w 53"/>
                <a:gd name="T19" fmla="*/ 28 h 34"/>
                <a:gd name="T20" fmla="*/ 4 w 53"/>
                <a:gd name="T21" fmla="*/ 32 h 34"/>
                <a:gd name="T22" fmla="*/ 12 w 53"/>
                <a:gd name="T23" fmla="*/ 32 h 34"/>
                <a:gd name="T24" fmla="*/ 16 w 53"/>
                <a:gd name="T25" fmla="*/ 29 h 34"/>
                <a:gd name="T26" fmla="*/ 21 w 53"/>
                <a:gd name="T27" fmla="*/ 29 h 34"/>
                <a:gd name="T28" fmla="*/ 24 w 53"/>
                <a:gd name="T29" fmla="*/ 26 h 34"/>
                <a:gd name="T30" fmla="*/ 32 w 53"/>
                <a:gd name="T31" fmla="*/ 24 h 34"/>
                <a:gd name="T32" fmla="*/ 41 w 53"/>
                <a:gd name="T33" fmla="*/ 21 h 34"/>
                <a:gd name="T34" fmla="*/ 47 w 53"/>
                <a:gd name="T35" fmla="*/ 17 h 34"/>
                <a:gd name="T36" fmla="*/ 52 w 53"/>
                <a:gd name="T37" fmla="*/ 12 h 34"/>
                <a:gd name="T38" fmla="*/ 47 w 53"/>
                <a:gd name="T3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3" h="34">
                  <a:moveTo>
                    <a:pt x="47" y="0"/>
                  </a:moveTo>
                  <a:cubicBezTo>
                    <a:pt x="44" y="1"/>
                    <a:pt x="41" y="2"/>
                    <a:pt x="38" y="2"/>
                  </a:cubicBezTo>
                  <a:cubicBezTo>
                    <a:pt x="35" y="3"/>
                    <a:pt x="31" y="2"/>
                    <a:pt x="28" y="4"/>
                  </a:cubicBezTo>
                  <a:cubicBezTo>
                    <a:pt x="26" y="6"/>
                    <a:pt x="25" y="8"/>
                    <a:pt x="23" y="10"/>
                  </a:cubicBezTo>
                  <a:cubicBezTo>
                    <a:pt x="22" y="11"/>
                    <a:pt x="19" y="9"/>
                    <a:pt x="17" y="9"/>
                  </a:cubicBezTo>
                  <a:cubicBezTo>
                    <a:pt x="14" y="9"/>
                    <a:pt x="12" y="9"/>
                    <a:pt x="9" y="9"/>
                  </a:cubicBezTo>
                  <a:cubicBezTo>
                    <a:pt x="6" y="9"/>
                    <a:pt x="3" y="8"/>
                    <a:pt x="3" y="12"/>
                  </a:cubicBezTo>
                  <a:cubicBezTo>
                    <a:pt x="2" y="14"/>
                    <a:pt x="1" y="13"/>
                    <a:pt x="1" y="15"/>
                  </a:cubicBezTo>
                  <a:cubicBezTo>
                    <a:pt x="0" y="17"/>
                    <a:pt x="0" y="19"/>
                    <a:pt x="1" y="21"/>
                  </a:cubicBezTo>
                  <a:cubicBezTo>
                    <a:pt x="1" y="23"/>
                    <a:pt x="2" y="26"/>
                    <a:pt x="3" y="28"/>
                  </a:cubicBezTo>
                  <a:cubicBezTo>
                    <a:pt x="3" y="29"/>
                    <a:pt x="3" y="31"/>
                    <a:pt x="4" y="32"/>
                  </a:cubicBezTo>
                  <a:cubicBezTo>
                    <a:pt x="5" y="34"/>
                    <a:pt x="10" y="33"/>
                    <a:pt x="12" y="32"/>
                  </a:cubicBezTo>
                  <a:cubicBezTo>
                    <a:pt x="13" y="31"/>
                    <a:pt x="14" y="30"/>
                    <a:pt x="16" y="29"/>
                  </a:cubicBezTo>
                  <a:cubicBezTo>
                    <a:pt x="17" y="29"/>
                    <a:pt x="19" y="29"/>
                    <a:pt x="21" y="29"/>
                  </a:cubicBezTo>
                  <a:cubicBezTo>
                    <a:pt x="22" y="28"/>
                    <a:pt x="23" y="27"/>
                    <a:pt x="24" y="26"/>
                  </a:cubicBezTo>
                  <a:cubicBezTo>
                    <a:pt x="27" y="25"/>
                    <a:pt x="29" y="25"/>
                    <a:pt x="32" y="24"/>
                  </a:cubicBezTo>
                  <a:cubicBezTo>
                    <a:pt x="35" y="23"/>
                    <a:pt x="38" y="22"/>
                    <a:pt x="41" y="21"/>
                  </a:cubicBezTo>
                  <a:cubicBezTo>
                    <a:pt x="43" y="20"/>
                    <a:pt x="47" y="19"/>
                    <a:pt x="47" y="17"/>
                  </a:cubicBezTo>
                  <a:cubicBezTo>
                    <a:pt x="48" y="14"/>
                    <a:pt x="53" y="14"/>
                    <a:pt x="52" y="12"/>
                  </a:cubicBezTo>
                  <a:cubicBezTo>
                    <a:pt x="50" y="8"/>
                    <a:pt x="49" y="4"/>
                    <a:pt x="47"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69" name="Freeform 691">
              <a:extLst>
                <a:ext uri="{FF2B5EF4-FFF2-40B4-BE49-F238E27FC236}">
                  <a16:creationId xmlns:a16="http://schemas.microsoft.com/office/drawing/2014/main" xmlns="" id="{01A95011-F612-45ED-ABF8-C30606E713AA}"/>
                </a:ext>
              </a:extLst>
            </p:cNvPr>
            <p:cNvSpPr>
              <a:spLocks/>
            </p:cNvSpPr>
            <p:nvPr/>
          </p:nvSpPr>
          <p:spPr bwMode="auto">
            <a:xfrm>
              <a:off x="13823348" y="6657712"/>
              <a:ext cx="327177" cy="415471"/>
            </a:xfrm>
            <a:custGeom>
              <a:avLst/>
              <a:gdLst>
                <a:gd name="T0" fmla="*/ 39 w 41"/>
                <a:gd name="T1" fmla="*/ 19 h 49"/>
                <a:gd name="T2" fmla="*/ 34 w 41"/>
                <a:gd name="T3" fmla="*/ 14 h 49"/>
                <a:gd name="T4" fmla="*/ 28 w 41"/>
                <a:gd name="T5" fmla="*/ 12 h 49"/>
                <a:gd name="T6" fmla="*/ 22 w 41"/>
                <a:gd name="T7" fmla="*/ 6 h 49"/>
                <a:gd name="T8" fmla="*/ 21 w 41"/>
                <a:gd name="T9" fmla="*/ 3 h 49"/>
                <a:gd name="T10" fmla="*/ 22 w 41"/>
                <a:gd name="T11" fmla="*/ 0 h 49"/>
                <a:gd name="T12" fmla="*/ 17 w 41"/>
                <a:gd name="T13" fmla="*/ 5 h 49"/>
                <a:gd name="T14" fmla="*/ 10 w 41"/>
                <a:gd name="T15" fmla="*/ 10 h 49"/>
                <a:gd name="T16" fmla="*/ 5 w 41"/>
                <a:gd name="T17" fmla="*/ 10 h 49"/>
                <a:gd name="T18" fmla="*/ 0 w 41"/>
                <a:gd name="T19" fmla="*/ 11 h 49"/>
                <a:gd name="T20" fmla="*/ 5 w 41"/>
                <a:gd name="T21" fmla="*/ 17 h 49"/>
                <a:gd name="T22" fmla="*/ 16 w 41"/>
                <a:gd name="T23" fmla="*/ 19 h 49"/>
                <a:gd name="T24" fmla="*/ 16 w 41"/>
                <a:gd name="T25" fmla="*/ 32 h 49"/>
                <a:gd name="T26" fmla="*/ 11 w 41"/>
                <a:gd name="T27" fmla="*/ 34 h 49"/>
                <a:gd name="T28" fmla="*/ 0 w 41"/>
                <a:gd name="T29" fmla="*/ 37 h 49"/>
                <a:gd name="T30" fmla="*/ 5 w 41"/>
                <a:gd name="T31" fmla="*/ 49 h 49"/>
                <a:gd name="T32" fmla="*/ 14 w 41"/>
                <a:gd name="T33" fmla="*/ 48 h 49"/>
                <a:gd name="T34" fmla="*/ 17 w 41"/>
                <a:gd name="T35" fmla="*/ 44 h 49"/>
                <a:gd name="T36" fmla="*/ 23 w 41"/>
                <a:gd name="T37" fmla="*/ 42 h 49"/>
                <a:gd name="T38" fmla="*/ 28 w 41"/>
                <a:gd name="T39" fmla="*/ 38 h 49"/>
                <a:gd name="T40" fmla="*/ 29 w 41"/>
                <a:gd name="T41" fmla="*/ 32 h 49"/>
                <a:gd name="T42" fmla="*/ 32 w 41"/>
                <a:gd name="T43" fmla="*/ 30 h 49"/>
                <a:gd name="T44" fmla="*/ 37 w 41"/>
                <a:gd name="T45" fmla="*/ 24 h 49"/>
                <a:gd name="T46" fmla="*/ 39 w 41"/>
                <a:gd name="T47" fmla="*/ 19 h 49"/>
                <a:gd name="T48" fmla="*/ 39 w 41"/>
                <a:gd name="T49" fmla="*/ 1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1" h="49">
                  <a:moveTo>
                    <a:pt x="39" y="19"/>
                  </a:moveTo>
                  <a:cubicBezTo>
                    <a:pt x="36" y="19"/>
                    <a:pt x="35" y="16"/>
                    <a:pt x="34" y="14"/>
                  </a:cubicBezTo>
                  <a:cubicBezTo>
                    <a:pt x="33" y="13"/>
                    <a:pt x="29" y="13"/>
                    <a:pt x="28" y="12"/>
                  </a:cubicBezTo>
                  <a:cubicBezTo>
                    <a:pt x="25" y="11"/>
                    <a:pt x="24" y="9"/>
                    <a:pt x="22" y="6"/>
                  </a:cubicBezTo>
                  <a:cubicBezTo>
                    <a:pt x="22" y="5"/>
                    <a:pt x="21" y="4"/>
                    <a:pt x="21" y="3"/>
                  </a:cubicBezTo>
                  <a:cubicBezTo>
                    <a:pt x="21" y="3"/>
                    <a:pt x="22" y="0"/>
                    <a:pt x="22" y="0"/>
                  </a:cubicBezTo>
                  <a:cubicBezTo>
                    <a:pt x="21" y="0"/>
                    <a:pt x="18" y="4"/>
                    <a:pt x="17" y="5"/>
                  </a:cubicBezTo>
                  <a:cubicBezTo>
                    <a:pt x="15" y="7"/>
                    <a:pt x="13" y="10"/>
                    <a:pt x="10" y="10"/>
                  </a:cubicBezTo>
                  <a:cubicBezTo>
                    <a:pt x="8" y="11"/>
                    <a:pt x="7" y="10"/>
                    <a:pt x="5" y="10"/>
                  </a:cubicBezTo>
                  <a:cubicBezTo>
                    <a:pt x="3" y="11"/>
                    <a:pt x="1" y="13"/>
                    <a:pt x="0" y="11"/>
                  </a:cubicBezTo>
                  <a:cubicBezTo>
                    <a:pt x="1" y="14"/>
                    <a:pt x="2" y="17"/>
                    <a:pt x="5" y="17"/>
                  </a:cubicBezTo>
                  <a:cubicBezTo>
                    <a:pt x="7" y="17"/>
                    <a:pt x="15" y="17"/>
                    <a:pt x="16" y="19"/>
                  </a:cubicBezTo>
                  <a:cubicBezTo>
                    <a:pt x="19" y="23"/>
                    <a:pt x="17" y="27"/>
                    <a:pt x="16" y="32"/>
                  </a:cubicBezTo>
                  <a:cubicBezTo>
                    <a:pt x="15" y="33"/>
                    <a:pt x="11" y="34"/>
                    <a:pt x="11" y="34"/>
                  </a:cubicBezTo>
                  <a:cubicBezTo>
                    <a:pt x="7" y="35"/>
                    <a:pt x="3" y="36"/>
                    <a:pt x="0" y="37"/>
                  </a:cubicBezTo>
                  <a:cubicBezTo>
                    <a:pt x="2" y="41"/>
                    <a:pt x="4" y="45"/>
                    <a:pt x="5" y="49"/>
                  </a:cubicBezTo>
                  <a:cubicBezTo>
                    <a:pt x="8" y="48"/>
                    <a:pt x="11" y="48"/>
                    <a:pt x="14" y="48"/>
                  </a:cubicBezTo>
                  <a:cubicBezTo>
                    <a:pt x="18" y="47"/>
                    <a:pt x="15" y="46"/>
                    <a:pt x="17" y="44"/>
                  </a:cubicBezTo>
                  <a:cubicBezTo>
                    <a:pt x="19" y="43"/>
                    <a:pt x="22" y="44"/>
                    <a:pt x="23" y="42"/>
                  </a:cubicBezTo>
                  <a:cubicBezTo>
                    <a:pt x="25" y="40"/>
                    <a:pt x="25" y="39"/>
                    <a:pt x="28" y="38"/>
                  </a:cubicBezTo>
                  <a:cubicBezTo>
                    <a:pt x="30" y="37"/>
                    <a:pt x="29" y="34"/>
                    <a:pt x="29" y="32"/>
                  </a:cubicBezTo>
                  <a:cubicBezTo>
                    <a:pt x="28" y="30"/>
                    <a:pt x="30" y="30"/>
                    <a:pt x="32" y="30"/>
                  </a:cubicBezTo>
                  <a:cubicBezTo>
                    <a:pt x="35" y="29"/>
                    <a:pt x="35" y="26"/>
                    <a:pt x="37" y="24"/>
                  </a:cubicBezTo>
                  <a:cubicBezTo>
                    <a:pt x="38" y="23"/>
                    <a:pt x="41" y="20"/>
                    <a:pt x="39" y="19"/>
                  </a:cubicBezTo>
                  <a:cubicBezTo>
                    <a:pt x="38" y="19"/>
                    <a:pt x="40" y="20"/>
                    <a:pt x="39" y="19"/>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70" name="Freeform 692">
              <a:extLst>
                <a:ext uri="{FF2B5EF4-FFF2-40B4-BE49-F238E27FC236}">
                  <a16:creationId xmlns:a16="http://schemas.microsoft.com/office/drawing/2014/main" xmlns="" id="{916E4BD8-2F22-462E-A275-23AFB38FA6FA}"/>
                </a:ext>
              </a:extLst>
            </p:cNvPr>
            <p:cNvSpPr>
              <a:spLocks/>
            </p:cNvSpPr>
            <p:nvPr/>
          </p:nvSpPr>
          <p:spPr bwMode="auto">
            <a:xfrm>
              <a:off x="14518599" y="5844084"/>
              <a:ext cx="438965" cy="201966"/>
            </a:xfrm>
            <a:custGeom>
              <a:avLst/>
              <a:gdLst>
                <a:gd name="T0" fmla="*/ 55 w 55"/>
                <a:gd name="T1" fmla="*/ 5 h 24"/>
                <a:gd name="T2" fmla="*/ 47 w 55"/>
                <a:gd name="T3" fmla="*/ 3 h 24"/>
                <a:gd name="T4" fmla="*/ 36 w 55"/>
                <a:gd name="T5" fmla="*/ 2 h 24"/>
                <a:gd name="T6" fmla="*/ 27 w 55"/>
                <a:gd name="T7" fmla="*/ 0 h 24"/>
                <a:gd name="T8" fmla="*/ 22 w 55"/>
                <a:gd name="T9" fmla="*/ 2 h 24"/>
                <a:gd name="T10" fmla="*/ 19 w 55"/>
                <a:gd name="T11" fmla="*/ 4 h 24"/>
                <a:gd name="T12" fmla="*/ 11 w 55"/>
                <a:gd name="T13" fmla="*/ 5 h 24"/>
                <a:gd name="T14" fmla="*/ 9 w 55"/>
                <a:gd name="T15" fmla="*/ 7 h 24"/>
                <a:gd name="T16" fmla="*/ 8 w 55"/>
                <a:gd name="T17" fmla="*/ 11 h 24"/>
                <a:gd name="T18" fmla="*/ 12 w 55"/>
                <a:gd name="T19" fmla="*/ 12 h 24"/>
                <a:gd name="T20" fmla="*/ 15 w 55"/>
                <a:gd name="T21" fmla="*/ 12 h 24"/>
                <a:gd name="T22" fmla="*/ 19 w 55"/>
                <a:gd name="T23" fmla="*/ 15 h 24"/>
                <a:gd name="T24" fmla="*/ 15 w 55"/>
                <a:gd name="T25" fmla="*/ 17 h 24"/>
                <a:gd name="T26" fmla="*/ 11 w 55"/>
                <a:gd name="T27" fmla="*/ 17 h 24"/>
                <a:gd name="T28" fmla="*/ 10 w 55"/>
                <a:gd name="T29" fmla="*/ 20 h 24"/>
                <a:gd name="T30" fmla="*/ 1 w 55"/>
                <a:gd name="T31" fmla="*/ 20 h 24"/>
                <a:gd name="T32" fmla="*/ 11 w 55"/>
                <a:gd name="T33" fmla="*/ 22 h 24"/>
                <a:gd name="T34" fmla="*/ 15 w 55"/>
                <a:gd name="T35" fmla="*/ 23 h 24"/>
                <a:gd name="T36" fmla="*/ 21 w 55"/>
                <a:gd name="T37" fmla="*/ 23 h 24"/>
                <a:gd name="T38" fmla="*/ 25 w 55"/>
                <a:gd name="T39" fmla="*/ 20 h 24"/>
                <a:gd name="T40" fmla="*/ 28 w 55"/>
                <a:gd name="T41" fmla="*/ 17 h 24"/>
                <a:gd name="T42" fmla="*/ 33 w 55"/>
                <a:gd name="T43" fmla="*/ 16 h 24"/>
                <a:gd name="T44" fmla="*/ 37 w 55"/>
                <a:gd name="T45" fmla="*/ 16 h 24"/>
                <a:gd name="T46" fmla="*/ 40 w 55"/>
                <a:gd name="T47" fmla="*/ 13 h 24"/>
                <a:gd name="T48" fmla="*/ 44 w 55"/>
                <a:gd name="T49" fmla="*/ 12 h 24"/>
                <a:gd name="T50" fmla="*/ 54 w 55"/>
                <a:gd name="T51" fmla="*/ 7 h 24"/>
                <a:gd name="T52" fmla="*/ 55 w 55"/>
                <a:gd name="T53" fmla="*/ 5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24">
                  <a:moveTo>
                    <a:pt x="55" y="5"/>
                  </a:moveTo>
                  <a:cubicBezTo>
                    <a:pt x="52" y="5"/>
                    <a:pt x="50" y="3"/>
                    <a:pt x="47" y="3"/>
                  </a:cubicBezTo>
                  <a:cubicBezTo>
                    <a:pt x="44" y="2"/>
                    <a:pt x="40" y="2"/>
                    <a:pt x="36" y="2"/>
                  </a:cubicBezTo>
                  <a:cubicBezTo>
                    <a:pt x="33" y="2"/>
                    <a:pt x="30" y="2"/>
                    <a:pt x="27" y="0"/>
                  </a:cubicBezTo>
                  <a:cubicBezTo>
                    <a:pt x="25" y="0"/>
                    <a:pt x="23" y="0"/>
                    <a:pt x="22" y="2"/>
                  </a:cubicBezTo>
                  <a:cubicBezTo>
                    <a:pt x="22" y="4"/>
                    <a:pt x="21" y="5"/>
                    <a:pt x="19" y="4"/>
                  </a:cubicBezTo>
                  <a:cubicBezTo>
                    <a:pt x="17" y="3"/>
                    <a:pt x="12" y="1"/>
                    <a:pt x="11" y="5"/>
                  </a:cubicBezTo>
                  <a:cubicBezTo>
                    <a:pt x="10" y="6"/>
                    <a:pt x="11" y="6"/>
                    <a:pt x="9" y="7"/>
                  </a:cubicBezTo>
                  <a:cubicBezTo>
                    <a:pt x="8" y="8"/>
                    <a:pt x="6" y="10"/>
                    <a:pt x="8" y="11"/>
                  </a:cubicBezTo>
                  <a:cubicBezTo>
                    <a:pt x="9" y="12"/>
                    <a:pt x="12" y="13"/>
                    <a:pt x="12" y="12"/>
                  </a:cubicBezTo>
                  <a:cubicBezTo>
                    <a:pt x="13" y="10"/>
                    <a:pt x="14" y="11"/>
                    <a:pt x="15" y="12"/>
                  </a:cubicBezTo>
                  <a:cubicBezTo>
                    <a:pt x="16" y="13"/>
                    <a:pt x="20" y="14"/>
                    <a:pt x="19" y="15"/>
                  </a:cubicBezTo>
                  <a:cubicBezTo>
                    <a:pt x="19" y="16"/>
                    <a:pt x="16" y="16"/>
                    <a:pt x="15" y="17"/>
                  </a:cubicBezTo>
                  <a:cubicBezTo>
                    <a:pt x="14" y="18"/>
                    <a:pt x="13" y="19"/>
                    <a:pt x="11" y="17"/>
                  </a:cubicBezTo>
                  <a:cubicBezTo>
                    <a:pt x="10" y="16"/>
                    <a:pt x="10" y="19"/>
                    <a:pt x="10" y="20"/>
                  </a:cubicBezTo>
                  <a:cubicBezTo>
                    <a:pt x="6" y="22"/>
                    <a:pt x="4" y="15"/>
                    <a:pt x="1" y="20"/>
                  </a:cubicBezTo>
                  <a:cubicBezTo>
                    <a:pt x="0" y="21"/>
                    <a:pt x="10" y="23"/>
                    <a:pt x="11" y="22"/>
                  </a:cubicBezTo>
                  <a:cubicBezTo>
                    <a:pt x="12" y="21"/>
                    <a:pt x="14" y="22"/>
                    <a:pt x="15" y="23"/>
                  </a:cubicBezTo>
                  <a:cubicBezTo>
                    <a:pt x="16" y="23"/>
                    <a:pt x="19" y="24"/>
                    <a:pt x="21" y="23"/>
                  </a:cubicBezTo>
                  <a:cubicBezTo>
                    <a:pt x="22" y="22"/>
                    <a:pt x="24" y="23"/>
                    <a:pt x="25" y="20"/>
                  </a:cubicBezTo>
                  <a:cubicBezTo>
                    <a:pt x="25" y="19"/>
                    <a:pt x="27" y="18"/>
                    <a:pt x="28" y="17"/>
                  </a:cubicBezTo>
                  <a:cubicBezTo>
                    <a:pt x="29" y="16"/>
                    <a:pt x="33" y="16"/>
                    <a:pt x="33" y="16"/>
                  </a:cubicBezTo>
                  <a:cubicBezTo>
                    <a:pt x="34" y="18"/>
                    <a:pt x="35" y="16"/>
                    <a:pt x="37" y="16"/>
                  </a:cubicBezTo>
                  <a:cubicBezTo>
                    <a:pt x="38" y="16"/>
                    <a:pt x="39" y="13"/>
                    <a:pt x="40" y="13"/>
                  </a:cubicBezTo>
                  <a:cubicBezTo>
                    <a:pt x="41" y="12"/>
                    <a:pt x="43" y="13"/>
                    <a:pt x="44" y="12"/>
                  </a:cubicBezTo>
                  <a:cubicBezTo>
                    <a:pt x="48" y="11"/>
                    <a:pt x="50" y="9"/>
                    <a:pt x="54" y="7"/>
                  </a:cubicBezTo>
                  <a:cubicBezTo>
                    <a:pt x="55" y="7"/>
                    <a:pt x="55" y="7"/>
                    <a:pt x="55" y="5"/>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71" name="Freeform 693">
              <a:extLst>
                <a:ext uri="{FF2B5EF4-FFF2-40B4-BE49-F238E27FC236}">
                  <a16:creationId xmlns:a16="http://schemas.microsoft.com/office/drawing/2014/main" xmlns="" id="{E13FC036-D537-4B6B-A3DA-1721DDB7C053}"/>
                </a:ext>
              </a:extLst>
            </p:cNvPr>
            <p:cNvSpPr>
              <a:spLocks/>
            </p:cNvSpPr>
            <p:nvPr/>
          </p:nvSpPr>
          <p:spPr bwMode="auto">
            <a:xfrm>
              <a:off x="13984212" y="5717135"/>
              <a:ext cx="711612" cy="441437"/>
            </a:xfrm>
            <a:custGeom>
              <a:avLst/>
              <a:gdLst>
                <a:gd name="T0" fmla="*/ 78 w 89"/>
                <a:gd name="T1" fmla="*/ 32 h 52"/>
                <a:gd name="T2" fmla="*/ 81 w 89"/>
                <a:gd name="T3" fmla="*/ 33 h 52"/>
                <a:gd name="T4" fmla="*/ 84 w 89"/>
                <a:gd name="T5" fmla="*/ 31 h 52"/>
                <a:gd name="T6" fmla="*/ 81 w 89"/>
                <a:gd name="T7" fmla="*/ 26 h 52"/>
                <a:gd name="T8" fmla="*/ 79 w 89"/>
                <a:gd name="T9" fmla="*/ 27 h 52"/>
                <a:gd name="T10" fmla="*/ 75 w 89"/>
                <a:gd name="T11" fmla="*/ 27 h 52"/>
                <a:gd name="T12" fmla="*/ 78 w 89"/>
                <a:gd name="T13" fmla="*/ 21 h 52"/>
                <a:gd name="T14" fmla="*/ 74 w 89"/>
                <a:gd name="T15" fmla="*/ 22 h 52"/>
                <a:gd name="T16" fmla="*/ 68 w 89"/>
                <a:gd name="T17" fmla="*/ 25 h 52"/>
                <a:gd name="T18" fmla="*/ 65 w 89"/>
                <a:gd name="T19" fmla="*/ 29 h 52"/>
                <a:gd name="T20" fmla="*/ 62 w 89"/>
                <a:gd name="T21" fmla="*/ 28 h 52"/>
                <a:gd name="T22" fmla="*/ 57 w 89"/>
                <a:gd name="T23" fmla="*/ 27 h 52"/>
                <a:gd name="T24" fmla="*/ 53 w 89"/>
                <a:gd name="T25" fmla="*/ 23 h 52"/>
                <a:gd name="T26" fmla="*/ 52 w 89"/>
                <a:gd name="T27" fmla="*/ 17 h 52"/>
                <a:gd name="T28" fmla="*/ 49 w 89"/>
                <a:gd name="T29" fmla="*/ 13 h 52"/>
                <a:gd name="T30" fmla="*/ 45 w 89"/>
                <a:gd name="T31" fmla="*/ 12 h 52"/>
                <a:gd name="T32" fmla="*/ 38 w 89"/>
                <a:gd name="T33" fmla="*/ 12 h 52"/>
                <a:gd name="T34" fmla="*/ 31 w 89"/>
                <a:gd name="T35" fmla="*/ 12 h 52"/>
                <a:gd name="T36" fmla="*/ 27 w 89"/>
                <a:gd name="T37" fmla="*/ 8 h 52"/>
                <a:gd name="T38" fmla="*/ 23 w 89"/>
                <a:gd name="T39" fmla="*/ 8 h 52"/>
                <a:gd name="T40" fmla="*/ 19 w 89"/>
                <a:gd name="T41" fmla="*/ 10 h 52"/>
                <a:gd name="T42" fmla="*/ 17 w 89"/>
                <a:gd name="T43" fmla="*/ 6 h 52"/>
                <a:gd name="T44" fmla="*/ 15 w 89"/>
                <a:gd name="T45" fmla="*/ 1 h 52"/>
                <a:gd name="T46" fmla="*/ 15 w 89"/>
                <a:gd name="T47" fmla="*/ 5 h 52"/>
                <a:gd name="T48" fmla="*/ 14 w 89"/>
                <a:gd name="T49" fmla="*/ 8 h 52"/>
                <a:gd name="T50" fmla="*/ 13 w 89"/>
                <a:gd name="T51" fmla="*/ 3 h 52"/>
                <a:gd name="T52" fmla="*/ 14 w 89"/>
                <a:gd name="T53" fmla="*/ 0 h 52"/>
                <a:gd name="T54" fmla="*/ 1 w 89"/>
                <a:gd name="T55" fmla="*/ 4 h 52"/>
                <a:gd name="T56" fmla="*/ 1 w 89"/>
                <a:gd name="T57" fmla="*/ 15 h 52"/>
                <a:gd name="T58" fmla="*/ 1 w 89"/>
                <a:gd name="T59" fmla="*/ 23 h 52"/>
                <a:gd name="T60" fmla="*/ 2 w 89"/>
                <a:gd name="T61" fmla="*/ 26 h 52"/>
                <a:gd name="T62" fmla="*/ 6 w 89"/>
                <a:gd name="T63" fmla="*/ 26 h 52"/>
                <a:gd name="T64" fmla="*/ 6 w 89"/>
                <a:gd name="T65" fmla="*/ 23 h 52"/>
                <a:gd name="T66" fmla="*/ 10 w 89"/>
                <a:gd name="T67" fmla="*/ 20 h 52"/>
                <a:gd name="T68" fmla="*/ 13 w 89"/>
                <a:gd name="T69" fmla="*/ 18 h 52"/>
                <a:gd name="T70" fmla="*/ 17 w 89"/>
                <a:gd name="T71" fmla="*/ 19 h 52"/>
                <a:gd name="T72" fmla="*/ 21 w 89"/>
                <a:gd name="T73" fmla="*/ 20 h 52"/>
                <a:gd name="T74" fmla="*/ 21 w 89"/>
                <a:gd name="T75" fmla="*/ 24 h 52"/>
                <a:gd name="T76" fmla="*/ 26 w 89"/>
                <a:gd name="T77" fmla="*/ 27 h 52"/>
                <a:gd name="T78" fmla="*/ 33 w 89"/>
                <a:gd name="T79" fmla="*/ 34 h 52"/>
                <a:gd name="T80" fmla="*/ 38 w 89"/>
                <a:gd name="T81" fmla="*/ 37 h 52"/>
                <a:gd name="T82" fmla="*/ 41 w 89"/>
                <a:gd name="T83" fmla="*/ 39 h 52"/>
                <a:gd name="T84" fmla="*/ 50 w 89"/>
                <a:gd name="T85" fmla="*/ 45 h 52"/>
                <a:gd name="T86" fmla="*/ 54 w 89"/>
                <a:gd name="T87" fmla="*/ 49 h 52"/>
                <a:gd name="T88" fmla="*/ 61 w 89"/>
                <a:gd name="T89" fmla="*/ 52 h 52"/>
                <a:gd name="T90" fmla="*/ 63 w 89"/>
                <a:gd name="T91" fmla="*/ 47 h 52"/>
                <a:gd name="T92" fmla="*/ 62 w 89"/>
                <a:gd name="T93" fmla="*/ 42 h 52"/>
                <a:gd name="T94" fmla="*/ 59 w 89"/>
                <a:gd name="T95" fmla="*/ 38 h 52"/>
                <a:gd name="T96" fmla="*/ 64 w 89"/>
                <a:gd name="T97" fmla="*/ 36 h 52"/>
                <a:gd name="T98" fmla="*/ 66 w 89"/>
                <a:gd name="T99" fmla="*/ 33 h 52"/>
                <a:gd name="T100" fmla="*/ 68 w 89"/>
                <a:gd name="T101" fmla="*/ 30 h 52"/>
                <a:gd name="T102" fmla="*/ 71 w 89"/>
                <a:gd name="T103" fmla="*/ 30 h 52"/>
                <a:gd name="T104" fmla="*/ 74 w 89"/>
                <a:gd name="T105" fmla="*/ 29 h 52"/>
                <a:gd name="T106" fmla="*/ 74 w 89"/>
                <a:gd name="T107" fmla="*/ 34 h 52"/>
                <a:gd name="T108" fmla="*/ 77 w 89"/>
                <a:gd name="T109" fmla="*/ 34 h 52"/>
                <a:gd name="T110" fmla="*/ 78 w 89"/>
                <a:gd name="T111" fmla="*/ 32 h 52"/>
                <a:gd name="T112" fmla="*/ 78 w 89"/>
                <a:gd name="T113" fmla="*/ 3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9" h="52">
                  <a:moveTo>
                    <a:pt x="78" y="32"/>
                  </a:moveTo>
                  <a:cubicBezTo>
                    <a:pt x="79" y="33"/>
                    <a:pt x="79" y="34"/>
                    <a:pt x="81" y="33"/>
                  </a:cubicBezTo>
                  <a:cubicBezTo>
                    <a:pt x="82" y="33"/>
                    <a:pt x="83" y="31"/>
                    <a:pt x="84" y="31"/>
                  </a:cubicBezTo>
                  <a:cubicBezTo>
                    <a:pt x="89" y="30"/>
                    <a:pt x="83" y="28"/>
                    <a:pt x="81" y="26"/>
                  </a:cubicBezTo>
                  <a:cubicBezTo>
                    <a:pt x="80" y="25"/>
                    <a:pt x="80" y="26"/>
                    <a:pt x="79" y="27"/>
                  </a:cubicBezTo>
                  <a:cubicBezTo>
                    <a:pt x="79" y="28"/>
                    <a:pt x="76" y="27"/>
                    <a:pt x="75" y="27"/>
                  </a:cubicBezTo>
                  <a:cubicBezTo>
                    <a:pt x="71" y="25"/>
                    <a:pt x="77" y="22"/>
                    <a:pt x="78" y="21"/>
                  </a:cubicBezTo>
                  <a:cubicBezTo>
                    <a:pt x="78" y="21"/>
                    <a:pt x="74" y="22"/>
                    <a:pt x="74" y="22"/>
                  </a:cubicBezTo>
                  <a:cubicBezTo>
                    <a:pt x="72" y="23"/>
                    <a:pt x="70" y="23"/>
                    <a:pt x="68" y="25"/>
                  </a:cubicBezTo>
                  <a:cubicBezTo>
                    <a:pt x="67" y="26"/>
                    <a:pt x="66" y="28"/>
                    <a:pt x="65" y="29"/>
                  </a:cubicBezTo>
                  <a:cubicBezTo>
                    <a:pt x="64" y="32"/>
                    <a:pt x="63" y="30"/>
                    <a:pt x="62" y="28"/>
                  </a:cubicBezTo>
                  <a:cubicBezTo>
                    <a:pt x="61" y="26"/>
                    <a:pt x="59" y="27"/>
                    <a:pt x="57" y="27"/>
                  </a:cubicBezTo>
                  <a:cubicBezTo>
                    <a:pt x="55" y="27"/>
                    <a:pt x="54" y="24"/>
                    <a:pt x="53" y="23"/>
                  </a:cubicBezTo>
                  <a:cubicBezTo>
                    <a:pt x="51" y="21"/>
                    <a:pt x="54" y="19"/>
                    <a:pt x="52" y="17"/>
                  </a:cubicBezTo>
                  <a:cubicBezTo>
                    <a:pt x="51" y="16"/>
                    <a:pt x="50" y="14"/>
                    <a:pt x="49" y="13"/>
                  </a:cubicBezTo>
                  <a:cubicBezTo>
                    <a:pt x="48" y="12"/>
                    <a:pt x="46" y="11"/>
                    <a:pt x="45" y="12"/>
                  </a:cubicBezTo>
                  <a:cubicBezTo>
                    <a:pt x="43" y="13"/>
                    <a:pt x="41" y="12"/>
                    <a:pt x="38" y="12"/>
                  </a:cubicBezTo>
                  <a:cubicBezTo>
                    <a:pt x="36" y="12"/>
                    <a:pt x="33" y="13"/>
                    <a:pt x="31" y="12"/>
                  </a:cubicBezTo>
                  <a:cubicBezTo>
                    <a:pt x="30" y="11"/>
                    <a:pt x="28" y="9"/>
                    <a:pt x="27" y="8"/>
                  </a:cubicBezTo>
                  <a:cubicBezTo>
                    <a:pt x="25" y="6"/>
                    <a:pt x="24" y="6"/>
                    <a:pt x="23" y="8"/>
                  </a:cubicBezTo>
                  <a:cubicBezTo>
                    <a:pt x="22" y="9"/>
                    <a:pt x="21" y="10"/>
                    <a:pt x="19" y="10"/>
                  </a:cubicBezTo>
                  <a:cubicBezTo>
                    <a:pt x="16" y="10"/>
                    <a:pt x="16" y="8"/>
                    <a:pt x="17" y="6"/>
                  </a:cubicBezTo>
                  <a:cubicBezTo>
                    <a:pt x="18" y="3"/>
                    <a:pt x="18" y="3"/>
                    <a:pt x="15" y="1"/>
                  </a:cubicBezTo>
                  <a:cubicBezTo>
                    <a:pt x="15" y="2"/>
                    <a:pt x="15" y="4"/>
                    <a:pt x="15" y="5"/>
                  </a:cubicBezTo>
                  <a:cubicBezTo>
                    <a:pt x="15" y="7"/>
                    <a:pt x="16" y="8"/>
                    <a:pt x="14" y="8"/>
                  </a:cubicBezTo>
                  <a:cubicBezTo>
                    <a:pt x="12" y="7"/>
                    <a:pt x="12" y="4"/>
                    <a:pt x="13" y="3"/>
                  </a:cubicBezTo>
                  <a:cubicBezTo>
                    <a:pt x="13" y="3"/>
                    <a:pt x="15" y="0"/>
                    <a:pt x="14" y="0"/>
                  </a:cubicBezTo>
                  <a:cubicBezTo>
                    <a:pt x="9" y="1"/>
                    <a:pt x="5" y="2"/>
                    <a:pt x="1" y="4"/>
                  </a:cubicBezTo>
                  <a:cubicBezTo>
                    <a:pt x="0" y="4"/>
                    <a:pt x="1" y="14"/>
                    <a:pt x="1" y="15"/>
                  </a:cubicBezTo>
                  <a:cubicBezTo>
                    <a:pt x="1" y="18"/>
                    <a:pt x="1" y="21"/>
                    <a:pt x="1" y="23"/>
                  </a:cubicBezTo>
                  <a:cubicBezTo>
                    <a:pt x="1" y="25"/>
                    <a:pt x="0" y="26"/>
                    <a:pt x="2" y="26"/>
                  </a:cubicBezTo>
                  <a:cubicBezTo>
                    <a:pt x="3" y="26"/>
                    <a:pt x="4" y="26"/>
                    <a:pt x="6" y="26"/>
                  </a:cubicBezTo>
                  <a:cubicBezTo>
                    <a:pt x="8" y="26"/>
                    <a:pt x="5" y="24"/>
                    <a:pt x="6" y="23"/>
                  </a:cubicBezTo>
                  <a:cubicBezTo>
                    <a:pt x="7" y="21"/>
                    <a:pt x="9" y="22"/>
                    <a:pt x="10" y="20"/>
                  </a:cubicBezTo>
                  <a:cubicBezTo>
                    <a:pt x="12" y="19"/>
                    <a:pt x="12" y="19"/>
                    <a:pt x="13" y="18"/>
                  </a:cubicBezTo>
                  <a:cubicBezTo>
                    <a:pt x="15" y="17"/>
                    <a:pt x="16" y="18"/>
                    <a:pt x="17" y="19"/>
                  </a:cubicBezTo>
                  <a:cubicBezTo>
                    <a:pt x="18" y="20"/>
                    <a:pt x="21" y="20"/>
                    <a:pt x="21" y="20"/>
                  </a:cubicBezTo>
                  <a:cubicBezTo>
                    <a:pt x="22" y="22"/>
                    <a:pt x="21" y="23"/>
                    <a:pt x="21" y="24"/>
                  </a:cubicBezTo>
                  <a:cubicBezTo>
                    <a:pt x="22" y="27"/>
                    <a:pt x="25" y="27"/>
                    <a:pt x="26" y="27"/>
                  </a:cubicBezTo>
                  <a:cubicBezTo>
                    <a:pt x="31" y="27"/>
                    <a:pt x="31" y="30"/>
                    <a:pt x="33" y="34"/>
                  </a:cubicBezTo>
                  <a:cubicBezTo>
                    <a:pt x="34" y="35"/>
                    <a:pt x="36" y="36"/>
                    <a:pt x="38" y="37"/>
                  </a:cubicBezTo>
                  <a:cubicBezTo>
                    <a:pt x="39" y="37"/>
                    <a:pt x="40" y="38"/>
                    <a:pt x="41" y="39"/>
                  </a:cubicBezTo>
                  <a:cubicBezTo>
                    <a:pt x="44" y="41"/>
                    <a:pt x="47" y="44"/>
                    <a:pt x="50" y="45"/>
                  </a:cubicBezTo>
                  <a:cubicBezTo>
                    <a:pt x="54" y="46"/>
                    <a:pt x="54" y="46"/>
                    <a:pt x="54" y="49"/>
                  </a:cubicBezTo>
                  <a:cubicBezTo>
                    <a:pt x="56" y="49"/>
                    <a:pt x="59" y="51"/>
                    <a:pt x="61" y="52"/>
                  </a:cubicBezTo>
                  <a:cubicBezTo>
                    <a:pt x="61" y="49"/>
                    <a:pt x="60" y="49"/>
                    <a:pt x="63" y="47"/>
                  </a:cubicBezTo>
                  <a:cubicBezTo>
                    <a:pt x="64" y="45"/>
                    <a:pt x="62" y="44"/>
                    <a:pt x="62" y="42"/>
                  </a:cubicBezTo>
                  <a:cubicBezTo>
                    <a:pt x="63" y="39"/>
                    <a:pt x="60" y="40"/>
                    <a:pt x="59" y="38"/>
                  </a:cubicBezTo>
                  <a:cubicBezTo>
                    <a:pt x="58" y="36"/>
                    <a:pt x="63" y="37"/>
                    <a:pt x="64" y="36"/>
                  </a:cubicBezTo>
                  <a:cubicBezTo>
                    <a:pt x="67" y="35"/>
                    <a:pt x="64" y="32"/>
                    <a:pt x="66" y="33"/>
                  </a:cubicBezTo>
                  <a:cubicBezTo>
                    <a:pt x="70" y="33"/>
                    <a:pt x="66" y="30"/>
                    <a:pt x="68" y="30"/>
                  </a:cubicBezTo>
                  <a:cubicBezTo>
                    <a:pt x="69" y="29"/>
                    <a:pt x="70" y="31"/>
                    <a:pt x="71" y="30"/>
                  </a:cubicBezTo>
                  <a:cubicBezTo>
                    <a:pt x="72" y="30"/>
                    <a:pt x="73" y="29"/>
                    <a:pt x="74" y="29"/>
                  </a:cubicBezTo>
                  <a:cubicBezTo>
                    <a:pt x="76" y="29"/>
                    <a:pt x="74" y="33"/>
                    <a:pt x="74" y="34"/>
                  </a:cubicBezTo>
                  <a:cubicBezTo>
                    <a:pt x="75" y="34"/>
                    <a:pt x="77" y="31"/>
                    <a:pt x="77" y="34"/>
                  </a:cubicBezTo>
                  <a:cubicBezTo>
                    <a:pt x="77" y="34"/>
                    <a:pt x="77" y="32"/>
                    <a:pt x="78" y="32"/>
                  </a:cubicBezTo>
                  <a:cubicBezTo>
                    <a:pt x="79" y="32"/>
                    <a:pt x="77" y="32"/>
                    <a:pt x="78" y="3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72" name="Freeform 694">
              <a:extLst>
                <a:ext uri="{FF2B5EF4-FFF2-40B4-BE49-F238E27FC236}">
                  <a16:creationId xmlns:a16="http://schemas.microsoft.com/office/drawing/2014/main" xmlns="" id="{0B8DCF70-CFDE-4B50-8012-C8295CCE2762}"/>
                </a:ext>
              </a:extLst>
            </p:cNvPr>
            <p:cNvSpPr>
              <a:spLocks/>
            </p:cNvSpPr>
            <p:nvPr/>
          </p:nvSpPr>
          <p:spPr bwMode="auto">
            <a:xfrm>
              <a:off x="14199603" y="6207620"/>
              <a:ext cx="0" cy="8657"/>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0"/>
                    <a:pt x="0" y="0"/>
                    <a:pt x="0"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73" name="Freeform 695">
              <a:extLst>
                <a:ext uri="{FF2B5EF4-FFF2-40B4-BE49-F238E27FC236}">
                  <a16:creationId xmlns:a16="http://schemas.microsoft.com/office/drawing/2014/main" xmlns="" id="{DEF48D84-C5C5-433D-8C67-DD874ACE324C}"/>
                </a:ext>
              </a:extLst>
            </p:cNvPr>
            <p:cNvSpPr>
              <a:spLocks/>
            </p:cNvSpPr>
            <p:nvPr/>
          </p:nvSpPr>
          <p:spPr bwMode="auto">
            <a:xfrm>
              <a:off x="13831528" y="5870050"/>
              <a:ext cx="583465" cy="363536"/>
            </a:xfrm>
            <a:custGeom>
              <a:avLst/>
              <a:gdLst>
                <a:gd name="T0" fmla="*/ 73 w 73"/>
                <a:gd name="T1" fmla="*/ 28 h 43"/>
                <a:gd name="T2" fmla="*/ 69 w 73"/>
                <a:gd name="T3" fmla="*/ 27 h 43"/>
                <a:gd name="T4" fmla="*/ 65 w 73"/>
                <a:gd name="T5" fmla="*/ 24 h 43"/>
                <a:gd name="T6" fmla="*/ 58 w 73"/>
                <a:gd name="T7" fmla="*/ 20 h 43"/>
                <a:gd name="T8" fmla="*/ 52 w 73"/>
                <a:gd name="T9" fmla="*/ 16 h 43"/>
                <a:gd name="T10" fmla="*/ 47 w 73"/>
                <a:gd name="T11" fmla="*/ 9 h 43"/>
                <a:gd name="T12" fmla="*/ 40 w 73"/>
                <a:gd name="T13" fmla="*/ 5 h 43"/>
                <a:gd name="T14" fmla="*/ 40 w 73"/>
                <a:gd name="T15" fmla="*/ 2 h 43"/>
                <a:gd name="T16" fmla="*/ 36 w 73"/>
                <a:gd name="T17" fmla="*/ 1 h 43"/>
                <a:gd name="T18" fmla="*/ 34 w 73"/>
                <a:gd name="T19" fmla="*/ 0 h 43"/>
                <a:gd name="T20" fmla="*/ 31 w 73"/>
                <a:gd name="T21" fmla="*/ 1 h 43"/>
                <a:gd name="T22" fmla="*/ 28 w 73"/>
                <a:gd name="T23" fmla="*/ 3 h 43"/>
                <a:gd name="T24" fmla="*/ 25 w 73"/>
                <a:gd name="T25" fmla="*/ 6 h 43"/>
                <a:gd name="T26" fmla="*/ 22 w 73"/>
                <a:gd name="T27" fmla="*/ 8 h 43"/>
                <a:gd name="T28" fmla="*/ 17 w 73"/>
                <a:gd name="T29" fmla="*/ 8 h 43"/>
                <a:gd name="T30" fmla="*/ 12 w 73"/>
                <a:gd name="T31" fmla="*/ 2 h 43"/>
                <a:gd name="T32" fmla="*/ 2 w 73"/>
                <a:gd name="T33" fmla="*/ 5 h 43"/>
                <a:gd name="T34" fmla="*/ 5 w 73"/>
                <a:gd name="T35" fmla="*/ 12 h 43"/>
                <a:gd name="T36" fmla="*/ 8 w 73"/>
                <a:gd name="T37" fmla="*/ 17 h 43"/>
                <a:gd name="T38" fmla="*/ 8 w 73"/>
                <a:gd name="T39" fmla="*/ 19 h 43"/>
                <a:gd name="T40" fmla="*/ 10 w 73"/>
                <a:gd name="T41" fmla="*/ 22 h 43"/>
                <a:gd name="T42" fmla="*/ 9 w 73"/>
                <a:gd name="T43" fmla="*/ 26 h 43"/>
                <a:gd name="T44" fmla="*/ 9 w 73"/>
                <a:gd name="T45" fmla="*/ 31 h 43"/>
                <a:gd name="T46" fmla="*/ 14 w 73"/>
                <a:gd name="T47" fmla="*/ 29 h 43"/>
                <a:gd name="T48" fmla="*/ 17 w 73"/>
                <a:gd name="T49" fmla="*/ 26 h 43"/>
                <a:gd name="T50" fmla="*/ 27 w 73"/>
                <a:gd name="T51" fmla="*/ 27 h 43"/>
                <a:gd name="T52" fmla="*/ 37 w 73"/>
                <a:gd name="T53" fmla="*/ 31 h 43"/>
                <a:gd name="T54" fmla="*/ 45 w 73"/>
                <a:gd name="T55" fmla="*/ 35 h 43"/>
                <a:gd name="T56" fmla="*/ 46 w 73"/>
                <a:gd name="T57" fmla="*/ 37 h 43"/>
                <a:gd name="T58" fmla="*/ 48 w 73"/>
                <a:gd name="T59" fmla="*/ 42 h 43"/>
                <a:gd name="T60" fmla="*/ 53 w 73"/>
                <a:gd name="T61" fmla="*/ 43 h 43"/>
                <a:gd name="T62" fmla="*/ 57 w 73"/>
                <a:gd name="T63" fmla="*/ 40 h 43"/>
                <a:gd name="T64" fmla="*/ 62 w 73"/>
                <a:gd name="T65" fmla="*/ 38 h 43"/>
                <a:gd name="T66" fmla="*/ 65 w 73"/>
                <a:gd name="T67" fmla="*/ 33 h 43"/>
                <a:gd name="T68" fmla="*/ 69 w 73"/>
                <a:gd name="T69" fmla="*/ 31 h 43"/>
                <a:gd name="T70" fmla="*/ 73 w 73"/>
                <a:gd name="T71" fmla="*/ 31 h 43"/>
                <a:gd name="T72" fmla="*/ 73 w 73"/>
                <a:gd name="T73" fmla="*/ 28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3" h="43">
                  <a:moveTo>
                    <a:pt x="73" y="28"/>
                  </a:moveTo>
                  <a:cubicBezTo>
                    <a:pt x="72" y="27"/>
                    <a:pt x="71" y="27"/>
                    <a:pt x="69" y="27"/>
                  </a:cubicBezTo>
                  <a:cubicBezTo>
                    <a:pt x="68" y="26"/>
                    <a:pt x="66" y="25"/>
                    <a:pt x="65" y="24"/>
                  </a:cubicBezTo>
                  <a:cubicBezTo>
                    <a:pt x="63" y="23"/>
                    <a:pt x="60" y="22"/>
                    <a:pt x="58" y="20"/>
                  </a:cubicBezTo>
                  <a:cubicBezTo>
                    <a:pt x="57" y="18"/>
                    <a:pt x="54" y="18"/>
                    <a:pt x="52" y="16"/>
                  </a:cubicBezTo>
                  <a:cubicBezTo>
                    <a:pt x="51" y="13"/>
                    <a:pt x="50" y="9"/>
                    <a:pt x="47" y="9"/>
                  </a:cubicBezTo>
                  <a:cubicBezTo>
                    <a:pt x="44" y="9"/>
                    <a:pt x="40" y="9"/>
                    <a:pt x="40" y="5"/>
                  </a:cubicBezTo>
                  <a:cubicBezTo>
                    <a:pt x="40" y="4"/>
                    <a:pt x="41" y="2"/>
                    <a:pt x="40" y="2"/>
                  </a:cubicBezTo>
                  <a:cubicBezTo>
                    <a:pt x="39" y="1"/>
                    <a:pt x="38" y="2"/>
                    <a:pt x="36" y="1"/>
                  </a:cubicBezTo>
                  <a:cubicBezTo>
                    <a:pt x="36" y="1"/>
                    <a:pt x="35" y="0"/>
                    <a:pt x="34" y="0"/>
                  </a:cubicBezTo>
                  <a:cubicBezTo>
                    <a:pt x="33" y="0"/>
                    <a:pt x="32" y="1"/>
                    <a:pt x="31" y="1"/>
                  </a:cubicBezTo>
                  <a:cubicBezTo>
                    <a:pt x="30" y="0"/>
                    <a:pt x="29" y="3"/>
                    <a:pt x="28" y="3"/>
                  </a:cubicBezTo>
                  <a:cubicBezTo>
                    <a:pt x="27" y="3"/>
                    <a:pt x="24" y="4"/>
                    <a:pt x="25" y="6"/>
                  </a:cubicBezTo>
                  <a:cubicBezTo>
                    <a:pt x="26" y="9"/>
                    <a:pt x="25" y="8"/>
                    <a:pt x="22" y="8"/>
                  </a:cubicBezTo>
                  <a:cubicBezTo>
                    <a:pt x="21" y="8"/>
                    <a:pt x="18" y="8"/>
                    <a:pt x="17" y="8"/>
                  </a:cubicBezTo>
                  <a:cubicBezTo>
                    <a:pt x="15" y="6"/>
                    <a:pt x="14" y="4"/>
                    <a:pt x="12" y="2"/>
                  </a:cubicBezTo>
                  <a:cubicBezTo>
                    <a:pt x="9" y="0"/>
                    <a:pt x="5" y="3"/>
                    <a:pt x="2" y="5"/>
                  </a:cubicBezTo>
                  <a:cubicBezTo>
                    <a:pt x="3" y="6"/>
                    <a:pt x="6" y="10"/>
                    <a:pt x="5" y="12"/>
                  </a:cubicBezTo>
                  <a:cubicBezTo>
                    <a:pt x="0" y="15"/>
                    <a:pt x="6" y="15"/>
                    <a:pt x="8" y="17"/>
                  </a:cubicBezTo>
                  <a:cubicBezTo>
                    <a:pt x="8" y="17"/>
                    <a:pt x="8" y="19"/>
                    <a:pt x="8" y="19"/>
                  </a:cubicBezTo>
                  <a:cubicBezTo>
                    <a:pt x="7" y="20"/>
                    <a:pt x="9" y="22"/>
                    <a:pt x="10" y="22"/>
                  </a:cubicBezTo>
                  <a:cubicBezTo>
                    <a:pt x="10" y="23"/>
                    <a:pt x="9" y="24"/>
                    <a:pt x="9" y="26"/>
                  </a:cubicBezTo>
                  <a:cubicBezTo>
                    <a:pt x="9" y="27"/>
                    <a:pt x="9" y="29"/>
                    <a:pt x="9" y="31"/>
                  </a:cubicBezTo>
                  <a:cubicBezTo>
                    <a:pt x="11" y="31"/>
                    <a:pt x="12" y="31"/>
                    <a:pt x="14" y="29"/>
                  </a:cubicBezTo>
                  <a:cubicBezTo>
                    <a:pt x="15" y="28"/>
                    <a:pt x="16" y="27"/>
                    <a:pt x="17" y="26"/>
                  </a:cubicBezTo>
                  <a:cubicBezTo>
                    <a:pt x="21" y="26"/>
                    <a:pt x="24" y="25"/>
                    <a:pt x="27" y="27"/>
                  </a:cubicBezTo>
                  <a:cubicBezTo>
                    <a:pt x="29" y="30"/>
                    <a:pt x="35" y="28"/>
                    <a:pt x="37" y="31"/>
                  </a:cubicBezTo>
                  <a:cubicBezTo>
                    <a:pt x="39" y="34"/>
                    <a:pt x="41" y="35"/>
                    <a:pt x="45" y="35"/>
                  </a:cubicBezTo>
                  <a:cubicBezTo>
                    <a:pt x="46" y="35"/>
                    <a:pt x="46" y="35"/>
                    <a:pt x="46" y="37"/>
                  </a:cubicBezTo>
                  <a:cubicBezTo>
                    <a:pt x="46" y="40"/>
                    <a:pt x="46" y="40"/>
                    <a:pt x="48" y="42"/>
                  </a:cubicBezTo>
                  <a:cubicBezTo>
                    <a:pt x="50" y="42"/>
                    <a:pt x="51" y="43"/>
                    <a:pt x="53" y="43"/>
                  </a:cubicBezTo>
                  <a:cubicBezTo>
                    <a:pt x="56" y="43"/>
                    <a:pt x="56" y="42"/>
                    <a:pt x="57" y="40"/>
                  </a:cubicBezTo>
                  <a:cubicBezTo>
                    <a:pt x="58" y="38"/>
                    <a:pt x="60" y="39"/>
                    <a:pt x="62" y="38"/>
                  </a:cubicBezTo>
                  <a:cubicBezTo>
                    <a:pt x="64" y="37"/>
                    <a:pt x="64" y="35"/>
                    <a:pt x="65" y="33"/>
                  </a:cubicBezTo>
                  <a:cubicBezTo>
                    <a:pt x="65" y="31"/>
                    <a:pt x="68" y="33"/>
                    <a:pt x="69" y="31"/>
                  </a:cubicBezTo>
                  <a:cubicBezTo>
                    <a:pt x="69" y="29"/>
                    <a:pt x="72" y="31"/>
                    <a:pt x="73" y="31"/>
                  </a:cubicBezTo>
                  <a:cubicBezTo>
                    <a:pt x="73" y="30"/>
                    <a:pt x="73" y="29"/>
                    <a:pt x="73" y="28"/>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74" name="Freeform 696">
              <a:extLst>
                <a:ext uri="{FF2B5EF4-FFF2-40B4-BE49-F238E27FC236}">
                  <a16:creationId xmlns:a16="http://schemas.microsoft.com/office/drawing/2014/main" xmlns="" id="{6906940B-CD5B-4D17-8D8A-C316B8E76767}"/>
                </a:ext>
              </a:extLst>
            </p:cNvPr>
            <p:cNvSpPr>
              <a:spLocks/>
            </p:cNvSpPr>
            <p:nvPr/>
          </p:nvSpPr>
          <p:spPr bwMode="auto">
            <a:xfrm>
              <a:off x="14447713" y="5953721"/>
              <a:ext cx="318996" cy="227931"/>
            </a:xfrm>
            <a:custGeom>
              <a:avLst/>
              <a:gdLst>
                <a:gd name="T0" fmla="*/ 30 w 40"/>
                <a:gd name="T1" fmla="*/ 10 h 27"/>
                <a:gd name="T2" fmla="*/ 25 w 40"/>
                <a:gd name="T3" fmla="*/ 10 h 27"/>
                <a:gd name="T4" fmla="*/ 21 w 40"/>
                <a:gd name="T5" fmla="*/ 8 h 27"/>
                <a:gd name="T6" fmla="*/ 19 w 40"/>
                <a:gd name="T7" fmla="*/ 9 h 27"/>
                <a:gd name="T8" fmla="*/ 17 w 40"/>
                <a:gd name="T9" fmla="*/ 9 h 27"/>
                <a:gd name="T10" fmla="*/ 10 w 40"/>
                <a:gd name="T11" fmla="*/ 8 h 27"/>
                <a:gd name="T12" fmla="*/ 12 w 40"/>
                <a:gd name="T13" fmla="*/ 5 h 27"/>
                <a:gd name="T14" fmla="*/ 16 w 40"/>
                <a:gd name="T15" fmla="*/ 7 h 27"/>
                <a:gd name="T16" fmla="*/ 19 w 40"/>
                <a:gd name="T17" fmla="*/ 5 h 27"/>
                <a:gd name="T18" fmla="*/ 16 w 40"/>
                <a:gd name="T19" fmla="*/ 6 h 27"/>
                <a:gd name="T20" fmla="*/ 16 w 40"/>
                <a:gd name="T21" fmla="*/ 1 h 27"/>
                <a:gd name="T22" fmla="*/ 14 w 40"/>
                <a:gd name="T23" fmla="*/ 2 h 27"/>
                <a:gd name="T24" fmla="*/ 10 w 40"/>
                <a:gd name="T25" fmla="*/ 2 h 27"/>
                <a:gd name="T26" fmla="*/ 8 w 40"/>
                <a:gd name="T27" fmla="*/ 5 h 27"/>
                <a:gd name="T28" fmla="*/ 6 w 40"/>
                <a:gd name="T29" fmla="*/ 8 h 27"/>
                <a:gd name="T30" fmla="*/ 1 w 40"/>
                <a:gd name="T31" fmla="*/ 10 h 27"/>
                <a:gd name="T32" fmla="*/ 4 w 40"/>
                <a:gd name="T33" fmla="*/ 14 h 27"/>
                <a:gd name="T34" fmla="*/ 4 w 40"/>
                <a:gd name="T35" fmla="*/ 19 h 27"/>
                <a:gd name="T36" fmla="*/ 4 w 40"/>
                <a:gd name="T37" fmla="*/ 24 h 27"/>
                <a:gd name="T38" fmla="*/ 9 w 40"/>
                <a:gd name="T39" fmla="*/ 22 h 27"/>
                <a:gd name="T40" fmla="*/ 12 w 40"/>
                <a:gd name="T41" fmla="*/ 20 h 27"/>
                <a:gd name="T42" fmla="*/ 17 w 40"/>
                <a:gd name="T43" fmla="*/ 17 h 27"/>
                <a:gd name="T44" fmla="*/ 20 w 40"/>
                <a:gd name="T45" fmla="*/ 17 h 27"/>
                <a:gd name="T46" fmla="*/ 22 w 40"/>
                <a:gd name="T47" fmla="*/ 21 h 27"/>
                <a:gd name="T48" fmla="*/ 21 w 40"/>
                <a:gd name="T49" fmla="*/ 24 h 27"/>
                <a:gd name="T50" fmla="*/ 27 w 40"/>
                <a:gd name="T51" fmla="*/ 23 h 27"/>
                <a:gd name="T52" fmla="*/ 32 w 40"/>
                <a:gd name="T53" fmla="*/ 21 h 27"/>
                <a:gd name="T54" fmla="*/ 39 w 40"/>
                <a:gd name="T55" fmla="*/ 21 h 27"/>
                <a:gd name="T56" fmla="*/ 38 w 40"/>
                <a:gd name="T57" fmla="*/ 18 h 27"/>
                <a:gd name="T58" fmla="*/ 36 w 40"/>
                <a:gd name="T59" fmla="*/ 14 h 27"/>
                <a:gd name="T60" fmla="*/ 32 w 40"/>
                <a:gd name="T61" fmla="*/ 9 h 27"/>
                <a:gd name="T62" fmla="*/ 30 w 40"/>
                <a:gd name="T63" fmla="*/ 10 h 27"/>
                <a:gd name="T64" fmla="*/ 30 w 40"/>
                <a:gd name="T65" fmla="*/ 1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 h="27">
                  <a:moveTo>
                    <a:pt x="30" y="10"/>
                  </a:moveTo>
                  <a:cubicBezTo>
                    <a:pt x="28" y="11"/>
                    <a:pt x="27" y="10"/>
                    <a:pt x="25" y="10"/>
                  </a:cubicBezTo>
                  <a:cubicBezTo>
                    <a:pt x="23" y="10"/>
                    <a:pt x="22" y="8"/>
                    <a:pt x="21" y="8"/>
                  </a:cubicBezTo>
                  <a:cubicBezTo>
                    <a:pt x="20" y="8"/>
                    <a:pt x="20" y="9"/>
                    <a:pt x="19" y="9"/>
                  </a:cubicBezTo>
                  <a:cubicBezTo>
                    <a:pt x="19" y="10"/>
                    <a:pt x="18" y="9"/>
                    <a:pt x="17" y="9"/>
                  </a:cubicBezTo>
                  <a:cubicBezTo>
                    <a:pt x="15" y="9"/>
                    <a:pt x="12" y="9"/>
                    <a:pt x="10" y="8"/>
                  </a:cubicBezTo>
                  <a:cubicBezTo>
                    <a:pt x="9" y="7"/>
                    <a:pt x="12" y="5"/>
                    <a:pt x="12" y="5"/>
                  </a:cubicBezTo>
                  <a:cubicBezTo>
                    <a:pt x="14" y="4"/>
                    <a:pt x="15" y="7"/>
                    <a:pt x="16" y="7"/>
                  </a:cubicBezTo>
                  <a:cubicBezTo>
                    <a:pt x="18" y="7"/>
                    <a:pt x="19" y="6"/>
                    <a:pt x="19" y="5"/>
                  </a:cubicBezTo>
                  <a:cubicBezTo>
                    <a:pt x="18" y="4"/>
                    <a:pt x="17" y="6"/>
                    <a:pt x="16" y="6"/>
                  </a:cubicBezTo>
                  <a:cubicBezTo>
                    <a:pt x="15" y="5"/>
                    <a:pt x="17" y="2"/>
                    <a:pt x="16" y="1"/>
                  </a:cubicBezTo>
                  <a:cubicBezTo>
                    <a:pt x="16" y="0"/>
                    <a:pt x="14" y="2"/>
                    <a:pt x="14" y="2"/>
                  </a:cubicBezTo>
                  <a:cubicBezTo>
                    <a:pt x="12" y="3"/>
                    <a:pt x="11" y="1"/>
                    <a:pt x="10" y="2"/>
                  </a:cubicBezTo>
                  <a:cubicBezTo>
                    <a:pt x="8" y="2"/>
                    <a:pt x="12" y="5"/>
                    <a:pt x="8" y="5"/>
                  </a:cubicBezTo>
                  <a:cubicBezTo>
                    <a:pt x="6" y="4"/>
                    <a:pt x="9" y="8"/>
                    <a:pt x="6" y="8"/>
                  </a:cubicBezTo>
                  <a:cubicBezTo>
                    <a:pt x="5" y="9"/>
                    <a:pt x="0" y="8"/>
                    <a:pt x="1" y="10"/>
                  </a:cubicBezTo>
                  <a:cubicBezTo>
                    <a:pt x="2" y="13"/>
                    <a:pt x="5" y="11"/>
                    <a:pt x="4" y="14"/>
                  </a:cubicBezTo>
                  <a:cubicBezTo>
                    <a:pt x="4" y="17"/>
                    <a:pt x="7" y="17"/>
                    <a:pt x="4" y="19"/>
                  </a:cubicBezTo>
                  <a:cubicBezTo>
                    <a:pt x="3" y="20"/>
                    <a:pt x="1" y="24"/>
                    <a:pt x="4" y="24"/>
                  </a:cubicBezTo>
                  <a:cubicBezTo>
                    <a:pt x="6" y="24"/>
                    <a:pt x="8" y="21"/>
                    <a:pt x="9" y="22"/>
                  </a:cubicBezTo>
                  <a:cubicBezTo>
                    <a:pt x="12" y="25"/>
                    <a:pt x="9" y="20"/>
                    <a:pt x="12" y="20"/>
                  </a:cubicBezTo>
                  <a:cubicBezTo>
                    <a:pt x="14" y="20"/>
                    <a:pt x="15" y="19"/>
                    <a:pt x="17" y="17"/>
                  </a:cubicBezTo>
                  <a:cubicBezTo>
                    <a:pt x="18" y="14"/>
                    <a:pt x="19" y="15"/>
                    <a:pt x="20" y="17"/>
                  </a:cubicBezTo>
                  <a:cubicBezTo>
                    <a:pt x="21" y="18"/>
                    <a:pt x="22" y="19"/>
                    <a:pt x="22" y="21"/>
                  </a:cubicBezTo>
                  <a:cubicBezTo>
                    <a:pt x="22" y="22"/>
                    <a:pt x="21" y="23"/>
                    <a:pt x="21" y="24"/>
                  </a:cubicBezTo>
                  <a:cubicBezTo>
                    <a:pt x="22" y="27"/>
                    <a:pt x="26" y="24"/>
                    <a:pt x="27" y="23"/>
                  </a:cubicBezTo>
                  <a:cubicBezTo>
                    <a:pt x="28" y="22"/>
                    <a:pt x="31" y="20"/>
                    <a:pt x="32" y="21"/>
                  </a:cubicBezTo>
                  <a:cubicBezTo>
                    <a:pt x="34" y="23"/>
                    <a:pt x="36" y="20"/>
                    <a:pt x="39" y="21"/>
                  </a:cubicBezTo>
                  <a:cubicBezTo>
                    <a:pt x="40" y="20"/>
                    <a:pt x="38" y="18"/>
                    <a:pt x="38" y="18"/>
                  </a:cubicBezTo>
                  <a:cubicBezTo>
                    <a:pt x="37" y="16"/>
                    <a:pt x="38" y="14"/>
                    <a:pt x="36" y="14"/>
                  </a:cubicBezTo>
                  <a:cubicBezTo>
                    <a:pt x="33" y="15"/>
                    <a:pt x="31" y="12"/>
                    <a:pt x="32" y="9"/>
                  </a:cubicBezTo>
                  <a:cubicBezTo>
                    <a:pt x="32" y="9"/>
                    <a:pt x="31" y="9"/>
                    <a:pt x="30" y="10"/>
                  </a:cubicBezTo>
                  <a:cubicBezTo>
                    <a:pt x="29" y="10"/>
                    <a:pt x="31" y="9"/>
                    <a:pt x="30" y="1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75" name="Freeform 697">
              <a:extLst>
                <a:ext uri="{FF2B5EF4-FFF2-40B4-BE49-F238E27FC236}">
                  <a16:creationId xmlns:a16="http://schemas.microsoft.com/office/drawing/2014/main" xmlns="" id="{C06AEAF9-04A2-47CD-BF0A-0D454488BE9F}"/>
                </a:ext>
              </a:extLst>
            </p:cNvPr>
            <p:cNvSpPr>
              <a:spLocks/>
            </p:cNvSpPr>
            <p:nvPr/>
          </p:nvSpPr>
          <p:spPr bwMode="auto">
            <a:xfrm>
              <a:off x="14191425" y="6149916"/>
              <a:ext cx="662537" cy="626092"/>
            </a:xfrm>
            <a:custGeom>
              <a:avLst/>
              <a:gdLst>
                <a:gd name="T0" fmla="*/ 8 w 83"/>
                <a:gd name="T1" fmla="*/ 51 h 74"/>
                <a:gd name="T2" fmla="*/ 9 w 83"/>
                <a:gd name="T3" fmla="*/ 54 h 74"/>
                <a:gd name="T4" fmla="*/ 11 w 83"/>
                <a:gd name="T5" fmla="*/ 57 h 74"/>
                <a:gd name="T6" fmla="*/ 5 w 83"/>
                <a:gd name="T7" fmla="*/ 61 h 74"/>
                <a:gd name="T8" fmla="*/ 3 w 83"/>
                <a:gd name="T9" fmla="*/ 64 h 74"/>
                <a:gd name="T10" fmla="*/ 6 w 83"/>
                <a:gd name="T11" fmla="*/ 66 h 74"/>
                <a:gd name="T12" fmla="*/ 13 w 83"/>
                <a:gd name="T13" fmla="*/ 64 h 74"/>
                <a:gd name="T14" fmla="*/ 19 w 83"/>
                <a:gd name="T15" fmla="*/ 65 h 74"/>
                <a:gd name="T16" fmla="*/ 23 w 83"/>
                <a:gd name="T17" fmla="*/ 65 h 74"/>
                <a:gd name="T18" fmla="*/ 28 w 83"/>
                <a:gd name="T19" fmla="*/ 64 h 74"/>
                <a:gd name="T20" fmla="*/ 29 w 83"/>
                <a:gd name="T21" fmla="*/ 67 h 74"/>
                <a:gd name="T22" fmla="*/ 32 w 83"/>
                <a:gd name="T23" fmla="*/ 69 h 74"/>
                <a:gd name="T24" fmla="*/ 33 w 83"/>
                <a:gd name="T25" fmla="*/ 73 h 74"/>
                <a:gd name="T26" fmla="*/ 34 w 83"/>
                <a:gd name="T27" fmla="*/ 71 h 74"/>
                <a:gd name="T28" fmla="*/ 36 w 83"/>
                <a:gd name="T29" fmla="*/ 73 h 74"/>
                <a:gd name="T30" fmla="*/ 43 w 83"/>
                <a:gd name="T31" fmla="*/ 71 h 74"/>
                <a:gd name="T32" fmla="*/ 46 w 83"/>
                <a:gd name="T33" fmla="*/ 70 h 74"/>
                <a:gd name="T34" fmla="*/ 50 w 83"/>
                <a:gd name="T35" fmla="*/ 70 h 74"/>
                <a:gd name="T36" fmla="*/ 48 w 83"/>
                <a:gd name="T37" fmla="*/ 64 h 74"/>
                <a:gd name="T38" fmla="*/ 46 w 83"/>
                <a:gd name="T39" fmla="*/ 61 h 74"/>
                <a:gd name="T40" fmla="*/ 44 w 83"/>
                <a:gd name="T41" fmla="*/ 57 h 74"/>
                <a:gd name="T42" fmla="*/ 46 w 83"/>
                <a:gd name="T43" fmla="*/ 52 h 74"/>
                <a:gd name="T44" fmla="*/ 49 w 83"/>
                <a:gd name="T45" fmla="*/ 52 h 74"/>
                <a:gd name="T46" fmla="*/ 52 w 83"/>
                <a:gd name="T47" fmla="*/ 52 h 74"/>
                <a:gd name="T48" fmla="*/ 57 w 83"/>
                <a:gd name="T49" fmla="*/ 46 h 74"/>
                <a:gd name="T50" fmla="*/ 60 w 83"/>
                <a:gd name="T51" fmla="*/ 44 h 74"/>
                <a:gd name="T52" fmla="*/ 62 w 83"/>
                <a:gd name="T53" fmla="*/ 41 h 74"/>
                <a:gd name="T54" fmla="*/ 65 w 83"/>
                <a:gd name="T55" fmla="*/ 39 h 74"/>
                <a:gd name="T56" fmla="*/ 66 w 83"/>
                <a:gd name="T57" fmla="*/ 37 h 74"/>
                <a:gd name="T58" fmla="*/ 69 w 83"/>
                <a:gd name="T59" fmla="*/ 33 h 74"/>
                <a:gd name="T60" fmla="*/ 71 w 83"/>
                <a:gd name="T61" fmla="*/ 27 h 74"/>
                <a:gd name="T62" fmla="*/ 66 w 83"/>
                <a:gd name="T63" fmla="*/ 23 h 74"/>
                <a:gd name="T64" fmla="*/ 65 w 83"/>
                <a:gd name="T65" fmla="*/ 16 h 74"/>
                <a:gd name="T66" fmla="*/ 70 w 83"/>
                <a:gd name="T67" fmla="*/ 14 h 74"/>
                <a:gd name="T68" fmla="*/ 74 w 83"/>
                <a:gd name="T69" fmla="*/ 15 h 74"/>
                <a:gd name="T70" fmla="*/ 77 w 83"/>
                <a:gd name="T71" fmla="*/ 13 h 74"/>
                <a:gd name="T72" fmla="*/ 83 w 83"/>
                <a:gd name="T73" fmla="*/ 10 h 74"/>
                <a:gd name="T74" fmla="*/ 76 w 83"/>
                <a:gd name="T75" fmla="*/ 6 h 74"/>
                <a:gd name="T76" fmla="*/ 74 w 83"/>
                <a:gd name="T77" fmla="*/ 2 h 74"/>
                <a:gd name="T78" fmla="*/ 71 w 83"/>
                <a:gd name="T79" fmla="*/ 0 h 74"/>
                <a:gd name="T80" fmla="*/ 65 w 83"/>
                <a:gd name="T81" fmla="*/ 1 h 74"/>
                <a:gd name="T82" fmla="*/ 56 w 83"/>
                <a:gd name="T83" fmla="*/ 4 h 74"/>
                <a:gd name="T84" fmla="*/ 53 w 83"/>
                <a:gd name="T85" fmla="*/ 8 h 74"/>
                <a:gd name="T86" fmla="*/ 51 w 83"/>
                <a:gd name="T87" fmla="*/ 13 h 74"/>
                <a:gd name="T88" fmla="*/ 48 w 83"/>
                <a:gd name="T89" fmla="*/ 18 h 74"/>
                <a:gd name="T90" fmla="*/ 47 w 83"/>
                <a:gd name="T91" fmla="*/ 21 h 74"/>
                <a:gd name="T92" fmla="*/ 43 w 83"/>
                <a:gd name="T93" fmla="*/ 24 h 74"/>
                <a:gd name="T94" fmla="*/ 41 w 83"/>
                <a:gd name="T95" fmla="*/ 30 h 74"/>
                <a:gd name="T96" fmla="*/ 38 w 83"/>
                <a:gd name="T97" fmla="*/ 30 h 74"/>
                <a:gd name="T98" fmla="*/ 34 w 83"/>
                <a:gd name="T99" fmla="*/ 32 h 74"/>
                <a:gd name="T100" fmla="*/ 30 w 83"/>
                <a:gd name="T101" fmla="*/ 33 h 74"/>
                <a:gd name="T102" fmla="*/ 27 w 83"/>
                <a:gd name="T103" fmla="*/ 37 h 74"/>
                <a:gd name="T104" fmla="*/ 22 w 83"/>
                <a:gd name="T105" fmla="*/ 42 h 74"/>
                <a:gd name="T106" fmla="*/ 13 w 83"/>
                <a:gd name="T107" fmla="*/ 43 h 74"/>
                <a:gd name="T108" fmla="*/ 0 w 83"/>
                <a:gd name="T109" fmla="*/ 40 h 74"/>
                <a:gd name="T110" fmla="*/ 3 w 83"/>
                <a:gd name="T111" fmla="*/ 46 h 74"/>
                <a:gd name="T112" fmla="*/ 8 w 83"/>
                <a:gd name="T113" fmla="*/ 51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3" h="74">
                  <a:moveTo>
                    <a:pt x="8" y="51"/>
                  </a:moveTo>
                  <a:cubicBezTo>
                    <a:pt x="8" y="52"/>
                    <a:pt x="8" y="53"/>
                    <a:pt x="9" y="54"/>
                  </a:cubicBezTo>
                  <a:cubicBezTo>
                    <a:pt x="10" y="55"/>
                    <a:pt x="11" y="56"/>
                    <a:pt x="11" y="57"/>
                  </a:cubicBezTo>
                  <a:cubicBezTo>
                    <a:pt x="11" y="58"/>
                    <a:pt x="6" y="60"/>
                    <a:pt x="5" y="61"/>
                  </a:cubicBezTo>
                  <a:cubicBezTo>
                    <a:pt x="4" y="61"/>
                    <a:pt x="3" y="62"/>
                    <a:pt x="3" y="64"/>
                  </a:cubicBezTo>
                  <a:cubicBezTo>
                    <a:pt x="3" y="66"/>
                    <a:pt x="3" y="66"/>
                    <a:pt x="6" y="66"/>
                  </a:cubicBezTo>
                  <a:cubicBezTo>
                    <a:pt x="8" y="65"/>
                    <a:pt x="11" y="65"/>
                    <a:pt x="13" y="64"/>
                  </a:cubicBezTo>
                  <a:cubicBezTo>
                    <a:pt x="15" y="64"/>
                    <a:pt x="17" y="64"/>
                    <a:pt x="19" y="65"/>
                  </a:cubicBezTo>
                  <a:cubicBezTo>
                    <a:pt x="20" y="65"/>
                    <a:pt x="22" y="65"/>
                    <a:pt x="23" y="65"/>
                  </a:cubicBezTo>
                  <a:cubicBezTo>
                    <a:pt x="25" y="65"/>
                    <a:pt x="26" y="64"/>
                    <a:pt x="28" y="64"/>
                  </a:cubicBezTo>
                  <a:cubicBezTo>
                    <a:pt x="29" y="64"/>
                    <a:pt x="29" y="66"/>
                    <a:pt x="29" y="67"/>
                  </a:cubicBezTo>
                  <a:cubicBezTo>
                    <a:pt x="30" y="68"/>
                    <a:pt x="31" y="68"/>
                    <a:pt x="32" y="69"/>
                  </a:cubicBezTo>
                  <a:cubicBezTo>
                    <a:pt x="32" y="70"/>
                    <a:pt x="33" y="72"/>
                    <a:pt x="33" y="73"/>
                  </a:cubicBezTo>
                  <a:cubicBezTo>
                    <a:pt x="35" y="74"/>
                    <a:pt x="34" y="72"/>
                    <a:pt x="34" y="71"/>
                  </a:cubicBezTo>
                  <a:cubicBezTo>
                    <a:pt x="35" y="71"/>
                    <a:pt x="36" y="73"/>
                    <a:pt x="36" y="73"/>
                  </a:cubicBezTo>
                  <a:cubicBezTo>
                    <a:pt x="38" y="72"/>
                    <a:pt x="40" y="70"/>
                    <a:pt x="43" y="71"/>
                  </a:cubicBezTo>
                  <a:cubicBezTo>
                    <a:pt x="44" y="71"/>
                    <a:pt x="45" y="71"/>
                    <a:pt x="46" y="70"/>
                  </a:cubicBezTo>
                  <a:cubicBezTo>
                    <a:pt x="47" y="70"/>
                    <a:pt x="49" y="70"/>
                    <a:pt x="50" y="70"/>
                  </a:cubicBezTo>
                  <a:cubicBezTo>
                    <a:pt x="51" y="69"/>
                    <a:pt x="49" y="64"/>
                    <a:pt x="48" y="64"/>
                  </a:cubicBezTo>
                  <a:cubicBezTo>
                    <a:pt x="47" y="63"/>
                    <a:pt x="46" y="63"/>
                    <a:pt x="46" y="61"/>
                  </a:cubicBezTo>
                  <a:cubicBezTo>
                    <a:pt x="46" y="59"/>
                    <a:pt x="45" y="58"/>
                    <a:pt x="44" y="57"/>
                  </a:cubicBezTo>
                  <a:cubicBezTo>
                    <a:pt x="41" y="56"/>
                    <a:pt x="45" y="54"/>
                    <a:pt x="46" y="52"/>
                  </a:cubicBezTo>
                  <a:cubicBezTo>
                    <a:pt x="47" y="52"/>
                    <a:pt x="47" y="51"/>
                    <a:pt x="49" y="52"/>
                  </a:cubicBezTo>
                  <a:cubicBezTo>
                    <a:pt x="51" y="54"/>
                    <a:pt x="50" y="52"/>
                    <a:pt x="52" y="52"/>
                  </a:cubicBezTo>
                  <a:cubicBezTo>
                    <a:pt x="56" y="51"/>
                    <a:pt x="55" y="48"/>
                    <a:pt x="57" y="46"/>
                  </a:cubicBezTo>
                  <a:cubicBezTo>
                    <a:pt x="58" y="45"/>
                    <a:pt x="60" y="45"/>
                    <a:pt x="60" y="44"/>
                  </a:cubicBezTo>
                  <a:cubicBezTo>
                    <a:pt x="61" y="43"/>
                    <a:pt x="62" y="42"/>
                    <a:pt x="62" y="41"/>
                  </a:cubicBezTo>
                  <a:cubicBezTo>
                    <a:pt x="62" y="40"/>
                    <a:pt x="64" y="39"/>
                    <a:pt x="65" y="39"/>
                  </a:cubicBezTo>
                  <a:cubicBezTo>
                    <a:pt x="66" y="39"/>
                    <a:pt x="66" y="37"/>
                    <a:pt x="66" y="37"/>
                  </a:cubicBezTo>
                  <a:cubicBezTo>
                    <a:pt x="66" y="34"/>
                    <a:pt x="70" y="36"/>
                    <a:pt x="69" y="33"/>
                  </a:cubicBezTo>
                  <a:cubicBezTo>
                    <a:pt x="69" y="30"/>
                    <a:pt x="68" y="29"/>
                    <a:pt x="71" y="27"/>
                  </a:cubicBezTo>
                  <a:cubicBezTo>
                    <a:pt x="72" y="27"/>
                    <a:pt x="67" y="24"/>
                    <a:pt x="66" y="23"/>
                  </a:cubicBezTo>
                  <a:cubicBezTo>
                    <a:pt x="65" y="21"/>
                    <a:pt x="66" y="18"/>
                    <a:pt x="65" y="16"/>
                  </a:cubicBezTo>
                  <a:cubicBezTo>
                    <a:pt x="65" y="13"/>
                    <a:pt x="68" y="13"/>
                    <a:pt x="70" y="14"/>
                  </a:cubicBezTo>
                  <a:cubicBezTo>
                    <a:pt x="71" y="14"/>
                    <a:pt x="73" y="15"/>
                    <a:pt x="74" y="15"/>
                  </a:cubicBezTo>
                  <a:cubicBezTo>
                    <a:pt x="76" y="15"/>
                    <a:pt x="76" y="14"/>
                    <a:pt x="77" y="13"/>
                  </a:cubicBezTo>
                  <a:cubicBezTo>
                    <a:pt x="80" y="13"/>
                    <a:pt x="81" y="13"/>
                    <a:pt x="83" y="10"/>
                  </a:cubicBezTo>
                  <a:cubicBezTo>
                    <a:pt x="80" y="9"/>
                    <a:pt x="77" y="8"/>
                    <a:pt x="76" y="6"/>
                  </a:cubicBezTo>
                  <a:cubicBezTo>
                    <a:pt x="75" y="5"/>
                    <a:pt x="75" y="3"/>
                    <a:pt x="74" y="2"/>
                  </a:cubicBezTo>
                  <a:cubicBezTo>
                    <a:pt x="73" y="1"/>
                    <a:pt x="72" y="1"/>
                    <a:pt x="71" y="0"/>
                  </a:cubicBezTo>
                  <a:cubicBezTo>
                    <a:pt x="69" y="0"/>
                    <a:pt x="66" y="1"/>
                    <a:pt x="65" y="1"/>
                  </a:cubicBezTo>
                  <a:cubicBezTo>
                    <a:pt x="61" y="0"/>
                    <a:pt x="59" y="2"/>
                    <a:pt x="56" y="4"/>
                  </a:cubicBezTo>
                  <a:cubicBezTo>
                    <a:pt x="53" y="5"/>
                    <a:pt x="51" y="5"/>
                    <a:pt x="53" y="8"/>
                  </a:cubicBezTo>
                  <a:cubicBezTo>
                    <a:pt x="55" y="10"/>
                    <a:pt x="53" y="12"/>
                    <a:pt x="51" y="13"/>
                  </a:cubicBezTo>
                  <a:cubicBezTo>
                    <a:pt x="49" y="15"/>
                    <a:pt x="52" y="19"/>
                    <a:pt x="48" y="18"/>
                  </a:cubicBezTo>
                  <a:cubicBezTo>
                    <a:pt x="43" y="18"/>
                    <a:pt x="47" y="19"/>
                    <a:pt x="47" y="21"/>
                  </a:cubicBezTo>
                  <a:cubicBezTo>
                    <a:pt x="48" y="22"/>
                    <a:pt x="44" y="23"/>
                    <a:pt x="43" y="24"/>
                  </a:cubicBezTo>
                  <a:cubicBezTo>
                    <a:pt x="42" y="26"/>
                    <a:pt x="42" y="30"/>
                    <a:pt x="41" y="30"/>
                  </a:cubicBezTo>
                  <a:cubicBezTo>
                    <a:pt x="40" y="31"/>
                    <a:pt x="39" y="30"/>
                    <a:pt x="38" y="30"/>
                  </a:cubicBezTo>
                  <a:cubicBezTo>
                    <a:pt x="36" y="30"/>
                    <a:pt x="35" y="31"/>
                    <a:pt x="34" y="32"/>
                  </a:cubicBezTo>
                  <a:cubicBezTo>
                    <a:pt x="32" y="33"/>
                    <a:pt x="31" y="32"/>
                    <a:pt x="30" y="33"/>
                  </a:cubicBezTo>
                  <a:cubicBezTo>
                    <a:pt x="28" y="34"/>
                    <a:pt x="28" y="35"/>
                    <a:pt x="27" y="37"/>
                  </a:cubicBezTo>
                  <a:cubicBezTo>
                    <a:pt x="27" y="40"/>
                    <a:pt x="25" y="41"/>
                    <a:pt x="22" y="42"/>
                  </a:cubicBezTo>
                  <a:cubicBezTo>
                    <a:pt x="19" y="43"/>
                    <a:pt x="16" y="43"/>
                    <a:pt x="13" y="43"/>
                  </a:cubicBezTo>
                  <a:cubicBezTo>
                    <a:pt x="8" y="43"/>
                    <a:pt x="4" y="42"/>
                    <a:pt x="0" y="40"/>
                  </a:cubicBezTo>
                  <a:cubicBezTo>
                    <a:pt x="1" y="42"/>
                    <a:pt x="2" y="44"/>
                    <a:pt x="3" y="46"/>
                  </a:cubicBezTo>
                  <a:cubicBezTo>
                    <a:pt x="4" y="47"/>
                    <a:pt x="8" y="48"/>
                    <a:pt x="8" y="5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76" name="Freeform 698">
              <a:extLst>
                <a:ext uri="{FF2B5EF4-FFF2-40B4-BE49-F238E27FC236}">
                  <a16:creationId xmlns:a16="http://schemas.microsoft.com/office/drawing/2014/main" xmlns="" id="{BF4E3F46-2CAC-4B4E-B53D-241417606C86}"/>
                </a:ext>
              </a:extLst>
            </p:cNvPr>
            <p:cNvSpPr>
              <a:spLocks/>
            </p:cNvSpPr>
            <p:nvPr/>
          </p:nvSpPr>
          <p:spPr bwMode="auto">
            <a:xfrm>
              <a:off x="14158706" y="6072015"/>
              <a:ext cx="599825" cy="450092"/>
            </a:xfrm>
            <a:custGeom>
              <a:avLst/>
              <a:gdLst>
                <a:gd name="T0" fmla="*/ 72 w 75"/>
                <a:gd name="T1" fmla="*/ 7 h 53"/>
                <a:gd name="T2" fmla="*/ 69 w 75"/>
                <a:gd name="T3" fmla="*/ 8 h 53"/>
                <a:gd name="T4" fmla="*/ 67 w 75"/>
                <a:gd name="T5" fmla="*/ 7 h 53"/>
                <a:gd name="T6" fmla="*/ 62 w 75"/>
                <a:gd name="T7" fmla="*/ 10 h 53"/>
                <a:gd name="T8" fmla="*/ 57 w 75"/>
                <a:gd name="T9" fmla="*/ 11 h 53"/>
                <a:gd name="T10" fmla="*/ 57 w 75"/>
                <a:gd name="T11" fmla="*/ 4 h 53"/>
                <a:gd name="T12" fmla="*/ 54 w 75"/>
                <a:gd name="T13" fmla="*/ 1 h 53"/>
                <a:gd name="T14" fmla="*/ 50 w 75"/>
                <a:gd name="T15" fmla="*/ 6 h 53"/>
                <a:gd name="T16" fmla="*/ 47 w 75"/>
                <a:gd name="T17" fmla="*/ 8 h 53"/>
                <a:gd name="T18" fmla="*/ 44 w 75"/>
                <a:gd name="T19" fmla="*/ 8 h 53"/>
                <a:gd name="T20" fmla="*/ 39 w 75"/>
                <a:gd name="T21" fmla="*/ 10 h 53"/>
                <a:gd name="T22" fmla="*/ 34 w 75"/>
                <a:gd name="T23" fmla="*/ 7 h 53"/>
                <a:gd name="T24" fmla="*/ 28 w 75"/>
                <a:gd name="T25" fmla="*/ 6 h 53"/>
                <a:gd name="T26" fmla="*/ 27 w 75"/>
                <a:gd name="T27" fmla="*/ 8 h 53"/>
                <a:gd name="T28" fmla="*/ 24 w 75"/>
                <a:gd name="T29" fmla="*/ 9 h 53"/>
                <a:gd name="T30" fmla="*/ 21 w 75"/>
                <a:gd name="T31" fmla="*/ 14 h 53"/>
                <a:gd name="T32" fmla="*/ 15 w 75"/>
                <a:gd name="T33" fmla="*/ 17 h 53"/>
                <a:gd name="T34" fmla="*/ 11 w 75"/>
                <a:gd name="T35" fmla="*/ 19 h 53"/>
                <a:gd name="T36" fmla="*/ 5 w 75"/>
                <a:gd name="T37" fmla="*/ 16 h 53"/>
                <a:gd name="T38" fmla="*/ 4 w 75"/>
                <a:gd name="T39" fmla="*/ 23 h 53"/>
                <a:gd name="T40" fmla="*/ 3 w 75"/>
                <a:gd name="T41" fmla="*/ 29 h 53"/>
                <a:gd name="T42" fmla="*/ 2 w 75"/>
                <a:gd name="T43" fmla="*/ 33 h 53"/>
                <a:gd name="T44" fmla="*/ 3 w 75"/>
                <a:gd name="T45" fmla="*/ 37 h 53"/>
                <a:gd name="T46" fmla="*/ 4 w 75"/>
                <a:gd name="T47" fmla="*/ 40 h 53"/>
                <a:gd name="T48" fmla="*/ 8 w 75"/>
                <a:gd name="T49" fmla="*/ 43 h 53"/>
                <a:gd name="T50" fmla="*/ 4 w 75"/>
                <a:gd name="T51" fmla="*/ 49 h 53"/>
                <a:gd name="T52" fmla="*/ 29 w 75"/>
                <a:gd name="T53" fmla="*/ 50 h 53"/>
                <a:gd name="T54" fmla="*/ 32 w 75"/>
                <a:gd name="T55" fmla="*/ 43 h 53"/>
                <a:gd name="T56" fmla="*/ 39 w 75"/>
                <a:gd name="T57" fmla="*/ 40 h 53"/>
                <a:gd name="T58" fmla="*/ 43 w 75"/>
                <a:gd name="T59" fmla="*/ 39 h 53"/>
                <a:gd name="T60" fmla="*/ 45 w 75"/>
                <a:gd name="T61" fmla="*/ 39 h 53"/>
                <a:gd name="T62" fmla="*/ 47 w 75"/>
                <a:gd name="T63" fmla="*/ 33 h 53"/>
                <a:gd name="T64" fmla="*/ 51 w 75"/>
                <a:gd name="T65" fmla="*/ 30 h 53"/>
                <a:gd name="T66" fmla="*/ 51 w 75"/>
                <a:gd name="T67" fmla="*/ 27 h 53"/>
                <a:gd name="T68" fmla="*/ 55 w 75"/>
                <a:gd name="T69" fmla="*/ 26 h 53"/>
                <a:gd name="T70" fmla="*/ 55 w 75"/>
                <a:gd name="T71" fmla="*/ 23 h 53"/>
                <a:gd name="T72" fmla="*/ 58 w 75"/>
                <a:gd name="T73" fmla="*/ 19 h 53"/>
                <a:gd name="T74" fmla="*/ 56 w 75"/>
                <a:gd name="T75" fmla="*/ 14 h 53"/>
                <a:gd name="T76" fmla="*/ 63 w 75"/>
                <a:gd name="T77" fmla="*/ 11 h 53"/>
                <a:gd name="T78" fmla="*/ 70 w 75"/>
                <a:gd name="T79" fmla="*/ 10 h 53"/>
                <a:gd name="T80" fmla="*/ 74 w 75"/>
                <a:gd name="T81" fmla="*/ 9 h 53"/>
                <a:gd name="T82" fmla="*/ 75 w 75"/>
                <a:gd name="T83" fmla="*/ 7 h 53"/>
                <a:gd name="T84" fmla="*/ 72 w 75"/>
                <a:gd name="T85" fmla="*/ 7 h 53"/>
                <a:gd name="T86" fmla="*/ 72 w 75"/>
                <a:gd name="T87" fmla="*/ 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5" h="53">
                  <a:moveTo>
                    <a:pt x="72" y="7"/>
                  </a:moveTo>
                  <a:cubicBezTo>
                    <a:pt x="71" y="7"/>
                    <a:pt x="70" y="9"/>
                    <a:pt x="69" y="8"/>
                  </a:cubicBezTo>
                  <a:cubicBezTo>
                    <a:pt x="68" y="8"/>
                    <a:pt x="68" y="6"/>
                    <a:pt x="67" y="7"/>
                  </a:cubicBezTo>
                  <a:cubicBezTo>
                    <a:pt x="65" y="7"/>
                    <a:pt x="63" y="9"/>
                    <a:pt x="62" y="10"/>
                  </a:cubicBezTo>
                  <a:cubicBezTo>
                    <a:pt x="61" y="10"/>
                    <a:pt x="59" y="12"/>
                    <a:pt x="57" y="11"/>
                  </a:cubicBezTo>
                  <a:cubicBezTo>
                    <a:pt x="56" y="10"/>
                    <a:pt x="59" y="6"/>
                    <a:pt x="57" y="4"/>
                  </a:cubicBezTo>
                  <a:cubicBezTo>
                    <a:pt x="57" y="4"/>
                    <a:pt x="55" y="0"/>
                    <a:pt x="54" y="1"/>
                  </a:cubicBezTo>
                  <a:cubicBezTo>
                    <a:pt x="53" y="3"/>
                    <a:pt x="52" y="5"/>
                    <a:pt x="50" y="6"/>
                  </a:cubicBezTo>
                  <a:cubicBezTo>
                    <a:pt x="48" y="7"/>
                    <a:pt x="47" y="6"/>
                    <a:pt x="47" y="8"/>
                  </a:cubicBezTo>
                  <a:cubicBezTo>
                    <a:pt x="46" y="11"/>
                    <a:pt x="45" y="7"/>
                    <a:pt x="44" y="8"/>
                  </a:cubicBezTo>
                  <a:cubicBezTo>
                    <a:pt x="42" y="9"/>
                    <a:pt x="41" y="10"/>
                    <a:pt x="39" y="10"/>
                  </a:cubicBezTo>
                  <a:cubicBezTo>
                    <a:pt x="37" y="9"/>
                    <a:pt x="35" y="8"/>
                    <a:pt x="34" y="7"/>
                  </a:cubicBezTo>
                  <a:cubicBezTo>
                    <a:pt x="33" y="7"/>
                    <a:pt x="28" y="6"/>
                    <a:pt x="28" y="6"/>
                  </a:cubicBezTo>
                  <a:cubicBezTo>
                    <a:pt x="27" y="7"/>
                    <a:pt x="28" y="8"/>
                    <a:pt x="27" y="8"/>
                  </a:cubicBezTo>
                  <a:cubicBezTo>
                    <a:pt x="26" y="8"/>
                    <a:pt x="24" y="8"/>
                    <a:pt x="24" y="9"/>
                  </a:cubicBezTo>
                  <a:cubicBezTo>
                    <a:pt x="23" y="11"/>
                    <a:pt x="23" y="13"/>
                    <a:pt x="21" y="14"/>
                  </a:cubicBezTo>
                  <a:cubicBezTo>
                    <a:pt x="18" y="16"/>
                    <a:pt x="17" y="15"/>
                    <a:pt x="15" y="17"/>
                  </a:cubicBezTo>
                  <a:cubicBezTo>
                    <a:pt x="14" y="19"/>
                    <a:pt x="12" y="19"/>
                    <a:pt x="11" y="19"/>
                  </a:cubicBezTo>
                  <a:cubicBezTo>
                    <a:pt x="10" y="18"/>
                    <a:pt x="5" y="17"/>
                    <a:pt x="5" y="16"/>
                  </a:cubicBezTo>
                  <a:cubicBezTo>
                    <a:pt x="5" y="19"/>
                    <a:pt x="5" y="21"/>
                    <a:pt x="4" y="23"/>
                  </a:cubicBezTo>
                  <a:cubicBezTo>
                    <a:pt x="2" y="25"/>
                    <a:pt x="0" y="27"/>
                    <a:pt x="3" y="29"/>
                  </a:cubicBezTo>
                  <a:cubicBezTo>
                    <a:pt x="4" y="30"/>
                    <a:pt x="2" y="31"/>
                    <a:pt x="2" y="33"/>
                  </a:cubicBezTo>
                  <a:cubicBezTo>
                    <a:pt x="2" y="34"/>
                    <a:pt x="2" y="36"/>
                    <a:pt x="3" y="37"/>
                  </a:cubicBezTo>
                  <a:cubicBezTo>
                    <a:pt x="3" y="39"/>
                    <a:pt x="2" y="40"/>
                    <a:pt x="4" y="40"/>
                  </a:cubicBezTo>
                  <a:cubicBezTo>
                    <a:pt x="7" y="41"/>
                    <a:pt x="8" y="40"/>
                    <a:pt x="8" y="43"/>
                  </a:cubicBezTo>
                  <a:cubicBezTo>
                    <a:pt x="8" y="45"/>
                    <a:pt x="5" y="48"/>
                    <a:pt x="4" y="49"/>
                  </a:cubicBezTo>
                  <a:cubicBezTo>
                    <a:pt x="12" y="53"/>
                    <a:pt x="21" y="52"/>
                    <a:pt x="29" y="50"/>
                  </a:cubicBezTo>
                  <a:cubicBezTo>
                    <a:pt x="32" y="49"/>
                    <a:pt x="31" y="45"/>
                    <a:pt x="32" y="43"/>
                  </a:cubicBezTo>
                  <a:cubicBezTo>
                    <a:pt x="33" y="41"/>
                    <a:pt x="37" y="42"/>
                    <a:pt x="39" y="40"/>
                  </a:cubicBezTo>
                  <a:cubicBezTo>
                    <a:pt x="40" y="40"/>
                    <a:pt x="41" y="39"/>
                    <a:pt x="43" y="39"/>
                  </a:cubicBezTo>
                  <a:cubicBezTo>
                    <a:pt x="43" y="39"/>
                    <a:pt x="45" y="40"/>
                    <a:pt x="45" y="39"/>
                  </a:cubicBezTo>
                  <a:cubicBezTo>
                    <a:pt x="46" y="37"/>
                    <a:pt x="46" y="35"/>
                    <a:pt x="47" y="33"/>
                  </a:cubicBezTo>
                  <a:cubicBezTo>
                    <a:pt x="48" y="32"/>
                    <a:pt x="52" y="31"/>
                    <a:pt x="51" y="30"/>
                  </a:cubicBezTo>
                  <a:cubicBezTo>
                    <a:pt x="51" y="29"/>
                    <a:pt x="47" y="27"/>
                    <a:pt x="51" y="27"/>
                  </a:cubicBezTo>
                  <a:cubicBezTo>
                    <a:pt x="52" y="27"/>
                    <a:pt x="54" y="28"/>
                    <a:pt x="55" y="26"/>
                  </a:cubicBezTo>
                  <a:cubicBezTo>
                    <a:pt x="55" y="25"/>
                    <a:pt x="54" y="24"/>
                    <a:pt x="55" y="23"/>
                  </a:cubicBezTo>
                  <a:cubicBezTo>
                    <a:pt x="55" y="21"/>
                    <a:pt x="58" y="21"/>
                    <a:pt x="58" y="19"/>
                  </a:cubicBezTo>
                  <a:cubicBezTo>
                    <a:pt x="58" y="17"/>
                    <a:pt x="55" y="16"/>
                    <a:pt x="56" y="14"/>
                  </a:cubicBezTo>
                  <a:cubicBezTo>
                    <a:pt x="58" y="13"/>
                    <a:pt x="61" y="12"/>
                    <a:pt x="63" y="11"/>
                  </a:cubicBezTo>
                  <a:cubicBezTo>
                    <a:pt x="65" y="9"/>
                    <a:pt x="68" y="10"/>
                    <a:pt x="70" y="10"/>
                  </a:cubicBezTo>
                  <a:cubicBezTo>
                    <a:pt x="71" y="10"/>
                    <a:pt x="73" y="10"/>
                    <a:pt x="74" y="9"/>
                  </a:cubicBezTo>
                  <a:cubicBezTo>
                    <a:pt x="74" y="9"/>
                    <a:pt x="75" y="8"/>
                    <a:pt x="75" y="7"/>
                  </a:cubicBezTo>
                  <a:cubicBezTo>
                    <a:pt x="74" y="7"/>
                    <a:pt x="73" y="7"/>
                    <a:pt x="72" y="7"/>
                  </a:cubicBezTo>
                  <a:cubicBezTo>
                    <a:pt x="71" y="8"/>
                    <a:pt x="73" y="7"/>
                    <a:pt x="72" y="7"/>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77" name="Freeform 699">
              <a:extLst>
                <a:ext uri="{FF2B5EF4-FFF2-40B4-BE49-F238E27FC236}">
                  <a16:creationId xmlns:a16="http://schemas.microsoft.com/office/drawing/2014/main" xmlns="" id="{8446D147-62E0-49C6-99BA-F84D6C221905}"/>
                </a:ext>
              </a:extLst>
            </p:cNvPr>
            <p:cNvSpPr>
              <a:spLocks/>
            </p:cNvSpPr>
            <p:nvPr/>
          </p:nvSpPr>
          <p:spPr bwMode="auto">
            <a:xfrm>
              <a:off x="14104176" y="5708478"/>
              <a:ext cx="21811" cy="34623"/>
            </a:xfrm>
            <a:custGeom>
              <a:avLst/>
              <a:gdLst>
                <a:gd name="T0" fmla="*/ 3 w 3"/>
                <a:gd name="T1" fmla="*/ 2 h 4"/>
                <a:gd name="T2" fmla="*/ 1 w 3"/>
                <a:gd name="T3" fmla="*/ 1 h 4"/>
                <a:gd name="T4" fmla="*/ 3 w 3"/>
                <a:gd name="T5" fmla="*/ 4 h 4"/>
                <a:gd name="T6" fmla="*/ 3 w 3"/>
                <a:gd name="T7" fmla="*/ 2 h 4"/>
                <a:gd name="T8" fmla="*/ 3 w 3"/>
                <a:gd name="T9" fmla="*/ 2 h 4"/>
              </a:gdLst>
              <a:ahLst/>
              <a:cxnLst>
                <a:cxn ang="0">
                  <a:pos x="T0" y="T1"/>
                </a:cxn>
                <a:cxn ang="0">
                  <a:pos x="T2" y="T3"/>
                </a:cxn>
                <a:cxn ang="0">
                  <a:pos x="T4" y="T5"/>
                </a:cxn>
                <a:cxn ang="0">
                  <a:pos x="T6" y="T7"/>
                </a:cxn>
                <a:cxn ang="0">
                  <a:pos x="T8" y="T9"/>
                </a:cxn>
              </a:cxnLst>
              <a:rect l="0" t="0" r="r" b="b"/>
              <a:pathLst>
                <a:path w="3" h="4">
                  <a:moveTo>
                    <a:pt x="3" y="2"/>
                  </a:moveTo>
                  <a:cubicBezTo>
                    <a:pt x="2" y="2"/>
                    <a:pt x="1" y="0"/>
                    <a:pt x="1" y="1"/>
                  </a:cubicBezTo>
                  <a:cubicBezTo>
                    <a:pt x="0" y="2"/>
                    <a:pt x="2" y="3"/>
                    <a:pt x="3" y="4"/>
                  </a:cubicBezTo>
                  <a:cubicBezTo>
                    <a:pt x="3" y="3"/>
                    <a:pt x="3" y="2"/>
                    <a:pt x="3" y="2"/>
                  </a:cubicBezTo>
                  <a:cubicBezTo>
                    <a:pt x="2" y="1"/>
                    <a:pt x="3" y="2"/>
                    <a:pt x="3"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78" name="Freeform 700">
              <a:extLst>
                <a:ext uri="{FF2B5EF4-FFF2-40B4-BE49-F238E27FC236}">
                  <a16:creationId xmlns:a16="http://schemas.microsoft.com/office/drawing/2014/main" xmlns="" id="{8619DF08-2A18-4E62-BDBB-C15B8020CDAA}"/>
                </a:ext>
              </a:extLst>
            </p:cNvPr>
            <p:cNvSpPr>
              <a:spLocks noEditPoints="1"/>
            </p:cNvSpPr>
            <p:nvPr/>
          </p:nvSpPr>
          <p:spPr bwMode="auto">
            <a:xfrm>
              <a:off x="13599777" y="5174716"/>
              <a:ext cx="1622256" cy="822287"/>
            </a:xfrm>
            <a:custGeom>
              <a:avLst/>
              <a:gdLst>
                <a:gd name="T0" fmla="*/ 194 w 203"/>
                <a:gd name="T1" fmla="*/ 37 h 97"/>
                <a:gd name="T2" fmla="*/ 177 w 203"/>
                <a:gd name="T3" fmla="*/ 31 h 97"/>
                <a:gd name="T4" fmla="*/ 163 w 203"/>
                <a:gd name="T5" fmla="*/ 19 h 97"/>
                <a:gd name="T6" fmla="*/ 154 w 203"/>
                <a:gd name="T7" fmla="*/ 7 h 97"/>
                <a:gd name="T8" fmla="*/ 137 w 203"/>
                <a:gd name="T9" fmla="*/ 10 h 97"/>
                <a:gd name="T10" fmla="*/ 129 w 203"/>
                <a:gd name="T11" fmla="*/ 8 h 97"/>
                <a:gd name="T12" fmla="*/ 112 w 203"/>
                <a:gd name="T13" fmla="*/ 2 h 97"/>
                <a:gd name="T14" fmla="*/ 76 w 203"/>
                <a:gd name="T15" fmla="*/ 10 h 97"/>
                <a:gd name="T16" fmla="*/ 75 w 203"/>
                <a:gd name="T17" fmla="*/ 20 h 97"/>
                <a:gd name="T18" fmla="*/ 74 w 203"/>
                <a:gd name="T19" fmla="*/ 31 h 97"/>
                <a:gd name="T20" fmla="*/ 60 w 203"/>
                <a:gd name="T21" fmla="*/ 29 h 97"/>
                <a:gd name="T22" fmla="*/ 48 w 203"/>
                <a:gd name="T23" fmla="*/ 32 h 97"/>
                <a:gd name="T24" fmla="*/ 37 w 203"/>
                <a:gd name="T25" fmla="*/ 27 h 97"/>
                <a:gd name="T26" fmla="*/ 22 w 203"/>
                <a:gd name="T27" fmla="*/ 25 h 97"/>
                <a:gd name="T28" fmla="*/ 13 w 203"/>
                <a:gd name="T29" fmla="*/ 32 h 97"/>
                <a:gd name="T30" fmla="*/ 3 w 203"/>
                <a:gd name="T31" fmla="*/ 38 h 97"/>
                <a:gd name="T32" fmla="*/ 4 w 203"/>
                <a:gd name="T33" fmla="*/ 47 h 97"/>
                <a:gd name="T34" fmla="*/ 14 w 203"/>
                <a:gd name="T35" fmla="*/ 57 h 97"/>
                <a:gd name="T36" fmla="*/ 17 w 203"/>
                <a:gd name="T37" fmla="*/ 57 h 97"/>
                <a:gd name="T38" fmla="*/ 36 w 203"/>
                <a:gd name="T39" fmla="*/ 63 h 97"/>
                <a:gd name="T40" fmla="*/ 33 w 203"/>
                <a:gd name="T41" fmla="*/ 66 h 97"/>
                <a:gd name="T42" fmla="*/ 22 w 203"/>
                <a:gd name="T43" fmla="*/ 72 h 97"/>
                <a:gd name="T44" fmla="*/ 31 w 203"/>
                <a:gd name="T45" fmla="*/ 82 h 97"/>
                <a:gd name="T46" fmla="*/ 48 w 203"/>
                <a:gd name="T47" fmla="*/ 90 h 97"/>
                <a:gd name="T48" fmla="*/ 50 w 203"/>
                <a:gd name="T49" fmla="*/ 68 h 97"/>
                <a:gd name="T50" fmla="*/ 64 w 203"/>
                <a:gd name="T51" fmla="*/ 62 h 97"/>
                <a:gd name="T52" fmla="*/ 72 w 203"/>
                <a:gd name="T53" fmla="*/ 66 h 97"/>
                <a:gd name="T54" fmla="*/ 84 w 203"/>
                <a:gd name="T55" fmla="*/ 76 h 97"/>
                <a:gd name="T56" fmla="*/ 100 w 203"/>
                <a:gd name="T57" fmla="*/ 81 h 97"/>
                <a:gd name="T58" fmla="*/ 107 w 203"/>
                <a:gd name="T59" fmla="*/ 91 h 97"/>
                <a:gd name="T60" fmla="*/ 123 w 203"/>
                <a:gd name="T61" fmla="*/ 85 h 97"/>
                <a:gd name="T62" fmla="*/ 137 w 203"/>
                <a:gd name="T63" fmla="*/ 83 h 97"/>
                <a:gd name="T64" fmla="*/ 153 w 203"/>
                <a:gd name="T65" fmla="*/ 81 h 97"/>
                <a:gd name="T66" fmla="*/ 172 w 203"/>
                <a:gd name="T67" fmla="*/ 76 h 97"/>
                <a:gd name="T68" fmla="*/ 175 w 203"/>
                <a:gd name="T69" fmla="*/ 66 h 97"/>
                <a:gd name="T70" fmla="*/ 182 w 203"/>
                <a:gd name="T71" fmla="*/ 60 h 97"/>
                <a:gd name="T72" fmla="*/ 193 w 203"/>
                <a:gd name="T73" fmla="*/ 56 h 97"/>
                <a:gd name="T74" fmla="*/ 202 w 203"/>
                <a:gd name="T75" fmla="*/ 44 h 97"/>
                <a:gd name="T76" fmla="*/ 201 w 203"/>
                <a:gd name="T77" fmla="*/ 39 h 97"/>
                <a:gd name="T78" fmla="*/ 140 w 203"/>
                <a:gd name="T79" fmla="*/ 65 h 97"/>
                <a:gd name="T80" fmla="*/ 141 w 203"/>
                <a:gd name="T81" fmla="*/ 59 h 97"/>
                <a:gd name="T82" fmla="*/ 148 w 203"/>
                <a:gd name="T83" fmla="*/ 58 h 97"/>
                <a:gd name="T84" fmla="*/ 156 w 203"/>
                <a:gd name="T85" fmla="*/ 58 h 97"/>
                <a:gd name="T86" fmla="*/ 165 w 203"/>
                <a:gd name="T87" fmla="*/ 59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 h="97">
                  <a:moveTo>
                    <a:pt x="201" y="39"/>
                  </a:moveTo>
                  <a:cubicBezTo>
                    <a:pt x="201" y="38"/>
                    <a:pt x="197" y="39"/>
                    <a:pt x="197" y="39"/>
                  </a:cubicBezTo>
                  <a:cubicBezTo>
                    <a:pt x="195" y="39"/>
                    <a:pt x="194" y="38"/>
                    <a:pt x="194" y="37"/>
                  </a:cubicBezTo>
                  <a:cubicBezTo>
                    <a:pt x="193" y="35"/>
                    <a:pt x="191" y="35"/>
                    <a:pt x="191" y="34"/>
                  </a:cubicBezTo>
                  <a:cubicBezTo>
                    <a:pt x="190" y="33"/>
                    <a:pt x="189" y="30"/>
                    <a:pt x="186" y="30"/>
                  </a:cubicBezTo>
                  <a:cubicBezTo>
                    <a:pt x="183" y="30"/>
                    <a:pt x="180" y="33"/>
                    <a:pt x="177" y="31"/>
                  </a:cubicBezTo>
                  <a:cubicBezTo>
                    <a:pt x="176" y="30"/>
                    <a:pt x="175" y="29"/>
                    <a:pt x="174" y="28"/>
                  </a:cubicBezTo>
                  <a:cubicBezTo>
                    <a:pt x="173" y="28"/>
                    <a:pt x="171" y="31"/>
                    <a:pt x="170" y="31"/>
                  </a:cubicBezTo>
                  <a:cubicBezTo>
                    <a:pt x="169" y="32"/>
                    <a:pt x="163" y="21"/>
                    <a:pt x="163" y="19"/>
                  </a:cubicBezTo>
                  <a:cubicBezTo>
                    <a:pt x="161" y="17"/>
                    <a:pt x="160" y="14"/>
                    <a:pt x="157" y="13"/>
                  </a:cubicBezTo>
                  <a:cubicBezTo>
                    <a:pt x="156" y="12"/>
                    <a:pt x="155" y="11"/>
                    <a:pt x="154" y="11"/>
                  </a:cubicBezTo>
                  <a:cubicBezTo>
                    <a:pt x="152" y="10"/>
                    <a:pt x="154" y="8"/>
                    <a:pt x="154" y="7"/>
                  </a:cubicBezTo>
                  <a:cubicBezTo>
                    <a:pt x="154" y="6"/>
                    <a:pt x="147" y="10"/>
                    <a:pt x="146" y="11"/>
                  </a:cubicBezTo>
                  <a:cubicBezTo>
                    <a:pt x="145" y="11"/>
                    <a:pt x="137" y="14"/>
                    <a:pt x="137" y="13"/>
                  </a:cubicBezTo>
                  <a:cubicBezTo>
                    <a:pt x="137" y="11"/>
                    <a:pt x="139" y="10"/>
                    <a:pt x="137" y="10"/>
                  </a:cubicBezTo>
                  <a:cubicBezTo>
                    <a:pt x="136" y="9"/>
                    <a:pt x="135" y="8"/>
                    <a:pt x="134" y="9"/>
                  </a:cubicBezTo>
                  <a:cubicBezTo>
                    <a:pt x="134" y="9"/>
                    <a:pt x="134" y="10"/>
                    <a:pt x="133" y="9"/>
                  </a:cubicBezTo>
                  <a:cubicBezTo>
                    <a:pt x="131" y="8"/>
                    <a:pt x="132" y="7"/>
                    <a:pt x="129" y="8"/>
                  </a:cubicBezTo>
                  <a:cubicBezTo>
                    <a:pt x="126" y="10"/>
                    <a:pt x="126" y="7"/>
                    <a:pt x="126" y="5"/>
                  </a:cubicBezTo>
                  <a:cubicBezTo>
                    <a:pt x="127" y="1"/>
                    <a:pt x="121" y="0"/>
                    <a:pt x="118" y="0"/>
                  </a:cubicBezTo>
                  <a:cubicBezTo>
                    <a:pt x="116" y="0"/>
                    <a:pt x="114" y="1"/>
                    <a:pt x="112" y="2"/>
                  </a:cubicBezTo>
                  <a:cubicBezTo>
                    <a:pt x="110" y="3"/>
                    <a:pt x="108" y="4"/>
                    <a:pt x="105" y="4"/>
                  </a:cubicBezTo>
                  <a:cubicBezTo>
                    <a:pt x="97" y="6"/>
                    <a:pt x="89" y="9"/>
                    <a:pt x="81" y="9"/>
                  </a:cubicBezTo>
                  <a:cubicBezTo>
                    <a:pt x="79" y="9"/>
                    <a:pt x="77" y="9"/>
                    <a:pt x="76" y="10"/>
                  </a:cubicBezTo>
                  <a:cubicBezTo>
                    <a:pt x="75" y="11"/>
                    <a:pt x="77" y="14"/>
                    <a:pt x="79" y="14"/>
                  </a:cubicBezTo>
                  <a:cubicBezTo>
                    <a:pt x="83" y="17"/>
                    <a:pt x="76" y="16"/>
                    <a:pt x="74" y="17"/>
                  </a:cubicBezTo>
                  <a:cubicBezTo>
                    <a:pt x="72" y="18"/>
                    <a:pt x="75" y="19"/>
                    <a:pt x="75" y="20"/>
                  </a:cubicBezTo>
                  <a:cubicBezTo>
                    <a:pt x="75" y="22"/>
                    <a:pt x="71" y="22"/>
                    <a:pt x="71" y="23"/>
                  </a:cubicBezTo>
                  <a:cubicBezTo>
                    <a:pt x="71" y="26"/>
                    <a:pt x="79" y="25"/>
                    <a:pt x="78" y="29"/>
                  </a:cubicBezTo>
                  <a:cubicBezTo>
                    <a:pt x="77" y="30"/>
                    <a:pt x="76" y="31"/>
                    <a:pt x="74" y="31"/>
                  </a:cubicBezTo>
                  <a:cubicBezTo>
                    <a:pt x="73" y="31"/>
                    <a:pt x="70" y="31"/>
                    <a:pt x="69" y="31"/>
                  </a:cubicBezTo>
                  <a:cubicBezTo>
                    <a:pt x="67" y="32"/>
                    <a:pt x="68" y="33"/>
                    <a:pt x="66" y="32"/>
                  </a:cubicBezTo>
                  <a:cubicBezTo>
                    <a:pt x="64" y="31"/>
                    <a:pt x="62" y="29"/>
                    <a:pt x="60" y="29"/>
                  </a:cubicBezTo>
                  <a:cubicBezTo>
                    <a:pt x="59" y="28"/>
                    <a:pt x="57" y="30"/>
                    <a:pt x="56" y="30"/>
                  </a:cubicBezTo>
                  <a:cubicBezTo>
                    <a:pt x="54" y="29"/>
                    <a:pt x="53" y="29"/>
                    <a:pt x="51" y="30"/>
                  </a:cubicBezTo>
                  <a:cubicBezTo>
                    <a:pt x="50" y="31"/>
                    <a:pt x="49" y="33"/>
                    <a:pt x="48" y="32"/>
                  </a:cubicBezTo>
                  <a:cubicBezTo>
                    <a:pt x="47" y="32"/>
                    <a:pt x="44" y="29"/>
                    <a:pt x="43" y="30"/>
                  </a:cubicBezTo>
                  <a:cubicBezTo>
                    <a:pt x="42" y="30"/>
                    <a:pt x="42" y="33"/>
                    <a:pt x="41" y="31"/>
                  </a:cubicBezTo>
                  <a:cubicBezTo>
                    <a:pt x="40" y="29"/>
                    <a:pt x="39" y="28"/>
                    <a:pt x="37" y="27"/>
                  </a:cubicBezTo>
                  <a:cubicBezTo>
                    <a:pt x="35" y="26"/>
                    <a:pt x="33" y="26"/>
                    <a:pt x="32" y="25"/>
                  </a:cubicBezTo>
                  <a:cubicBezTo>
                    <a:pt x="29" y="24"/>
                    <a:pt x="29" y="26"/>
                    <a:pt x="27" y="26"/>
                  </a:cubicBezTo>
                  <a:cubicBezTo>
                    <a:pt x="25" y="27"/>
                    <a:pt x="24" y="24"/>
                    <a:pt x="22" y="25"/>
                  </a:cubicBezTo>
                  <a:cubicBezTo>
                    <a:pt x="21" y="26"/>
                    <a:pt x="21" y="27"/>
                    <a:pt x="20" y="27"/>
                  </a:cubicBezTo>
                  <a:cubicBezTo>
                    <a:pt x="19" y="28"/>
                    <a:pt x="17" y="28"/>
                    <a:pt x="16" y="28"/>
                  </a:cubicBezTo>
                  <a:cubicBezTo>
                    <a:pt x="15" y="29"/>
                    <a:pt x="13" y="31"/>
                    <a:pt x="13" y="32"/>
                  </a:cubicBezTo>
                  <a:cubicBezTo>
                    <a:pt x="12" y="33"/>
                    <a:pt x="14" y="36"/>
                    <a:pt x="12" y="36"/>
                  </a:cubicBezTo>
                  <a:cubicBezTo>
                    <a:pt x="10" y="37"/>
                    <a:pt x="7" y="31"/>
                    <a:pt x="6" y="34"/>
                  </a:cubicBezTo>
                  <a:cubicBezTo>
                    <a:pt x="5" y="36"/>
                    <a:pt x="4" y="36"/>
                    <a:pt x="3" y="38"/>
                  </a:cubicBezTo>
                  <a:cubicBezTo>
                    <a:pt x="2" y="40"/>
                    <a:pt x="6" y="40"/>
                    <a:pt x="4" y="42"/>
                  </a:cubicBezTo>
                  <a:cubicBezTo>
                    <a:pt x="3" y="43"/>
                    <a:pt x="0" y="45"/>
                    <a:pt x="2" y="46"/>
                  </a:cubicBezTo>
                  <a:cubicBezTo>
                    <a:pt x="3" y="46"/>
                    <a:pt x="4" y="47"/>
                    <a:pt x="4" y="47"/>
                  </a:cubicBezTo>
                  <a:cubicBezTo>
                    <a:pt x="5" y="48"/>
                    <a:pt x="4" y="49"/>
                    <a:pt x="5" y="50"/>
                  </a:cubicBezTo>
                  <a:cubicBezTo>
                    <a:pt x="7" y="51"/>
                    <a:pt x="9" y="49"/>
                    <a:pt x="11" y="51"/>
                  </a:cubicBezTo>
                  <a:cubicBezTo>
                    <a:pt x="12" y="52"/>
                    <a:pt x="14" y="55"/>
                    <a:pt x="14" y="57"/>
                  </a:cubicBezTo>
                  <a:cubicBezTo>
                    <a:pt x="13" y="57"/>
                    <a:pt x="10" y="56"/>
                    <a:pt x="13" y="58"/>
                  </a:cubicBezTo>
                  <a:cubicBezTo>
                    <a:pt x="14" y="59"/>
                    <a:pt x="14" y="60"/>
                    <a:pt x="16" y="58"/>
                  </a:cubicBezTo>
                  <a:cubicBezTo>
                    <a:pt x="16" y="57"/>
                    <a:pt x="16" y="57"/>
                    <a:pt x="17" y="57"/>
                  </a:cubicBezTo>
                  <a:cubicBezTo>
                    <a:pt x="22" y="57"/>
                    <a:pt x="24" y="54"/>
                    <a:pt x="29" y="56"/>
                  </a:cubicBezTo>
                  <a:cubicBezTo>
                    <a:pt x="31" y="57"/>
                    <a:pt x="33" y="54"/>
                    <a:pt x="34" y="56"/>
                  </a:cubicBezTo>
                  <a:cubicBezTo>
                    <a:pt x="35" y="57"/>
                    <a:pt x="37" y="61"/>
                    <a:pt x="36" y="63"/>
                  </a:cubicBezTo>
                  <a:cubicBezTo>
                    <a:pt x="35" y="63"/>
                    <a:pt x="33" y="64"/>
                    <a:pt x="35" y="64"/>
                  </a:cubicBezTo>
                  <a:cubicBezTo>
                    <a:pt x="35" y="65"/>
                    <a:pt x="35" y="65"/>
                    <a:pt x="35" y="65"/>
                  </a:cubicBezTo>
                  <a:cubicBezTo>
                    <a:pt x="34" y="66"/>
                    <a:pt x="33" y="66"/>
                    <a:pt x="33" y="66"/>
                  </a:cubicBezTo>
                  <a:cubicBezTo>
                    <a:pt x="30" y="66"/>
                    <a:pt x="22" y="64"/>
                    <a:pt x="24" y="69"/>
                  </a:cubicBezTo>
                  <a:cubicBezTo>
                    <a:pt x="25" y="71"/>
                    <a:pt x="24" y="71"/>
                    <a:pt x="22" y="70"/>
                  </a:cubicBezTo>
                  <a:cubicBezTo>
                    <a:pt x="20" y="69"/>
                    <a:pt x="21" y="71"/>
                    <a:pt x="22" y="72"/>
                  </a:cubicBezTo>
                  <a:cubicBezTo>
                    <a:pt x="24" y="72"/>
                    <a:pt x="24" y="75"/>
                    <a:pt x="25" y="76"/>
                  </a:cubicBezTo>
                  <a:cubicBezTo>
                    <a:pt x="27" y="77"/>
                    <a:pt x="24" y="79"/>
                    <a:pt x="27" y="79"/>
                  </a:cubicBezTo>
                  <a:cubicBezTo>
                    <a:pt x="28" y="79"/>
                    <a:pt x="30" y="81"/>
                    <a:pt x="31" y="82"/>
                  </a:cubicBezTo>
                  <a:cubicBezTo>
                    <a:pt x="34" y="82"/>
                    <a:pt x="31" y="85"/>
                    <a:pt x="31" y="87"/>
                  </a:cubicBezTo>
                  <a:cubicBezTo>
                    <a:pt x="34" y="85"/>
                    <a:pt x="38" y="82"/>
                    <a:pt x="42" y="85"/>
                  </a:cubicBezTo>
                  <a:cubicBezTo>
                    <a:pt x="44" y="87"/>
                    <a:pt x="45" y="90"/>
                    <a:pt x="48" y="90"/>
                  </a:cubicBezTo>
                  <a:cubicBezTo>
                    <a:pt x="50" y="90"/>
                    <a:pt x="49" y="88"/>
                    <a:pt x="49" y="87"/>
                  </a:cubicBezTo>
                  <a:cubicBezTo>
                    <a:pt x="49" y="84"/>
                    <a:pt x="49" y="81"/>
                    <a:pt x="49" y="78"/>
                  </a:cubicBezTo>
                  <a:cubicBezTo>
                    <a:pt x="49" y="76"/>
                    <a:pt x="48" y="68"/>
                    <a:pt x="50" y="68"/>
                  </a:cubicBezTo>
                  <a:cubicBezTo>
                    <a:pt x="52" y="67"/>
                    <a:pt x="55" y="66"/>
                    <a:pt x="57" y="65"/>
                  </a:cubicBezTo>
                  <a:cubicBezTo>
                    <a:pt x="59" y="65"/>
                    <a:pt x="61" y="64"/>
                    <a:pt x="62" y="64"/>
                  </a:cubicBezTo>
                  <a:cubicBezTo>
                    <a:pt x="63" y="63"/>
                    <a:pt x="62" y="61"/>
                    <a:pt x="64" y="62"/>
                  </a:cubicBezTo>
                  <a:cubicBezTo>
                    <a:pt x="65" y="62"/>
                    <a:pt x="68" y="64"/>
                    <a:pt x="68" y="62"/>
                  </a:cubicBezTo>
                  <a:cubicBezTo>
                    <a:pt x="68" y="61"/>
                    <a:pt x="70" y="60"/>
                    <a:pt x="71" y="62"/>
                  </a:cubicBezTo>
                  <a:cubicBezTo>
                    <a:pt x="72" y="63"/>
                    <a:pt x="71" y="64"/>
                    <a:pt x="72" y="66"/>
                  </a:cubicBezTo>
                  <a:cubicBezTo>
                    <a:pt x="72" y="67"/>
                    <a:pt x="73" y="69"/>
                    <a:pt x="72" y="70"/>
                  </a:cubicBezTo>
                  <a:cubicBezTo>
                    <a:pt x="73" y="71"/>
                    <a:pt x="74" y="71"/>
                    <a:pt x="75" y="72"/>
                  </a:cubicBezTo>
                  <a:cubicBezTo>
                    <a:pt x="78" y="75"/>
                    <a:pt x="80" y="77"/>
                    <a:pt x="84" y="76"/>
                  </a:cubicBezTo>
                  <a:cubicBezTo>
                    <a:pt x="86" y="76"/>
                    <a:pt x="88" y="77"/>
                    <a:pt x="90" y="77"/>
                  </a:cubicBezTo>
                  <a:cubicBezTo>
                    <a:pt x="92" y="77"/>
                    <a:pt x="93" y="75"/>
                    <a:pt x="95" y="75"/>
                  </a:cubicBezTo>
                  <a:cubicBezTo>
                    <a:pt x="97" y="76"/>
                    <a:pt x="99" y="79"/>
                    <a:pt x="100" y="81"/>
                  </a:cubicBezTo>
                  <a:cubicBezTo>
                    <a:pt x="101" y="82"/>
                    <a:pt x="100" y="83"/>
                    <a:pt x="100" y="85"/>
                  </a:cubicBezTo>
                  <a:cubicBezTo>
                    <a:pt x="100" y="87"/>
                    <a:pt x="103" y="88"/>
                    <a:pt x="103" y="90"/>
                  </a:cubicBezTo>
                  <a:cubicBezTo>
                    <a:pt x="103" y="91"/>
                    <a:pt x="106" y="91"/>
                    <a:pt x="107" y="91"/>
                  </a:cubicBezTo>
                  <a:cubicBezTo>
                    <a:pt x="109" y="91"/>
                    <a:pt x="109" y="91"/>
                    <a:pt x="110" y="93"/>
                  </a:cubicBezTo>
                  <a:cubicBezTo>
                    <a:pt x="112" y="97"/>
                    <a:pt x="114" y="92"/>
                    <a:pt x="116" y="90"/>
                  </a:cubicBezTo>
                  <a:cubicBezTo>
                    <a:pt x="117" y="87"/>
                    <a:pt x="121" y="87"/>
                    <a:pt x="123" y="85"/>
                  </a:cubicBezTo>
                  <a:cubicBezTo>
                    <a:pt x="125" y="85"/>
                    <a:pt x="125" y="85"/>
                    <a:pt x="126" y="84"/>
                  </a:cubicBezTo>
                  <a:cubicBezTo>
                    <a:pt x="127" y="81"/>
                    <a:pt x="128" y="82"/>
                    <a:pt x="130" y="82"/>
                  </a:cubicBezTo>
                  <a:cubicBezTo>
                    <a:pt x="132" y="82"/>
                    <a:pt x="136" y="85"/>
                    <a:pt x="137" y="83"/>
                  </a:cubicBezTo>
                  <a:cubicBezTo>
                    <a:pt x="137" y="81"/>
                    <a:pt x="137" y="80"/>
                    <a:pt x="139" y="79"/>
                  </a:cubicBezTo>
                  <a:cubicBezTo>
                    <a:pt x="141" y="78"/>
                    <a:pt x="143" y="80"/>
                    <a:pt x="145" y="80"/>
                  </a:cubicBezTo>
                  <a:cubicBezTo>
                    <a:pt x="147" y="81"/>
                    <a:pt x="151" y="81"/>
                    <a:pt x="153" y="81"/>
                  </a:cubicBezTo>
                  <a:cubicBezTo>
                    <a:pt x="159" y="81"/>
                    <a:pt x="164" y="83"/>
                    <a:pt x="170" y="84"/>
                  </a:cubicBezTo>
                  <a:cubicBezTo>
                    <a:pt x="169" y="82"/>
                    <a:pt x="171" y="81"/>
                    <a:pt x="173" y="79"/>
                  </a:cubicBezTo>
                  <a:cubicBezTo>
                    <a:pt x="174" y="78"/>
                    <a:pt x="173" y="78"/>
                    <a:pt x="172" y="76"/>
                  </a:cubicBezTo>
                  <a:cubicBezTo>
                    <a:pt x="171" y="75"/>
                    <a:pt x="171" y="73"/>
                    <a:pt x="171" y="71"/>
                  </a:cubicBezTo>
                  <a:cubicBezTo>
                    <a:pt x="170" y="71"/>
                    <a:pt x="170" y="67"/>
                    <a:pt x="169" y="68"/>
                  </a:cubicBezTo>
                  <a:cubicBezTo>
                    <a:pt x="170" y="67"/>
                    <a:pt x="173" y="67"/>
                    <a:pt x="175" y="66"/>
                  </a:cubicBezTo>
                  <a:cubicBezTo>
                    <a:pt x="178" y="66"/>
                    <a:pt x="180" y="68"/>
                    <a:pt x="182" y="66"/>
                  </a:cubicBezTo>
                  <a:cubicBezTo>
                    <a:pt x="183" y="66"/>
                    <a:pt x="181" y="65"/>
                    <a:pt x="181" y="64"/>
                  </a:cubicBezTo>
                  <a:cubicBezTo>
                    <a:pt x="180" y="63"/>
                    <a:pt x="181" y="61"/>
                    <a:pt x="182" y="60"/>
                  </a:cubicBezTo>
                  <a:cubicBezTo>
                    <a:pt x="183" y="59"/>
                    <a:pt x="184" y="53"/>
                    <a:pt x="185" y="54"/>
                  </a:cubicBezTo>
                  <a:cubicBezTo>
                    <a:pt x="187" y="55"/>
                    <a:pt x="188" y="56"/>
                    <a:pt x="190" y="56"/>
                  </a:cubicBezTo>
                  <a:cubicBezTo>
                    <a:pt x="191" y="55"/>
                    <a:pt x="192" y="57"/>
                    <a:pt x="193" y="56"/>
                  </a:cubicBezTo>
                  <a:cubicBezTo>
                    <a:pt x="194" y="56"/>
                    <a:pt x="196" y="55"/>
                    <a:pt x="197" y="54"/>
                  </a:cubicBezTo>
                  <a:cubicBezTo>
                    <a:pt x="198" y="53"/>
                    <a:pt x="196" y="51"/>
                    <a:pt x="196" y="49"/>
                  </a:cubicBezTo>
                  <a:cubicBezTo>
                    <a:pt x="197" y="46"/>
                    <a:pt x="200" y="47"/>
                    <a:pt x="202" y="44"/>
                  </a:cubicBezTo>
                  <a:cubicBezTo>
                    <a:pt x="202" y="43"/>
                    <a:pt x="202" y="43"/>
                    <a:pt x="203" y="42"/>
                  </a:cubicBezTo>
                  <a:cubicBezTo>
                    <a:pt x="203" y="41"/>
                    <a:pt x="202" y="40"/>
                    <a:pt x="201" y="39"/>
                  </a:cubicBezTo>
                  <a:cubicBezTo>
                    <a:pt x="201" y="38"/>
                    <a:pt x="202" y="39"/>
                    <a:pt x="201" y="39"/>
                  </a:cubicBezTo>
                  <a:close/>
                  <a:moveTo>
                    <a:pt x="148" y="58"/>
                  </a:moveTo>
                  <a:cubicBezTo>
                    <a:pt x="146" y="58"/>
                    <a:pt x="143" y="61"/>
                    <a:pt x="142" y="62"/>
                  </a:cubicBezTo>
                  <a:cubicBezTo>
                    <a:pt x="141" y="62"/>
                    <a:pt x="140" y="64"/>
                    <a:pt x="140" y="65"/>
                  </a:cubicBezTo>
                  <a:cubicBezTo>
                    <a:pt x="140" y="66"/>
                    <a:pt x="141" y="67"/>
                    <a:pt x="141" y="67"/>
                  </a:cubicBezTo>
                  <a:cubicBezTo>
                    <a:pt x="140" y="68"/>
                    <a:pt x="138" y="64"/>
                    <a:pt x="138" y="63"/>
                  </a:cubicBezTo>
                  <a:cubicBezTo>
                    <a:pt x="138" y="61"/>
                    <a:pt x="139" y="60"/>
                    <a:pt x="141" y="59"/>
                  </a:cubicBezTo>
                  <a:cubicBezTo>
                    <a:pt x="143" y="58"/>
                    <a:pt x="145" y="57"/>
                    <a:pt x="147" y="57"/>
                  </a:cubicBezTo>
                  <a:cubicBezTo>
                    <a:pt x="147" y="57"/>
                    <a:pt x="152" y="58"/>
                    <a:pt x="152" y="58"/>
                  </a:cubicBezTo>
                  <a:cubicBezTo>
                    <a:pt x="151" y="59"/>
                    <a:pt x="148" y="58"/>
                    <a:pt x="148" y="58"/>
                  </a:cubicBezTo>
                  <a:cubicBezTo>
                    <a:pt x="146" y="58"/>
                    <a:pt x="149" y="58"/>
                    <a:pt x="148" y="58"/>
                  </a:cubicBezTo>
                  <a:close/>
                  <a:moveTo>
                    <a:pt x="165" y="59"/>
                  </a:moveTo>
                  <a:cubicBezTo>
                    <a:pt x="164" y="61"/>
                    <a:pt x="157" y="60"/>
                    <a:pt x="156" y="58"/>
                  </a:cubicBezTo>
                  <a:cubicBezTo>
                    <a:pt x="156" y="58"/>
                    <a:pt x="160" y="58"/>
                    <a:pt x="160" y="58"/>
                  </a:cubicBezTo>
                  <a:cubicBezTo>
                    <a:pt x="162" y="58"/>
                    <a:pt x="163" y="58"/>
                    <a:pt x="165" y="57"/>
                  </a:cubicBezTo>
                  <a:cubicBezTo>
                    <a:pt x="165" y="57"/>
                    <a:pt x="165" y="59"/>
                    <a:pt x="165" y="59"/>
                  </a:cubicBezTo>
                  <a:cubicBezTo>
                    <a:pt x="164" y="60"/>
                    <a:pt x="165" y="58"/>
                    <a:pt x="165" y="59"/>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79" name="Freeform 701">
              <a:extLst>
                <a:ext uri="{FF2B5EF4-FFF2-40B4-BE49-F238E27FC236}">
                  <a16:creationId xmlns:a16="http://schemas.microsoft.com/office/drawing/2014/main" xmlns="" id="{5F8B91F1-9D1E-4BE0-8FF0-2C3D43F7F2C9}"/>
                </a:ext>
              </a:extLst>
            </p:cNvPr>
            <p:cNvSpPr>
              <a:spLocks/>
            </p:cNvSpPr>
            <p:nvPr/>
          </p:nvSpPr>
          <p:spPr bwMode="auto">
            <a:xfrm>
              <a:off x="14477704" y="6198964"/>
              <a:ext cx="1120582" cy="1263721"/>
            </a:xfrm>
            <a:custGeom>
              <a:avLst/>
              <a:gdLst>
                <a:gd name="T0" fmla="*/ 121 w 140"/>
                <a:gd name="T1" fmla="*/ 66 h 149"/>
                <a:gd name="T2" fmla="*/ 129 w 140"/>
                <a:gd name="T3" fmla="*/ 54 h 149"/>
                <a:gd name="T4" fmla="*/ 137 w 140"/>
                <a:gd name="T5" fmla="*/ 46 h 149"/>
                <a:gd name="T6" fmla="*/ 135 w 140"/>
                <a:gd name="T7" fmla="*/ 41 h 149"/>
                <a:gd name="T8" fmla="*/ 127 w 140"/>
                <a:gd name="T9" fmla="*/ 37 h 149"/>
                <a:gd name="T10" fmla="*/ 119 w 140"/>
                <a:gd name="T11" fmla="*/ 43 h 149"/>
                <a:gd name="T12" fmla="*/ 106 w 140"/>
                <a:gd name="T13" fmla="*/ 51 h 149"/>
                <a:gd name="T14" fmla="*/ 100 w 140"/>
                <a:gd name="T15" fmla="*/ 45 h 149"/>
                <a:gd name="T16" fmla="*/ 92 w 140"/>
                <a:gd name="T17" fmla="*/ 52 h 149"/>
                <a:gd name="T18" fmla="*/ 77 w 140"/>
                <a:gd name="T19" fmla="*/ 47 h 149"/>
                <a:gd name="T20" fmla="*/ 62 w 140"/>
                <a:gd name="T21" fmla="*/ 41 h 149"/>
                <a:gd name="T22" fmla="*/ 63 w 140"/>
                <a:gd name="T23" fmla="*/ 32 h 149"/>
                <a:gd name="T24" fmla="*/ 52 w 140"/>
                <a:gd name="T25" fmla="*/ 22 h 149"/>
                <a:gd name="T26" fmla="*/ 55 w 140"/>
                <a:gd name="T27" fmla="*/ 12 h 149"/>
                <a:gd name="T28" fmla="*/ 50 w 140"/>
                <a:gd name="T29" fmla="*/ 2 h 149"/>
                <a:gd name="T30" fmla="*/ 40 w 140"/>
                <a:gd name="T31" fmla="*/ 8 h 149"/>
                <a:gd name="T32" fmla="*/ 30 w 140"/>
                <a:gd name="T33" fmla="*/ 12 h 149"/>
                <a:gd name="T34" fmla="*/ 33 w 140"/>
                <a:gd name="T35" fmla="*/ 22 h 149"/>
                <a:gd name="T36" fmla="*/ 29 w 140"/>
                <a:gd name="T37" fmla="*/ 33 h 149"/>
                <a:gd name="T38" fmla="*/ 19 w 140"/>
                <a:gd name="T39" fmla="*/ 44 h 149"/>
                <a:gd name="T40" fmla="*/ 7 w 140"/>
                <a:gd name="T41" fmla="*/ 50 h 149"/>
                <a:gd name="T42" fmla="*/ 14 w 140"/>
                <a:gd name="T43" fmla="*/ 64 h 149"/>
                <a:gd name="T44" fmla="*/ 5 w 140"/>
                <a:gd name="T45" fmla="*/ 64 h 149"/>
                <a:gd name="T46" fmla="*/ 11 w 140"/>
                <a:gd name="T47" fmla="*/ 72 h 149"/>
                <a:gd name="T48" fmla="*/ 11 w 140"/>
                <a:gd name="T49" fmla="*/ 82 h 149"/>
                <a:gd name="T50" fmla="*/ 19 w 140"/>
                <a:gd name="T51" fmla="*/ 78 h 149"/>
                <a:gd name="T52" fmla="*/ 23 w 140"/>
                <a:gd name="T53" fmla="*/ 75 h 149"/>
                <a:gd name="T54" fmla="*/ 22 w 140"/>
                <a:gd name="T55" fmla="*/ 78 h 149"/>
                <a:gd name="T56" fmla="*/ 24 w 140"/>
                <a:gd name="T57" fmla="*/ 82 h 149"/>
                <a:gd name="T58" fmla="*/ 24 w 140"/>
                <a:gd name="T59" fmla="*/ 95 h 149"/>
                <a:gd name="T60" fmla="*/ 26 w 140"/>
                <a:gd name="T61" fmla="*/ 107 h 149"/>
                <a:gd name="T62" fmla="*/ 39 w 140"/>
                <a:gd name="T63" fmla="*/ 134 h 149"/>
                <a:gd name="T64" fmla="*/ 50 w 140"/>
                <a:gd name="T65" fmla="*/ 143 h 149"/>
                <a:gd name="T66" fmla="*/ 57 w 140"/>
                <a:gd name="T67" fmla="*/ 132 h 149"/>
                <a:gd name="T68" fmla="*/ 65 w 140"/>
                <a:gd name="T69" fmla="*/ 107 h 149"/>
                <a:gd name="T70" fmla="*/ 81 w 140"/>
                <a:gd name="T71" fmla="*/ 93 h 149"/>
                <a:gd name="T72" fmla="*/ 91 w 140"/>
                <a:gd name="T73" fmla="*/ 84 h 149"/>
                <a:gd name="T74" fmla="*/ 98 w 140"/>
                <a:gd name="T75" fmla="*/ 74 h 149"/>
                <a:gd name="T76" fmla="*/ 101 w 140"/>
                <a:gd name="T77" fmla="*/ 78 h 149"/>
                <a:gd name="T78" fmla="*/ 100 w 140"/>
                <a:gd name="T79" fmla="*/ 58 h 149"/>
                <a:gd name="T80" fmla="*/ 104 w 140"/>
                <a:gd name="T81" fmla="*/ 57 h 149"/>
                <a:gd name="T82" fmla="*/ 114 w 140"/>
                <a:gd name="T83" fmla="*/ 60 h 149"/>
                <a:gd name="T84" fmla="*/ 115 w 140"/>
                <a:gd name="T85" fmla="*/ 68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0" h="149">
                  <a:moveTo>
                    <a:pt x="117" y="76"/>
                  </a:moveTo>
                  <a:cubicBezTo>
                    <a:pt x="121" y="77"/>
                    <a:pt x="119" y="73"/>
                    <a:pt x="120" y="71"/>
                  </a:cubicBezTo>
                  <a:cubicBezTo>
                    <a:pt x="120" y="69"/>
                    <a:pt x="121" y="67"/>
                    <a:pt x="121" y="66"/>
                  </a:cubicBezTo>
                  <a:cubicBezTo>
                    <a:pt x="122" y="65"/>
                    <a:pt x="124" y="67"/>
                    <a:pt x="125" y="65"/>
                  </a:cubicBezTo>
                  <a:cubicBezTo>
                    <a:pt x="126" y="63"/>
                    <a:pt x="126" y="61"/>
                    <a:pt x="126" y="59"/>
                  </a:cubicBezTo>
                  <a:cubicBezTo>
                    <a:pt x="127" y="57"/>
                    <a:pt x="129" y="56"/>
                    <a:pt x="129" y="54"/>
                  </a:cubicBezTo>
                  <a:cubicBezTo>
                    <a:pt x="129" y="52"/>
                    <a:pt x="132" y="50"/>
                    <a:pt x="133" y="49"/>
                  </a:cubicBezTo>
                  <a:cubicBezTo>
                    <a:pt x="136" y="46"/>
                    <a:pt x="135" y="49"/>
                    <a:pt x="137" y="50"/>
                  </a:cubicBezTo>
                  <a:cubicBezTo>
                    <a:pt x="137" y="50"/>
                    <a:pt x="137" y="46"/>
                    <a:pt x="137" y="46"/>
                  </a:cubicBezTo>
                  <a:cubicBezTo>
                    <a:pt x="137" y="45"/>
                    <a:pt x="140" y="45"/>
                    <a:pt x="138" y="43"/>
                  </a:cubicBezTo>
                  <a:cubicBezTo>
                    <a:pt x="137" y="43"/>
                    <a:pt x="135" y="43"/>
                    <a:pt x="134" y="43"/>
                  </a:cubicBezTo>
                  <a:cubicBezTo>
                    <a:pt x="134" y="42"/>
                    <a:pt x="135" y="41"/>
                    <a:pt x="135" y="41"/>
                  </a:cubicBezTo>
                  <a:cubicBezTo>
                    <a:pt x="136" y="40"/>
                    <a:pt x="135" y="39"/>
                    <a:pt x="134" y="38"/>
                  </a:cubicBezTo>
                  <a:cubicBezTo>
                    <a:pt x="133" y="37"/>
                    <a:pt x="133" y="37"/>
                    <a:pt x="132" y="38"/>
                  </a:cubicBezTo>
                  <a:cubicBezTo>
                    <a:pt x="130" y="39"/>
                    <a:pt x="129" y="38"/>
                    <a:pt x="127" y="37"/>
                  </a:cubicBezTo>
                  <a:cubicBezTo>
                    <a:pt x="126" y="37"/>
                    <a:pt x="124" y="39"/>
                    <a:pt x="124" y="40"/>
                  </a:cubicBezTo>
                  <a:cubicBezTo>
                    <a:pt x="123" y="41"/>
                    <a:pt x="122" y="40"/>
                    <a:pt x="121" y="41"/>
                  </a:cubicBezTo>
                  <a:cubicBezTo>
                    <a:pt x="120" y="41"/>
                    <a:pt x="119" y="42"/>
                    <a:pt x="119" y="43"/>
                  </a:cubicBezTo>
                  <a:cubicBezTo>
                    <a:pt x="117" y="45"/>
                    <a:pt x="116" y="46"/>
                    <a:pt x="114" y="45"/>
                  </a:cubicBezTo>
                  <a:cubicBezTo>
                    <a:pt x="113" y="46"/>
                    <a:pt x="114" y="48"/>
                    <a:pt x="115" y="49"/>
                  </a:cubicBezTo>
                  <a:cubicBezTo>
                    <a:pt x="117" y="53"/>
                    <a:pt x="108" y="50"/>
                    <a:pt x="106" y="51"/>
                  </a:cubicBezTo>
                  <a:cubicBezTo>
                    <a:pt x="105" y="52"/>
                    <a:pt x="102" y="51"/>
                    <a:pt x="101" y="50"/>
                  </a:cubicBezTo>
                  <a:cubicBezTo>
                    <a:pt x="100" y="49"/>
                    <a:pt x="101" y="47"/>
                    <a:pt x="101" y="47"/>
                  </a:cubicBezTo>
                  <a:cubicBezTo>
                    <a:pt x="101" y="47"/>
                    <a:pt x="101" y="44"/>
                    <a:pt x="100" y="45"/>
                  </a:cubicBezTo>
                  <a:cubicBezTo>
                    <a:pt x="98" y="45"/>
                    <a:pt x="96" y="45"/>
                    <a:pt x="96" y="48"/>
                  </a:cubicBezTo>
                  <a:cubicBezTo>
                    <a:pt x="97" y="49"/>
                    <a:pt x="98" y="52"/>
                    <a:pt x="97" y="52"/>
                  </a:cubicBezTo>
                  <a:cubicBezTo>
                    <a:pt x="95" y="52"/>
                    <a:pt x="94" y="54"/>
                    <a:pt x="92" y="52"/>
                  </a:cubicBezTo>
                  <a:cubicBezTo>
                    <a:pt x="91" y="50"/>
                    <a:pt x="90" y="53"/>
                    <a:pt x="89" y="52"/>
                  </a:cubicBezTo>
                  <a:cubicBezTo>
                    <a:pt x="86" y="51"/>
                    <a:pt x="85" y="51"/>
                    <a:pt x="82" y="50"/>
                  </a:cubicBezTo>
                  <a:cubicBezTo>
                    <a:pt x="80" y="49"/>
                    <a:pt x="79" y="47"/>
                    <a:pt x="77" y="47"/>
                  </a:cubicBezTo>
                  <a:cubicBezTo>
                    <a:pt x="74" y="48"/>
                    <a:pt x="74" y="47"/>
                    <a:pt x="72" y="46"/>
                  </a:cubicBezTo>
                  <a:cubicBezTo>
                    <a:pt x="70" y="45"/>
                    <a:pt x="68" y="46"/>
                    <a:pt x="67" y="45"/>
                  </a:cubicBezTo>
                  <a:cubicBezTo>
                    <a:pt x="65" y="43"/>
                    <a:pt x="63" y="42"/>
                    <a:pt x="62" y="41"/>
                  </a:cubicBezTo>
                  <a:cubicBezTo>
                    <a:pt x="60" y="40"/>
                    <a:pt x="59" y="40"/>
                    <a:pt x="60" y="38"/>
                  </a:cubicBezTo>
                  <a:cubicBezTo>
                    <a:pt x="61" y="37"/>
                    <a:pt x="60" y="35"/>
                    <a:pt x="62" y="34"/>
                  </a:cubicBezTo>
                  <a:cubicBezTo>
                    <a:pt x="64" y="33"/>
                    <a:pt x="65" y="34"/>
                    <a:pt x="63" y="32"/>
                  </a:cubicBezTo>
                  <a:cubicBezTo>
                    <a:pt x="61" y="31"/>
                    <a:pt x="59" y="29"/>
                    <a:pt x="57" y="28"/>
                  </a:cubicBezTo>
                  <a:cubicBezTo>
                    <a:pt x="56" y="28"/>
                    <a:pt x="55" y="26"/>
                    <a:pt x="53" y="26"/>
                  </a:cubicBezTo>
                  <a:cubicBezTo>
                    <a:pt x="53" y="26"/>
                    <a:pt x="53" y="23"/>
                    <a:pt x="52" y="22"/>
                  </a:cubicBezTo>
                  <a:cubicBezTo>
                    <a:pt x="47" y="17"/>
                    <a:pt x="57" y="23"/>
                    <a:pt x="57" y="19"/>
                  </a:cubicBezTo>
                  <a:cubicBezTo>
                    <a:pt x="57" y="17"/>
                    <a:pt x="56" y="17"/>
                    <a:pt x="54" y="15"/>
                  </a:cubicBezTo>
                  <a:cubicBezTo>
                    <a:pt x="53" y="14"/>
                    <a:pt x="53" y="13"/>
                    <a:pt x="55" y="12"/>
                  </a:cubicBezTo>
                  <a:cubicBezTo>
                    <a:pt x="57" y="12"/>
                    <a:pt x="56" y="9"/>
                    <a:pt x="58" y="8"/>
                  </a:cubicBezTo>
                  <a:cubicBezTo>
                    <a:pt x="59" y="7"/>
                    <a:pt x="61" y="6"/>
                    <a:pt x="60" y="4"/>
                  </a:cubicBezTo>
                  <a:cubicBezTo>
                    <a:pt x="58" y="1"/>
                    <a:pt x="53" y="0"/>
                    <a:pt x="50" y="2"/>
                  </a:cubicBezTo>
                  <a:cubicBezTo>
                    <a:pt x="49" y="3"/>
                    <a:pt x="49" y="3"/>
                    <a:pt x="47" y="4"/>
                  </a:cubicBezTo>
                  <a:cubicBezTo>
                    <a:pt x="46" y="4"/>
                    <a:pt x="46" y="6"/>
                    <a:pt x="45" y="7"/>
                  </a:cubicBezTo>
                  <a:cubicBezTo>
                    <a:pt x="43" y="8"/>
                    <a:pt x="41" y="7"/>
                    <a:pt x="40" y="8"/>
                  </a:cubicBezTo>
                  <a:cubicBezTo>
                    <a:pt x="39" y="9"/>
                    <a:pt x="37" y="9"/>
                    <a:pt x="35" y="8"/>
                  </a:cubicBezTo>
                  <a:cubicBezTo>
                    <a:pt x="33" y="8"/>
                    <a:pt x="32" y="7"/>
                    <a:pt x="30" y="8"/>
                  </a:cubicBezTo>
                  <a:cubicBezTo>
                    <a:pt x="28" y="8"/>
                    <a:pt x="29" y="11"/>
                    <a:pt x="30" y="12"/>
                  </a:cubicBezTo>
                  <a:cubicBezTo>
                    <a:pt x="30" y="14"/>
                    <a:pt x="30" y="16"/>
                    <a:pt x="30" y="17"/>
                  </a:cubicBezTo>
                  <a:cubicBezTo>
                    <a:pt x="31" y="19"/>
                    <a:pt x="33" y="19"/>
                    <a:pt x="35" y="20"/>
                  </a:cubicBezTo>
                  <a:cubicBezTo>
                    <a:pt x="36" y="22"/>
                    <a:pt x="34" y="22"/>
                    <a:pt x="33" y="22"/>
                  </a:cubicBezTo>
                  <a:cubicBezTo>
                    <a:pt x="32" y="24"/>
                    <a:pt x="33" y="26"/>
                    <a:pt x="33" y="28"/>
                  </a:cubicBezTo>
                  <a:cubicBezTo>
                    <a:pt x="33" y="29"/>
                    <a:pt x="31" y="29"/>
                    <a:pt x="31" y="29"/>
                  </a:cubicBezTo>
                  <a:cubicBezTo>
                    <a:pt x="29" y="30"/>
                    <a:pt x="31" y="33"/>
                    <a:pt x="29" y="33"/>
                  </a:cubicBezTo>
                  <a:cubicBezTo>
                    <a:pt x="27" y="34"/>
                    <a:pt x="26" y="35"/>
                    <a:pt x="26" y="36"/>
                  </a:cubicBezTo>
                  <a:cubicBezTo>
                    <a:pt x="25" y="38"/>
                    <a:pt x="24" y="38"/>
                    <a:pt x="22" y="39"/>
                  </a:cubicBezTo>
                  <a:cubicBezTo>
                    <a:pt x="20" y="40"/>
                    <a:pt x="20" y="43"/>
                    <a:pt x="19" y="44"/>
                  </a:cubicBezTo>
                  <a:cubicBezTo>
                    <a:pt x="18" y="46"/>
                    <a:pt x="16" y="45"/>
                    <a:pt x="15" y="47"/>
                  </a:cubicBezTo>
                  <a:cubicBezTo>
                    <a:pt x="13" y="48"/>
                    <a:pt x="12" y="44"/>
                    <a:pt x="11" y="46"/>
                  </a:cubicBezTo>
                  <a:cubicBezTo>
                    <a:pt x="10" y="47"/>
                    <a:pt x="6" y="49"/>
                    <a:pt x="7" y="50"/>
                  </a:cubicBezTo>
                  <a:cubicBezTo>
                    <a:pt x="7" y="52"/>
                    <a:pt x="10" y="52"/>
                    <a:pt x="10" y="54"/>
                  </a:cubicBezTo>
                  <a:cubicBezTo>
                    <a:pt x="9" y="57"/>
                    <a:pt x="11" y="57"/>
                    <a:pt x="13" y="58"/>
                  </a:cubicBezTo>
                  <a:cubicBezTo>
                    <a:pt x="13" y="60"/>
                    <a:pt x="14" y="62"/>
                    <a:pt x="14" y="64"/>
                  </a:cubicBezTo>
                  <a:cubicBezTo>
                    <a:pt x="14" y="64"/>
                    <a:pt x="11" y="64"/>
                    <a:pt x="10" y="64"/>
                  </a:cubicBezTo>
                  <a:cubicBezTo>
                    <a:pt x="9" y="64"/>
                    <a:pt x="8" y="65"/>
                    <a:pt x="7" y="65"/>
                  </a:cubicBezTo>
                  <a:cubicBezTo>
                    <a:pt x="7" y="65"/>
                    <a:pt x="6" y="64"/>
                    <a:pt x="5" y="64"/>
                  </a:cubicBezTo>
                  <a:cubicBezTo>
                    <a:pt x="4" y="64"/>
                    <a:pt x="0" y="66"/>
                    <a:pt x="0" y="67"/>
                  </a:cubicBezTo>
                  <a:cubicBezTo>
                    <a:pt x="2" y="69"/>
                    <a:pt x="3" y="70"/>
                    <a:pt x="5" y="72"/>
                  </a:cubicBezTo>
                  <a:cubicBezTo>
                    <a:pt x="5" y="72"/>
                    <a:pt x="11" y="72"/>
                    <a:pt x="11" y="72"/>
                  </a:cubicBezTo>
                  <a:cubicBezTo>
                    <a:pt x="11" y="73"/>
                    <a:pt x="9" y="74"/>
                    <a:pt x="8" y="74"/>
                  </a:cubicBezTo>
                  <a:cubicBezTo>
                    <a:pt x="7" y="75"/>
                    <a:pt x="4" y="73"/>
                    <a:pt x="4" y="75"/>
                  </a:cubicBezTo>
                  <a:cubicBezTo>
                    <a:pt x="4" y="77"/>
                    <a:pt x="9" y="80"/>
                    <a:pt x="11" y="82"/>
                  </a:cubicBezTo>
                  <a:cubicBezTo>
                    <a:pt x="12" y="83"/>
                    <a:pt x="13" y="83"/>
                    <a:pt x="15" y="83"/>
                  </a:cubicBezTo>
                  <a:cubicBezTo>
                    <a:pt x="17" y="82"/>
                    <a:pt x="20" y="81"/>
                    <a:pt x="21" y="79"/>
                  </a:cubicBezTo>
                  <a:cubicBezTo>
                    <a:pt x="21" y="79"/>
                    <a:pt x="20" y="78"/>
                    <a:pt x="19" y="78"/>
                  </a:cubicBezTo>
                  <a:cubicBezTo>
                    <a:pt x="19" y="77"/>
                    <a:pt x="20" y="77"/>
                    <a:pt x="20" y="77"/>
                  </a:cubicBezTo>
                  <a:cubicBezTo>
                    <a:pt x="21" y="76"/>
                    <a:pt x="20" y="75"/>
                    <a:pt x="21" y="75"/>
                  </a:cubicBezTo>
                  <a:cubicBezTo>
                    <a:pt x="21" y="75"/>
                    <a:pt x="23" y="75"/>
                    <a:pt x="23" y="75"/>
                  </a:cubicBezTo>
                  <a:cubicBezTo>
                    <a:pt x="23" y="76"/>
                    <a:pt x="21" y="76"/>
                    <a:pt x="22" y="77"/>
                  </a:cubicBezTo>
                  <a:cubicBezTo>
                    <a:pt x="22" y="77"/>
                    <a:pt x="23" y="77"/>
                    <a:pt x="23" y="77"/>
                  </a:cubicBezTo>
                  <a:cubicBezTo>
                    <a:pt x="23" y="78"/>
                    <a:pt x="22" y="78"/>
                    <a:pt x="22" y="78"/>
                  </a:cubicBezTo>
                  <a:cubicBezTo>
                    <a:pt x="21" y="78"/>
                    <a:pt x="23" y="78"/>
                    <a:pt x="23" y="78"/>
                  </a:cubicBezTo>
                  <a:cubicBezTo>
                    <a:pt x="23" y="79"/>
                    <a:pt x="22" y="79"/>
                    <a:pt x="22" y="80"/>
                  </a:cubicBezTo>
                  <a:cubicBezTo>
                    <a:pt x="21" y="80"/>
                    <a:pt x="23" y="81"/>
                    <a:pt x="24" y="82"/>
                  </a:cubicBezTo>
                  <a:cubicBezTo>
                    <a:pt x="25" y="83"/>
                    <a:pt x="23" y="85"/>
                    <a:pt x="22" y="87"/>
                  </a:cubicBezTo>
                  <a:cubicBezTo>
                    <a:pt x="22" y="88"/>
                    <a:pt x="23" y="89"/>
                    <a:pt x="24" y="90"/>
                  </a:cubicBezTo>
                  <a:cubicBezTo>
                    <a:pt x="24" y="92"/>
                    <a:pt x="24" y="93"/>
                    <a:pt x="24" y="95"/>
                  </a:cubicBezTo>
                  <a:cubicBezTo>
                    <a:pt x="24" y="97"/>
                    <a:pt x="23" y="100"/>
                    <a:pt x="23" y="101"/>
                  </a:cubicBezTo>
                  <a:cubicBezTo>
                    <a:pt x="23" y="101"/>
                    <a:pt x="24" y="99"/>
                    <a:pt x="24" y="99"/>
                  </a:cubicBezTo>
                  <a:cubicBezTo>
                    <a:pt x="25" y="100"/>
                    <a:pt x="26" y="106"/>
                    <a:pt x="26" y="107"/>
                  </a:cubicBezTo>
                  <a:cubicBezTo>
                    <a:pt x="27" y="109"/>
                    <a:pt x="29" y="112"/>
                    <a:pt x="30" y="115"/>
                  </a:cubicBezTo>
                  <a:cubicBezTo>
                    <a:pt x="31" y="118"/>
                    <a:pt x="31" y="121"/>
                    <a:pt x="32" y="124"/>
                  </a:cubicBezTo>
                  <a:cubicBezTo>
                    <a:pt x="34" y="128"/>
                    <a:pt x="37" y="131"/>
                    <a:pt x="39" y="134"/>
                  </a:cubicBezTo>
                  <a:cubicBezTo>
                    <a:pt x="40" y="137"/>
                    <a:pt x="40" y="140"/>
                    <a:pt x="41" y="143"/>
                  </a:cubicBezTo>
                  <a:cubicBezTo>
                    <a:pt x="43" y="146"/>
                    <a:pt x="45" y="149"/>
                    <a:pt x="48" y="146"/>
                  </a:cubicBezTo>
                  <a:cubicBezTo>
                    <a:pt x="50" y="145"/>
                    <a:pt x="50" y="144"/>
                    <a:pt x="50" y="143"/>
                  </a:cubicBezTo>
                  <a:cubicBezTo>
                    <a:pt x="50" y="141"/>
                    <a:pt x="52" y="140"/>
                    <a:pt x="53" y="139"/>
                  </a:cubicBezTo>
                  <a:cubicBezTo>
                    <a:pt x="54" y="138"/>
                    <a:pt x="56" y="138"/>
                    <a:pt x="57" y="137"/>
                  </a:cubicBezTo>
                  <a:cubicBezTo>
                    <a:pt x="58" y="136"/>
                    <a:pt x="57" y="133"/>
                    <a:pt x="57" y="132"/>
                  </a:cubicBezTo>
                  <a:cubicBezTo>
                    <a:pt x="56" y="128"/>
                    <a:pt x="61" y="125"/>
                    <a:pt x="60" y="122"/>
                  </a:cubicBezTo>
                  <a:cubicBezTo>
                    <a:pt x="59" y="119"/>
                    <a:pt x="58" y="116"/>
                    <a:pt x="58" y="113"/>
                  </a:cubicBezTo>
                  <a:cubicBezTo>
                    <a:pt x="58" y="109"/>
                    <a:pt x="62" y="108"/>
                    <a:pt x="65" y="107"/>
                  </a:cubicBezTo>
                  <a:cubicBezTo>
                    <a:pt x="66" y="106"/>
                    <a:pt x="69" y="106"/>
                    <a:pt x="69" y="105"/>
                  </a:cubicBezTo>
                  <a:cubicBezTo>
                    <a:pt x="70" y="103"/>
                    <a:pt x="71" y="102"/>
                    <a:pt x="72" y="101"/>
                  </a:cubicBezTo>
                  <a:cubicBezTo>
                    <a:pt x="75" y="98"/>
                    <a:pt x="78" y="95"/>
                    <a:pt x="81" y="93"/>
                  </a:cubicBezTo>
                  <a:cubicBezTo>
                    <a:pt x="82" y="92"/>
                    <a:pt x="83" y="90"/>
                    <a:pt x="84" y="89"/>
                  </a:cubicBezTo>
                  <a:cubicBezTo>
                    <a:pt x="85" y="88"/>
                    <a:pt x="87" y="88"/>
                    <a:pt x="88" y="87"/>
                  </a:cubicBezTo>
                  <a:cubicBezTo>
                    <a:pt x="89" y="86"/>
                    <a:pt x="90" y="85"/>
                    <a:pt x="91" y="84"/>
                  </a:cubicBezTo>
                  <a:cubicBezTo>
                    <a:pt x="92" y="83"/>
                    <a:pt x="90" y="82"/>
                    <a:pt x="90" y="81"/>
                  </a:cubicBezTo>
                  <a:cubicBezTo>
                    <a:pt x="91" y="79"/>
                    <a:pt x="94" y="79"/>
                    <a:pt x="95" y="78"/>
                  </a:cubicBezTo>
                  <a:cubicBezTo>
                    <a:pt x="96" y="78"/>
                    <a:pt x="98" y="75"/>
                    <a:pt x="98" y="74"/>
                  </a:cubicBezTo>
                  <a:cubicBezTo>
                    <a:pt x="98" y="76"/>
                    <a:pt x="96" y="76"/>
                    <a:pt x="97" y="78"/>
                  </a:cubicBezTo>
                  <a:cubicBezTo>
                    <a:pt x="99" y="79"/>
                    <a:pt x="100" y="76"/>
                    <a:pt x="100" y="76"/>
                  </a:cubicBezTo>
                  <a:cubicBezTo>
                    <a:pt x="101" y="77"/>
                    <a:pt x="100" y="78"/>
                    <a:pt x="101" y="78"/>
                  </a:cubicBezTo>
                  <a:cubicBezTo>
                    <a:pt x="102" y="75"/>
                    <a:pt x="101" y="72"/>
                    <a:pt x="99" y="69"/>
                  </a:cubicBezTo>
                  <a:cubicBezTo>
                    <a:pt x="98" y="67"/>
                    <a:pt x="96" y="65"/>
                    <a:pt x="97" y="62"/>
                  </a:cubicBezTo>
                  <a:cubicBezTo>
                    <a:pt x="98" y="59"/>
                    <a:pt x="103" y="61"/>
                    <a:pt x="100" y="58"/>
                  </a:cubicBezTo>
                  <a:cubicBezTo>
                    <a:pt x="99" y="57"/>
                    <a:pt x="97" y="56"/>
                    <a:pt x="98" y="54"/>
                  </a:cubicBezTo>
                  <a:cubicBezTo>
                    <a:pt x="99" y="53"/>
                    <a:pt x="100" y="54"/>
                    <a:pt x="102" y="55"/>
                  </a:cubicBezTo>
                  <a:cubicBezTo>
                    <a:pt x="103" y="56"/>
                    <a:pt x="104" y="55"/>
                    <a:pt x="104" y="57"/>
                  </a:cubicBezTo>
                  <a:cubicBezTo>
                    <a:pt x="104" y="58"/>
                    <a:pt x="104" y="59"/>
                    <a:pt x="106" y="60"/>
                  </a:cubicBezTo>
                  <a:cubicBezTo>
                    <a:pt x="107" y="60"/>
                    <a:pt x="109" y="60"/>
                    <a:pt x="110" y="60"/>
                  </a:cubicBezTo>
                  <a:cubicBezTo>
                    <a:pt x="111" y="60"/>
                    <a:pt x="113" y="61"/>
                    <a:pt x="114" y="60"/>
                  </a:cubicBezTo>
                  <a:cubicBezTo>
                    <a:pt x="119" y="59"/>
                    <a:pt x="115" y="65"/>
                    <a:pt x="113" y="66"/>
                  </a:cubicBezTo>
                  <a:cubicBezTo>
                    <a:pt x="110" y="66"/>
                    <a:pt x="112" y="70"/>
                    <a:pt x="112" y="71"/>
                  </a:cubicBezTo>
                  <a:cubicBezTo>
                    <a:pt x="113" y="71"/>
                    <a:pt x="115" y="67"/>
                    <a:pt x="115" y="68"/>
                  </a:cubicBezTo>
                  <a:cubicBezTo>
                    <a:pt x="115" y="71"/>
                    <a:pt x="117" y="74"/>
                    <a:pt x="117" y="76"/>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80" name="Freeform 702">
              <a:extLst>
                <a:ext uri="{FF2B5EF4-FFF2-40B4-BE49-F238E27FC236}">
                  <a16:creationId xmlns:a16="http://schemas.microsoft.com/office/drawing/2014/main" xmlns="" id="{585379BD-1B6F-4B8F-B423-1D808D1D51F9}"/>
                </a:ext>
              </a:extLst>
            </p:cNvPr>
            <p:cNvSpPr>
              <a:spLocks/>
            </p:cNvSpPr>
            <p:nvPr/>
          </p:nvSpPr>
          <p:spPr bwMode="auto">
            <a:xfrm>
              <a:off x="15399253" y="6548074"/>
              <a:ext cx="327177" cy="830941"/>
            </a:xfrm>
            <a:custGeom>
              <a:avLst/>
              <a:gdLst>
                <a:gd name="T0" fmla="*/ 37 w 41"/>
                <a:gd name="T1" fmla="*/ 37 h 98"/>
                <a:gd name="T2" fmla="*/ 34 w 41"/>
                <a:gd name="T3" fmla="*/ 35 h 98"/>
                <a:gd name="T4" fmla="*/ 31 w 41"/>
                <a:gd name="T5" fmla="*/ 29 h 98"/>
                <a:gd name="T6" fmla="*/ 32 w 41"/>
                <a:gd name="T7" fmla="*/ 25 h 98"/>
                <a:gd name="T8" fmla="*/ 25 w 41"/>
                <a:gd name="T9" fmla="*/ 22 h 98"/>
                <a:gd name="T10" fmla="*/ 30 w 41"/>
                <a:gd name="T11" fmla="*/ 10 h 98"/>
                <a:gd name="T12" fmla="*/ 28 w 41"/>
                <a:gd name="T13" fmla="*/ 6 h 98"/>
                <a:gd name="T14" fmla="*/ 23 w 41"/>
                <a:gd name="T15" fmla="*/ 2 h 98"/>
                <a:gd name="T16" fmla="*/ 22 w 41"/>
                <a:gd name="T17" fmla="*/ 9 h 98"/>
                <a:gd name="T18" fmla="*/ 18 w 41"/>
                <a:gd name="T19" fmla="*/ 9 h 98"/>
                <a:gd name="T20" fmla="*/ 13 w 41"/>
                <a:gd name="T21" fmla="*/ 15 h 98"/>
                <a:gd name="T22" fmla="*/ 11 w 41"/>
                <a:gd name="T23" fmla="*/ 21 h 98"/>
                <a:gd name="T24" fmla="*/ 6 w 41"/>
                <a:gd name="T25" fmla="*/ 25 h 98"/>
                <a:gd name="T26" fmla="*/ 2 w 41"/>
                <a:gd name="T27" fmla="*/ 35 h 98"/>
                <a:gd name="T28" fmla="*/ 0 w 41"/>
                <a:gd name="T29" fmla="*/ 40 h 98"/>
                <a:gd name="T30" fmla="*/ 4 w 41"/>
                <a:gd name="T31" fmla="*/ 44 h 98"/>
                <a:gd name="T32" fmla="*/ 7 w 41"/>
                <a:gd name="T33" fmla="*/ 52 h 98"/>
                <a:gd name="T34" fmla="*/ 11 w 41"/>
                <a:gd name="T35" fmla="*/ 58 h 98"/>
                <a:gd name="T36" fmla="*/ 11 w 41"/>
                <a:gd name="T37" fmla="*/ 64 h 98"/>
                <a:gd name="T38" fmla="*/ 12 w 41"/>
                <a:gd name="T39" fmla="*/ 66 h 98"/>
                <a:gd name="T40" fmla="*/ 14 w 41"/>
                <a:gd name="T41" fmla="*/ 66 h 98"/>
                <a:gd name="T42" fmla="*/ 17 w 41"/>
                <a:gd name="T43" fmla="*/ 65 h 98"/>
                <a:gd name="T44" fmla="*/ 22 w 41"/>
                <a:gd name="T45" fmla="*/ 64 h 98"/>
                <a:gd name="T46" fmla="*/ 25 w 41"/>
                <a:gd name="T47" fmla="*/ 72 h 98"/>
                <a:gd name="T48" fmla="*/ 29 w 41"/>
                <a:gd name="T49" fmla="*/ 80 h 98"/>
                <a:gd name="T50" fmla="*/ 30 w 41"/>
                <a:gd name="T51" fmla="*/ 85 h 98"/>
                <a:gd name="T52" fmla="*/ 29 w 41"/>
                <a:gd name="T53" fmla="*/ 88 h 98"/>
                <a:gd name="T54" fmla="*/ 29 w 41"/>
                <a:gd name="T55" fmla="*/ 98 h 98"/>
                <a:gd name="T56" fmla="*/ 34 w 41"/>
                <a:gd name="T57" fmla="*/ 85 h 98"/>
                <a:gd name="T58" fmla="*/ 28 w 41"/>
                <a:gd name="T59" fmla="*/ 71 h 98"/>
                <a:gd name="T60" fmla="*/ 30 w 41"/>
                <a:gd name="T61" fmla="*/ 65 h 98"/>
                <a:gd name="T62" fmla="*/ 26 w 41"/>
                <a:gd name="T63" fmla="*/ 49 h 98"/>
                <a:gd name="T64" fmla="*/ 34 w 41"/>
                <a:gd name="T65" fmla="*/ 44 h 98"/>
                <a:gd name="T66" fmla="*/ 41 w 41"/>
                <a:gd name="T67" fmla="*/ 3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1" h="98">
                  <a:moveTo>
                    <a:pt x="39" y="38"/>
                  </a:moveTo>
                  <a:cubicBezTo>
                    <a:pt x="38" y="38"/>
                    <a:pt x="37" y="39"/>
                    <a:pt x="37" y="37"/>
                  </a:cubicBezTo>
                  <a:cubicBezTo>
                    <a:pt x="37" y="37"/>
                    <a:pt x="37" y="36"/>
                    <a:pt x="37" y="36"/>
                  </a:cubicBezTo>
                  <a:cubicBezTo>
                    <a:pt x="37" y="35"/>
                    <a:pt x="34" y="35"/>
                    <a:pt x="34" y="35"/>
                  </a:cubicBezTo>
                  <a:cubicBezTo>
                    <a:pt x="33" y="34"/>
                    <a:pt x="34" y="32"/>
                    <a:pt x="34" y="31"/>
                  </a:cubicBezTo>
                  <a:cubicBezTo>
                    <a:pt x="35" y="29"/>
                    <a:pt x="32" y="30"/>
                    <a:pt x="31" y="29"/>
                  </a:cubicBezTo>
                  <a:cubicBezTo>
                    <a:pt x="31" y="28"/>
                    <a:pt x="30" y="28"/>
                    <a:pt x="30" y="27"/>
                  </a:cubicBezTo>
                  <a:cubicBezTo>
                    <a:pt x="30" y="26"/>
                    <a:pt x="32" y="25"/>
                    <a:pt x="32" y="25"/>
                  </a:cubicBezTo>
                  <a:cubicBezTo>
                    <a:pt x="31" y="23"/>
                    <a:pt x="25" y="26"/>
                    <a:pt x="24" y="25"/>
                  </a:cubicBezTo>
                  <a:cubicBezTo>
                    <a:pt x="24" y="25"/>
                    <a:pt x="25" y="23"/>
                    <a:pt x="25" y="22"/>
                  </a:cubicBezTo>
                  <a:cubicBezTo>
                    <a:pt x="24" y="21"/>
                    <a:pt x="27" y="19"/>
                    <a:pt x="27" y="18"/>
                  </a:cubicBezTo>
                  <a:cubicBezTo>
                    <a:pt x="29" y="15"/>
                    <a:pt x="31" y="13"/>
                    <a:pt x="30" y="10"/>
                  </a:cubicBezTo>
                  <a:cubicBezTo>
                    <a:pt x="30" y="9"/>
                    <a:pt x="31" y="8"/>
                    <a:pt x="31" y="7"/>
                  </a:cubicBezTo>
                  <a:cubicBezTo>
                    <a:pt x="31" y="5"/>
                    <a:pt x="29" y="7"/>
                    <a:pt x="28" y="6"/>
                  </a:cubicBezTo>
                  <a:cubicBezTo>
                    <a:pt x="28" y="4"/>
                    <a:pt x="27" y="3"/>
                    <a:pt x="27" y="2"/>
                  </a:cubicBezTo>
                  <a:cubicBezTo>
                    <a:pt x="25" y="0"/>
                    <a:pt x="25" y="3"/>
                    <a:pt x="23" y="2"/>
                  </a:cubicBezTo>
                  <a:cubicBezTo>
                    <a:pt x="24" y="4"/>
                    <a:pt x="22" y="4"/>
                    <a:pt x="22" y="5"/>
                  </a:cubicBezTo>
                  <a:cubicBezTo>
                    <a:pt x="22" y="5"/>
                    <a:pt x="22" y="9"/>
                    <a:pt x="22" y="9"/>
                  </a:cubicBezTo>
                  <a:cubicBezTo>
                    <a:pt x="21" y="9"/>
                    <a:pt x="21" y="7"/>
                    <a:pt x="21" y="7"/>
                  </a:cubicBezTo>
                  <a:cubicBezTo>
                    <a:pt x="19" y="7"/>
                    <a:pt x="18" y="8"/>
                    <a:pt x="18" y="9"/>
                  </a:cubicBezTo>
                  <a:cubicBezTo>
                    <a:pt x="17" y="10"/>
                    <a:pt x="15" y="10"/>
                    <a:pt x="14" y="11"/>
                  </a:cubicBezTo>
                  <a:cubicBezTo>
                    <a:pt x="13" y="12"/>
                    <a:pt x="14" y="14"/>
                    <a:pt x="13" y="15"/>
                  </a:cubicBezTo>
                  <a:cubicBezTo>
                    <a:pt x="13" y="16"/>
                    <a:pt x="12" y="17"/>
                    <a:pt x="11" y="18"/>
                  </a:cubicBezTo>
                  <a:cubicBezTo>
                    <a:pt x="11" y="19"/>
                    <a:pt x="11" y="20"/>
                    <a:pt x="11" y="21"/>
                  </a:cubicBezTo>
                  <a:cubicBezTo>
                    <a:pt x="11" y="23"/>
                    <a:pt x="10" y="25"/>
                    <a:pt x="9" y="25"/>
                  </a:cubicBezTo>
                  <a:cubicBezTo>
                    <a:pt x="8" y="25"/>
                    <a:pt x="7" y="25"/>
                    <a:pt x="6" y="25"/>
                  </a:cubicBezTo>
                  <a:cubicBezTo>
                    <a:pt x="5" y="27"/>
                    <a:pt x="6" y="35"/>
                    <a:pt x="4" y="35"/>
                  </a:cubicBezTo>
                  <a:cubicBezTo>
                    <a:pt x="4" y="35"/>
                    <a:pt x="2" y="35"/>
                    <a:pt x="2" y="35"/>
                  </a:cubicBezTo>
                  <a:cubicBezTo>
                    <a:pt x="2" y="36"/>
                    <a:pt x="2" y="37"/>
                    <a:pt x="2" y="37"/>
                  </a:cubicBezTo>
                  <a:cubicBezTo>
                    <a:pt x="2" y="38"/>
                    <a:pt x="1" y="39"/>
                    <a:pt x="0" y="40"/>
                  </a:cubicBezTo>
                  <a:cubicBezTo>
                    <a:pt x="0" y="41"/>
                    <a:pt x="4" y="46"/>
                    <a:pt x="5" y="47"/>
                  </a:cubicBezTo>
                  <a:cubicBezTo>
                    <a:pt x="5" y="47"/>
                    <a:pt x="4" y="44"/>
                    <a:pt x="4" y="44"/>
                  </a:cubicBezTo>
                  <a:cubicBezTo>
                    <a:pt x="4" y="44"/>
                    <a:pt x="7" y="48"/>
                    <a:pt x="7" y="48"/>
                  </a:cubicBezTo>
                  <a:cubicBezTo>
                    <a:pt x="8" y="50"/>
                    <a:pt x="6" y="50"/>
                    <a:pt x="7" y="52"/>
                  </a:cubicBezTo>
                  <a:cubicBezTo>
                    <a:pt x="6" y="51"/>
                    <a:pt x="8" y="51"/>
                    <a:pt x="9" y="52"/>
                  </a:cubicBezTo>
                  <a:cubicBezTo>
                    <a:pt x="10" y="54"/>
                    <a:pt x="11" y="56"/>
                    <a:pt x="11" y="58"/>
                  </a:cubicBezTo>
                  <a:cubicBezTo>
                    <a:pt x="11" y="58"/>
                    <a:pt x="10" y="67"/>
                    <a:pt x="10" y="67"/>
                  </a:cubicBezTo>
                  <a:cubicBezTo>
                    <a:pt x="11" y="67"/>
                    <a:pt x="11" y="64"/>
                    <a:pt x="11" y="64"/>
                  </a:cubicBezTo>
                  <a:cubicBezTo>
                    <a:pt x="11" y="64"/>
                    <a:pt x="11" y="67"/>
                    <a:pt x="11" y="67"/>
                  </a:cubicBezTo>
                  <a:cubicBezTo>
                    <a:pt x="11" y="67"/>
                    <a:pt x="12" y="66"/>
                    <a:pt x="12" y="66"/>
                  </a:cubicBezTo>
                  <a:cubicBezTo>
                    <a:pt x="12" y="66"/>
                    <a:pt x="12" y="68"/>
                    <a:pt x="12" y="68"/>
                  </a:cubicBezTo>
                  <a:cubicBezTo>
                    <a:pt x="13" y="68"/>
                    <a:pt x="13" y="66"/>
                    <a:pt x="14" y="66"/>
                  </a:cubicBezTo>
                  <a:cubicBezTo>
                    <a:pt x="14" y="66"/>
                    <a:pt x="14" y="67"/>
                    <a:pt x="14" y="67"/>
                  </a:cubicBezTo>
                  <a:cubicBezTo>
                    <a:pt x="14" y="67"/>
                    <a:pt x="17" y="66"/>
                    <a:pt x="17" y="65"/>
                  </a:cubicBezTo>
                  <a:cubicBezTo>
                    <a:pt x="18" y="65"/>
                    <a:pt x="23" y="62"/>
                    <a:pt x="21" y="61"/>
                  </a:cubicBezTo>
                  <a:cubicBezTo>
                    <a:pt x="22" y="61"/>
                    <a:pt x="21" y="63"/>
                    <a:pt x="22" y="64"/>
                  </a:cubicBezTo>
                  <a:cubicBezTo>
                    <a:pt x="23" y="64"/>
                    <a:pt x="24" y="64"/>
                    <a:pt x="24" y="65"/>
                  </a:cubicBezTo>
                  <a:cubicBezTo>
                    <a:pt x="25" y="67"/>
                    <a:pt x="25" y="70"/>
                    <a:pt x="25" y="72"/>
                  </a:cubicBezTo>
                  <a:cubicBezTo>
                    <a:pt x="26" y="75"/>
                    <a:pt x="26" y="77"/>
                    <a:pt x="28" y="79"/>
                  </a:cubicBezTo>
                  <a:cubicBezTo>
                    <a:pt x="28" y="79"/>
                    <a:pt x="29" y="80"/>
                    <a:pt x="29" y="80"/>
                  </a:cubicBezTo>
                  <a:cubicBezTo>
                    <a:pt x="29" y="82"/>
                    <a:pt x="30" y="82"/>
                    <a:pt x="30" y="82"/>
                  </a:cubicBezTo>
                  <a:cubicBezTo>
                    <a:pt x="31" y="83"/>
                    <a:pt x="29" y="85"/>
                    <a:pt x="30" y="85"/>
                  </a:cubicBezTo>
                  <a:cubicBezTo>
                    <a:pt x="30" y="85"/>
                    <a:pt x="30" y="85"/>
                    <a:pt x="31" y="85"/>
                  </a:cubicBezTo>
                  <a:cubicBezTo>
                    <a:pt x="31" y="86"/>
                    <a:pt x="29" y="87"/>
                    <a:pt x="29" y="88"/>
                  </a:cubicBezTo>
                  <a:cubicBezTo>
                    <a:pt x="29" y="90"/>
                    <a:pt x="30" y="88"/>
                    <a:pt x="31" y="89"/>
                  </a:cubicBezTo>
                  <a:cubicBezTo>
                    <a:pt x="31" y="89"/>
                    <a:pt x="29" y="97"/>
                    <a:pt x="29" y="98"/>
                  </a:cubicBezTo>
                  <a:cubicBezTo>
                    <a:pt x="31" y="96"/>
                    <a:pt x="32" y="92"/>
                    <a:pt x="33" y="90"/>
                  </a:cubicBezTo>
                  <a:cubicBezTo>
                    <a:pt x="34" y="88"/>
                    <a:pt x="35" y="87"/>
                    <a:pt x="34" y="85"/>
                  </a:cubicBezTo>
                  <a:cubicBezTo>
                    <a:pt x="33" y="83"/>
                    <a:pt x="33" y="82"/>
                    <a:pt x="33" y="80"/>
                  </a:cubicBezTo>
                  <a:cubicBezTo>
                    <a:pt x="32" y="78"/>
                    <a:pt x="27" y="74"/>
                    <a:pt x="28" y="71"/>
                  </a:cubicBezTo>
                  <a:cubicBezTo>
                    <a:pt x="28" y="71"/>
                    <a:pt x="30" y="70"/>
                    <a:pt x="30" y="69"/>
                  </a:cubicBezTo>
                  <a:cubicBezTo>
                    <a:pt x="29" y="67"/>
                    <a:pt x="30" y="67"/>
                    <a:pt x="30" y="65"/>
                  </a:cubicBezTo>
                  <a:cubicBezTo>
                    <a:pt x="31" y="62"/>
                    <a:pt x="27" y="60"/>
                    <a:pt x="26" y="58"/>
                  </a:cubicBezTo>
                  <a:cubicBezTo>
                    <a:pt x="23" y="56"/>
                    <a:pt x="25" y="52"/>
                    <a:pt x="26" y="49"/>
                  </a:cubicBezTo>
                  <a:cubicBezTo>
                    <a:pt x="26" y="47"/>
                    <a:pt x="27" y="47"/>
                    <a:pt x="29" y="47"/>
                  </a:cubicBezTo>
                  <a:cubicBezTo>
                    <a:pt x="31" y="47"/>
                    <a:pt x="33" y="45"/>
                    <a:pt x="34" y="44"/>
                  </a:cubicBezTo>
                  <a:cubicBezTo>
                    <a:pt x="36" y="43"/>
                    <a:pt x="37" y="44"/>
                    <a:pt x="39" y="42"/>
                  </a:cubicBezTo>
                  <a:cubicBezTo>
                    <a:pt x="40" y="40"/>
                    <a:pt x="41" y="39"/>
                    <a:pt x="41" y="38"/>
                  </a:cubicBezTo>
                  <a:cubicBezTo>
                    <a:pt x="41" y="38"/>
                    <a:pt x="40" y="38"/>
                    <a:pt x="39" y="38"/>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81" name="Freeform 703">
              <a:extLst>
                <a:ext uri="{FF2B5EF4-FFF2-40B4-BE49-F238E27FC236}">
                  <a16:creationId xmlns:a16="http://schemas.microsoft.com/office/drawing/2014/main" xmlns="" id="{EB9B8631-1109-416C-ABB2-5A083501C2FB}"/>
                </a:ext>
              </a:extLst>
            </p:cNvPr>
            <p:cNvSpPr>
              <a:spLocks/>
            </p:cNvSpPr>
            <p:nvPr/>
          </p:nvSpPr>
          <p:spPr bwMode="auto">
            <a:xfrm>
              <a:off x="15246570" y="6649055"/>
              <a:ext cx="182677" cy="236588"/>
            </a:xfrm>
            <a:custGeom>
              <a:avLst/>
              <a:gdLst>
                <a:gd name="T0" fmla="*/ 21 w 23"/>
                <a:gd name="T1" fmla="*/ 26 h 28"/>
                <a:gd name="T2" fmla="*/ 20 w 23"/>
                <a:gd name="T3" fmla="*/ 17 h 28"/>
                <a:gd name="T4" fmla="*/ 18 w 23"/>
                <a:gd name="T5" fmla="*/ 16 h 28"/>
                <a:gd name="T6" fmla="*/ 16 w 23"/>
                <a:gd name="T7" fmla="*/ 18 h 28"/>
                <a:gd name="T8" fmla="*/ 17 w 23"/>
                <a:gd name="T9" fmla="*/ 13 h 28"/>
                <a:gd name="T10" fmla="*/ 18 w 23"/>
                <a:gd name="T11" fmla="*/ 7 h 28"/>
                <a:gd name="T12" fmla="*/ 14 w 23"/>
                <a:gd name="T13" fmla="*/ 7 h 28"/>
                <a:gd name="T14" fmla="*/ 10 w 23"/>
                <a:gd name="T15" fmla="*/ 7 h 28"/>
                <a:gd name="T16" fmla="*/ 8 w 23"/>
                <a:gd name="T17" fmla="*/ 4 h 28"/>
                <a:gd name="T18" fmla="*/ 6 w 23"/>
                <a:gd name="T19" fmla="*/ 2 h 28"/>
                <a:gd name="T20" fmla="*/ 2 w 23"/>
                <a:gd name="T21" fmla="*/ 1 h 28"/>
                <a:gd name="T22" fmla="*/ 4 w 23"/>
                <a:gd name="T23" fmla="*/ 5 h 28"/>
                <a:gd name="T24" fmla="*/ 1 w 23"/>
                <a:gd name="T25" fmla="*/ 9 h 28"/>
                <a:gd name="T26" fmla="*/ 3 w 23"/>
                <a:gd name="T27" fmla="*/ 16 h 28"/>
                <a:gd name="T28" fmla="*/ 5 w 23"/>
                <a:gd name="T29" fmla="*/ 25 h 28"/>
                <a:gd name="T30" fmla="*/ 6 w 23"/>
                <a:gd name="T31" fmla="*/ 22 h 28"/>
                <a:gd name="T32" fmla="*/ 7 w 23"/>
                <a:gd name="T33" fmla="*/ 24 h 28"/>
                <a:gd name="T34" fmla="*/ 7 w 23"/>
                <a:gd name="T35" fmla="*/ 23 h 28"/>
                <a:gd name="T36" fmla="*/ 8 w 23"/>
                <a:gd name="T37" fmla="*/ 21 h 28"/>
                <a:gd name="T38" fmla="*/ 13 w 23"/>
                <a:gd name="T39" fmla="*/ 22 h 28"/>
                <a:gd name="T40" fmla="*/ 11 w 23"/>
                <a:gd name="T41" fmla="*/ 16 h 28"/>
                <a:gd name="T42" fmla="*/ 13 w 23"/>
                <a:gd name="T43" fmla="*/ 19 h 28"/>
                <a:gd name="T44" fmla="*/ 17 w 23"/>
                <a:gd name="T45" fmla="*/ 20 h 28"/>
                <a:gd name="T46" fmla="*/ 18 w 23"/>
                <a:gd name="T47" fmla="*/ 22 h 28"/>
                <a:gd name="T48" fmla="*/ 19 w 23"/>
                <a:gd name="T49" fmla="*/ 28 h 28"/>
                <a:gd name="T50" fmla="*/ 21 w 23"/>
                <a:gd name="T51" fmla="*/ 26 h 28"/>
                <a:gd name="T52" fmla="*/ 21 w 23"/>
                <a:gd name="T53" fmla="*/ 2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3" h="28">
                  <a:moveTo>
                    <a:pt x="21" y="26"/>
                  </a:moveTo>
                  <a:cubicBezTo>
                    <a:pt x="22" y="24"/>
                    <a:pt x="20" y="19"/>
                    <a:pt x="20" y="17"/>
                  </a:cubicBezTo>
                  <a:cubicBezTo>
                    <a:pt x="20" y="17"/>
                    <a:pt x="19" y="13"/>
                    <a:pt x="18" y="16"/>
                  </a:cubicBezTo>
                  <a:cubicBezTo>
                    <a:pt x="18" y="16"/>
                    <a:pt x="17" y="17"/>
                    <a:pt x="16" y="18"/>
                  </a:cubicBezTo>
                  <a:cubicBezTo>
                    <a:pt x="16" y="17"/>
                    <a:pt x="14" y="13"/>
                    <a:pt x="17" y="13"/>
                  </a:cubicBezTo>
                  <a:cubicBezTo>
                    <a:pt x="19" y="12"/>
                    <a:pt x="23" y="6"/>
                    <a:pt x="18" y="7"/>
                  </a:cubicBezTo>
                  <a:cubicBezTo>
                    <a:pt x="17" y="8"/>
                    <a:pt x="15" y="7"/>
                    <a:pt x="14" y="7"/>
                  </a:cubicBezTo>
                  <a:cubicBezTo>
                    <a:pt x="13" y="7"/>
                    <a:pt x="11" y="7"/>
                    <a:pt x="10" y="7"/>
                  </a:cubicBezTo>
                  <a:cubicBezTo>
                    <a:pt x="8" y="6"/>
                    <a:pt x="8" y="5"/>
                    <a:pt x="8" y="4"/>
                  </a:cubicBezTo>
                  <a:cubicBezTo>
                    <a:pt x="8" y="2"/>
                    <a:pt x="7" y="3"/>
                    <a:pt x="6" y="2"/>
                  </a:cubicBezTo>
                  <a:cubicBezTo>
                    <a:pt x="4" y="1"/>
                    <a:pt x="3" y="0"/>
                    <a:pt x="2" y="1"/>
                  </a:cubicBezTo>
                  <a:cubicBezTo>
                    <a:pt x="1" y="3"/>
                    <a:pt x="3" y="4"/>
                    <a:pt x="4" y="5"/>
                  </a:cubicBezTo>
                  <a:cubicBezTo>
                    <a:pt x="7" y="8"/>
                    <a:pt x="2" y="6"/>
                    <a:pt x="1" y="9"/>
                  </a:cubicBezTo>
                  <a:cubicBezTo>
                    <a:pt x="0" y="12"/>
                    <a:pt x="2" y="14"/>
                    <a:pt x="3" y="16"/>
                  </a:cubicBezTo>
                  <a:cubicBezTo>
                    <a:pt x="5" y="19"/>
                    <a:pt x="6" y="22"/>
                    <a:pt x="5" y="25"/>
                  </a:cubicBezTo>
                  <a:cubicBezTo>
                    <a:pt x="6" y="26"/>
                    <a:pt x="6" y="23"/>
                    <a:pt x="6" y="22"/>
                  </a:cubicBezTo>
                  <a:cubicBezTo>
                    <a:pt x="6" y="23"/>
                    <a:pt x="6" y="24"/>
                    <a:pt x="7" y="24"/>
                  </a:cubicBezTo>
                  <a:cubicBezTo>
                    <a:pt x="7" y="24"/>
                    <a:pt x="7" y="23"/>
                    <a:pt x="7" y="23"/>
                  </a:cubicBezTo>
                  <a:cubicBezTo>
                    <a:pt x="8" y="26"/>
                    <a:pt x="8" y="23"/>
                    <a:pt x="8" y="21"/>
                  </a:cubicBezTo>
                  <a:cubicBezTo>
                    <a:pt x="8" y="22"/>
                    <a:pt x="12" y="25"/>
                    <a:pt x="13" y="22"/>
                  </a:cubicBezTo>
                  <a:cubicBezTo>
                    <a:pt x="13" y="21"/>
                    <a:pt x="12" y="16"/>
                    <a:pt x="11" y="16"/>
                  </a:cubicBezTo>
                  <a:cubicBezTo>
                    <a:pt x="12" y="16"/>
                    <a:pt x="13" y="18"/>
                    <a:pt x="13" y="19"/>
                  </a:cubicBezTo>
                  <a:cubicBezTo>
                    <a:pt x="14" y="20"/>
                    <a:pt x="17" y="18"/>
                    <a:pt x="17" y="20"/>
                  </a:cubicBezTo>
                  <a:cubicBezTo>
                    <a:pt x="17" y="21"/>
                    <a:pt x="18" y="20"/>
                    <a:pt x="18" y="22"/>
                  </a:cubicBezTo>
                  <a:cubicBezTo>
                    <a:pt x="18" y="24"/>
                    <a:pt x="18" y="26"/>
                    <a:pt x="19" y="28"/>
                  </a:cubicBezTo>
                  <a:cubicBezTo>
                    <a:pt x="20" y="27"/>
                    <a:pt x="20" y="27"/>
                    <a:pt x="21" y="26"/>
                  </a:cubicBezTo>
                  <a:cubicBezTo>
                    <a:pt x="22" y="25"/>
                    <a:pt x="20" y="27"/>
                    <a:pt x="21" y="26"/>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82" name="Freeform 704">
              <a:extLst>
                <a:ext uri="{FF2B5EF4-FFF2-40B4-BE49-F238E27FC236}">
                  <a16:creationId xmlns:a16="http://schemas.microsoft.com/office/drawing/2014/main" xmlns="" id="{F7D3393B-DC1F-491E-B49E-54B0088CE1DB}"/>
                </a:ext>
              </a:extLst>
            </p:cNvPr>
            <p:cNvSpPr>
              <a:spLocks/>
            </p:cNvSpPr>
            <p:nvPr/>
          </p:nvSpPr>
          <p:spPr bwMode="auto">
            <a:xfrm>
              <a:off x="15590107" y="6911610"/>
              <a:ext cx="335358" cy="652058"/>
            </a:xfrm>
            <a:custGeom>
              <a:avLst/>
              <a:gdLst>
                <a:gd name="T0" fmla="*/ 40 w 42"/>
                <a:gd name="T1" fmla="*/ 30 h 77"/>
                <a:gd name="T2" fmla="*/ 41 w 42"/>
                <a:gd name="T3" fmla="*/ 27 h 77"/>
                <a:gd name="T4" fmla="*/ 39 w 42"/>
                <a:gd name="T5" fmla="*/ 24 h 77"/>
                <a:gd name="T6" fmla="*/ 36 w 42"/>
                <a:gd name="T7" fmla="*/ 20 h 77"/>
                <a:gd name="T8" fmla="*/ 35 w 42"/>
                <a:gd name="T9" fmla="*/ 15 h 77"/>
                <a:gd name="T10" fmla="*/ 30 w 42"/>
                <a:gd name="T11" fmla="*/ 12 h 77"/>
                <a:gd name="T12" fmla="*/ 25 w 42"/>
                <a:gd name="T13" fmla="*/ 14 h 77"/>
                <a:gd name="T14" fmla="*/ 21 w 42"/>
                <a:gd name="T15" fmla="*/ 14 h 77"/>
                <a:gd name="T16" fmla="*/ 17 w 42"/>
                <a:gd name="T17" fmla="*/ 16 h 77"/>
                <a:gd name="T18" fmla="*/ 19 w 42"/>
                <a:gd name="T19" fmla="*/ 12 h 77"/>
                <a:gd name="T20" fmla="*/ 19 w 42"/>
                <a:gd name="T21" fmla="*/ 9 h 77"/>
                <a:gd name="T22" fmla="*/ 18 w 42"/>
                <a:gd name="T23" fmla="*/ 5 h 77"/>
                <a:gd name="T24" fmla="*/ 15 w 42"/>
                <a:gd name="T25" fmla="*/ 4 h 77"/>
                <a:gd name="T26" fmla="*/ 9 w 42"/>
                <a:gd name="T27" fmla="*/ 1 h 77"/>
                <a:gd name="T28" fmla="*/ 4 w 42"/>
                <a:gd name="T29" fmla="*/ 4 h 77"/>
                <a:gd name="T30" fmla="*/ 1 w 42"/>
                <a:gd name="T31" fmla="*/ 8 h 77"/>
                <a:gd name="T32" fmla="*/ 0 w 42"/>
                <a:gd name="T33" fmla="*/ 13 h 77"/>
                <a:gd name="T34" fmla="*/ 3 w 42"/>
                <a:gd name="T35" fmla="*/ 16 h 77"/>
                <a:gd name="T36" fmla="*/ 6 w 42"/>
                <a:gd name="T37" fmla="*/ 20 h 77"/>
                <a:gd name="T38" fmla="*/ 5 w 42"/>
                <a:gd name="T39" fmla="*/ 24 h 77"/>
                <a:gd name="T40" fmla="*/ 5 w 42"/>
                <a:gd name="T41" fmla="*/ 27 h 77"/>
                <a:gd name="T42" fmla="*/ 4 w 42"/>
                <a:gd name="T43" fmla="*/ 28 h 77"/>
                <a:gd name="T44" fmla="*/ 6 w 42"/>
                <a:gd name="T45" fmla="*/ 33 h 77"/>
                <a:gd name="T46" fmla="*/ 9 w 42"/>
                <a:gd name="T47" fmla="*/ 37 h 77"/>
                <a:gd name="T48" fmla="*/ 10 w 42"/>
                <a:gd name="T49" fmla="*/ 42 h 77"/>
                <a:gd name="T50" fmla="*/ 6 w 42"/>
                <a:gd name="T51" fmla="*/ 52 h 77"/>
                <a:gd name="T52" fmla="*/ 5 w 42"/>
                <a:gd name="T53" fmla="*/ 55 h 77"/>
                <a:gd name="T54" fmla="*/ 4 w 42"/>
                <a:gd name="T55" fmla="*/ 58 h 77"/>
                <a:gd name="T56" fmla="*/ 5 w 42"/>
                <a:gd name="T57" fmla="*/ 62 h 77"/>
                <a:gd name="T58" fmla="*/ 11 w 42"/>
                <a:gd name="T59" fmla="*/ 69 h 77"/>
                <a:gd name="T60" fmla="*/ 13 w 42"/>
                <a:gd name="T61" fmla="*/ 72 h 77"/>
                <a:gd name="T62" fmla="*/ 16 w 42"/>
                <a:gd name="T63" fmla="*/ 72 h 77"/>
                <a:gd name="T64" fmla="*/ 18 w 42"/>
                <a:gd name="T65" fmla="*/ 74 h 77"/>
                <a:gd name="T66" fmla="*/ 19 w 42"/>
                <a:gd name="T67" fmla="*/ 76 h 77"/>
                <a:gd name="T68" fmla="*/ 21 w 42"/>
                <a:gd name="T69" fmla="*/ 76 h 77"/>
                <a:gd name="T70" fmla="*/ 23 w 42"/>
                <a:gd name="T71" fmla="*/ 74 h 77"/>
                <a:gd name="T72" fmla="*/ 16 w 42"/>
                <a:gd name="T73" fmla="*/ 69 h 77"/>
                <a:gd name="T74" fmla="*/ 13 w 42"/>
                <a:gd name="T75" fmla="*/ 67 h 77"/>
                <a:gd name="T76" fmla="*/ 15 w 42"/>
                <a:gd name="T77" fmla="*/ 67 h 77"/>
                <a:gd name="T78" fmla="*/ 12 w 42"/>
                <a:gd name="T79" fmla="*/ 60 h 77"/>
                <a:gd name="T80" fmla="*/ 11 w 42"/>
                <a:gd name="T81" fmla="*/ 58 h 77"/>
                <a:gd name="T82" fmla="*/ 9 w 42"/>
                <a:gd name="T83" fmla="*/ 56 h 77"/>
                <a:gd name="T84" fmla="*/ 11 w 42"/>
                <a:gd name="T85" fmla="*/ 48 h 77"/>
                <a:gd name="T86" fmla="*/ 13 w 42"/>
                <a:gd name="T87" fmla="*/ 43 h 77"/>
                <a:gd name="T88" fmla="*/ 14 w 42"/>
                <a:gd name="T89" fmla="*/ 36 h 77"/>
                <a:gd name="T90" fmla="*/ 17 w 42"/>
                <a:gd name="T91" fmla="*/ 40 h 77"/>
                <a:gd name="T92" fmla="*/ 22 w 42"/>
                <a:gd name="T93" fmla="*/ 41 h 77"/>
                <a:gd name="T94" fmla="*/ 27 w 42"/>
                <a:gd name="T95" fmla="*/ 44 h 77"/>
                <a:gd name="T96" fmla="*/ 24 w 42"/>
                <a:gd name="T97" fmla="*/ 38 h 77"/>
                <a:gd name="T98" fmla="*/ 28 w 42"/>
                <a:gd name="T99" fmla="*/ 33 h 77"/>
                <a:gd name="T100" fmla="*/ 34 w 42"/>
                <a:gd name="T101" fmla="*/ 32 h 77"/>
                <a:gd name="T102" fmla="*/ 38 w 42"/>
                <a:gd name="T103" fmla="*/ 33 h 77"/>
                <a:gd name="T104" fmla="*/ 40 w 42"/>
                <a:gd name="T105" fmla="*/ 30 h 77"/>
                <a:gd name="T106" fmla="*/ 40 w 42"/>
                <a:gd name="T107" fmla="*/ 3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2" h="77">
                  <a:moveTo>
                    <a:pt x="40" y="30"/>
                  </a:moveTo>
                  <a:cubicBezTo>
                    <a:pt x="41" y="30"/>
                    <a:pt x="40" y="28"/>
                    <a:pt x="41" y="27"/>
                  </a:cubicBezTo>
                  <a:cubicBezTo>
                    <a:pt x="42" y="26"/>
                    <a:pt x="40" y="24"/>
                    <a:pt x="39" y="24"/>
                  </a:cubicBezTo>
                  <a:cubicBezTo>
                    <a:pt x="38" y="23"/>
                    <a:pt x="36" y="22"/>
                    <a:pt x="36" y="20"/>
                  </a:cubicBezTo>
                  <a:cubicBezTo>
                    <a:pt x="36" y="18"/>
                    <a:pt x="37" y="17"/>
                    <a:pt x="35" y="15"/>
                  </a:cubicBezTo>
                  <a:cubicBezTo>
                    <a:pt x="34" y="14"/>
                    <a:pt x="32" y="12"/>
                    <a:pt x="30" y="12"/>
                  </a:cubicBezTo>
                  <a:cubicBezTo>
                    <a:pt x="28" y="12"/>
                    <a:pt x="27" y="14"/>
                    <a:pt x="25" y="14"/>
                  </a:cubicBezTo>
                  <a:cubicBezTo>
                    <a:pt x="23" y="13"/>
                    <a:pt x="23" y="13"/>
                    <a:pt x="21" y="14"/>
                  </a:cubicBezTo>
                  <a:cubicBezTo>
                    <a:pt x="21" y="14"/>
                    <a:pt x="18" y="17"/>
                    <a:pt x="17" y="16"/>
                  </a:cubicBezTo>
                  <a:cubicBezTo>
                    <a:pt x="17" y="15"/>
                    <a:pt x="20" y="13"/>
                    <a:pt x="19" y="12"/>
                  </a:cubicBezTo>
                  <a:cubicBezTo>
                    <a:pt x="17" y="11"/>
                    <a:pt x="19" y="10"/>
                    <a:pt x="19" y="9"/>
                  </a:cubicBezTo>
                  <a:cubicBezTo>
                    <a:pt x="19" y="8"/>
                    <a:pt x="19" y="5"/>
                    <a:pt x="18" y="5"/>
                  </a:cubicBezTo>
                  <a:cubicBezTo>
                    <a:pt x="16" y="6"/>
                    <a:pt x="14" y="6"/>
                    <a:pt x="15" y="4"/>
                  </a:cubicBezTo>
                  <a:cubicBezTo>
                    <a:pt x="16" y="0"/>
                    <a:pt x="11" y="0"/>
                    <a:pt x="9" y="1"/>
                  </a:cubicBezTo>
                  <a:cubicBezTo>
                    <a:pt x="8" y="3"/>
                    <a:pt x="6" y="4"/>
                    <a:pt x="4" y="4"/>
                  </a:cubicBezTo>
                  <a:cubicBezTo>
                    <a:pt x="2" y="4"/>
                    <a:pt x="1" y="7"/>
                    <a:pt x="1" y="8"/>
                  </a:cubicBezTo>
                  <a:cubicBezTo>
                    <a:pt x="1" y="10"/>
                    <a:pt x="0" y="11"/>
                    <a:pt x="0" y="13"/>
                  </a:cubicBezTo>
                  <a:cubicBezTo>
                    <a:pt x="0" y="15"/>
                    <a:pt x="1" y="15"/>
                    <a:pt x="3" y="16"/>
                  </a:cubicBezTo>
                  <a:cubicBezTo>
                    <a:pt x="4" y="18"/>
                    <a:pt x="5" y="19"/>
                    <a:pt x="6" y="20"/>
                  </a:cubicBezTo>
                  <a:cubicBezTo>
                    <a:pt x="7" y="22"/>
                    <a:pt x="5" y="23"/>
                    <a:pt x="5" y="24"/>
                  </a:cubicBezTo>
                  <a:cubicBezTo>
                    <a:pt x="5" y="25"/>
                    <a:pt x="6" y="26"/>
                    <a:pt x="5" y="27"/>
                  </a:cubicBezTo>
                  <a:cubicBezTo>
                    <a:pt x="5" y="27"/>
                    <a:pt x="4" y="27"/>
                    <a:pt x="4" y="28"/>
                  </a:cubicBezTo>
                  <a:cubicBezTo>
                    <a:pt x="3" y="29"/>
                    <a:pt x="5" y="32"/>
                    <a:pt x="6" y="33"/>
                  </a:cubicBezTo>
                  <a:cubicBezTo>
                    <a:pt x="7" y="34"/>
                    <a:pt x="8" y="35"/>
                    <a:pt x="9" y="37"/>
                  </a:cubicBezTo>
                  <a:cubicBezTo>
                    <a:pt x="9" y="39"/>
                    <a:pt x="9" y="40"/>
                    <a:pt x="10" y="42"/>
                  </a:cubicBezTo>
                  <a:cubicBezTo>
                    <a:pt x="11" y="46"/>
                    <a:pt x="8" y="49"/>
                    <a:pt x="6" y="52"/>
                  </a:cubicBezTo>
                  <a:cubicBezTo>
                    <a:pt x="6" y="53"/>
                    <a:pt x="5" y="54"/>
                    <a:pt x="5" y="55"/>
                  </a:cubicBezTo>
                  <a:cubicBezTo>
                    <a:pt x="4" y="56"/>
                    <a:pt x="4" y="57"/>
                    <a:pt x="4" y="58"/>
                  </a:cubicBezTo>
                  <a:cubicBezTo>
                    <a:pt x="4" y="59"/>
                    <a:pt x="3" y="62"/>
                    <a:pt x="5" y="62"/>
                  </a:cubicBezTo>
                  <a:cubicBezTo>
                    <a:pt x="8" y="64"/>
                    <a:pt x="9" y="67"/>
                    <a:pt x="11" y="69"/>
                  </a:cubicBezTo>
                  <a:cubicBezTo>
                    <a:pt x="12" y="70"/>
                    <a:pt x="12" y="71"/>
                    <a:pt x="13" y="72"/>
                  </a:cubicBezTo>
                  <a:cubicBezTo>
                    <a:pt x="14" y="72"/>
                    <a:pt x="15" y="72"/>
                    <a:pt x="16" y="72"/>
                  </a:cubicBezTo>
                  <a:cubicBezTo>
                    <a:pt x="17" y="73"/>
                    <a:pt x="18" y="73"/>
                    <a:pt x="18" y="74"/>
                  </a:cubicBezTo>
                  <a:cubicBezTo>
                    <a:pt x="18" y="75"/>
                    <a:pt x="18" y="76"/>
                    <a:pt x="19" y="76"/>
                  </a:cubicBezTo>
                  <a:cubicBezTo>
                    <a:pt x="19" y="77"/>
                    <a:pt x="20" y="76"/>
                    <a:pt x="21" y="76"/>
                  </a:cubicBezTo>
                  <a:cubicBezTo>
                    <a:pt x="22" y="76"/>
                    <a:pt x="23" y="74"/>
                    <a:pt x="23" y="74"/>
                  </a:cubicBezTo>
                  <a:cubicBezTo>
                    <a:pt x="21" y="71"/>
                    <a:pt x="20" y="70"/>
                    <a:pt x="16" y="69"/>
                  </a:cubicBezTo>
                  <a:cubicBezTo>
                    <a:pt x="15" y="69"/>
                    <a:pt x="14" y="68"/>
                    <a:pt x="13" y="67"/>
                  </a:cubicBezTo>
                  <a:cubicBezTo>
                    <a:pt x="13" y="65"/>
                    <a:pt x="14" y="67"/>
                    <a:pt x="15" y="67"/>
                  </a:cubicBezTo>
                  <a:cubicBezTo>
                    <a:pt x="14" y="67"/>
                    <a:pt x="12" y="61"/>
                    <a:pt x="12" y="60"/>
                  </a:cubicBezTo>
                  <a:cubicBezTo>
                    <a:pt x="12" y="59"/>
                    <a:pt x="12" y="59"/>
                    <a:pt x="11" y="58"/>
                  </a:cubicBezTo>
                  <a:cubicBezTo>
                    <a:pt x="10" y="58"/>
                    <a:pt x="9" y="57"/>
                    <a:pt x="9" y="56"/>
                  </a:cubicBezTo>
                  <a:cubicBezTo>
                    <a:pt x="8" y="53"/>
                    <a:pt x="10" y="50"/>
                    <a:pt x="11" y="48"/>
                  </a:cubicBezTo>
                  <a:cubicBezTo>
                    <a:pt x="11" y="46"/>
                    <a:pt x="13" y="44"/>
                    <a:pt x="13" y="43"/>
                  </a:cubicBezTo>
                  <a:cubicBezTo>
                    <a:pt x="13" y="41"/>
                    <a:pt x="12" y="37"/>
                    <a:pt x="14" y="36"/>
                  </a:cubicBezTo>
                  <a:cubicBezTo>
                    <a:pt x="17" y="36"/>
                    <a:pt x="17" y="37"/>
                    <a:pt x="17" y="40"/>
                  </a:cubicBezTo>
                  <a:cubicBezTo>
                    <a:pt x="16" y="42"/>
                    <a:pt x="20" y="41"/>
                    <a:pt x="22" y="41"/>
                  </a:cubicBezTo>
                  <a:cubicBezTo>
                    <a:pt x="23" y="41"/>
                    <a:pt x="26" y="43"/>
                    <a:pt x="27" y="44"/>
                  </a:cubicBezTo>
                  <a:cubicBezTo>
                    <a:pt x="27" y="42"/>
                    <a:pt x="25" y="41"/>
                    <a:pt x="24" y="38"/>
                  </a:cubicBezTo>
                  <a:cubicBezTo>
                    <a:pt x="24" y="36"/>
                    <a:pt x="26" y="35"/>
                    <a:pt x="28" y="33"/>
                  </a:cubicBezTo>
                  <a:cubicBezTo>
                    <a:pt x="29" y="32"/>
                    <a:pt x="32" y="32"/>
                    <a:pt x="34" y="32"/>
                  </a:cubicBezTo>
                  <a:cubicBezTo>
                    <a:pt x="36" y="32"/>
                    <a:pt x="37" y="32"/>
                    <a:pt x="38" y="33"/>
                  </a:cubicBezTo>
                  <a:cubicBezTo>
                    <a:pt x="40" y="33"/>
                    <a:pt x="39" y="32"/>
                    <a:pt x="40" y="30"/>
                  </a:cubicBezTo>
                  <a:cubicBezTo>
                    <a:pt x="41" y="30"/>
                    <a:pt x="40" y="31"/>
                    <a:pt x="40" y="3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83" name="Freeform 705">
              <a:extLst>
                <a:ext uri="{FF2B5EF4-FFF2-40B4-BE49-F238E27FC236}">
                  <a16:creationId xmlns:a16="http://schemas.microsoft.com/office/drawing/2014/main" xmlns="" id="{B5138660-D30A-4656-BCD8-D17ACD55C797}"/>
                </a:ext>
              </a:extLst>
            </p:cNvPr>
            <p:cNvSpPr>
              <a:spLocks/>
            </p:cNvSpPr>
            <p:nvPr/>
          </p:nvSpPr>
          <p:spPr bwMode="auto">
            <a:xfrm>
              <a:off x="15772781" y="6776005"/>
              <a:ext cx="305365" cy="660715"/>
            </a:xfrm>
            <a:custGeom>
              <a:avLst/>
              <a:gdLst>
                <a:gd name="T0" fmla="*/ 37 w 38"/>
                <a:gd name="T1" fmla="*/ 55 h 78"/>
                <a:gd name="T2" fmla="*/ 36 w 38"/>
                <a:gd name="T3" fmla="*/ 49 h 78"/>
                <a:gd name="T4" fmla="*/ 32 w 38"/>
                <a:gd name="T5" fmla="*/ 41 h 78"/>
                <a:gd name="T6" fmla="*/ 28 w 38"/>
                <a:gd name="T7" fmla="*/ 37 h 78"/>
                <a:gd name="T8" fmla="*/ 22 w 38"/>
                <a:gd name="T9" fmla="*/ 31 h 78"/>
                <a:gd name="T10" fmla="*/ 18 w 38"/>
                <a:gd name="T11" fmla="*/ 26 h 78"/>
                <a:gd name="T12" fmla="*/ 19 w 38"/>
                <a:gd name="T13" fmla="*/ 20 h 78"/>
                <a:gd name="T14" fmla="*/ 23 w 38"/>
                <a:gd name="T15" fmla="*/ 15 h 78"/>
                <a:gd name="T16" fmla="*/ 29 w 38"/>
                <a:gd name="T17" fmla="*/ 11 h 78"/>
                <a:gd name="T18" fmla="*/ 23 w 38"/>
                <a:gd name="T19" fmla="*/ 7 h 78"/>
                <a:gd name="T20" fmla="*/ 24 w 38"/>
                <a:gd name="T21" fmla="*/ 4 h 78"/>
                <a:gd name="T22" fmla="*/ 19 w 38"/>
                <a:gd name="T23" fmla="*/ 3 h 78"/>
                <a:gd name="T24" fmla="*/ 14 w 38"/>
                <a:gd name="T25" fmla="*/ 3 h 78"/>
                <a:gd name="T26" fmla="*/ 11 w 38"/>
                <a:gd name="T27" fmla="*/ 5 h 78"/>
                <a:gd name="T28" fmla="*/ 8 w 38"/>
                <a:gd name="T29" fmla="*/ 5 h 78"/>
                <a:gd name="T30" fmla="*/ 5 w 38"/>
                <a:gd name="T31" fmla="*/ 5 h 78"/>
                <a:gd name="T32" fmla="*/ 3 w 38"/>
                <a:gd name="T33" fmla="*/ 5 h 78"/>
                <a:gd name="T34" fmla="*/ 0 w 38"/>
                <a:gd name="T35" fmla="*/ 6 h 78"/>
                <a:gd name="T36" fmla="*/ 4 w 38"/>
                <a:gd name="T37" fmla="*/ 9 h 78"/>
                <a:gd name="T38" fmla="*/ 5 w 38"/>
                <a:gd name="T39" fmla="*/ 13 h 78"/>
                <a:gd name="T40" fmla="*/ 9 w 38"/>
                <a:gd name="T41" fmla="*/ 14 h 78"/>
                <a:gd name="T42" fmla="*/ 12 w 38"/>
                <a:gd name="T43" fmla="*/ 17 h 78"/>
                <a:gd name="T44" fmla="*/ 13 w 38"/>
                <a:gd name="T45" fmla="*/ 21 h 78"/>
                <a:gd name="T46" fmla="*/ 10 w 38"/>
                <a:gd name="T47" fmla="*/ 22 h 78"/>
                <a:gd name="T48" fmla="*/ 14 w 38"/>
                <a:gd name="T49" fmla="*/ 25 h 78"/>
                <a:gd name="T50" fmla="*/ 19 w 38"/>
                <a:gd name="T51" fmla="*/ 31 h 78"/>
                <a:gd name="T52" fmla="*/ 23 w 38"/>
                <a:gd name="T53" fmla="*/ 35 h 78"/>
                <a:gd name="T54" fmla="*/ 26 w 38"/>
                <a:gd name="T55" fmla="*/ 39 h 78"/>
                <a:gd name="T56" fmla="*/ 28 w 38"/>
                <a:gd name="T57" fmla="*/ 43 h 78"/>
                <a:gd name="T58" fmla="*/ 27 w 38"/>
                <a:gd name="T59" fmla="*/ 48 h 78"/>
                <a:gd name="T60" fmla="*/ 28 w 38"/>
                <a:gd name="T61" fmla="*/ 52 h 78"/>
                <a:gd name="T62" fmla="*/ 28 w 38"/>
                <a:gd name="T63" fmla="*/ 57 h 78"/>
                <a:gd name="T64" fmla="*/ 23 w 38"/>
                <a:gd name="T65" fmla="*/ 60 h 78"/>
                <a:gd name="T66" fmla="*/ 20 w 38"/>
                <a:gd name="T67" fmla="*/ 62 h 78"/>
                <a:gd name="T68" fmla="*/ 20 w 38"/>
                <a:gd name="T69" fmla="*/ 65 h 78"/>
                <a:gd name="T70" fmla="*/ 18 w 38"/>
                <a:gd name="T71" fmla="*/ 66 h 78"/>
                <a:gd name="T72" fmla="*/ 14 w 38"/>
                <a:gd name="T73" fmla="*/ 67 h 78"/>
                <a:gd name="T74" fmla="*/ 15 w 38"/>
                <a:gd name="T75" fmla="*/ 70 h 78"/>
                <a:gd name="T76" fmla="*/ 14 w 38"/>
                <a:gd name="T77" fmla="*/ 74 h 78"/>
                <a:gd name="T78" fmla="*/ 14 w 38"/>
                <a:gd name="T79" fmla="*/ 77 h 78"/>
                <a:gd name="T80" fmla="*/ 18 w 38"/>
                <a:gd name="T81" fmla="*/ 75 h 78"/>
                <a:gd name="T82" fmla="*/ 19 w 38"/>
                <a:gd name="T83" fmla="*/ 71 h 78"/>
                <a:gd name="T84" fmla="*/ 22 w 38"/>
                <a:gd name="T85" fmla="*/ 72 h 78"/>
                <a:gd name="T86" fmla="*/ 21 w 38"/>
                <a:gd name="T87" fmla="*/ 70 h 78"/>
                <a:gd name="T88" fmla="*/ 23 w 38"/>
                <a:gd name="T89" fmla="*/ 71 h 78"/>
                <a:gd name="T90" fmla="*/ 24 w 38"/>
                <a:gd name="T91" fmla="*/ 67 h 78"/>
                <a:gd name="T92" fmla="*/ 26 w 38"/>
                <a:gd name="T93" fmla="*/ 68 h 78"/>
                <a:gd name="T94" fmla="*/ 30 w 38"/>
                <a:gd name="T95" fmla="*/ 66 h 78"/>
                <a:gd name="T96" fmla="*/ 36 w 38"/>
                <a:gd name="T97" fmla="*/ 61 h 78"/>
                <a:gd name="T98" fmla="*/ 36 w 38"/>
                <a:gd name="T99" fmla="*/ 57 h 78"/>
                <a:gd name="T100" fmla="*/ 37 w 38"/>
                <a:gd name="T101" fmla="*/ 55 h 78"/>
                <a:gd name="T102" fmla="*/ 37 w 38"/>
                <a:gd name="T103" fmla="*/ 5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8" h="78">
                  <a:moveTo>
                    <a:pt x="37" y="55"/>
                  </a:moveTo>
                  <a:cubicBezTo>
                    <a:pt x="36" y="54"/>
                    <a:pt x="36" y="52"/>
                    <a:pt x="36" y="49"/>
                  </a:cubicBezTo>
                  <a:cubicBezTo>
                    <a:pt x="35" y="46"/>
                    <a:pt x="34" y="44"/>
                    <a:pt x="32" y="41"/>
                  </a:cubicBezTo>
                  <a:cubicBezTo>
                    <a:pt x="31" y="39"/>
                    <a:pt x="30" y="38"/>
                    <a:pt x="28" y="37"/>
                  </a:cubicBezTo>
                  <a:cubicBezTo>
                    <a:pt x="26" y="35"/>
                    <a:pt x="23" y="34"/>
                    <a:pt x="22" y="31"/>
                  </a:cubicBezTo>
                  <a:cubicBezTo>
                    <a:pt x="22" y="29"/>
                    <a:pt x="20" y="28"/>
                    <a:pt x="18" y="26"/>
                  </a:cubicBezTo>
                  <a:cubicBezTo>
                    <a:pt x="17" y="25"/>
                    <a:pt x="18" y="21"/>
                    <a:pt x="19" y="20"/>
                  </a:cubicBezTo>
                  <a:cubicBezTo>
                    <a:pt x="21" y="19"/>
                    <a:pt x="23" y="17"/>
                    <a:pt x="23" y="15"/>
                  </a:cubicBezTo>
                  <a:cubicBezTo>
                    <a:pt x="24" y="14"/>
                    <a:pt x="28" y="12"/>
                    <a:pt x="29" y="11"/>
                  </a:cubicBezTo>
                  <a:cubicBezTo>
                    <a:pt x="27" y="10"/>
                    <a:pt x="25" y="9"/>
                    <a:pt x="23" y="7"/>
                  </a:cubicBezTo>
                  <a:cubicBezTo>
                    <a:pt x="21" y="6"/>
                    <a:pt x="24" y="6"/>
                    <a:pt x="24" y="4"/>
                  </a:cubicBezTo>
                  <a:cubicBezTo>
                    <a:pt x="24" y="4"/>
                    <a:pt x="19" y="3"/>
                    <a:pt x="19" y="3"/>
                  </a:cubicBezTo>
                  <a:cubicBezTo>
                    <a:pt x="17" y="2"/>
                    <a:pt x="15" y="0"/>
                    <a:pt x="14" y="3"/>
                  </a:cubicBezTo>
                  <a:cubicBezTo>
                    <a:pt x="13" y="4"/>
                    <a:pt x="12" y="4"/>
                    <a:pt x="11" y="5"/>
                  </a:cubicBezTo>
                  <a:cubicBezTo>
                    <a:pt x="9" y="8"/>
                    <a:pt x="9" y="4"/>
                    <a:pt x="8" y="5"/>
                  </a:cubicBezTo>
                  <a:cubicBezTo>
                    <a:pt x="6" y="6"/>
                    <a:pt x="6" y="5"/>
                    <a:pt x="5" y="5"/>
                  </a:cubicBezTo>
                  <a:cubicBezTo>
                    <a:pt x="4" y="6"/>
                    <a:pt x="3" y="6"/>
                    <a:pt x="3" y="5"/>
                  </a:cubicBezTo>
                  <a:cubicBezTo>
                    <a:pt x="3" y="4"/>
                    <a:pt x="1" y="6"/>
                    <a:pt x="0" y="6"/>
                  </a:cubicBezTo>
                  <a:cubicBezTo>
                    <a:pt x="0" y="7"/>
                    <a:pt x="3" y="9"/>
                    <a:pt x="4" y="9"/>
                  </a:cubicBezTo>
                  <a:cubicBezTo>
                    <a:pt x="5" y="11"/>
                    <a:pt x="4" y="12"/>
                    <a:pt x="5" y="13"/>
                  </a:cubicBezTo>
                  <a:cubicBezTo>
                    <a:pt x="5" y="15"/>
                    <a:pt x="8" y="15"/>
                    <a:pt x="9" y="14"/>
                  </a:cubicBezTo>
                  <a:cubicBezTo>
                    <a:pt x="11" y="13"/>
                    <a:pt x="12" y="16"/>
                    <a:pt x="12" y="17"/>
                  </a:cubicBezTo>
                  <a:cubicBezTo>
                    <a:pt x="13" y="19"/>
                    <a:pt x="15" y="19"/>
                    <a:pt x="13" y="21"/>
                  </a:cubicBezTo>
                  <a:cubicBezTo>
                    <a:pt x="11" y="22"/>
                    <a:pt x="10" y="19"/>
                    <a:pt x="10" y="22"/>
                  </a:cubicBezTo>
                  <a:cubicBezTo>
                    <a:pt x="10" y="24"/>
                    <a:pt x="13" y="24"/>
                    <a:pt x="14" y="25"/>
                  </a:cubicBezTo>
                  <a:cubicBezTo>
                    <a:pt x="16" y="27"/>
                    <a:pt x="17" y="29"/>
                    <a:pt x="19" y="31"/>
                  </a:cubicBezTo>
                  <a:cubicBezTo>
                    <a:pt x="20" y="33"/>
                    <a:pt x="22" y="33"/>
                    <a:pt x="23" y="35"/>
                  </a:cubicBezTo>
                  <a:cubicBezTo>
                    <a:pt x="24" y="37"/>
                    <a:pt x="24" y="38"/>
                    <a:pt x="26" y="39"/>
                  </a:cubicBezTo>
                  <a:cubicBezTo>
                    <a:pt x="27" y="40"/>
                    <a:pt x="26" y="42"/>
                    <a:pt x="28" y="43"/>
                  </a:cubicBezTo>
                  <a:cubicBezTo>
                    <a:pt x="29" y="44"/>
                    <a:pt x="28" y="47"/>
                    <a:pt x="27" y="48"/>
                  </a:cubicBezTo>
                  <a:cubicBezTo>
                    <a:pt x="26" y="49"/>
                    <a:pt x="27" y="51"/>
                    <a:pt x="28" y="52"/>
                  </a:cubicBezTo>
                  <a:cubicBezTo>
                    <a:pt x="28" y="54"/>
                    <a:pt x="28" y="55"/>
                    <a:pt x="28" y="57"/>
                  </a:cubicBezTo>
                  <a:cubicBezTo>
                    <a:pt x="26" y="59"/>
                    <a:pt x="26" y="59"/>
                    <a:pt x="23" y="60"/>
                  </a:cubicBezTo>
                  <a:cubicBezTo>
                    <a:pt x="21" y="60"/>
                    <a:pt x="24" y="63"/>
                    <a:pt x="20" y="62"/>
                  </a:cubicBezTo>
                  <a:cubicBezTo>
                    <a:pt x="18" y="62"/>
                    <a:pt x="20" y="64"/>
                    <a:pt x="20" y="65"/>
                  </a:cubicBezTo>
                  <a:cubicBezTo>
                    <a:pt x="21" y="67"/>
                    <a:pt x="19" y="66"/>
                    <a:pt x="18" y="66"/>
                  </a:cubicBezTo>
                  <a:cubicBezTo>
                    <a:pt x="16" y="66"/>
                    <a:pt x="15" y="66"/>
                    <a:pt x="14" y="67"/>
                  </a:cubicBezTo>
                  <a:cubicBezTo>
                    <a:pt x="11" y="69"/>
                    <a:pt x="13" y="69"/>
                    <a:pt x="15" y="70"/>
                  </a:cubicBezTo>
                  <a:cubicBezTo>
                    <a:pt x="16" y="70"/>
                    <a:pt x="14" y="73"/>
                    <a:pt x="14" y="74"/>
                  </a:cubicBezTo>
                  <a:cubicBezTo>
                    <a:pt x="13" y="74"/>
                    <a:pt x="13" y="78"/>
                    <a:pt x="14" y="77"/>
                  </a:cubicBezTo>
                  <a:cubicBezTo>
                    <a:pt x="16" y="76"/>
                    <a:pt x="17" y="75"/>
                    <a:pt x="18" y="75"/>
                  </a:cubicBezTo>
                  <a:cubicBezTo>
                    <a:pt x="22" y="74"/>
                    <a:pt x="20" y="73"/>
                    <a:pt x="19" y="71"/>
                  </a:cubicBezTo>
                  <a:cubicBezTo>
                    <a:pt x="20" y="71"/>
                    <a:pt x="21" y="73"/>
                    <a:pt x="22" y="72"/>
                  </a:cubicBezTo>
                  <a:cubicBezTo>
                    <a:pt x="23" y="71"/>
                    <a:pt x="21" y="70"/>
                    <a:pt x="21" y="70"/>
                  </a:cubicBezTo>
                  <a:cubicBezTo>
                    <a:pt x="21" y="69"/>
                    <a:pt x="23" y="71"/>
                    <a:pt x="23" y="71"/>
                  </a:cubicBezTo>
                  <a:cubicBezTo>
                    <a:pt x="22" y="71"/>
                    <a:pt x="23" y="67"/>
                    <a:pt x="24" y="67"/>
                  </a:cubicBezTo>
                  <a:cubicBezTo>
                    <a:pt x="24" y="66"/>
                    <a:pt x="26" y="68"/>
                    <a:pt x="26" y="68"/>
                  </a:cubicBezTo>
                  <a:cubicBezTo>
                    <a:pt x="28" y="68"/>
                    <a:pt x="29" y="67"/>
                    <a:pt x="30" y="66"/>
                  </a:cubicBezTo>
                  <a:cubicBezTo>
                    <a:pt x="31" y="65"/>
                    <a:pt x="36" y="63"/>
                    <a:pt x="36" y="61"/>
                  </a:cubicBezTo>
                  <a:cubicBezTo>
                    <a:pt x="36" y="60"/>
                    <a:pt x="35" y="59"/>
                    <a:pt x="36" y="57"/>
                  </a:cubicBezTo>
                  <a:cubicBezTo>
                    <a:pt x="36" y="56"/>
                    <a:pt x="38" y="57"/>
                    <a:pt x="37" y="55"/>
                  </a:cubicBezTo>
                  <a:cubicBezTo>
                    <a:pt x="36" y="54"/>
                    <a:pt x="38" y="56"/>
                    <a:pt x="37" y="55"/>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84" name="Freeform 706">
              <a:extLst>
                <a:ext uri="{FF2B5EF4-FFF2-40B4-BE49-F238E27FC236}">
                  <a16:creationId xmlns:a16="http://schemas.microsoft.com/office/drawing/2014/main" xmlns="" id="{A5CE6537-699D-46A3-BFB8-02061FF82217}"/>
                </a:ext>
              </a:extLst>
            </p:cNvPr>
            <p:cNvSpPr>
              <a:spLocks/>
            </p:cNvSpPr>
            <p:nvPr/>
          </p:nvSpPr>
          <p:spPr bwMode="auto">
            <a:xfrm>
              <a:off x="15701893" y="6827940"/>
              <a:ext cx="294460" cy="380848"/>
            </a:xfrm>
            <a:custGeom>
              <a:avLst/>
              <a:gdLst>
                <a:gd name="T0" fmla="*/ 37 w 37"/>
                <a:gd name="T1" fmla="*/ 38 h 45"/>
                <a:gd name="T2" fmla="*/ 35 w 37"/>
                <a:gd name="T3" fmla="*/ 35 h 45"/>
                <a:gd name="T4" fmla="*/ 33 w 37"/>
                <a:gd name="T5" fmla="*/ 32 h 45"/>
                <a:gd name="T6" fmla="*/ 30 w 37"/>
                <a:gd name="T7" fmla="*/ 28 h 45"/>
                <a:gd name="T8" fmla="*/ 26 w 37"/>
                <a:gd name="T9" fmla="*/ 22 h 45"/>
                <a:gd name="T10" fmla="*/ 22 w 37"/>
                <a:gd name="T11" fmla="*/ 18 h 45"/>
                <a:gd name="T12" fmla="*/ 19 w 37"/>
                <a:gd name="T13" fmla="*/ 15 h 45"/>
                <a:gd name="T14" fmla="*/ 22 w 37"/>
                <a:gd name="T15" fmla="*/ 14 h 45"/>
                <a:gd name="T16" fmla="*/ 21 w 37"/>
                <a:gd name="T17" fmla="*/ 10 h 45"/>
                <a:gd name="T18" fmla="*/ 14 w 37"/>
                <a:gd name="T19" fmla="*/ 8 h 45"/>
                <a:gd name="T20" fmla="*/ 13 w 37"/>
                <a:gd name="T21" fmla="*/ 4 h 45"/>
                <a:gd name="T22" fmla="*/ 9 w 37"/>
                <a:gd name="T23" fmla="*/ 0 h 45"/>
                <a:gd name="T24" fmla="*/ 7 w 37"/>
                <a:gd name="T25" fmla="*/ 0 h 45"/>
                <a:gd name="T26" fmla="*/ 8 w 37"/>
                <a:gd name="T27" fmla="*/ 4 h 45"/>
                <a:gd name="T28" fmla="*/ 8 w 37"/>
                <a:gd name="T29" fmla="*/ 7 h 45"/>
                <a:gd name="T30" fmla="*/ 4 w 37"/>
                <a:gd name="T31" fmla="*/ 5 h 45"/>
                <a:gd name="T32" fmla="*/ 0 w 37"/>
                <a:gd name="T33" fmla="*/ 10 h 45"/>
                <a:gd name="T34" fmla="*/ 4 w 37"/>
                <a:gd name="T35" fmla="*/ 15 h 45"/>
                <a:gd name="T36" fmla="*/ 4 w 37"/>
                <a:gd name="T37" fmla="*/ 22 h 45"/>
                <a:gd name="T38" fmla="*/ 3 w 37"/>
                <a:gd name="T39" fmla="*/ 26 h 45"/>
                <a:gd name="T40" fmla="*/ 7 w 37"/>
                <a:gd name="T41" fmla="*/ 25 h 45"/>
                <a:gd name="T42" fmla="*/ 10 w 37"/>
                <a:gd name="T43" fmla="*/ 23 h 45"/>
                <a:gd name="T44" fmla="*/ 15 w 37"/>
                <a:gd name="T45" fmla="*/ 22 h 45"/>
                <a:gd name="T46" fmla="*/ 23 w 37"/>
                <a:gd name="T47" fmla="*/ 28 h 45"/>
                <a:gd name="T48" fmla="*/ 27 w 37"/>
                <a:gd name="T49" fmla="*/ 36 h 45"/>
                <a:gd name="T50" fmla="*/ 27 w 37"/>
                <a:gd name="T51" fmla="*/ 39 h 45"/>
                <a:gd name="T52" fmla="*/ 25 w 37"/>
                <a:gd name="T53" fmla="*/ 43 h 45"/>
                <a:gd name="T54" fmla="*/ 29 w 37"/>
                <a:gd name="T55" fmla="*/ 43 h 45"/>
                <a:gd name="T56" fmla="*/ 32 w 37"/>
                <a:gd name="T57" fmla="*/ 42 h 45"/>
                <a:gd name="T58" fmla="*/ 35 w 37"/>
                <a:gd name="T59" fmla="*/ 42 h 45"/>
                <a:gd name="T60" fmla="*/ 37 w 37"/>
                <a:gd name="T61" fmla="*/ 38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7" h="45">
                  <a:moveTo>
                    <a:pt x="37" y="38"/>
                  </a:moveTo>
                  <a:cubicBezTo>
                    <a:pt x="37" y="37"/>
                    <a:pt x="36" y="37"/>
                    <a:pt x="35" y="35"/>
                  </a:cubicBezTo>
                  <a:cubicBezTo>
                    <a:pt x="35" y="33"/>
                    <a:pt x="34" y="34"/>
                    <a:pt x="33" y="32"/>
                  </a:cubicBezTo>
                  <a:cubicBezTo>
                    <a:pt x="32" y="30"/>
                    <a:pt x="32" y="29"/>
                    <a:pt x="30" y="28"/>
                  </a:cubicBezTo>
                  <a:cubicBezTo>
                    <a:pt x="28" y="26"/>
                    <a:pt x="27" y="24"/>
                    <a:pt x="26" y="22"/>
                  </a:cubicBezTo>
                  <a:cubicBezTo>
                    <a:pt x="25" y="21"/>
                    <a:pt x="23" y="19"/>
                    <a:pt x="22" y="18"/>
                  </a:cubicBezTo>
                  <a:cubicBezTo>
                    <a:pt x="20" y="17"/>
                    <a:pt x="19" y="18"/>
                    <a:pt x="19" y="15"/>
                  </a:cubicBezTo>
                  <a:cubicBezTo>
                    <a:pt x="19" y="14"/>
                    <a:pt x="21" y="16"/>
                    <a:pt x="22" y="14"/>
                  </a:cubicBezTo>
                  <a:cubicBezTo>
                    <a:pt x="24" y="13"/>
                    <a:pt x="22" y="12"/>
                    <a:pt x="21" y="10"/>
                  </a:cubicBezTo>
                  <a:cubicBezTo>
                    <a:pt x="19" y="5"/>
                    <a:pt x="16" y="11"/>
                    <a:pt x="14" y="8"/>
                  </a:cubicBezTo>
                  <a:cubicBezTo>
                    <a:pt x="13" y="7"/>
                    <a:pt x="14" y="5"/>
                    <a:pt x="13" y="4"/>
                  </a:cubicBezTo>
                  <a:cubicBezTo>
                    <a:pt x="12" y="3"/>
                    <a:pt x="10" y="2"/>
                    <a:pt x="9" y="0"/>
                  </a:cubicBezTo>
                  <a:cubicBezTo>
                    <a:pt x="9" y="0"/>
                    <a:pt x="7" y="0"/>
                    <a:pt x="7" y="0"/>
                  </a:cubicBezTo>
                  <a:cubicBezTo>
                    <a:pt x="6" y="1"/>
                    <a:pt x="8" y="3"/>
                    <a:pt x="8" y="4"/>
                  </a:cubicBezTo>
                  <a:cubicBezTo>
                    <a:pt x="8" y="5"/>
                    <a:pt x="9" y="7"/>
                    <a:pt x="8" y="7"/>
                  </a:cubicBezTo>
                  <a:cubicBezTo>
                    <a:pt x="6" y="7"/>
                    <a:pt x="6" y="5"/>
                    <a:pt x="4" y="5"/>
                  </a:cubicBezTo>
                  <a:cubicBezTo>
                    <a:pt x="3" y="4"/>
                    <a:pt x="0" y="10"/>
                    <a:pt x="0" y="10"/>
                  </a:cubicBezTo>
                  <a:cubicBezTo>
                    <a:pt x="1" y="13"/>
                    <a:pt x="0" y="17"/>
                    <a:pt x="4" y="15"/>
                  </a:cubicBezTo>
                  <a:cubicBezTo>
                    <a:pt x="6" y="14"/>
                    <a:pt x="4" y="22"/>
                    <a:pt x="4" y="22"/>
                  </a:cubicBezTo>
                  <a:cubicBezTo>
                    <a:pt x="6" y="23"/>
                    <a:pt x="4" y="24"/>
                    <a:pt x="3" y="26"/>
                  </a:cubicBezTo>
                  <a:cubicBezTo>
                    <a:pt x="3" y="27"/>
                    <a:pt x="6" y="25"/>
                    <a:pt x="7" y="25"/>
                  </a:cubicBezTo>
                  <a:cubicBezTo>
                    <a:pt x="7" y="24"/>
                    <a:pt x="9" y="23"/>
                    <a:pt x="10" y="23"/>
                  </a:cubicBezTo>
                  <a:cubicBezTo>
                    <a:pt x="12" y="24"/>
                    <a:pt x="13" y="24"/>
                    <a:pt x="15" y="22"/>
                  </a:cubicBezTo>
                  <a:cubicBezTo>
                    <a:pt x="17" y="21"/>
                    <a:pt x="24" y="25"/>
                    <a:pt x="23" y="28"/>
                  </a:cubicBezTo>
                  <a:cubicBezTo>
                    <a:pt x="21" y="32"/>
                    <a:pt x="25" y="33"/>
                    <a:pt x="27" y="36"/>
                  </a:cubicBezTo>
                  <a:cubicBezTo>
                    <a:pt x="27" y="37"/>
                    <a:pt x="27" y="38"/>
                    <a:pt x="27" y="39"/>
                  </a:cubicBezTo>
                  <a:cubicBezTo>
                    <a:pt x="27" y="40"/>
                    <a:pt x="26" y="42"/>
                    <a:pt x="25" y="43"/>
                  </a:cubicBezTo>
                  <a:cubicBezTo>
                    <a:pt x="26" y="43"/>
                    <a:pt x="29" y="45"/>
                    <a:pt x="29" y="43"/>
                  </a:cubicBezTo>
                  <a:cubicBezTo>
                    <a:pt x="29" y="42"/>
                    <a:pt x="31" y="41"/>
                    <a:pt x="32" y="42"/>
                  </a:cubicBezTo>
                  <a:cubicBezTo>
                    <a:pt x="33" y="43"/>
                    <a:pt x="34" y="43"/>
                    <a:pt x="35" y="42"/>
                  </a:cubicBezTo>
                  <a:cubicBezTo>
                    <a:pt x="37" y="42"/>
                    <a:pt x="37" y="40"/>
                    <a:pt x="37" y="38"/>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85" name="Freeform 707">
              <a:extLst>
                <a:ext uri="{FF2B5EF4-FFF2-40B4-BE49-F238E27FC236}">
                  <a16:creationId xmlns:a16="http://schemas.microsoft.com/office/drawing/2014/main" xmlns="" id="{992BF7C8-FB56-426A-8ED9-F61052D4B7F9}"/>
                </a:ext>
              </a:extLst>
            </p:cNvPr>
            <p:cNvSpPr>
              <a:spLocks/>
            </p:cNvSpPr>
            <p:nvPr/>
          </p:nvSpPr>
          <p:spPr bwMode="auto">
            <a:xfrm>
              <a:off x="16964251" y="7860844"/>
              <a:ext cx="359895" cy="323144"/>
            </a:xfrm>
            <a:custGeom>
              <a:avLst/>
              <a:gdLst>
                <a:gd name="T0" fmla="*/ 45 w 45"/>
                <a:gd name="T1" fmla="*/ 29 h 38"/>
                <a:gd name="T2" fmla="*/ 45 w 45"/>
                <a:gd name="T3" fmla="*/ 26 h 38"/>
                <a:gd name="T4" fmla="*/ 45 w 45"/>
                <a:gd name="T5" fmla="*/ 24 h 38"/>
                <a:gd name="T6" fmla="*/ 45 w 45"/>
                <a:gd name="T7" fmla="*/ 15 h 38"/>
                <a:gd name="T8" fmla="*/ 45 w 45"/>
                <a:gd name="T9" fmla="*/ 6 h 38"/>
                <a:gd name="T10" fmla="*/ 35 w 45"/>
                <a:gd name="T11" fmla="*/ 3 h 38"/>
                <a:gd name="T12" fmla="*/ 30 w 45"/>
                <a:gd name="T13" fmla="*/ 0 h 38"/>
                <a:gd name="T14" fmla="*/ 26 w 45"/>
                <a:gd name="T15" fmla="*/ 3 h 38"/>
                <a:gd name="T16" fmla="*/ 22 w 45"/>
                <a:gd name="T17" fmla="*/ 5 h 38"/>
                <a:gd name="T18" fmla="*/ 18 w 45"/>
                <a:gd name="T19" fmla="*/ 10 h 38"/>
                <a:gd name="T20" fmla="*/ 14 w 45"/>
                <a:gd name="T21" fmla="*/ 8 h 38"/>
                <a:gd name="T22" fmla="*/ 11 w 45"/>
                <a:gd name="T23" fmla="*/ 5 h 38"/>
                <a:gd name="T24" fmla="*/ 9 w 45"/>
                <a:gd name="T25" fmla="*/ 6 h 38"/>
                <a:gd name="T26" fmla="*/ 7 w 45"/>
                <a:gd name="T27" fmla="*/ 5 h 38"/>
                <a:gd name="T28" fmla="*/ 4 w 45"/>
                <a:gd name="T29" fmla="*/ 6 h 38"/>
                <a:gd name="T30" fmla="*/ 0 w 45"/>
                <a:gd name="T31" fmla="*/ 7 h 38"/>
                <a:gd name="T32" fmla="*/ 3 w 45"/>
                <a:gd name="T33" fmla="*/ 8 h 38"/>
                <a:gd name="T34" fmla="*/ 4 w 45"/>
                <a:gd name="T35" fmla="*/ 11 h 38"/>
                <a:gd name="T36" fmla="*/ 7 w 45"/>
                <a:gd name="T37" fmla="*/ 14 h 38"/>
                <a:gd name="T38" fmla="*/ 9 w 45"/>
                <a:gd name="T39" fmla="*/ 8 h 38"/>
                <a:gd name="T40" fmla="*/ 10 w 45"/>
                <a:gd name="T41" fmla="*/ 12 h 38"/>
                <a:gd name="T42" fmla="*/ 15 w 45"/>
                <a:gd name="T43" fmla="*/ 12 h 38"/>
                <a:gd name="T44" fmla="*/ 18 w 45"/>
                <a:gd name="T45" fmla="*/ 15 h 38"/>
                <a:gd name="T46" fmla="*/ 27 w 45"/>
                <a:gd name="T47" fmla="*/ 19 h 38"/>
                <a:gd name="T48" fmla="*/ 32 w 45"/>
                <a:gd name="T49" fmla="*/ 22 h 38"/>
                <a:gd name="T50" fmla="*/ 34 w 45"/>
                <a:gd name="T51" fmla="*/ 26 h 38"/>
                <a:gd name="T52" fmla="*/ 36 w 45"/>
                <a:gd name="T53" fmla="*/ 27 h 38"/>
                <a:gd name="T54" fmla="*/ 34 w 45"/>
                <a:gd name="T55" fmla="*/ 28 h 38"/>
                <a:gd name="T56" fmla="*/ 36 w 45"/>
                <a:gd name="T57" fmla="*/ 29 h 38"/>
                <a:gd name="T58" fmla="*/ 35 w 45"/>
                <a:gd name="T59" fmla="*/ 30 h 38"/>
                <a:gd name="T60" fmla="*/ 32 w 45"/>
                <a:gd name="T61" fmla="*/ 31 h 38"/>
                <a:gd name="T62" fmla="*/ 29 w 45"/>
                <a:gd name="T63" fmla="*/ 34 h 38"/>
                <a:gd name="T64" fmla="*/ 34 w 45"/>
                <a:gd name="T65" fmla="*/ 35 h 38"/>
                <a:gd name="T66" fmla="*/ 36 w 45"/>
                <a:gd name="T67" fmla="*/ 31 h 38"/>
                <a:gd name="T68" fmla="*/ 36 w 45"/>
                <a:gd name="T69" fmla="*/ 33 h 38"/>
                <a:gd name="T70" fmla="*/ 40 w 45"/>
                <a:gd name="T71" fmla="*/ 32 h 38"/>
                <a:gd name="T72" fmla="*/ 45 w 45"/>
                <a:gd name="T73" fmla="*/ 38 h 38"/>
                <a:gd name="T74" fmla="*/ 45 w 45"/>
                <a:gd name="T75" fmla="*/ 2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38">
                  <a:moveTo>
                    <a:pt x="45" y="29"/>
                  </a:moveTo>
                  <a:cubicBezTo>
                    <a:pt x="45" y="28"/>
                    <a:pt x="44" y="27"/>
                    <a:pt x="45" y="26"/>
                  </a:cubicBezTo>
                  <a:cubicBezTo>
                    <a:pt x="45" y="25"/>
                    <a:pt x="45" y="25"/>
                    <a:pt x="45" y="24"/>
                  </a:cubicBezTo>
                  <a:cubicBezTo>
                    <a:pt x="45" y="21"/>
                    <a:pt x="45" y="18"/>
                    <a:pt x="45" y="15"/>
                  </a:cubicBezTo>
                  <a:cubicBezTo>
                    <a:pt x="45" y="12"/>
                    <a:pt x="45" y="9"/>
                    <a:pt x="45" y="6"/>
                  </a:cubicBezTo>
                  <a:cubicBezTo>
                    <a:pt x="45" y="6"/>
                    <a:pt x="36" y="3"/>
                    <a:pt x="35" y="3"/>
                  </a:cubicBezTo>
                  <a:cubicBezTo>
                    <a:pt x="33" y="2"/>
                    <a:pt x="32" y="1"/>
                    <a:pt x="30" y="0"/>
                  </a:cubicBezTo>
                  <a:cubicBezTo>
                    <a:pt x="27" y="0"/>
                    <a:pt x="27" y="2"/>
                    <a:pt x="26" y="3"/>
                  </a:cubicBezTo>
                  <a:cubicBezTo>
                    <a:pt x="26" y="4"/>
                    <a:pt x="23" y="4"/>
                    <a:pt x="22" y="5"/>
                  </a:cubicBezTo>
                  <a:cubicBezTo>
                    <a:pt x="21" y="7"/>
                    <a:pt x="20" y="9"/>
                    <a:pt x="18" y="10"/>
                  </a:cubicBezTo>
                  <a:cubicBezTo>
                    <a:pt x="16" y="11"/>
                    <a:pt x="14" y="10"/>
                    <a:pt x="14" y="8"/>
                  </a:cubicBezTo>
                  <a:cubicBezTo>
                    <a:pt x="13" y="6"/>
                    <a:pt x="12" y="6"/>
                    <a:pt x="11" y="5"/>
                  </a:cubicBezTo>
                  <a:cubicBezTo>
                    <a:pt x="11" y="3"/>
                    <a:pt x="10" y="5"/>
                    <a:pt x="9" y="6"/>
                  </a:cubicBezTo>
                  <a:cubicBezTo>
                    <a:pt x="8" y="6"/>
                    <a:pt x="7" y="5"/>
                    <a:pt x="7" y="5"/>
                  </a:cubicBezTo>
                  <a:cubicBezTo>
                    <a:pt x="6" y="5"/>
                    <a:pt x="5" y="6"/>
                    <a:pt x="4" y="6"/>
                  </a:cubicBezTo>
                  <a:cubicBezTo>
                    <a:pt x="4" y="7"/>
                    <a:pt x="0" y="6"/>
                    <a:pt x="0" y="7"/>
                  </a:cubicBezTo>
                  <a:cubicBezTo>
                    <a:pt x="0" y="8"/>
                    <a:pt x="2" y="8"/>
                    <a:pt x="3" y="8"/>
                  </a:cubicBezTo>
                  <a:cubicBezTo>
                    <a:pt x="4" y="9"/>
                    <a:pt x="4" y="10"/>
                    <a:pt x="4" y="11"/>
                  </a:cubicBezTo>
                  <a:cubicBezTo>
                    <a:pt x="4" y="13"/>
                    <a:pt x="7" y="13"/>
                    <a:pt x="7" y="14"/>
                  </a:cubicBezTo>
                  <a:cubicBezTo>
                    <a:pt x="7" y="12"/>
                    <a:pt x="7" y="9"/>
                    <a:pt x="9" y="8"/>
                  </a:cubicBezTo>
                  <a:cubicBezTo>
                    <a:pt x="7" y="9"/>
                    <a:pt x="8" y="11"/>
                    <a:pt x="10" y="12"/>
                  </a:cubicBezTo>
                  <a:cubicBezTo>
                    <a:pt x="12" y="13"/>
                    <a:pt x="13" y="13"/>
                    <a:pt x="15" y="12"/>
                  </a:cubicBezTo>
                  <a:cubicBezTo>
                    <a:pt x="12" y="13"/>
                    <a:pt x="17" y="15"/>
                    <a:pt x="18" y="15"/>
                  </a:cubicBezTo>
                  <a:cubicBezTo>
                    <a:pt x="21" y="16"/>
                    <a:pt x="24" y="18"/>
                    <a:pt x="27" y="19"/>
                  </a:cubicBezTo>
                  <a:cubicBezTo>
                    <a:pt x="29" y="20"/>
                    <a:pt x="31" y="21"/>
                    <a:pt x="32" y="22"/>
                  </a:cubicBezTo>
                  <a:cubicBezTo>
                    <a:pt x="32" y="24"/>
                    <a:pt x="33" y="25"/>
                    <a:pt x="34" y="26"/>
                  </a:cubicBezTo>
                  <a:cubicBezTo>
                    <a:pt x="34" y="26"/>
                    <a:pt x="36" y="27"/>
                    <a:pt x="36" y="27"/>
                  </a:cubicBezTo>
                  <a:cubicBezTo>
                    <a:pt x="36" y="27"/>
                    <a:pt x="34" y="28"/>
                    <a:pt x="34" y="28"/>
                  </a:cubicBezTo>
                  <a:cubicBezTo>
                    <a:pt x="34" y="28"/>
                    <a:pt x="36" y="28"/>
                    <a:pt x="36" y="29"/>
                  </a:cubicBezTo>
                  <a:cubicBezTo>
                    <a:pt x="36" y="28"/>
                    <a:pt x="35" y="29"/>
                    <a:pt x="35" y="30"/>
                  </a:cubicBezTo>
                  <a:cubicBezTo>
                    <a:pt x="34" y="31"/>
                    <a:pt x="33" y="30"/>
                    <a:pt x="32" y="31"/>
                  </a:cubicBezTo>
                  <a:cubicBezTo>
                    <a:pt x="31" y="31"/>
                    <a:pt x="28" y="34"/>
                    <a:pt x="29" y="34"/>
                  </a:cubicBezTo>
                  <a:cubicBezTo>
                    <a:pt x="30" y="35"/>
                    <a:pt x="32" y="35"/>
                    <a:pt x="34" y="35"/>
                  </a:cubicBezTo>
                  <a:cubicBezTo>
                    <a:pt x="34" y="34"/>
                    <a:pt x="35" y="30"/>
                    <a:pt x="36" y="31"/>
                  </a:cubicBezTo>
                  <a:cubicBezTo>
                    <a:pt x="36" y="32"/>
                    <a:pt x="33" y="33"/>
                    <a:pt x="36" y="33"/>
                  </a:cubicBezTo>
                  <a:cubicBezTo>
                    <a:pt x="38" y="34"/>
                    <a:pt x="39" y="34"/>
                    <a:pt x="40" y="32"/>
                  </a:cubicBezTo>
                  <a:cubicBezTo>
                    <a:pt x="39" y="34"/>
                    <a:pt x="44" y="37"/>
                    <a:pt x="45" y="38"/>
                  </a:cubicBezTo>
                  <a:cubicBezTo>
                    <a:pt x="45" y="35"/>
                    <a:pt x="45" y="32"/>
                    <a:pt x="45" y="29"/>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86" name="Freeform 708">
              <a:extLst>
                <a:ext uri="{FF2B5EF4-FFF2-40B4-BE49-F238E27FC236}">
                  <a16:creationId xmlns:a16="http://schemas.microsoft.com/office/drawing/2014/main" xmlns="" id="{E157BDA0-679F-41C5-8F54-FBAC34F5D3ED}"/>
                </a:ext>
              </a:extLst>
            </p:cNvPr>
            <p:cNvSpPr>
              <a:spLocks/>
            </p:cNvSpPr>
            <p:nvPr/>
          </p:nvSpPr>
          <p:spPr bwMode="auto">
            <a:xfrm>
              <a:off x="17315967" y="7912781"/>
              <a:ext cx="408972" cy="346225"/>
            </a:xfrm>
            <a:custGeom>
              <a:avLst/>
              <a:gdLst>
                <a:gd name="T0" fmla="*/ 50 w 51"/>
                <a:gd name="T1" fmla="*/ 39 h 41"/>
                <a:gd name="T2" fmla="*/ 45 w 51"/>
                <a:gd name="T3" fmla="*/ 37 h 41"/>
                <a:gd name="T4" fmla="*/ 47 w 51"/>
                <a:gd name="T5" fmla="*/ 36 h 41"/>
                <a:gd name="T6" fmla="*/ 42 w 51"/>
                <a:gd name="T7" fmla="*/ 34 h 41"/>
                <a:gd name="T8" fmla="*/ 38 w 51"/>
                <a:gd name="T9" fmla="*/ 30 h 41"/>
                <a:gd name="T10" fmla="*/ 37 w 51"/>
                <a:gd name="T11" fmla="*/ 28 h 41"/>
                <a:gd name="T12" fmla="*/ 34 w 51"/>
                <a:gd name="T13" fmla="*/ 26 h 41"/>
                <a:gd name="T14" fmla="*/ 29 w 51"/>
                <a:gd name="T15" fmla="*/ 21 h 41"/>
                <a:gd name="T16" fmla="*/ 34 w 51"/>
                <a:gd name="T17" fmla="*/ 21 h 41"/>
                <a:gd name="T18" fmla="*/ 34 w 51"/>
                <a:gd name="T19" fmla="*/ 18 h 41"/>
                <a:gd name="T20" fmla="*/ 31 w 51"/>
                <a:gd name="T21" fmla="*/ 17 h 41"/>
                <a:gd name="T22" fmla="*/ 25 w 51"/>
                <a:gd name="T23" fmla="*/ 12 h 41"/>
                <a:gd name="T24" fmla="*/ 19 w 51"/>
                <a:gd name="T25" fmla="*/ 7 h 41"/>
                <a:gd name="T26" fmla="*/ 16 w 51"/>
                <a:gd name="T27" fmla="*/ 6 h 41"/>
                <a:gd name="T28" fmla="*/ 13 w 51"/>
                <a:gd name="T29" fmla="*/ 4 h 41"/>
                <a:gd name="T30" fmla="*/ 8 w 51"/>
                <a:gd name="T31" fmla="*/ 2 h 41"/>
                <a:gd name="T32" fmla="*/ 1 w 51"/>
                <a:gd name="T33" fmla="*/ 0 h 41"/>
                <a:gd name="T34" fmla="*/ 1 w 51"/>
                <a:gd name="T35" fmla="*/ 10 h 41"/>
                <a:gd name="T36" fmla="*/ 1 w 51"/>
                <a:gd name="T37" fmla="*/ 20 h 41"/>
                <a:gd name="T38" fmla="*/ 1 w 51"/>
                <a:gd name="T39" fmla="*/ 25 h 41"/>
                <a:gd name="T40" fmla="*/ 1 w 51"/>
                <a:gd name="T41" fmla="*/ 30 h 41"/>
                <a:gd name="T42" fmla="*/ 4 w 51"/>
                <a:gd name="T43" fmla="*/ 33 h 41"/>
                <a:gd name="T44" fmla="*/ 13 w 51"/>
                <a:gd name="T45" fmla="*/ 31 h 41"/>
                <a:gd name="T46" fmla="*/ 9 w 51"/>
                <a:gd name="T47" fmla="*/ 28 h 41"/>
                <a:gd name="T48" fmla="*/ 14 w 51"/>
                <a:gd name="T49" fmla="*/ 30 h 41"/>
                <a:gd name="T50" fmla="*/ 13 w 51"/>
                <a:gd name="T51" fmla="*/ 26 h 41"/>
                <a:gd name="T52" fmla="*/ 15 w 51"/>
                <a:gd name="T53" fmla="*/ 27 h 41"/>
                <a:gd name="T54" fmla="*/ 18 w 51"/>
                <a:gd name="T55" fmla="*/ 25 h 41"/>
                <a:gd name="T56" fmla="*/ 26 w 51"/>
                <a:gd name="T57" fmla="*/ 27 h 41"/>
                <a:gd name="T58" fmla="*/ 31 w 51"/>
                <a:gd name="T59" fmla="*/ 33 h 41"/>
                <a:gd name="T60" fmla="*/ 36 w 51"/>
                <a:gd name="T61" fmla="*/ 38 h 41"/>
                <a:gd name="T62" fmla="*/ 45 w 51"/>
                <a:gd name="T63" fmla="*/ 40 h 41"/>
                <a:gd name="T64" fmla="*/ 48 w 51"/>
                <a:gd name="T65" fmla="*/ 40 h 41"/>
                <a:gd name="T66" fmla="*/ 50 w 51"/>
                <a:gd name="T67" fmla="*/ 39 h 41"/>
                <a:gd name="T68" fmla="*/ 50 w 51"/>
                <a:gd name="T69" fmla="*/ 3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1" h="41">
                  <a:moveTo>
                    <a:pt x="50" y="39"/>
                  </a:moveTo>
                  <a:cubicBezTo>
                    <a:pt x="48" y="38"/>
                    <a:pt x="46" y="38"/>
                    <a:pt x="45" y="37"/>
                  </a:cubicBezTo>
                  <a:cubicBezTo>
                    <a:pt x="44" y="36"/>
                    <a:pt x="46" y="35"/>
                    <a:pt x="47" y="36"/>
                  </a:cubicBezTo>
                  <a:cubicBezTo>
                    <a:pt x="45" y="35"/>
                    <a:pt x="42" y="36"/>
                    <a:pt x="42" y="34"/>
                  </a:cubicBezTo>
                  <a:cubicBezTo>
                    <a:pt x="42" y="32"/>
                    <a:pt x="39" y="32"/>
                    <a:pt x="38" y="30"/>
                  </a:cubicBezTo>
                  <a:cubicBezTo>
                    <a:pt x="37" y="29"/>
                    <a:pt x="38" y="29"/>
                    <a:pt x="37" y="28"/>
                  </a:cubicBezTo>
                  <a:cubicBezTo>
                    <a:pt x="36" y="27"/>
                    <a:pt x="35" y="27"/>
                    <a:pt x="34" y="26"/>
                  </a:cubicBezTo>
                  <a:cubicBezTo>
                    <a:pt x="34" y="26"/>
                    <a:pt x="30" y="21"/>
                    <a:pt x="29" y="21"/>
                  </a:cubicBezTo>
                  <a:cubicBezTo>
                    <a:pt x="30" y="20"/>
                    <a:pt x="33" y="21"/>
                    <a:pt x="34" y="21"/>
                  </a:cubicBezTo>
                  <a:cubicBezTo>
                    <a:pt x="36" y="21"/>
                    <a:pt x="35" y="20"/>
                    <a:pt x="34" y="18"/>
                  </a:cubicBezTo>
                  <a:cubicBezTo>
                    <a:pt x="34" y="17"/>
                    <a:pt x="32" y="17"/>
                    <a:pt x="31" y="17"/>
                  </a:cubicBezTo>
                  <a:cubicBezTo>
                    <a:pt x="28" y="15"/>
                    <a:pt x="26" y="14"/>
                    <a:pt x="25" y="12"/>
                  </a:cubicBezTo>
                  <a:cubicBezTo>
                    <a:pt x="24" y="10"/>
                    <a:pt x="21" y="8"/>
                    <a:pt x="19" y="7"/>
                  </a:cubicBezTo>
                  <a:cubicBezTo>
                    <a:pt x="18" y="6"/>
                    <a:pt x="17" y="6"/>
                    <a:pt x="16" y="6"/>
                  </a:cubicBezTo>
                  <a:cubicBezTo>
                    <a:pt x="15" y="6"/>
                    <a:pt x="14" y="4"/>
                    <a:pt x="13" y="4"/>
                  </a:cubicBezTo>
                  <a:cubicBezTo>
                    <a:pt x="12" y="3"/>
                    <a:pt x="10" y="3"/>
                    <a:pt x="8" y="2"/>
                  </a:cubicBezTo>
                  <a:cubicBezTo>
                    <a:pt x="6" y="2"/>
                    <a:pt x="4" y="0"/>
                    <a:pt x="1" y="0"/>
                  </a:cubicBezTo>
                  <a:cubicBezTo>
                    <a:pt x="1" y="3"/>
                    <a:pt x="1" y="7"/>
                    <a:pt x="1" y="10"/>
                  </a:cubicBezTo>
                  <a:cubicBezTo>
                    <a:pt x="1" y="13"/>
                    <a:pt x="2" y="17"/>
                    <a:pt x="1" y="20"/>
                  </a:cubicBezTo>
                  <a:cubicBezTo>
                    <a:pt x="0" y="21"/>
                    <a:pt x="1" y="23"/>
                    <a:pt x="1" y="25"/>
                  </a:cubicBezTo>
                  <a:cubicBezTo>
                    <a:pt x="1" y="27"/>
                    <a:pt x="1" y="28"/>
                    <a:pt x="1" y="30"/>
                  </a:cubicBezTo>
                  <a:cubicBezTo>
                    <a:pt x="1" y="33"/>
                    <a:pt x="2" y="33"/>
                    <a:pt x="4" y="33"/>
                  </a:cubicBezTo>
                  <a:cubicBezTo>
                    <a:pt x="7" y="33"/>
                    <a:pt x="10" y="33"/>
                    <a:pt x="13" y="31"/>
                  </a:cubicBezTo>
                  <a:cubicBezTo>
                    <a:pt x="14" y="31"/>
                    <a:pt x="9" y="28"/>
                    <a:pt x="9" y="28"/>
                  </a:cubicBezTo>
                  <a:cubicBezTo>
                    <a:pt x="10" y="28"/>
                    <a:pt x="14" y="31"/>
                    <a:pt x="14" y="30"/>
                  </a:cubicBezTo>
                  <a:cubicBezTo>
                    <a:pt x="14" y="29"/>
                    <a:pt x="13" y="28"/>
                    <a:pt x="13" y="26"/>
                  </a:cubicBezTo>
                  <a:cubicBezTo>
                    <a:pt x="13" y="26"/>
                    <a:pt x="16" y="28"/>
                    <a:pt x="15" y="27"/>
                  </a:cubicBezTo>
                  <a:cubicBezTo>
                    <a:pt x="15" y="25"/>
                    <a:pt x="17" y="25"/>
                    <a:pt x="18" y="25"/>
                  </a:cubicBezTo>
                  <a:cubicBezTo>
                    <a:pt x="19" y="25"/>
                    <a:pt x="26" y="28"/>
                    <a:pt x="26" y="27"/>
                  </a:cubicBezTo>
                  <a:cubicBezTo>
                    <a:pt x="26" y="29"/>
                    <a:pt x="30" y="31"/>
                    <a:pt x="31" y="33"/>
                  </a:cubicBezTo>
                  <a:cubicBezTo>
                    <a:pt x="32" y="35"/>
                    <a:pt x="34" y="38"/>
                    <a:pt x="36" y="38"/>
                  </a:cubicBezTo>
                  <a:cubicBezTo>
                    <a:pt x="39" y="38"/>
                    <a:pt x="42" y="39"/>
                    <a:pt x="45" y="40"/>
                  </a:cubicBezTo>
                  <a:cubicBezTo>
                    <a:pt x="46" y="40"/>
                    <a:pt x="48" y="41"/>
                    <a:pt x="48" y="40"/>
                  </a:cubicBezTo>
                  <a:cubicBezTo>
                    <a:pt x="48" y="39"/>
                    <a:pt x="51" y="39"/>
                    <a:pt x="50" y="39"/>
                  </a:cubicBezTo>
                  <a:cubicBezTo>
                    <a:pt x="49" y="38"/>
                    <a:pt x="51" y="39"/>
                    <a:pt x="50" y="39"/>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87" name="Freeform 709">
              <a:extLst>
                <a:ext uri="{FF2B5EF4-FFF2-40B4-BE49-F238E27FC236}">
                  <a16:creationId xmlns:a16="http://schemas.microsoft.com/office/drawing/2014/main" xmlns="" id="{E3F60B21-E449-45E6-A024-D1FB3DB1DFCC}"/>
                </a:ext>
              </a:extLst>
            </p:cNvPr>
            <p:cNvSpPr>
              <a:spLocks/>
            </p:cNvSpPr>
            <p:nvPr/>
          </p:nvSpPr>
          <p:spPr bwMode="auto">
            <a:xfrm>
              <a:off x="16045428" y="7598293"/>
              <a:ext cx="408972" cy="380848"/>
            </a:xfrm>
            <a:custGeom>
              <a:avLst/>
              <a:gdLst>
                <a:gd name="T0" fmla="*/ 33 w 51"/>
                <a:gd name="T1" fmla="*/ 5 h 45"/>
                <a:gd name="T2" fmla="*/ 29 w 51"/>
                <a:gd name="T3" fmla="*/ 13 h 45"/>
                <a:gd name="T4" fmla="*/ 20 w 51"/>
                <a:gd name="T5" fmla="*/ 16 h 45"/>
                <a:gd name="T6" fmla="*/ 15 w 51"/>
                <a:gd name="T7" fmla="*/ 18 h 45"/>
                <a:gd name="T8" fmla="*/ 10 w 51"/>
                <a:gd name="T9" fmla="*/ 19 h 45"/>
                <a:gd name="T10" fmla="*/ 7 w 51"/>
                <a:gd name="T11" fmla="*/ 18 h 45"/>
                <a:gd name="T12" fmla="*/ 3 w 51"/>
                <a:gd name="T13" fmla="*/ 14 h 45"/>
                <a:gd name="T14" fmla="*/ 0 w 51"/>
                <a:gd name="T15" fmla="*/ 20 h 45"/>
                <a:gd name="T16" fmla="*/ 4 w 51"/>
                <a:gd name="T17" fmla="*/ 29 h 45"/>
                <a:gd name="T18" fmla="*/ 8 w 51"/>
                <a:gd name="T19" fmla="*/ 37 h 45"/>
                <a:gd name="T20" fmla="*/ 13 w 51"/>
                <a:gd name="T21" fmla="*/ 39 h 45"/>
                <a:gd name="T22" fmla="*/ 14 w 51"/>
                <a:gd name="T23" fmla="*/ 41 h 45"/>
                <a:gd name="T24" fmla="*/ 19 w 51"/>
                <a:gd name="T25" fmla="*/ 41 h 45"/>
                <a:gd name="T26" fmla="*/ 21 w 51"/>
                <a:gd name="T27" fmla="*/ 39 h 45"/>
                <a:gd name="T28" fmla="*/ 25 w 51"/>
                <a:gd name="T29" fmla="*/ 40 h 45"/>
                <a:gd name="T30" fmla="*/ 28 w 51"/>
                <a:gd name="T31" fmla="*/ 40 h 45"/>
                <a:gd name="T32" fmla="*/ 31 w 51"/>
                <a:gd name="T33" fmla="*/ 43 h 45"/>
                <a:gd name="T34" fmla="*/ 34 w 51"/>
                <a:gd name="T35" fmla="*/ 42 h 45"/>
                <a:gd name="T36" fmla="*/ 36 w 51"/>
                <a:gd name="T37" fmla="*/ 43 h 45"/>
                <a:gd name="T38" fmla="*/ 37 w 51"/>
                <a:gd name="T39" fmla="*/ 37 h 45"/>
                <a:gd name="T40" fmla="*/ 37 w 51"/>
                <a:gd name="T41" fmla="*/ 33 h 45"/>
                <a:gd name="T42" fmla="*/ 39 w 51"/>
                <a:gd name="T43" fmla="*/ 30 h 45"/>
                <a:gd name="T44" fmla="*/ 42 w 51"/>
                <a:gd name="T45" fmla="*/ 24 h 45"/>
                <a:gd name="T46" fmla="*/ 47 w 51"/>
                <a:gd name="T47" fmla="*/ 19 h 45"/>
                <a:gd name="T48" fmla="*/ 49 w 51"/>
                <a:gd name="T49" fmla="*/ 18 h 45"/>
                <a:gd name="T50" fmla="*/ 45 w 51"/>
                <a:gd name="T51" fmla="*/ 13 h 45"/>
                <a:gd name="T52" fmla="*/ 42 w 51"/>
                <a:gd name="T53" fmla="*/ 7 h 45"/>
                <a:gd name="T54" fmla="*/ 44 w 51"/>
                <a:gd name="T55" fmla="*/ 6 h 45"/>
                <a:gd name="T56" fmla="*/ 44 w 51"/>
                <a:gd name="T57" fmla="*/ 3 h 45"/>
                <a:gd name="T58" fmla="*/ 33 w 51"/>
                <a:gd name="T59" fmla="*/ 5 h 45"/>
                <a:gd name="T60" fmla="*/ 33 w 51"/>
                <a:gd name="T61" fmla="*/ 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1" h="45">
                  <a:moveTo>
                    <a:pt x="33" y="5"/>
                  </a:moveTo>
                  <a:cubicBezTo>
                    <a:pt x="32" y="8"/>
                    <a:pt x="31" y="10"/>
                    <a:pt x="29" y="13"/>
                  </a:cubicBezTo>
                  <a:cubicBezTo>
                    <a:pt x="28" y="17"/>
                    <a:pt x="23" y="17"/>
                    <a:pt x="20" y="16"/>
                  </a:cubicBezTo>
                  <a:cubicBezTo>
                    <a:pt x="18" y="15"/>
                    <a:pt x="16" y="17"/>
                    <a:pt x="15" y="18"/>
                  </a:cubicBezTo>
                  <a:cubicBezTo>
                    <a:pt x="14" y="19"/>
                    <a:pt x="11" y="18"/>
                    <a:pt x="10" y="19"/>
                  </a:cubicBezTo>
                  <a:cubicBezTo>
                    <a:pt x="8" y="20"/>
                    <a:pt x="8" y="20"/>
                    <a:pt x="7" y="18"/>
                  </a:cubicBezTo>
                  <a:cubicBezTo>
                    <a:pt x="5" y="17"/>
                    <a:pt x="4" y="16"/>
                    <a:pt x="3" y="14"/>
                  </a:cubicBezTo>
                  <a:cubicBezTo>
                    <a:pt x="2" y="13"/>
                    <a:pt x="0" y="19"/>
                    <a:pt x="0" y="20"/>
                  </a:cubicBezTo>
                  <a:cubicBezTo>
                    <a:pt x="0" y="23"/>
                    <a:pt x="3" y="26"/>
                    <a:pt x="4" y="29"/>
                  </a:cubicBezTo>
                  <a:cubicBezTo>
                    <a:pt x="6" y="32"/>
                    <a:pt x="5" y="35"/>
                    <a:pt x="8" y="37"/>
                  </a:cubicBezTo>
                  <a:cubicBezTo>
                    <a:pt x="10" y="38"/>
                    <a:pt x="12" y="39"/>
                    <a:pt x="13" y="39"/>
                  </a:cubicBezTo>
                  <a:cubicBezTo>
                    <a:pt x="16" y="38"/>
                    <a:pt x="13" y="40"/>
                    <a:pt x="14" y="41"/>
                  </a:cubicBezTo>
                  <a:cubicBezTo>
                    <a:pt x="15" y="41"/>
                    <a:pt x="18" y="41"/>
                    <a:pt x="19" y="41"/>
                  </a:cubicBezTo>
                  <a:cubicBezTo>
                    <a:pt x="20" y="40"/>
                    <a:pt x="20" y="38"/>
                    <a:pt x="21" y="39"/>
                  </a:cubicBezTo>
                  <a:cubicBezTo>
                    <a:pt x="22" y="40"/>
                    <a:pt x="24" y="41"/>
                    <a:pt x="25" y="40"/>
                  </a:cubicBezTo>
                  <a:cubicBezTo>
                    <a:pt x="26" y="40"/>
                    <a:pt x="28" y="39"/>
                    <a:pt x="28" y="40"/>
                  </a:cubicBezTo>
                  <a:cubicBezTo>
                    <a:pt x="29" y="43"/>
                    <a:pt x="27" y="45"/>
                    <a:pt x="31" y="43"/>
                  </a:cubicBezTo>
                  <a:cubicBezTo>
                    <a:pt x="32" y="43"/>
                    <a:pt x="33" y="42"/>
                    <a:pt x="34" y="42"/>
                  </a:cubicBezTo>
                  <a:cubicBezTo>
                    <a:pt x="35" y="42"/>
                    <a:pt x="36" y="43"/>
                    <a:pt x="36" y="43"/>
                  </a:cubicBezTo>
                  <a:cubicBezTo>
                    <a:pt x="37" y="41"/>
                    <a:pt x="35" y="39"/>
                    <a:pt x="37" y="37"/>
                  </a:cubicBezTo>
                  <a:cubicBezTo>
                    <a:pt x="38" y="36"/>
                    <a:pt x="37" y="35"/>
                    <a:pt x="37" y="33"/>
                  </a:cubicBezTo>
                  <a:cubicBezTo>
                    <a:pt x="37" y="32"/>
                    <a:pt x="38" y="31"/>
                    <a:pt x="39" y="30"/>
                  </a:cubicBezTo>
                  <a:cubicBezTo>
                    <a:pt x="41" y="28"/>
                    <a:pt x="43" y="27"/>
                    <a:pt x="42" y="24"/>
                  </a:cubicBezTo>
                  <a:cubicBezTo>
                    <a:pt x="42" y="22"/>
                    <a:pt x="45" y="18"/>
                    <a:pt x="47" y="19"/>
                  </a:cubicBezTo>
                  <a:cubicBezTo>
                    <a:pt x="48" y="20"/>
                    <a:pt x="51" y="19"/>
                    <a:pt x="49" y="18"/>
                  </a:cubicBezTo>
                  <a:cubicBezTo>
                    <a:pt x="48" y="16"/>
                    <a:pt x="45" y="15"/>
                    <a:pt x="45" y="13"/>
                  </a:cubicBezTo>
                  <a:cubicBezTo>
                    <a:pt x="45" y="11"/>
                    <a:pt x="43" y="9"/>
                    <a:pt x="42" y="7"/>
                  </a:cubicBezTo>
                  <a:cubicBezTo>
                    <a:pt x="41" y="4"/>
                    <a:pt x="44" y="7"/>
                    <a:pt x="44" y="6"/>
                  </a:cubicBezTo>
                  <a:cubicBezTo>
                    <a:pt x="45" y="5"/>
                    <a:pt x="41" y="4"/>
                    <a:pt x="44" y="3"/>
                  </a:cubicBezTo>
                  <a:cubicBezTo>
                    <a:pt x="40" y="2"/>
                    <a:pt x="34" y="0"/>
                    <a:pt x="33" y="5"/>
                  </a:cubicBezTo>
                  <a:cubicBezTo>
                    <a:pt x="32" y="7"/>
                    <a:pt x="34" y="3"/>
                    <a:pt x="33" y="5"/>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88" name="Freeform 710">
              <a:extLst>
                <a:ext uri="{FF2B5EF4-FFF2-40B4-BE49-F238E27FC236}">
                  <a16:creationId xmlns:a16="http://schemas.microsoft.com/office/drawing/2014/main" xmlns="" id="{46A396CB-7DD9-449E-9817-3807810E03AF}"/>
                </a:ext>
              </a:extLst>
            </p:cNvPr>
            <p:cNvSpPr>
              <a:spLocks/>
            </p:cNvSpPr>
            <p:nvPr/>
          </p:nvSpPr>
          <p:spPr bwMode="auto">
            <a:xfrm>
              <a:off x="16069966" y="7497308"/>
              <a:ext cx="392614" cy="271210"/>
            </a:xfrm>
            <a:custGeom>
              <a:avLst/>
              <a:gdLst>
                <a:gd name="T0" fmla="*/ 45 w 49"/>
                <a:gd name="T1" fmla="*/ 10 h 32"/>
                <a:gd name="T2" fmla="*/ 47 w 49"/>
                <a:gd name="T3" fmla="*/ 8 h 32"/>
                <a:gd name="T4" fmla="*/ 43 w 49"/>
                <a:gd name="T5" fmla="*/ 7 h 32"/>
                <a:gd name="T6" fmla="*/ 42 w 49"/>
                <a:gd name="T7" fmla="*/ 6 h 32"/>
                <a:gd name="T8" fmla="*/ 41 w 49"/>
                <a:gd name="T9" fmla="*/ 6 h 32"/>
                <a:gd name="T10" fmla="*/ 41 w 49"/>
                <a:gd name="T11" fmla="*/ 4 h 32"/>
                <a:gd name="T12" fmla="*/ 39 w 49"/>
                <a:gd name="T13" fmla="*/ 2 h 32"/>
                <a:gd name="T14" fmla="*/ 37 w 49"/>
                <a:gd name="T15" fmla="*/ 2 h 32"/>
                <a:gd name="T16" fmla="*/ 36 w 49"/>
                <a:gd name="T17" fmla="*/ 1 h 32"/>
                <a:gd name="T18" fmla="*/ 32 w 49"/>
                <a:gd name="T19" fmla="*/ 6 h 32"/>
                <a:gd name="T20" fmla="*/ 30 w 49"/>
                <a:gd name="T21" fmla="*/ 8 h 32"/>
                <a:gd name="T22" fmla="*/ 29 w 49"/>
                <a:gd name="T23" fmla="*/ 9 h 32"/>
                <a:gd name="T24" fmla="*/ 29 w 49"/>
                <a:gd name="T25" fmla="*/ 10 h 32"/>
                <a:gd name="T26" fmla="*/ 25 w 49"/>
                <a:gd name="T27" fmla="*/ 12 h 32"/>
                <a:gd name="T28" fmla="*/ 25 w 49"/>
                <a:gd name="T29" fmla="*/ 15 h 32"/>
                <a:gd name="T30" fmla="*/ 27 w 49"/>
                <a:gd name="T31" fmla="*/ 14 h 32"/>
                <a:gd name="T32" fmla="*/ 29 w 49"/>
                <a:gd name="T33" fmla="*/ 13 h 32"/>
                <a:gd name="T34" fmla="*/ 28 w 49"/>
                <a:gd name="T35" fmla="*/ 11 h 32"/>
                <a:gd name="T36" fmla="*/ 29 w 49"/>
                <a:gd name="T37" fmla="*/ 13 h 32"/>
                <a:gd name="T38" fmla="*/ 26 w 49"/>
                <a:gd name="T39" fmla="*/ 14 h 32"/>
                <a:gd name="T40" fmla="*/ 23 w 49"/>
                <a:gd name="T41" fmla="*/ 13 h 32"/>
                <a:gd name="T42" fmla="*/ 14 w 49"/>
                <a:gd name="T43" fmla="*/ 20 h 32"/>
                <a:gd name="T44" fmla="*/ 9 w 49"/>
                <a:gd name="T45" fmla="*/ 23 h 32"/>
                <a:gd name="T46" fmla="*/ 7 w 49"/>
                <a:gd name="T47" fmla="*/ 26 h 32"/>
                <a:gd name="T48" fmla="*/ 9 w 49"/>
                <a:gd name="T49" fmla="*/ 28 h 32"/>
                <a:gd name="T50" fmla="*/ 0 w 49"/>
                <a:gd name="T51" fmla="*/ 26 h 32"/>
                <a:gd name="T52" fmla="*/ 5 w 49"/>
                <a:gd name="T53" fmla="*/ 32 h 32"/>
                <a:gd name="T54" fmla="*/ 7 w 49"/>
                <a:gd name="T55" fmla="*/ 31 h 32"/>
                <a:gd name="T56" fmla="*/ 12 w 49"/>
                <a:gd name="T57" fmla="*/ 30 h 32"/>
                <a:gd name="T58" fmla="*/ 20 w 49"/>
                <a:gd name="T59" fmla="*/ 29 h 32"/>
                <a:gd name="T60" fmla="*/ 27 w 49"/>
                <a:gd name="T61" fmla="*/ 24 h 32"/>
                <a:gd name="T62" fmla="*/ 30 w 49"/>
                <a:gd name="T63" fmla="*/ 18 h 32"/>
                <a:gd name="T64" fmla="*/ 34 w 49"/>
                <a:gd name="T65" fmla="*/ 14 h 32"/>
                <a:gd name="T66" fmla="*/ 43 w 49"/>
                <a:gd name="T67" fmla="*/ 14 h 32"/>
                <a:gd name="T68" fmla="*/ 45 w 49"/>
                <a:gd name="T69" fmla="*/ 1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9" h="32">
                  <a:moveTo>
                    <a:pt x="45" y="10"/>
                  </a:moveTo>
                  <a:cubicBezTo>
                    <a:pt x="48" y="10"/>
                    <a:pt x="49" y="9"/>
                    <a:pt x="47" y="8"/>
                  </a:cubicBezTo>
                  <a:cubicBezTo>
                    <a:pt x="45" y="7"/>
                    <a:pt x="45" y="6"/>
                    <a:pt x="43" y="7"/>
                  </a:cubicBezTo>
                  <a:cubicBezTo>
                    <a:pt x="42" y="8"/>
                    <a:pt x="43" y="7"/>
                    <a:pt x="42" y="6"/>
                  </a:cubicBezTo>
                  <a:cubicBezTo>
                    <a:pt x="42" y="6"/>
                    <a:pt x="41" y="6"/>
                    <a:pt x="41" y="6"/>
                  </a:cubicBezTo>
                  <a:cubicBezTo>
                    <a:pt x="41" y="6"/>
                    <a:pt x="41" y="4"/>
                    <a:pt x="41" y="4"/>
                  </a:cubicBezTo>
                  <a:cubicBezTo>
                    <a:pt x="40" y="3"/>
                    <a:pt x="39" y="2"/>
                    <a:pt x="39" y="2"/>
                  </a:cubicBezTo>
                  <a:cubicBezTo>
                    <a:pt x="37" y="0"/>
                    <a:pt x="38" y="1"/>
                    <a:pt x="37" y="2"/>
                  </a:cubicBezTo>
                  <a:cubicBezTo>
                    <a:pt x="36" y="3"/>
                    <a:pt x="36" y="1"/>
                    <a:pt x="36" y="1"/>
                  </a:cubicBezTo>
                  <a:cubicBezTo>
                    <a:pt x="35" y="1"/>
                    <a:pt x="32" y="5"/>
                    <a:pt x="32" y="6"/>
                  </a:cubicBezTo>
                  <a:cubicBezTo>
                    <a:pt x="31" y="6"/>
                    <a:pt x="30" y="7"/>
                    <a:pt x="30" y="8"/>
                  </a:cubicBezTo>
                  <a:cubicBezTo>
                    <a:pt x="29" y="8"/>
                    <a:pt x="29" y="9"/>
                    <a:pt x="29" y="9"/>
                  </a:cubicBezTo>
                  <a:cubicBezTo>
                    <a:pt x="29" y="10"/>
                    <a:pt x="29" y="10"/>
                    <a:pt x="29" y="10"/>
                  </a:cubicBezTo>
                  <a:cubicBezTo>
                    <a:pt x="29" y="11"/>
                    <a:pt x="26" y="11"/>
                    <a:pt x="25" y="12"/>
                  </a:cubicBezTo>
                  <a:cubicBezTo>
                    <a:pt x="22" y="12"/>
                    <a:pt x="23" y="14"/>
                    <a:pt x="25" y="15"/>
                  </a:cubicBezTo>
                  <a:cubicBezTo>
                    <a:pt x="27" y="17"/>
                    <a:pt x="26" y="15"/>
                    <a:pt x="27" y="14"/>
                  </a:cubicBezTo>
                  <a:cubicBezTo>
                    <a:pt x="27" y="13"/>
                    <a:pt x="29" y="13"/>
                    <a:pt x="29" y="13"/>
                  </a:cubicBezTo>
                  <a:cubicBezTo>
                    <a:pt x="29" y="13"/>
                    <a:pt x="28" y="12"/>
                    <a:pt x="28" y="11"/>
                  </a:cubicBezTo>
                  <a:cubicBezTo>
                    <a:pt x="28" y="12"/>
                    <a:pt x="29" y="13"/>
                    <a:pt x="29" y="13"/>
                  </a:cubicBezTo>
                  <a:cubicBezTo>
                    <a:pt x="29" y="13"/>
                    <a:pt x="27" y="13"/>
                    <a:pt x="26" y="14"/>
                  </a:cubicBezTo>
                  <a:cubicBezTo>
                    <a:pt x="26" y="17"/>
                    <a:pt x="24" y="14"/>
                    <a:pt x="23" y="13"/>
                  </a:cubicBezTo>
                  <a:cubicBezTo>
                    <a:pt x="20" y="16"/>
                    <a:pt x="18" y="19"/>
                    <a:pt x="14" y="20"/>
                  </a:cubicBezTo>
                  <a:cubicBezTo>
                    <a:pt x="12" y="21"/>
                    <a:pt x="10" y="21"/>
                    <a:pt x="9" y="23"/>
                  </a:cubicBezTo>
                  <a:cubicBezTo>
                    <a:pt x="8" y="24"/>
                    <a:pt x="8" y="25"/>
                    <a:pt x="7" y="26"/>
                  </a:cubicBezTo>
                  <a:cubicBezTo>
                    <a:pt x="7" y="27"/>
                    <a:pt x="9" y="28"/>
                    <a:pt x="9" y="28"/>
                  </a:cubicBezTo>
                  <a:cubicBezTo>
                    <a:pt x="8" y="29"/>
                    <a:pt x="1" y="26"/>
                    <a:pt x="0" y="26"/>
                  </a:cubicBezTo>
                  <a:cubicBezTo>
                    <a:pt x="1" y="28"/>
                    <a:pt x="3" y="31"/>
                    <a:pt x="5" y="32"/>
                  </a:cubicBezTo>
                  <a:cubicBezTo>
                    <a:pt x="6" y="32"/>
                    <a:pt x="7" y="31"/>
                    <a:pt x="7" y="31"/>
                  </a:cubicBezTo>
                  <a:cubicBezTo>
                    <a:pt x="9" y="30"/>
                    <a:pt x="12" y="31"/>
                    <a:pt x="12" y="30"/>
                  </a:cubicBezTo>
                  <a:cubicBezTo>
                    <a:pt x="15" y="27"/>
                    <a:pt x="17" y="28"/>
                    <a:pt x="20" y="29"/>
                  </a:cubicBezTo>
                  <a:cubicBezTo>
                    <a:pt x="23" y="29"/>
                    <a:pt x="26" y="27"/>
                    <a:pt x="27" y="24"/>
                  </a:cubicBezTo>
                  <a:cubicBezTo>
                    <a:pt x="28" y="22"/>
                    <a:pt x="29" y="20"/>
                    <a:pt x="30" y="18"/>
                  </a:cubicBezTo>
                  <a:cubicBezTo>
                    <a:pt x="30" y="15"/>
                    <a:pt x="31" y="14"/>
                    <a:pt x="34" y="14"/>
                  </a:cubicBezTo>
                  <a:cubicBezTo>
                    <a:pt x="37" y="14"/>
                    <a:pt x="40" y="15"/>
                    <a:pt x="43" y="14"/>
                  </a:cubicBezTo>
                  <a:cubicBezTo>
                    <a:pt x="47" y="13"/>
                    <a:pt x="40" y="10"/>
                    <a:pt x="45" y="1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89" name="Freeform 711">
              <a:extLst>
                <a:ext uri="{FF2B5EF4-FFF2-40B4-BE49-F238E27FC236}">
                  <a16:creationId xmlns:a16="http://schemas.microsoft.com/office/drawing/2014/main" xmlns="" id="{45559F31-5693-44BC-8FC5-A142A263C437}"/>
                </a:ext>
              </a:extLst>
            </p:cNvPr>
            <p:cNvSpPr>
              <a:spLocks/>
            </p:cNvSpPr>
            <p:nvPr/>
          </p:nvSpPr>
          <p:spPr bwMode="auto">
            <a:xfrm>
              <a:off x="15271110" y="6556730"/>
              <a:ext cx="136323" cy="83670"/>
            </a:xfrm>
            <a:custGeom>
              <a:avLst/>
              <a:gdLst>
                <a:gd name="T0" fmla="*/ 2 w 17"/>
                <a:gd name="T1" fmla="*/ 8 h 10"/>
                <a:gd name="T2" fmla="*/ 7 w 17"/>
                <a:gd name="T3" fmla="*/ 9 h 10"/>
                <a:gd name="T4" fmla="*/ 12 w 17"/>
                <a:gd name="T5" fmla="*/ 9 h 10"/>
                <a:gd name="T6" fmla="*/ 16 w 17"/>
                <a:gd name="T7" fmla="*/ 8 h 10"/>
                <a:gd name="T8" fmla="*/ 15 w 17"/>
                <a:gd name="T9" fmla="*/ 3 h 10"/>
                <a:gd name="T10" fmla="*/ 10 w 17"/>
                <a:gd name="T11" fmla="*/ 3 h 10"/>
                <a:gd name="T12" fmla="*/ 6 w 17"/>
                <a:gd name="T13" fmla="*/ 1 h 10"/>
                <a:gd name="T14" fmla="*/ 2 w 17"/>
                <a:gd name="T15" fmla="*/ 8 h 10"/>
                <a:gd name="T16" fmla="*/ 2 w 17"/>
                <a:gd name="T17"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0">
                  <a:moveTo>
                    <a:pt x="2" y="8"/>
                  </a:moveTo>
                  <a:cubicBezTo>
                    <a:pt x="3" y="9"/>
                    <a:pt x="6" y="10"/>
                    <a:pt x="7" y="9"/>
                  </a:cubicBezTo>
                  <a:cubicBezTo>
                    <a:pt x="9" y="8"/>
                    <a:pt x="10" y="10"/>
                    <a:pt x="12" y="9"/>
                  </a:cubicBezTo>
                  <a:cubicBezTo>
                    <a:pt x="13" y="9"/>
                    <a:pt x="17" y="9"/>
                    <a:pt x="16" y="8"/>
                  </a:cubicBezTo>
                  <a:cubicBezTo>
                    <a:pt x="15" y="6"/>
                    <a:pt x="14" y="5"/>
                    <a:pt x="15" y="3"/>
                  </a:cubicBezTo>
                  <a:cubicBezTo>
                    <a:pt x="13" y="2"/>
                    <a:pt x="11" y="4"/>
                    <a:pt x="10" y="3"/>
                  </a:cubicBezTo>
                  <a:cubicBezTo>
                    <a:pt x="9" y="2"/>
                    <a:pt x="7" y="0"/>
                    <a:pt x="6" y="1"/>
                  </a:cubicBezTo>
                  <a:cubicBezTo>
                    <a:pt x="4" y="3"/>
                    <a:pt x="0" y="6"/>
                    <a:pt x="2" y="8"/>
                  </a:cubicBezTo>
                  <a:cubicBezTo>
                    <a:pt x="3" y="9"/>
                    <a:pt x="1" y="7"/>
                    <a:pt x="2" y="8"/>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90" name="Freeform 712">
              <a:extLst>
                <a:ext uri="{FF2B5EF4-FFF2-40B4-BE49-F238E27FC236}">
                  <a16:creationId xmlns:a16="http://schemas.microsoft.com/office/drawing/2014/main" xmlns="" id="{F9FB2B12-19AE-496D-8DD9-63954FAA8C52}"/>
                </a:ext>
              </a:extLst>
            </p:cNvPr>
            <p:cNvSpPr>
              <a:spLocks/>
            </p:cNvSpPr>
            <p:nvPr/>
          </p:nvSpPr>
          <p:spPr bwMode="auto">
            <a:xfrm>
              <a:off x="14957564" y="6461520"/>
              <a:ext cx="297184" cy="196192"/>
            </a:xfrm>
            <a:custGeom>
              <a:avLst/>
              <a:gdLst>
                <a:gd name="T0" fmla="*/ 1 w 37"/>
                <a:gd name="T1" fmla="*/ 3 h 23"/>
                <a:gd name="T2" fmla="*/ 0 w 37"/>
                <a:gd name="T3" fmla="*/ 9 h 23"/>
                <a:gd name="T4" fmla="*/ 5 w 37"/>
                <a:gd name="T5" fmla="*/ 13 h 23"/>
                <a:gd name="T6" fmla="*/ 7 w 37"/>
                <a:gd name="T7" fmla="*/ 14 h 23"/>
                <a:gd name="T8" fmla="*/ 12 w 37"/>
                <a:gd name="T9" fmla="*/ 15 h 23"/>
                <a:gd name="T10" fmla="*/ 15 w 37"/>
                <a:gd name="T11" fmla="*/ 16 h 23"/>
                <a:gd name="T12" fmla="*/ 19 w 37"/>
                <a:gd name="T13" fmla="*/ 16 h 23"/>
                <a:gd name="T14" fmla="*/ 22 w 37"/>
                <a:gd name="T15" fmla="*/ 19 h 23"/>
                <a:gd name="T16" fmla="*/ 26 w 37"/>
                <a:gd name="T17" fmla="*/ 20 h 23"/>
                <a:gd name="T18" fmla="*/ 29 w 37"/>
                <a:gd name="T19" fmla="*/ 22 h 23"/>
                <a:gd name="T20" fmla="*/ 32 w 37"/>
                <a:gd name="T21" fmla="*/ 20 h 23"/>
                <a:gd name="T22" fmla="*/ 35 w 37"/>
                <a:gd name="T23" fmla="*/ 22 h 23"/>
                <a:gd name="T24" fmla="*/ 37 w 37"/>
                <a:gd name="T25" fmla="*/ 21 h 23"/>
                <a:gd name="T26" fmla="*/ 37 w 37"/>
                <a:gd name="T27" fmla="*/ 18 h 23"/>
                <a:gd name="T28" fmla="*/ 37 w 37"/>
                <a:gd name="T29" fmla="*/ 14 h 23"/>
                <a:gd name="T30" fmla="*/ 32 w 37"/>
                <a:gd name="T31" fmla="*/ 14 h 23"/>
                <a:gd name="T32" fmla="*/ 31 w 37"/>
                <a:gd name="T33" fmla="*/ 13 h 23"/>
                <a:gd name="T34" fmla="*/ 28 w 37"/>
                <a:gd name="T35" fmla="*/ 13 h 23"/>
                <a:gd name="T36" fmla="*/ 26 w 37"/>
                <a:gd name="T37" fmla="*/ 12 h 23"/>
                <a:gd name="T38" fmla="*/ 24 w 37"/>
                <a:gd name="T39" fmla="*/ 12 h 23"/>
                <a:gd name="T40" fmla="*/ 20 w 37"/>
                <a:gd name="T41" fmla="*/ 10 h 23"/>
                <a:gd name="T42" fmla="*/ 18 w 37"/>
                <a:gd name="T43" fmla="*/ 8 h 23"/>
                <a:gd name="T44" fmla="*/ 16 w 37"/>
                <a:gd name="T45" fmla="*/ 7 h 23"/>
                <a:gd name="T46" fmla="*/ 10 w 37"/>
                <a:gd name="T47" fmla="*/ 2 h 23"/>
                <a:gd name="T48" fmla="*/ 8 w 37"/>
                <a:gd name="T49" fmla="*/ 0 h 23"/>
                <a:gd name="T50" fmla="*/ 5 w 37"/>
                <a:gd name="T51" fmla="*/ 2 h 23"/>
                <a:gd name="T52" fmla="*/ 4 w 37"/>
                <a:gd name="T53" fmla="*/ 2 h 23"/>
                <a:gd name="T54" fmla="*/ 1 w 37"/>
                <a:gd name="T55" fmla="*/ 3 h 23"/>
                <a:gd name="T56" fmla="*/ 1 w 37"/>
                <a:gd name="T57" fmla="*/ 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7" h="23">
                  <a:moveTo>
                    <a:pt x="1" y="3"/>
                  </a:moveTo>
                  <a:cubicBezTo>
                    <a:pt x="0" y="4"/>
                    <a:pt x="0" y="8"/>
                    <a:pt x="0" y="9"/>
                  </a:cubicBezTo>
                  <a:cubicBezTo>
                    <a:pt x="1" y="10"/>
                    <a:pt x="4" y="11"/>
                    <a:pt x="5" y="13"/>
                  </a:cubicBezTo>
                  <a:cubicBezTo>
                    <a:pt x="6" y="13"/>
                    <a:pt x="7" y="14"/>
                    <a:pt x="7" y="14"/>
                  </a:cubicBezTo>
                  <a:cubicBezTo>
                    <a:pt x="9" y="15"/>
                    <a:pt x="10" y="14"/>
                    <a:pt x="12" y="15"/>
                  </a:cubicBezTo>
                  <a:cubicBezTo>
                    <a:pt x="13" y="15"/>
                    <a:pt x="14" y="16"/>
                    <a:pt x="15" y="16"/>
                  </a:cubicBezTo>
                  <a:cubicBezTo>
                    <a:pt x="16" y="16"/>
                    <a:pt x="18" y="16"/>
                    <a:pt x="19" y="16"/>
                  </a:cubicBezTo>
                  <a:cubicBezTo>
                    <a:pt x="20" y="17"/>
                    <a:pt x="21" y="18"/>
                    <a:pt x="22" y="19"/>
                  </a:cubicBezTo>
                  <a:cubicBezTo>
                    <a:pt x="23" y="19"/>
                    <a:pt x="25" y="19"/>
                    <a:pt x="26" y="20"/>
                  </a:cubicBezTo>
                  <a:cubicBezTo>
                    <a:pt x="27" y="20"/>
                    <a:pt x="28" y="22"/>
                    <a:pt x="29" y="22"/>
                  </a:cubicBezTo>
                  <a:cubicBezTo>
                    <a:pt x="30" y="22"/>
                    <a:pt x="31" y="20"/>
                    <a:pt x="32" y="20"/>
                  </a:cubicBezTo>
                  <a:cubicBezTo>
                    <a:pt x="33" y="21"/>
                    <a:pt x="33" y="23"/>
                    <a:pt x="35" y="22"/>
                  </a:cubicBezTo>
                  <a:cubicBezTo>
                    <a:pt x="35" y="22"/>
                    <a:pt x="37" y="21"/>
                    <a:pt x="37" y="21"/>
                  </a:cubicBezTo>
                  <a:cubicBezTo>
                    <a:pt x="37" y="20"/>
                    <a:pt x="37" y="19"/>
                    <a:pt x="37" y="18"/>
                  </a:cubicBezTo>
                  <a:cubicBezTo>
                    <a:pt x="36" y="17"/>
                    <a:pt x="37" y="16"/>
                    <a:pt x="37" y="14"/>
                  </a:cubicBezTo>
                  <a:cubicBezTo>
                    <a:pt x="35" y="14"/>
                    <a:pt x="34" y="15"/>
                    <a:pt x="32" y="14"/>
                  </a:cubicBezTo>
                  <a:cubicBezTo>
                    <a:pt x="32" y="14"/>
                    <a:pt x="31" y="13"/>
                    <a:pt x="31" y="13"/>
                  </a:cubicBezTo>
                  <a:cubicBezTo>
                    <a:pt x="30" y="13"/>
                    <a:pt x="29" y="14"/>
                    <a:pt x="28" y="13"/>
                  </a:cubicBezTo>
                  <a:cubicBezTo>
                    <a:pt x="28" y="13"/>
                    <a:pt x="27" y="12"/>
                    <a:pt x="26" y="12"/>
                  </a:cubicBezTo>
                  <a:cubicBezTo>
                    <a:pt x="25" y="12"/>
                    <a:pt x="24" y="14"/>
                    <a:pt x="24" y="12"/>
                  </a:cubicBezTo>
                  <a:cubicBezTo>
                    <a:pt x="22" y="10"/>
                    <a:pt x="21" y="11"/>
                    <a:pt x="20" y="10"/>
                  </a:cubicBezTo>
                  <a:cubicBezTo>
                    <a:pt x="19" y="9"/>
                    <a:pt x="19" y="8"/>
                    <a:pt x="18" y="8"/>
                  </a:cubicBezTo>
                  <a:cubicBezTo>
                    <a:pt x="17" y="7"/>
                    <a:pt x="16" y="7"/>
                    <a:pt x="16" y="7"/>
                  </a:cubicBezTo>
                  <a:cubicBezTo>
                    <a:pt x="14" y="6"/>
                    <a:pt x="11" y="4"/>
                    <a:pt x="10" y="2"/>
                  </a:cubicBezTo>
                  <a:cubicBezTo>
                    <a:pt x="10" y="1"/>
                    <a:pt x="9" y="0"/>
                    <a:pt x="8" y="0"/>
                  </a:cubicBezTo>
                  <a:cubicBezTo>
                    <a:pt x="6" y="0"/>
                    <a:pt x="6" y="1"/>
                    <a:pt x="5" y="2"/>
                  </a:cubicBezTo>
                  <a:cubicBezTo>
                    <a:pt x="5" y="3"/>
                    <a:pt x="4" y="2"/>
                    <a:pt x="4" y="2"/>
                  </a:cubicBezTo>
                  <a:cubicBezTo>
                    <a:pt x="3" y="3"/>
                    <a:pt x="2" y="3"/>
                    <a:pt x="1" y="3"/>
                  </a:cubicBezTo>
                  <a:cubicBezTo>
                    <a:pt x="0" y="4"/>
                    <a:pt x="2" y="3"/>
                    <a:pt x="1" y="3"/>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91" name="Freeform 713">
              <a:extLst>
                <a:ext uri="{FF2B5EF4-FFF2-40B4-BE49-F238E27FC236}">
                  <a16:creationId xmlns:a16="http://schemas.microsoft.com/office/drawing/2014/main" xmlns="" id="{CF1C6A22-4AFB-48AE-8961-95E9BE71EA0C}"/>
                </a:ext>
              </a:extLst>
            </p:cNvPr>
            <p:cNvSpPr>
              <a:spLocks/>
            </p:cNvSpPr>
            <p:nvPr/>
          </p:nvSpPr>
          <p:spPr bwMode="auto">
            <a:xfrm>
              <a:off x="15780960" y="7174165"/>
              <a:ext cx="223570" cy="196192"/>
            </a:xfrm>
            <a:custGeom>
              <a:avLst/>
              <a:gdLst>
                <a:gd name="T0" fmla="*/ 14 w 28"/>
                <a:gd name="T1" fmla="*/ 19 h 23"/>
                <a:gd name="T2" fmla="*/ 19 w 28"/>
                <a:gd name="T3" fmla="*/ 18 h 23"/>
                <a:gd name="T4" fmla="*/ 19 w 28"/>
                <a:gd name="T5" fmla="*/ 15 h 23"/>
                <a:gd name="T6" fmla="*/ 21 w 28"/>
                <a:gd name="T7" fmla="*/ 14 h 23"/>
                <a:gd name="T8" fmla="*/ 24 w 28"/>
                <a:gd name="T9" fmla="*/ 12 h 23"/>
                <a:gd name="T10" fmla="*/ 27 w 28"/>
                <a:gd name="T11" fmla="*/ 9 h 23"/>
                <a:gd name="T12" fmla="*/ 26 w 28"/>
                <a:gd name="T13" fmla="*/ 1 h 23"/>
                <a:gd name="T14" fmla="*/ 22 w 28"/>
                <a:gd name="T15" fmla="*/ 1 h 23"/>
                <a:gd name="T16" fmla="*/ 19 w 28"/>
                <a:gd name="T17" fmla="*/ 2 h 23"/>
                <a:gd name="T18" fmla="*/ 17 w 28"/>
                <a:gd name="T19" fmla="*/ 2 h 23"/>
                <a:gd name="T20" fmla="*/ 3 w 28"/>
                <a:gd name="T21" fmla="*/ 3 h 23"/>
                <a:gd name="T22" fmla="*/ 0 w 28"/>
                <a:gd name="T23" fmla="*/ 7 h 23"/>
                <a:gd name="T24" fmla="*/ 1 w 28"/>
                <a:gd name="T25" fmla="*/ 10 h 23"/>
                <a:gd name="T26" fmla="*/ 3 w 28"/>
                <a:gd name="T27" fmla="*/ 14 h 23"/>
                <a:gd name="T28" fmla="*/ 5 w 28"/>
                <a:gd name="T29" fmla="*/ 18 h 23"/>
                <a:gd name="T30" fmla="*/ 6 w 28"/>
                <a:gd name="T31" fmla="*/ 19 h 23"/>
                <a:gd name="T32" fmla="*/ 7 w 28"/>
                <a:gd name="T33" fmla="*/ 21 h 23"/>
                <a:gd name="T34" fmla="*/ 8 w 28"/>
                <a:gd name="T35" fmla="*/ 23 h 23"/>
                <a:gd name="T36" fmla="*/ 14 w 28"/>
                <a:gd name="T37" fmla="*/ 19 h 23"/>
                <a:gd name="T38" fmla="*/ 14 w 28"/>
                <a:gd name="T39"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 h="23">
                  <a:moveTo>
                    <a:pt x="14" y="19"/>
                  </a:moveTo>
                  <a:cubicBezTo>
                    <a:pt x="14" y="18"/>
                    <a:pt x="20" y="20"/>
                    <a:pt x="19" y="18"/>
                  </a:cubicBezTo>
                  <a:cubicBezTo>
                    <a:pt x="19" y="18"/>
                    <a:pt x="18" y="15"/>
                    <a:pt x="19" y="15"/>
                  </a:cubicBezTo>
                  <a:cubicBezTo>
                    <a:pt x="20" y="15"/>
                    <a:pt x="21" y="16"/>
                    <a:pt x="21" y="14"/>
                  </a:cubicBezTo>
                  <a:cubicBezTo>
                    <a:pt x="21" y="12"/>
                    <a:pt x="23" y="13"/>
                    <a:pt x="24" y="12"/>
                  </a:cubicBezTo>
                  <a:cubicBezTo>
                    <a:pt x="26" y="12"/>
                    <a:pt x="26" y="10"/>
                    <a:pt x="27" y="9"/>
                  </a:cubicBezTo>
                  <a:cubicBezTo>
                    <a:pt x="28" y="7"/>
                    <a:pt x="25" y="2"/>
                    <a:pt x="26" y="1"/>
                  </a:cubicBezTo>
                  <a:cubicBezTo>
                    <a:pt x="24" y="2"/>
                    <a:pt x="24" y="2"/>
                    <a:pt x="22" y="1"/>
                  </a:cubicBezTo>
                  <a:cubicBezTo>
                    <a:pt x="21" y="0"/>
                    <a:pt x="19" y="2"/>
                    <a:pt x="19" y="2"/>
                  </a:cubicBezTo>
                  <a:cubicBezTo>
                    <a:pt x="19" y="4"/>
                    <a:pt x="17" y="2"/>
                    <a:pt x="17" y="2"/>
                  </a:cubicBezTo>
                  <a:cubicBezTo>
                    <a:pt x="13" y="1"/>
                    <a:pt x="6" y="0"/>
                    <a:pt x="3" y="3"/>
                  </a:cubicBezTo>
                  <a:cubicBezTo>
                    <a:pt x="2" y="4"/>
                    <a:pt x="0" y="5"/>
                    <a:pt x="0" y="7"/>
                  </a:cubicBezTo>
                  <a:cubicBezTo>
                    <a:pt x="0" y="8"/>
                    <a:pt x="1" y="9"/>
                    <a:pt x="1" y="10"/>
                  </a:cubicBezTo>
                  <a:cubicBezTo>
                    <a:pt x="3" y="11"/>
                    <a:pt x="3" y="13"/>
                    <a:pt x="3" y="14"/>
                  </a:cubicBezTo>
                  <a:cubicBezTo>
                    <a:pt x="4" y="16"/>
                    <a:pt x="4" y="17"/>
                    <a:pt x="5" y="18"/>
                  </a:cubicBezTo>
                  <a:cubicBezTo>
                    <a:pt x="5" y="19"/>
                    <a:pt x="6" y="18"/>
                    <a:pt x="6" y="19"/>
                  </a:cubicBezTo>
                  <a:cubicBezTo>
                    <a:pt x="7" y="19"/>
                    <a:pt x="6" y="20"/>
                    <a:pt x="7" y="21"/>
                  </a:cubicBezTo>
                  <a:cubicBezTo>
                    <a:pt x="9" y="21"/>
                    <a:pt x="8" y="22"/>
                    <a:pt x="8" y="23"/>
                  </a:cubicBezTo>
                  <a:cubicBezTo>
                    <a:pt x="8" y="22"/>
                    <a:pt x="14" y="20"/>
                    <a:pt x="14" y="19"/>
                  </a:cubicBezTo>
                  <a:cubicBezTo>
                    <a:pt x="14" y="19"/>
                    <a:pt x="14" y="20"/>
                    <a:pt x="14" y="19"/>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92" name="Freeform 714">
              <a:extLst>
                <a:ext uri="{FF2B5EF4-FFF2-40B4-BE49-F238E27FC236}">
                  <a16:creationId xmlns:a16="http://schemas.microsoft.com/office/drawing/2014/main" xmlns="" id="{BB8D80DC-C375-4E94-9E34-9DD29505259E}"/>
                </a:ext>
              </a:extLst>
            </p:cNvPr>
            <p:cNvSpPr>
              <a:spLocks/>
            </p:cNvSpPr>
            <p:nvPr/>
          </p:nvSpPr>
          <p:spPr bwMode="auto">
            <a:xfrm>
              <a:off x="15693711" y="7520389"/>
              <a:ext cx="177221" cy="222163"/>
            </a:xfrm>
            <a:custGeom>
              <a:avLst/>
              <a:gdLst>
                <a:gd name="T0" fmla="*/ 10 w 22"/>
                <a:gd name="T1" fmla="*/ 3 h 26"/>
                <a:gd name="T2" fmla="*/ 7 w 22"/>
                <a:gd name="T3" fmla="*/ 4 h 26"/>
                <a:gd name="T4" fmla="*/ 6 w 22"/>
                <a:gd name="T5" fmla="*/ 4 h 26"/>
                <a:gd name="T6" fmla="*/ 5 w 22"/>
                <a:gd name="T7" fmla="*/ 1 h 26"/>
                <a:gd name="T8" fmla="*/ 0 w 22"/>
                <a:gd name="T9" fmla="*/ 0 h 26"/>
                <a:gd name="T10" fmla="*/ 1 w 22"/>
                <a:gd name="T11" fmla="*/ 6 h 26"/>
                <a:gd name="T12" fmla="*/ 4 w 22"/>
                <a:gd name="T13" fmla="*/ 14 h 26"/>
                <a:gd name="T14" fmla="*/ 9 w 22"/>
                <a:gd name="T15" fmla="*/ 21 h 26"/>
                <a:gd name="T16" fmla="*/ 19 w 22"/>
                <a:gd name="T17" fmla="*/ 26 h 26"/>
                <a:gd name="T18" fmla="*/ 20 w 22"/>
                <a:gd name="T19" fmla="*/ 23 h 26"/>
                <a:gd name="T20" fmla="*/ 16 w 22"/>
                <a:gd name="T21" fmla="*/ 14 h 26"/>
                <a:gd name="T22" fmla="*/ 16 w 22"/>
                <a:gd name="T23" fmla="*/ 6 h 26"/>
                <a:gd name="T24" fmla="*/ 10 w 22"/>
                <a:gd name="T25" fmla="*/ 3 h 26"/>
                <a:gd name="T26" fmla="*/ 10 w 22"/>
                <a:gd name="T27"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6">
                  <a:moveTo>
                    <a:pt x="10" y="3"/>
                  </a:moveTo>
                  <a:cubicBezTo>
                    <a:pt x="9" y="3"/>
                    <a:pt x="8" y="4"/>
                    <a:pt x="7" y="4"/>
                  </a:cubicBezTo>
                  <a:cubicBezTo>
                    <a:pt x="7" y="3"/>
                    <a:pt x="6" y="4"/>
                    <a:pt x="6" y="4"/>
                  </a:cubicBezTo>
                  <a:cubicBezTo>
                    <a:pt x="5" y="4"/>
                    <a:pt x="5" y="2"/>
                    <a:pt x="5" y="1"/>
                  </a:cubicBezTo>
                  <a:cubicBezTo>
                    <a:pt x="4" y="0"/>
                    <a:pt x="2" y="0"/>
                    <a:pt x="0" y="0"/>
                  </a:cubicBezTo>
                  <a:cubicBezTo>
                    <a:pt x="1" y="1"/>
                    <a:pt x="1" y="4"/>
                    <a:pt x="1" y="6"/>
                  </a:cubicBezTo>
                  <a:cubicBezTo>
                    <a:pt x="2" y="8"/>
                    <a:pt x="3" y="11"/>
                    <a:pt x="4" y="14"/>
                  </a:cubicBezTo>
                  <a:cubicBezTo>
                    <a:pt x="6" y="16"/>
                    <a:pt x="7" y="19"/>
                    <a:pt x="9" y="21"/>
                  </a:cubicBezTo>
                  <a:cubicBezTo>
                    <a:pt x="12" y="22"/>
                    <a:pt x="15" y="26"/>
                    <a:pt x="19" y="26"/>
                  </a:cubicBezTo>
                  <a:cubicBezTo>
                    <a:pt x="22" y="26"/>
                    <a:pt x="21" y="25"/>
                    <a:pt x="20" y="23"/>
                  </a:cubicBezTo>
                  <a:cubicBezTo>
                    <a:pt x="18" y="20"/>
                    <a:pt x="16" y="18"/>
                    <a:pt x="16" y="14"/>
                  </a:cubicBezTo>
                  <a:cubicBezTo>
                    <a:pt x="16" y="11"/>
                    <a:pt x="18" y="9"/>
                    <a:pt x="16" y="6"/>
                  </a:cubicBezTo>
                  <a:cubicBezTo>
                    <a:pt x="15" y="5"/>
                    <a:pt x="11" y="0"/>
                    <a:pt x="10" y="3"/>
                  </a:cubicBezTo>
                  <a:cubicBezTo>
                    <a:pt x="9" y="4"/>
                    <a:pt x="10" y="2"/>
                    <a:pt x="10" y="3"/>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93" name="Freeform 715">
              <a:extLst>
                <a:ext uri="{FF2B5EF4-FFF2-40B4-BE49-F238E27FC236}">
                  <a16:creationId xmlns:a16="http://schemas.microsoft.com/office/drawing/2014/main" xmlns="" id="{4E9BB5C8-CB8A-4D40-B277-916D3F215CFA}"/>
                </a:ext>
              </a:extLst>
            </p:cNvPr>
            <p:cNvSpPr>
              <a:spLocks/>
            </p:cNvSpPr>
            <p:nvPr/>
          </p:nvSpPr>
          <p:spPr bwMode="auto">
            <a:xfrm>
              <a:off x="14695822" y="5275696"/>
              <a:ext cx="2396576" cy="1653226"/>
            </a:xfrm>
            <a:custGeom>
              <a:avLst/>
              <a:gdLst>
                <a:gd name="T0" fmla="*/ 279 w 300"/>
                <a:gd name="T1" fmla="*/ 37 h 195"/>
                <a:gd name="T2" fmla="*/ 244 w 300"/>
                <a:gd name="T3" fmla="*/ 1 h 195"/>
                <a:gd name="T4" fmla="*/ 223 w 300"/>
                <a:gd name="T5" fmla="*/ 18 h 195"/>
                <a:gd name="T6" fmla="*/ 214 w 300"/>
                <a:gd name="T7" fmla="*/ 27 h 195"/>
                <a:gd name="T8" fmla="*/ 205 w 300"/>
                <a:gd name="T9" fmla="*/ 39 h 195"/>
                <a:gd name="T10" fmla="*/ 224 w 300"/>
                <a:gd name="T11" fmla="*/ 46 h 195"/>
                <a:gd name="T12" fmla="*/ 197 w 300"/>
                <a:gd name="T13" fmla="*/ 55 h 195"/>
                <a:gd name="T14" fmla="*/ 180 w 300"/>
                <a:gd name="T15" fmla="*/ 66 h 195"/>
                <a:gd name="T16" fmla="*/ 146 w 300"/>
                <a:gd name="T17" fmla="*/ 75 h 195"/>
                <a:gd name="T18" fmla="*/ 121 w 300"/>
                <a:gd name="T19" fmla="*/ 70 h 195"/>
                <a:gd name="T20" fmla="*/ 94 w 300"/>
                <a:gd name="T21" fmla="*/ 56 h 195"/>
                <a:gd name="T22" fmla="*/ 66 w 300"/>
                <a:gd name="T23" fmla="*/ 30 h 195"/>
                <a:gd name="T24" fmla="*/ 56 w 300"/>
                <a:gd name="T25" fmla="*/ 44 h 195"/>
                <a:gd name="T26" fmla="*/ 44 w 300"/>
                <a:gd name="T27" fmla="*/ 51 h 195"/>
                <a:gd name="T28" fmla="*/ 34 w 300"/>
                <a:gd name="T29" fmla="*/ 63 h 195"/>
                <a:gd name="T30" fmla="*/ 28 w 300"/>
                <a:gd name="T31" fmla="*/ 76 h 195"/>
                <a:gd name="T32" fmla="*/ 11 w 300"/>
                <a:gd name="T33" fmla="*/ 84 h 195"/>
                <a:gd name="T34" fmla="*/ 1 w 300"/>
                <a:gd name="T35" fmla="*/ 91 h 195"/>
                <a:gd name="T36" fmla="*/ 7 w 300"/>
                <a:gd name="T37" fmla="*/ 103 h 195"/>
                <a:gd name="T38" fmla="*/ 23 w 300"/>
                <a:gd name="T39" fmla="*/ 111 h 195"/>
                <a:gd name="T40" fmla="*/ 27 w 300"/>
                <a:gd name="T41" fmla="*/ 121 h 195"/>
                <a:gd name="T42" fmla="*/ 27 w 300"/>
                <a:gd name="T43" fmla="*/ 135 h 195"/>
                <a:gd name="T44" fmla="*/ 40 w 300"/>
                <a:gd name="T45" fmla="*/ 140 h 195"/>
                <a:gd name="T46" fmla="*/ 62 w 300"/>
                <a:gd name="T47" fmla="*/ 154 h 195"/>
                <a:gd name="T48" fmla="*/ 74 w 300"/>
                <a:gd name="T49" fmla="*/ 156 h 195"/>
                <a:gd name="T50" fmla="*/ 92 w 300"/>
                <a:gd name="T51" fmla="*/ 151 h 195"/>
                <a:gd name="T52" fmla="*/ 106 w 300"/>
                <a:gd name="T53" fmla="*/ 146 h 195"/>
                <a:gd name="T54" fmla="*/ 116 w 300"/>
                <a:gd name="T55" fmla="*/ 155 h 195"/>
                <a:gd name="T56" fmla="*/ 117 w 300"/>
                <a:gd name="T57" fmla="*/ 166 h 195"/>
                <a:gd name="T58" fmla="*/ 119 w 300"/>
                <a:gd name="T59" fmla="*/ 178 h 195"/>
                <a:gd name="T60" fmla="*/ 125 w 300"/>
                <a:gd name="T61" fmla="*/ 187 h 195"/>
                <a:gd name="T62" fmla="*/ 134 w 300"/>
                <a:gd name="T63" fmla="*/ 186 h 195"/>
                <a:gd name="T64" fmla="*/ 143 w 300"/>
                <a:gd name="T65" fmla="*/ 182 h 195"/>
                <a:gd name="T66" fmla="*/ 155 w 300"/>
                <a:gd name="T67" fmla="*/ 180 h 195"/>
                <a:gd name="T68" fmla="*/ 168 w 300"/>
                <a:gd name="T69" fmla="*/ 186 h 195"/>
                <a:gd name="T70" fmla="*/ 175 w 300"/>
                <a:gd name="T71" fmla="*/ 195 h 195"/>
                <a:gd name="T72" fmla="*/ 189 w 300"/>
                <a:gd name="T73" fmla="*/ 186 h 195"/>
                <a:gd name="T74" fmla="*/ 202 w 300"/>
                <a:gd name="T75" fmla="*/ 182 h 195"/>
                <a:gd name="T76" fmla="*/ 215 w 300"/>
                <a:gd name="T77" fmla="*/ 173 h 195"/>
                <a:gd name="T78" fmla="*/ 221 w 300"/>
                <a:gd name="T79" fmla="*/ 164 h 195"/>
                <a:gd name="T80" fmla="*/ 228 w 300"/>
                <a:gd name="T81" fmla="*/ 156 h 195"/>
                <a:gd name="T82" fmla="*/ 232 w 300"/>
                <a:gd name="T83" fmla="*/ 149 h 195"/>
                <a:gd name="T84" fmla="*/ 236 w 300"/>
                <a:gd name="T85" fmla="*/ 143 h 195"/>
                <a:gd name="T86" fmla="*/ 231 w 300"/>
                <a:gd name="T87" fmla="*/ 139 h 195"/>
                <a:gd name="T88" fmla="*/ 229 w 300"/>
                <a:gd name="T89" fmla="*/ 132 h 195"/>
                <a:gd name="T90" fmla="*/ 221 w 300"/>
                <a:gd name="T91" fmla="*/ 115 h 195"/>
                <a:gd name="T92" fmla="*/ 229 w 300"/>
                <a:gd name="T93" fmla="*/ 106 h 195"/>
                <a:gd name="T94" fmla="*/ 238 w 300"/>
                <a:gd name="T95" fmla="*/ 102 h 195"/>
                <a:gd name="T96" fmla="*/ 220 w 300"/>
                <a:gd name="T97" fmla="*/ 102 h 195"/>
                <a:gd name="T98" fmla="*/ 221 w 300"/>
                <a:gd name="T99" fmla="*/ 90 h 195"/>
                <a:gd name="T100" fmla="*/ 234 w 300"/>
                <a:gd name="T101" fmla="*/ 87 h 195"/>
                <a:gd name="T102" fmla="*/ 238 w 300"/>
                <a:gd name="T103" fmla="*/ 89 h 195"/>
                <a:gd name="T104" fmla="*/ 259 w 300"/>
                <a:gd name="T105" fmla="*/ 77 h 195"/>
                <a:gd name="T106" fmla="*/ 271 w 300"/>
                <a:gd name="T107" fmla="*/ 72 h 195"/>
                <a:gd name="T108" fmla="*/ 281 w 300"/>
                <a:gd name="T109" fmla="*/ 60 h 195"/>
                <a:gd name="T110" fmla="*/ 295 w 300"/>
                <a:gd name="T111" fmla="*/ 47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0" h="195">
                  <a:moveTo>
                    <a:pt x="298" y="37"/>
                  </a:moveTo>
                  <a:cubicBezTo>
                    <a:pt x="298" y="35"/>
                    <a:pt x="294" y="36"/>
                    <a:pt x="293" y="37"/>
                  </a:cubicBezTo>
                  <a:cubicBezTo>
                    <a:pt x="291" y="37"/>
                    <a:pt x="290" y="38"/>
                    <a:pt x="288" y="39"/>
                  </a:cubicBezTo>
                  <a:cubicBezTo>
                    <a:pt x="286" y="40"/>
                    <a:pt x="279" y="40"/>
                    <a:pt x="279" y="37"/>
                  </a:cubicBezTo>
                  <a:cubicBezTo>
                    <a:pt x="277" y="33"/>
                    <a:pt x="276" y="31"/>
                    <a:pt x="272" y="29"/>
                  </a:cubicBezTo>
                  <a:cubicBezTo>
                    <a:pt x="269" y="28"/>
                    <a:pt x="263" y="28"/>
                    <a:pt x="262" y="24"/>
                  </a:cubicBezTo>
                  <a:cubicBezTo>
                    <a:pt x="261" y="18"/>
                    <a:pt x="259" y="11"/>
                    <a:pt x="255" y="6"/>
                  </a:cubicBezTo>
                  <a:cubicBezTo>
                    <a:pt x="252" y="3"/>
                    <a:pt x="248" y="3"/>
                    <a:pt x="244" y="1"/>
                  </a:cubicBezTo>
                  <a:cubicBezTo>
                    <a:pt x="240" y="0"/>
                    <a:pt x="233" y="1"/>
                    <a:pt x="229" y="3"/>
                  </a:cubicBezTo>
                  <a:cubicBezTo>
                    <a:pt x="228" y="4"/>
                    <a:pt x="226" y="5"/>
                    <a:pt x="225" y="6"/>
                  </a:cubicBezTo>
                  <a:cubicBezTo>
                    <a:pt x="225" y="7"/>
                    <a:pt x="228" y="7"/>
                    <a:pt x="228" y="8"/>
                  </a:cubicBezTo>
                  <a:cubicBezTo>
                    <a:pt x="229" y="12"/>
                    <a:pt x="224" y="15"/>
                    <a:pt x="223" y="18"/>
                  </a:cubicBezTo>
                  <a:cubicBezTo>
                    <a:pt x="222" y="19"/>
                    <a:pt x="222" y="20"/>
                    <a:pt x="222" y="21"/>
                  </a:cubicBezTo>
                  <a:cubicBezTo>
                    <a:pt x="222" y="22"/>
                    <a:pt x="222" y="22"/>
                    <a:pt x="222" y="23"/>
                  </a:cubicBezTo>
                  <a:cubicBezTo>
                    <a:pt x="222" y="25"/>
                    <a:pt x="219" y="25"/>
                    <a:pt x="217" y="26"/>
                  </a:cubicBezTo>
                  <a:cubicBezTo>
                    <a:pt x="216" y="26"/>
                    <a:pt x="215" y="27"/>
                    <a:pt x="214" y="27"/>
                  </a:cubicBezTo>
                  <a:cubicBezTo>
                    <a:pt x="213" y="27"/>
                    <a:pt x="208" y="25"/>
                    <a:pt x="208" y="25"/>
                  </a:cubicBezTo>
                  <a:cubicBezTo>
                    <a:pt x="207" y="27"/>
                    <a:pt x="206" y="30"/>
                    <a:pt x="205" y="32"/>
                  </a:cubicBezTo>
                  <a:cubicBezTo>
                    <a:pt x="205" y="33"/>
                    <a:pt x="204" y="34"/>
                    <a:pt x="204" y="35"/>
                  </a:cubicBezTo>
                  <a:cubicBezTo>
                    <a:pt x="204" y="35"/>
                    <a:pt x="202" y="41"/>
                    <a:pt x="205" y="39"/>
                  </a:cubicBezTo>
                  <a:cubicBezTo>
                    <a:pt x="206" y="38"/>
                    <a:pt x="206" y="38"/>
                    <a:pt x="208" y="38"/>
                  </a:cubicBezTo>
                  <a:cubicBezTo>
                    <a:pt x="209" y="38"/>
                    <a:pt x="211" y="40"/>
                    <a:pt x="212" y="39"/>
                  </a:cubicBezTo>
                  <a:cubicBezTo>
                    <a:pt x="216" y="36"/>
                    <a:pt x="219" y="38"/>
                    <a:pt x="222" y="42"/>
                  </a:cubicBezTo>
                  <a:cubicBezTo>
                    <a:pt x="223" y="43"/>
                    <a:pt x="225" y="45"/>
                    <a:pt x="224" y="46"/>
                  </a:cubicBezTo>
                  <a:cubicBezTo>
                    <a:pt x="224" y="46"/>
                    <a:pt x="220" y="45"/>
                    <a:pt x="219" y="45"/>
                  </a:cubicBezTo>
                  <a:cubicBezTo>
                    <a:pt x="216" y="46"/>
                    <a:pt x="212" y="46"/>
                    <a:pt x="209" y="47"/>
                  </a:cubicBezTo>
                  <a:cubicBezTo>
                    <a:pt x="206" y="48"/>
                    <a:pt x="206" y="54"/>
                    <a:pt x="202" y="54"/>
                  </a:cubicBezTo>
                  <a:cubicBezTo>
                    <a:pt x="200" y="54"/>
                    <a:pt x="198" y="53"/>
                    <a:pt x="197" y="55"/>
                  </a:cubicBezTo>
                  <a:cubicBezTo>
                    <a:pt x="196" y="56"/>
                    <a:pt x="194" y="58"/>
                    <a:pt x="192" y="58"/>
                  </a:cubicBezTo>
                  <a:cubicBezTo>
                    <a:pt x="189" y="57"/>
                    <a:pt x="183" y="53"/>
                    <a:pt x="182" y="59"/>
                  </a:cubicBezTo>
                  <a:cubicBezTo>
                    <a:pt x="182" y="61"/>
                    <a:pt x="184" y="62"/>
                    <a:pt x="184" y="63"/>
                  </a:cubicBezTo>
                  <a:cubicBezTo>
                    <a:pt x="184" y="65"/>
                    <a:pt x="181" y="65"/>
                    <a:pt x="180" y="66"/>
                  </a:cubicBezTo>
                  <a:cubicBezTo>
                    <a:pt x="177" y="69"/>
                    <a:pt x="176" y="72"/>
                    <a:pt x="172" y="72"/>
                  </a:cubicBezTo>
                  <a:cubicBezTo>
                    <a:pt x="167" y="72"/>
                    <a:pt x="162" y="72"/>
                    <a:pt x="157" y="73"/>
                  </a:cubicBezTo>
                  <a:cubicBezTo>
                    <a:pt x="155" y="74"/>
                    <a:pt x="151" y="78"/>
                    <a:pt x="150" y="77"/>
                  </a:cubicBezTo>
                  <a:cubicBezTo>
                    <a:pt x="148" y="77"/>
                    <a:pt x="147" y="75"/>
                    <a:pt x="146" y="75"/>
                  </a:cubicBezTo>
                  <a:cubicBezTo>
                    <a:pt x="144" y="75"/>
                    <a:pt x="143" y="75"/>
                    <a:pt x="141" y="75"/>
                  </a:cubicBezTo>
                  <a:cubicBezTo>
                    <a:pt x="139" y="74"/>
                    <a:pt x="137" y="74"/>
                    <a:pt x="135" y="72"/>
                  </a:cubicBezTo>
                  <a:cubicBezTo>
                    <a:pt x="133" y="71"/>
                    <a:pt x="132" y="71"/>
                    <a:pt x="131" y="70"/>
                  </a:cubicBezTo>
                  <a:cubicBezTo>
                    <a:pt x="127" y="70"/>
                    <a:pt x="125" y="70"/>
                    <a:pt x="121" y="70"/>
                  </a:cubicBezTo>
                  <a:cubicBezTo>
                    <a:pt x="118" y="70"/>
                    <a:pt x="113" y="71"/>
                    <a:pt x="109" y="70"/>
                  </a:cubicBezTo>
                  <a:cubicBezTo>
                    <a:pt x="108" y="70"/>
                    <a:pt x="107" y="68"/>
                    <a:pt x="107" y="67"/>
                  </a:cubicBezTo>
                  <a:cubicBezTo>
                    <a:pt x="105" y="65"/>
                    <a:pt x="104" y="63"/>
                    <a:pt x="102" y="61"/>
                  </a:cubicBezTo>
                  <a:cubicBezTo>
                    <a:pt x="99" y="59"/>
                    <a:pt x="97" y="56"/>
                    <a:pt x="94" y="56"/>
                  </a:cubicBezTo>
                  <a:cubicBezTo>
                    <a:pt x="92" y="56"/>
                    <a:pt x="81" y="56"/>
                    <a:pt x="83" y="52"/>
                  </a:cubicBezTo>
                  <a:cubicBezTo>
                    <a:pt x="85" y="48"/>
                    <a:pt x="84" y="41"/>
                    <a:pt x="79" y="38"/>
                  </a:cubicBezTo>
                  <a:cubicBezTo>
                    <a:pt x="75" y="35"/>
                    <a:pt x="70" y="35"/>
                    <a:pt x="69" y="29"/>
                  </a:cubicBezTo>
                  <a:cubicBezTo>
                    <a:pt x="68" y="30"/>
                    <a:pt x="67" y="29"/>
                    <a:pt x="66" y="30"/>
                  </a:cubicBezTo>
                  <a:cubicBezTo>
                    <a:pt x="65" y="31"/>
                    <a:pt x="65" y="31"/>
                    <a:pt x="65" y="32"/>
                  </a:cubicBezTo>
                  <a:cubicBezTo>
                    <a:pt x="63" y="35"/>
                    <a:pt x="60" y="34"/>
                    <a:pt x="59" y="37"/>
                  </a:cubicBezTo>
                  <a:cubicBezTo>
                    <a:pt x="59" y="39"/>
                    <a:pt x="61" y="41"/>
                    <a:pt x="60" y="42"/>
                  </a:cubicBezTo>
                  <a:cubicBezTo>
                    <a:pt x="59" y="43"/>
                    <a:pt x="57" y="44"/>
                    <a:pt x="56" y="44"/>
                  </a:cubicBezTo>
                  <a:cubicBezTo>
                    <a:pt x="55" y="45"/>
                    <a:pt x="54" y="43"/>
                    <a:pt x="53" y="44"/>
                  </a:cubicBezTo>
                  <a:cubicBezTo>
                    <a:pt x="51" y="44"/>
                    <a:pt x="50" y="43"/>
                    <a:pt x="48" y="42"/>
                  </a:cubicBezTo>
                  <a:cubicBezTo>
                    <a:pt x="47" y="41"/>
                    <a:pt x="46" y="46"/>
                    <a:pt x="45" y="47"/>
                  </a:cubicBezTo>
                  <a:cubicBezTo>
                    <a:pt x="45" y="48"/>
                    <a:pt x="44" y="50"/>
                    <a:pt x="44" y="51"/>
                  </a:cubicBezTo>
                  <a:cubicBezTo>
                    <a:pt x="44" y="53"/>
                    <a:pt x="45" y="53"/>
                    <a:pt x="45" y="54"/>
                  </a:cubicBezTo>
                  <a:cubicBezTo>
                    <a:pt x="45" y="56"/>
                    <a:pt x="39" y="54"/>
                    <a:pt x="39" y="54"/>
                  </a:cubicBezTo>
                  <a:cubicBezTo>
                    <a:pt x="37" y="55"/>
                    <a:pt x="33" y="55"/>
                    <a:pt x="32" y="56"/>
                  </a:cubicBezTo>
                  <a:cubicBezTo>
                    <a:pt x="33" y="55"/>
                    <a:pt x="34" y="62"/>
                    <a:pt x="34" y="63"/>
                  </a:cubicBezTo>
                  <a:cubicBezTo>
                    <a:pt x="35" y="64"/>
                    <a:pt x="36" y="65"/>
                    <a:pt x="37" y="66"/>
                  </a:cubicBezTo>
                  <a:cubicBezTo>
                    <a:pt x="37" y="67"/>
                    <a:pt x="34" y="69"/>
                    <a:pt x="33" y="70"/>
                  </a:cubicBezTo>
                  <a:cubicBezTo>
                    <a:pt x="32" y="71"/>
                    <a:pt x="33" y="74"/>
                    <a:pt x="32" y="74"/>
                  </a:cubicBezTo>
                  <a:cubicBezTo>
                    <a:pt x="31" y="75"/>
                    <a:pt x="29" y="75"/>
                    <a:pt x="28" y="76"/>
                  </a:cubicBezTo>
                  <a:cubicBezTo>
                    <a:pt x="26" y="77"/>
                    <a:pt x="25" y="78"/>
                    <a:pt x="24" y="79"/>
                  </a:cubicBezTo>
                  <a:cubicBezTo>
                    <a:pt x="22" y="79"/>
                    <a:pt x="21" y="79"/>
                    <a:pt x="19" y="80"/>
                  </a:cubicBezTo>
                  <a:cubicBezTo>
                    <a:pt x="17" y="80"/>
                    <a:pt x="16" y="81"/>
                    <a:pt x="15" y="83"/>
                  </a:cubicBezTo>
                  <a:cubicBezTo>
                    <a:pt x="15" y="83"/>
                    <a:pt x="11" y="84"/>
                    <a:pt x="11" y="84"/>
                  </a:cubicBezTo>
                  <a:cubicBezTo>
                    <a:pt x="11" y="84"/>
                    <a:pt x="11" y="83"/>
                    <a:pt x="11" y="83"/>
                  </a:cubicBezTo>
                  <a:cubicBezTo>
                    <a:pt x="10" y="83"/>
                    <a:pt x="9" y="83"/>
                    <a:pt x="7" y="83"/>
                  </a:cubicBezTo>
                  <a:cubicBezTo>
                    <a:pt x="6" y="83"/>
                    <a:pt x="3" y="85"/>
                    <a:pt x="3" y="86"/>
                  </a:cubicBezTo>
                  <a:cubicBezTo>
                    <a:pt x="2" y="88"/>
                    <a:pt x="1" y="90"/>
                    <a:pt x="1" y="91"/>
                  </a:cubicBezTo>
                  <a:cubicBezTo>
                    <a:pt x="0" y="93"/>
                    <a:pt x="3" y="95"/>
                    <a:pt x="4" y="95"/>
                  </a:cubicBezTo>
                  <a:cubicBezTo>
                    <a:pt x="7" y="95"/>
                    <a:pt x="6" y="95"/>
                    <a:pt x="7" y="98"/>
                  </a:cubicBezTo>
                  <a:cubicBezTo>
                    <a:pt x="7" y="99"/>
                    <a:pt x="8" y="99"/>
                    <a:pt x="8" y="101"/>
                  </a:cubicBezTo>
                  <a:cubicBezTo>
                    <a:pt x="8" y="101"/>
                    <a:pt x="7" y="103"/>
                    <a:pt x="7" y="103"/>
                  </a:cubicBezTo>
                  <a:cubicBezTo>
                    <a:pt x="9" y="104"/>
                    <a:pt x="10" y="104"/>
                    <a:pt x="11" y="105"/>
                  </a:cubicBezTo>
                  <a:cubicBezTo>
                    <a:pt x="13" y="107"/>
                    <a:pt x="12" y="109"/>
                    <a:pt x="14" y="110"/>
                  </a:cubicBezTo>
                  <a:cubicBezTo>
                    <a:pt x="16" y="111"/>
                    <a:pt x="18" y="112"/>
                    <a:pt x="20" y="113"/>
                  </a:cubicBezTo>
                  <a:cubicBezTo>
                    <a:pt x="21" y="113"/>
                    <a:pt x="22" y="112"/>
                    <a:pt x="23" y="111"/>
                  </a:cubicBezTo>
                  <a:cubicBezTo>
                    <a:pt x="26" y="109"/>
                    <a:pt x="31" y="110"/>
                    <a:pt x="33" y="113"/>
                  </a:cubicBezTo>
                  <a:cubicBezTo>
                    <a:pt x="34" y="115"/>
                    <a:pt x="32" y="116"/>
                    <a:pt x="31" y="117"/>
                  </a:cubicBezTo>
                  <a:cubicBezTo>
                    <a:pt x="30" y="118"/>
                    <a:pt x="30" y="118"/>
                    <a:pt x="30" y="119"/>
                  </a:cubicBezTo>
                  <a:cubicBezTo>
                    <a:pt x="29" y="121"/>
                    <a:pt x="28" y="121"/>
                    <a:pt x="27" y="121"/>
                  </a:cubicBezTo>
                  <a:cubicBezTo>
                    <a:pt x="24" y="123"/>
                    <a:pt x="32" y="126"/>
                    <a:pt x="29" y="128"/>
                  </a:cubicBezTo>
                  <a:cubicBezTo>
                    <a:pt x="28" y="130"/>
                    <a:pt x="27" y="129"/>
                    <a:pt x="25" y="129"/>
                  </a:cubicBezTo>
                  <a:cubicBezTo>
                    <a:pt x="21" y="128"/>
                    <a:pt x="26" y="132"/>
                    <a:pt x="26" y="132"/>
                  </a:cubicBezTo>
                  <a:cubicBezTo>
                    <a:pt x="26" y="134"/>
                    <a:pt x="25" y="135"/>
                    <a:pt x="27" y="135"/>
                  </a:cubicBezTo>
                  <a:cubicBezTo>
                    <a:pt x="29" y="136"/>
                    <a:pt x="29" y="137"/>
                    <a:pt x="31" y="138"/>
                  </a:cubicBezTo>
                  <a:cubicBezTo>
                    <a:pt x="33" y="138"/>
                    <a:pt x="34" y="140"/>
                    <a:pt x="36" y="141"/>
                  </a:cubicBezTo>
                  <a:cubicBezTo>
                    <a:pt x="36" y="141"/>
                    <a:pt x="37" y="142"/>
                    <a:pt x="38" y="142"/>
                  </a:cubicBezTo>
                  <a:cubicBezTo>
                    <a:pt x="39" y="142"/>
                    <a:pt x="38" y="140"/>
                    <a:pt x="40" y="140"/>
                  </a:cubicBezTo>
                  <a:cubicBezTo>
                    <a:pt x="44" y="140"/>
                    <a:pt x="46" y="147"/>
                    <a:pt x="50" y="147"/>
                  </a:cubicBezTo>
                  <a:cubicBezTo>
                    <a:pt x="52" y="147"/>
                    <a:pt x="52" y="150"/>
                    <a:pt x="54" y="150"/>
                  </a:cubicBezTo>
                  <a:cubicBezTo>
                    <a:pt x="56" y="151"/>
                    <a:pt x="57" y="153"/>
                    <a:pt x="58" y="153"/>
                  </a:cubicBezTo>
                  <a:cubicBezTo>
                    <a:pt x="60" y="151"/>
                    <a:pt x="60" y="154"/>
                    <a:pt x="62" y="154"/>
                  </a:cubicBezTo>
                  <a:cubicBezTo>
                    <a:pt x="63" y="154"/>
                    <a:pt x="63" y="153"/>
                    <a:pt x="64" y="153"/>
                  </a:cubicBezTo>
                  <a:cubicBezTo>
                    <a:pt x="65" y="153"/>
                    <a:pt x="65" y="154"/>
                    <a:pt x="66" y="155"/>
                  </a:cubicBezTo>
                  <a:cubicBezTo>
                    <a:pt x="68" y="155"/>
                    <a:pt x="70" y="155"/>
                    <a:pt x="72" y="154"/>
                  </a:cubicBezTo>
                  <a:cubicBezTo>
                    <a:pt x="75" y="153"/>
                    <a:pt x="73" y="155"/>
                    <a:pt x="74" y="156"/>
                  </a:cubicBezTo>
                  <a:cubicBezTo>
                    <a:pt x="74" y="156"/>
                    <a:pt x="76" y="153"/>
                    <a:pt x="77" y="153"/>
                  </a:cubicBezTo>
                  <a:cubicBezTo>
                    <a:pt x="78" y="152"/>
                    <a:pt x="80" y="152"/>
                    <a:pt x="81" y="153"/>
                  </a:cubicBezTo>
                  <a:cubicBezTo>
                    <a:pt x="83" y="155"/>
                    <a:pt x="85" y="153"/>
                    <a:pt x="87" y="154"/>
                  </a:cubicBezTo>
                  <a:cubicBezTo>
                    <a:pt x="89" y="155"/>
                    <a:pt x="91" y="153"/>
                    <a:pt x="92" y="151"/>
                  </a:cubicBezTo>
                  <a:cubicBezTo>
                    <a:pt x="93" y="151"/>
                    <a:pt x="93" y="150"/>
                    <a:pt x="94" y="150"/>
                  </a:cubicBezTo>
                  <a:cubicBezTo>
                    <a:pt x="95" y="149"/>
                    <a:pt x="96" y="150"/>
                    <a:pt x="97" y="149"/>
                  </a:cubicBezTo>
                  <a:cubicBezTo>
                    <a:pt x="98" y="148"/>
                    <a:pt x="99" y="146"/>
                    <a:pt x="101" y="147"/>
                  </a:cubicBezTo>
                  <a:cubicBezTo>
                    <a:pt x="103" y="148"/>
                    <a:pt x="103" y="148"/>
                    <a:pt x="106" y="146"/>
                  </a:cubicBezTo>
                  <a:cubicBezTo>
                    <a:pt x="107" y="145"/>
                    <a:pt x="109" y="148"/>
                    <a:pt x="109" y="149"/>
                  </a:cubicBezTo>
                  <a:cubicBezTo>
                    <a:pt x="108" y="151"/>
                    <a:pt x="106" y="152"/>
                    <a:pt x="108" y="152"/>
                  </a:cubicBezTo>
                  <a:cubicBezTo>
                    <a:pt x="111" y="152"/>
                    <a:pt x="111" y="152"/>
                    <a:pt x="114" y="151"/>
                  </a:cubicBezTo>
                  <a:cubicBezTo>
                    <a:pt x="115" y="151"/>
                    <a:pt x="116" y="154"/>
                    <a:pt x="116" y="155"/>
                  </a:cubicBezTo>
                  <a:cubicBezTo>
                    <a:pt x="116" y="155"/>
                    <a:pt x="116" y="157"/>
                    <a:pt x="117" y="156"/>
                  </a:cubicBezTo>
                  <a:cubicBezTo>
                    <a:pt x="117" y="156"/>
                    <a:pt x="119" y="156"/>
                    <a:pt x="119" y="157"/>
                  </a:cubicBezTo>
                  <a:cubicBezTo>
                    <a:pt x="119" y="158"/>
                    <a:pt x="117" y="159"/>
                    <a:pt x="118" y="160"/>
                  </a:cubicBezTo>
                  <a:cubicBezTo>
                    <a:pt x="119" y="162"/>
                    <a:pt x="118" y="165"/>
                    <a:pt x="117" y="166"/>
                  </a:cubicBezTo>
                  <a:cubicBezTo>
                    <a:pt x="116" y="168"/>
                    <a:pt x="114" y="169"/>
                    <a:pt x="113" y="170"/>
                  </a:cubicBezTo>
                  <a:cubicBezTo>
                    <a:pt x="113" y="171"/>
                    <a:pt x="113" y="176"/>
                    <a:pt x="112" y="175"/>
                  </a:cubicBezTo>
                  <a:cubicBezTo>
                    <a:pt x="113" y="176"/>
                    <a:pt x="119" y="173"/>
                    <a:pt x="120" y="175"/>
                  </a:cubicBezTo>
                  <a:cubicBezTo>
                    <a:pt x="120" y="175"/>
                    <a:pt x="118" y="176"/>
                    <a:pt x="119" y="178"/>
                  </a:cubicBezTo>
                  <a:cubicBezTo>
                    <a:pt x="120" y="180"/>
                    <a:pt x="123" y="180"/>
                    <a:pt x="122" y="181"/>
                  </a:cubicBezTo>
                  <a:cubicBezTo>
                    <a:pt x="122" y="182"/>
                    <a:pt x="121" y="184"/>
                    <a:pt x="121" y="185"/>
                  </a:cubicBezTo>
                  <a:cubicBezTo>
                    <a:pt x="122" y="186"/>
                    <a:pt x="125" y="185"/>
                    <a:pt x="125" y="186"/>
                  </a:cubicBezTo>
                  <a:cubicBezTo>
                    <a:pt x="125" y="186"/>
                    <a:pt x="125" y="187"/>
                    <a:pt x="125" y="187"/>
                  </a:cubicBezTo>
                  <a:cubicBezTo>
                    <a:pt x="125" y="189"/>
                    <a:pt x="126" y="188"/>
                    <a:pt x="127" y="188"/>
                  </a:cubicBezTo>
                  <a:cubicBezTo>
                    <a:pt x="128" y="188"/>
                    <a:pt x="129" y="187"/>
                    <a:pt x="130" y="188"/>
                  </a:cubicBezTo>
                  <a:cubicBezTo>
                    <a:pt x="131" y="188"/>
                    <a:pt x="132" y="189"/>
                    <a:pt x="133" y="190"/>
                  </a:cubicBezTo>
                  <a:cubicBezTo>
                    <a:pt x="135" y="191"/>
                    <a:pt x="134" y="187"/>
                    <a:pt x="134" y="186"/>
                  </a:cubicBezTo>
                  <a:cubicBezTo>
                    <a:pt x="132" y="182"/>
                    <a:pt x="134" y="184"/>
                    <a:pt x="136" y="182"/>
                  </a:cubicBezTo>
                  <a:cubicBezTo>
                    <a:pt x="138" y="181"/>
                    <a:pt x="137" y="182"/>
                    <a:pt x="139" y="183"/>
                  </a:cubicBezTo>
                  <a:cubicBezTo>
                    <a:pt x="139" y="183"/>
                    <a:pt x="141" y="182"/>
                    <a:pt x="141" y="182"/>
                  </a:cubicBezTo>
                  <a:cubicBezTo>
                    <a:pt x="141" y="183"/>
                    <a:pt x="143" y="181"/>
                    <a:pt x="143" y="182"/>
                  </a:cubicBezTo>
                  <a:cubicBezTo>
                    <a:pt x="144" y="183"/>
                    <a:pt x="144" y="184"/>
                    <a:pt x="146" y="182"/>
                  </a:cubicBezTo>
                  <a:cubicBezTo>
                    <a:pt x="147" y="181"/>
                    <a:pt x="147" y="182"/>
                    <a:pt x="148" y="181"/>
                  </a:cubicBezTo>
                  <a:cubicBezTo>
                    <a:pt x="149" y="180"/>
                    <a:pt x="149" y="178"/>
                    <a:pt x="151" y="178"/>
                  </a:cubicBezTo>
                  <a:cubicBezTo>
                    <a:pt x="152" y="178"/>
                    <a:pt x="153" y="180"/>
                    <a:pt x="155" y="180"/>
                  </a:cubicBezTo>
                  <a:cubicBezTo>
                    <a:pt x="155" y="180"/>
                    <a:pt x="159" y="181"/>
                    <a:pt x="159" y="181"/>
                  </a:cubicBezTo>
                  <a:cubicBezTo>
                    <a:pt x="159" y="182"/>
                    <a:pt x="157" y="183"/>
                    <a:pt x="157" y="184"/>
                  </a:cubicBezTo>
                  <a:cubicBezTo>
                    <a:pt x="158" y="185"/>
                    <a:pt x="160" y="186"/>
                    <a:pt x="161" y="187"/>
                  </a:cubicBezTo>
                  <a:cubicBezTo>
                    <a:pt x="163" y="188"/>
                    <a:pt x="167" y="189"/>
                    <a:pt x="168" y="186"/>
                  </a:cubicBezTo>
                  <a:cubicBezTo>
                    <a:pt x="168" y="186"/>
                    <a:pt x="170" y="188"/>
                    <a:pt x="170" y="188"/>
                  </a:cubicBezTo>
                  <a:cubicBezTo>
                    <a:pt x="171" y="189"/>
                    <a:pt x="172" y="187"/>
                    <a:pt x="174" y="188"/>
                  </a:cubicBezTo>
                  <a:cubicBezTo>
                    <a:pt x="175" y="189"/>
                    <a:pt x="173" y="190"/>
                    <a:pt x="173" y="191"/>
                  </a:cubicBezTo>
                  <a:cubicBezTo>
                    <a:pt x="173" y="192"/>
                    <a:pt x="175" y="194"/>
                    <a:pt x="175" y="195"/>
                  </a:cubicBezTo>
                  <a:cubicBezTo>
                    <a:pt x="176" y="195"/>
                    <a:pt x="177" y="194"/>
                    <a:pt x="178" y="194"/>
                  </a:cubicBezTo>
                  <a:cubicBezTo>
                    <a:pt x="178" y="193"/>
                    <a:pt x="175" y="192"/>
                    <a:pt x="176" y="191"/>
                  </a:cubicBezTo>
                  <a:cubicBezTo>
                    <a:pt x="178" y="188"/>
                    <a:pt x="180" y="188"/>
                    <a:pt x="183" y="187"/>
                  </a:cubicBezTo>
                  <a:cubicBezTo>
                    <a:pt x="185" y="186"/>
                    <a:pt x="187" y="186"/>
                    <a:pt x="189" y="186"/>
                  </a:cubicBezTo>
                  <a:cubicBezTo>
                    <a:pt x="190" y="186"/>
                    <a:pt x="190" y="184"/>
                    <a:pt x="191" y="184"/>
                  </a:cubicBezTo>
                  <a:cubicBezTo>
                    <a:pt x="193" y="184"/>
                    <a:pt x="192" y="183"/>
                    <a:pt x="192" y="182"/>
                  </a:cubicBezTo>
                  <a:cubicBezTo>
                    <a:pt x="192" y="183"/>
                    <a:pt x="196" y="182"/>
                    <a:pt x="196" y="182"/>
                  </a:cubicBezTo>
                  <a:cubicBezTo>
                    <a:pt x="198" y="181"/>
                    <a:pt x="200" y="182"/>
                    <a:pt x="202" y="182"/>
                  </a:cubicBezTo>
                  <a:cubicBezTo>
                    <a:pt x="204" y="182"/>
                    <a:pt x="205" y="181"/>
                    <a:pt x="207" y="180"/>
                  </a:cubicBezTo>
                  <a:cubicBezTo>
                    <a:pt x="208" y="180"/>
                    <a:pt x="208" y="177"/>
                    <a:pt x="209" y="177"/>
                  </a:cubicBezTo>
                  <a:cubicBezTo>
                    <a:pt x="211" y="177"/>
                    <a:pt x="212" y="176"/>
                    <a:pt x="213" y="175"/>
                  </a:cubicBezTo>
                  <a:cubicBezTo>
                    <a:pt x="214" y="175"/>
                    <a:pt x="215" y="174"/>
                    <a:pt x="215" y="173"/>
                  </a:cubicBezTo>
                  <a:cubicBezTo>
                    <a:pt x="214" y="173"/>
                    <a:pt x="218" y="172"/>
                    <a:pt x="218" y="172"/>
                  </a:cubicBezTo>
                  <a:cubicBezTo>
                    <a:pt x="219" y="171"/>
                    <a:pt x="220" y="169"/>
                    <a:pt x="221" y="168"/>
                  </a:cubicBezTo>
                  <a:cubicBezTo>
                    <a:pt x="222" y="167"/>
                    <a:pt x="222" y="167"/>
                    <a:pt x="222" y="166"/>
                  </a:cubicBezTo>
                  <a:cubicBezTo>
                    <a:pt x="223" y="164"/>
                    <a:pt x="221" y="165"/>
                    <a:pt x="221" y="164"/>
                  </a:cubicBezTo>
                  <a:cubicBezTo>
                    <a:pt x="221" y="164"/>
                    <a:pt x="226" y="164"/>
                    <a:pt x="223" y="162"/>
                  </a:cubicBezTo>
                  <a:cubicBezTo>
                    <a:pt x="222" y="161"/>
                    <a:pt x="223" y="161"/>
                    <a:pt x="224" y="161"/>
                  </a:cubicBezTo>
                  <a:cubicBezTo>
                    <a:pt x="225" y="161"/>
                    <a:pt x="225" y="160"/>
                    <a:pt x="226" y="159"/>
                  </a:cubicBezTo>
                  <a:cubicBezTo>
                    <a:pt x="227" y="158"/>
                    <a:pt x="227" y="157"/>
                    <a:pt x="228" y="156"/>
                  </a:cubicBezTo>
                  <a:cubicBezTo>
                    <a:pt x="228" y="156"/>
                    <a:pt x="228" y="154"/>
                    <a:pt x="228" y="154"/>
                  </a:cubicBezTo>
                  <a:cubicBezTo>
                    <a:pt x="229" y="153"/>
                    <a:pt x="230" y="153"/>
                    <a:pt x="231" y="152"/>
                  </a:cubicBezTo>
                  <a:cubicBezTo>
                    <a:pt x="232" y="151"/>
                    <a:pt x="231" y="150"/>
                    <a:pt x="231" y="150"/>
                  </a:cubicBezTo>
                  <a:cubicBezTo>
                    <a:pt x="231" y="149"/>
                    <a:pt x="232" y="149"/>
                    <a:pt x="232" y="149"/>
                  </a:cubicBezTo>
                  <a:cubicBezTo>
                    <a:pt x="233" y="149"/>
                    <a:pt x="232" y="147"/>
                    <a:pt x="232" y="147"/>
                  </a:cubicBezTo>
                  <a:cubicBezTo>
                    <a:pt x="232" y="147"/>
                    <a:pt x="234" y="148"/>
                    <a:pt x="234" y="147"/>
                  </a:cubicBezTo>
                  <a:cubicBezTo>
                    <a:pt x="236" y="146"/>
                    <a:pt x="234" y="146"/>
                    <a:pt x="233" y="145"/>
                  </a:cubicBezTo>
                  <a:cubicBezTo>
                    <a:pt x="233" y="145"/>
                    <a:pt x="236" y="143"/>
                    <a:pt x="236" y="143"/>
                  </a:cubicBezTo>
                  <a:cubicBezTo>
                    <a:pt x="235" y="145"/>
                    <a:pt x="232" y="142"/>
                    <a:pt x="231" y="141"/>
                  </a:cubicBezTo>
                  <a:cubicBezTo>
                    <a:pt x="231" y="141"/>
                    <a:pt x="230" y="142"/>
                    <a:pt x="229" y="142"/>
                  </a:cubicBezTo>
                  <a:cubicBezTo>
                    <a:pt x="228" y="143"/>
                    <a:pt x="227" y="141"/>
                    <a:pt x="226" y="142"/>
                  </a:cubicBezTo>
                  <a:cubicBezTo>
                    <a:pt x="228" y="141"/>
                    <a:pt x="230" y="140"/>
                    <a:pt x="231" y="139"/>
                  </a:cubicBezTo>
                  <a:cubicBezTo>
                    <a:pt x="232" y="138"/>
                    <a:pt x="235" y="138"/>
                    <a:pt x="233" y="136"/>
                  </a:cubicBezTo>
                  <a:cubicBezTo>
                    <a:pt x="231" y="135"/>
                    <a:pt x="230" y="134"/>
                    <a:pt x="228" y="132"/>
                  </a:cubicBezTo>
                  <a:cubicBezTo>
                    <a:pt x="228" y="131"/>
                    <a:pt x="223" y="133"/>
                    <a:pt x="223" y="130"/>
                  </a:cubicBezTo>
                  <a:cubicBezTo>
                    <a:pt x="223" y="132"/>
                    <a:pt x="228" y="132"/>
                    <a:pt x="229" y="132"/>
                  </a:cubicBezTo>
                  <a:cubicBezTo>
                    <a:pt x="230" y="132"/>
                    <a:pt x="233" y="135"/>
                    <a:pt x="234" y="133"/>
                  </a:cubicBezTo>
                  <a:cubicBezTo>
                    <a:pt x="235" y="131"/>
                    <a:pt x="229" y="129"/>
                    <a:pt x="229" y="127"/>
                  </a:cubicBezTo>
                  <a:cubicBezTo>
                    <a:pt x="228" y="125"/>
                    <a:pt x="228" y="121"/>
                    <a:pt x="226" y="120"/>
                  </a:cubicBezTo>
                  <a:cubicBezTo>
                    <a:pt x="225" y="118"/>
                    <a:pt x="219" y="118"/>
                    <a:pt x="221" y="115"/>
                  </a:cubicBezTo>
                  <a:cubicBezTo>
                    <a:pt x="222" y="113"/>
                    <a:pt x="223" y="112"/>
                    <a:pt x="224" y="111"/>
                  </a:cubicBezTo>
                  <a:cubicBezTo>
                    <a:pt x="226" y="109"/>
                    <a:pt x="224" y="110"/>
                    <a:pt x="225" y="109"/>
                  </a:cubicBezTo>
                  <a:cubicBezTo>
                    <a:pt x="225" y="108"/>
                    <a:pt x="228" y="109"/>
                    <a:pt x="228" y="109"/>
                  </a:cubicBezTo>
                  <a:cubicBezTo>
                    <a:pt x="229" y="108"/>
                    <a:pt x="227" y="107"/>
                    <a:pt x="229" y="106"/>
                  </a:cubicBezTo>
                  <a:cubicBezTo>
                    <a:pt x="231" y="106"/>
                    <a:pt x="232" y="105"/>
                    <a:pt x="233" y="104"/>
                  </a:cubicBezTo>
                  <a:cubicBezTo>
                    <a:pt x="234" y="104"/>
                    <a:pt x="235" y="104"/>
                    <a:pt x="235" y="104"/>
                  </a:cubicBezTo>
                  <a:cubicBezTo>
                    <a:pt x="236" y="104"/>
                    <a:pt x="235" y="105"/>
                    <a:pt x="236" y="105"/>
                  </a:cubicBezTo>
                  <a:cubicBezTo>
                    <a:pt x="237" y="106"/>
                    <a:pt x="238" y="103"/>
                    <a:pt x="238" y="102"/>
                  </a:cubicBezTo>
                  <a:cubicBezTo>
                    <a:pt x="236" y="100"/>
                    <a:pt x="234" y="101"/>
                    <a:pt x="233" y="101"/>
                  </a:cubicBezTo>
                  <a:cubicBezTo>
                    <a:pt x="231" y="101"/>
                    <a:pt x="230" y="99"/>
                    <a:pt x="228" y="100"/>
                  </a:cubicBezTo>
                  <a:cubicBezTo>
                    <a:pt x="227" y="100"/>
                    <a:pt x="226" y="102"/>
                    <a:pt x="224" y="102"/>
                  </a:cubicBezTo>
                  <a:cubicBezTo>
                    <a:pt x="223" y="103"/>
                    <a:pt x="221" y="103"/>
                    <a:pt x="220" y="102"/>
                  </a:cubicBezTo>
                  <a:cubicBezTo>
                    <a:pt x="219" y="101"/>
                    <a:pt x="221" y="99"/>
                    <a:pt x="220" y="98"/>
                  </a:cubicBezTo>
                  <a:cubicBezTo>
                    <a:pt x="218" y="97"/>
                    <a:pt x="210" y="97"/>
                    <a:pt x="213" y="92"/>
                  </a:cubicBezTo>
                  <a:cubicBezTo>
                    <a:pt x="214" y="91"/>
                    <a:pt x="215" y="92"/>
                    <a:pt x="217" y="92"/>
                  </a:cubicBezTo>
                  <a:cubicBezTo>
                    <a:pt x="218" y="92"/>
                    <a:pt x="220" y="91"/>
                    <a:pt x="221" y="90"/>
                  </a:cubicBezTo>
                  <a:cubicBezTo>
                    <a:pt x="223" y="87"/>
                    <a:pt x="226" y="85"/>
                    <a:pt x="229" y="83"/>
                  </a:cubicBezTo>
                  <a:cubicBezTo>
                    <a:pt x="230" y="81"/>
                    <a:pt x="231" y="81"/>
                    <a:pt x="233" y="81"/>
                  </a:cubicBezTo>
                  <a:cubicBezTo>
                    <a:pt x="233" y="82"/>
                    <a:pt x="236" y="82"/>
                    <a:pt x="236" y="83"/>
                  </a:cubicBezTo>
                  <a:cubicBezTo>
                    <a:pt x="235" y="84"/>
                    <a:pt x="235" y="86"/>
                    <a:pt x="234" y="87"/>
                  </a:cubicBezTo>
                  <a:cubicBezTo>
                    <a:pt x="233" y="87"/>
                    <a:pt x="231" y="88"/>
                    <a:pt x="231" y="89"/>
                  </a:cubicBezTo>
                  <a:cubicBezTo>
                    <a:pt x="231" y="90"/>
                    <a:pt x="234" y="90"/>
                    <a:pt x="234" y="90"/>
                  </a:cubicBezTo>
                  <a:cubicBezTo>
                    <a:pt x="234" y="90"/>
                    <a:pt x="230" y="93"/>
                    <a:pt x="231" y="93"/>
                  </a:cubicBezTo>
                  <a:cubicBezTo>
                    <a:pt x="232" y="94"/>
                    <a:pt x="237" y="89"/>
                    <a:pt x="238" y="89"/>
                  </a:cubicBezTo>
                  <a:cubicBezTo>
                    <a:pt x="240" y="88"/>
                    <a:pt x="242" y="87"/>
                    <a:pt x="244" y="87"/>
                  </a:cubicBezTo>
                  <a:cubicBezTo>
                    <a:pt x="246" y="87"/>
                    <a:pt x="246" y="87"/>
                    <a:pt x="247" y="85"/>
                  </a:cubicBezTo>
                  <a:cubicBezTo>
                    <a:pt x="249" y="84"/>
                    <a:pt x="252" y="83"/>
                    <a:pt x="254" y="81"/>
                  </a:cubicBezTo>
                  <a:cubicBezTo>
                    <a:pt x="255" y="80"/>
                    <a:pt x="257" y="77"/>
                    <a:pt x="259" y="77"/>
                  </a:cubicBezTo>
                  <a:cubicBezTo>
                    <a:pt x="260" y="76"/>
                    <a:pt x="266" y="80"/>
                    <a:pt x="266" y="77"/>
                  </a:cubicBezTo>
                  <a:cubicBezTo>
                    <a:pt x="266" y="76"/>
                    <a:pt x="265" y="75"/>
                    <a:pt x="266" y="74"/>
                  </a:cubicBezTo>
                  <a:cubicBezTo>
                    <a:pt x="267" y="74"/>
                    <a:pt x="268" y="74"/>
                    <a:pt x="269" y="74"/>
                  </a:cubicBezTo>
                  <a:cubicBezTo>
                    <a:pt x="271" y="74"/>
                    <a:pt x="270" y="73"/>
                    <a:pt x="271" y="72"/>
                  </a:cubicBezTo>
                  <a:cubicBezTo>
                    <a:pt x="273" y="71"/>
                    <a:pt x="274" y="72"/>
                    <a:pt x="274" y="70"/>
                  </a:cubicBezTo>
                  <a:cubicBezTo>
                    <a:pt x="274" y="67"/>
                    <a:pt x="277" y="70"/>
                    <a:pt x="278" y="71"/>
                  </a:cubicBezTo>
                  <a:cubicBezTo>
                    <a:pt x="278" y="69"/>
                    <a:pt x="281" y="69"/>
                    <a:pt x="281" y="67"/>
                  </a:cubicBezTo>
                  <a:cubicBezTo>
                    <a:pt x="281" y="65"/>
                    <a:pt x="282" y="62"/>
                    <a:pt x="281" y="60"/>
                  </a:cubicBezTo>
                  <a:cubicBezTo>
                    <a:pt x="279" y="57"/>
                    <a:pt x="280" y="58"/>
                    <a:pt x="282" y="56"/>
                  </a:cubicBezTo>
                  <a:cubicBezTo>
                    <a:pt x="284" y="55"/>
                    <a:pt x="285" y="54"/>
                    <a:pt x="287" y="55"/>
                  </a:cubicBezTo>
                  <a:cubicBezTo>
                    <a:pt x="290" y="56"/>
                    <a:pt x="290" y="56"/>
                    <a:pt x="291" y="53"/>
                  </a:cubicBezTo>
                  <a:cubicBezTo>
                    <a:pt x="292" y="51"/>
                    <a:pt x="294" y="50"/>
                    <a:pt x="295" y="47"/>
                  </a:cubicBezTo>
                  <a:cubicBezTo>
                    <a:pt x="295" y="45"/>
                    <a:pt x="296" y="43"/>
                    <a:pt x="298" y="41"/>
                  </a:cubicBezTo>
                  <a:cubicBezTo>
                    <a:pt x="300" y="39"/>
                    <a:pt x="298" y="39"/>
                    <a:pt x="298" y="37"/>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94" name="Freeform 716">
              <a:extLst>
                <a:ext uri="{FF2B5EF4-FFF2-40B4-BE49-F238E27FC236}">
                  <a16:creationId xmlns:a16="http://schemas.microsoft.com/office/drawing/2014/main" xmlns="" id="{4F68FFBF-3480-4971-B2AB-FC8A319DEF0A}"/>
                </a:ext>
              </a:extLst>
            </p:cNvPr>
            <p:cNvSpPr>
              <a:spLocks/>
            </p:cNvSpPr>
            <p:nvPr/>
          </p:nvSpPr>
          <p:spPr bwMode="auto">
            <a:xfrm>
              <a:off x="15246570" y="5359370"/>
              <a:ext cx="1254180" cy="577041"/>
            </a:xfrm>
            <a:custGeom>
              <a:avLst/>
              <a:gdLst>
                <a:gd name="T0" fmla="*/ 0 w 157"/>
                <a:gd name="T1" fmla="*/ 19 h 68"/>
                <a:gd name="T2" fmla="*/ 7 w 157"/>
                <a:gd name="T3" fmla="*/ 26 h 68"/>
                <a:gd name="T4" fmla="*/ 12 w 157"/>
                <a:gd name="T5" fmla="*/ 29 h 68"/>
                <a:gd name="T6" fmla="*/ 15 w 157"/>
                <a:gd name="T7" fmla="*/ 36 h 68"/>
                <a:gd name="T8" fmla="*/ 15 w 157"/>
                <a:gd name="T9" fmla="*/ 38 h 68"/>
                <a:gd name="T10" fmla="*/ 15 w 157"/>
                <a:gd name="T11" fmla="*/ 40 h 68"/>
                <a:gd name="T12" fmla="*/ 16 w 157"/>
                <a:gd name="T13" fmla="*/ 45 h 68"/>
                <a:gd name="T14" fmla="*/ 28 w 157"/>
                <a:gd name="T15" fmla="*/ 47 h 68"/>
                <a:gd name="T16" fmla="*/ 36 w 157"/>
                <a:gd name="T17" fmla="*/ 54 h 68"/>
                <a:gd name="T18" fmla="*/ 39 w 157"/>
                <a:gd name="T19" fmla="*/ 59 h 68"/>
                <a:gd name="T20" fmla="*/ 44 w 157"/>
                <a:gd name="T21" fmla="*/ 60 h 68"/>
                <a:gd name="T22" fmla="*/ 56 w 157"/>
                <a:gd name="T23" fmla="*/ 60 h 68"/>
                <a:gd name="T24" fmla="*/ 64 w 157"/>
                <a:gd name="T25" fmla="*/ 61 h 68"/>
                <a:gd name="T26" fmla="*/ 69 w 157"/>
                <a:gd name="T27" fmla="*/ 64 h 68"/>
                <a:gd name="T28" fmla="*/ 76 w 157"/>
                <a:gd name="T29" fmla="*/ 66 h 68"/>
                <a:gd name="T30" fmla="*/ 81 w 157"/>
                <a:gd name="T31" fmla="*/ 67 h 68"/>
                <a:gd name="T32" fmla="*/ 93 w 157"/>
                <a:gd name="T33" fmla="*/ 62 h 68"/>
                <a:gd name="T34" fmla="*/ 106 w 157"/>
                <a:gd name="T35" fmla="*/ 61 h 68"/>
                <a:gd name="T36" fmla="*/ 113 w 157"/>
                <a:gd name="T37" fmla="*/ 55 h 68"/>
                <a:gd name="T38" fmla="*/ 114 w 157"/>
                <a:gd name="T39" fmla="*/ 51 h 68"/>
                <a:gd name="T40" fmla="*/ 115 w 157"/>
                <a:gd name="T41" fmla="*/ 47 h 68"/>
                <a:gd name="T42" fmla="*/ 126 w 157"/>
                <a:gd name="T43" fmla="*/ 46 h 68"/>
                <a:gd name="T44" fmla="*/ 130 w 157"/>
                <a:gd name="T45" fmla="*/ 44 h 68"/>
                <a:gd name="T46" fmla="*/ 137 w 157"/>
                <a:gd name="T47" fmla="*/ 42 h 68"/>
                <a:gd name="T48" fmla="*/ 139 w 157"/>
                <a:gd name="T49" fmla="*/ 38 h 68"/>
                <a:gd name="T50" fmla="*/ 143 w 157"/>
                <a:gd name="T51" fmla="*/ 37 h 68"/>
                <a:gd name="T52" fmla="*/ 154 w 157"/>
                <a:gd name="T53" fmla="*/ 36 h 68"/>
                <a:gd name="T54" fmla="*/ 150 w 157"/>
                <a:gd name="T55" fmla="*/ 29 h 68"/>
                <a:gd name="T56" fmla="*/ 145 w 157"/>
                <a:gd name="T57" fmla="*/ 28 h 68"/>
                <a:gd name="T58" fmla="*/ 141 w 157"/>
                <a:gd name="T59" fmla="*/ 29 h 68"/>
                <a:gd name="T60" fmla="*/ 136 w 157"/>
                <a:gd name="T61" fmla="*/ 28 h 68"/>
                <a:gd name="T62" fmla="*/ 134 w 157"/>
                <a:gd name="T63" fmla="*/ 27 h 68"/>
                <a:gd name="T64" fmla="*/ 137 w 157"/>
                <a:gd name="T65" fmla="*/ 19 h 68"/>
                <a:gd name="T66" fmla="*/ 137 w 157"/>
                <a:gd name="T67" fmla="*/ 14 h 68"/>
                <a:gd name="T68" fmla="*/ 131 w 157"/>
                <a:gd name="T69" fmla="*/ 14 h 68"/>
                <a:gd name="T70" fmla="*/ 124 w 157"/>
                <a:gd name="T71" fmla="*/ 15 h 68"/>
                <a:gd name="T72" fmla="*/ 114 w 157"/>
                <a:gd name="T73" fmla="*/ 19 h 68"/>
                <a:gd name="T74" fmla="*/ 103 w 157"/>
                <a:gd name="T75" fmla="*/ 19 h 68"/>
                <a:gd name="T76" fmla="*/ 98 w 157"/>
                <a:gd name="T77" fmla="*/ 17 h 68"/>
                <a:gd name="T78" fmla="*/ 94 w 157"/>
                <a:gd name="T79" fmla="*/ 15 h 68"/>
                <a:gd name="T80" fmla="*/ 83 w 157"/>
                <a:gd name="T81" fmla="*/ 11 h 68"/>
                <a:gd name="T82" fmla="*/ 77 w 157"/>
                <a:gd name="T83" fmla="*/ 13 h 68"/>
                <a:gd name="T84" fmla="*/ 71 w 157"/>
                <a:gd name="T85" fmla="*/ 12 h 68"/>
                <a:gd name="T86" fmla="*/ 68 w 157"/>
                <a:gd name="T87" fmla="*/ 8 h 68"/>
                <a:gd name="T88" fmla="*/ 64 w 157"/>
                <a:gd name="T89" fmla="*/ 5 h 68"/>
                <a:gd name="T90" fmla="*/ 58 w 157"/>
                <a:gd name="T91" fmla="*/ 3 h 68"/>
                <a:gd name="T92" fmla="*/ 52 w 157"/>
                <a:gd name="T93" fmla="*/ 1 h 68"/>
                <a:gd name="T94" fmla="*/ 45 w 157"/>
                <a:gd name="T95" fmla="*/ 7 h 68"/>
                <a:gd name="T96" fmla="*/ 47 w 157"/>
                <a:gd name="T97" fmla="*/ 13 h 68"/>
                <a:gd name="T98" fmla="*/ 41 w 157"/>
                <a:gd name="T99" fmla="*/ 15 h 68"/>
                <a:gd name="T100" fmla="*/ 37 w 157"/>
                <a:gd name="T101" fmla="*/ 14 h 68"/>
                <a:gd name="T102" fmla="*/ 34 w 157"/>
                <a:gd name="T103" fmla="*/ 14 h 68"/>
                <a:gd name="T104" fmla="*/ 28 w 157"/>
                <a:gd name="T105" fmla="*/ 10 h 68"/>
                <a:gd name="T106" fmla="*/ 21 w 157"/>
                <a:gd name="T107" fmla="*/ 9 h 68"/>
                <a:gd name="T108" fmla="*/ 13 w 157"/>
                <a:gd name="T109" fmla="*/ 13 h 68"/>
                <a:gd name="T110" fmla="*/ 7 w 157"/>
                <a:gd name="T111" fmla="*/ 17 h 68"/>
                <a:gd name="T112" fmla="*/ 0 w 157"/>
                <a:gd name="T113" fmla="*/ 19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7" h="68">
                  <a:moveTo>
                    <a:pt x="0" y="19"/>
                  </a:moveTo>
                  <a:cubicBezTo>
                    <a:pt x="1" y="23"/>
                    <a:pt x="3" y="25"/>
                    <a:pt x="7" y="26"/>
                  </a:cubicBezTo>
                  <a:cubicBezTo>
                    <a:pt x="9" y="27"/>
                    <a:pt x="10" y="28"/>
                    <a:pt x="12" y="29"/>
                  </a:cubicBezTo>
                  <a:cubicBezTo>
                    <a:pt x="13" y="31"/>
                    <a:pt x="14" y="34"/>
                    <a:pt x="15" y="36"/>
                  </a:cubicBezTo>
                  <a:cubicBezTo>
                    <a:pt x="16" y="37"/>
                    <a:pt x="15" y="37"/>
                    <a:pt x="15" y="38"/>
                  </a:cubicBezTo>
                  <a:cubicBezTo>
                    <a:pt x="14" y="38"/>
                    <a:pt x="15" y="39"/>
                    <a:pt x="15" y="40"/>
                  </a:cubicBezTo>
                  <a:cubicBezTo>
                    <a:pt x="14" y="43"/>
                    <a:pt x="13" y="43"/>
                    <a:pt x="16" y="45"/>
                  </a:cubicBezTo>
                  <a:cubicBezTo>
                    <a:pt x="20" y="46"/>
                    <a:pt x="24" y="45"/>
                    <a:pt x="28" y="47"/>
                  </a:cubicBezTo>
                  <a:cubicBezTo>
                    <a:pt x="30" y="49"/>
                    <a:pt x="34" y="52"/>
                    <a:pt x="36" y="54"/>
                  </a:cubicBezTo>
                  <a:cubicBezTo>
                    <a:pt x="37" y="55"/>
                    <a:pt x="38" y="57"/>
                    <a:pt x="39" y="59"/>
                  </a:cubicBezTo>
                  <a:cubicBezTo>
                    <a:pt x="40" y="61"/>
                    <a:pt x="43" y="60"/>
                    <a:pt x="44" y="60"/>
                  </a:cubicBezTo>
                  <a:cubicBezTo>
                    <a:pt x="48" y="60"/>
                    <a:pt x="52" y="60"/>
                    <a:pt x="56" y="60"/>
                  </a:cubicBezTo>
                  <a:cubicBezTo>
                    <a:pt x="58" y="60"/>
                    <a:pt x="62" y="60"/>
                    <a:pt x="64" y="61"/>
                  </a:cubicBezTo>
                  <a:cubicBezTo>
                    <a:pt x="66" y="62"/>
                    <a:pt x="67" y="64"/>
                    <a:pt x="69" y="64"/>
                  </a:cubicBezTo>
                  <a:cubicBezTo>
                    <a:pt x="71" y="65"/>
                    <a:pt x="74" y="66"/>
                    <a:pt x="76" y="66"/>
                  </a:cubicBezTo>
                  <a:cubicBezTo>
                    <a:pt x="78" y="65"/>
                    <a:pt x="80" y="68"/>
                    <a:pt x="81" y="67"/>
                  </a:cubicBezTo>
                  <a:cubicBezTo>
                    <a:pt x="85" y="65"/>
                    <a:pt x="88" y="63"/>
                    <a:pt x="93" y="62"/>
                  </a:cubicBezTo>
                  <a:cubicBezTo>
                    <a:pt x="97" y="62"/>
                    <a:pt x="103" y="63"/>
                    <a:pt x="106" y="61"/>
                  </a:cubicBezTo>
                  <a:cubicBezTo>
                    <a:pt x="109" y="59"/>
                    <a:pt x="110" y="56"/>
                    <a:pt x="113" y="55"/>
                  </a:cubicBezTo>
                  <a:cubicBezTo>
                    <a:pt x="116" y="54"/>
                    <a:pt x="116" y="53"/>
                    <a:pt x="114" y="51"/>
                  </a:cubicBezTo>
                  <a:cubicBezTo>
                    <a:pt x="113" y="50"/>
                    <a:pt x="113" y="48"/>
                    <a:pt x="115" y="47"/>
                  </a:cubicBezTo>
                  <a:cubicBezTo>
                    <a:pt x="118" y="44"/>
                    <a:pt x="122" y="50"/>
                    <a:pt x="126" y="46"/>
                  </a:cubicBezTo>
                  <a:cubicBezTo>
                    <a:pt x="127" y="45"/>
                    <a:pt x="128" y="44"/>
                    <a:pt x="130" y="44"/>
                  </a:cubicBezTo>
                  <a:cubicBezTo>
                    <a:pt x="133" y="43"/>
                    <a:pt x="134" y="44"/>
                    <a:pt x="137" y="42"/>
                  </a:cubicBezTo>
                  <a:cubicBezTo>
                    <a:pt x="138" y="41"/>
                    <a:pt x="138" y="38"/>
                    <a:pt x="139" y="38"/>
                  </a:cubicBezTo>
                  <a:cubicBezTo>
                    <a:pt x="141" y="37"/>
                    <a:pt x="142" y="37"/>
                    <a:pt x="143" y="37"/>
                  </a:cubicBezTo>
                  <a:cubicBezTo>
                    <a:pt x="147" y="36"/>
                    <a:pt x="150" y="35"/>
                    <a:pt x="154" y="36"/>
                  </a:cubicBezTo>
                  <a:cubicBezTo>
                    <a:pt x="157" y="36"/>
                    <a:pt x="151" y="29"/>
                    <a:pt x="150" y="29"/>
                  </a:cubicBezTo>
                  <a:cubicBezTo>
                    <a:pt x="149" y="28"/>
                    <a:pt x="147" y="27"/>
                    <a:pt x="145" y="28"/>
                  </a:cubicBezTo>
                  <a:cubicBezTo>
                    <a:pt x="143" y="28"/>
                    <a:pt x="143" y="30"/>
                    <a:pt x="141" y="29"/>
                  </a:cubicBezTo>
                  <a:cubicBezTo>
                    <a:pt x="140" y="28"/>
                    <a:pt x="137" y="27"/>
                    <a:pt x="136" y="28"/>
                  </a:cubicBezTo>
                  <a:cubicBezTo>
                    <a:pt x="135" y="30"/>
                    <a:pt x="134" y="29"/>
                    <a:pt x="134" y="27"/>
                  </a:cubicBezTo>
                  <a:cubicBezTo>
                    <a:pt x="134" y="25"/>
                    <a:pt x="137" y="21"/>
                    <a:pt x="137" y="19"/>
                  </a:cubicBezTo>
                  <a:cubicBezTo>
                    <a:pt x="138" y="17"/>
                    <a:pt x="141" y="14"/>
                    <a:pt x="137" y="14"/>
                  </a:cubicBezTo>
                  <a:cubicBezTo>
                    <a:pt x="134" y="14"/>
                    <a:pt x="134" y="15"/>
                    <a:pt x="131" y="14"/>
                  </a:cubicBezTo>
                  <a:cubicBezTo>
                    <a:pt x="128" y="13"/>
                    <a:pt x="127" y="13"/>
                    <a:pt x="124" y="15"/>
                  </a:cubicBezTo>
                  <a:cubicBezTo>
                    <a:pt x="121" y="17"/>
                    <a:pt x="117" y="18"/>
                    <a:pt x="114" y="19"/>
                  </a:cubicBezTo>
                  <a:cubicBezTo>
                    <a:pt x="109" y="20"/>
                    <a:pt x="107" y="19"/>
                    <a:pt x="103" y="19"/>
                  </a:cubicBezTo>
                  <a:cubicBezTo>
                    <a:pt x="101" y="18"/>
                    <a:pt x="100" y="18"/>
                    <a:pt x="98" y="17"/>
                  </a:cubicBezTo>
                  <a:cubicBezTo>
                    <a:pt x="97" y="17"/>
                    <a:pt x="96" y="15"/>
                    <a:pt x="94" y="15"/>
                  </a:cubicBezTo>
                  <a:cubicBezTo>
                    <a:pt x="90" y="14"/>
                    <a:pt x="88" y="12"/>
                    <a:pt x="83" y="11"/>
                  </a:cubicBezTo>
                  <a:cubicBezTo>
                    <a:pt x="81" y="11"/>
                    <a:pt x="79" y="12"/>
                    <a:pt x="77" y="13"/>
                  </a:cubicBezTo>
                  <a:cubicBezTo>
                    <a:pt x="75" y="14"/>
                    <a:pt x="73" y="13"/>
                    <a:pt x="71" y="12"/>
                  </a:cubicBezTo>
                  <a:cubicBezTo>
                    <a:pt x="69" y="11"/>
                    <a:pt x="68" y="11"/>
                    <a:pt x="68" y="8"/>
                  </a:cubicBezTo>
                  <a:cubicBezTo>
                    <a:pt x="67" y="6"/>
                    <a:pt x="67" y="6"/>
                    <a:pt x="64" y="5"/>
                  </a:cubicBezTo>
                  <a:cubicBezTo>
                    <a:pt x="62" y="4"/>
                    <a:pt x="60" y="3"/>
                    <a:pt x="58" y="3"/>
                  </a:cubicBezTo>
                  <a:cubicBezTo>
                    <a:pt x="56" y="3"/>
                    <a:pt x="53" y="0"/>
                    <a:pt x="52" y="1"/>
                  </a:cubicBezTo>
                  <a:cubicBezTo>
                    <a:pt x="50" y="1"/>
                    <a:pt x="46" y="5"/>
                    <a:pt x="45" y="7"/>
                  </a:cubicBezTo>
                  <a:cubicBezTo>
                    <a:pt x="45" y="9"/>
                    <a:pt x="48" y="11"/>
                    <a:pt x="47" y="13"/>
                  </a:cubicBezTo>
                  <a:cubicBezTo>
                    <a:pt x="46" y="15"/>
                    <a:pt x="43" y="17"/>
                    <a:pt x="41" y="15"/>
                  </a:cubicBezTo>
                  <a:cubicBezTo>
                    <a:pt x="39" y="15"/>
                    <a:pt x="38" y="14"/>
                    <a:pt x="37" y="14"/>
                  </a:cubicBezTo>
                  <a:cubicBezTo>
                    <a:pt x="36" y="14"/>
                    <a:pt x="35" y="14"/>
                    <a:pt x="34" y="14"/>
                  </a:cubicBezTo>
                  <a:cubicBezTo>
                    <a:pt x="31" y="13"/>
                    <a:pt x="31" y="11"/>
                    <a:pt x="28" y="10"/>
                  </a:cubicBezTo>
                  <a:cubicBezTo>
                    <a:pt x="26" y="9"/>
                    <a:pt x="23" y="8"/>
                    <a:pt x="21" y="9"/>
                  </a:cubicBezTo>
                  <a:cubicBezTo>
                    <a:pt x="18" y="10"/>
                    <a:pt x="16" y="12"/>
                    <a:pt x="13" y="13"/>
                  </a:cubicBezTo>
                  <a:cubicBezTo>
                    <a:pt x="11" y="14"/>
                    <a:pt x="9" y="16"/>
                    <a:pt x="7" y="17"/>
                  </a:cubicBezTo>
                  <a:cubicBezTo>
                    <a:pt x="4" y="17"/>
                    <a:pt x="2" y="19"/>
                    <a:pt x="0" y="19"/>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95" name="Freeform 717">
              <a:extLst>
                <a:ext uri="{FF2B5EF4-FFF2-40B4-BE49-F238E27FC236}">
                  <a16:creationId xmlns:a16="http://schemas.microsoft.com/office/drawing/2014/main" xmlns="" id="{C603A8F2-669F-4705-A40B-B91A66F321E7}"/>
                </a:ext>
              </a:extLst>
            </p:cNvPr>
            <p:cNvSpPr>
              <a:spLocks/>
            </p:cNvSpPr>
            <p:nvPr/>
          </p:nvSpPr>
          <p:spPr bwMode="auto">
            <a:xfrm>
              <a:off x="12225632" y="4251448"/>
              <a:ext cx="501671" cy="914615"/>
            </a:xfrm>
            <a:custGeom>
              <a:avLst/>
              <a:gdLst>
                <a:gd name="T0" fmla="*/ 61 w 63"/>
                <a:gd name="T1" fmla="*/ 25 h 108"/>
                <a:gd name="T2" fmla="*/ 61 w 63"/>
                <a:gd name="T3" fmla="*/ 20 h 108"/>
                <a:gd name="T4" fmla="*/ 61 w 63"/>
                <a:gd name="T5" fmla="*/ 16 h 108"/>
                <a:gd name="T6" fmla="*/ 60 w 63"/>
                <a:gd name="T7" fmla="*/ 13 h 108"/>
                <a:gd name="T8" fmla="*/ 60 w 63"/>
                <a:gd name="T9" fmla="*/ 11 h 108"/>
                <a:gd name="T10" fmla="*/ 57 w 63"/>
                <a:gd name="T11" fmla="*/ 7 h 108"/>
                <a:gd name="T12" fmla="*/ 51 w 63"/>
                <a:gd name="T13" fmla="*/ 5 h 108"/>
                <a:gd name="T14" fmla="*/ 44 w 63"/>
                <a:gd name="T15" fmla="*/ 1 h 108"/>
                <a:gd name="T16" fmla="*/ 44 w 63"/>
                <a:gd name="T17" fmla="*/ 5 h 108"/>
                <a:gd name="T18" fmla="*/ 34 w 63"/>
                <a:gd name="T19" fmla="*/ 5 h 108"/>
                <a:gd name="T20" fmla="*/ 34 w 63"/>
                <a:gd name="T21" fmla="*/ 10 h 108"/>
                <a:gd name="T22" fmla="*/ 29 w 63"/>
                <a:gd name="T23" fmla="*/ 10 h 108"/>
                <a:gd name="T24" fmla="*/ 27 w 63"/>
                <a:gd name="T25" fmla="*/ 12 h 108"/>
                <a:gd name="T26" fmla="*/ 25 w 63"/>
                <a:gd name="T27" fmla="*/ 15 h 108"/>
                <a:gd name="T28" fmla="*/ 25 w 63"/>
                <a:gd name="T29" fmla="*/ 18 h 108"/>
                <a:gd name="T30" fmla="*/ 24 w 63"/>
                <a:gd name="T31" fmla="*/ 20 h 108"/>
                <a:gd name="T32" fmla="*/ 20 w 63"/>
                <a:gd name="T33" fmla="*/ 25 h 108"/>
                <a:gd name="T34" fmla="*/ 17 w 63"/>
                <a:gd name="T35" fmla="*/ 27 h 108"/>
                <a:gd name="T36" fmla="*/ 16 w 63"/>
                <a:gd name="T37" fmla="*/ 33 h 108"/>
                <a:gd name="T38" fmla="*/ 13 w 63"/>
                <a:gd name="T39" fmla="*/ 38 h 108"/>
                <a:gd name="T40" fmla="*/ 15 w 63"/>
                <a:gd name="T41" fmla="*/ 42 h 108"/>
                <a:gd name="T42" fmla="*/ 9 w 63"/>
                <a:gd name="T43" fmla="*/ 44 h 108"/>
                <a:gd name="T44" fmla="*/ 5 w 63"/>
                <a:gd name="T45" fmla="*/ 51 h 108"/>
                <a:gd name="T46" fmla="*/ 6 w 63"/>
                <a:gd name="T47" fmla="*/ 57 h 108"/>
                <a:gd name="T48" fmla="*/ 8 w 63"/>
                <a:gd name="T49" fmla="*/ 63 h 108"/>
                <a:gd name="T50" fmla="*/ 7 w 63"/>
                <a:gd name="T51" fmla="*/ 67 h 108"/>
                <a:gd name="T52" fmla="*/ 7 w 63"/>
                <a:gd name="T53" fmla="*/ 74 h 108"/>
                <a:gd name="T54" fmla="*/ 4 w 63"/>
                <a:gd name="T55" fmla="*/ 78 h 108"/>
                <a:gd name="T56" fmla="*/ 3 w 63"/>
                <a:gd name="T57" fmla="*/ 83 h 108"/>
                <a:gd name="T58" fmla="*/ 0 w 63"/>
                <a:gd name="T59" fmla="*/ 82 h 108"/>
                <a:gd name="T60" fmla="*/ 4 w 63"/>
                <a:gd name="T61" fmla="*/ 90 h 108"/>
                <a:gd name="T62" fmla="*/ 7 w 63"/>
                <a:gd name="T63" fmla="*/ 97 h 108"/>
                <a:gd name="T64" fmla="*/ 8 w 63"/>
                <a:gd name="T65" fmla="*/ 102 h 108"/>
                <a:gd name="T66" fmla="*/ 10 w 63"/>
                <a:gd name="T67" fmla="*/ 107 h 108"/>
                <a:gd name="T68" fmla="*/ 14 w 63"/>
                <a:gd name="T69" fmla="*/ 108 h 108"/>
                <a:gd name="T70" fmla="*/ 15 w 63"/>
                <a:gd name="T71" fmla="*/ 105 h 108"/>
                <a:gd name="T72" fmla="*/ 24 w 63"/>
                <a:gd name="T73" fmla="*/ 101 h 108"/>
                <a:gd name="T74" fmla="*/ 27 w 63"/>
                <a:gd name="T75" fmla="*/ 92 h 108"/>
                <a:gd name="T76" fmla="*/ 26 w 63"/>
                <a:gd name="T77" fmla="*/ 87 h 108"/>
                <a:gd name="T78" fmla="*/ 28 w 63"/>
                <a:gd name="T79" fmla="*/ 84 h 108"/>
                <a:gd name="T80" fmla="*/ 32 w 63"/>
                <a:gd name="T81" fmla="*/ 82 h 108"/>
                <a:gd name="T82" fmla="*/ 32 w 63"/>
                <a:gd name="T83" fmla="*/ 81 h 108"/>
                <a:gd name="T84" fmla="*/ 35 w 63"/>
                <a:gd name="T85" fmla="*/ 80 h 108"/>
                <a:gd name="T86" fmla="*/ 34 w 63"/>
                <a:gd name="T87" fmla="*/ 78 h 108"/>
                <a:gd name="T88" fmla="*/ 36 w 63"/>
                <a:gd name="T89" fmla="*/ 77 h 108"/>
                <a:gd name="T90" fmla="*/ 35 w 63"/>
                <a:gd name="T91" fmla="*/ 73 h 108"/>
                <a:gd name="T92" fmla="*/ 29 w 63"/>
                <a:gd name="T93" fmla="*/ 66 h 108"/>
                <a:gd name="T94" fmla="*/ 30 w 63"/>
                <a:gd name="T95" fmla="*/ 60 h 108"/>
                <a:gd name="T96" fmla="*/ 30 w 63"/>
                <a:gd name="T97" fmla="*/ 56 h 108"/>
                <a:gd name="T98" fmla="*/ 33 w 63"/>
                <a:gd name="T99" fmla="*/ 53 h 108"/>
                <a:gd name="T100" fmla="*/ 39 w 63"/>
                <a:gd name="T101" fmla="*/ 48 h 108"/>
                <a:gd name="T102" fmla="*/ 49 w 63"/>
                <a:gd name="T103" fmla="*/ 41 h 108"/>
                <a:gd name="T104" fmla="*/ 50 w 63"/>
                <a:gd name="T105" fmla="*/ 35 h 108"/>
                <a:gd name="T106" fmla="*/ 50 w 63"/>
                <a:gd name="T107" fmla="*/ 32 h 108"/>
                <a:gd name="T108" fmla="*/ 54 w 63"/>
                <a:gd name="T109" fmla="*/ 30 h 108"/>
                <a:gd name="T110" fmla="*/ 58 w 63"/>
                <a:gd name="T111" fmla="*/ 29 h 108"/>
                <a:gd name="T112" fmla="*/ 60 w 63"/>
                <a:gd name="T113" fmla="*/ 28 h 108"/>
                <a:gd name="T114" fmla="*/ 63 w 63"/>
                <a:gd name="T115" fmla="*/ 28 h 108"/>
                <a:gd name="T116" fmla="*/ 61 w 63"/>
                <a:gd name="T117" fmla="*/ 25 h 108"/>
                <a:gd name="T118" fmla="*/ 61 w 63"/>
                <a:gd name="T119" fmla="*/ 25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3" h="108">
                  <a:moveTo>
                    <a:pt x="61" y="25"/>
                  </a:moveTo>
                  <a:cubicBezTo>
                    <a:pt x="60" y="24"/>
                    <a:pt x="62" y="22"/>
                    <a:pt x="61" y="20"/>
                  </a:cubicBezTo>
                  <a:cubicBezTo>
                    <a:pt x="60" y="18"/>
                    <a:pt x="61" y="18"/>
                    <a:pt x="61" y="16"/>
                  </a:cubicBezTo>
                  <a:cubicBezTo>
                    <a:pt x="61" y="15"/>
                    <a:pt x="60" y="14"/>
                    <a:pt x="60" y="13"/>
                  </a:cubicBezTo>
                  <a:cubicBezTo>
                    <a:pt x="59" y="12"/>
                    <a:pt x="60" y="12"/>
                    <a:pt x="60" y="11"/>
                  </a:cubicBezTo>
                  <a:cubicBezTo>
                    <a:pt x="59" y="9"/>
                    <a:pt x="59" y="8"/>
                    <a:pt x="57" y="7"/>
                  </a:cubicBezTo>
                  <a:cubicBezTo>
                    <a:pt x="55" y="6"/>
                    <a:pt x="53" y="6"/>
                    <a:pt x="51" y="5"/>
                  </a:cubicBezTo>
                  <a:cubicBezTo>
                    <a:pt x="49" y="3"/>
                    <a:pt x="47" y="0"/>
                    <a:pt x="44" y="1"/>
                  </a:cubicBezTo>
                  <a:cubicBezTo>
                    <a:pt x="43" y="1"/>
                    <a:pt x="44" y="4"/>
                    <a:pt x="44" y="5"/>
                  </a:cubicBezTo>
                  <a:cubicBezTo>
                    <a:pt x="43" y="8"/>
                    <a:pt x="37" y="6"/>
                    <a:pt x="34" y="5"/>
                  </a:cubicBezTo>
                  <a:cubicBezTo>
                    <a:pt x="34" y="7"/>
                    <a:pt x="34" y="8"/>
                    <a:pt x="34" y="10"/>
                  </a:cubicBezTo>
                  <a:cubicBezTo>
                    <a:pt x="33" y="10"/>
                    <a:pt x="31" y="9"/>
                    <a:pt x="29" y="10"/>
                  </a:cubicBezTo>
                  <a:cubicBezTo>
                    <a:pt x="28" y="10"/>
                    <a:pt x="28" y="11"/>
                    <a:pt x="27" y="12"/>
                  </a:cubicBezTo>
                  <a:cubicBezTo>
                    <a:pt x="27" y="13"/>
                    <a:pt x="25" y="14"/>
                    <a:pt x="25" y="15"/>
                  </a:cubicBezTo>
                  <a:cubicBezTo>
                    <a:pt x="24" y="16"/>
                    <a:pt x="26" y="18"/>
                    <a:pt x="25" y="18"/>
                  </a:cubicBezTo>
                  <a:cubicBezTo>
                    <a:pt x="25" y="19"/>
                    <a:pt x="24" y="19"/>
                    <a:pt x="24" y="20"/>
                  </a:cubicBezTo>
                  <a:cubicBezTo>
                    <a:pt x="22" y="21"/>
                    <a:pt x="20" y="23"/>
                    <a:pt x="20" y="25"/>
                  </a:cubicBezTo>
                  <a:cubicBezTo>
                    <a:pt x="20" y="27"/>
                    <a:pt x="18" y="25"/>
                    <a:pt x="17" y="27"/>
                  </a:cubicBezTo>
                  <a:cubicBezTo>
                    <a:pt x="17" y="29"/>
                    <a:pt x="17" y="31"/>
                    <a:pt x="16" y="33"/>
                  </a:cubicBezTo>
                  <a:cubicBezTo>
                    <a:pt x="16" y="35"/>
                    <a:pt x="13" y="36"/>
                    <a:pt x="13" y="38"/>
                  </a:cubicBezTo>
                  <a:cubicBezTo>
                    <a:pt x="13" y="39"/>
                    <a:pt x="16" y="41"/>
                    <a:pt x="15" y="42"/>
                  </a:cubicBezTo>
                  <a:cubicBezTo>
                    <a:pt x="13" y="44"/>
                    <a:pt x="11" y="43"/>
                    <a:pt x="9" y="44"/>
                  </a:cubicBezTo>
                  <a:cubicBezTo>
                    <a:pt x="6" y="45"/>
                    <a:pt x="5" y="48"/>
                    <a:pt x="5" y="51"/>
                  </a:cubicBezTo>
                  <a:cubicBezTo>
                    <a:pt x="6" y="53"/>
                    <a:pt x="6" y="55"/>
                    <a:pt x="6" y="57"/>
                  </a:cubicBezTo>
                  <a:cubicBezTo>
                    <a:pt x="6" y="60"/>
                    <a:pt x="4" y="61"/>
                    <a:pt x="8" y="63"/>
                  </a:cubicBezTo>
                  <a:cubicBezTo>
                    <a:pt x="10" y="65"/>
                    <a:pt x="9" y="66"/>
                    <a:pt x="7" y="67"/>
                  </a:cubicBezTo>
                  <a:cubicBezTo>
                    <a:pt x="6" y="68"/>
                    <a:pt x="8" y="72"/>
                    <a:pt x="7" y="74"/>
                  </a:cubicBezTo>
                  <a:cubicBezTo>
                    <a:pt x="7" y="76"/>
                    <a:pt x="4" y="76"/>
                    <a:pt x="4" y="78"/>
                  </a:cubicBezTo>
                  <a:cubicBezTo>
                    <a:pt x="4" y="79"/>
                    <a:pt x="4" y="83"/>
                    <a:pt x="3" y="83"/>
                  </a:cubicBezTo>
                  <a:cubicBezTo>
                    <a:pt x="3" y="83"/>
                    <a:pt x="1" y="82"/>
                    <a:pt x="0" y="82"/>
                  </a:cubicBezTo>
                  <a:cubicBezTo>
                    <a:pt x="0" y="86"/>
                    <a:pt x="4" y="87"/>
                    <a:pt x="4" y="90"/>
                  </a:cubicBezTo>
                  <a:cubicBezTo>
                    <a:pt x="3" y="91"/>
                    <a:pt x="6" y="96"/>
                    <a:pt x="7" y="97"/>
                  </a:cubicBezTo>
                  <a:cubicBezTo>
                    <a:pt x="9" y="99"/>
                    <a:pt x="8" y="100"/>
                    <a:pt x="8" y="102"/>
                  </a:cubicBezTo>
                  <a:cubicBezTo>
                    <a:pt x="8" y="103"/>
                    <a:pt x="10" y="105"/>
                    <a:pt x="10" y="107"/>
                  </a:cubicBezTo>
                  <a:cubicBezTo>
                    <a:pt x="9" y="108"/>
                    <a:pt x="13" y="107"/>
                    <a:pt x="14" y="108"/>
                  </a:cubicBezTo>
                  <a:cubicBezTo>
                    <a:pt x="16" y="108"/>
                    <a:pt x="15" y="107"/>
                    <a:pt x="15" y="105"/>
                  </a:cubicBezTo>
                  <a:cubicBezTo>
                    <a:pt x="15" y="100"/>
                    <a:pt x="23" y="104"/>
                    <a:pt x="24" y="101"/>
                  </a:cubicBezTo>
                  <a:cubicBezTo>
                    <a:pt x="25" y="98"/>
                    <a:pt x="26" y="95"/>
                    <a:pt x="27" y="92"/>
                  </a:cubicBezTo>
                  <a:cubicBezTo>
                    <a:pt x="27" y="90"/>
                    <a:pt x="27" y="88"/>
                    <a:pt x="26" y="87"/>
                  </a:cubicBezTo>
                  <a:cubicBezTo>
                    <a:pt x="25" y="85"/>
                    <a:pt x="26" y="85"/>
                    <a:pt x="28" y="84"/>
                  </a:cubicBezTo>
                  <a:cubicBezTo>
                    <a:pt x="29" y="84"/>
                    <a:pt x="32" y="83"/>
                    <a:pt x="32" y="82"/>
                  </a:cubicBezTo>
                  <a:cubicBezTo>
                    <a:pt x="32" y="82"/>
                    <a:pt x="32" y="81"/>
                    <a:pt x="32" y="81"/>
                  </a:cubicBezTo>
                  <a:cubicBezTo>
                    <a:pt x="33" y="81"/>
                    <a:pt x="35" y="81"/>
                    <a:pt x="35" y="80"/>
                  </a:cubicBezTo>
                  <a:cubicBezTo>
                    <a:pt x="35" y="79"/>
                    <a:pt x="34" y="79"/>
                    <a:pt x="34" y="78"/>
                  </a:cubicBezTo>
                  <a:cubicBezTo>
                    <a:pt x="35" y="78"/>
                    <a:pt x="36" y="77"/>
                    <a:pt x="36" y="77"/>
                  </a:cubicBezTo>
                  <a:cubicBezTo>
                    <a:pt x="38" y="75"/>
                    <a:pt x="37" y="74"/>
                    <a:pt x="35" y="73"/>
                  </a:cubicBezTo>
                  <a:cubicBezTo>
                    <a:pt x="33" y="71"/>
                    <a:pt x="29" y="70"/>
                    <a:pt x="29" y="66"/>
                  </a:cubicBezTo>
                  <a:cubicBezTo>
                    <a:pt x="29" y="64"/>
                    <a:pt x="29" y="62"/>
                    <a:pt x="30" y="60"/>
                  </a:cubicBezTo>
                  <a:cubicBezTo>
                    <a:pt x="31" y="58"/>
                    <a:pt x="31" y="58"/>
                    <a:pt x="30" y="56"/>
                  </a:cubicBezTo>
                  <a:cubicBezTo>
                    <a:pt x="29" y="56"/>
                    <a:pt x="33" y="53"/>
                    <a:pt x="33" y="53"/>
                  </a:cubicBezTo>
                  <a:cubicBezTo>
                    <a:pt x="35" y="51"/>
                    <a:pt x="36" y="49"/>
                    <a:pt x="39" y="48"/>
                  </a:cubicBezTo>
                  <a:cubicBezTo>
                    <a:pt x="42" y="47"/>
                    <a:pt x="47" y="44"/>
                    <a:pt x="49" y="41"/>
                  </a:cubicBezTo>
                  <a:cubicBezTo>
                    <a:pt x="51" y="38"/>
                    <a:pt x="46" y="36"/>
                    <a:pt x="50" y="35"/>
                  </a:cubicBezTo>
                  <a:cubicBezTo>
                    <a:pt x="52" y="34"/>
                    <a:pt x="51" y="34"/>
                    <a:pt x="50" y="32"/>
                  </a:cubicBezTo>
                  <a:cubicBezTo>
                    <a:pt x="50" y="31"/>
                    <a:pt x="53" y="30"/>
                    <a:pt x="54" y="30"/>
                  </a:cubicBezTo>
                  <a:cubicBezTo>
                    <a:pt x="56" y="28"/>
                    <a:pt x="57" y="27"/>
                    <a:pt x="58" y="29"/>
                  </a:cubicBezTo>
                  <a:cubicBezTo>
                    <a:pt x="59" y="29"/>
                    <a:pt x="60" y="28"/>
                    <a:pt x="60" y="28"/>
                  </a:cubicBezTo>
                  <a:cubicBezTo>
                    <a:pt x="61" y="28"/>
                    <a:pt x="62" y="28"/>
                    <a:pt x="63" y="28"/>
                  </a:cubicBezTo>
                  <a:cubicBezTo>
                    <a:pt x="63" y="27"/>
                    <a:pt x="62" y="27"/>
                    <a:pt x="61" y="25"/>
                  </a:cubicBezTo>
                  <a:cubicBezTo>
                    <a:pt x="60" y="24"/>
                    <a:pt x="61" y="26"/>
                    <a:pt x="61" y="25"/>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96" name="Freeform 718">
              <a:extLst>
                <a:ext uri="{FF2B5EF4-FFF2-40B4-BE49-F238E27FC236}">
                  <a16:creationId xmlns:a16="http://schemas.microsoft.com/office/drawing/2014/main" xmlns="" id="{EF567049-7C21-4EA3-9BE1-D8248E1445E1}"/>
                </a:ext>
              </a:extLst>
            </p:cNvPr>
            <p:cNvSpPr>
              <a:spLocks/>
            </p:cNvSpPr>
            <p:nvPr/>
          </p:nvSpPr>
          <p:spPr bwMode="auto">
            <a:xfrm>
              <a:off x="12593708" y="4182203"/>
              <a:ext cx="430784" cy="712649"/>
            </a:xfrm>
            <a:custGeom>
              <a:avLst/>
              <a:gdLst>
                <a:gd name="T0" fmla="*/ 53 w 54"/>
                <a:gd name="T1" fmla="*/ 59 h 84"/>
                <a:gd name="T2" fmla="*/ 47 w 54"/>
                <a:gd name="T3" fmla="*/ 55 h 84"/>
                <a:gd name="T4" fmla="*/ 49 w 54"/>
                <a:gd name="T5" fmla="*/ 51 h 84"/>
                <a:gd name="T6" fmla="*/ 44 w 54"/>
                <a:gd name="T7" fmla="*/ 44 h 84"/>
                <a:gd name="T8" fmla="*/ 46 w 54"/>
                <a:gd name="T9" fmla="*/ 43 h 84"/>
                <a:gd name="T10" fmla="*/ 44 w 54"/>
                <a:gd name="T11" fmla="*/ 38 h 84"/>
                <a:gd name="T12" fmla="*/ 45 w 54"/>
                <a:gd name="T13" fmla="*/ 36 h 84"/>
                <a:gd name="T14" fmla="*/ 44 w 54"/>
                <a:gd name="T15" fmla="*/ 32 h 84"/>
                <a:gd name="T16" fmla="*/ 42 w 54"/>
                <a:gd name="T17" fmla="*/ 26 h 84"/>
                <a:gd name="T18" fmla="*/ 45 w 54"/>
                <a:gd name="T19" fmla="*/ 23 h 84"/>
                <a:gd name="T20" fmla="*/ 44 w 54"/>
                <a:gd name="T21" fmla="*/ 19 h 84"/>
                <a:gd name="T22" fmla="*/ 38 w 54"/>
                <a:gd name="T23" fmla="*/ 13 h 84"/>
                <a:gd name="T24" fmla="*/ 40 w 54"/>
                <a:gd name="T25" fmla="*/ 12 h 84"/>
                <a:gd name="T26" fmla="*/ 39 w 54"/>
                <a:gd name="T27" fmla="*/ 10 h 84"/>
                <a:gd name="T28" fmla="*/ 41 w 54"/>
                <a:gd name="T29" fmla="*/ 3 h 84"/>
                <a:gd name="T30" fmla="*/ 37 w 54"/>
                <a:gd name="T31" fmla="*/ 1 h 84"/>
                <a:gd name="T32" fmla="*/ 34 w 54"/>
                <a:gd name="T33" fmla="*/ 0 h 84"/>
                <a:gd name="T34" fmla="*/ 29 w 54"/>
                <a:gd name="T35" fmla="*/ 1 h 84"/>
                <a:gd name="T36" fmla="*/ 25 w 54"/>
                <a:gd name="T37" fmla="*/ 5 h 84"/>
                <a:gd name="T38" fmla="*/ 24 w 54"/>
                <a:gd name="T39" fmla="*/ 10 h 84"/>
                <a:gd name="T40" fmla="*/ 21 w 54"/>
                <a:gd name="T41" fmla="*/ 13 h 84"/>
                <a:gd name="T42" fmla="*/ 17 w 54"/>
                <a:gd name="T43" fmla="*/ 11 h 84"/>
                <a:gd name="T44" fmla="*/ 14 w 54"/>
                <a:gd name="T45" fmla="*/ 12 h 84"/>
                <a:gd name="T46" fmla="*/ 7 w 54"/>
                <a:gd name="T47" fmla="*/ 10 h 84"/>
                <a:gd name="T48" fmla="*/ 4 w 54"/>
                <a:gd name="T49" fmla="*/ 7 h 84"/>
                <a:gd name="T50" fmla="*/ 0 w 54"/>
                <a:gd name="T51" fmla="*/ 9 h 84"/>
                <a:gd name="T52" fmla="*/ 8 w 54"/>
                <a:gd name="T53" fmla="*/ 14 h 84"/>
                <a:gd name="T54" fmla="*/ 12 w 54"/>
                <a:gd name="T55" fmla="*/ 16 h 84"/>
                <a:gd name="T56" fmla="*/ 14 w 54"/>
                <a:gd name="T57" fmla="*/ 19 h 84"/>
                <a:gd name="T58" fmla="*/ 14 w 54"/>
                <a:gd name="T59" fmla="*/ 21 h 84"/>
                <a:gd name="T60" fmla="*/ 15 w 54"/>
                <a:gd name="T61" fmla="*/ 24 h 84"/>
                <a:gd name="T62" fmla="*/ 15 w 54"/>
                <a:gd name="T63" fmla="*/ 27 h 84"/>
                <a:gd name="T64" fmla="*/ 16 w 54"/>
                <a:gd name="T65" fmla="*/ 29 h 84"/>
                <a:gd name="T66" fmla="*/ 15 w 54"/>
                <a:gd name="T67" fmla="*/ 33 h 84"/>
                <a:gd name="T68" fmla="*/ 17 w 54"/>
                <a:gd name="T69" fmla="*/ 36 h 84"/>
                <a:gd name="T70" fmla="*/ 21 w 54"/>
                <a:gd name="T71" fmla="*/ 38 h 84"/>
                <a:gd name="T72" fmla="*/ 22 w 54"/>
                <a:gd name="T73" fmla="*/ 41 h 84"/>
                <a:gd name="T74" fmla="*/ 23 w 54"/>
                <a:gd name="T75" fmla="*/ 44 h 84"/>
                <a:gd name="T76" fmla="*/ 20 w 54"/>
                <a:gd name="T77" fmla="*/ 44 h 84"/>
                <a:gd name="T78" fmla="*/ 16 w 54"/>
                <a:gd name="T79" fmla="*/ 49 h 84"/>
                <a:gd name="T80" fmla="*/ 13 w 54"/>
                <a:gd name="T81" fmla="*/ 51 h 84"/>
                <a:gd name="T82" fmla="*/ 10 w 54"/>
                <a:gd name="T83" fmla="*/ 54 h 84"/>
                <a:gd name="T84" fmla="*/ 4 w 54"/>
                <a:gd name="T85" fmla="*/ 57 h 84"/>
                <a:gd name="T86" fmla="*/ 2 w 54"/>
                <a:gd name="T87" fmla="*/ 62 h 84"/>
                <a:gd name="T88" fmla="*/ 4 w 54"/>
                <a:gd name="T89" fmla="*/ 67 h 84"/>
                <a:gd name="T90" fmla="*/ 4 w 54"/>
                <a:gd name="T91" fmla="*/ 73 h 84"/>
                <a:gd name="T92" fmla="*/ 4 w 54"/>
                <a:gd name="T93" fmla="*/ 78 h 84"/>
                <a:gd name="T94" fmla="*/ 7 w 54"/>
                <a:gd name="T95" fmla="*/ 80 h 84"/>
                <a:gd name="T96" fmla="*/ 5 w 54"/>
                <a:gd name="T97" fmla="*/ 81 h 84"/>
                <a:gd name="T98" fmla="*/ 8 w 54"/>
                <a:gd name="T99" fmla="*/ 79 h 84"/>
                <a:gd name="T100" fmla="*/ 8 w 54"/>
                <a:gd name="T101" fmla="*/ 83 h 84"/>
                <a:gd name="T102" fmla="*/ 11 w 54"/>
                <a:gd name="T103" fmla="*/ 80 h 84"/>
                <a:gd name="T104" fmla="*/ 11 w 54"/>
                <a:gd name="T105" fmla="*/ 83 h 84"/>
                <a:gd name="T106" fmla="*/ 23 w 54"/>
                <a:gd name="T107" fmla="*/ 80 h 84"/>
                <a:gd name="T108" fmla="*/ 36 w 54"/>
                <a:gd name="T109" fmla="*/ 78 h 84"/>
                <a:gd name="T110" fmla="*/ 46 w 54"/>
                <a:gd name="T111" fmla="*/ 68 h 84"/>
                <a:gd name="T112" fmla="*/ 53 w 54"/>
                <a:gd name="T113" fmla="*/ 59 h 84"/>
                <a:gd name="T114" fmla="*/ 53 w 54"/>
                <a:gd name="T115" fmla="*/ 5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4" h="84">
                  <a:moveTo>
                    <a:pt x="53" y="59"/>
                  </a:moveTo>
                  <a:cubicBezTo>
                    <a:pt x="52" y="57"/>
                    <a:pt x="49" y="56"/>
                    <a:pt x="47" y="55"/>
                  </a:cubicBezTo>
                  <a:cubicBezTo>
                    <a:pt x="44" y="53"/>
                    <a:pt x="48" y="53"/>
                    <a:pt x="49" y="51"/>
                  </a:cubicBezTo>
                  <a:cubicBezTo>
                    <a:pt x="49" y="51"/>
                    <a:pt x="45" y="45"/>
                    <a:pt x="44" y="44"/>
                  </a:cubicBezTo>
                  <a:cubicBezTo>
                    <a:pt x="44" y="44"/>
                    <a:pt x="46" y="43"/>
                    <a:pt x="46" y="43"/>
                  </a:cubicBezTo>
                  <a:cubicBezTo>
                    <a:pt x="46" y="42"/>
                    <a:pt x="44" y="39"/>
                    <a:pt x="44" y="38"/>
                  </a:cubicBezTo>
                  <a:cubicBezTo>
                    <a:pt x="44" y="37"/>
                    <a:pt x="45" y="37"/>
                    <a:pt x="45" y="36"/>
                  </a:cubicBezTo>
                  <a:cubicBezTo>
                    <a:pt x="46" y="35"/>
                    <a:pt x="44" y="33"/>
                    <a:pt x="44" y="32"/>
                  </a:cubicBezTo>
                  <a:cubicBezTo>
                    <a:pt x="42" y="30"/>
                    <a:pt x="40" y="28"/>
                    <a:pt x="42" y="26"/>
                  </a:cubicBezTo>
                  <a:cubicBezTo>
                    <a:pt x="43" y="25"/>
                    <a:pt x="45" y="24"/>
                    <a:pt x="45" y="23"/>
                  </a:cubicBezTo>
                  <a:cubicBezTo>
                    <a:pt x="46" y="21"/>
                    <a:pt x="44" y="20"/>
                    <a:pt x="44" y="19"/>
                  </a:cubicBezTo>
                  <a:cubicBezTo>
                    <a:pt x="43" y="18"/>
                    <a:pt x="36" y="15"/>
                    <a:pt x="38" y="13"/>
                  </a:cubicBezTo>
                  <a:cubicBezTo>
                    <a:pt x="38" y="13"/>
                    <a:pt x="40" y="12"/>
                    <a:pt x="40" y="12"/>
                  </a:cubicBezTo>
                  <a:cubicBezTo>
                    <a:pt x="40" y="12"/>
                    <a:pt x="37" y="10"/>
                    <a:pt x="39" y="10"/>
                  </a:cubicBezTo>
                  <a:cubicBezTo>
                    <a:pt x="42" y="10"/>
                    <a:pt x="44" y="5"/>
                    <a:pt x="41" y="3"/>
                  </a:cubicBezTo>
                  <a:cubicBezTo>
                    <a:pt x="40" y="2"/>
                    <a:pt x="38" y="2"/>
                    <a:pt x="37" y="1"/>
                  </a:cubicBezTo>
                  <a:cubicBezTo>
                    <a:pt x="36" y="0"/>
                    <a:pt x="35" y="0"/>
                    <a:pt x="34" y="0"/>
                  </a:cubicBezTo>
                  <a:cubicBezTo>
                    <a:pt x="32" y="1"/>
                    <a:pt x="31" y="0"/>
                    <a:pt x="29" y="1"/>
                  </a:cubicBezTo>
                  <a:cubicBezTo>
                    <a:pt x="28" y="2"/>
                    <a:pt x="26" y="4"/>
                    <a:pt x="25" y="5"/>
                  </a:cubicBezTo>
                  <a:cubicBezTo>
                    <a:pt x="25" y="6"/>
                    <a:pt x="25" y="10"/>
                    <a:pt x="24" y="10"/>
                  </a:cubicBezTo>
                  <a:cubicBezTo>
                    <a:pt x="23" y="11"/>
                    <a:pt x="22" y="12"/>
                    <a:pt x="21" y="13"/>
                  </a:cubicBezTo>
                  <a:cubicBezTo>
                    <a:pt x="20" y="13"/>
                    <a:pt x="18" y="11"/>
                    <a:pt x="17" y="11"/>
                  </a:cubicBezTo>
                  <a:cubicBezTo>
                    <a:pt x="16" y="11"/>
                    <a:pt x="15" y="12"/>
                    <a:pt x="14" y="12"/>
                  </a:cubicBezTo>
                  <a:cubicBezTo>
                    <a:pt x="11" y="13"/>
                    <a:pt x="9" y="12"/>
                    <a:pt x="7" y="10"/>
                  </a:cubicBezTo>
                  <a:cubicBezTo>
                    <a:pt x="7" y="9"/>
                    <a:pt x="5" y="7"/>
                    <a:pt x="4" y="7"/>
                  </a:cubicBezTo>
                  <a:cubicBezTo>
                    <a:pt x="3" y="7"/>
                    <a:pt x="1" y="9"/>
                    <a:pt x="0" y="9"/>
                  </a:cubicBezTo>
                  <a:cubicBezTo>
                    <a:pt x="2" y="11"/>
                    <a:pt x="5" y="13"/>
                    <a:pt x="8" y="14"/>
                  </a:cubicBezTo>
                  <a:cubicBezTo>
                    <a:pt x="9" y="14"/>
                    <a:pt x="11" y="15"/>
                    <a:pt x="12" y="16"/>
                  </a:cubicBezTo>
                  <a:cubicBezTo>
                    <a:pt x="13" y="17"/>
                    <a:pt x="13" y="18"/>
                    <a:pt x="14" y="19"/>
                  </a:cubicBezTo>
                  <a:cubicBezTo>
                    <a:pt x="14" y="20"/>
                    <a:pt x="13" y="20"/>
                    <a:pt x="14" y="21"/>
                  </a:cubicBezTo>
                  <a:cubicBezTo>
                    <a:pt x="14" y="22"/>
                    <a:pt x="16" y="23"/>
                    <a:pt x="15" y="24"/>
                  </a:cubicBezTo>
                  <a:cubicBezTo>
                    <a:pt x="15" y="25"/>
                    <a:pt x="14" y="26"/>
                    <a:pt x="15" y="27"/>
                  </a:cubicBezTo>
                  <a:cubicBezTo>
                    <a:pt x="15" y="27"/>
                    <a:pt x="16" y="29"/>
                    <a:pt x="16" y="29"/>
                  </a:cubicBezTo>
                  <a:cubicBezTo>
                    <a:pt x="15" y="30"/>
                    <a:pt x="15" y="32"/>
                    <a:pt x="15" y="33"/>
                  </a:cubicBezTo>
                  <a:cubicBezTo>
                    <a:pt x="15" y="33"/>
                    <a:pt x="17" y="36"/>
                    <a:pt x="17" y="36"/>
                  </a:cubicBezTo>
                  <a:cubicBezTo>
                    <a:pt x="18" y="37"/>
                    <a:pt x="20" y="38"/>
                    <a:pt x="21" y="38"/>
                  </a:cubicBezTo>
                  <a:cubicBezTo>
                    <a:pt x="22" y="39"/>
                    <a:pt x="22" y="40"/>
                    <a:pt x="22" y="41"/>
                  </a:cubicBezTo>
                  <a:cubicBezTo>
                    <a:pt x="22" y="42"/>
                    <a:pt x="23" y="43"/>
                    <a:pt x="23" y="44"/>
                  </a:cubicBezTo>
                  <a:cubicBezTo>
                    <a:pt x="23" y="45"/>
                    <a:pt x="21" y="44"/>
                    <a:pt x="20" y="44"/>
                  </a:cubicBezTo>
                  <a:cubicBezTo>
                    <a:pt x="19" y="44"/>
                    <a:pt x="16" y="48"/>
                    <a:pt x="16" y="49"/>
                  </a:cubicBezTo>
                  <a:cubicBezTo>
                    <a:pt x="15" y="50"/>
                    <a:pt x="14" y="50"/>
                    <a:pt x="13" y="51"/>
                  </a:cubicBezTo>
                  <a:cubicBezTo>
                    <a:pt x="12" y="52"/>
                    <a:pt x="11" y="53"/>
                    <a:pt x="10" y="54"/>
                  </a:cubicBezTo>
                  <a:cubicBezTo>
                    <a:pt x="9" y="54"/>
                    <a:pt x="4" y="58"/>
                    <a:pt x="4" y="57"/>
                  </a:cubicBezTo>
                  <a:cubicBezTo>
                    <a:pt x="4" y="59"/>
                    <a:pt x="2" y="60"/>
                    <a:pt x="2" y="62"/>
                  </a:cubicBezTo>
                  <a:cubicBezTo>
                    <a:pt x="3" y="64"/>
                    <a:pt x="2" y="67"/>
                    <a:pt x="4" y="67"/>
                  </a:cubicBezTo>
                  <a:cubicBezTo>
                    <a:pt x="5" y="67"/>
                    <a:pt x="4" y="72"/>
                    <a:pt x="4" y="73"/>
                  </a:cubicBezTo>
                  <a:cubicBezTo>
                    <a:pt x="4" y="75"/>
                    <a:pt x="2" y="77"/>
                    <a:pt x="4" y="78"/>
                  </a:cubicBezTo>
                  <a:cubicBezTo>
                    <a:pt x="4" y="78"/>
                    <a:pt x="8" y="79"/>
                    <a:pt x="7" y="80"/>
                  </a:cubicBezTo>
                  <a:cubicBezTo>
                    <a:pt x="7" y="80"/>
                    <a:pt x="5" y="81"/>
                    <a:pt x="5" y="81"/>
                  </a:cubicBezTo>
                  <a:cubicBezTo>
                    <a:pt x="7" y="81"/>
                    <a:pt x="7" y="79"/>
                    <a:pt x="8" y="79"/>
                  </a:cubicBezTo>
                  <a:cubicBezTo>
                    <a:pt x="10" y="78"/>
                    <a:pt x="8" y="83"/>
                    <a:pt x="8" y="83"/>
                  </a:cubicBezTo>
                  <a:cubicBezTo>
                    <a:pt x="8" y="83"/>
                    <a:pt x="11" y="80"/>
                    <a:pt x="11" y="80"/>
                  </a:cubicBezTo>
                  <a:cubicBezTo>
                    <a:pt x="12" y="79"/>
                    <a:pt x="11" y="83"/>
                    <a:pt x="11" y="83"/>
                  </a:cubicBezTo>
                  <a:cubicBezTo>
                    <a:pt x="14" y="84"/>
                    <a:pt x="20" y="81"/>
                    <a:pt x="23" y="80"/>
                  </a:cubicBezTo>
                  <a:cubicBezTo>
                    <a:pt x="27" y="79"/>
                    <a:pt x="31" y="79"/>
                    <a:pt x="36" y="78"/>
                  </a:cubicBezTo>
                  <a:cubicBezTo>
                    <a:pt x="39" y="74"/>
                    <a:pt x="43" y="71"/>
                    <a:pt x="46" y="68"/>
                  </a:cubicBezTo>
                  <a:cubicBezTo>
                    <a:pt x="48" y="66"/>
                    <a:pt x="54" y="62"/>
                    <a:pt x="53" y="59"/>
                  </a:cubicBezTo>
                  <a:cubicBezTo>
                    <a:pt x="52" y="57"/>
                    <a:pt x="54" y="62"/>
                    <a:pt x="53" y="59"/>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97" name="Freeform 719">
              <a:extLst>
                <a:ext uri="{FF2B5EF4-FFF2-40B4-BE49-F238E27FC236}">
                  <a16:creationId xmlns:a16="http://schemas.microsoft.com/office/drawing/2014/main" xmlns="" id="{7EEE3B74-BF6E-410B-86AA-903D3A08B54E}"/>
                </a:ext>
              </a:extLst>
            </p:cNvPr>
            <p:cNvSpPr>
              <a:spLocks/>
            </p:cNvSpPr>
            <p:nvPr/>
          </p:nvSpPr>
          <p:spPr bwMode="auto">
            <a:xfrm>
              <a:off x="11977523" y="4098530"/>
              <a:ext cx="1022430" cy="905958"/>
            </a:xfrm>
            <a:custGeom>
              <a:avLst/>
              <a:gdLst>
                <a:gd name="T0" fmla="*/ 38 w 128"/>
                <a:gd name="T1" fmla="*/ 87 h 107"/>
                <a:gd name="T2" fmla="*/ 38 w 128"/>
                <a:gd name="T3" fmla="*/ 63 h 107"/>
                <a:gd name="T4" fmla="*/ 47 w 128"/>
                <a:gd name="T5" fmla="*/ 52 h 107"/>
                <a:gd name="T6" fmla="*/ 56 w 128"/>
                <a:gd name="T7" fmla="*/ 34 h 107"/>
                <a:gd name="T8" fmla="*/ 72 w 128"/>
                <a:gd name="T9" fmla="*/ 25 h 107"/>
                <a:gd name="T10" fmla="*/ 86 w 128"/>
                <a:gd name="T11" fmla="*/ 22 h 107"/>
                <a:gd name="T12" fmla="*/ 102 w 128"/>
                <a:gd name="T13" fmla="*/ 20 h 107"/>
                <a:gd name="T14" fmla="*/ 112 w 128"/>
                <a:gd name="T15" fmla="*/ 10 h 107"/>
                <a:gd name="T16" fmla="*/ 120 w 128"/>
                <a:gd name="T17" fmla="*/ 13 h 107"/>
                <a:gd name="T18" fmla="*/ 127 w 128"/>
                <a:gd name="T19" fmla="*/ 6 h 107"/>
                <a:gd name="T20" fmla="*/ 114 w 128"/>
                <a:gd name="T21" fmla="*/ 5 h 107"/>
                <a:gd name="T22" fmla="*/ 116 w 128"/>
                <a:gd name="T23" fmla="*/ 2 h 107"/>
                <a:gd name="T24" fmla="*/ 106 w 128"/>
                <a:gd name="T25" fmla="*/ 3 h 107"/>
                <a:gd name="T26" fmla="*/ 100 w 128"/>
                <a:gd name="T27" fmla="*/ 1 h 107"/>
                <a:gd name="T28" fmla="*/ 95 w 128"/>
                <a:gd name="T29" fmla="*/ 3 h 107"/>
                <a:gd name="T30" fmla="*/ 91 w 128"/>
                <a:gd name="T31" fmla="*/ 6 h 107"/>
                <a:gd name="T32" fmla="*/ 90 w 128"/>
                <a:gd name="T33" fmla="*/ 11 h 107"/>
                <a:gd name="T34" fmla="*/ 84 w 128"/>
                <a:gd name="T35" fmla="*/ 10 h 107"/>
                <a:gd name="T36" fmla="*/ 80 w 128"/>
                <a:gd name="T37" fmla="*/ 13 h 107"/>
                <a:gd name="T38" fmla="*/ 76 w 128"/>
                <a:gd name="T39" fmla="*/ 15 h 107"/>
                <a:gd name="T40" fmla="*/ 72 w 128"/>
                <a:gd name="T41" fmla="*/ 16 h 107"/>
                <a:gd name="T42" fmla="*/ 68 w 128"/>
                <a:gd name="T43" fmla="*/ 10 h 107"/>
                <a:gd name="T44" fmla="*/ 67 w 128"/>
                <a:gd name="T45" fmla="*/ 14 h 107"/>
                <a:gd name="T46" fmla="*/ 65 w 128"/>
                <a:gd name="T47" fmla="*/ 14 h 107"/>
                <a:gd name="T48" fmla="*/ 62 w 128"/>
                <a:gd name="T49" fmla="*/ 18 h 107"/>
                <a:gd name="T50" fmla="*/ 61 w 128"/>
                <a:gd name="T51" fmla="*/ 21 h 107"/>
                <a:gd name="T52" fmla="*/ 57 w 128"/>
                <a:gd name="T53" fmla="*/ 20 h 107"/>
                <a:gd name="T54" fmla="*/ 54 w 128"/>
                <a:gd name="T55" fmla="*/ 20 h 107"/>
                <a:gd name="T56" fmla="*/ 51 w 128"/>
                <a:gd name="T57" fmla="*/ 22 h 107"/>
                <a:gd name="T58" fmla="*/ 49 w 128"/>
                <a:gd name="T59" fmla="*/ 23 h 107"/>
                <a:gd name="T60" fmla="*/ 54 w 128"/>
                <a:gd name="T61" fmla="*/ 25 h 107"/>
                <a:gd name="T62" fmla="*/ 56 w 128"/>
                <a:gd name="T63" fmla="*/ 25 h 107"/>
                <a:gd name="T64" fmla="*/ 57 w 128"/>
                <a:gd name="T65" fmla="*/ 28 h 107"/>
                <a:gd name="T66" fmla="*/ 49 w 128"/>
                <a:gd name="T67" fmla="*/ 31 h 107"/>
                <a:gd name="T68" fmla="*/ 53 w 128"/>
                <a:gd name="T69" fmla="*/ 33 h 107"/>
                <a:gd name="T70" fmla="*/ 49 w 128"/>
                <a:gd name="T71" fmla="*/ 35 h 107"/>
                <a:gd name="T72" fmla="*/ 43 w 128"/>
                <a:gd name="T73" fmla="*/ 40 h 107"/>
                <a:gd name="T74" fmla="*/ 42 w 128"/>
                <a:gd name="T75" fmla="*/ 43 h 107"/>
                <a:gd name="T76" fmla="*/ 39 w 128"/>
                <a:gd name="T77" fmla="*/ 45 h 107"/>
                <a:gd name="T78" fmla="*/ 39 w 128"/>
                <a:gd name="T79" fmla="*/ 49 h 107"/>
                <a:gd name="T80" fmla="*/ 39 w 128"/>
                <a:gd name="T81" fmla="*/ 52 h 107"/>
                <a:gd name="T82" fmla="*/ 35 w 128"/>
                <a:gd name="T83" fmla="*/ 56 h 107"/>
                <a:gd name="T84" fmla="*/ 27 w 128"/>
                <a:gd name="T85" fmla="*/ 62 h 107"/>
                <a:gd name="T86" fmla="*/ 31 w 128"/>
                <a:gd name="T87" fmla="*/ 64 h 107"/>
                <a:gd name="T88" fmla="*/ 28 w 128"/>
                <a:gd name="T89" fmla="*/ 66 h 107"/>
                <a:gd name="T90" fmla="*/ 19 w 128"/>
                <a:gd name="T91" fmla="*/ 68 h 107"/>
                <a:gd name="T92" fmla="*/ 16 w 128"/>
                <a:gd name="T93" fmla="*/ 72 h 107"/>
                <a:gd name="T94" fmla="*/ 10 w 128"/>
                <a:gd name="T95" fmla="*/ 73 h 107"/>
                <a:gd name="T96" fmla="*/ 10 w 128"/>
                <a:gd name="T97" fmla="*/ 74 h 107"/>
                <a:gd name="T98" fmla="*/ 5 w 128"/>
                <a:gd name="T99" fmla="*/ 75 h 107"/>
                <a:gd name="T100" fmla="*/ 4 w 128"/>
                <a:gd name="T101" fmla="*/ 81 h 107"/>
                <a:gd name="T102" fmla="*/ 1 w 128"/>
                <a:gd name="T103" fmla="*/ 86 h 107"/>
                <a:gd name="T104" fmla="*/ 6 w 128"/>
                <a:gd name="T105" fmla="*/ 92 h 107"/>
                <a:gd name="T106" fmla="*/ 7 w 128"/>
                <a:gd name="T107" fmla="*/ 94 h 107"/>
                <a:gd name="T108" fmla="*/ 3 w 128"/>
                <a:gd name="T109" fmla="*/ 93 h 107"/>
                <a:gd name="T110" fmla="*/ 5 w 128"/>
                <a:gd name="T111" fmla="*/ 97 h 107"/>
                <a:gd name="T112" fmla="*/ 5 w 128"/>
                <a:gd name="T113" fmla="*/ 103 h 107"/>
                <a:gd name="T114" fmla="*/ 27 w 128"/>
                <a:gd name="T115" fmla="*/ 99 h 107"/>
                <a:gd name="T116" fmla="*/ 34 w 128"/>
                <a:gd name="T117" fmla="*/ 101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8" h="107">
                  <a:moveTo>
                    <a:pt x="34" y="101"/>
                  </a:moveTo>
                  <a:cubicBezTo>
                    <a:pt x="34" y="101"/>
                    <a:pt x="35" y="98"/>
                    <a:pt x="35" y="97"/>
                  </a:cubicBezTo>
                  <a:cubicBezTo>
                    <a:pt x="35" y="95"/>
                    <a:pt x="36" y="94"/>
                    <a:pt x="38" y="93"/>
                  </a:cubicBezTo>
                  <a:cubicBezTo>
                    <a:pt x="40" y="91"/>
                    <a:pt x="38" y="88"/>
                    <a:pt x="38" y="87"/>
                  </a:cubicBezTo>
                  <a:cubicBezTo>
                    <a:pt x="38" y="84"/>
                    <a:pt x="42" y="84"/>
                    <a:pt x="39" y="82"/>
                  </a:cubicBezTo>
                  <a:cubicBezTo>
                    <a:pt x="37" y="80"/>
                    <a:pt x="36" y="80"/>
                    <a:pt x="37" y="77"/>
                  </a:cubicBezTo>
                  <a:cubicBezTo>
                    <a:pt x="38" y="75"/>
                    <a:pt x="37" y="73"/>
                    <a:pt x="37" y="71"/>
                  </a:cubicBezTo>
                  <a:cubicBezTo>
                    <a:pt x="36" y="68"/>
                    <a:pt x="35" y="65"/>
                    <a:pt x="38" y="63"/>
                  </a:cubicBezTo>
                  <a:cubicBezTo>
                    <a:pt x="39" y="62"/>
                    <a:pt x="41" y="62"/>
                    <a:pt x="42" y="61"/>
                  </a:cubicBezTo>
                  <a:cubicBezTo>
                    <a:pt x="43" y="61"/>
                    <a:pt x="44" y="62"/>
                    <a:pt x="45" y="61"/>
                  </a:cubicBezTo>
                  <a:cubicBezTo>
                    <a:pt x="46" y="59"/>
                    <a:pt x="45" y="58"/>
                    <a:pt x="44" y="57"/>
                  </a:cubicBezTo>
                  <a:cubicBezTo>
                    <a:pt x="44" y="55"/>
                    <a:pt x="46" y="54"/>
                    <a:pt x="47" y="52"/>
                  </a:cubicBezTo>
                  <a:cubicBezTo>
                    <a:pt x="47" y="51"/>
                    <a:pt x="48" y="48"/>
                    <a:pt x="48" y="46"/>
                  </a:cubicBezTo>
                  <a:cubicBezTo>
                    <a:pt x="48" y="44"/>
                    <a:pt x="52" y="44"/>
                    <a:pt x="51" y="43"/>
                  </a:cubicBezTo>
                  <a:cubicBezTo>
                    <a:pt x="51" y="41"/>
                    <a:pt x="53" y="40"/>
                    <a:pt x="54" y="38"/>
                  </a:cubicBezTo>
                  <a:cubicBezTo>
                    <a:pt x="56" y="36"/>
                    <a:pt x="56" y="37"/>
                    <a:pt x="56" y="34"/>
                  </a:cubicBezTo>
                  <a:cubicBezTo>
                    <a:pt x="55" y="33"/>
                    <a:pt x="59" y="28"/>
                    <a:pt x="60" y="28"/>
                  </a:cubicBezTo>
                  <a:cubicBezTo>
                    <a:pt x="61" y="27"/>
                    <a:pt x="64" y="28"/>
                    <a:pt x="65" y="28"/>
                  </a:cubicBezTo>
                  <a:cubicBezTo>
                    <a:pt x="65" y="26"/>
                    <a:pt x="65" y="25"/>
                    <a:pt x="65" y="23"/>
                  </a:cubicBezTo>
                  <a:cubicBezTo>
                    <a:pt x="68" y="24"/>
                    <a:pt x="70" y="24"/>
                    <a:pt x="72" y="25"/>
                  </a:cubicBezTo>
                  <a:cubicBezTo>
                    <a:pt x="76" y="25"/>
                    <a:pt x="74" y="21"/>
                    <a:pt x="75" y="19"/>
                  </a:cubicBezTo>
                  <a:cubicBezTo>
                    <a:pt x="75" y="19"/>
                    <a:pt x="77" y="19"/>
                    <a:pt x="78" y="19"/>
                  </a:cubicBezTo>
                  <a:cubicBezTo>
                    <a:pt x="79" y="18"/>
                    <a:pt x="81" y="16"/>
                    <a:pt x="82" y="18"/>
                  </a:cubicBezTo>
                  <a:cubicBezTo>
                    <a:pt x="84" y="19"/>
                    <a:pt x="84" y="21"/>
                    <a:pt x="86" y="22"/>
                  </a:cubicBezTo>
                  <a:cubicBezTo>
                    <a:pt x="87" y="22"/>
                    <a:pt x="89" y="22"/>
                    <a:pt x="90" y="22"/>
                  </a:cubicBezTo>
                  <a:cubicBezTo>
                    <a:pt x="91" y="22"/>
                    <a:pt x="92" y="21"/>
                    <a:pt x="94" y="21"/>
                  </a:cubicBezTo>
                  <a:cubicBezTo>
                    <a:pt x="95" y="21"/>
                    <a:pt x="96" y="23"/>
                    <a:pt x="98" y="23"/>
                  </a:cubicBezTo>
                  <a:cubicBezTo>
                    <a:pt x="98" y="22"/>
                    <a:pt x="102" y="20"/>
                    <a:pt x="102" y="20"/>
                  </a:cubicBezTo>
                  <a:cubicBezTo>
                    <a:pt x="102" y="17"/>
                    <a:pt x="102" y="16"/>
                    <a:pt x="103" y="14"/>
                  </a:cubicBezTo>
                  <a:cubicBezTo>
                    <a:pt x="104" y="13"/>
                    <a:pt x="106" y="11"/>
                    <a:pt x="107" y="11"/>
                  </a:cubicBezTo>
                  <a:cubicBezTo>
                    <a:pt x="108" y="11"/>
                    <a:pt x="109" y="11"/>
                    <a:pt x="110" y="11"/>
                  </a:cubicBezTo>
                  <a:cubicBezTo>
                    <a:pt x="111" y="11"/>
                    <a:pt x="111" y="10"/>
                    <a:pt x="112" y="10"/>
                  </a:cubicBezTo>
                  <a:cubicBezTo>
                    <a:pt x="113" y="10"/>
                    <a:pt x="115" y="12"/>
                    <a:pt x="116" y="12"/>
                  </a:cubicBezTo>
                  <a:cubicBezTo>
                    <a:pt x="118" y="13"/>
                    <a:pt x="119" y="14"/>
                    <a:pt x="119" y="17"/>
                  </a:cubicBezTo>
                  <a:cubicBezTo>
                    <a:pt x="121" y="17"/>
                    <a:pt x="126" y="14"/>
                    <a:pt x="124" y="12"/>
                  </a:cubicBezTo>
                  <a:cubicBezTo>
                    <a:pt x="126" y="13"/>
                    <a:pt x="121" y="13"/>
                    <a:pt x="120" y="13"/>
                  </a:cubicBezTo>
                  <a:cubicBezTo>
                    <a:pt x="125" y="12"/>
                    <a:pt x="118" y="9"/>
                    <a:pt x="117" y="10"/>
                  </a:cubicBezTo>
                  <a:cubicBezTo>
                    <a:pt x="118" y="9"/>
                    <a:pt x="119" y="10"/>
                    <a:pt x="119" y="10"/>
                  </a:cubicBezTo>
                  <a:cubicBezTo>
                    <a:pt x="121" y="10"/>
                    <a:pt x="123" y="10"/>
                    <a:pt x="124" y="9"/>
                  </a:cubicBezTo>
                  <a:cubicBezTo>
                    <a:pt x="125" y="9"/>
                    <a:pt x="128" y="7"/>
                    <a:pt x="127" y="6"/>
                  </a:cubicBezTo>
                  <a:cubicBezTo>
                    <a:pt x="125" y="5"/>
                    <a:pt x="122" y="4"/>
                    <a:pt x="119" y="3"/>
                  </a:cubicBezTo>
                  <a:cubicBezTo>
                    <a:pt x="118" y="2"/>
                    <a:pt x="117" y="4"/>
                    <a:pt x="116" y="5"/>
                  </a:cubicBezTo>
                  <a:cubicBezTo>
                    <a:pt x="116" y="5"/>
                    <a:pt x="114" y="8"/>
                    <a:pt x="114" y="7"/>
                  </a:cubicBezTo>
                  <a:cubicBezTo>
                    <a:pt x="114" y="7"/>
                    <a:pt x="114" y="6"/>
                    <a:pt x="114" y="5"/>
                  </a:cubicBezTo>
                  <a:cubicBezTo>
                    <a:pt x="114" y="5"/>
                    <a:pt x="112" y="5"/>
                    <a:pt x="112" y="5"/>
                  </a:cubicBezTo>
                  <a:cubicBezTo>
                    <a:pt x="113" y="4"/>
                    <a:pt x="115" y="5"/>
                    <a:pt x="115" y="4"/>
                  </a:cubicBezTo>
                  <a:cubicBezTo>
                    <a:pt x="115" y="4"/>
                    <a:pt x="112" y="4"/>
                    <a:pt x="112" y="4"/>
                  </a:cubicBezTo>
                  <a:cubicBezTo>
                    <a:pt x="112" y="3"/>
                    <a:pt x="116" y="3"/>
                    <a:pt x="116" y="2"/>
                  </a:cubicBezTo>
                  <a:cubicBezTo>
                    <a:pt x="115" y="1"/>
                    <a:pt x="109" y="0"/>
                    <a:pt x="110" y="2"/>
                  </a:cubicBezTo>
                  <a:cubicBezTo>
                    <a:pt x="111" y="3"/>
                    <a:pt x="111" y="3"/>
                    <a:pt x="110" y="4"/>
                  </a:cubicBezTo>
                  <a:cubicBezTo>
                    <a:pt x="109" y="5"/>
                    <a:pt x="107" y="7"/>
                    <a:pt x="106" y="7"/>
                  </a:cubicBezTo>
                  <a:cubicBezTo>
                    <a:pt x="105" y="7"/>
                    <a:pt x="106" y="3"/>
                    <a:pt x="106" y="3"/>
                  </a:cubicBezTo>
                  <a:cubicBezTo>
                    <a:pt x="106" y="2"/>
                    <a:pt x="101" y="9"/>
                    <a:pt x="100" y="9"/>
                  </a:cubicBezTo>
                  <a:cubicBezTo>
                    <a:pt x="97" y="9"/>
                    <a:pt x="100" y="5"/>
                    <a:pt x="101" y="4"/>
                  </a:cubicBezTo>
                  <a:cubicBezTo>
                    <a:pt x="102" y="4"/>
                    <a:pt x="103" y="2"/>
                    <a:pt x="103" y="2"/>
                  </a:cubicBezTo>
                  <a:cubicBezTo>
                    <a:pt x="102" y="1"/>
                    <a:pt x="100" y="0"/>
                    <a:pt x="100" y="1"/>
                  </a:cubicBezTo>
                  <a:cubicBezTo>
                    <a:pt x="100" y="1"/>
                    <a:pt x="101" y="2"/>
                    <a:pt x="101" y="2"/>
                  </a:cubicBezTo>
                  <a:cubicBezTo>
                    <a:pt x="101" y="2"/>
                    <a:pt x="99" y="2"/>
                    <a:pt x="98" y="2"/>
                  </a:cubicBezTo>
                  <a:cubicBezTo>
                    <a:pt x="97" y="3"/>
                    <a:pt x="98" y="2"/>
                    <a:pt x="97" y="1"/>
                  </a:cubicBezTo>
                  <a:cubicBezTo>
                    <a:pt x="97" y="1"/>
                    <a:pt x="95" y="3"/>
                    <a:pt x="95" y="3"/>
                  </a:cubicBezTo>
                  <a:cubicBezTo>
                    <a:pt x="95" y="4"/>
                    <a:pt x="97" y="5"/>
                    <a:pt x="96" y="5"/>
                  </a:cubicBezTo>
                  <a:cubicBezTo>
                    <a:pt x="95" y="5"/>
                    <a:pt x="95" y="5"/>
                    <a:pt x="95" y="5"/>
                  </a:cubicBezTo>
                  <a:cubicBezTo>
                    <a:pt x="94" y="5"/>
                    <a:pt x="94" y="6"/>
                    <a:pt x="94" y="7"/>
                  </a:cubicBezTo>
                  <a:cubicBezTo>
                    <a:pt x="95" y="5"/>
                    <a:pt x="91" y="6"/>
                    <a:pt x="91" y="6"/>
                  </a:cubicBezTo>
                  <a:cubicBezTo>
                    <a:pt x="91" y="6"/>
                    <a:pt x="93" y="5"/>
                    <a:pt x="93" y="4"/>
                  </a:cubicBezTo>
                  <a:cubicBezTo>
                    <a:pt x="93" y="5"/>
                    <a:pt x="89" y="6"/>
                    <a:pt x="88" y="6"/>
                  </a:cubicBezTo>
                  <a:cubicBezTo>
                    <a:pt x="87" y="6"/>
                    <a:pt x="91" y="9"/>
                    <a:pt x="91" y="9"/>
                  </a:cubicBezTo>
                  <a:cubicBezTo>
                    <a:pt x="91" y="9"/>
                    <a:pt x="90" y="11"/>
                    <a:pt x="90" y="11"/>
                  </a:cubicBezTo>
                  <a:cubicBezTo>
                    <a:pt x="90" y="11"/>
                    <a:pt x="87" y="8"/>
                    <a:pt x="87" y="8"/>
                  </a:cubicBezTo>
                  <a:cubicBezTo>
                    <a:pt x="87" y="8"/>
                    <a:pt x="85" y="11"/>
                    <a:pt x="85" y="8"/>
                  </a:cubicBezTo>
                  <a:cubicBezTo>
                    <a:pt x="84" y="7"/>
                    <a:pt x="81" y="9"/>
                    <a:pt x="80" y="8"/>
                  </a:cubicBezTo>
                  <a:cubicBezTo>
                    <a:pt x="81" y="9"/>
                    <a:pt x="84" y="9"/>
                    <a:pt x="84" y="10"/>
                  </a:cubicBezTo>
                  <a:cubicBezTo>
                    <a:pt x="84" y="10"/>
                    <a:pt x="83" y="10"/>
                    <a:pt x="83" y="11"/>
                  </a:cubicBezTo>
                  <a:cubicBezTo>
                    <a:pt x="83" y="12"/>
                    <a:pt x="84" y="12"/>
                    <a:pt x="84" y="13"/>
                  </a:cubicBezTo>
                  <a:cubicBezTo>
                    <a:pt x="84" y="13"/>
                    <a:pt x="81" y="12"/>
                    <a:pt x="81" y="11"/>
                  </a:cubicBezTo>
                  <a:cubicBezTo>
                    <a:pt x="80" y="11"/>
                    <a:pt x="80" y="12"/>
                    <a:pt x="80" y="13"/>
                  </a:cubicBezTo>
                  <a:cubicBezTo>
                    <a:pt x="79" y="13"/>
                    <a:pt x="79" y="12"/>
                    <a:pt x="79" y="11"/>
                  </a:cubicBezTo>
                  <a:cubicBezTo>
                    <a:pt x="79" y="11"/>
                    <a:pt x="77" y="13"/>
                    <a:pt x="77" y="13"/>
                  </a:cubicBezTo>
                  <a:cubicBezTo>
                    <a:pt x="76" y="14"/>
                    <a:pt x="78" y="14"/>
                    <a:pt x="78" y="15"/>
                  </a:cubicBezTo>
                  <a:cubicBezTo>
                    <a:pt x="78" y="15"/>
                    <a:pt x="76" y="15"/>
                    <a:pt x="76" y="15"/>
                  </a:cubicBezTo>
                  <a:cubicBezTo>
                    <a:pt x="75" y="14"/>
                    <a:pt x="76" y="13"/>
                    <a:pt x="76" y="12"/>
                  </a:cubicBezTo>
                  <a:cubicBezTo>
                    <a:pt x="76" y="12"/>
                    <a:pt x="73" y="14"/>
                    <a:pt x="73" y="14"/>
                  </a:cubicBezTo>
                  <a:cubicBezTo>
                    <a:pt x="73" y="14"/>
                    <a:pt x="73" y="14"/>
                    <a:pt x="74" y="14"/>
                  </a:cubicBezTo>
                  <a:cubicBezTo>
                    <a:pt x="73" y="14"/>
                    <a:pt x="72" y="16"/>
                    <a:pt x="72" y="16"/>
                  </a:cubicBezTo>
                  <a:cubicBezTo>
                    <a:pt x="71" y="15"/>
                    <a:pt x="73" y="14"/>
                    <a:pt x="72" y="14"/>
                  </a:cubicBezTo>
                  <a:cubicBezTo>
                    <a:pt x="71" y="13"/>
                    <a:pt x="70" y="13"/>
                    <a:pt x="70" y="12"/>
                  </a:cubicBezTo>
                  <a:cubicBezTo>
                    <a:pt x="70" y="12"/>
                    <a:pt x="72" y="12"/>
                    <a:pt x="72" y="12"/>
                  </a:cubicBezTo>
                  <a:cubicBezTo>
                    <a:pt x="72" y="11"/>
                    <a:pt x="69" y="10"/>
                    <a:pt x="68" y="10"/>
                  </a:cubicBezTo>
                  <a:cubicBezTo>
                    <a:pt x="68" y="11"/>
                    <a:pt x="69" y="13"/>
                    <a:pt x="69" y="13"/>
                  </a:cubicBezTo>
                  <a:cubicBezTo>
                    <a:pt x="69" y="13"/>
                    <a:pt x="65" y="14"/>
                    <a:pt x="66" y="14"/>
                  </a:cubicBezTo>
                  <a:cubicBezTo>
                    <a:pt x="66" y="14"/>
                    <a:pt x="68" y="14"/>
                    <a:pt x="68" y="14"/>
                  </a:cubicBezTo>
                  <a:cubicBezTo>
                    <a:pt x="68" y="14"/>
                    <a:pt x="67" y="14"/>
                    <a:pt x="67" y="14"/>
                  </a:cubicBezTo>
                  <a:cubicBezTo>
                    <a:pt x="68" y="16"/>
                    <a:pt x="70" y="14"/>
                    <a:pt x="69" y="14"/>
                  </a:cubicBezTo>
                  <a:cubicBezTo>
                    <a:pt x="70" y="15"/>
                    <a:pt x="69" y="16"/>
                    <a:pt x="69" y="16"/>
                  </a:cubicBezTo>
                  <a:cubicBezTo>
                    <a:pt x="69" y="17"/>
                    <a:pt x="67" y="15"/>
                    <a:pt x="67" y="15"/>
                  </a:cubicBezTo>
                  <a:cubicBezTo>
                    <a:pt x="66" y="15"/>
                    <a:pt x="66" y="14"/>
                    <a:pt x="65" y="14"/>
                  </a:cubicBezTo>
                  <a:cubicBezTo>
                    <a:pt x="65" y="14"/>
                    <a:pt x="64" y="16"/>
                    <a:pt x="63" y="15"/>
                  </a:cubicBezTo>
                  <a:cubicBezTo>
                    <a:pt x="63" y="14"/>
                    <a:pt x="60" y="16"/>
                    <a:pt x="60" y="16"/>
                  </a:cubicBezTo>
                  <a:cubicBezTo>
                    <a:pt x="60" y="16"/>
                    <a:pt x="60" y="19"/>
                    <a:pt x="60" y="19"/>
                  </a:cubicBezTo>
                  <a:cubicBezTo>
                    <a:pt x="60" y="20"/>
                    <a:pt x="61" y="17"/>
                    <a:pt x="62" y="18"/>
                  </a:cubicBezTo>
                  <a:cubicBezTo>
                    <a:pt x="62" y="18"/>
                    <a:pt x="64" y="19"/>
                    <a:pt x="64" y="18"/>
                  </a:cubicBezTo>
                  <a:cubicBezTo>
                    <a:pt x="64" y="19"/>
                    <a:pt x="63" y="19"/>
                    <a:pt x="63" y="20"/>
                  </a:cubicBezTo>
                  <a:cubicBezTo>
                    <a:pt x="62" y="20"/>
                    <a:pt x="63" y="22"/>
                    <a:pt x="62" y="22"/>
                  </a:cubicBezTo>
                  <a:cubicBezTo>
                    <a:pt x="62" y="23"/>
                    <a:pt x="61" y="21"/>
                    <a:pt x="61" y="21"/>
                  </a:cubicBezTo>
                  <a:cubicBezTo>
                    <a:pt x="60" y="21"/>
                    <a:pt x="60" y="23"/>
                    <a:pt x="59" y="23"/>
                  </a:cubicBezTo>
                  <a:cubicBezTo>
                    <a:pt x="59" y="23"/>
                    <a:pt x="59" y="21"/>
                    <a:pt x="59" y="21"/>
                  </a:cubicBezTo>
                  <a:cubicBezTo>
                    <a:pt x="58" y="21"/>
                    <a:pt x="58" y="22"/>
                    <a:pt x="57" y="22"/>
                  </a:cubicBezTo>
                  <a:cubicBezTo>
                    <a:pt x="57" y="22"/>
                    <a:pt x="57" y="20"/>
                    <a:pt x="57" y="20"/>
                  </a:cubicBezTo>
                  <a:cubicBezTo>
                    <a:pt x="57" y="19"/>
                    <a:pt x="56" y="22"/>
                    <a:pt x="55" y="22"/>
                  </a:cubicBezTo>
                  <a:cubicBezTo>
                    <a:pt x="53" y="23"/>
                    <a:pt x="56" y="17"/>
                    <a:pt x="56" y="17"/>
                  </a:cubicBezTo>
                  <a:cubicBezTo>
                    <a:pt x="55" y="17"/>
                    <a:pt x="53" y="18"/>
                    <a:pt x="53" y="18"/>
                  </a:cubicBezTo>
                  <a:cubicBezTo>
                    <a:pt x="52" y="19"/>
                    <a:pt x="54" y="20"/>
                    <a:pt x="54" y="20"/>
                  </a:cubicBezTo>
                  <a:cubicBezTo>
                    <a:pt x="53" y="20"/>
                    <a:pt x="53" y="20"/>
                    <a:pt x="52" y="20"/>
                  </a:cubicBezTo>
                  <a:cubicBezTo>
                    <a:pt x="52" y="20"/>
                    <a:pt x="52" y="21"/>
                    <a:pt x="51" y="22"/>
                  </a:cubicBezTo>
                  <a:cubicBezTo>
                    <a:pt x="52" y="21"/>
                    <a:pt x="47" y="21"/>
                    <a:pt x="49" y="22"/>
                  </a:cubicBezTo>
                  <a:cubicBezTo>
                    <a:pt x="49" y="23"/>
                    <a:pt x="51" y="22"/>
                    <a:pt x="51" y="22"/>
                  </a:cubicBezTo>
                  <a:cubicBezTo>
                    <a:pt x="51" y="22"/>
                    <a:pt x="50" y="23"/>
                    <a:pt x="51" y="23"/>
                  </a:cubicBezTo>
                  <a:cubicBezTo>
                    <a:pt x="51" y="23"/>
                    <a:pt x="52" y="23"/>
                    <a:pt x="52" y="22"/>
                  </a:cubicBezTo>
                  <a:cubicBezTo>
                    <a:pt x="52" y="22"/>
                    <a:pt x="52" y="24"/>
                    <a:pt x="51" y="24"/>
                  </a:cubicBezTo>
                  <a:cubicBezTo>
                    <a:pt x="50" y="24"/>
                    <a:pt x="50" y="23"/>
                    <a:pt x="49" y="23"/>
                  </a:cubicBezTo>
                  <a:cubicBezTo>
                    <a:pt x="48" y="24"/>
                    <a:pt x="48" y="26"/>
                    <a:pt x="47" y="26"/>
                  </a:cubicBezTo>
                  <a:cubicBezTo>
                    <a:pt x="47" y="26"/>
                    <a:pt x="44" y="26"/>
                    <a:pt x="44" y="26"/>
                  </a:cubicBezTo>
                  <a:cubicBezTo>
                    <a:pt x="44" y="29"/>
                    <a:pt x="51" y="25"/>
                    <a:pt x="51" y="25"/>
                  </a:cubicBezTo>
                  <a:cubicBezTo>
                    <a:pt x="52" y="25"/>
                    <a:pt x="53" y="24"/>
                    <a:pt x="54" y="25"/>
                  </a:cubicBezTo>
                  <a:cubicBezTo>
                    <a:pt x="56" y="25"/>
                    <a:pt x="55" y="23"/>
                    <a:pt x="54" y="23"/>
                  </a:cubicBezTo>
                  <a:cubicBezTo>
                    <a:pt x="55" y="23"/>
                    <a:pt x="55" y="23"/>
                    <a:pt x="55" y="23"/>
                  </a:cubicBezTo>
                  <a:cubicBezTo>
                    <a:pt x="56" y="25"/>
                    <a:pt x="57" y="23"/>
                    <a:pt x="58" y="23"/>
                  </a:cubicBezTo>
                  <a:cubicBezTo>
                    <a:pt x="57" y="23"/>
                    <a:pt x="57" y="25"/>
                    <a:pt x="56" y="25"/>
                  </a:cubicBezTo>
                  <a:cubicBezTo>
                    <a:pt x="57" y="25"/>
                    <a:pt x="58" y="25"/>
                    <a:pt x="58" y="25"/>
                  </a:cubicBezTo>
                  <a:cubicBezTo>
                    <a:pt x="58" y="25"/>
                    <a:pt x="56" y="26"/>
                    <a:pt x="56" y="27"/>
                  </a:cubicBezTo>
                  <a:cubicBezTo>
                    <a:pt x="56" y="27"/>
                    <a:pt x="61" y="25"/>
                    <a:pt x="61" y="26"/>
                  </a:cubicBezTo>
                  <a:cubicBezTo>
                    <a:pt x="60" y="27"/>
                    <a:pt x="57" y="26"/>
                    <a:pt x="57" y="28"/>
                  </a:cubicBezTo>
                  <a:cubicBezTo>
                    <a:pt x="56" y="31"/>
                    <a:pt x="54" y="27"/>
                    <a:pt x="54" y="27"/>
                  </a:cubicBezTo>
                  <a:cubicBezTo>
                    <a:pt x="54" y="26"/>
                    <a:pt x="54" y="29"/>
                    <a:pt x="54" y="29"/>
                  </a:cubicBezTo>
                  <a:cubicBezTo>
                    <a:pt x="54" y="29"/>
                    <a:pt x="53" y="27"/>
                    <a:pt x="52" y="27"/>
                  </a:cubicBezTo>
                  <a:cubicBezTo>
                    <a:pt x="51" y="28"/>
                    <a:pt x="49" y="30"/>
                    <a:pt x="49" y="31"/>
                  </a:cubicBezTo>
                  <a:cubicBezTo>
                    <a:pt x="49" y="31"/>
                    <a:pt x="51" y="30"/>
                    <a:pt x="51" y="30"/>
                  </a:cubicBezTo>
                  <a:cubicBezTo>
                    <a:pt x="51" y="31"/>
                    <a:pt x="53" y="30"/>
                    <a:pt x="53" y="31"/>
                  </a:cubicBezTo>
                  <a:cubicBezTo>
                    <a:pt x="53" y="30"/>
                    <a:pt x="50" y="31"/>
                    <a:pt x="50" y="32"/>
                  </a:cubicBezTo>
                  <a:cubicBezTo>
                    <a:pt x="51" y="33"/>
                    <a:pt x="54" y="31"/>
                    <a:pt x="53" y="33"/>
                  </a:cubicBezTo>
                  <a:cubicBezTo>
                    <a:pt x="54" y="31"/>
                    <a:pt x="47" y="34"/>
                    <a:pt x="47" y="34"/>
                  </a:cubicBezTo>
                  <a:cubicBezTo>
                    <a:pt x="47" y="33"/>
                    <a:pt x="53" y="35"/>
                    <a:pt x="52" y="35"/>
                  </a:cubicBezTo>
                  <a:cubicBezTo>
                    <a:pt x="51" y="36"/>
                    <a:pt x="50" y="34"/>
                    <a:pt x="49" y="35"/>
                  </a:cubicBezTo>
                  <a:cubicBezTo>
                    <a:pt x="49" y="35"/>
                    <a:pt x="49" y="35"/>
                    <a:pt x="49" y="35"/>
                  </a:cubicBezTo>
                  <a:cubicBezTo>
                    <a:pt x="49" y="36"/>
                    <a:pt x="46" y="34"/>
                    <a:pt x="45" y="36"/>
                  </a:cubicBezTo>
                  <a:cubicBezTo>
                    <a:pt x="45" y="36"/>
                    <a:pt x="48" y="36"/>
                    <a:pt x="48" y="36"/>
                  </a:cubicBezTo>
                  <a:cubicBezTo>
                    <a:pt x="46" y="38"/>
                    <a:pt x="44" y="36"/>
                    <a:pt x="45" y="39"/>
                  </a:cubicBezTo>
                  <a:cubicBezTo>
                    <a:pt x="45" y="39"/>
                    <a:pt x="43" y="40"/>
                    <a:pt x="43" y="40"/>
                  </a:cubicBezTo>
                  <a:cubicBezTo>
                    <a:pt x="42" y="41"/>
                    <a:pt x="42" y="41"/>
                    <a:pt x="42" y="41"/>
                  </a:cubicBezTo>
                  <a:cubicBezTo>
                    <a:pt x="42" y="42"/>
                    <a:pt x="41" y="42"/>
                    <a:pt x="41" y="42"/>
                  </a:cubicBezTo>
                  <a:cubicBezTo>
                    <a:pt x="41" y="43"/>
                    <a:pt x="42" y="42"/>
                    <a:pt x="42" y="42"/>
                  </a:cubicBezTo>
                  <a:cubicBezTo>
                    <a:pt x="43" y="42"/>
                    <a:pt x="42" y="43"/>
                    <a:pt x="42" y="43"/>
                  </a:cubicBezTo>
                  <a:cubicBezTo>
                    <a:pt x="43" y="43"/>
                    <a:pt x="45" y="44"/>
                    <a:pt x="46" y="43"/>
                  </a:cubicBezTo>
                  <a:cubicBezTo>
                    <a:pt x="44" y="44"/>
                    <a:pt x="44" y="44"/>
                    <a:pt x="42" y="44"/>
                  </a:cubicBezTo>
                  <a:cubicBezTo>
                    <a:pt x="41" y="44"/>
                    <a:pt x="38" y="44"/>
                    <a:pt x="38" y="45"/>
                  </a:cubicBezTo>
                  <a:cubicBezTo>
                    <a:pt x="38" y="45"/>
                    <a:pt x="39" y="45"/>
                    <a:pt x="39" y="45"/>
                  </a:cubicBezTo>
                  <a:cubicBezTo>
                    <a:pt x="39" y="45"/>
                    <a:pt x="38" y="46"/>
                    <a:pt x="38" y="46"/>
                  </a:cubicBezTo>
                  <a:cubicBezTo>
                    <a:pt x="38" y="46"/>
                    <a:pt x="40" y="45"/>
                    <a:pt x="40" y="46"/>
                  </a:cubicBezTo>
                  <a:cubicBezTo>
                    <a:pt x="40" y="46"/>
                    <a:pt x="38" y="48"/>
                    <a:pt x="38" y="48"/>
                  </a:cubicBezTo>
                  <a:cubicBezTo>
                    <a:pt x="38" y="48"/>
                    <a:pt x="39" y="48"/>
                    <a:pt x="39" y="49"/>
                  </a:cubicBezTo>
                  <a:cubicBezTo>
                    <a:pt x="39" y="49"/>
                    <a:pt x="37" y="49"/>
                    <a:pt x="37" y="49"/>
                  </a:cubicBezTo>
                  <a:cubicBezTo>
                    <a:pt x="37" y="49"/>
                    <a:pt x="39" y="50"/>
                    <a:pt x="39" y="50"/>
                  </a:cubicBezTo>
                  <a:cubicBezTo>
                    <a:pt x="38" y="50"/>
                    <a:pt x="37" y="50"/>
                    <a:pt x="37" y="50"/>
                  </a:cubicBezTo>
                  <a:cubicBezTo>
                    <a:pt x="37" y="51"/>
                    <a:pt x="38" y="52"/>
                    <a:pt x="39" y="52"/>
                  </a:cubicBezTo>
                  <a:cubicBezTo>
                    <a:pt x="37" y="52"/>
                    <a:pt x="35" y="52"/>
                    <a:pt x="34" y="54"/>
                  </a:cubicBezTo>
                  <a:cubicBezTo>
                    <a:pt x="34" y="55"/>
                    <a:pt x="30" y="54"/>
                    <a:pt x="30" y="54"/>
                  </a:cubicBezTo>
                  <a:cubicBezTo>
                    <a:pt x="30" y="57"/>
                    <a:pt x="36" y="54"/>
                    <a:pt x="37" y="54"/>
                  </a:cubicBezTo>
                  <a:cubicBezTo>
                    <a:pt x="36" y="54"/>
                    <a:pt x="35" y="56"/>
                    <a:pt x="35" y="56"/>
                  </a:cubicBezTo>
                  <a:cubicBezTo>
                    <a:pt x="32" y="56"/>
                    <a:pt x="34" y="57"/>
                    <a:pt x="33" y="58"/>
                  </a:cubicBezTo>
                  <a:cubicBezTo>
                    <a:pt x="32" y="59"/>
                    <a:pt x="30" y="57"/>
                    <a:pt x="29" y="58"/>
                  </a:cubicBezTo>
                  <a:cubicBezTo>
                    <a:pt x="29" y="59"/>
                    <a:pt x="26" y="61"/>
                    <a:pt x="26" y="61"/>
                  </a:cubicBezTo>
                  <a:cubicBezTo>
                    <a:pt x="26" y="62"/>
                    <a:pt x="27" y="62"/>
                    <a:pt x="27" y="62"/>
                  </a:cubicBezTo>
                  <a:cubicBezTo>
                    <a:pt x="27" y="63"/>
                    <a:pt x="24" y="63"/>
                    <a:pt x="24" y="63"/>
                  </a:cubicBezTo>
                  <a:cubicBezTo>
                    <a:pt x="24" y="63"/>
                    <a:pt x="25" y="64"/>
                    <a:pt x="25" y="65"/>
                  </a:cubicBezTo>
                  <a:cubicBezTo>
                    <a:pt x="25" y="66"/>
                    <a:pt x="27" y="65"/>
                    <a:pt x="28" y="65"/>
                  </a:cubicBezTo>
                  <a:cubicBezTo>
                    <a:pt x="29" y="64"/>
                    <a:pt x="30" y="65"/>
                    <a:pt x="31" y="64"/>
                  </a:cubicBezTo>
                  <a:cubicBezTo>
                    <a:pt x="31" y="64"/>
                    <a:pt x="30" y="63"/>
                    <a:pt x="30" y="62"/>
                  </a:cubicBezTo>
                  <a:cubicBezTo>
                    <a:pt x="30" y="62"/>
                    <a:pt x="32" y="63"/>
                    <a:pt x="33" y="64"/>
                  </a:cubicBezTo>
                  <a:cubicBezTo>
                    <a:pt x="33" y="64"/>
                    <a:pt x="30" y="66"/>
                    <a:pt x="30" y="66"/>
                  </a:cubicBezTo>
                  <a:cubicBezTo>
                    <a:pt x="29" y="66"/>
                    <a:pt x="28" y="67"/>
                    <a:pt x="28" y="66"/>
                  </a:cubicBezTo>
                  <a:cubicBezTo>
                    <a:pt x="27" y="65"/>
                    <a:pt x="26" y="67"/>
                    <a:pt x="25" y="67"/>
                  </a:cubicBezTo>
                  <a:cubicBezTo>
                    <a:pt x="24" y="66"/>
                    <a:pt x="24" y="63"/>
                    <a:pt x="23" y="66"/>
                  </a:cubicBezTo>
                  <a:cubicBezTo>
                    <a:pt x="21" y="70"/>
                    <a:pt x="20" y="65"/>
                    <a:pt x="21" y="65"/>
                  </a:cubicBezTo>
                  <a:cubicBezTo>
                    <a:pt x="19" y="65"/>
                    <a:pt x="21" y="69"/>
                    <a:pt x="19" y="68"/>
                  </a:cubicBezTo>
                  <a:cubicBezTo>
                    <a:pt x="15" y="68"/>
                    <a:pt x="18" y="70"/>
                    <a:pt x="17" y="71"/>
                  </a:cubicBezTo>
                  <a:cubicBezTo>
                    <a:pt x="16" y="71"/>
                    <a:pt x="16" y="69"/>
                    <a:pt x="16" y="69"/>
                  </a:cubicBezTo>
                  <a:cubicBezTo>
                    <a:pt x="14" y="69"/>
                    <a:pt x="12" y="70"/>
                    <a:pt x="11" y="71"/>
                  </a:cubicBezTo>
                  <a:cubicBezTo>
                    <a:pt x="11" y="72"/>
                    <a:pt x="15" y="72"/>
                    <a:pt x="16" y="72"/>
                  </a:cubicBezTo>
                  <a:cubicBezTo>
                    <a:pt x="16" y="72"/>
                    <a:pt x="19" y="71"/>
                    <a:pt x="19" y="71"/>
                  </a:cubicBezTo>
                  <a:cubicBezTo>
                    <a:pt x="20" y="72"/>
                    <a:pt x="15" y="72"/>
                    <a:pt x="15" y="72"/>
                  </a:cubicBezTo>
                  <a:cubicBezTo>
                    <a:pt x="14" y="72"/>
                    <a:pt x="14" y="73"/>
                    <a:pt x="13" y="73"/>
                  </a:cubicBezTo>
                  <a:cubicBezTo>
                    <a:pt x="12" y="73"/>
                    <a:pt x="11" y="73"/>
                    <a:pt x="10" y="73"/>
                  </a:cubicBezTo>
                  <a:cubicBezTo>
                    <a:pt x="8" y="72"/>
                    <a:pt x="7" y="73"/>
                    <a:pt x="9" y="74"/>
                  </a:cubicBezTo>
                  <a:cubicBezTo>
                    <a:pt x="10" y="74"/>
                    <a:pt x="12" y="74"/>
                    <a:pt x="12" y="76"/>
                  </a:cubicBezTo>
                  <a:cubicBezTo>
                    <a:pt x="12" y="76"/>
                    <a:pt x="11" y="78"/>
                    <a:pt x="11" y="77"/>
                  </a:cubicBezTo>
                  <a:cubicBezTo>
                    <a:pt x="10" y="77"/>
                    <a:pt x="12" y="75"/>
                    <a:pt x="10" y="74"/>
                  </a:cubicBezTo>
                  <a:cubicBezTo>
                    <a:pt x="7" y="74"/>
                    <a:pt x="9" y="75"/>
                    <a:pt x="8" y="76"/>
                  </a:cubicBezTo>
                  <a:cubicBezTo>
                    <a:pt x="8" y="76"/>
                    <a:pt x="8" y="73"/>
                    <a:pt x="7" y="73"/>
                  </a:cubicBezTo>
                  <a:cubicBezTo>
                    <a:pt x="7" y="72"/>
                    <a:pt x="5" y="78"/>
                    <a:pt x="6" y="77"/>
                  </a:cubicBezTo>
                  <a:cubicBezTo>
                    <a:pt x="5" y="77"/>
                    <a:pt x="5" y="75"/>
                    <a:pt x="5" y="75"/>
                  </a:cubicBezTo>
                  <a:cubicBezTo>
                    <a:pt x="4" y="75"/>
                    <a:pt x="4" y="77"/>
                    <a:pt x="4" y="77"/>
                  </a:cubicBezTo>
                  <a:cubicBezTo>
                    <a:pt x="3" y="78"/>
                    <a:pt x="1" y="77"/>
                    <a:pt x="1" y="78"/>
                  </a:cubicBezTo>
                  <a:cubicBezTo>
                    <a:pt x="1" y="79"/>
                    <a:pt x="0" y="80"/>
                    <a:pt x="1" y="80"/>
                  </a:cubicBezTo>
                  <a:cubicBezTo>
                    <a:pt x="2" y="80"/>
                    <a:pt x="3" y="80"/>
                    <a:pt x="4" y="81"/>
                  </a:cubicBezTo>
                  <a:cubicBezTo>
                    <a:pt x="4" y="81"/>
                    <a:pt x="0" y="82"/>
                    <a:pt x="1" y="83"/>
                  </a:cubicBezTo>
                  <a:cubicBezTo>
                    <a:pt x="1" y="84"/>
                    <a:pt x="3" y="84"/>
                    <a:pt x="3" y="84"/>
                  </a:cubicBezTo>
                  <a:cubicBezTo>
                    <a:pt x="3" y="84"/>
                    <a:pt x="6" y="83"/>
                    <a:pt x="6" y="84"/>
                  </a:cubicBezTo>
                  <a:cubicBezTo>
                    <a:pt x="5" y="85"/>
                    <a:pt x="2" y="84"/>
                    <a:pt x="1" y="86"/>
                  </a:cubicBezTo>
                  <a:cubicBezTo>
                    <a:pt x="0" y="87"/>
                    <a:pt x="6" y="87"/>
                    <a:pt x="4" y="89"/>
                  </a:cubicBezTo>
                  <a:cubicBezTo>
                    <a:pt x="4" y="89"/>
                    <a:pt x="3" y="87"/>
                    <a:pt x="2" y="88"/>
                  </a:cubicBezTo>
                  <a:cubicBezTo>
                    <a:pt x="1" y="89"/>
                    <a:pt x="1" y="90"/>
                    <a:pt x="2" y="91"/>
                  </a:cubicBezTo>
                  <a:cubicBezTo>
                    <a:pt x="3" y="91"/>
                    <a:pt x="5" y="92"/>
                    <a:pt x="6" y="92"/>
                  </a:cubicBezTo>
                  <a:cubicBezTo>
                    <a:pt x="7" y="91"/>
                    <a:pt x="8" y="89"/>
                    <a:pt x="9" y="90"/>
                  </a:cubicBezTo>
                  <a:cubicBezTo>
                    <a:pt x="8" y="90"/>
                    <a:pt x="7" y="91"/>
                    <a:pt x="7" y="91"/>
                  </a:cubicBezTo>
                  <a:cubicBezTo>
                    <a:pt x="7" y="92"/>
                    <a:pt x="6" y="92"/>
                    <a:pt x="5" y="92"/>
                  </a:cubicBezTo>
                  <a:cubicBezTo>
                    <a:pt x="5" y="92"/>
                    <a:pt x="7" y="93"/>
                    <a:pt x="7" y="94"/>
                  </a:cubicBezTo>
                  <a:cubicBezTo>
                    <a:pt x="7" y="94"/>
                    <a:pt x="4" y="92"/>
                    <a:pt x="5" y="94"/>
                  </a:cubicBezTo>
                  <a:cubicBezTo>
                    <a:pt x="5" y="95"/>
                    <a:pt x="8" y="96"/>
                    <a:pt x="8" y="96"/>
                  </a:cubicBezTo>
                  <a:cubicBezTo>
                    <a:pt x="8" y="97"/>
                    <a:pt x="5" y="95"/>
                    <a:pt x="4" y="96"/>
                  </a:cubicBezTo>
                  <a:cubicBezTo>
                    <a:pt x="2" y="96"/>
                    <a:pt x="4" y="93"/>
                    <a:pt x="3" y="93"/>
                  </a:cubicBezTo>
                  <a:cubicBezTo>
                    <a:pt x="3" y="93"/>
                    <a:pt x="1" y="95"/>
                    <a:pt x="2" y="96"/>
                  </a:cubicBezTo>
                  <a:cubicBezTo>
                    <a:pt x="3" y="96"/>
                    <a:pt x="2" y="98"/>
                    <a:pt x="2" y="98"/>
                  </a:cubicBezTo>
                  <a:cubicBezTo>
                    <a:pt x="3" y="99"/>
                    <a:pt x="4" y="97"/>
                    <a:pt x="5" y="96"/>
                  </a:cubicBezTo>
                  <a:cubicBezTo>
                    <a:pt x="5" y="96"/>
                    <a:pt x="5" y="97"/>
                    <a:pt x="5" y="97"/>
                  </a:cubicBezTo>
                  <a:cubicBezTo>
                    <a:pt x="6" y="97"/>
                    <a:pt x="6" y="96"/>
                    <a:pt x="7" y="96"/>
                  </a:cubicBezTo>
                  <a:cubicBezTo>
                    <a:pt x="7" y="96"/>
                    <a:pt x="7" y="98"/>
                    <a:pt x="6" y="98"/>
                  </a:cubicBezTo>
                  <a:cubicBezTo>
                    <a:pt x="4" y="99"/>
                    <a:pt x="8" y="101"/>
                    <a:pt x="8" y="100"/>
                  </a:cubicBezTo>
                  <a:cubicBezTo>
                    <a:pt x="8" y="102"/>
                    <a:pt x="1" y="100"/>
                    <a:pt x="5" y="103"/>
                  </a:cubicBezTo>
                  <a:cubicBezTo>
                    <a:pt x="7" y="104"/>
                    <a:pt x="8" y="105"/>
                    <a:pt x="10" y="105"/>
                  </a:cubicBezTo>
                  <a:cubicBezTo>
                    <a:pt x="10" y="105"/>
                    <a:pt x="13" y="107"/>
                    <a:pt x="14" y="107"/>
                  </a:cubicBezTo>
                  <a:cubicBezTo>
                    <a:pt x="17" y="107"/>
                    <a:pt x="21" y="104"/>
                    <a:pt x="23" y="102"/>
                  </a:cubicBezTo>
                  <a:cubicBezTo>
                    <a:pt x="24" y="100"/>
                    <a:pt x="25" y="100"/>
                    <a:pt x="27" y="99"/>
                  </a:cubicBezTo>
                  <a:cubicBezTo>
                    <a:pt x="28" y="98"/>
                    <a:pt x="28" y="95"/>
                    <a:pt x="29" y="95"/>
                  </a:cubicBezTo>
                  <a:cubicBezTo>
                    <a:pt x="29" y="95"/>
                    <a:pt x="29" y="98"/>
                    <a:pt x="30" y="98"/>
                  </a:cubicBezTo>
                  <a:cubicBezTo>
                    <a:pt x="32" y="99"/>
                    <a:pt x="31" y="99"/>
                    <a:pt x="31" y="100"/>
                  </a:cubicBezTo>
                  <a:cubicBezTo>
                    <a:pt x="32" y="100"/>
                    <a:pt x="33" y="100"/>
                    <a:pt x="34" y="101"/>
                  </a:cubicBezTo>
                  <a:cubicBezTo>
                    <a:pt x="34" y="102"/>
                    <a:pt x="33" y="100"/>
                    <a:pt x="34" y="10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98" name="Freeform 720">
              <a:extLst>
                <a:ext uri="{FF2B5EF4-FFF2-40B4-BE49-F238E27FC236}">
                  <a16:creationId xmlns:a16="http://schemas.microsoft.com/office/drawing/2014/main" xmlns="" id="{DAFAB20B-8EAB-4AFE-8821-80AE666A6462}"/>
                </a:ext>
              </a:extLst>
            </p:cNvPr>
            <p:cNvSpPr>
              <a:spLocks noEditPoints="1"/>
            </p:cNvSpPr>
            <p:nvPr/>
          </p:nvSpPr>
          <p:spPr bwMode="auto">
            <a:xfrm>
              <a:off x="12847269" y="3556111"/>
              <a:ext cx="6475387" cy="2388956"/>
            </a:xfrm>
            <a:custGeom>
              <a:avLst/>
              <a:gdLst>
                <a:gd name="T0" fmla="*/ 785 w 810"/>
                <a:gd name="T1" fmla="*/ 109 h 282"/>
                <a:gd name="T2" fmla="*/ 725 w 810"/>
                <a:gd name="T3" fmla="*/ 77 h 282"/>
                <a:gd name="T4" fmla="*/ 665 w 810"/>
                <a:gd name="T5" fmla="*/ 80 h 282"/>
                <a:gd name="T6" fmla="*/ 607 w 810"/>
                <a:gd name="T7" fmla="*/ 65 h 282"/>
                <a:gd name="T8" fmla="*/ 578 w 810"/>
                <a:gd name="T9" fmla="*/ 56 h 282"/>
                <a:gd name="T10" fmla="*/ 555 w 810"/>
                <a:gd name="T11" fmla="*/ 61 h 282"/>
                <a:gd name="T12" fmla="*/ 521 w 810"/>
                <a:gd name="T13" fmla="*/ 59 h 282"/>
                <a:gd name="T14" fmla="*/ 495 w 810"/>
                <a:gd name="T15" fmla="*/ 44 h 282"/>
                <a:gd name="T16" fmla="*/ 469 w 810"/>
                <a:gd name="T17" fmla="*/ 49 h 282"/>
                <a:gd name="T18" fmla="*/ 423 w 810"/>
                <a:gd name="T19" fmla="*/ 43 h 282"/>
                <a:gd name="T20" fmla="*/ 383 w 810"/>
                <a:gd name="T21" fmla="*/ 50 h 282"/>
                <a:gd name="T22" fmla="*/ 423 w 810"/>
                <a:gd name="T23" fmla="*/ 17 h 282"/>
                <a:gd name="T24" fmla="*/ 378 w 810"/>
                <a:gd name="T25" fmla="*/ 7 h 282"/>
                <a:gd name="T26" fmla="*/ 355 w 810"/>
                <a:gd name="T27" fmla="*/ 17 h 282"/>
                <a:gd name="T28" fmla="*/ 320 w 810"/>
                <a:gd name="T29" fmla="*/ 22 h 282"/>
                <a:gd name="T30" fmla="*/ 297 w 810"/>
                <a:gd name="T31" fmla="*/ 32 h 282"/>
                <a:gd name="T32" fmla="*/ 269 w 810"/>
                <a:gd name="T33" fmla="*/ 49 h 282"/>
                <a:gd name="T34" fmla="*/ 247 w 810"/>
                <a:gd name="T35" fmla="*/ 58 h 282"/>
                <a:gd name="T36" fmla="*/ 242 w 810"/>
                <a:gd name="T37" fmla="*/ 50 h 282"/>
                <a:gd name="T38" fmla="*/ 259 w 810"/>
                <a:gd name="T39" fmla="*/ 97 h 282"/>
                <a:gd name="T40" fmla="*/ 227 w 810"/>
                <a:gd name="T41" fmla="*/ 107 h 282"/>
                <a:gd name="T42" fmla="*/ 231 w 810"/>
                <a:gd name="T43" fmla="*/ 88 h 282"/>
                <a:gd name="T44" fmla="*/ 206 w 810"/>
                <a:gd name="T45" fmla="*/ 60 h 282"/>
                <a:gd name="T46" fmla="*/ 191 w 810"/>
                <a:gd name="T47" fmla="*/ 83 h 282"/>
                <a:gd name="T48" fmla="*/ 131 w 810"/>
                <a:gd name="T49" fmla="*/ 90 h 282"/>
                <a:gd name="T50" fmla="*/ 92 w 810"/>
                <a:gd name="T51" fmla="*/ 100 h 282"/>
                <a:gd name="T52" fmla="*/ 84 w 810"/>
                <a:gd name="T53" fmla="*/ 107 h 282"/>
                <a:gd name="T54" fmla="*/ 53 w 810"/>
                <a:gd name="T55" fmla="*/ 120 h 282"/>
                <a:gd name="T56" fmla="*/ 31 w 810"/>
                <a:gd name="T57" fmla="*/ 102 h 282"/>
                <a:gd name="T58" fmla="*/ 29 w 810"/>
                <a:gd name="T59" fmla="*/ 84 h 282"/>
                <a:gd name="T60" fmla="*/ 5 w 810"/>
                <a:gd name="T61" fmla="*/ 88 h 282"/>
                <a:gd name="T62" fmla="*/ 7 w 810"/>
                <a:gd name="T63" fmla="*/ 152 h 282"/>
                <a:gd name="T64" fmla="*/ 16 w 810"/>
                <a:gd name="T65" fmla="*/ 187 h 282"/>
                <a:gd name="T66" fmla="*/ 40 w 810"/>
                <a:gd name="T67" fmla="*/ 223 h 282"/>
                <a:gd name="T68" fmla="*/ 53 w 810"/>
                <a:gd name="T69" fmla="*/ 244 h 282"/>
                <a:gd name="T70" fmla="*/ 82 w 810"/>
                <a:gd name="T71" fmla="*/ 272 h 282"/>
                <a:gd name="T72" fmla="*/ 109 w 810"/>
                <a:gd name="T73" fmla="*/ 250 h 282"/>
                <a:gd name="T74" fmla="*/ 108 w 810"/>
                <a:gd name="T75" fmla="*/ 222 h 282"/>
                <a:gd name="T76" fmla="*/ 160 w 810"/>
                <a:gd name="T77" fmla="*/ 223 h 282"/>
                <a:gd name="T78" fmla="*/ 196 w 810"/>
                <a:gd name="T79" fmla="*/ 196 h 282"/>
                <a:gd name="T80" fmla="*/ 252 w 810"/>
                <a:gd name="T81" fmla="*/ 204 h 282"/>
                <a:gd name="T82" fmla="*/ 331 w 810"/>
                <a:gd name="T83" fmla="*/ 226 h 282"/>
                <a:gd name="T84" fmla="*/ 415 w 810"/>
                <a:gd name="T85" fmla="*/ 231 h 282"/>
                <a:gd name="T86" fmla="*/ 483 w 810"/>
                <a:gd name="T87" fmla="*/ 207 h 282"/>
                <a:gd name="T88" fmla="*/ 521 w 810"/>
                <a:gd name="T89" fmla="*/ 258 h 282"/>
                <a:gd name="T90" fmla="*/ 558 w 810"/>
                <a:gd name="T91" fmla="*/ 226 h 282"/>
                <a:gd name="T92" fmla="*/ 543 w 810"/>
                <a:gd name="T93" fmla="*/ 199 h 282"/>
                <a:gd name="T94" fmla="*/ 591 w 810"/>
                <a:gd name="T95" fmla="*/ 162 h 282"/>
                <a:gd name="T96" fmla="*/ 627 w 810"/>
                <a:gd name="T97" fmla="*/ 165 h 282"/>
                <a:gd name="T98" fmla="*/ 657 w 810"/>
                <a:gd name="T99" fmla="*/ 153 h 282"/>
                <a:gd name="T100" fmla="*/ 669 w 810"/>
                <a:gd name="T101" fmla="*/ 154 h 282"/>
                <a:gd name="T102" fmla="*/ 649 w 810"/>
                <a:gd name="T103" fmla="*/ 210 h 282"/>
                <a:gd name="T104" fmla="*/ 667 w 810"/>
                <a:gd name="T105" fmla="*/ 171 h 282"/>
                <a:gd name="T106" fmla="*/ 710 w 810"/>
                <a:gd name="T107" fmla="*/ 156 h 282"/>
                <a:gd name="T108" fmla="*/ 738 w 810"/>
                <a:gd name="T109" fmla="*/ 121 h 282"/>
                <a:gd name="T110" fmla="*/ 765 w 810"/>
                <a:gd name="T111" fmla="*/ 116 h 282"/>
                <a:gd name="T112" fmla="*/ 802 w 810"/>
                <a:gd name="T113" fmla="*/ 115 h 282"/>
                <a:gd name="T114" fmla="*/ 388 w 810"/>
                <a:gd name="T115" fmla="*/ 21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10" h="282">
                  <a:moveTo>
                    <a:pt x="808" y="111"/>
                  </a:moveTo>
                  <a:cubicBezTo>
                    <a:pt x="806" y="109"/>
                    <a:pt x="803" y="108"/>
                    <a:pt x="801" y="106"/>
                  </a:cubicBezTo>
                  <a:cubicBezTo>
                    <a:pt x="800" y="105"/>
                    <a:pt x="799" y="104"/>
                    <a:pt x="797" y="103"/>
                  </a:cubicBezTo>
                  <a:cubicBezTo>
                    <a:pt x="796" y="103"/>
                    <a:pt x="794" y="103"/>
                    <a:pt x="793" y="102"/>
                  </a:cubicBezTo>
                  <a:cubicBezTo>
                    <a:pt x="793" y="103"/>
                    <a:pt x="794" y="103"/>
                    <a:pt x="794" y="103"/>
                  </a:cubicBezTo>
                  <a:cubicBezTo>
                    <a:pt x="795" y="103"/>
                    <a:pt x="792" y="104"/>
                    <a:pt x="791" y="103"/>
                  </a:cubicBezTo>
                  <a:cubicBezTo>
                    <a:pt x="791" y="103"/>
                    <a:pt x="792" y="103"/>
                    <a:pt x="792" y="102"/>
                  </a:cubicBezTo>
                  <a:cubicBezTo>
                    <a:pt x="791" y="101"/>
                    <a:pt x="786" y="103"/>
                    <a:pt x="785" y="102"/>
                  </a:cubicBezTo>
                  <a:cubicBezTo>
                    <a:pt x="787" y="103"/>
                    <a:pt x="787" y="103"/>
                    <a:pt x="787" y="106"/>
                  </a:cubicBezTo>
                  <a:cubicBezTo>
                    <a:pt x="786" y="107"/>
                    <a:pt x="788" y="109"/>
                    <a:pt x="788" y="109"/>
                  </a:cubicBezTo>
                  <a:cubicBezTo>
                    <a:pt x="787" y="109"/>
                    <a:pt x="787" y="108"/>
                    <a:pt x="787" y="108"/>
                  </a:cubicBezTo>
                  <a:cubicBezTo>
                    <a:pt x="786" y="107"/>
                    <a:pt x="786" y="109"/>
                    <a:pt x="785" y="109"/>
                  </a:cubicBezTo>
                  <a:cubicBezTo>
                    <a:pt x="785" y="109"/>
                    <a:pt x="783" y="105"/>
                    <a:pt x="783" y="105"/>
                  </a:cubicBezTo>
                  <a:cubicBezTo>
                    <a:pt x="783" y="104"/>
                    <a:pt x="783" y="104"/>
                    <a:pt x="783" y="104"/>
                  </a:cubicBezTo>
                  <a:cubicBezTo>
                    <a:pt x="783" y="103"/>
                    <a:pt x="782" y="102"/>
                    <a:pt x="783" y="101"/>
                  </a:cubicBezTo>
                  <a:cubicBezTo>
                    <a:pt x="784" y="99"/>
                    <a:pt x="782" y="100"/>
                    <a:pt x="781" y="99"/>
                  </a:cubicBezTo>
                  <a:cubicBezTo>
                    <a:pt x="781" y="98"/>
                    <a:pt x="779" y="97"/>
                    <a:pt x="778" y="97"/>
                  </a:cubicBezTo>
                  <a:cubicBezTo>
                    <a:pt x="771" y="93"/>
                    <a:pt x="765" y="89"/>
                    <a:pt x="758" y="87"/>
                  </a:cubicBezTo>
                  <a:cubicBezTo>
                    <a:pt x="756" y="86"/>
                    <a:pt x="755" y="85"/>
                    <a:pt x="754" y="84"/>
                  </a:cubicBezTo>
                  <a:cubicBezTo>
                    <a:pt x="753" y="83"/>
                    <a:pt x="751" y="82"/>
                    <a:pt x="749" y="82"/>
                  </a:cubicBezTo>
                  <a:cubicBezTo>
                    <a:pt x="746" y="81"/>
                    <a:pt x="743" y="80"/>
                    <a:pt x="739" y="78"/>
                  </a:cubicBezTo>
                  <a:cubicBezTo>
                    <a:pt x="736" y="78"/>
                    <a:pt x="732" y="78"/>
                    <a:pt x="730" y="78"/>
                  </a:cubicBezTo>
                  <a:cubicBezTo>
                    <a:pt x="728" y="78"/>
                    <a:pt x="727" y="78"/>
                    <a:pt x="726" y="78"/>
                  </a:cubicBezTo>
                  <a:cubicBezTo>
                    <a:pt x="726" y="78"/>
                    <a:pt x="725" y="77"/>
                    <a:pt x="725" y="77"/>
                  </a:cubicBezTo>
                  <a:cubicBezTo>
                    <a:pt x="724" y="78"/>
                    <a:pt x="724" y="79"/>
                    <a:pt x="723" y="78"/>
                  </a:cubicBezTo>
                  <a:cubicBezTo>
                    <a:pt x="720" y="78"/>
                    <a:pt x="717" y="77"/>
                    <a:pt x="714" y="76"/>
                  </a:cubicBezTo>
                  <a:cubicBezTo>
                    <a:pt x="713" y="76"/>
                    <a:pt x="710" y="75"/>
                    <a:pt x="710" y="77"/>
                  </a:cubicBezTo>
                  <a:cubicBezTo>
                    <a:pt x="709" y="79"/>
                    <a:pt x="708" y="79"/>
                    <a:pt x="710" y="80"/>
                  </a:cubicBezTo>
                  <a:cubicBezTo>
                    <a:pt x="712" y="82"/>
                    <a:pt x="714" y="86"/>
                    <a:pt x="709" y="87"/>
                  </a:cubicBezTo>
                  <a:cubicBezTo>
                    <a:pt x="708" y="88"/>
                    <a:pt x="705" y="88"/>
                    <a:pt x="704" y="86"/>
                  </a:cubicBezTo>
                  <a:cubicBezTo>
                    <a:pt x="703" y="85"/>
                    <a:pt x="703" y="84"/>
                    <a:pt x="700" y="84"/>
                  </a:cubicBezTo>
                  <a:cubicBezTo>
                    <a:pt x="697" y="83"/>
                    <a:pt x="699" y="82"/>
                    <a:pt x="698" y="81"/>
                  </a:cubicBezTo>
                  <a:cubicBezTo>
                    <a:pt x="698" y="80"/>
                    <a:pt x="695" y="79"/>
                    <a:pt x="694" y="80"/>
                  </a:cubicBezTo>
                  <a:cubicBezTo>
                    <a:pt x="691" y="83"/>
                    <a:pt x="686" y="80"/>
                    <a:pt x="682" y="80"/>
                  </a:cubicBezTo>
                  <a:cubicBezTo>
                    <a:pt x="678" y="80"/>
                    <a:pt x="674" y="79"/>
                    <a:pt x="670" y="79"/>
                  </a:cubicBezTo>
                  <a:cubicBezTo>
                    <a:pt x="668" y="79"/>
                    <a:pt x="667" y="79"/>
                    <a:pt x="665" y="80"/>
                  </a:cubicBezTo>
                  <a:cubicBezTo>
                    <a:pt x="663" y="81"/>
                    <a:pt x="664" y="84"/>
                    <a:pt x="664" y="86"/>
                  </a:cubicBezTo>
                  <a:cubicBezTo>
                    <a:pt x="664" y="86"/>
                    <a:pt x="664" y="86"/>
                    <a:pt x="664" y="86"/>
                  </a:cubicBezTo>
                  <a:cubicBezTo>
                    <a:pt x="663" y="86"/>
                    <a:pt x="662" y="81"/>
                    <a:pt x="661" y="80"/>
                  </a:cubicBezTo>
                  <a:cubicBezTo>
                    <a:pt x="660" y="80"/>
                    <a:pt x="656" y="80"/>
                    <a:pt x="655" y="78"/>
                  </a:cubicBezTo>
                  <a:cubicBezTo>
                    <a:pt x="655" y="75"/>
                    <a:pt x="659" y="74"/>
                    <a:pt x="655" y="71"/>
                  </a:cubicBezTo>
                  <a:cubicBezTo>
                    <a:pt x="653" y="70"/>
                    <a:pt x="651" y="69"/>
                    <a:pt x="648" y="68"/>
                  </a:cubicBezTo>
                  <a:cubicBezTo>
                    <a:pt x="642" y="66"/>
                    <a:pt x="635" y="68"/>
                    <a:pt x="629" y="69"/>
                  </a:cubicBezTo>
                  <a:cubicBezTo>
                    <a:pt x="626" y="69"/>
                    <a:pt x="623" y="69"/>
                    <a:pt x="619" y="69"/>
                  </a:cubicBezTo>
                  <a:cubicBezTo>
                    <a:pt x="618" y="69"/>
                    <a:pt x="618" y="69"/>
                    <a:pt x="617" y="69"/>
                  </a:cubicBezTo>
                  <a:cubicBezTo>
                    <a:pt x="615" y="68"/>
                    <a:pt x="617" y="68"/>
                    <a:pt x="618" y="67"/>
                  </a:cubicBezTo>
                  <a:cubicBezTo>
                    <a:pt x="618" y="66"/>
                    <a:pt x="613" y="65"/>
                    <a:pt x="613" y="65"/>
                  </a:cubicBezTo>
                  <a:cubicBezTo>
                    <a:pt x="612" y="64"/>
                    <a:pt x="608" y="65"/>
                    <a:pt x="607" y="65"/>
                  </a:cubicBezTo>
                  <a:cubicBezTo>
                    <a:pt x="607" y="65"/>
                    <a:pt x="611" y="64"/>
                    <a:pt x="610" y="63"/>
                  </a:cubicBezTo>
                  <a:cubicBezTo>
                    <a:pt x="609" y="63"/>
                    <a:pt x="608" y="64"/>
                    <a:pt x="607" y="64"/>
                  </a:cubicBezTo>
                  <a:cubicBezTo>
                    <a:pt x="606" y="63"/>
                    <a:pt x="604" y="62"/>
                    <a:pt x="604" y="62"/>
                  </a:cubicBezTo>
                  <a:cubicBezTo>
                    <a:pt x="603" y="62"/>
                    <a:pt x="600" y="60"/>
                    <a:pt x="602" y="60"/>
                  </a:cubicBezTo>
                  <a:cubicBezTo>
                    <a:pt x="603" y="60"/>
                    <a:pt x="605" y="60"/>
                    <a:pt x="606" y="60"/>
                  </a:cubicBezTo>
                  <a:cubicBezTo>
                    <a:pt x="609" y="60"/>
                    <a:pt x="605" y="57"/>
                    <a:pt x="604" y="57"/>
                  </a:cubicBezTo>
                  <a:cubicBezTo>
                    <a:pt x="602" y="55"/>
                    <a:pt x="597" y="56"/>
                    <a:pt x="594" y="55"/>
                  </a:cubicBezTo>
                  <a:cubicBezTo>
                    <a:pt x="592" y="55"/>
                    <a:pt x="591" y="57"/>
                    <a:pt x="589" y="59"/>
                  </a:cubicBezTo>
                  <a:cubicBezTo>
                    <a:pt x="589" y="59"/>
                    <a:pt x="582" y="63"/>
                    <a:pt x="582" y="60"/>
                  </a:cubicBezTo>
                  <a:cubicBezTo>
                    <a:pt x="583" y="58"/>
                    <a:pt x="584" y="60"/>
                    <a:pt x="586" y="59"/>
                  </a:cubicBezTo>
                  <a:cubicBezTo>
                    <a:pt x="586" y="59"/>
                    <a:pt x="585" y="56"/>
                    <a:pt x="584" y="56"/>
                  </a:cubicBezTo>
                  <a:cubicBezTo>
                    <a:pt x="584" y="56"/>
                    <a:pt x="578" y="56"/>
                    <a:pt x="578" y="56"/>
                  </a:cubicBezTo>
                  <a:cubicBezTo>
                    <a:pt x="579" y="55"/>
                    <a:pt x="581" y="54"/>
                    <a:pt x="583" y="54"/>
                  </a:cubicBezTo>
                  <a:cubicBezTo>
                    <a:pt x="584" y="55"/>
                    <a:pt x="591" y="55"/>
                    <a:pt x="591" y="55"/>
                  </a:cubicBezTo>
                  <a:cubicBezTo>
                    <a:pt x="591" y="54"/>
                    <a:pt x="585" y="54"/>
                    <a:pt x="584" y="53"/>
                  </a:cubicBezTo>
                  <a:cubicBezTo>
                    <a:pt x="582" y="53"/>
                    <a:pt x="580" y="53"/>
                    <a:pt x="578" y="53"/>
                  </a:cubicBezTo>
                  <a:cubicBezTo>
                    <a:pt x="574" y="52"/>
                    <a:pt x="570" y="52"/>
                    <a:pt x="566" y="51"/>
                  </a:cubicBezTo>
                  <a:cubicBezTo>
                    <a:pt x="565" y="51"/>
                    <a:pt x="561" y="50"/>
                    <a:pt x="561" y="50"/>
                  </a:cubicBezTo>
                  <a:cubicBezTo>
                    <a:pt x="561" y="51"/>
                    <a:pt x="562" y="52"/>
                    <a:pt x="561" y="52"/>
                  </a:cubicBezTo>
                  <a:cubicBezTo>
                    <a:pt x="560" y="53"/>
                    <a:pt x="559" y="53"/>
                    <a:pt x="558" y="53"/>
                  </a:cubicBezTo>
                  <a:cubicBezTo>
                    <a:pt x="557" y="53"/>
                    <a:pt x="552" y="54"/>
                    <a:pt x="553" y="56"/>
                  </a:cubicBezTo>
                  <a:cubicBezTo>
                    <a:pt x="554" y="58"/>
                    <a:pt x="556" y="55"/>
                    <a:pt x="557" y="56"/>
                  </a:cubicBezTo>
                  <a:cubicBezTo>
                    <a:pt x="557" y="56"/>
                    <a:pt x="554" y="57"/>
                    <a:pt x="555" y="59"/>
                  </a:cubicBezTo>
                  <a:cubicBezTo>
                    <a:pt x="556" y="59"/>
                    <a:pt x="555" y="60"/>
                    <a:pt x="555" y="61"/>
                  </a:cubicBezTo>
                  <a:cubicBezTo>
                    <a:pt x="556" y="61"/>
                    <a:pt x="557" y="62"/>
                    <a:pt x="557" y="63"/>
                  </a:cubicBezTo>
                  <a:cubicBezTo>
                    <a:pt x="557" y="63"/>
                    <a:pt x="553" y="63"/>
                    <a:pt x="552" y="63"/>
                  </a:cubicBezTo>
                  <a:cubicBezTo>
                    <a:pt x="550" y="63"/>
                    <a:pt x="552" y="62"/>
                    <a:pt x="552" y="62"/>
                  </a:cubicBezTo>
                  <a:cubicBezTo>
                    <a:pt x="551" y="61"/>
                    <a:pt x="548" y="62"/>
                    <a:pt x="548" y="62"/>
                  </a:cubicBezTo>
                  <a:cubicBezTo>
                    <a:pt x="546" y="63"/>
                    <a:pt x="544" y="62"/>
                    <a:pt x="543" y="62"/>
                  </a:cubicBezTo>
                  <a:cubicBezTo>
                    <a:pt x="542" y="62"/>
                    <a:pt x="546" y="63"/>
                    <a:pt x="546" y="63"/>
                  </a:cubicBezTo>
                  <a:cubicBezTo>
                    <a:pt x="549" y="64"/>
                    <a:pt x="546" y="66"/>
                    <a:pt x="545" y="65"/>
                  </a:cubicBezTo>
                  <a:cubicBezTo>
                    <a:pt x="544" y="65"/>
                    <a:pt x="544" y="64"/>
                    <a:pt x="544" y="63"/>
                  </a:cubicBezTo>
                  <a:cubicBezTo>
                    <a:pt x="543" y="63"/>
                    <a:pt x="542" y="63"/>
                    <a:pt x="541" y="63"/>
                  </a:cubicBezTo>
                  <a:cubicBezTo>
                    <a:pt x="539" y="62"/>
                    <a:pt x="537" y="61"/>
                    <a:pt x="534" y="62"/>
                  </a:cubicBezTo>
                  <a:cubicBezTo>
                    <a:pt x="531" y="62"/>
                    <a:pt x="529" y="65"/>
                    <a:pt x="526" y="63"/>
                  </a:cubicBezTo>
                  <a:cubicBezTo>
                    <a:pt x="524" y="62"/>
                    <a:pt x="522" y="61"/>
                    <a:pt x="521" y="59"/>
                  </a:cubicBezTo>
                  <a:cubicBezTo>
                    <a:pt x="520" y="58"/>
                    <a:pt x="518" y="62"/>
                    <a:pt x="517" y="62"/>
                  </a:cubicBezTo>
                  <a:cubicBezTo>
                    <a:pt x="516" y="64"/>
                    <a:pt x="515" y="70"/>
                    <a:pt x="512" y="69"/>
                  </a:cubicBezTo>
                  <a:cubicBezTo>
                    <a:pt x="510" y="68"/>
                    <a:pt x="508" y="68"/>
                    <a:pt x="506" y="66"/>
                  </a:cubicBezTo>
                  <a:cubicBezTo>
                    <a:pt x="505" y="65"/>
                    <a:pt x="503" y="63"/>
                    <a:pt x="502" y="62"/>
                  </a:cubicBezTo>
                  <a:cubicBezTo>
                    <a:pt x="501" y="60"/>
                    <a:pt x="499" y="59"/>
                    <a:pt x="498" y="58"/>
                  </a:cubicBezTo>
                  <a:cubicBezTo>
                    <a:pt x="496" y="56"/>
                    <a:pt x="500" y="57"/>
                    <a:pt x="501" y="57"/>
                  </a:cubicBezTo>
                  <a:cubicBezTo>
                    <a:pt x="502" y="57"/>
                    <a:pt x="504" y="56"/>
                    <a:pt x="504" y="55"/>
                  </a:cubicBezTo>
                  <a:cubicBezTo>
                    <a:pt x="504" y="55"/>
                    <a:pt x="499" y="52"/>
                    <a:pt x="499" y="52"/>
                  </a:cubicBezTo>
                  <a:cubicBezTo>
                    <a:pt x="499" y="52"/>
                    <a:pt x="502" y="52"/>
                    <a:pt x="502" y="51"/>
                  </a:cubicBezTo>
                  <a:cubicBezTo>
                    <a:pt x="501" y="50"/>
                    <a:pt x="499" y="50"/>
                    <a:pt x="499" y="50"/>
                  </a:cubicBezTo>
                  <a:cubicBezTo>
                    <a:pt x="499" y="48"/>
                    <a:pt x="504" y="47"/>
                    <a:pt x="499" y="46"/>
                  </a:cubicBezTo>
                  <a:cubicBezTo>
                    <a:pt x="498" y="46"/>
                    <a:pt x="497" y="44"/>
                    <a:pt x="495" y="44"/>
                  </a:cubicBezTo>
                  <a:cubicBezTo>
                    <a:pt x="494" y="44"/>
                    <a:pt x="492" y="43"/>
                    <a:pt x="491" y="44"/>
                  </a:cubicBezTo>
                  <a:cubicBezTo>
                    <a:pt x="490" y="44"/>
                    <a:pt x="490" y="45"/>
                    <a:pt x="489" y="45"/>
                  </a:cubicBezTo>
                  <a:cubicBezTo>
                    <a:pt x="488" y="44"/>
                    <a:pt x="488" y="44"/>
                    <a:pt x="487" y="44"/>
                  </a:cubicBezTo>
                  <a:cubicBezTo>
                    <a:pt x="486" y="44"/>
                    <a:pt x="484" y="44"/>
                    <a:pt x="483" y="43"/>
                  </a:cubicBezTo>
                  <a:cubicBezTo>
                    <a:pt x="482" y="43"/>
                    <a:pt x="481" y="43"/>
                    <a:pt x="480" y="41"/>
                  </a:cubicBezTo>
                  <a:cubicBezTo>
                    <a:pt x="479" y="41"/>
                    <a:pt x="480" y="40"/>
                    <a:pt x="478" y="41"/>
                  </a:cubicBezTo>
                  <a:cubicBezTo>
                    <a:pt x="478" y="41"/>
                    <a:pt x="477" y="42"/>
                    <a:pt x="476" y="42"/>
                  </a:cubicBezTo>
                  <a:cubicBezTo>
                    <a:pt x="475" y="42"/>
                    <a:pt x="475" y="41"/>
                    <a:pt x="474" y="42"/>
                  </a:cubicBezTo>
                  <a:cubicBezTo>
                    <a:pt x="474" y="43"/>
                    <a:pt x="473" y="44"/>
                    <a:pt x="473" y="45"/>
                  </a:cubicBezTo>
                  <a:cubicBezTo>
                    <a:pt x="473" y="46"/>
                    <a:pt x="475" y="46"/>
                    <a:pt x="474" y="47"/>
                  </a:cubicBezTo>
                  <a:cubicBezTo>
                    <a:pt x="473" y="48"/>
                    <a:pt x="474" y="48"/>
                    <a:pt x="473" y="48"/>
                  </a:cubicBezTo>
                  <a:cubicBezTo>
                    <a:pt x="472" y="48"/>
                    <a:pt x="470" y="48"/>
                    <a:pt x="469" y="49"/>
                  </a:cubicBezTo>
                  <a:cubicBezTo>
                    <a:pt x="470" y="48"/>
                    <a:pt x="473" y="50"/>
                    <a:pt x="473" y="50"/>
                  </a:cubicBezTo>
                  <a:cubicBezTo>
                    <a:pt x="472" y="51"/>
                    <a:pt x="469" y="49"/>
                    <a:pt x="467" y="49"/>
                  </a:cubicBezTo>
                  <a:cubicBezTo>
                    <a:pt x="465" y="49"/>
                    <a:pt x="462" y="49"/>
                    <a:pt x="459" y="49"/>
                  </a:cubicBezTo>
                  <a:cubicBezTo>
                    <a:pt x="458" y="49"/>
                    <a:pt x="458" y="48"/>
                    <a:pt x="457" y="48"/>
                  </a:cubicBezTo>
                  <a:cubicBezTo>
                    <a:pt x="456" y="47"/>
                    <a:pt x="453" y="48"/>
                    <a:pt x="452" y="48"/>
                  </a:cubicBezTo>
                  <a:cubicBezTo>
                    <a:pt x="451" y="47"/>
                    <a:pt x="449" y="47"/>
                    <a:pt x="448" y="46"/>
                  </a:cubicBezTo>
                  <a:cubicBezTo>
                    <a:pt x="448" y="45"/>
                    <a:pt x="450" y="45"/>
                    <a:pt x="450" y="44"/>
                  </a:cubicBezTo>
                  <a:cubicBezTo>
                    <a:pt x="451" y="43"/>
                    <a:pt x="442" y="43"/>
                    <a:pt x="441" y="43"/>
                  </a:cubicBezTo>
                  <a:cubicBezTo>
                    <a:pt x="436" y="42"/>
                    <a:pt x="432" y="43"/>
                    <a:pt x="427" y="43"/>
                  </a:cubicBezTo>
                  <a:cubicBezTo>
                    <a:pt x="424" y="43"/>
                    <a:pt x="425" y="43"/>
                    <a:pt x="426" y="45"/>
                  </a:cubicBezTo>
                  <a:cubicBezTo>
                    <a:pt x="426" y="46"/>
                    <a:pt x="424" y="45"/>
                    <a:pt x="424" y="45"/>
                  </a:cubicBezTo>
                  <a:cubicBezTo>
                    <a:pt x="422" y="45"/>
                    <a:pt x="423" y="44"/>
                    <a:pt x="423" y="43"/>
                  </a:cubicBezTo>
                  <a:cubicBezTo>
                    <a:pt x="423" y="41"/>
                    <a:pt x="422" y="38"/>
                    <a:pt x="420" y="40"/>
                  </a:cubicBezTo>
                  <a:cubicBezTo>
                    <a:pt x="420" y="42"/>
                    <a:pt x="416" y="42"/>
                    <a:pt x="414" y="41"/>
                  </a:cubicBezTo>
                  <a:cubicBezTo>
                    <a:pt x="413" y="40"/>
                    <a:pt x="415" y="38"/>
                    <a:pt x="411" y="39"/>
                  </a:cubicBezTo>
                  <a:cubicBezTo>
                    <a:pt x="410" y="39"/>
                    <a:pt x="409" y="39"/>
                    <a:pt x="408" y="39"/>
                  </a:cubicBezTo>
                  <a:cubicBezTo>
                    <a:pt x="407" y="38"/>
                    <a:pt x="406" y="39"/>
                    <a:pt x="404" y="40"/>
                  </a:cubicBezTo>
                  <a:cubicBezTo>
                    <a:pt x="402" y="42"/>
                    <a:pt x="407" y="41"/>
                    <a:pt x="407" y="42"/>
                  </a:cubicBezTo>
                  <a:cubicBezTo>
                    <a:pt x="407" y="44"/>
                    <a:pt x="403" y="43"/>
                    <a:pt x="402" y="44"/>
                  </a:cubicBezTo>
                  <a:cubicBezTo>
                    <a:pt x="401" y="45"/>
                    <a:pt x="399" y="45"/>
                    <a:pt x="397" y="46"/>
                  </a:cubicBezTo>
                  <a:cubicBezTo>
                    <a:pt x="395" y="47"/>
                    <a:pt x="393" y="47"/>
                    <a:pt x="390" y="47"/>
                  </a:cubicBezTo>
                  <a:cubicBezTo>
                    <a:pt x="388" y="47"/>
                    <a:pt x="388" y="47"/>
                    <a:pt x="387" y="49"/>
                  </a:cubicBezTo>
                  <a:cubicBezTo>
                    <a:pt x="386" y="50"/>
                    <a:pt x="382" y="51"/>
                    <a:pt x="381" y="51"/>
                  </a:cubicBezTo>
                  <a:cubicBezTo>
                    <a:pt x="381" y="50"/>
                    <a:pt x="383" y="50"/>
                    <a:pt x="383" y="50"/>
                  </a:cubicBezTo>
                  <a:cubicBezTo>
                    <a:pt x="385" y="49"/>
                    <a:pt x="385" y="47"/>
                    <a:pt x="386" y="46"/>
                  </a:cubicBezTo>
                  <a:cubicBezTo>
                    <a:pt x="387" y="44"/>
                    <a:pt x="388" y="46"/>
                    <a:pt x="389" y="45"/>
                  </a:cubicBezTo>
                  <a:cubicBezTo>
                    <a:pt x="390" y="45"/>
                    <a:pt x="390" y="44"/>
                    <a:pt x="391" y="44"/>
                  </a:cubicBezTo>
                  <a:cubicBezTo>
                    <a:pt x="394" y="42"/>
                    <a:pt x="398" y="41"/>
                    <a:pt x="401" y="39"/>
                  </a:cubicBezTo>
                  <a:cubicBezTo>
                    <a:pt x="403" y="38"/>
                    <a:pt x="405" y="37"/>
                    <a:pt x="407" y="36"/>
                  </a:cubicBezTo>
                  <a:cubicBezTo>
                    <a:pt x="411" y="33"/>
                    <a:pt x="416" y="31"/>
                    <a:pt x="420" y="29"/>
                  </a:cubicBezTo>
                  <a:cubicBezTo>
                    <a:pt x="423" y="28"/>
                    <a:pt x="426" y="26"/>
                    <a:pt x="423" y="23"/>
                  </a:cubicBezTo>
                  <a:cubicBezTo>
                    <a:pt x="422" y="22"/>
                    <a:pt x="422" y="24"/>
                    <a:pt x="421" y="23"/>
                  </a:cubicBezTo>
                  <a:cubicBezTo>
                    <a:pt x="420" y="22"/>
                    <a:pt x="419" y="22"/>
                    <a:pt x="418" y="21"/>
                  </a:cubicBezTo>
                  <a:cubicBezTo>
                    <a:pt x="418" y="20"/>
                    <a:pt x="423" y="22"/>
                    <a:pt x="423" y="22"/>
                  </a:cubicBezTo>
                  <a:cubicBezTo>
                    <a:pt x="424" y="22"/>
                    <a:pt x="427" y="22"/>
                    <a:pt x="425" y="20"/>
                  </a:cubicBezTo>
                  <a:cubicBezTo>
                    <a:pt x="424" y="19"/>
                    <a:pt x="424" y="18"/>
                    <a:pt x="423" y="17"/>
                  </a:cubicBezTo>
                  <a:cubicBezTo>
                    <a:pt x="422" y="15"/>
                    <a:pt x="421" y="19"/>
                    <a:pt x="420" y="19"/>
                  </a:cubicBezTo>
                  <a:cubicBezTo>
                    <a:pt x="420" y="18"/>
                    <a:pt x="420" y="17"/>
                    <a:pt x="420" y="17"/>
                  </a:cubicBezTo>
                  <a:cubicBezTo>
                    <a:pt x="420" y="16"/>
                    <a:pt x="420" y="16"/>
                    <a:pt x="419" y="15"/>
                  </a:cubicBezTo>
                  <a:cubicBezTo>
                    <a:pt x="419" y="14"/>
                    <a:pt x="417" y="13"/>
                    <a:pt x="416" y="13"/>
                  </a:cubicBezTo>
                  <a:cubicBezTo>
                    <a:pt x="414" y="12"/>
                    <a:pt x="413" y="12"/>
                    <a:pt x="411" y="11"/>
                  </a:cubicBezTo>
                  <a:cubicBezTo>
                    <a:pt x="409" y="11"/>
                    <a:pt x="409" y="11"/>
                    <a:pt x="406" y="12"/>
                  </a:cubicBezTo>
                  <a:cubicBezTo>
                    <a:pt x="404" y="12"/>
                    <a:pt x="397" y="9"/>
                    <a:pt x="396" y="12"/>
                  </a:cubicBezTo>
                  <a:cubicBezTo>
                    <a:pt x="395" y="13"/>
                    <a:pt x="389" y="14"/>
                    <a:pt x="388" y="13"/>
                  </a:cubicBezTo>
                  <a:cubicBezTo>
                    <a:pt x="388" y="13"/>
                    <a:pt x="394" y="9"/>
                    <a:pt x="392" y="8"/>
                  </a:cubicBezTo>
                  <a:cubicBezTo>
                    <a:pt x="392" y="8"/>
                    <a:pt x="385" y="9"/>
                    <a:pt x="384" y="8"/>
                  </a:cubicBezTo>
                  <a:cubicBezTo>
                    <a:pt x="384" y="7"/>
                    <a:pt x="386" y="7"/>
                    <a:pt x="386" y="7"/>
                  </a:cubicBezTo>
                  <a:cubicBezTo>
                    <a:pt x="386" y="6"/>
                    <a:pt x="378" y="7"/>
                    <a:pt x="378" y="7"/>
                  </a:cubicBezTo>
                  <a:cubicBezTo>
                    <a:pt x="379" y="5"/>
                    <a:pt x="383" y="6"/>
                    <a:pt x="384" y="5"/>
                  </a:cubicBezTo>
                  <a:cubicBezTo>
                    <a:pt x="385" y="4"/>
                    <a:pt x="387" y="5"/>
                    <a:pt x="386" y="4"/>
                  </a:cubicBezTo>
                  <a:cubicBezTo>
                    <a:pt x="386" y="3"/>
                    <a:pt x="386" y="2"/>
                    <a:pt x="385" y="2"/>
                  </a:cubicBezTo>
                  <a:cubicBezTo>
                    <a:pt x="382" y="2"/>
                    <a:pt x="381" y="1"/>
                    <a:pt x="378" y="1"/>
                  </a:cubicBezTo>
                  <a:cubicBezTo>
                    <a:pt x="376" y="0"/>
                    <a:pt x="374" y="1"/>
                    <a:pt x="372" y="2"/>
                  </a:cubicBezTo>
                  <a:cubicBezTo>
                    <a:pt x="368" y="3"/>
                    <a:pt x="364" y="6"/>
                    <a:pt x="362" y="8"/>
                  </a:cubicBezTo>
                  <a:cubicBezTo>
                    <a:pt x="361" y="9"/>
                    <a:pt x="361" y="9"/>
                    <a:pt x="362" y="10"/>
                  </a:cubicBezTo>
                  <a:cubicBezTo>
                    <a:pt x="363" y="10"/>
                    <a:pt x="362" y="11"/>
                    <a:pt x="362" y="12"/>
                  </a:cubicBezTo>
                  <a:cubicBezTo>
                    <a:pt x="362" y="14"/>
                    <a:pt x="366" y="13"/>
                    <a:pt x="366" y="14"/>
                  </a:cubicBezTo>
                  <a:cubicBezTo>
                    <a:pt x="366" y="13"/>
                    <a:pt x="361" y="14"/>
                    <a:pt x="360" y="14"/>
                  </a:cubicBezTo>
                  <a:cubicBezTo>
                    <a:pt x="359" y="14"/>
                    <a:pt x="353" y="13"/>
                    <a:pt x="352" y="14"/>
                  </a:cubicBezTo>
                  <a:cubicBezTo>
                    <a:pt x="352" y="13"/>
                    <a:pt x="355" y="17"/>
                    <a:pt x="355" y="17"/>
                  </a:cubicBezTo>
                  <a:cubicBezTo>
                    <a:pt x="356" y="18"/>
                    <a:pt x="351" y="16"/>
                    <a:pt x="350" y="16"/>
                  </a:cubicBezTo>
                  <a:cubicBezTo>
                    <a:pt x="349" y="16"/>
                    <a:pt x="347" y="17"/>
                    <a:pt x="345" y="18"/>
                  </a:cubicBezTo>
                  <a:cubicBezTo>
                    <a:pt x="345" y="18"/>
                    <a:pt x="345" y="18"/>
                    <a:pt x="344" y="18"/>
                  </a:cubicBezTo>
                  <a:cubicBezTo>
                    <a:pt x="342" y="18"/>
                    <a:pt x="344" y="18"/>
                    <a:pt x="343" y="17"/>
                  </a:cubicBezTo>
                  <a:cubicBezTo>
                    <a:pt x="343" y="18"/>
                    <a:pt x="338" y="20"/>
                    <a:pt x="338" y="20"/>
                  </a:cubicBezTo>
                  <a:cubicBezTo>
                    <a:pt x="338" y="19"/>
                    <a:pt x="340" y="18"/>
                    <a:pt x="340" y="18"/>
                  </a:cubicBezTo>
                  <a:cubicBezTo>
                    <a:pt x="340" y="17"/>
                    <a:pt x="335" y="18"/>
                    <a:pt x="334" y="17"/>
                  </a:cubicBezTo>
                  <a:cubicBezTo>
                    <a:pt x="334" y="17"/>
                    <a:pt x="336" y="16"/>
                    <a:pt x="336" y="16"/>
                  </a:cubicBezTo>
                  <a:cubicBezTo>
                    <a:pt x="335" y="17"/>
                    <a:pt x="330" y="18"/>
                    <a:pt x="328" y="18"/>
                  </a:cubicBezTo>
                  <a:cubicBezTo>
                    <a:pt x="323" y="19"/>
                    <a:pt x="329" y="19"/>
                    <a:pt x="330" y="20"/>
                  </a:cubicBezTo>
                  <a:cubicBezTo>
                    <a:pt x="329" y="19"/>
                    <a:pt x="324" y="21"/>
                    <a:pt x="323" y="21"/>
                  </a:cubicBezTo>
                  <a:cubicBezTo>
                    <a:pt x="322" y="21"/>
                    <a:pt x="321" y="21"/>
                    <a:pt x="320" y="22"/>
                  </a:cubicBezTo>
                  <a:cubicBezTo>
                    <a:pt x="319" y="23"/>
                    <a:pt x="317" y="22"/>
                    <a:pt x="315" y="22"/>
                  </a:cubicBezTo>
                  <a:cubicBezTo>
                    <a:pt x="314" y="22"/>
                    <a:pt x="313" y="24"/>
                    <a:pt x="311" y="24"/>
                  </a:cubicBezTo>
                  <a:cubicBezTo>
                    <a:pt x="309" y="25"/>
                    <a:pt x="308" y="24"/>
                    <a:pt x="307" y="25"/>
                  </a:cubicBezTo>
                  <a:cubicBezTo>
                    <a:pt x="306" y="26"/>
                    <a:pt x="305" y="27"/>
                    <a:pt x="304" y="27"/>
                  </a:cubicBezTo>
                  <a:cubicBezTo>
                    <a:pt x="302" y="27"/>
                    <a:pt x="300" y="27"/>
                    <a:pt x="299" y="27"/>
                  </a:cubicBezTo>
                  <a:cubicBezTo>
                    <a:pt x="299" y="27"/>
                    <a:pt x="302" y="29"/>
                    <a:pt x="302" y="29"/>
                  </a:cubicBezTo>
                  <a:cubicBezTo>
                    <a:pt x="301" y="30"/>
                    <a:pt x="295" y="30"/>
                    <a:pt x="295" y="30"/>
                  </a:cubicBezTo>
                  <a:cubicBezTo>
                    <a:pt x="295" y="30"/>
                    <a:pt x="299" y="30"/>
                    <a:pt x="299" y="30"/>
                  </a:cubicBezTo>
                  <a:cubicBezTo>
                    <a:pt x="299" y="30"/>
                    <a:pt x="297" y="30"/>
                    <a:pt x="296" y="30"/>
                  </a:cubicBezTo>
                  <a:cubicBezTo>
                    <a:pt x="297" y="30"/>
                    <a:pt x="299" y="31"/>
                    <a:pt x="299" y="31"/>
                  </a:cubicBezTo>
                  <a:cubicBezTo>
                    <a:pt x="298" y="31"/>
                    <a:pt x="298" y="31"/>
                    <a:pt x="297" y="31"/>
                  </a:cubicBezTo>
                  <a:cubicBezTo>
                    <a:pt x="298" y="31"/>
                    <a:pt x="297" y="32"/>
                    <a:pt x="297" y="32"/>
                  </a:cubicBezTo>
                  <a:cubicBezTo>
                    <a:pt x="297" y="33"/>
                    <a:pt x="294" y="32"/>
                    <a:pt x="294" y="32"/>
                  </a:cubicBezTo>
                  <a:cubicBezTo>
                    <a:pt x="294" y="33"/>
                    <a:pt x="296" y="33"/>
                    <a:pt x="296" y="34"/>
                  </a:cubicBezTo>
                  <a:cubicBezTo>
                    <a:pt x="297" y="34"/>
                    <a:pt x="295" y="34"/>
                    <a:pt x="295" y="34"/>
                  </a:cubicBezTo>
                  <a:cubicBezTo>
                    <a:pt x="295" y="36"/>
                    <a:pt x="299" y="34"/>
                    <a:pt x="298" y="36"/>
                  </a:cubicBezTo>
                  <a:cubicBezTo>
                    <a:pt x="296" y="38"/>
                    <a:pt x="301" y="39"/>
                    <a:pt x="298" y="40"/>
                  </a:cubicBezTo>
                  <a:cubicBezTo>
                    <a:pt x="296" y="40"/>
                    <a:pt x="294" y="40"/>
                    <a:pt x="292" y="40"/>
                  </a:cubicBezTo>
                  <a:cubicBezTo>
                    <a:pt x="291" y="41"/>
                    <a:pt x="291" y="42"/>
                    <a:pt x="289" y="41"/>
                  </a:cubicBezTo>
                  <a:cubicBezTo>
                    <a:pt x="288" y="41"/>
                    <a:pt x="287" y="41"/>
                    <a:pt x="286" y="41"/>
                  </a:cubicBezTo>
                  <a:cubicBezTo>
                    <a:pt x="282" y="42"/>
                    <a:pt x="278" y="42"/>
                    <a:pt x="274" y="42"/>
                  </a:cubicBezTo>
                  <a:cubicBezTo>
                    <a:pt x="272" y="42"/>
                    <a:pt x="270" y="42"/>
                    <a:pt x="269" y="43"/>
                  </a:cubicBezTo>
                  <a:cubicBezTo>
                    <a:pt x="268" y="44"/>
                    <a:pt x="267" y="45"/>
                    <a:pt x="267" y="46"/>
                  </a:cubicBezTo>
                  <a:cubicBezTo>
                    <a:pt x="267" y="47"/>
                    <a:pt x="269" y="48"/>
                    <a:pt x="269" y="49"/>
                  </a:cubicBezTo>
                  <a:cubicBezTo>
                    <a:pt x="268" y="51"/>
                    <a:pt x="268" y="52"/>
                    <a:pt x="269" y="53"/>
                  </a:cubicBezTo>
                  <a:cubicBezTo>
                    <a:pt x="271" y="55"/>
                    <a:pt x="274" y="54"/>
                    <a:pt x="276" y="56"/>
                  </a:cubicBezTo>
                  <a:cubicBezTo>
                    <a:pt x="276" y="56"/>
                    <a:pt x="278" y="60"/>
                    <a:pt x="278" y="60"/>
                  </a:cubicBezTo>
                  <a:cubicBezTo>
                    <a:pt x="274" y="60"/>
                    <a:pt x="273" y="60"/>
                    <a:pt x="270" y="58"/>
                  </a:cubicBezTo>
                  <a:cubicBezTo>
                    <a:pt x="267" y="56"/>
                    <a:pt x="262" y="54"/>
                    <a:pt x="258" y="54"/>
                  </a:cubicBezTo>
                  <a:cubicBezTo>
                    <a:pt x="256" y="54"/>
                    <a:pt x="257" y="53"/>
                    <a:pt x="255" y="52"/>
                  </a:cubicBezTo>
                  <a:cubicBezTo>
                    <a:pt x="254" y="52"/>
                    <a:pt x="250" y="52"/>
                    <a:pt x="250" y="54"/>
                  </a:cubicBezTo>
                  <a:cubicBezTo>
                    <a:pt x="250" y="55"/>
                    <a:pt x="254" y="55"/>
                    <a:pt x="254" y="55"/>
                  </a:cubicBezTo>
                  <a:cubicBezTo>
                    <a:pt x="254" y="55"/>
                    <a:pt x="251" y="56"/>
                    <a:pt x="252" y="56"/>
                  </a:cubicBezTo>
                  <a:cubicBezTo>
                    <a:pt x="254" y="57"/>
                    <a:pt x="255" y="56"/>
                    <a:pt x="256" y="58"/>
                  </a:cubicBezTo>
                  <a:cubicBezTo>
                    <a:pt x="256" y="60"/>
                    <a:pt x="253" y="59"/>
                    <a:pt x="252" y="59"/>
                  </a:cubicBezTo>
                  <a:cubicBezTo>
                    <a:pt x="250" y="58"/>
                    <a:pt x="249" y="57"/>
                    <a:pt x="247" y="58"/>
                  </a:cubicBezTo>
                  <a:cubicBezTo>
                    <a:pt x="245" y="58"/>
                    <a:pt x="246" y="61"/>
                    <a:pt x="247" y="62"/>
                  </a:cubicBezTo>
                  <a:cubicBezTo>
                    <a:pt x="248" y="63"/>
                    <a:pt x="250" y="63"/>
                    <a:pt x="251" y="63"/>
                  </a:cubicBezTo>
                  <a:cubicBezTo>
                    <a:pt x="253" y="64"/>
                    <a:pt x="255" y="64"/>
                    <a:pt x="256" y="65"/>
                  </a:cubicBezTo>
                  <a:cubicBezTo>
                    <a:pt x="257" y="66"/>
                    <a:pt x="257" y="67"/>
                    <a:pt x="257" y="67"/>
                  </a:cubicBezTo>
                  <a:cubicBezTo>
                    <a:pt x="258" y="67"/>
                    <a:pt x="259" y="67"/>
                    <a:pt x="260" y="67"/>
                  </a:cubicBezTo>
                  <a:cubicBezTo>
                    <a:pt x="260" y="67"/>
                    <a:pt x="257" y="68"/>
                    <a:pt x="257" y="68"/>
                  </a:cubicBezTo>
                  <a:cubicBezTo>
                    <a:pt x="255" y="68"/>
                    <a:pt x="255" y="67"/>
                    <a:pt x="254" y="66"/>
                  </a:cubicBezTo>
                  <a:cubicBezTo>
                    <a:pt x="252" y="65"/>
                    <a:pt x="249" y="65"/>
                    <a:pt x="246" y="65"/>
                  </a:cubicBezTo>
                  <a:cubicBezTo>
                    <a:pt x="245" y="65"/>
                    <a:pt x="240" y="64"/>
                    <a:pt x="242" y="62"/>
                  </a:cubicBezTo>
                  <a:cubicBezTo>
                    <a:pt x="243" y="62"/>
                    <a:pt x="242" y="61"/>
                    <a:pt x="242" y="60"/>
                  </a:cubicBezTo>
                  <a:cubicBezTo>
                    <a:pt x="241" y="59"/>
                    <a:pt x="242" y="58"/>
                    <a:pt x="242" y="57"/>
                  </a:cubicBezTo>
                  <a:cubicBezTo>
                    <a:pt x="243" y="55"/>
                    <a:pt x="244" y="51"/>
                    <a:pt x="242" y="50"/>
                  </a:cubicBezTo>
                  <a:cubicBezTo>
                    <a:pt x="238" y="49"/>
                    <a:pt x="241" y="54"/>
                    <a:pt x="240" y="56"/>
                  </a:cubicBezTo>
                  <a:cubicBezTo>
                    <a:pt x="238" y="58"/>
                    <a:pt x="235" y="59"/>
                    <a:pt x="233" y="61"/>
                  </a:cubicBezTo>
                  <a:cubicBezTo>
                    <a:pt x="230" y="64"/>
                    <a:pt x="231" y="63"/>
                    <a:pt x="233" y="65"/>
                  </a:cubicBezTo>
                  <a:cubicBezTo>
                    <a:pt x="234" y="66"/>
                    <a:pt x="237" y="69"/>
                    <a:pt x="237" y="71"/>
                  </a:cubicBezTo>
                  <a:cubicBezTo>
                    <a:pt x="237" y="71"/>
                    <a:pt x="236" y="73"/>
                    <a:pt x="235" y="73"/>
                  </a:cubicBezTo>
                  <a:cubicBezTo>
                    <a:pt x="234" y="75"/>
                    <a:pt x="233" y="77"/>
                    <a:pt x="233" y="79"/>
                  </a:cubicBezTo>
                  <a:cubicBezTo>
                    <a:pt x="233" y="79"/>
                    <a:pt x="234" y="84"/>
                    <a:pt x="235" y="84"/>
                  </a:cubicBezTo>
                  <a:cubicBezTo>
                    <a:pt x="237" y="84"/>
                    <a:pt x="239" y="84"/>
                    <a:pt x="241" y="83"/>
                  </a:cubicBezTo>
                  <a:cubicBezTo>
                    <a:pt x="243" y="82"/>
                    <a:pt x="246" y="83"/>
                    <a:pt x="248" y="84"/>
                  </a:cubicBezTo>
                  <a:cubicBezTo>
                    <a:pt x="251" y="84"/>
                    <a:pt x="253" y="86"/>
                    <a:pt x="254" y="89"/>
                  </a:cubicBezTo>
                  <a:cubicBezTo>
                    <a:pt x="255" y="91"/>
                    <a:pt x="251" y="94"/>
                    <a:pt x="253" y="95"/>
                  </a:cubicBezTo>
                  <a:cubicBezTo>
                    <a:pt x="253" y="95"/>
                    <a:pt x="259" y="97"/>
                    <a:pt x="259" y="97"/>
                  </a:cubicBezTo>
                  <a:cubicBezTo>
                    <a:pt x="259" y="98"/>
                    <a:pt x="252" y="96"/>
                    <a:pt x="251" y="96"/>
                  </a:cubicBezTo>
                  <a:cubicBezTo>
                    <a:pt x="251" y="96"/>
                    <a:pt x="250" y="93"/>
                    <a:pt x="250" y="93"/>
                  </a:cubicBezTo>
                  <a:cubicBezTo>
                    <a:pt x="251" y="91"/>
                    <a:pt x="252" y="90"/>
                    <a:pt x="250" y="89"/>
                  </a:cubicBezTo>
                  <a:cubicBezTo>
                    <a:pt x="248" y="88"/>
                    <a:pt x="249" y="86"/>
                    <a:pt x="247" y="85"/>
                  </a:cubicBezTo>
                  <a:cubicBezTo>
                    <a:pt x="245" y="85"/>
                    <a:pt x="243" y="86"/>
                    <a:pt x="241" y="86"/>
                  </a:cubicBezTo>
                  <a:cubicBezTo>
                    <a:pt x="241" y="86"/>
                    <a:pt x="237" y="87"/>
                    <a:pt x="237" y="88"/>
                  </a:cubicBezTo>
                  <a:cubicBezTo>
                    <a:pt x="238" y="88"/>
                    <a:pt x="239" y="88"/>
                    <a:pt x="238" y="88"/>
                  </a:cubicBezTo>
                  <a:cubicBezTo>
                    <a:pt x="238" y="89"/>
                    <a:pt x="236" y="90"/>
                    <a:pt x="237" y="91"/>
                  </a:cubicBezTo>
                  <a:cubicBezTo>
                    <a:pt x="241" y="93"/>
                    <a:pt x="238" y="96"/>
                    <a:pt x="236" y="98"/>
                  </a:cubicBezTo>
                  <a:cubicBezTo>
                    <a:pt x="235" y="99"/>
                    <a:pt x="234" y="101"/>
                    <a:pt x="234" y="102"/>
                  </a:cubicBezTo>
                  <a:cubicBezTo>
                    <a:pt x="233" y="103"/>
                    <a:pt x="231" y="104"/>
                    <a:pt x="229" y="104"/>
                  </a:cubicBezTo>
                  <a:cubicBezTo>
                    <a:pt x="228" y="105"/>
                    <a:pt x="227" y="105"/>
                    <a:pt x="227" y="107"/>
                  </a:cubicBezTo>
                  <a:cubicBezTo>
                    <a:pt x="226" y="109"/>
                    <a:pt x="224" y="108"/>
                    <a:pt x="223" y="108"/>
                  </a:cubicBezTo>
                  <a:cubicBezTo>
                    <a:pt x="220" y="107"/>
                    <a:pt x="218" y="108"/>
                    <a:pt x="216" y="107"/>
                  </a:cubicBezTo>
                  <a:cubicBezTo>
                    <a:pt x="215" y="107"/>
                    <a:pt x="214" y="106"/>
                    <a:pt x="213" y="106"/>
                  </a:cubicBezTo>
                  <a:cubicBezTo>
                    <a:pt x="211" y="106"/>
                    <a:pt x="211" y="105"/>
                    <a:pt x="210" y="104"/>
                  </a:cubicBezTo>
                  <a:cubicBezTo>
                    <a:pt x="210" y="104"/>
                    <a:pt x="212" y="103"/>
                    <a:pt x="212" y="104"/>
                  </a:cubicBezTo>
                  <a:cubicBezTo>
                    <a:pt x="213" y="106"/>
                    <a:pt x="215" y="106"/>
                    <a:pt x="215" y="105"/>
                  </a:cubicBezTo>
                  <a:cubicBezTo>
                    <a:pt x="216" y="104"/>
                    <a:pt x="221" y="107"/>
                    <a:pt x="223" y="105"/>
                  </a:cubicBezTo>
                  <a:cubicBezTo>
                    <a:pt x="223" y="104"/>
                    <a:pt x="221" y="103"/>
                    <a:pt x="223" y="103"/>
                  </a:cubicBezTo>
                  <a:cubicBezTo>
                    <a:pt x="224" y="102"/>
                    <a:pt x="226" y="101"/>
                    <a:pt x="227" y="100"/>
                  </a:cubicBezTo>
                  <a:cubicBezTo>
                    <a:pt x="228" y="98"/>
                    <a:pt x="227" y="98"/>
                    <a:pt x="230" y="97"/>
                  </a:cubicBezTo>
                  <a:cubicBezTo>
                    <a:pt x="233" y="95"/>
                    <a:pt x="229" y="93"/>
                    <a:pt x="231" y="91"/>
                  </a:cubicBezTo>
                  <a:cubicBezTo>
                    <a:pt x="233" y="90"/>
                    <a:pt x="233" y="89"/>
                    <a:pt x="231" y="88"/>
                  </a:cubicBezTo>
                  <a:cubicBezTo>
                    <a:pt x="230" y="88"/>
                    <a:pt x="229" y="87"/>
                    <a:pt x="228" y="86"/>
                  </a:cubicBezTo>
                  <a:cubicBezTo>
                    <a:pt x="227" y="84"/>
                    <a:pt x="228" y="81"/>
                    <a:pt x="228" y="79"/>
                  </a:cubicBezTo>
                  <a:cubicBezTo>
                    <a:pt x="228" y="77"/>
                    <a:pt x="227" y="75"/>
                    <a:pt x="228" y="73"/>
                  </a:cubicBezTo>
                  <a:cubicBezTo>
                    <a:pt x="228" y="71"/>
                    <a:pt x="230" y="71"/>
                    <a:pt x="230" y="69"/>
                  </a:cubicBezTo>
                  <a:cubicBezTo>
                    <a:pt x="229" y="67"/>
                    <a:pt x="227" y="66"/>
                    <a:pt x="226" y="65"/>
                  </a:cubicBezTo>
                  <a:cubicBezTo>
                    <a:pt x="225" y="64"/>
                    <a:pt x="224" y="63"/>
                    <a:pt x="225" y="62"/>
                  </a:cubicBezTo>
                  <a:cubicBezTo>
                    <a:pt x="227" y="61"/>
                    <a:pt x="227" y="59"/>
                    <a:pt x="228" y="57"/>
                  </a:cubicBezTo>
                  <a:cubicBezTo>
                    <a:pt x="229" y="56"/>
                    <a:pt x="230" y="53"/>
                    <a:pt x="229" y="52"/>
                  </a:cubicBezTo>
                  <a:cubicBezTo>
                    <a:pt x="229" y="51"/>
                    <a:pt x="225" y="50"/>
                    <a:pt x="223" y="49"/>
                  </a:cubicBezTo>
                  <a:cubicBezTo>
                    <a:pt x="221" y="49"/>
                    <a:pt x="219" y="49"/>
                    <a:pt x="217" y="49"/>
                  </a:cubicBezTo>
                  <a:cubicBezTo>
                    <a:pt x="216" y="49"/>
                    <a:pt x="213" y="48"/>
                    <a:pt x="212" y="49"/>
                  </a:cubicBezTo>
                  <a:cubicBezTo>
                    <a:pt x="209" y="51"/>
                    <a:pt x="209" y="58"/>
                    <a:pt x="206" y="60"/>
                  </a:cubicBezTo>
                  <a:cubicBezTo>
                    <a:pt x="204" y="63"/>
                    <a:pt x="198" y="64"/>
                    <a:pt x="198" y="68"/>
                  </a:cubicBezTo>
                  <a:cubicBezTo>
                    <a:pt x="198" y="69"/>
                    <a:pt x="201" y="68"/>
                    <a:pt x="201" y="68"/>
                  </a:cubicBezTo>
                  <a:cubicBezTo>
                    <a:pt x="202" y="69"/>
                    <a:pt x="201" y="73"/>
                    <a:pt x="201" y="73"/>
                  </a:cubicBezTo>
                  <a:cubicBezTo>
                    <a:pt x="200" y="75"/>
                    <a:pt x="202" y="76"/>
                    <a:pt x="199" y="76"/>
                  </a:cubicBezTo>
                  <a:cubicBezTo>
                    <a:pt x="199" y="77"/>
                    <a:pt x="198" y="77"/>
                    <a:pt x="198" y="78"/>
                  </a:cubicBezTo>
                  <a:cubicBezTo>
                    <a:pt x="199" y="79"/>
                    <a:pt x="200" y="79"/>
                    <a:pt x="201" y="79"/>
                  </a:cubicBezTo>
                  <a:cubicBezTo>
                    <a:pt x="202" y="79"/>
                    <a:pt x="206" y="79"/>
                    <a:pt x="206" y="80"/>
                  </a:cubicBezTo>
                  <a:cubicBezTo>
                    <a:pt x="206" y="82"/>
                    <a:pt x="206" y="84"/>
                    <a:pt x="208" y="85"/>
                  </a:cubicBezTo>
                  <a:cubicBezTo>
                    <a:pt x="210" y="86"/>
                    <a:pt x="212" y="85"/>
                    <a:pt x="210" y="87"/>
                  </a:cubicBezTo>
                  <a:cubicBezTo>
                    <a:pt x="209" y="88"/>
                    <a:pt x="209" y="90"/>
                    <a:pt x="208" y="91"/>
                  </a:cubicBezTo>
                  <a:cubicBezTo>
                    <a:pt x="207" y="93"/>
                    <a:pt x="202" y="88"/>
                    <a:pt x="201" y="87"/>
                  </a:cubicBezTo>
                  <a:cubicBezTo>
                    <a:pt x="198" y="85"/>
                    <a:pt x="194" y="84"/>
                    <a:pt x="191" y="83"/>
                  </a:cubicBezTo>
                  <a:cubicBezTo>
                    <a:pt x="189" y="82"/>
                    <a:pt x="188" y="81"/>
                    <a:pt x="186" y="80"/>
                  </a:cubicBezTo>
                  <a:cubicBezTo>
                    <a:pt x="185" y="80"/>
                    <a:pt x="183" y="79"/>
                    <a:pt x="182" y="79"/>
                  </a:cubicBezTo>
                  <a:cubicBezTo>
                    <a:pt x="179" y="79"/>
                    <a:pt x="176" y="78"/>
                    <a:pt x="173" y="78"/>
                  </a:cubicBezTo>
                  <a:cubicBezTo>
                    <a:pt x="169" y="78"/>
                    <a:pt x="165" y="78"/>
                    <a:pt x="168" y="83"/>
                  </a:cubicBezTo>
                  <a:cubicBezTo>
                    <a:pt x="170" y="84"/>
                    <a:pt x="169" y="86"/>
                    <a:pt x="167" y="87"/>
                  </a:cubicBezTo>
                  <a:cubicBezTo>
                    <a:pt x="166" y="88"/>
                    <a:pt x="163" y="86"/>
                    <a:pt x="164" y="89"/>
                  </a:cubicBezTo>
                  <a:cubicBezTo>
                    <a:pt x="165" y="90"/>
                    <a:pt x="157" y="90"/>
                    <a:pt x="161" y="87"/>
                  </a:cubicBezTo>
                  <a:cubicBezTo>
                    <a:pt x="162" y="86"/>
                    <a:pt x="159" y="84"/>
                    <a:pt x="158" y="85"/>
                  </a:cubicBezTo>
                  <a:cubicBezTo>
                    <a:pt x="156" y="85"/>
                    <a:pt x="154" y="86"/>
                    <a:pt x="153" y="87"/>
                  </a:cubicBezTo>
                  <a:cubicBezTo>
                    <a:pt x="150" y="89"/>
                    <a:pt x="147" y="87"/>
                    <a:pt x="144" y="88"/>
                  </a:cubicBezTo>
                  <a:cubicBezTo>
                    <a:pt x="141" y="89"/>
                    <a:pt x="139" y="91"/>
                    <a:pt x="137" y="91"/>
                  </a:cubicBezTo>
                  <a:cubicBezTo>
                    <a:pt x="136" y="91"/>
                    <a:pt x="130" y="91"/>
                    <a:pt x="131" y="90"/>
                  </a:cubicBezTo>
                  <a:cubicBezTo>
                    <a:pt x="133" y="90"/>
                    <a:pt x="133" y="90"/>
                    <a:pt x="133" y="89"/>
                  </a:cubicBezTo>
                  <a:cubicBezTo>
                    <a:pt x="133" y="86"/>
                    <a:pt x="135" y="87"/>
                    <a:pt x="135" y="85"/>
                  </a:cubicBezTo>
                  <a:cubicBezTo>
                    <a:pt x="136" y="84"/>
                    <a:pt x="129" y="86"/>
                    <a:pt x="129" y="86"/>
                  </a:cubicBezTo>
                  <a:cubicBezTo>
                    <a:pt x="128" y="86"/>
                    <a:pt x="127" y="86"/>
                    <a:pt x="127" y="87"/>
                  </a:cubicBezTo>
                  <a:cubicBezTo>
                    <a:pt x="127" y="88"/>
                    <a:pt x="127" y="89"/>
                    <a:pt x="127" y="90"/>
                  </a:cubicBezTo>
                  <a:cubicBezTo>
                    <a:pt x="126" y="90"/>
                    <a:pt x="124" y="89"/>
                    <a:pt x="123" y="89"/>
                  </a:cubicBezTo>
                  <a:cubicBezTo>
                    <a:pt x="121" y="89"/>
                    <a:pt x="118" y="90"/>
                    <a:pt x="116" y="91"/>
                  </a:cubicBezTo>
                  <a:cubicBezTo>
                    <a:pt x="113" y="92"/>
                    <a:pt x="110" y="94"/>
                    <a:pt x="107" y="95"/>
                  </a:cubicBezTo>
                  <a:cubicBezTo>
                    <a:pt x="105" y="95"/>
                    <a:pt x="104" y="96"/>
                    <a:pt x="103" y="98"/>
                  </a:cubicBezTo>
                  <a:cubicBezTo>
                    <a:pt x="103" y="99"/>
                    <a:pt x="103" y="102"/>
                    <a:pt x="101" y="102"/>
                  </a:cubicBezTo>
                  <a:cubicBezTo>
                    <a:pt x="99" y="102"/>
                    <a:pt x="97" y="103"/>
                    <a:pt x="95" y="103"/>
                  </a:cubicBezTo>
                  <a:cubicBezTo>
                    <a:pt x="94" y="103"/>
                    <a:pt x="93" y="101"/>
                    <a:pt x="92" y="100"/>
                  </a:cubicBezTo>
                  <a:cubicBezTo>
                    <a:pt x="90" y="98"/>
                    <a:pt x="87" y="99"/>
                    <a:pt x="89" y="96"/>
                  </a:cubicBezTo>
                  <a:cubicBezTo>
                    <a:pt x="90" y="94"/>
                    <a:pt x="93" y="95"/>
                    <a:pt x="94" y="94"/>
                  </a:cubicBezTo>
                  <a:cubicBezTo>
                    <a:pt x="96" y="94"/>
                    <a:pt x="98" y="95"/>
                    <a:pt x="97" y="93"/>
                  </a:cubicBezTo>
                  <a:cubicBezTo>
                    <a:pt x="96" y="92"/>
                    <a:pt x="95" y="90"/>
                    <a:pt x="94" y="89"/>
                  </a:cubicBezTo>
                  <a:cubicBezTo>
                    <a:pt x="92" y="87"/>
                    <a:pt x="89" y="88"/>
                    <a:pt x="87" y="88"/>
                  </a:cubicBezTo>
                  <a:cubicBezTo>
                    <a:pt x="86" y="88"/>
                    <a:pt x="80" y="87"/>
                    <a:pt x="80" y="87"/>
                  </a:cubicBezTo>
                  <a:cubicBezTo>
                    <a:pt x="80" y="87"/>
                    <a:pt x="83" y="88"/>
                    <a:pt x="83" y="88"/>
                  </a:cubicBezTo>
                  <a:cubicBezTo>
                    <a:pt x="84" y="89"/>
                    <a:pt x="84" y="90"/>
                    <a:pt x="84" y="91"/>
                  </a:cubicBezTo>
                  <a:cubicBezTo>
                    <a:pt x="84" y="92"/>
                    <a:pt x="84" y="94"/>
                    <a:pt x="84" y="95"/>
                  </a:cubicBezTo>
                  <a:cubicBezTo>
                    <a:pt x="83" y="96"/>
                    <a:pt x="82" y="97"/>
                    <a:pt x="82" y="98"/>
                  </a:cubicBezTo>
                  <a:cubicBezTo>
                    <a:pt x="83" y="100"/>
                    <a:pt x="87" y="100"/>
                    <a:pt x="86" y="103"/>
                  </a:cubicBezTo>
                  <a:cubicBezTo>
                    <a:pt x="85" y="104"/>
                    <a:pt x="84" y="106"/>
                    <a:pt x="84" y="107"/>
                  </a:cubicBezTo>
                  <a:cubicBezTo>
                    <a:pt x="84" y="107"/>
                    <a:pt x="84" y="111"/>
                    <a:pt x="84" y="111"/>
                  </a:cubicBezTo>
                  <a:cubicBezTo>
                    <a:pt x="84" y="111"/>
                    <a:pt x="83" y="108"/>
                    <a:pt x="83" y="108"/>
                  </a:cubicBezTo>
                  <a:cubicBezTo>
                    <a:pt x="82" y="108"/>
                    <a:pt x="81" y="110"/>
                    <a:pt x="80" y="109"/>
                  </a:cubicBezTo>
                  <a:cubicBezTo>
                    <a:pt x="80" y="109"/>
                    <a:pt x="82" y="108"/>
                    <a:pt x="82" y="107"/>
                  </a:cubicBezTo>
                  <a:cubicBezTo>
                    <a:pt x="81" y="106"/>
                    <a:pt x="79" y="106"/>
                    <a:pt x="78" y="106"/>
                  </a:cubicBezTo>
                  <a:cubicBezTo>
                    <a:pt x="77" y="106"/>
                    <a:pt x="76" y="105"/>
                    <a:pt x="75" y="106"/>
                  </a:cubicBezTo>
                  <a:cubicBezTo>
                    <a:pt x="73" y="106"/>
                    <a:pt x="72" y="108"/>
                    <a:pt x="70" y="108"/>
                  </a:cubicBezTo>
                  <a:cubicBezTo>
                    <a:pt x="68" y="110"/>
                    <a:pt x="67" y="110"/>
                    <a:pt x="65" y="112"/>
                  </a:cubicBezTo>
                  <a:cubicBezTo>
                    <a:pt x="63" y="114"/>
                    <a:pt x="61" y="114"/>
                    <a:pt x="64" y="116"/>
                  </a:cubicBezTo>
                  <a:cubicBezTo>
                    <a:pt x="65" y="117"/>
                    <a:pt x="67" y="120"/>
                    <a:pt x="66" y="121"/>
                  </a:cubicBezTo>
                  <a:cubicBezTo>
                    <a:pt x="65" y="122"/>
                    <a:pt x="59" y="120"/>
                    <a:pt x="58" y="120"/>
                  </a:cubicBezTo>
                  <a:cubicBezTo>
                    <a:pt x="57" y="119"/>
                    <a:pt x="54" y="120"/>
                    <a:pt x="53" y="120"/>
                  </a:cubicBezTo>
                  <a:cubicBezTo>
                    <a:pt x="54" y="119"/>
                    <a:pt x="49" y="115"/>
                    <a:pt x="48" y="117"/>
                  </a:cubicBezTo>
                  <a:cubicBezTo>
                    <a:pt x="43" y="121"/>
                    <a:pt x="54" y="122"/>
                    <a:pt x="54" y="124"/>
                  </a:cubicBezTo>
                  <a:cubicBezTo>
                    <a:pt x="53" y="128"/>
                    <a:pt x="50" y="126"/>
                    <a:pt x="47" y="126"/>
                  </a:cubicBezTo>
                  <a:cubicBezTo>
                    <a:pt x="44" y="125"/>
                    <a:pt x="43" y="123"/>
                    <a:pt x="40" y="122"/>
                  </a:cubicBezTo>
                  <a:cubicBezTo>
                    <a:pt x="38" y="121"/>
                    <a:pt x="38" y="120"/>
                    <a:pt x="37" y="118"/>
                  </a:cubicBezTo>
                  <a:cubicBezTo>
                    <a:pt x="37" y="116"/>
                    <a:pt x="36" y="116"/>
                    <a:pt x="35" y="115"/>
                  </a:cubicBezTo>
                  <a:cubicBezTo>
                    <a:pt x="35" y="114"/>
                    <a:pt x="38" y="112"/>
                    <a:pt x="38" y="112"/>
                  </a:cubicBezTo>
                  <a:cubicBezTo>
                    <a:pt x="39" y="109"/>
                    <a:pt x="34" y="107"/>
                    <a:pt x="32" y="107"/>
                  </a:cubicBezTo>
                  <a:cubicBezTo>
                    <a:pt x="30" y="106"/>
                    <a:pt x="30" y="104"/>
                    <a:pt x="28" y="104"/>
                  </a:cubicBezTo>
                  <a:cubicBezTo>
                    <a:pt x="29" y="103"/>
                    <a:pt x="24" y="99"/>
                    <a:pt x="24" y="99"/>
                  </a:cubicBezTo>
                  <a:cubicBezTo>
                    <a:pt x="26" y="98"/>
                    <a:pt x="28" y="101"/>
                    <a:pt x="29" y="102"/>
                  </a:cubicBezTo>
                  <a:cubicBezTo>
                    <a:pt x="30" y="103"/>
                    <a:pt x="31" y="103"/>
                    <a:pt x="31" y="102"/>
                  </a:cubicBezTo>
                  <a:cubicBezTo>
                    <a:pt x="32" y="102"/>
                    <a:pt x="33" y="103"/>
                    <a:pt x="33" y="103"/>
                  </a:cubicBezTo>
                  <a:cubicBezTo>
                    <a:pt x="36" y="104"/>
                    <a:pt x="38" y="105"/>
                    <a:pt x="41" y="105"/>
                  </a:cubicBezTo>
                  <a:cubicBezTo>
                    <a:pt x="43" y="106"/>
                    <a:pt x="46" y="106"/>
                    <a:pt x="49" y="107"/>
                  </a:cubicBezTo>
                  <a:cubicBezTo>
                    <a:pt x="54" y="109"/>
                    <a:pt x="58" y="109"/>
                    <a:pt x="63" y="106"/>
                  </a:cubicBezTo>
                  <a:cubicBezTo>
                    <a:pt x="65" y="105"/>
                    <a:pt x="66" y="104"/>
                    <a:pt x="68" y="103"/>
                  </a:cubicBezTo>
                  <a:cubicBezTo>
                    <a:pt x="71" y="101"/>
                    <a:pt x="69" y="100"/>
                    <a:pt x="69" y="97"/>
                  </a:cubicBezTo>
                  <a:cubicBezTo>
                    <a:pt x="69" y="94"/>
                    <a:pt x="62" y="93"/>
                    <a:pt x="60" y="91"/>
                  </a:cubicBezTo>
                  <a:cubicBezTo>
                    <a:pt x="57" y="89"/>
                    <a:pt x="53" y="87"/>
                    <a:pt x="50" y="86"/>
                  </a:cubicBezTo>
                  <a:cubicBezTo>
                    <a:pt x="47" y="84"/>
                    <a:pt x="43" y="82"/>
                    <a:pt x="40" y="82"/>
                  </a:cubicBezTo>
                  <a:cubicBezTo>
                    <a:pt x="39" y="81"/>
                    <a:pt x="39" y="82"/>
                    <a:pt x="38" y="82"/>
                  </a:cubicBezTo>
                  <a:cubicBezTo>
                    <a:pt x="37" y="82"/>
                    <a:pt x="36" y="81"/>
                    <a:pt x="35" y="81"/>
                  </a:cubicBezTo>
                  <a:cubicBezTo>
                    <a:pt x="33" y="80"/>
                    <a:pt x="31" y="84"/>
                    <a:pt x="29" y="84"/>
                  </a:cubicBezTo>
                  <a:cubicBezTo>
                    <a:pt x="29" y="83"/>
                    <a:pt x="33" y="80"/>
                    <a:pt x="29" y="80"/>
                  </a:cubicBezTo>
                  <a:cubicBezTo>
                    <a:pt x="28" y="80"/>
                    <a:pt x="24" y="78"/>
                    <a:pt x="24" y="78"/>
                  </a:cubicBezTo>
                  <a:cubicBezTo>
                    <a:pt x="25" y="77"/>
                    <a:pt x="29" y="80"/>
                    <a:pt x="29" y="78"/>
                  </a:cubicBezTo>
                  <a:cubicBezTo>
                    <a:pt x="29" y="77"/>
                    <a:pt x="25" y="75"/>
                    <a:pt x="24" y="75"/>
                  </a:cubicBezTo>
                  <a:cubicBezTo>
                    <a:pt x="23" y="76"/>
                    <a:pt x="20" y="78"/>
                    <a:pt x="20" y="78"/>
                  </a:cubicBezTo>
                  <a:cubicBezTo>
                    <a:pt x="20" y="77"/>
                    <a:pt x="20" y="77"/>
                    <a:pt x="19" y="76"/>
                  </a:cubicBezTo>
                  <a:cubicBezTo>
                    <a:pt x="17" y="76"/>
                    <a:pt x="17" y="77"/>
                    <a:pt x="16" y="78"/>
                  </a:cubicBezTo>
                  <a:cubicBezTo>
                    <a:pt x="16" y="78"/>
                    <a:pt x="16" y="78"/>
                    <a:pt x="16" y="77"/>
                  </a:cubicBezTo>
                  <a:cubicBezTo>
                    <a:pt x="15" y="78"/>
                    <a:pt x="14" y="80"/>
                    <a:pt x="13" y="80"/>
                  </a:cubicBezTo>
                  <a:cubicBezTo>
                    <a:pt x="12" y="81"/>
                    <a:pt x="10" y="81"/>
                    <a:pt x="10" y="81"/>
                  </a:cubicBezTo>
                  <a:cubicBezTo>
                    <a:pt x="9" y="83"/>
                    <a:pt x="5" y="83"/>
                    <a:pt x="6" y="85"/>
                  </a:cubicBezTo>
                  <a:cubicBezTo>
                    <a:pt x="9" y="87"/>
                    <a:pt x="5" y="85"/>
                    <a:pt x="5" y="88"/>
                  </a:cubicBezTo>
                  <a:cubicBezTo>
                    <a:pt x="5" y="90"/>
                    <a:pt x="9" y="91"/>
                    <a:pt x="10" y="92"/>
                  </a:cubicBezTo>
                  <a:cubicBezTo>
                    <a:pt x="12" y="93"/>
                    <a:pt x="14" y="95"/>
                    <a:pt x="13" y="97"/>
                  </a:cubicBezTo>
                  <a:cubicBezTo>
                    <a:pt x="12" y="99"/>
                    <a:pt x="9" y="100"/>
                    <a:pt x="9" y="102"/>
                  </a:cubicBezTo>
                  <a:cubicBezTo>
                    <a:pt x="10" y="104"/>
                    <a:pt x="12" y="106"/>
                    <a:pt x="13" y="108"/>
                  </a:cubicBezTo>
                  <a:cubicBezTo>
                    <a:pt x="14" y="110"/>
                    <a:pt x="12" y="110"/>
                    <a:pt x="12" y="112"/>
                  </a:cubicBezTo>
                  <a:cubicBezTo>
                    <a:pt x="12" y="114"/>
                    <a:pt x="15" y="116"/>
                    <a:pt x="13" y="117"/>
                  </a:cubicBezTo>
                  <a:cubicBezTo>
                    <a:pt x="11" y="118"/>
                    <a:pt x="14" y="121"/>
                    <a:pt x="14" y="122"/>
                  </a:cubicBezTo>
                  <a:cubicBezTo>
                    <a:pt x="16" y="124"/>
                    <a:pt x="18" y="124"/>
                    <a:pt x="15" y="126"/>
                  </a:cubicBezTo>
                  <a:cubicBezTo>
                    <a:pt x="13" y="128"/>
                    <a:pt x="14" y="128"/>
                    <a:pt x="15" y="129"/>
                  </a:cubicBezTo>
                  <a:cubicBezTo>
                    <a:pt x="20" y="132"/>
                    <a:pt x="23" y="134"/>
                    <a:pt x="18" y="138"/>
                  </a:cubicBezTo>
                  <a:cubicBezTo>
                    <a:pt x="13" y="143"/>
                    <a:pt x="8" y="147"/>
                    <a:pt x="4" y="152"/>
                  </a:cubicBezTo>
                  <a:cubicBezTo>
                    <a:pt x="6" y="152"/>
                    <a:pt x="6" y="151"/>
                    <a:pt x="7" y="152"/>
                  </a:cubicBezTo>
                  <a:cubicBezTo>
                    <a:pt x="8" y="154"/>
                    <a:pt x="10" y="154"/>
                    <a:pt x="11" y="155"/>
                  </a:cubicBezTo>
                  <a:cubicBezTo>
                    <a:pt x="17" y="157"/>
                    <a:pt x="9" y="157"/>
                    <a:pt x="7" y="157"/>
                  </a:cubicBezTo>
                  <a:cubicBezTo>
                    <a:pt x="5" y="157"/>
                    <a:pt x="4" y="158"/>
                    <a:pt x="4" y="160"/>
                  </a:cubicBezTo>
                  <a:cubicBezTo>
                    <a:pt x="4" y="162"/>
                    <a:pt x="2" y="163"/>
                    <a:pt x="1" y="165"/>
                  </a:cubicBezTo>
                  <a:cubicBezTo>
                    <a:pt x="0" y="166"/>
                    <a:pt x="1" y="168"/>
                    <a:pt x="2" y="170"/>
                  </a:cubicBezTo>
                  <a:cubicBezTo>
                    <a:pt x="2" y="172"/>
                    <a:pt x="0" y="174"/>
                    <a:pt x="1" y="175"/>
                  </a:cubicBezTo>
                  <a:cubicBezTo>
                    <a:pt x="3" y="176"/>
                    <a:pt x="3" y="176"/>
                    <a:pt x="3" y="178"/>
                  </a:cubicBezTo>
                  <a:cubicBezTo>
                    <a:pt x="2" y="180"/>
                    <a:pt x="4" y="181"/>
                    <a:pt x="4" y="183"/>
                  </a:cubicBezTo>
                  <a:cubicBezTo>
                    <a:pt x="4" y="184"/>
                    <a:pt x="7" y="186"/>
                    <a:pt x="8" y="186"/>
                  </a:cubicBezTo>
                  <a:cubicBezTo>
                    <a:pt x="8" y="186"/>
                    <a:pt x="9" y="185"/>
                    <a:pt x="10" y="185"/>
                  </a:cubicBezTo>
                  <a:cubicBezTo>
                    <a:pt x="11" y="185"/>
                    <a:pt x="11" y="187"/>
                    <a:pt x="12" y="187"/>
                  </a:cubicBezTo>
                  <a:cubicBezTo>
                    <a:pt x="14" y="186"/>
                    <a:pt x="14" y="185"/>
                    <a:pt x="16" y="187"/>
                  </a:cubicBezTo>
                  <a:cubicBezTo>
                    <a:pt x="18" y="188"/>
                    <a:pt x="18" y="188"/>
                    <a:pt x="18" y="190"/>
                  </a:cubicBezTo>
                  <a:cubicBezTo>
                    <a:pt x="17" y="195"/>
                    <a:pt x="21" y="199"/>
                    <a:pt x="24" y="201"/>
                  </a:cubicBezTo>
                  <a:cubicBezTo>
                    <a:pt x="26" y="202"/>
                    <a:pt x="27" y="203"/>
                    <a:pt x="25" y="204"/>
                  </a:cubicBezTo>
                  <a:cubicBezTo>
                    <a:pt x="24" y="206"/>
                    <a:pt x="23" y="205"/>
                    <a:pt x="21" y="205"/>
                  </a:cubicBezTo>
                  <a:cubicBezTo>
                    <a:pt x="19" y="205"/>
                    <a:pt x="22" y="214"/>
                    <a:pt x="24" y="213"/>
                  </a:cubicBezTo>
                  <a:cubicBezTo>
                    <a:pt x="25" y="212"/>
                    <a:pt x="26" y="209"/>
                    <a:pt x="27" y="210"/>
                  </a:cubicBezTo>
                  <a:cubicBezTo>
                    <a:pt x="28" y="210"/>
                    <a:pt x="29" y="211"/>
                    <a:pt x="31" y="211"/>
                  </a:cubicBezTo>
                  <a:cubicBezTo>
                    <a:pt x="33" y="211"/>
                    <a:pt x="35" y="212"/>
                    <a:pt x="35" y="214"/>
                  </a:cubicBezTo>
                  <a:cubicBezTo>
                    <a:pt x="35" y="215"/>
                    <a:pt x="34" y="215"/>
                    <a:pt x="34" y="215"/>
                  </a:cubicBezTo>
                  <a:cubicBezTo>
                    <a:pt x="33" y="216"/>
                    <a:pt x="34" y="218"/>
                    <a:pt x="35" y="218"/>
                  </a:cubicBezTo>
                  <a:cubicBezTo>
                    <a:pt x="36" y="219"/>
                    <a:pt x="38" y="218"/>
                    <a:pt x="39" y="219"/>
                  </a:cubicBezTo>
                  <a:cubicBezTo>
                    <a:pt x="40" y="220"/>
                    <a:pt x="40" y="222"/>
                    <a:pt x="40" y="223"/>
                  </a:cubicBezTo>
                  <a:cubicBezTo>
                    <a:pt x="40" y="224"/>
                    <a:pt x="43" y="223"/>
                    <a:pt x="44" y="223"/>
                  </a:cubicBezTo>
                  <a:cubicBezTo>
                    <a:pt x="45" y="224"/>
                    <a:pt x="47" y="227"/>
                    <a:pt x="48" y="225"/>
                  </a:cubicBezTo>
                  <a:cubicBezTo>
                    <a:pt x="49" y="223"/>
                    <a:pt x="50" y="224"/>
                    <a:pt x="51" y="225"/>
                  </a:cubicBezTo>
                  <a:cubicBezTo>
                    <a:pt x="53" y="227"/>
                    <a:pt x="53" y="226"/>
                    <a:pt x="55" y="226"/>
                  </a:cubicBezTo>
                  <a:cubicBezTo>
                    <a:pt x="56" y="226"/>
                    <a:pt x="57" y="229"/>
                    <a:pt x="58" y="228"/>
                  </a:cubicBezTo>
                  <a:cubicBezTo>
                    <a:pt x="60" y="227"/>
                    <a:pt x="62" y="229"/>
                    <a:pt x="63" y="230"/>
                  </a:cubicBezTo>
                  <a:cubicBezTo>
                    <a:pt x="65" y="231"/>
                    <a:pt x="62" y="232"/>
                    <a:pt x="62" y="232"/>
                  </a:cubicBezTo>
                  <a:cubicBezTo>
                    <a:pt x="60" y="233"/>
                    <a:pt x="63" y="234"/>
                    <a:pt x="63" y="234"/>
                  </a:cubicBezTo>
                  <a:cubicBezTo>
                    <a:pt x="63" y="234"/>
                    <a:pt x="60" y="234"/>
                    <a:pt x="61" y="236"/>
                  </a:cubicBezTo>
                  <a:cubicBezTo>
                    <a:pt x="63" y="237"/>
                    <a:pt x="62" y="238"/>
                    <a:pt x="61" y="239"/>
                  </a:cubicBezTo>
                  <a:cubicBezTo>
                    <a:pt x="61" y="240"/>
                    <a:pt x="58" y="240"/>
                    <a:pt x="57" y="240"/>
                  </a:cubicBezTo>
                  <a:cubicBezTo>
                    <a:pt x="55" y="240"/>
                    <a:pt x="54" y="242"/>
                    <a:pt x="53" y="244"/>
                  </a:cubicBezTo>
                  <a:cubicBezTo>
                    <a:pt x="54" y="244"/>
                    <a:pt x="58" y="244"/>
                    <a:pt x="58" y="245"/>
                  </a:cubicBezTo>
                  <a:cubicBezTo>
                    <a:pt x="58" y="246"/>
                    <a:pt x="53" y="247"/>
                    <a:pt x="53" y="248"/>
                  </a:cubicBezTo>
                  <a:cubicBezTo>
                    <a:pt x="53" y="249"/>
                    <a:pt x="55" y="249"/>
                    <a:pt x="55" y="251"/>
                  </a:cubicBezTo>
                  <a:cubicBezTo>
                    <a:pt x="55" y="251"/>
                    <a:pt x="52" y="252"/>
                    <a:pt x="52" y="252"/>
                  </a:cubicBezTo>
                  <a:cubicBezTo>
                    <a:pt x="51" y="253"/>
                    <a:pt x="51" y="254"/>
                    <a:pt x="50" y="255"/>
                  </a:cubicBezTo>
                  <a:cubicBezTo>
                    <a:pt x="50" y="256"/>
                    <a:pt x="48" y="255"/>
                    <a:pt x="48" y="257"/>
                  </a:cubicBezTo>
                  <a:cubicBezTo>
                    <a:pt x="47" y="258"/>
                    <a:pt x="49" y="260"/>
                    <a:pt x="51" y="260"/>
                  </a:cubicBezTo>
                  <a:cubicBezTo>
                    <a:pt x="53" y="261"/>
                    <a:pt x="55" y="262"/>
                    <a:pt x="58" y="264"/>
                  </a:cubicBezTo>
                  <a:cubicBezTo>
                    <a:pt x="59" y="265"/>
                    <a:pt x="60" y="266"/>
                    <a:pt x="61" y="266"/>
                  </a:cubicBezTo>
                  <a:cubicBezTo>
                    <a:pt x="62" y="268"/>
                    <a:pt x="62" y="267"/>
                    <a:pt x="64" y="266"/>
                  </a:cubicBezTo>
                  <a:cubicBezTo>
                    <a:pt x="67" y="266"/>
                    <a:pt x="70" y="269"/>
                    <a:pt x="73" y="269"/>
                  </a:cubicBezTo>
                  <a:cubicBezTo>
                    <a:pt x="76" y="269"/>
                    <a:pt x="79" y="271"/>
                    <a:pt x="82" y="272"/>
                  </a:cubicBezTo>
                  <a:cubicBezTo>
                    <a:pt x="85" y="273"/>
                    <a:pt x="87" y="272"/>
                    <a:pt x="90" y="272"/>
                  </a:cubicBezTo>
                  <a:cubicBezTo>
                    <a:pt x="91" y="273"/>
                    <a:pt x="92" y="274"/>
                    <a:pt x="92" y="275"/>
                  </a:cubicBezTo>
                  <a:cubicBezTo>
                    <a:pt x="92" y="276"/>
                    <a:pt x="93" y="276"/>
                    <a:pt x="94" y="276"/>
                  </a:cubicBezTo>
                  <a:cubicBezTo>
                    <a:pt x="97" y="277"/>
                    <a:pt x="99" y="282"/>
                    <a:pt x="103" y="280"/>
                  </a:cubicBezTo>
                  <a:cubicBezTo>
                    <a:pt x="104" y="279"/>
                    <a:pt x="106" y="278"/>
                    <a:pt x="105" y="277"/>
                  </a:cubicBezTo>
                  <a:cubicBezTo>
                    <a:pt x="104" y="276"/>
                    <a:pt x="103" y="275"/>
                    <a:pt x="102" y="274"/>
                  </a:cubicBezTo>
                  <a:cubicBezTo>
                    <a:pt x="100" y="272"/>
                    <a:pt x="99" y="270"/>
                    <a:pt x="100" y="267"/>
                  </a:cubicBezTo>
                  <a:cubicBezTo>
                    <a:pt x="100" y="265"/>
                    <a:pt x="99" y="263"/>
                    <a:pt x="97" y="262"/>
                  </a:cubicBezTo>
                  <a:cubicBezTo>
                    <a:pt x="95" y="261"/>
                    <a:pt x="98" y="259"/>
                    <a:pt x="99" y="258"/>
                  </a:cubicBezTo>
                  <a:cubicBezTo>
                    <a:pt x="100" y="256"/>
                    <a:pt x="100" y="254"/>
                    <a:pt x="103" y="254"/>
                  </a:cubicBezTo>
                  <a:cubicBezTo>
                    <a:pt x="104" y="254"/>
                    <a:pt x="105" y="253"/>
                    <a:pt x="106" y="252"/>
                  </a:cubicBezTo>
                  <a:cubicBezTo>
                    <a:pt x="107" y="251"/>
                    <a:pt x="108" y="251"/>
                    <a:pt x="109" y="250"/>
                  </a:cubicBezTo>
                  <a:cubicBezTo>
                    <a:pt x="108" y="250"/>
                    <a:pt x="106" y="249"/>
                    <a:pt x="106" y="248"/>
                  </a:cubicBezTo>
                  <a:cubicBezTo>
                    <a:pt x="106" y="247"/>
                    <a:pt x="108" y="248"/>
                    <a:pt x="108" y="248"/>
                  </a:cubicBezTo>
                  <a:cubicBezTo>
                    <a:pt x="108" y="247"/>
                    <a:pt x="106" y="244"/>
                    <a:pt x="105" y="243"/>
                  </a:cubicBezTo>
                  <a:cubicBezTo>
                    <a:pt x="104" y="241"/>
                    <a:pt x="103" y="241"/>
                    <a:pt x="101" y="241"/>
                  </a:cubicBezTo>
                  <a:cubicBezTo>
                    <a:pt x="98" y="241"/>
                    <a:pt x="100" y="239"/>
                    <a:pt x="98" y="238"/>
                  </a:cubicBezTo>
                  <a:cubicBezTo>
                    <a:pt x="97" y="237"/>
                    <a:pt x="94" y="237"/>
                    <a:pt x="96" y="235"/>
                  </a:cubicBezTo>
                  <a:cubicBezTo>
                    <a:pt x="97" y="233"/>
                    <a:pt x="99" y="232"/>
                    <a:pt x="97" y="231"/>
                  </a:cubicBezTo>
                  <a:cubicBezTo>
                    <a:pt x="96" y="229"/>
                    <a:pt x="98" y="228"/>
                    <a:pt x="99" y="227"/>
                  </a:cubicBezTo>
                  <a:cubicBezTo>
                    <a:pt x="99" y="226"/>
                    <a:pt x="101" y="223"/>
                    <a:pt x="101" y="224"/>
                  </a:cubicBezTo>
                  <a:cubicBezTo>
                    <a:pt x="102" y="225"/>
                    <a:pt x="103" y="227"/>
                    <a:pt x="104" y="228"/>
                  </a:cubicBezTo>
                  <a:cubicBezTo>
                    <a:pt x="106" y="228"/>
                    <a:pt x="107" y="227"/>
                    <a:pt x="107" y="226"/>
                  </a:cubicBezTo>
                  <a:cubicBezTo>
                    <a:pt x="106" y="224"/>
                    <a:pt x="106" y="223"/>
                    <a:pt x="108" y="222"/>
                  </a:cubicBezTo>
                  <a:cubicBezTo>
                    <a:pt x="110" y="221"/>
                    <a:pt x="110" y="219"/>
                    <a:pt x="112" y="219"/>
                  </a:cubicBezTo>
                  <a:cubicBezTo>
                    <a:pt x="114" y="218"/>
                    <a:pt x="116" y="215"/>
                    <a:pt x="118" y="216"/>
                  </a:cubicBezTo>
                  <a:cubicBezTo>
                    <a:pt x="120" y="216"/>
                    <a:pt x="120" y="218"/>
                    <a:pt x="122" y="216"/>
                  </a:cubicBezTo>
                  <a:cubicBezTo>
                    <a:pt x="124" y="215"/>
                    <a:pt x="124" y="216"/>
                    <a:pt x="126" y="217"/>
                  </a:cubicBezTo>
                  <a:cubicBezTo>
                    <a:pt x="128" y="217"/>
                    <a:pt x="130" y="217"/>
                    <a:pt x="132" y="218"/>
                  </a:cubicBezTo>
                  <a:cubicBezTo>
                    <a:pt x="134" y="219"/>
                    <a:pt x="134" y="221"/>
                    <a:pt x="136" y="223"/>
                  </a:cubicBezTo>
                  <a:cubicBezTo>
                    <a:pt x="136" y="223"/>
                    <a:pt x="136" y="220"/>
                    <a:pt x="138" y="221"/>
                  </a:cubicBezTo>
                  <a:cubicBezTo>
                    <a:pt x="139" y="221"/>
                    <a:pt x="140" y="223"/>
                    <a:pt x="142" y="223"/>
                  </a:cubicBezTo>
                  <a:cubicBezTo>
                    <a:pt x="143" y="224"/>
                    <a:pt x="144" y="222"/>
                    <a:pt x="145" y="221"/>
                  </a:cubicBezTo>
                  <a:cubicBezTo>
                    <a:pt x="147" y="219"/>
                    <a:pt x="148" y="221"/>
                    <a:pt x="150" y="221"/>
                  </a:cubicBezTo>
                  <a:cubicBezTo>
                    <a:pt x="152" y="221"/>
                    <a:pt x="153" y="219"/>
                    <a:pt x="155" y="220"/>
                  </a:cubicBezTo>
                  <a:cubicBezTo>
                    <a:pt x="157" y="221"/>
                    <a:pt x="158" y="222"/>
                    <a:pt x="160" y="223"/>
                  </a:cubicBezTo>
                  <a:cubicBezTo>
                    <a:pt x="162" y="224"/>
                    <a:pt x="161" y="223"/>
                    <a:pt x="163" y="222"/>
                  </a:cubicBezTo>
                  <a:cubicBezTo>
                    <a:pt x="164" y="221"/>
                    <a:pt x="168" y="222"/>
                    <a:pt x="169" y="222"/>
                  </a:cubicBezTo>
                  <a:cubicBezTo>
                    <a:pt x="170" y="222"/>
                    <a:pt x="172" y="220"/>
                    <a:pt x="172" y="219"/>
                  </a:cubicBezTo>
                  <a:cubicBezTo>
                    <a:pt x="172" y="217"/>
                    <a:pt x="169" y="217"/>
                    <a:pt x="168" y="216"/>
                  </a:cubicBezTo>
                  <a:cubicBezTo>
                    <a:pt x="161" y="213"/>
                    <a:pt x="171" y="214"/>
                    <a:pt x="169" y="210"/>
                  </a:cubicBezTo>
                  <a:cubicBezTo>
                    <a:pt x="168" y="209"/>
                    <a:pt x="166" y="209"/>
                    <a:pt x="169" y="208"/>
                  </a:cubicBezTo>
                  <a:cubicBezTo>
                    <a:pt x="170" y="207"/>
                    <a:pt x="172" y="208"/>
                    <a:pt x="173" y="207"/>
                  </a:cubicBezTo>
                  <a:cubicBezTo>
                    <a:pt x="177" y="207"/>
                    <a:pt x="166" y="202"/>
                    <a:pt x="171" y="200"/>
                  </a:cubicBezTo>
                  <a:cubicBezTo>
                    <a:pt x="172" y="200"/>
                    <a:pt x="174" y="200"/>
                    <a:pt x="175" y="200"/>
                  </a:cubicBezTo>
                  <a:cubicBezTo>
                    <a:pt x="178" y="200"/>
                    <a:pt x="180" y="200"/>
                    <a:pt x="183" y="199"/>
                  </a:cubicBezTo>
                  <a:cubicBezTo>
                    <a:pt x="185" y="198"/>
                    <a:pt x="187" y="198"/>
                    <a:pt x="189" y="198"/>
                  </a:cubicBezTo>
                  <a:cubicBezTo>
                    <a:pt x="191" y="197"/>
                    <a:pt x="193" y="196"/>
                    <a:pt x="196" y="196"/>
                  </a:cubicBezTo>
                  <a:cubicBezTo>
                    <a:pt x="200" y="195"/>
                    <a:pt x="204" y="194"/>
                    <a:pt x="208" y="192"/>
                  </a:cubicBezTo>
                  <a:cubicBezTo>
                    <a:pt x="211" y="190"/>
                    <a:pt x="217" y="190"/>
                    <a:pt x="219" y="194"/>
                  </a:cubicBezTo>
                  <a:cubicBezTo>
                    <a:pt x="220" y="196"/>
                    <a:pt x="219" y="196"/>
                    <a:pt x="220" y="198"/>
                  </a:cubicBezTo>
                  <a:cubicBezTo>
                    <a:pt x="220" y="201"/>
                    <a:pt x="224" y="198"/>
                    <a:pt x="226" y="199"/>
                  </a:cubicBezTo>
                  <a:cubicBezTo>
                    <a:pt x="227" y="199"/>
                    <a:pt x="226" y="200"/>
                    <a:pt x="227" y="200"/>
                  </a:cubicBezTo>
                  <a:cubicBezTo>
                    <a:pt x="228" y="201"/>
                    <a:pt x="228" y="200"/>
                    <a:pt x="228" y="200"/>
                  </a:cubicBezTo>
                  <a:cubicBezTo>
                    <a:pt x="229" y="199"/>
                    <a:pt x="230" y="200"/>
                    <a:pt x="231" y="201"/>
                  </a:cubicBezTo>
                  <a:cubicBezTo>
                    <a:pt x="232" y="201"/>
                    <a:pt x="232" y="201"/>
                    <a:pt x="231" y="202"/>
                  </a:cubicBezTo>
                  <a:cubicBezTo>
                    <a:pt x="230" y="205"/>
                    <a:pt x="237" y="203"/>
                    <a:pt x="239" y="202"/>
                  </a:cubicBezTo>
                  <a:cubicBezTo>
                    <a:pt x="239" y="202"/>
                    <a:pt x="248" y="197"/>
                    <a:pt x="248" y="198"/>
                  </a:cubicBezTo>
                  <a:cubicBezTo>
                    <a:pt x="248" y="199"/>
                    <a:pt x="246" y="201"/>
                    <a:pt x="248" y="202"/>
                  </a:cubicBezTo>
                  <a:cubicBezTo>
                    <a:pt x="250" y="202"/>
                    <a:pt x="251" y="203"/>
                    <a:pt x="252" y="204"/>
                  </a:cubicBezTo>
                  <a:cubicBezTo>
                    <a:pt x="255" y="207"/>
                    <a:pt x="256" y="210"/>
                    <a:pt x="258" y="213"/>
                  </a:cubicBezTo>
                  <a:cubicBezTo>
                    <a:pt x="260" y="216"/>
                    <a:pt x="261" y="219"/>
                    <a:pt x="263" y="221"/>
                  </a:cubicBezTo>
                  <a:cubicBezTo>
                    <a:pt x="266" y="224"/>
                    <a:pt x="266" y="217"/>
                    <a:pt x="269" y="220"/>
                  </a:cubicBezTo>
                  <a:cubicBezTo>
                    <a:pt x="273" y="224"/>
                    <a:pt x="275" y="222"/>
                    <a:pt x="280" y="221"/>
                  </a:cubicBezTo>
                  <a:cubicBezTo>
                    <a:pt x="282" y="220"/>
                    <a:pt x="283" y="223"/>
                    <a:pt x="284" y="224"/>
                  </a:cubicBezTo>
                  <a:cubicBezTo>
                    <a:pt x="285" y="226"/>
                    <a:pt x="287" y="226"/>
                    <a:pt x="288" y="228"/>
                  </a:cubicBezTo>
                  <a:cubicBezTo>
                    <a:pt x="289" y="230"/>
                    <a:pt x="291" y="230"/>
                    <a:pt x="293" y="230"/>
                  </a:cubicBezTo>
                  <a:cubicBezTo>
                    <a:pt x="296" y="229"/>
                    <a:pt x="295" y="230"/>
                    <a:pt x="296" y="231"/>
                  </a:cubicBezTo>
                  <a:cubicBezTo>
                    <a:pt x="298" y="235"/>
                    <a:pt x="304" y="230"/>
                    <a:pt x="307" y="230"/>
                  </a:cubicBezTo>
                  <a:cubicBezTo>
                    <a:pt x="310" y="229"/>
                    <a:pt x="313" y="226"/>
                    <a:pt x="316" y="225"/>
                  </a:cubicBezTo>
                  <a:cubicBezTo>
                    <a:pt x="320" y="222"/>
                    <a:pt x="322" y="222"/>
                    <a:pt x="327" y="223"/>
                  </a:cubicBezTo>
                  <a:cubicBezTo>
                    <a:pt x="329" y="223"/>
                    <a:pt x="329" y="224"/>
                    <a:pt x="331" y="226"/>
                  </a:cubicBezTo>
                  <a:cubicBezTo>
                    <a:pt x="332" y="227"/>
                    <a:pt x="334" y="227"/>
                    <a:pt x="336" y="227"/>
                  </a:cubicBezTo>
                  <a:cubicBezTo>
                    <a:pt x="338" y="227"/>
                    <a:pt x="339" y="228"/>
                    <a:pt x="341" y="228"/>
                  </a:cubicBezTo>
                  <a:cubicBezTo>
                    <a:pt x="343" y="230"/>
                    <a:pt x="344" y="228"/>
                    <a:pt x="346" y="227"/>
                  </a:cubicBezTo>
                  <a:cubicBezTo>
                    <a:pt x="349" y="224"/>
                    <a:pt x="344" y="222"/>
                    <a:pt x="346" y="219"/>
                  </a:cubicBezTo>
                  <a:cubicBezTo>
                    <a:pt x="347" y="217"/>
                    <a:pt x="351" y="213"/>
                    <a:pt x="353" y="214"/>
                  </a:cubicBezTo>
                  <a:cubicBezTo>
                    <a:pt x="357" y="216"/>
                    <a:pt x="362" y="216"/>
                    <a:pt x="366" y="218"/>
                  </a:cubicBezTo>
                  <a:cubicBezTo>
                    <a:pt x="368" y="219"/>
                    <a:pt x="367" y="221"/>
                    <a:pt x="368" y="222"/>
                  </a:cubicBezTo>
                  <a:cubicBezTo>
                    <a:pt x="369" y="225"/>
                    <a:pt x="371" y="225"/>
                    <a:pt x="374" y="226"/>
                  </a:cubicBezTo>
                  <a:cubicBezTo>
                    <a:pt x="378" y="227"/>
                    <a:pt x="382" y="224"/>
                    <a:pt x="386" y="225"/>
                  </a:cubicBezTo>
                  <a:cubicBezTo>
                    <a:pt x="387" y="225"/>
                    <a:pt x="389" y="225"/>
                    <a:pt x="390" y="226"/>
                  </a:cubicBezTo>
                  <a:cubicBezTo>
                    <a:pt x="392" y="227"/>
                    <a:pt x="394" y="227"/>
                    <a:pt x="396" y="229"/>
                  </a:cubicBezTo>
                  <a:cubicBezTo>
                    <a:pt x="401" y="233"/>
                    <a:pt x="409" y="233"/>
                    <a:pt x="415" y="231"/>
                  </a:cubicBezTo>
                  <a:cubicBezTo>
                    <a:pt x="419" y="230"/>
                    <a:pt x="422" y="228"/>
                    <a:pt x="426" y="227"/>
                  </a:cubicBezTo>
                  <a:cubicBezTo>
                    <a:pt x="428" y="225"/>
                    <a:pt x="431" y="227"/>
                    <a:pt x="433" y="227"/>
                  </a:cubicBezTo>
                  <a:cubicBezTo>
                    <a:pt x="435" y="228"/>
                    <a:pt x="436" y="226"/>
                    <a:pt x="438" y="227"/>
                  </a:cubicBezTo>
                  <a:cubicBezTo>
                    <a:pt x="439" y="228"/>
                    <a:pt x="443" y="231"/>
                    <a:pt x="445" y="230"/>
                  </a:cubicBezTo>
                  <a:cubicBezTo>
                    <a:pt x="446" y="230"/>
                    <a:pt x="448" y="229"/>
                    <a:pt x="449" y="228"/>
                  </a:cubicBezTo>
                  <a:cubicBezTo>
                    <a:pt x="452" y="227"/>
                    <a:pt x="453" y="227"/>
                    <a:pt x="453" y="225"/>
                  </a:cubicBezTo>
                  <a:cubicBezTo>
                    <a:pt x="453" y="221"/>
                    <a:pt x="456" y="217"/>
                    <a:pt x="458" y="215"/>
                  </a:cubicBezTo>
                  <a:cubicBezTo>
                    <a:pt x="459" y="214"/>
                    <a:pt x="460" y="212"/>
                    <a:pt x="459" y="211"/>
                  </a:cubicBezTo>
                  <a:cubicBezTo>
                    <a:pt x="458" y="210"/>
                    <a:pt x="455" y="210"/>
                    <a:pt x="457" y="208"/>
                  </a:cubicBezTo>
                  <a:cubicBezTo>
                    <a:pt x="460" y="205"/>
                    <a:pt x="465" y="205"/>
                    <a:pt x="470" y="204"/>
                  </a:cubicBezTo>
                  <a:cubicBezTo>
                    <a:pt x="472" y="204"/>
                    <a:pt x="474" y="204"/>
                    <a:pt x="476" y="205"/>
                  </a:cubicBezTo>
                  <a:cubicBezTo>
                    <a:pt x="478" y="206"/>
                    <a:pt x="481" y="206"/>
                    <a:pt x="483" y="207"/>
                  </a:cubicBezTo>
                  <a:cubicBezTo>
                    <a:pt x="486" y="208"/>
                    <a:pt x="487" y="212"/>
                    <a:pt x="489" y="215"/>
                  </a:cubicBezTo>
                  <a:cubicBezTo>
                    <a:pt x="490" y="218"/>
                    <a:pt x="492" y="221"/>
                    <a:pt x="493" y="224"/>
                  </a:cubicBezTo>
                  <a:cubicBezTo>
                    <a:pt x="493" y="225"/>
                    <a:pt x="493" y="227"/>
                    <a:pt x="494" y="229"/>
                  </a:cubicBezTo>
                  <a:cubicBezTo>
                    <a:pt x="494" y="230"/>
                    <a:pt x="497" y="230"/>
                    <a:pt x="498" y="230"/>
                  </a:cubicBezTo>
                  <a:cubicBezTo>
                    <a:pt x="502" y="231"/>
                    <a:pt x="507" y="233"/>
                    <a:pt x="508" y="237"/>
                  </a:cubicBezTo>
                  <a:cubicBezTo>
                    <a:pt x="509" y="240"/>
                    <a:pt x="510" y="242"/>
                    <a:pt x="514" y="242"/>
                  </a:cubicBezTo>
                  <a:cubicBezTo>
                    <a:pt x="515" y="242"/>
                    <a:pt x="517" y="242"/>
                    <a:pt x="518" y="242"/>
                  </a:cubicBezTo>
                  <a:cubicBezTo>
                    <a:pt x="520" y="242"/>
                    <a:pt x="520" y="240"/>
                    <a:pt x="522" y="240"/>
                  </a:cubicBezTo>
                  <a:cubicBezTo>
                    <a:pt x="525" y="240"/>
                    <a:pt x="528" y="237"/>
                    <a:pt x="530" y="241"/>
                  </a:cubicBezTo>
                  <a:cubicBezTo>
                    <a:pt x="530" y="243"/>
                    <a:pt x="530" y="243"/>
                    <a:pt x="529" y="244"/>
                  </a:cubicBezTo>
                  <a:cubicBezTo>
                    <a:pt x="527" y="246"/>
                    <a:pt x="527" y="247"/>
                    <a:pt x="526" y="249"/>
                  </a:cubicBezTo>
                  <a:cubicBezTo>
                    <a:pt x="525" y="252"/>
                    <a:pt x="523" y="255"/>
                    <a:pt x="521" y="258"/>
                  </a:cubicBezTo>
                  <a:cubicBezTo>
                    <a:pt x="520" y="260"/>
                    <a:pt x="519" y="259"/>
                    <a:pt x="518" y="258"/>
                  </a:cubicBezTo>
                  <a:cubicBezTo>
                    <a:pt x="516" y="257"/>
                    <a:pt x="516" y="258"/>
                    <a:pt x="514" y="259"/>
                  </a:cubicBezTo>
                  <a:cubicBezTo>
                    <a:pt x="513" y="259"/>
                    <a:pt x="511" y="260"/>
                    <a:pt x="511" y="260"/>
                  </a:cubicBezTo>
                  <a:cubicBezTo>
                    <a:pt x="510" y="261"/>
                    <a:pt x="513" y="265"/>
                    <a:pt x="513" y="267"/>
                  </a:cubicBezTo>
                  <a:cubicBezTo>
                    <a:pt x="512" y="268"/>
                    <a:pt x="512" y="270"/>
                    <a:pt x="512" y="271"/>
                  </a:cubicBezTo>
                  <a:cubicBezTo>
                    <a:pt x="511" y="273"/>
                    <a:pt x="509" y="272"/>
                    <a:pt x="509" y="274"/>
                  </a:cubicBezTo>
                  <a:cubicBezTo>
                    <a:pt x="511" y="273"/>
                    <a:pt x="512" y="274"/>
                    <a:pt x="514" y="272"/>
                  </a:cubicBezTo>
                  <a:cubicBezTo>
                    <a:pt x="515" y="270"/>
                    <a:pt x="517" y="272"/>
                    <a:pt x="519" y="272"/>
                  </a:cubicBezTo>
                  <a:cubicBezTo>
                    <a:pt x="523" y="274"/>
                    <a:pt x="527" y="272"/>
                    <a:pt x="531" y="269"/>
                  </a:cubicBezTo>
                  <a:cubicBezTo>
                    <a:pt x="534" y="266"/>
                    <a:pt x="537" y="262"/>
                    <a:pt x="540" y="259"/>
                  </a:cubicBezTo>
                  <a:cubicBezTo>
                    <a:pt x="543" y="255"/>
                    <a:pt x="546" y="251"/>
                    <a:pt x="549" y="247"/>
                  </a:cubicBezTo>
                  <a:cubicBezTo>
                    <a:pt x="554" y="240"/>
                    <a:pt x="559" y="235"/>
                    <a:pt x="558" y="226"/>
                  </a:cubicBezTo>
                  <a:cubicBezTo>
                    <a:pt x="558" y="222"/>
                    <a:pt x="559" y="220"/>
                    <a:pt x="561" y="217"/>
                  </a:cubicBezTo>
                  <a:cubicBezTo>
                    <a:pt x="562" y="215"/>
                    <a:pt x="562" y="214"/>
                    <a:pt x="563" y="212"/>
                  </a:cubicBezTo>
                  <a:cubicBezTo>
                    <a:pt x="563" y="212"/>
                    <a:pt x="563" y="211"/>
                    <a:pt x="563" y="210"/>
                  </a:cubicBezTo>
                  <a:cubicBezTo>
                    <a:pt x="563" y="209"/>
                    <a:pt x="561" y="208"/>
                    <a:pt x="561" y="207"/>
                  </a:cubicBezTo>
                  <a:cubicBezTo>
                    <a:pt x="561" y="207"/>
                    <a:pt x="563" y="208"/>
                    <a:pt x="563" y="207"/>
                  </a:cubicBezTo>
                  <a:cubicBezTo>
                    <a:pt x="562" y="206"/>
                    <a:pt x="562" y="205"/>
                    <a:pt x="561" y="205"/>
                  </a:cubicBezTo>
                  <a:cubicBezTo>
                    <a:pt x="560" y="204"/>
                    <a:pt x="558" y="201"/>
                    <a:pt x="557" y="200"/>
                  </a:cubicBezTo>
                  <a:cubicBezTo>
                    <a:pt x="556" y="200"/>
                    <a:pt x="551" y="198"/>
                    <a:pt x="550" y="199"/>
                  </a:cubicBezTo>
                  <a:cubicBezTo>
                    <a:pt x="550" y="200"/>
                    <a:pt x="551" y="201"/>
                    <a:pt x="550" y="201"/>
                  </a:cubicBezTo>
                  <a:cubicBezTo>
                    <a:pt x="548" y="201"/>
                    <a:pt x="548" y="203"/>
                    <a:pt x="547" y="203"/>
                  </a:cubicBezTo>
                  <a:cubicBezTo>
                    <a:pt x="545" y="205"/>
                    <a:pt x="544" y="202"/>
                    <a:pt x="544" y="201"/>
                  </a:cubicBezTo>
                  <a:cubicBezTo>
                    <a:pt x="544" y="199"/>
                    <a:pt x="546" y="198"/>
                    <a:pt x="543" y="199"/>
                  </a:cubicBezTo>
                  <a:cubicBezTo>
                    <a:pt x="540" y="200"/>
                    <a:pt x="544" y="202"/>
                    <a:pt x="540" y="202"/>
                  </a:cubicBezTo>
                  <a:cubicBezTo>
                    <a:pt x="539" y="202"/>
                    <a:pt x="541" y="197"/>
                    <a:pt x="540" y="196"/>
                  </a:cubicBezTo>
                  <a:cubicBezTo>
                    <a:pt x="540" y="197"/>
                    <a:pt x="529" y="197"/>
                    <a:pt x="534" y="194"/>
                  </a:cubicBezTo>
                  <a:cubicBezTo>
                    <a:pt x="538" y="191"/>
                    <a:pt x="542" y="188"/>
                    <a:pt x="546" y="185"/>
                  </a:cubicBezTo>
                  <a:cubicBezTo>
                    <a:pt x="547" y="184"/>
                    <a:pt x="548" y="182"/>
                    <a:pt x="549" y="181"/>
                  </a:cubicBezTo>
                  <a:cubicBezTo>
                    <a:pt x="552" y="179"/>
                    <a:pt x="555" y="177"/>
                    <a:pt x="557" y="175"/>
                  </a:cubicBezTo>
                  <a:cubicBezTo>
                    <a:pt x="558" y="174"/>
                    <a:pt x="559" y="172"/>
                    <a:pt x="561" y="171"/>
                  </a:cubicBezTo>
                  <a:cubicBezTo>
                    <a:pt x="563" y="169"/>
                    <a:pt x="565" y="167"/>
                    <a:pt x="567" y="165"/>
                  </a:cubicBezTo>
                  <a:cubicBezTo>
                    <a:pt x="571" y="162"/>
                    <a:pt x="577" y="162"/>
                    <a:pt x="582" y="162"/>
                  </a:cubicBezTo>
                  <a:cubicBezTo>
                    <a:pt x="583" y="162"/>
                    <a:pt x="584" y="162"/>
                    <a:pt x="585" y="162"/>
                  </a:cubicBezTo>
                  <a:cubicBezTo>
                    <a:pt x="586" y="163"/>
                    <a:pt x="586" y="164"/>
                    <a:pt x="587" y="164"/>
                  </a:cubicBezTo>
                  <a:cubicBezTo>
                    <a:pt x="588" y="163"/>
                    <a:pt x="590" y="163"/>
                    <a:pt x="591" y="162"/>
                  </a:cubicBezTo>
                  <a:cubicBezTo>
                    <a:pt x="592" y="162"/>
                    <a:pt x="593" y="163"/>
                    <a:pt x="594" y="163"/>
                  </a:cubicBezTo>
                  <a:cubicBezTo>
                    <a:pt x="595" y="163"/>
                    <a:pt x="596" y="163"/>
                    <a:pt x="597" y="163"/>
                  </a:cubicBezTo>
                  <a:cubicBezTo>
                    <a:pt x="597" y="162"/>
                    <a:pt x="598" y="163"/>
                    <a:pt x="599" y="163"/>
                  </a:cubicBezTo>
                  <a:cubicBezTo>
                    <a:pt x="601" y="163"/>
                    <a:pt x="601" y="160"/>
                    <a:pt x="604" y="160"/>
                  </a:cubicBezTo>
                  <a:cubicBezTo>
                    <a:pt x="605" y="160"/>
                    <a:pt x="607" y="160"/>
                    <a:pt x="608" y="160"/>
                  </a:cubicBezTo>
                  <a:cubicBezTo>
                    <a:pt x="609" y="161"/>
                    <a:pt x="610" y="162"/>
                    <a:pt x="611" y="162"/>
                  </a:cubicBezTo>
                  <a:cubicBezTo>
                    <a:pt x="612" y="163"/>
                    <a:pt x="616" y="161"/>
                    <a:pt x="616" y="164"/>
                  </a:cubicBezTo>
                  <a:cubicBezTo>
                    <a:pt x="616" y="164"/>
                    <a:pt x="613" y="164"/>
                    <a:pt x="613" y="165"/>
                  </a:cubicBezTo>
                  <a:cubicBezTo>
                    <a:pt x="612" y="167"/>
                    <a:pt x="616" y="166"/>
                    <a:pt x="616" y="166"/>
                  </a:cubicBezTo>
                  <a:cubicBezTo>
                    <a:pt x="618" y="166"/>
                    <a:pt x="620" y="166"/>
                    <a:pt x="621" y="166"/>
                  </a:cubicBezTo>
                  <a:cubicBezTo>
                    <a:pt x="622" y="165"/>
                    <a:pt x="622" y="165"/>
                    <a:pt x="623" y="164"/>
                  </a:cubicBezTo>
                  <a:cubicBezTo>
                    <a:pt x="624" y="164"/>
                    <a:pt x="625" y="165"/>
                    <a:pt x="627" y="165"/>
                  </a:cubicBezTo>
                  <a:cubicBezTo>
                    <a:pt x="628" y="165"/>
                    <a:pt x="635" y="163"/>
                    <a:pt x="631" y="162"/>
                  </a:cubicBezTo>
                  <a:cubicBezTo>
                    <a:pt x="629" y="162"/>
                    <a:pt x="628" y="163"/>
                    <a:pt x="628" y="160"/>
                  </a:cubicBezTo>
                  <a:cubicBezTo>
                    <a:pt x="628" y="159"/>
                    <a:pt x="630" y="156"/>
                    <a:pt x="631" y="155"/>
                  </a:cubicBezTo>
                  <a:cubicBezTo>
                    <a:pt x="633" y="154"/>
                    <a:pt x="634" y="153"/>
                    <a:pt x="636" y="151"/>
                  </a:cubicBezTo>
                  <a:cubicBezTo>
                    <a:pt x="637" y="150"/>
                    <a:pt x="639" y="150"/>
                    <a:pt x="640" y="148"/>
                  </a:cubicBezTo>
                  <a:cubicBezTo>
                    <a:pt x="641" y="146"/>
                    <a:pt x="642" y="145"/>
                    <a:pt x="644" y="145"/>
                  </a:cubicBezTo>
                  <a:cubicBezTo>
                    <a:pt x="646" y="145"/>
                    <a:pt x="649" y="144"/>
                    <a:pt x="651" y="144"/>
                  </a:cubicBezTo>
                  <a:cubicBezTo>
                    <a:pt x="653" y="144"/>
                    <a:pt x="654" y="146"/>
                    <a:pt x="655" y="146"/>
                  </a:cubicBezTo>
                  <a:cubicBezTo>
                    <a:pt x="656" y="145"/>
                    <a:pt x="657" y="143"/>
                    <a:pt x="658" y="144"/>
                  </a:cubicBezTo>
                  <a:cubicBezTo>
                    <a:pt x="659" y="145"/>
                    <a:pt x="656" y="148"/>
                    <a:pt x="656" y="149"/>
                  </a:cubicBezTo>
                  <a:cubicBezTo>
                    <a:pt x="656" y="151"/>
                    <a:pt x="657" y="149"/>
                    <a:pt x="659" y="150"/>
                  </a:cubicBezTo>
                  <a:cubicBezTo>
                    <a:pt x="659" y="150"/>
                    <a:pt x="657" y="152"/>
                    <a:pt x="657" y="153"/>
                  </a:cubicBezTo>
                  <a:cubicBezTo>
                    <a:pt x="657" y="154"/>
                    <a:pt x="664" y="149"/>
                    <a:pt x="664" y="149"/>
                  </a:cubicBezTo>
                  <a:cubicBezTo>
                    <a:pt x="665" y="148"/>
                    <a:pt x="666" y="147"/>
                    <a:pt x="668" y="146"/>
                  </a:cubicBezTo>
                  <a:cubicBezTo>
                    <a:pt x="669" y="145"/>
                    <a:pt x="672" y="147"/>
                    <a:pt x="672" y="145"/>
                  </a:cubicBezTo>
                  <a:cubicBezTo>
                    <a:pt x="671" y="143"/>
                    <a:pt x="672" y="139"/>
                    <a:pt x="675" y="139"/>
                  </a:cubicBezTo>
                  <a:cubicBezTo>
                    <a:pt x="676" y="138"/>
                    <a:pt x="678" y="137"/>
                    <a:pt x="679" y="138"/>
                  </a:cubicBezTo>
                  <a:cubicBezTo>
                    <a:pt x="680" y="138"/>
                    <a:pt x="682" y="140"/>
                    <a:pt x="683" y="139"/>
                  </a:cubicBezTo>
                  <a:cubicBezTo>
                    <a:pt x="681" y="140"/>
                    <a:pt x="678" y="139"/>
                    <a:pt x="677" y="142"/>
                  </a:cubicBezTo>
                  <a:cubicBezTo>
                    <a:pt x="677" y="143"/>
                    <a:pt x="677" y="144"/>
                    <a:pt x="677" y="145"/>
                  </a:cubicBezTo>
                  <a:cubicBezTo>
                    <a:pt x="677" y="146"/>
                    <a:pt x="675" y="146"/>
                    <a:pt x="676" y="147"/>
                  </a:cubicBezTo>
                  <a:cubicBezTo>
                    <a:pt x="676" y="148"/>
                    <a:pt x="677" y="148"/>
                    <a:pt x="676" y="149"/>
                  </a:cubicBezTo>
                  <a:cubicBezTo>
                    <a:pt x="675" y="149"/>
                    <a:pt x="674" y="150"/>
                    <a:pt x="675" y="151"/>
                  </a:cubicBezTo>
                  <a:cubicBezTo>
                    <a:pt x="675" y="151"/>
                    <a:pt x="669" y="153"/>
                    <a:pt x="669" y="154"/>
                  </a:cubicBezTo>
                  <a:cubicBezTo>
                    <a:pt x="667" y="155"/>
                    <a:pt x="666" y="157"/>
                    <a:pt x="664" y="158"/>
                  </a:cubicBezTo>
                  <a:cubicBezTo>
                    <a:pt x="662" y="160"/>
                    <a:pt x="660" y="161"/>
                    <a:pt x="658" y="163"/>
                  </a:cubicBezTo>
                  <a:cubicBezTo>
                    <a:pt x="654" y="166"/>
                    <a:pt x="651" y="173"/>
                    <a:pt x="646" y="173"/>
                  </a:cubicBezTo>
                  <a:cubicBezTo>
                    <a:pt x="645" y="173"/>
                    <a:pt x="641" y="174"/>
                    <a:pt x="641" y="175"/>
                  </a:cubicBezTo>
                  <a:cubicBezTo>
                    <a:pt x="641" y="178"/>
                    <a:pt x="641" y="179"/>
                    <a:pt x="638" y="181"/>
                  </a:cubicBezTo>
                  <a:cubicBezTo>
                    <a:pt x="634" y="184"/>
                    <a:pt x="634" y="190"/>
                    <a:pt x="635" y="195"/>
                  </a:cubicBezTo>
                  <a:cubicBezTo>
                    <a:pt x="636" y="200"/>
                    <a:pt x="635" y="206"/>
                    <a:pt x="638" y="210"/>
                  </a:cubicBezTo>
                  <a:cubicBezTo>
                    <a:pt x="639" y="212"/>
                    <a:pt x="639" y="215"/>
                    <a:pt x="639" y="217"/>
                  </a:cubicBezTo>
                  <a:cubicBezTo>
                    <a:pt x="639" y="217"/>
                    <a:pt x="639" y="219"/>
                    <a:pt x="640" y="219"/>
                  </a:cubicBezTo>
                  <a:cubicBezTo>
                    <a:pt x="641" y="219"/>
                    <a:pt x="639" y="222"/>
                    <a:pt x="640" y="222"/>
                  </a:cubicBezTo>
                  <a:cubicBezTo>
                    <a:pt x="640" y="222"/>
                    <a:pt x="645" y="218"/>
                    <a:pt x="645" y="217"/>
                  </a:cubicBezTo>
                  <a:cubicBezTo>
                    <a:pt x="647" y="215"/>
                    <a:pt x="648" y="213"/>
                    <a:pt x="649" y="210"/>
                  </a:cubicBezTo>
                  <a:cubicBezTo>
                    <a:pt x="650" y="208"/>
                    <a:pt x="654" y="206"/>
                    <a:pt x="655" y="206"/>
                  </a:cubicBezTo>
                  <a:cubicBezTo>
                    <a:pt x="658" y="208"/>
                    <a:pt x="655" y="202"/>
                    <a:pt x="656" y="201"/>
                  </a:cubicBezTo>
                  <a:cubicBezTo>
                    <a:pt x="658" y="198"/>
                    <a:pt x="659" y="197"/>
                    <a:pt x="662" y="197"/>
                  </a:cubicBezTo>
                  <a:cubicBezTo>
                    <a:pt x="665" y="197"/>
                    <a:pt x="669" y="197"/>
                    <a:pt x="667" y="194"/>
                  </a:cubicBezTo>
                  <a:cubicBezTo>
                    <a:pt x="664" y="191"/>
                    <a:pt x="666" y="188"/>
                    <a:pt x="669" y="186"/>
                  </a:cubicBezTo>
                  <a:cubicBezTo>
                    <a:pt x="670" y="185"/>
                    <a:pt x="670" y="187"/>
                    <a:pt x="671" y="187"/>
                  </a:cubicBezTo>
                  <a:cubicBezTo>
                    <a:pt x="673" y="187"/>
                    <a:pt x="673" y="184"/>
                    <a:pt x="673" y="183"/>
                  </a:cubicBezTo>
                  <a:cubicBezTo>
                    <a:pt x="671" y="181"/>
                    <a:pt x="669" y="180"/>
                    <a:pt x="671" y="177"/>
                  </a:cubicBezTo>
                  <a:cubicBezTo>
                    <a:pt x="671" y="177"/>
                    <a:pt x="674" y="176"/>
                    <a:pt x="673" y="175"/>
                  </a:cubicBezTo>
                  <a:cubicBezTo>
                    <a:pt x="672" y="175"/>
                    <a:pt x="671" y="173"/>
                    <a:pt x="670" y="173"/>
                  </a:cubicBezTo>
                  <a:cubicBezTo>
                    <a:pt x="669" y="173"/>
                    <a:pt x="670" y="174"/>
                    <a:pt x="669" y="174"/>
                  </a:cubicBezTo>
                  <a:cubicBezTo>
                    <a:pt x="667" y="174"/>
                    <a:pt x="666" y="173"/>
                    <a:pt x="667" y="171"/>
                  </a:cubicBezTo>
                  <a:cubicBezTo>
                    <a:pt x="668" y="169"/>
                    <a:pt x="670" y="168"/>
                    <a:pt x="672" y="165"/>
                  </a:cubicBezTo>
                  <a:cubicBezTo>
                    <a:pt x="673" y="163"/>
                    <a:pt x="673" y="160"/>
                    <a:pt x="676" y="158"/>
                  </a:cubicBezTo>
                  <a:cubicBezTo>
                    <a:pt x="677" y="157"/>
                    <a:pt x="677" y="159"/>
                    <a:pt x="677" y="159"/>
                  </a:cubicBezTo>
                  <a:cubicBezTo>
                    <a:pt x="679" y="159"/>
                    <a:pt x="679" y="157"/>
                    <a:pt x="680" y="158"/>
                  </a:cubicBezTo>
                  <a:cubicBezTo>
                    <a:pt x="681" y="158"/>
                    <a:pt x="681" y="159"/>
                    <a:pt x="682" y="158"/>
                  </a:cubicBezTo>
                  <a:cubicBezTo>
                    <a:pt x="684" y="157"/>
                    <a:pt x="685" y="156"/>
                    <a:pt x="687" y="155"/>
                  </a:cubicBezTo>
                  <a:cubicBezTo>
                    <a:pt x="690" y="154"/>
                    <a:pt x="686" y="158"/>
                    <a:pt x="688" y="159"/>
                  </a:cubicBezTo>
                  <a:cubicBezTo>
                    <a:pt x="688" y="160"/>
                    <a:pt x="692" y="156"/>
                    <a:pt x="693" y="156"/>
                  </a:cubicBezTo>
                  <a:cubicBezTo>
                    <a:pt x="695" y="155"/>
                    <a:pt x="697" y="154"/>
                    <a:pt x="700" y="154"/>
                  </a:cubicBezTo>
                  <a:cubicBezTo>
                    <a:pt x="702" y="154"/>
                    <a:pt x="704" y="154"/>
                    <a:pt x="705" y="156"/>
                  </a:cubicBezTo>
                  <a:cubicBezTo>
                    <a:pt x="706" y="156"/>
                    <a:pt x="707" y="157"/>
                    <a:pt x="708" y="158"/>
                  </a:cubicBezTo>
                  <a:cubicBezTo>
                    <a:pt x="709" y="159"/>
                    <a:pt x="709" y="156"/>
                    <a:pt x="710" y="156"/>
                  </a:cubicBezTo>
                  <a:cubicBezTo>
                    <a:pt x="718" y="149"/>
                    <a:pt x="727" y="146"/>
                    <a:pt x="736" y="142"/>
                  </a:cubicBezTo>
                  <a:cubicBezTo>
                    <a:pt x="738" y="141"/>
                    <a:pt x="741" y="140"/>
                    <a:pt x="742" y="138"/>
                  </a:cubicBezTo>
                  <a:cubicBezTo>
                    <a:pt x="743" y="136"/>
                    <a:pt x="743" y="139"/>
                    <a:pt x="745" y="139"/>
                  </a:cubicBezTo>
                  <a:cubicBezTo>
                    <a:pt x="746" y="139"/>
                    <a:pt x="748" y="139"/>
                    <a:pt x="749" y="139"/>
                  </a:cubicBezTo>
                  <a:cubicBezTo>
                    <a:pt x="750" y="140"/>
                    <a:pt x="751" y="141"/>
                    <a:pt x="752" y="141"/>
                  </a:cubicBezTo>
                  <a:cubicBezTo>
                    <a:pt x="755" y="141"/>
                    <a:pt x="755" y="137"/>
                    <a:pt x="754" y="135"/>
                  </a:cubicBezTo>
                  <a:cubicBezTo>
                    <a:pt x="754" y="134"/>
                    <a:pt x="750" y="132"/>
                    <a:pt x="751" y="131"/>
                  </a:cubicBezTo>
                  <a:cubicBezTo>
                    <a:pt x="751" y="130"/>
                    <a:pt x="749" y="125"/>
                    <a:pt x="748" y="126"/>
                  </a:cubicBezTo>
                  <a:cubicBezTo>
                    <a:pt x="748" y="127"/>
                    <a:pt x="746" y="125"/>
                    <a:pt x="745" y="125"/>
                  </a:cubicBezTo>
                  <a:cubicBezTo>
                    <a:pt x="744" y="124"/>
                    <a:pt x="745" y="123"/>
                    <a:pt x="744" y="122"/>
                  </a:cubicBezTo>
                  <a:cubicBezTo>
                    <a:pt x="744" y="121"/>
                    <a:pt x="741" y="122"/>
                    <a:pt x="741" y="122"/>
                  </a:cubicBezTo>
                  <a:cubicBezTo>
                    <a:pt x="740" y="123"/>
                    <a:pt x="737" y="122"/>
                    <a:pt x="738" y="121"/>
                  </a:cubicBezTo>
                  <a:cubicBezTo>
                    <a:pt x="738" y="120"/>
                    <a:pt x="741" y="121"/>
                    <a:pt x="742" y="121"/>
                  </a:cubicBezTo>
                  <a:cubicBezTo>
                    <a:pt x="742" y="120"/>
                    <a:pt x="739" y="120"/>
                    <a:pt x="739" y="120"/>
                  </a:cubicBezTo>
                  <a:cubicBezTo>
                    <a:pt x="739" y="117"/>
                    <a:pt x="747" y="122"/>
                    <a:pt x="748" y="122"/>
                  </a:cubicBezTo>
                  <a:cubicBezTo>
                    <a:pt x="750" y="123"/>
                    <a:pt x="756" y="121"/>
                    <a:pt x="758" y="119"/>
                  </a:cubicBezTo>
                  <a:cubicBezTo>
                    <a:pt x="759" y="118"/>
                    <a:pt x="757" y="118"/>
                    <a:pt x="757" y="117"/>
                  </a:cubicBezTo>
                  <a:cubicBezTo>
                    <a:pt x="757" y="117"/>
                    <a:pt x="761" y="117"/>
                    <a:pt x="761" y="115"/>
                  </a:cubicBezTo>
                  <a:cubicBezTo>
                    <a:pt x="760" y="114"/>
                    <a:pt x="758" y="113"/>
                    <a:pt x="759" y="112"/>
                  </a:cubicBezTo>
                  <a:cubicBezTo>
                    <a:pt x="759" y="111"/>
                    <a:pt x="761" y="109"/>
                    <a:pt x="761" y="109"/>
                  </a:cubicBezTo>
                  <a:cubicBezTo>
                    <a:pt x="762" y="109"/>
                    <a:pt x="766" y="110"/>
                    <a:pt x="766" y="109"/>
                  </a:cubicBezTo>
                  <a:cubicBezTo>
                    <a:pt x="765" y="110"/>
                    <a:pt x="762" y="111"/>
                    <a:pt x="763" y="112"/>
                  </a:cubicBezTo>
                  <a:cubicBezTo>
                    <a:pt x="764" y="113"/>
                    <a:pt x="765" y="114"/>
                    <a:pt x="765" y="114"/>
                  </a:cubicBezTo>
                  <a:cubicBezTo>
                    <a:pt x="765" y="115"/>
                    <a:pt x="764" y="116"/>
                    <a:pt x="765" y="116"/>
                  </a:cubicBezTo>
                  <a:cubicBezTo>
                    <a:pt x="767" y="116"/>
                    <a:pt x="769" y="115"/>
                    <a:pt x="771" y="115"/>
                  </a:cubicBezTo>
                  <a:cubicBezTo>
                    <a:pt x="773" y="115"/>
                    <a:pt x="775" y="115"/>
                    <a:pt x="777" y="116"/>
                  </a:cubicBezTo>
                  <a:cubicBezTo>
                    <a:pt x="778" y="117"/>
                    <a:pt x="778" y="117"/>
                    <a:pt x="778" y="119"/>
                  </a:cubicBezTo>
                  <a:cubicBezTo>
                    <a:pt x="778" y="120"/>
                    <a:pt x="782" y="121"/>
                    <a:pt x="783" y="121"/>
                  </a:cubicBezTo>
                  <a:cubicBezTo>
                    <a:pt x="784" y="122"/>
                    <a:pt x="790" y="126"/>
                    <a:pt x="791" y="124"/>
                  </a:cubicBezTo>
                  <a:cubicBezTo>
                    <a:pt x="790" y="127"/>
                    <a:pt x="796" y="124"/>
                    <a:pt x="796" y="124"/>
                  </a:cubicBezTo>
                  <a:cubicBezTo>
                    <a:pt x="796" y="123"/>
                    <a:pt x="792" y="123"/>
                    <a:pt x="793" y="122"/>
                  </a:cubicBezTo>
                  <a:cubicBezTo>
                    <a:pt x="793" y="120"/>
                    <a:pt x="796" y="122"/>
                    <a:pt x="796" y="122"/>
                  </a:cubicBezTo>
                  <a:cubicBezTo>
                    <a:pt x="796" y="120"/>
                    <a:pt x="795" y="122"/>
                    <a:pt x="796" y="119"/>
                  </a:cubicBezTo>
                  <a:cubicBezTo>
                    <a:pt x="796" y="118"/>
                    <a:pt x="796" y="117"/>
                    <a:pt x="796" y="116"/>
                  </a:cubicBezTo>
                  <a:cubicBezTo>
                    <a:pt x="795" y="115"/>
                    <a:pt x="794" y="115"/>
                    <a:pt x="794" y="114"/>
                  </a:cubicBezTo>
                  <a:cubicBezTo>
                    <a:pt x="794" y="114"/>
                    <a:pt x="801" y="116"/>
                    <a:pt x="802" y="115"/>
                  </a:cubicBezTo>
                  <a:cubicBezTo>
                    <a:pt x="802" y="115"/>
                    <a:pt x="801" y="114"/>
                    <a:pt x="800" y="114"/>
                  </a:cubicBezTo>
                  <a:cubicBezTo>
                    <a:pt x="801" y="114"/>
                    <a:pt x="804" y="115"/>
                    <a:pt x="805" y="114"/>
                  </a:cubicBezTo>
                  <a:cubicBezTo>
                    <a:pt x="805" y="113"/>
                    <a:pt x="805" y="112"/>
                    <a:pt x="806" y="111"/>
                  </a:cubicBezTo>
                  <a:cubicBezTo>
                    <a:pt x="806" y="111"/>
                    <a:pt x="809" y="111"/>
                    <a:pt x="809" y="111"/>
                  </a:cubicBezTo>
                  <a:cubicBezTo>
                    <a:pt x="809" y="111"/>
                    <a:pt x="808" y="111"/>
                    <a:pt x="808" y="111"/>
                  </a:cubicBezTo>
                  <a:cubicBezTo>
                    <a:pt x="807" y="110"/>
                    <a:pt x="810" y="111"/>
                    <a:pt x="808" y="111"/>
                  </a:cubicBezTo>
                  <a:close/>
                  <a:moveTo>
                    <a:pt x="405" y="192"/>
                  </a:moveTo>
                  <a:cubicBezTo>
                    <a:pt x="404" y="195"/>
                    <a:pt x="404" y="198"/>
                    <a:pt x="403" y="201"/>
                  </a:cubicBezTo>
                  <a:cubicBezTo>
                    <a:pt x="402" y="203"/>
                    <a:pt x="399" y="202"/>
                    <a:pt x="399" y="204"/>
                  </a:cubicBezTo>
                  <a:cubicBezTo>
                    <a:pt x="399" y="204"/>
                    <a:pt x="401" y="204"/>
                    <a:pt x="402" y="204"/>
                  </a:cubicBezTo>
                  <a:cubicBezTo>
                    <a:pt x="402" y="204"/>
                    <a:pt x="393" y="210"/>
                    <a:pt x="392" y="210"/>
                  </a:cubicBezTo>
                  <a:cubicBezTo>
                    <a:pt x="391" y="211"/>
                    <a:pt x="390" y="212"/>
                    <a:pt x="388" y="212"/>
                  </a:cubicBezTo>
                  <a:cubicBezTo>
                    <a:pt x="387" y="213"/>
                    <a:pt x="386" y="215"/>
                    <a:pt x="385" y="216"/>
                  </a:cubicBezTo>
                  <a:cubicBezTo>
                    <a:pt x="384" y="217"/>
                    <a:pt x="377" y="219"/>
                    <a:pt x="376" y="217"/>
                  </a:cubicBezTo>
                  <a:cubicBezTo>
                    <a:pt x="376" y="216"/>
                    <a:pt x="383" y="214"/>
                    <a:pt x="384" y="213"/>
                  </a:cubicBezTo>
                  <a:cubicBezTo>
                    <a:pt x="387" y="211"/>
                    <a:pt x="390" y="208"/>
                    <a:pt x="393" y="206"/>
                  </a:cubicBezTo>
                  <a:cubicBezTo>
                    <a:pt x="395" y="205"/>
                    <a:pt x="395" y="202"/>
                    <a:pt x="397" y="201"/>
                  </a:cubicBezTo>
                  <a:cubicBezTo>
                    <a:pt x="399" y="198"/>
                    <a:pt x="401" y="195"/>
                    <a:pt x="402" y="192"/>
                  </a:cubicBezTo>
                  <a:cubicBezTo>
                    <a:pt x="402" y="190"/>
                    <a:pt x="402" y="190"/>
                    <a:pt x="404" y="189"/>
                  </a:cubicBezTo>
                  <a:cubicBezTo>
                    <a:pt x="406" y="188"/>
                    <a:pt x="405" y="191"/>
                    <a:pt x="405" y="192"/>
                  </a:cubicBezTo>
                  <a:cubicBezTo>
                    <a:pt x="404" y="193"/>
                    <a:pt x="405" y="190"/>
                    <a:pt x="405" y="19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99" name="Freeform 721">
              <a:extLst>
                <a:ext uri="{FF2B5EF4-FFF2-40B4-BE49-F238E27FC236}">
                  <a16:creationId xmlns:a16="http://schemas.microsoft.com/office/drawing/2014/main" xmlns="" id="{D7661828-88B2-4A47-A34F-54BE9B912D56}"/>
                </a:ext>
              </a:extLst>
            </p:cNvPr>
            <p:cNvSpPr>
              <a:spLocks/>
            </p:cNvSpPr>
            <p:nvPr/>
          </p:nvSpPr>
          <p:spPr bwMode="auto">
            <a:xfrm>
              <a:off x="17340505" y="5241075"/>
              <a:ext cx="119965" cy="271210"/>
            </a:xfrm>
            <a:custGeom>
              <a:avLst/>
              <a:gdLst>
                <a:gd name="T0" fmla="*/ 13 w 15"/>
                <a:gd name="T1" fmla="*/ 26 h 32"/>
                <a:gd name="T2" fmla="*/ 10 w 15"/>
                <a:gd name="T3" fmla="*/ 13 h 32"/>
                <a:gd name="T4" fmla="*/ 9 w 15"/>
                <a:gd name="T5" fmla="*/ 4 h 32"/>
                <a:gd name="T6" fmla="*/ 9 w 15"/>
                <a:gd name="T7" fmla="*/ 1 h 32"/>
                <a:gd name="T8" fmla="*/ 6 w 15"/>
                <a:gd name="T9" fmla="*/ 0 h 32"/>
                <a:gd name="T10" fmla="*/ 7 w 15"/>
                <a:gd name="T11" fmla="*/ 3 h 32"/>
                <a:gd name="T12" fmla="*/ 6 w 15"/>
                <a:gd name="T13" fmla="*/ 5 h 32"/>
                <a:gd name="T14" fmla="*/ 4 w 15"/>
                <a:gd name="T15" fmla="*/ 7 h 32"/>
                <a:gd name="T16" fmla="*/ 4 w 15"/>
                <a:gd name="T17" fmla="*/ 9 h 32"/>
                <a:gd name="T18" fmla="*/ 2 w 15"/>
                <a:gd name="T19" fmla="*/ 14 h 32"/>
                <a:gd name="T20" fmla="*/ 5 w 15"/>
                <a:gd name="T21" fmla="*/ 20 h 32"/>
                <a:gd name="T22" fmla="*/ 6 w 15"/>
                <a:gd name="T23" fmla="*/ 32 h 32"/>
                <a:gd name="T24" fmla="*/ 15 w 15"/>
                <a:gd name="T25" fmla="*/ 32 h 32"/>
                <a:gd name="T26" fmla="*/ 13 w 15"/>
                <a:gd name="T27" fmla="*/ 26 h 32"/>
                <a:gd name="T28" fmla="*/ 13 w 15"/>
                <a:gd name="T29" fmla="*/ 2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32">
                  <a:moveTo>
                    <a:pt x="13" y="26"/>
                  </a:moveTo>
                  <a:cubicBezTo>
                    <a:pt x="13" y="22"/>
                    <a:pt x="9" y="17"/>
                    <a:pt x="10" y="13"/>
                  </a:cubicBezTo>
                  <a:cubicBezTo>
                    <a:pt x="11" y="10"/>
                    <a:pt x="10" y="7"/>
                    <a:pt x="9" y="4"/>
                  </a:cubicBezTo>
                  <a:cubicBezTo>
                    <a:pt x="9" y="3"/>
                    <a:pt x="9" y="2"/>
                    <a:pt x="9" y="1"/>
                  </a:cubicBezTo>
                  <a:cubicBezTo>
                    <a:pt x="9" y="0"/>
                    <a:pt x="6" y="0"/>
                    <a:pt x="6" y="0"/>
                  </a:cubicBezTo>
                  <a:cubicBezTo>
                    <a:pt x="6" y="1"/>
                    <a:pt x="7" y="2"/>
                    <a:pt x="7" y="3"/>
                  </a:cubicBezTo>
                  <a:cubicBezTo>
                    <a:pt x="8" y="4"/>
                    <a:pt x="7" y="5"/>
                    <a:pt x="6" y="5"/>
                  </a:cubicBezTo>
                  <a:cubicBezTo>
                    <a:pt x="5" y="6"/>
                    <a:pt x="4" y="5"/>
                    <a:pt x="4" y="7"/>
                  </a:cubicBezTo>
                  <a:cubicBezTo>
                    <a:pt x="4" y="8"/>
                    <a:pt x="4" y="8"/>
                    <a:pt x="4" y="9"/>
                  </a:cubicBezTo>
                  <a:cubicBezTo>
                    <a:pt x="3" y="11"/>
                    <a:pt x="3" y="13"/>
                    <a:pt x="2" y="14"/>
                  </a:cubicBezTo>
                  <a:cubicBezTo>
                    <a:pt x="0" y="15"/>
                    <a:pt x="4" y="18"/>
                    <a:pt x="5" y="20"/>
                  </a:cubicBezTo>
                  <a:cubicBezTo>
                    <a:pt x="6" y="22"/>
                    <a:pt x="4" y="32"/>
                    <a:pt x="6" y="32"/>
                  </a:cubicBezTo>
                  <a:cubicBezTo>
                    <a:pt x="9" y="32"/>
                    <a:pt x="12" y="32"/>
                    <a:pt x="15" y="32"/>
                  </a:cubicBezTo>
                  <a:cubicBezTo>
                    <a:pt x="15" y="30"/>
                    <a:pt x="14" y="28"/>
                    <a:pt x="13" y="26"/>
                  </a:cubicBezTo>
                  <a:cubicBezTo>
                    <a:pt x="13" y="24"/>
                    <a:pt x="13" y="27"/>
                    <a:pt x="13" y="26"/>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00" name="Freeform 722">
              <a:extLst>
                <a:ext uri="{FF2B5EF4-FFF2-40B4-BE49-F238E27FC236}">
                  <a16:creationId xmlns:a16="http://schemas.microsoft.com/office/drawing/2014/main" xmlns="" id="{C8B33744-55D8-4DF7-B300-41B99F197A91}"/>
                </a:ext>
              </a:extLst>
            </p:cNvPr>
            <p:cNvSpPr>
              <a:spLocks/>
            </p:cNvSpPr>
            <p:nvPr/>
          </p:nvSpPr>
          <p:spPr bwMode="auto">
            <a:xfrm>
              <a:off x="17365042" y="5503627"/>
              <a:ext cx="119965" cy="196192"/>
            </a:xfrm>
            <a:custGeom>
              <a:avLst/>
              <a:gdLst>
                <a:gd name="T0" fmla="*/ 12 w 15"/>
                <a:gd name="T1" fmla="*/ 1 h 23"/>
                <a:gd name="T2" fmla="*/ 7 w 15"/>
                <a:gd name="T3" fmla="*/ 1 h 23"/>
                <a:gd name="T4" fmla="*/ 2 w 15"/>
                <a:gd name="T5" fmla="*/ 2 h 23"/>
                <a:gd name="T6" fmla="*/ 1 w 15"/>
                <a:gd name="T7" fmla="*/ 7 h 23"/>
                <a:gd name="T8" fmla="*/ 2 w 15"/>
                <a:gd name="T9" fmla="*/ 11 h 23"/>
                <a:gd name="T10" fmla="*/ 1 w 15"/>
                <a:gd name="T11" fmla="*/ 23 h 23"/>
                <a:gd name="T12" fmla="*/ 4 w 15"/>
                <a:gd name="T13" fmla="*/ 20 h 23"/>
                <a:gd name="T14" fmla="*/ 7 w 15"/>
                <a:gd name="T15" fmla="*/ 20 h 23"/>
                <a:gd name="T16" fmla="*/ 9 w 15"/>
                <a:gd name="T17" fmla="*/ 23 h 23"/>
                <a:gd name="T18" fmla="*/ 9 w 15"/>
                <a:gd name="T19" fmla="*/ 20 h 23"/>
                <a:gd name="T20" fmla="*/ 6 w 15"/>
                <a:gd name="T21" fmla="*/ 16 h 23"/>
                <a:gd name="T22" fmla="*/ 4 w 15"/>
                <a:gd name="T23" fmla="*/ 7 h 23"/>
                <a:gd name="T24" fmla="*/ 9 w 15"/>
                <a:gd name="T25" fmla="*/ 3 h 23"/>
                <a:gd name="T26" fmla="*/ 15 w 15"/>
                <a:gd name="T27" fmla="*/ 6 h 23"/>
                <a:gd name="T28" fmla="*/ 12 w 15"/>
                <a:gd name="T29" fmla="*/ 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23">
                  <a:moveTo>
                    <a:pt x="12" y="1"/>
                  </a:moveTo>
                  <a:cubicBezTo>
                    <a:pt x="11" y="1"/>
                    <a:pt x="9" y="1"/>
                    <a:pt x="7" y="1"/>
                  </a:cubicBezTo>
                  <a:cubicBezTo>
                    <a:pt x="5" y="1"/>
                    <a:pt x="3" y="0"/>
                    <a:pt x="2" y="2"/>
                  </a:cubicBezTo>
                  <a:cubicBezTo>
                    <a:pt x="2" y="4"/>
                    <a:pt x="1" y="5"/>
                    <a:pt x="1" y="7"/>
                  </a:cubicBezTo>
                  <a:cubicBezTo>
                    <a:pt x="1" y="8"/>
                    <a:pt x="2" y="9"/>
                    <a:pt x="2" y="11"/>
                  </a:cubicBezTo>
                  <a:cubicBezTo>
                    <a:pt x="2" y="12"/>
                    <a:pt x="0" y="23"/>
                    <a:pt x="1" y="23"/>
                  </a:cubicBezTo>
                  <a:cubicBezTo>
                    <a:pt x="3" y="22"/>
                    <a:pt x="1" y="19"/>
                    <a:pt x="4" y="20"/>
                  </a:cubicBezTo>
                  <a:cubicBezTo>
                    <a:pt x="5" y="20"/>
                    <a:pt x="7" y="19"/>
                    <a:pt x="7" y="20"/>
                  </a:cubicBezTo>
                  <a:cubicBezTo>
                    <a:pt x="8" y="20"/>
                    <a:pt x="8" y="23"/>
                    <a:pt x="9" y="23"/>
                  </a:cubicBezTo>
                  <a:cubicBezTo>
                    <a:pt x="9" y="23"/>
                    <a:pt x="9" y="20"/>
                    <a:pt x="9" y="20"/>
                  </a:cubicBezTo>
                  <a:cubicBezTo>
                    <a:pt x="9" y="18"/>
                    <a:pt x="7" y="17"/>
                    <a:pt x="6" y="16"/>
                  </a:cubicBezTo>
                  <a:cubicBezTo>
                    <a:pt x="5" y="14"/>
                    <a:pt x="2" y="9"/>
                    <a:pt x="4" y="7"/>
                  </a:cubicBezTo>
                  <a:cubicBezTo>
                    <a:pt x="7" y="5"/>
                    <a:pt x="6" y="4"/>
                    <a:pt x="9" y="3"/>
                  </a:cubicBezTo>
                  <a:cubicBezTo>
                    <a:pt x="11" y="2"/>
                    <a:pt x="14" y="4"/>
                    <a:pt x="15" y="6"/>
                  </a:cubicBezTo>
                  <a:cubicBezTo>
                    <a:pt x="14" y="4"/>
                    <a:pt x="13" y="2"/>
                    <a:pt x="12"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01" name="Freeform 723">
              <a:extLst>
                <a:ext uri="{FF2B5EF4-FFF2-40B4-BE49-F238E27FC236}">
                  <a16:creationId xmlns:a16="http://schemas.microsoft.com/office/drawing/2014/main" xmlns="" id="{105F3C23-E9D4-4FA1-AC56-536655612410}"/>
                </a:ext>
              </a:extLst>
            </p:cNvPr>
            <p:cNvSpPr>
              <a:spLocks/>
            </p:cNvSpPr>
            <p:nvPr/>
          </p:nvSpPr>
          <p:spPr bwMode="auto">
            <a:xfrm>
              <a:off x="16732501" y="6080672"/>
              <a:ext cx="169042" cy="213507"/>
            </a:xfrm>
            <a:custGeom>
              <a:avLst/>
              <a:gdLst>
                <a:gd name="T0" fmla="*/ 5 w 21"/>
                <a:gd name="T1" fmla="*/ 1 h 25"/>
                <a:gd name="T2" fmla="*/ 4 w 21"/>
                <a:gd name="T3" fmla="*/ 7 h 25"/>
                <a:gd name="T4" fmla="*/ 1 w 21"/>
                <a:gd name="T5" fmla="*/ 9 h 25"/>
                <a:gd name="T6" fmla="*/ 3 w 21"/>
                <a:gd name="T7" fmla="*/ 11 h 25"/>
                <a:gd name="T8" fmla="*/ 2 w 21"/>
                <a:gd name="T9" fmla="*/ 14 h 25"/>
                <a:gd name="T10" fmla="*/ 3 w 21"/>
                <a:gd name="T11" fmla="*/ 16 h 25"/>
                <a:gd name="T12" fmla="*/ 1 w 21"/>
                <a:gd name="T13" fmla="*/ 20 h 25"/>
                <a:gd name="T14" fmla="*/ 3 w 21"/>
                <a:gd name="T15" fmla="*/ 21 h 25"/>
                <a:gd name="T16" fmla="*/ 0 w 21"/>
                <a:gd name="T17" fmla="*/ 24 h 25"/>
                <a:gd name="T18" fmla="*/ 2 w 21"/>
                <a:gd name="T19" fmla="*/ 23 h 25"/>
                <a:gd name="T20" fmla="*/ 3 w 21"/>
                <a:gd name="T21" fmla="*/ 24 h 25"/>
                <a:gd name="T22" fmla="*/ 6 w 21"/>
                <a:gd name="T23" fmla="*/ 22 h 25"/>
                <a:gd name="T24" fmla="*/ 8 w 21"/>
                <a:gd name="T25" fmla="*/ 22 h 25"/>
                <a:gd name="T26" fmla="*/ 9 w 21"/>
                <a:gd name="T27" fmla="*/ 22 h 25"/>
                <a:gd name="T28" fmla="*/ 12 w 21"/>
                <a:gd name="T29" fmla="*/ 21 h 25"/>
                <a:gd name="T30" fmla="*/ 14 w 21"/>
                <a:gd name="T31" fmla="*/ 20 h 25"/>
                <a:gd name="T32" fmla="*/ 17 w 21"/>
                <a:gd name="T33" fmla="*/ 18 h 25"/>
                <a:gd name="T34" fmla="*/ 20 w 21"/>
                <a:gd name="T35" fmla="*/ 20 h 25"/>
                <a:gd name="T36" fmla="*/ 19 w 21"/>
                <a:gd name="T37" fmla="*/ 16 h 25"/>
                <a:gd name="T38" fmla="*/ 17 w 21"/>
                <a:gd name="T39" fmla="*/ 12 h 25"/>
                <a:gd name="T40" fmla="*/ 12 w 21"/>
                <a:gd name="T41" fmla="*/ 0 h 25"/>
                <a:gd name="T42" fmla="*/ 5 w 21"/>
                <a:gd name="T43" fmla="*/ 1 h 25"/>
                <a:gd name="T44" fmla="*/ 5 w 21"/>
                <a:gd name="T45" fmla="*/ 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 h="25">
                  <a:moveTo>
                    <a:pt x="5" y="1"/>
                  </a:moveTo>
                  <a:cubicBezTo>
                    <a:pt x="3" y="2"/>
                    <a:pt x="2" y="6"/>
                    <a:pt x="4" y="7"/>
                  </a:cubicBezTo>
                  <a:cubicBezTo>
                    <a:pt x="7" y="10"/>
                    <a:pt x="2" y="9"/>
                    <a:pt x="1" y="9"/>
                  </a:cubicBezTo>
                  <a:cubicBezTo>
                    <a:pt x="1" y="9"/>
                    <a:pt x="3" y="11"/>
                    <a:pt x="3" y="11"/>
                  </a:cubicBezTo>
                  <a:cubicBezTo>
                    <a:pt x="3" y="13"/>
                    <a:pt x="3" y="13"/>
                    <a:pt x="2" y="14"/>
                  </a:cubicBezTo>
                  <a:cubicBezTo>
                    <a:pt x="2" y="14"/>
                    <a:pt x="3" y="15"/>
                    <a:pt x="3" y="16"/>
                  </a:cubicBezTo>
                  <a:cubicBezTo>
                    <a:pt x="2" y="17"/>
                    <a:pt x="1" y="20"/>
                    <a:pt x="1" y="20"/>
                  </a:cubicBezTo>
                  <a:cubicBezTo>
                    <a:pt x="1" y="20"/>
                    <a:pt x="3" y="20"/>
                    <a:pt x="3" y="21"/>
                  </a:cubicBezTo>
                  <a:cubicBezTo>
                    <a:pt x="3" y="21"/>
                    <a:pt x="0" y="23"/>
                    <a:pt x="0" y="24"/>
                  </a:cubicBezTo>
                  <a:cubicBezTo>
                    <a:pt x="0" y="24"/>
                    <a:pt x="1" y="23"/>
                    <a:pt x="2" y="23"/>
                  </a:cubicBezTo>
                  <a:cubicBezTo>
                    <a:pt x="2" y="23"/>
                    <a:pt x="2" y="25"/>
                    <a:pt x="3" y="24"/>
                  </a:cubicBezTo>
                  <a:cubicBezTo>
                    <a:pt x="3" y="23"/>
                    <a:pt x="5" y="22"/>
                    <a:pt x="6" y="22"/>
                  </a:cubicBezTo>
                  <a:cubicBezTo>
                    <a:pt x="7" y="21"/>
                    <a:pt x="6" y="25"/>
                    <a:pt x="8" y="22"/>
                  </a:cubicBezTo>
                  <a:cubicBezTo>
                    <a:pt x="9" y="20"/>
                    <a:pt x="8" y="21"/>
                    <a:pt x="9" y="22"/>
                  </a:cubicBezTo>
                  <a:cubicBezTo>
                    <a:pt x="9" y="22"/>
                    <a:pt x="12" y="21"/>
                    <a:pt x="12" y="21"/>
                  </a:cubicBezTo>
                  <a:cubicBezTo>
                    <a:pt x="14" y="21"/>
                    <a:pt x="13" y="20"/>
                    <a:pt x="14" y="20"/>
                  </a:cubicBezTo>
                  <a:cubicBezTo>
                    <a:pt x="16" y="20"/>
                    <a:pt x="16" y="19"/>
                    <a:pt x="17" y="18"/>
                  </a:cubicBezTo>
                  <a:cubicBezTo>
                    <a:pt x="18" y="16"/>
                    <a:pt x="19" y="19"/>
                    <a:pt x="20" y="20"/>
                  </a:cubicBezTo>
                  <a:cubicBezTo>
                    <a:pt x="21" y="20"/>
                    <a:pt x="19" y="16"/>
                    <a:pt x="19" y="16"/>
                  </a:cubicBezTo>
                  <a:cubicBezTo>
                    <a:pt x="18" y="15"/>
                    <a:pt x="17" y="14"/>
                    <a:pt x="17" y="12"/>
                  </a:cubicBezTo>
                  <a:cubicBezTo>
                    <a:pt x="17" y="7"/>
                    <a:pt x="14" y="4"/>
                    <a:pt x="12" y="0"/>
                  </a:cubicBezTo>
                  <a:cubicBezTo>
                    <a:pt x="10" y="2"/>
                    <a:pt x="8" y="1"/>
                    <a:pt x="5" y="1"/>
                  </a:cubicBezTo>
                  <a:cubicBezTo>
                    <a:pt x="5" y="2"/>
                    <a:pt x="6" y="1"/>
                    <a:pt x="5"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02" name="Freeform 724">
              <a:extLst>
                <a:ext uri="{FF2B5EF4-FFF2-40B4-BE49-F238E27FC236}">
                  <a16:creationId xmlns:a16="http://schemas.microsoft.com/office/drawing/2014/main" xmlns="" id="{0EF75F3C-46A6-48B9-BF11-49E8FB701E25}"/>
                </a:ext>
              </a:extLst>
            </p:cNvPr>
            <p:cNvSpPr>
              <a:spLocks/>
            </p:cNvSpPr>
            <p:nvPr/>
          </p:nvSpPr>
          <p:spPr bwMode="auto">
            <a:xfrm>
              <a:off x="16661613" y="5852738"/>
              <a:ext cx="256290" cy="262556"/>
            </a:xfrm>
            <a:custGeom>
              <a:avLst/>
              <a:gdLst>
                <a:gd name="T0" fmla="*/ 32 w 32"/>
                <a:gd name="T1" fmla="*/ 3 h 31"/>
                <a:gd name="T2" fmla="*/ 29 w 32"/>
                <a:gd name="T3" fmla="*/ 1 h 31"/>
                <a:gd name="T4" fmla="*/ 27 w 32"/>
                <a:gd name="T5" fmla="*/ 4 h 31"/>
                <a:gd name="T6" fmla="*/ 25 w 32"/>
                <a:gd name="T7" fmla="*/ 5 h 31"/>
                <a:gd name="T8" fmla="*/ 20 w 32"/>
                <a:gd name="T9" fmla="*/ 6 h 31"/>
                <a:gd name="T10" fmla="*/ 20 w 32"/>
                <a:gd name="T11" fmla="*/ 10 h 31"/>
                <a:gd name="T12" fmla="*/ 13 w 32"/>
                <a:gd name="T13" fmla="*/ 9 h 31"/>
                <a:gd name="T14" fmla="*/ 10 w 32"/>
                <a:gd name="T15" fmla="*/ 12 h 31"/>
                <a:gd name="T16" fmla="*/ 0 w 32"/>
                <a:gd name="T17" fmla="*/ 19 h 31"/>
                <a:gd name="T18" fmla="*/ 6 w 32"/>
                <a:gd name="T19" fmla="*/ 21 h 31"/>
                <a:gd name="T20" fmla="*/ 5 w 32"/>
                <a:gd name="T21" fmla="*/ 24 h 31"/>
                <a:gd name="T22" fmla="*/ 6 w 32"/>
                <a:gd name="T23" fmla="*/ 26 h 31"/>
                <a:gd name="T24" fmla="*/ 3 w 32"/>
                <a:gd name="T25" fmla="*/ 29 h 31"/>
                <a:gd name="T26" fmla="*/ 5 w 32"/>
                <a:gd name="T27" fmla="*/ 30 h 31"/>
                <a:gd name="T28" fmla="*/ 5 w 32"/>
                <a:gd name="T29" fmla="*/ 31 h 31"/>
                <a:gd name="T30" fmla="*/ 9 w 32"/>
                <a:gd name="T31" fmla="*/ 31 h 31"/>
                <a:gd name="T32" fmla="*/ 12 w 32"/>
                <a:gd name="T33" fmla="*/ 31 h 31"/>
                <a:gd name="T34" fmla="*/ 14 w 32"/>
                <a:gd name="T35" fmla="*/ 28 h 31"/>
                <a:gd name="T36" fmla="*/ 21 w 32"/>
                <a:gd name="T37" fmla="*/ 27 h 31"/>
                <a:gd name="T38" fmla="*/ 16 w 32"/>
                <a:gd name="T39" fmla="*/ 22 h 31"/>
                <a:gd name="T40" fmla="*/ 20 w 32"/>
                <a:gd name="T41" fmla="*/ 19 h 31"/>
                <a:gd name="T42" fmla="*/ 27 w 32"/>
                <a:gd name="T43" fmla="*/ 14 h 31"/>
                <a:gd name="T44" fmla="*/ 27 w 32"/>
                <a:gd name="T45" fmla="*/ 8 h 31"/>
                <a:gd name="T46" fmla="*/ 32 w 32"/>
                <a:gd name="T47" fmla="*/ 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 h="31">
                  <a:moveTo>
                    <a:pt x="32" y="3"/>
                  </a:moveTo>
                  <a:cubicBezTo>
                    <a:pt x="31" y="2"/>
                    <a:pt x="30" y="0"/>
                    <a:pt x="29" y="1"/>
                  </a:cubicBezTo>
                  <a:cubicBezTo>
                    <a:pt x="28" y="1"/>
                    <a:pt x="28" y="3"/>
                    <a:pt x="27" y="4"/>
                  </a:cubicBezTo>
                  <a:cubicBezTo>
                    <a:pt x="27" y="4"/>
                    <a:pt x="26" y="3"/>
                    <a:pt x="25" y="5"/>
                  </a:cubicBezTo>
                  <a:cubicBezTo>
                    <a:pt x="24" y="6"/>
                    <a:pt x="22" y="6"/>
                    <a:pt x="20" y="6"/>
                  </a:cubicBezTo>
                  <a:cubicBezTo>
                    <a:pt x="18" y="7"/>
                    <a:pt x="22" y="9"/>
                    <a:pt x="20" y="10"/>
                  </a:cubicBezTo>
                  <a:cubicBezTo>
                    <a:pt x="17" y="11"/>
                    <a:pt x="16" y="9"/>
                    <a:pt x="13" y="9"/>
                  </a:cubicBezTo>
                  <a:cubicBezTo>
                    <a:pt x="12" y="8"/>
                    <a:pt x="10" y="11"/>
                    <a:pt x="10" y="12"/>
                  </a:cubicBezTo>
                  <a:cubicBezTo>
                    <a:pt x="7" y="15"/>
                    <a:pt x="1" y="15"/>
                    <a:pt x="0" y="19"/>
                  </a:cubicBezTo>
                  <a:cubicBezTo>
                    <a:pt x="0" y="19"/>
                    <a:pt x="6" y="21"/>
                    <a:pt x="6" y="21"/>
                  </a:cubicBezTo>
                  <a:cubicBezTo>
                    <a:pt x="6" y="22"/>
                    <a:pt x="5" y="24"/>
                    <a:pt x="5" y="24"/>
                  </a:cubicBezTo>
                  <a:cubicBezTo>
                    <a:pt x="5" y="26"/>
                    <a:pt x="6" y="25"/>
                    <a:pt x="6" y="26"/>
                  </a:cubicBezTo>
                  <a:cubicBezTo>
                    <a:pt x="6" y="25"/>
                    <a:pt x="2" y="28"/>
                    <a:pt x="3" y="29"/>
                  </a:cubicBezTo>
                  <a:cubicBezTo>
                    <a:pt x="3" y="29"/>
                    <a:pt x="5" y="30"/>
                    <a:pt x="5" y="30"/>
                  </a:cubicBezTo>
                  <a:cubicBezTo>
                    <a:pt x="6" y="30"/>
                    <a:pt x="5" y="30"/>
                    <a:pt x="5" y="31"/>
                  </a:cubicBezTo>
                  <a:cubicBezTo>
                    <a:pt x="5" y="30"/>
                    <a:pt x="9" y="30"/>
                    <a:pt x="9" y="31"/>
                  </a:cubicBezTo>
                  <a:cubicBezTo>
                    <a:pt x="10" y="31"/>
                    <a:pt x="11" y="31"/>
                    <a:pt x="12" y="31"/>
                  </a:cubicBezTo>
                  <a:cubicBezTo>
                    <a:pt x="12" y="31"/>
                    <a:pt x="13" y="29"/>
                    <a:pt x="14" y="28"/>
                  </a:cubicBezTo>
                  <a:cubicBezTo>
                    <a:pt x="17" y="28"/>
                    <a:pt x="19" y="29"/>
                    <a:pt x="21" y="27"/>
                  </a:cubicBezTo>
                  <a:cubicBezTo>
                    <a:pt x="21" y="25"/>
                    <a:pt x="16" y="23"/>
                    <a:pt x="16" y="22"/>
                  </a:cubicBezTo>
                  <a:cubicBezTo>
                    <a:pt x="17" y="21"/>
                    <a:pt x="18" y="20"/>
                    <a:pt x="20" y="19"/>
                  </a:cubicBezTo>
                  <a:cubicBezTo>
                    <a:pt x="22" y="17"/>
                    <a:pt x="24" y="15"/>
                    <a:pt x="27" y="14"/>
                  </a:cubicBezTo>
                  <a:cubicBezTo>
                    <a:pt x="29" y="12"/>
                    <a:pt x="26" y="9"/>
                    <a:pt x="27" y="8"/>
                  </a:cubicBezTo>
                  <a:cubicBezTo>
                    <a:pt x="29" y="6"/>
                    <a:pt x="30" y="4"/>
                    <a:pt x="32" y="3"/>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03" name="Freeform 725">
              <a:extLst>
                <a:ext uri="{FF2B5EF4-FFF2-40B4-BE49-F238E27FC236}">
                  <a16:creationId xmlns:a16="http://schemas.microsoft.com/office/drawing/2014/main" xmlns="" id="{82B11A80-1C29-48BB-A3EA-1B1C8971665B}"/>
                </a:ext>
              </a:extLst>
            </p:cNvPr>
            <p:cNvSpPr>
              <a:spLocks/>
            </p:cNvSpPr>
            <p:nvPr/>
          </p:nvSpPr>
          <p:spPr bwMode="auto">
            <a:xfrm>
              <a:off x="11361340" y="5183369"/>
              <a:ext cx="190855" cy="210619"/>
            </a:xfrm>
            <a:custGeom>
              <a:avLst/>
              <a:gdLst>
                <a:gd name="T0" fmla="*/ 21 w 24"/>
                <a:gd name="T1" fmla="*/ 8 h 25"/>
                <a:gd name="T2" fmla="*/ 18 w 24"/>
                <a:gd name="T3" fmla="*/ 5 h 25"/>
                <a:gd name="T4" fmla="*/ 15 w 24"/>
                <a:gd name="T5" fmla="*/ 6 h 25"/>
                <a:gd name="T6" fmla="*/ 16 w 24"/>
                <a:gd name="T7" fmla="*/ 1 h 25"/>
                <a:gd name="T8" fmla="*/ 10 w 24"/>
                <a:gd name="T9" fmla="*/ 1 h 25"/>
                <a:gd name="T10" fmla="*/ 10 w 24"/>
                <a:gd name="T11" fmla="*/ 2 h 25"/>
                <a:gd name="T12" fmla="*/ 9 w 24"/>
                <a:gd name="T13" fmla="*/ 3 h 25"/>
                <a:gd name="T14" fmla="*/ 11 w 24"/>
                <a:gd name="T15" fmla="*/ 4 h 25"/>
                <a:gd name="T16" fmla="*/ 9 w 24"/>
                <a:gd name="T17" fmla="*/ 5 h 25"/>
                <a:gd name="T18" fmla="*/ 2 w 24"/>
                <a:gd name="T19" fmla="*/ 6 h 25"/>
                <a:gd name="T20" fmla="*/ 3 w 24"/>
                <a:gd name="T21" fmla="*/ 7 h 25"/>
                <a:gd name="T22" fmla="*/ 2 w 24"/>
                <a:gd name="T23" fmla="*/ 8 h 25"/>
                <a:gd name="T24" fmla="*/ 2 w 24"/>
                <a:gd name="T25" fmla="*/ 8 h 25"/>
                <a:gd name="T26" fmla="*/ 1 w 24"/>
                <a:gd name="T27" fmla="*/ 8 h 25"/>
                <a:gd name="T28" fmla="*/ 3 w 24"/>
                <a:gd name="T29" fmla="*/ 10 h 25"/>
                <a:gd name="T30" fmla="*/ 6 w 24"/>
                <a:gd name="T31" fmla="*/ 13 h 25"/>
                <a:gd name="T32" fmla="*/ 5 w 24"/>
                <a:gd name="T33" fmla="*/ 17 h 25"/>
                <a:gd name="T34" fmla="*/ 1 w 24"/>
                <a:gd name="T35" fmla="*/ 20 h 25"/>
                <a:gd name="T36" fmla="*/ 3 w 24"/>
                <a:gd name="T37" fmla="*/ 20 h 25"/>
                <a:gd name="T38" fmla="*/ 0 w 24"/>
                <a:gd name="T39" fmla="*/ 22 h 25"/>
                <a:gd name="T40" fmla="*/ 3 w 24"/>
                <a:gd name="T41" fmla="*/ 21 h 25"/>
                <a:gd name="T42" fmla="*/ 2 w 24"/>
                <a:gd name="T43" fmla="*/ 24 h 25"/>
                <a:gd name="T44" fmla="*/ 4 w 24"/>
                <a:gd name="T45" fmla="*/ 23 h 25"/>
                <a:gd name="T46" fmla="*/ 4 w 24"/>
                <a:gd name="T47" fmla="*/ 25 h 25"/>
                <a:gd name="T48" fmla="*/ 8 w 24"/>
                <a:gd name="T49" fmla="*/ 24 h 25"/>
                <a:gd name="T50" fmla="*/ 17 w 24"/>
                <a:gd name="T51" fmla="*/ 20 h 25"/>
                <a:gd name="T52" fmla="*/ 22 w 24"/>
                <a:gd name="T53" fmla="*/ 16 h 25"/>
                <a:gd name="T54" fmla="*/ 21 w 24"/>
                <a:gd name="T55" fmla="*/ 8 h 25"/>
                <a:gd name="T56" fmla="*/ 21 w 24"/>
                <a:gd name="T57" fmla="*/ 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4" h="25">
                  <a:moveTo>
                    <a:pt x="21" y="8"/>
                  </a:moveTo>
                  <a:cubicBezTo>
                    <a:pt x="20" y="8"/>
                    <a:pt x="19" y="5"/>
                    <a:pt x="18" y="5"/>
                  </a:cubicBezTo>
                  <a:cubicBezTo>
                    <a:pt x="16" y="6"/>
                    <a:pt x="17" y="7"/>
                    <a:pt x="15" y="6"/>
                  </a:cubicBezTo>
                  <a:cubicBezTo>
                    <a:pt x="11" y="5"/>
                    <a:pt x="15" y="3"/>
                    <a:pt x="16" y="1"/>
                  </a:cubicBezTo>
                  <a:cubicBezTo>
                    <a:pt x="14" y="1"/>
                    <a:pt x="11" y="0"/>
                    <a:pt x="10" y="1"/>
                  </a:cubicBezTo>
                  <a:cubicBezTo>
                    <a:pt x="10" y="1"/>
                    <a:pt x="12" y="1"/>
                    <a:pt x="10" y="2"/>
                  </a:cubicBezTo>
                  <a:cubicBezTo>
                    <a:pt x="10" y="2"/>
                    <a:pt x="8" y="3"/>
                    <a:pt x="9" y="3"/>
                  </a:cubicBezTo>
                  <a:cubicBezTo>
                    <a:pt x="9" y="4"/>
                    <a:pt x="11" y="3"/>
                    <a:pt x="11" y="4"/>
                  </a:cubicBezTo>
                  <a:cubicBezTo>
                    <a:pt x="12" y="5"/>
                    <a:pt x="9" y="5"/>
                    <a:pt x="9" y="5"/>
                  </a:cubicBezTo>
                  <a:cubicBezTo>
                    <a:pt x="7" y="6"/>
                    <a:pt x="3" y="5"/>
                    <a:pt x="2" y="6"/>
                  </a:cubicBezTo>
                  <a:cubicBezTo>
                    <a:pt x="2" y="6"/>
                    <a:pt x="3" y="6"/>
                    <a:pt x="3" y="7"/>
                  </a:cubicBezTo>
                  <a:cubicBezTo>
                    <a:pt x="3" y="7"/>
                    <a:pt x="1" y="7"/>
                    <a:pt x="2" y="8"/>
                  </a:cubicBezTo>
                  <a:cubicBezTo>
                    <a:pt x="2" y="8"/>
                    <a:pt x="2" y="8"/>
                    <a:pt x="2" y="8"/>
                  </a:cubicBezTo>
                  <a:cubicBezTo>
                    <a:pt x="3" y="8"/>
                    <a:pt x="1" y="8"/>
                    <a:pt x="1" y="8"/>
                  </a:cubicBezTo>
                  <a:cubicBezTo>
                    <a:pt x="1" y="9"/>
                    <a:pt x="5" y="9"/>
                    <a:pt x="3" y="10"/>
                  </a:cubicBezTo>
                  <a:cubicBezTo>
                    <a:pt x="0" y="12"/>
                    <a:pt x="4" y="13"/>
                    <a:pt x="6" y="13"/>
                  </a:cubicBezTo>
                  <a:cubicBezTo>
                    <a:pt x="7" y="13"/>
                    <a:pt x="5" y="16"/>
                    <a:pt x="5" y="17"/>
                  </a:cubicBezTo>
                  <a:cubicBezTo>
                    <a:pt x="4" y="17"/>
                    <a:pt x="2" y="21"/>
                    <a:pt x="1" y="20"/>
                  </a:cubicBezTo>
                  <a:cubicBezTo>
                    <a:pt x="1" y="20"/>
                    <a:pt x="3" y="20"/>
                    <a:pt x="3" y="20"/>
                  </a:cubicBezTo>
                  <a:cubicBezTo>
                    <a:pt x="2" y="21"/>
                    <a:pt x="1" y="20"/>
                    <a:pt x="0" y="22"/>
                  </a:cubicBezTo>
                  <a:cubicBezTo>
                    <a:pt x="0" y="22"/>
                    <a:pt x="3" y="21"/>
                    <a:pt x="3" y="21"/>
                  </a:cubicBezTo>
                  <a:cubicBezTo>
                    <a:pt x="3" y="21"/>
                    <a:pt x="2" y="23"/>
                    <a:pt x="2" y="24"/>
                  </a:cubicBezTo>
                  <a:cubicBezTo>
                    <a:pt x="2" y="24"/>
                    <a:pt x="4" y="23"/>
                    <a:pt x="4" y="23"/>
                  </a:cubicBezTo>
                  <a:cubicBezTo>
                    <a:pt x="4" y="23"/>
                    <a:pt x="4" y="24"/>
                    <a:pt x="4" y="25"/>
                  </a:cubicBezTo>
                  <a:cubicBezTo>
                    <a:pt x="5" y="25"/>
                    <a:pt x="7" y="24"/>
                    <a:pt x="8" y="24"/>
                  </a:cubicBezTo>
                  <a:cubicBezTo>
                    <a:pt x="11" y="23"/>
                    <a:pt x="14" y="20"/>
                    <a:pt x="17" y="20"/>
                  </a:cubicBezTo>
                  <a:cubicBezTo>
                    <a:pt x="21" y="20"/>
                    <a:pt x="20" y="19"/>
                    <a:pt x="22" y="16"/>
                  </a:cubicBezTo>
                  <a:cubicBezTo>
                    <a:pt x="24" y="13"/>
                    <a:pt x="21" y="11"/>
                    <a:pt x="21" y="8"/>
                  </a:cubicBezTo>
                  <a:cubicBezTo>
                    <a:pt x="20" y="8"/>
                    <a:pt x="21" y="9"/>
                    <a:pt x="21" y="8"/>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04" name="Freeform 726">
              <a:extLst>
                <a:ext uri="{FF2B5EF4-FFF2-40B4-BE49-F238E27FC236}">
                  <a16:creationId xmlns:a16="http://schemas.microsoft.com/office/drawing/2014/main" xmlns="" id="{401A5AAF-ECA5-40F5-BE76-78FCFD9B530F}"/>
                </a:ext>
              </a:extLst>
            </p:cNvPr>
            <p:cNvSpPr>
              <a:spLocks/>
            </p:cNvSpPr>
            <p:nvPr/>
          </p:nvSpPr>
          <p:spPr bwMode="auto">
            <a:xfrm>
              <a:off x="11456764" y="5174716"/>
              <a:ext cx="128145" cy="83670"/>
            </a:xfrm>
            <a:custGeom>
              <a:avLst/>
              <a:gdLst>
                <a:gd name="T0" fmla="*/ 1 w 16"/>
                <a:gd name="T1" fmla="*/ 6 h 10"/>
                <a:gd name="T2" fmla="*/ 4 w 16"/>
                <a:gd name="T3" fmla="*/ 8 h 10"/>
                <a:gd name="T4" fmla="*/ 5 w 16"/>
                <a:gd name="T5" fmla="*/ 7 h 10"/>
                <a:gd name="T6" fmla="*/ 8 w 16"/>
                <a:gd name="T7" fmla="*/ 8 h 10"/>
                <a:gd name="T8" fmla="*/ 11 w 16"/>
                <a:gd name="T9" fmla="*/ 4 h 10"/>
                <a:gd name="T10" fmla="*/ 11 w 16"/>
                <a:gd name="T11" fmla="*/ 2 h 10"/>
                <a:gd name="T12" fmla="*/ 7 w 16"/>
                <a:gd name="T13" fmla="*/ 1 h 10"/>
                <a:gd name="T14" fmla="*/ 4 w 16"/>
                <a:gd name="T15" fmla="*/ 2 h 10"/>
                <a:gd name="T16" fmla="*/ 1 w 16"/>
                <a:gd name="T17" fmla="*/ 6 h 10"/>
                <a:gd name="T18" fmla="*/ 1 w 16"/>
                <a:gd name="T19"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0">
                  <a:moveTo>
                    <a:pt x="1" y="6"/>
                  </a:moveTo>
                  <a:cubicBezTo>
                    <a:pt x="0" y="7"/>
                    <a:pt x="3" y="8"/>
                    <a:pt x="4" y="8"/>
                  </a:cubicBezTo>
                  <a:cubicBezTo>
                    <a:pt x="4" y="8"/>
                    <a:pt x="5" y="7"/>
                    <a:pt x="5" y="7"/>
                  </a:cubicBezTo>
                  <a:cubicBezTo>
                    <a:pt x="6" y="6"/>
                    <a:pt x="7" y="7"/>
                    <a:pt x="8" y="8"/>
                  </a:cubicBezTo>
                  <a:cubicBezTo>
                    <a:pt x="10" y="10"/>
                    <a:pt x="16" y="5"/>
                    <a:pt x="11" y="4"/>
                  </a:cubicBezTo>
                  <a:cubicBezTo>
                    <a:pt x="12" y="4"/>
                    <a:pt x="11" y="2"/>
                    <a:pt x="11" y="2"/>
                  </a:cubicBezTo>
                  <a:cubicBezTo>
                    <a:pt x="10" y="0"/>
                    <a:pt x="9" y="0"/>
                    <a:pt x="7" y="1"/>
                  </a:cubicBezTo>
                  <a:cubicBezTo>
                    <a:pt x="6" y="1"/>
                    <a:pt x="4" y="1"/>
                    <a:pt x="4" y="2"/>
                  </a:cubicBezTo>
                  <a:cubicBezTo>
                    <a:pt x="3" y="3"/>
                    <a:pt x="1" y="4"/>
                    <a:pt x="1" y="6"/>
                  </a:cubicBezTo>
                  <a:cubicBezTo>
                    <a:pt x="1" y="6"/>
                    <a:pt x="1" y="5"/>
                    <a:pt x="1" y="6"/>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05" name="Freeform 727">
              <a:extLst>
                <a:ext uri="{FF2B5EF4-FFF2-40B4-BE49-F238E27FC236}">
                  <a16:creationId xmlns:a16="http://schemas.microsoft.com/office/drawing/2014/main" xmlns="" id="{A11BD58B-8302-4157-90C7-8C27363BA649}"/>
                </a:ext>
              </a:extLst>
            </p:cNvPr>
            <p:cNvSpPr>
              <a:spLocks/>
            </p:cNvSpPr>
            <p:nvPr/>
          </p:nvSpPr>
          <p:spPr bwMode="auto">
            <a:xfrm>
              <a:off x="11410415" y="5809461"/>
              <a:ext cx="501671" cy="389505"/>
            </a:xfrm>
            <a:custGeom>
              <a:avLst/>
              <a:gdLst>
                <a:gd name="T0" fmla="*/ 58 w 63"/>
                <a:gd name="T1" fmla="*/ 8 h 46"/>
                <a:gd name="T2" fmla="*/ 52 w 63"/>
                <a:gd name="T3" fmla="*/ 6 h 46"/>
                <a:gd name="T4" fmla="*/ 49 w 63"/>
                <a:gd name="T5" fmla="*/ 6 h 46"/>
                <a:gd name="T6" fmla="*/ 45 w 63"/>
                <a:gd name="T7" fmla="*/ 6 h 46"/>
                <a:gd name="T8" fmla="*/ 40 w 63"/>
                <a:gd name="T9" fmla="*/ 4 h 46"/>
                <a:gd name="T10" fmla="*/ 38 w 63"/>
                <a:gd name="T11" fmla="*/ 2 h 46"/>
                <a:gd name="T12" fmla="*/ 35 w 63"/>
                <a:gd name="T13" fmla="*/ 2 h 46"/>
                <a:gd name="T14" fmla="*/ 31 w 63"/>
                <a:gd name="T15" fmla="*/ 2 h 46"/>
                <a:gd name="T16" fmla="*/ 27 w 63"/>
                <a:gd name="T17" fmla="*/ 2 h 46"/>
                <a:gd name="T18" fmla="*/ 17 w 63"/>
                <a:gd name="T19" fmla="*/ 1 h 46"/>
                <a:gd name="T20" fmla="*/ 8 w 63"/>
                <a:gd name="T21" fmla="*/ 0 h 46"/>
                <a:gd name="T22" fmla="*/ 2 w 63"/>
                <a:gd name="T23" fmla="*/ 3 h 46"/>
                <a:gd name="T24" fmla="*/ 2 w 63"/>
                <a:gd name="T25" fmla="*/ 6 h 46"/>
                <a:gd name="T26" fmla="*/ 2 w 63"/>
                <a:gd name="T27" fmla="*/ 11 h 46"/>
                <a:gd name="T28" fmla="*/ 5 w 63"/>
                <a:gd name="T29" fmla="*/ 10 h 46"/>
                <a:gd name="T30" fmla="*/ 7 w 63"/>
                <a:gd name="T31" fmla="*/ 12 h 46"/>
                <a:gd name="T32" fmla="*/ 12 w 63"/>
                <a:gd name="T33" fmla="*/ 11 h 46"/>
                <a:gd name="T34" fmla="*/ 14 w 63"/>
                <a:gd name="T35" fmla="*/ 14 h 46"/>
                <a:gd name="T36" fmla="*/ 13 w 63"/>
                <a:gd name="T37" fmla="*/ 20 h 46"/>
                <a:gd name="T38" fmla="*/ 12 w 63"/>
                <a:gd name="T39" fmla="*/ 25 h 46"/>
                <a:gd name="T40" fmla="*/ 12 w 63"/>
                <a:gd name="T41" fmla="*/ 28 h 46"/>
                <a:gd name="T42" fmla="*/ 10 w 63"/>
                <a:gd name="T43" fmla="*/ 33 h 46"/>
                <a:gd name="T44" fmla="*/ 10 w 63"/>
                <a:gd name="T45" fmla="*/ 38 h 46"/>
                <a:gd name="T46" fmla="*/ 17 w 63"/>
                <a:gd name="T47" fmla="*/ 44 h 46"/>
                <a:gd name="T48" fmla="*/ 20 w 63"/>
                <a:gd name="T49" fmla="*/ 45 h 46"/>
                <a:gd name="T50" fmla="*/ 21 w 63"/>
                <a:gd name="T51" fmla="*/ 43 h 46"/>
                <a:gd name="T52" fmla="*/ 24 w 63"/>
                <a:gd name="T53" fmla="*/ 42 h 46"/>
                <a:gd name="T54" fmla="*/ 36 w 63"/>
                <a:gd name="T55" fmla="*/ 41 h 46"/>
                <a:gd name="T56" fmla="*/ 39 w 63"/>
                <a:gd name="T57" fmla="*/ 38 h 46"/>
                <a:gd name="T58" fmla="*/ 43 w 63"/>
                <a:gd name="T59" fmla="*/ 35 h 46"/>
                <a:gd name="T60" fmla="*/ 47 w 63"/>
                <a:gd name="T61" fmla="*/ 30 h 46"/>
                <a:gd name="T62" fmla="*/ 45 w 63"/>
                <a:gd name="T63" fmla="*/ 26 h 46"/>
                <a:gd name="T64" fmla="*/ 48 w 63"/>
                <a:gd name="T65" fmla="*/ 21 h 46"/>
                <a:gd name="T66" fmla="*/ 50 w 63"/>
                <a:gd name="T67" fmla="*/ 19 h 46"/>
                <a:gd name="T68" fmla="*/ 51 w 63"/>
                <a:gd name="T69" fmla="*/ 17 h 46"/>
                <a:gd name="T70" fmla="*/ 60 w 63"/>
                <a:gd name="T71" fmla="*/ 13 h 46"/>
                <a:gd name="T72" fmla="*/ 63 w 63"/>
                <a:gd name="T73" fmla="*/ 9 h 46"/>
                <a:gd name="T74" fmla="*/ 58 w 63"/>
                <a:gd name="T75" fmla="*/ 8 h 46"/>
                <a:gd name="T76" fmla="*/ 58 w 63"/>
                <a:gd name="T77" fmla="*/ 8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3" h="46">
                  <a:moveTo>
                    <a:pt x="58" y="8"/>
                  </a:moveTo>
                  <a:cubicBezTo>
                    <a:pt x="55" y="8"/>
                    <a:pt x="54" y="7"/>
                    <a:pt x="52" y="6"/>
                  </a:cubicBezTo>
                  <a:cubicBezTo>
                    <a:pt x="51" y="5"/>
                    <a:pt x="50" y="6"/>
                    <a:pt x="49" y="6"/>
                  </a:cubicBezTo>
                  <a:cubicBezTo>
                    <a:pt x="48" y="6"/>
                    <a:pt x="46" y="6"/>
                    <a:pt x="45" y="6"/>
                  </a:cubicBezTo>
                  <a:cubicBezTo>
                    <a:pt x="43" y="5"/>
                    <a:pt x="41" y="4"/>
                    <a:pt x="40" y="4"/>
                  </a:cubicBezTo>
                  <a:cubicBezTo>
                    <a:pt x="39" y="3"/>
                    <a:pt x="39" y="3"/>
                    <a:pt x="38" y="2"/>
                  </a:cubicBezTo>
                  <a:cubicBezTo>
                    <a:pt x="37" y="3"/>
                    <a:pt x="36" y="2"/>
                    <a:pt x="35" y="2"/>
                  </a:cubicBezTo>
                  <a:cubicBezTo>
                    <a:pt x="33" y="1"/>
                    <a:pt x="32" y="2"/>
                    <a:pt x="31" y="2"/>
                  </a:cubicBezTo>
                  <a:cubicBezTo>
                    <a:pt x="29" y="2"/>
                    <a:pt x="28" y="2"/>
                    <a:pt x="27" y="2"/>
                  </a:cubicBezTo>
                  <a:cubicBezTo>
                    <a:pt x="24" y="2"/>
                    <a:pt x="21" y="1"/>
                    <a:pt x="17" y="1"/>
                  </a:cubicBezTo>
                  <a:cubicBezTo>
                    <a:pt x="15" y="1"/>
                    <a:pt x="11" y="0"/>
                    <a:pt x="8" y="0"/>
                  </a:cubicBezTo>
                  <a:cubicBezTo>
                    <a:pt x="7" y="1"/>
                    <a:pt x="4" y="2"/>
                    <a:pt x="2" y="3"/>
                  </a:cubicBezTo>
                  <a:cubicBezTo>
                    <a:pt x="0" y="4"/>
                    <a:pt x="1" y="5"/>
                    <a:pt x="2" y="6"/>
                  </a:cubicBezTo>
                  <a:cubicBezTo>
                    <a:pt x="2" y="8"/>
                    <a:pt x="2" y="9"/>
                    <a:pt x="2" y="11"/>
                  </a:cubicBezTo>
                  <a:cubicBezTo>
                    <a:pt x="3" y="11"/>
                    <a:pt x="5" y="10"/>
                    <a:pt x="5" y="10"/>
                  </a:cubicBezTo>
                  <a:cubicBezTo>
                    <a:pt x="6" y="10"/>
                    <a:pt x="5" y="12"/>
                    <a:pt x="7" y="12"/>
                  </a:cubicBezTo>
                  <a:cubicBezTo>
                    <a:pt x="9" y="12"/>
                    <a:pt x="10" y="11"/>
                    <a:pt x="12" y="11"/>
                  </a:cubicBezTo>
                  <a:cubicBezTo>
                    <a:pt x="14" y="10"/>
                    <a:pt x="16" y="13"/>
                    <a:pt x="14" y="14"/>
                  </a:cubicBezTo>
                  <a:cubicBezTo>
                    <a:pt x="12" y="16"/>
                    <a:pt x="13" y="17"/>
                    <a:pt x="13" y="20"/>
                  </a:cubicBezTo>
                  <a:cubicBezTo>
                    <a:pt x="12" y="21"/>
                    <a:pt x="13" y="24"/>
                    <a:pt x="12" y="25"/>
                  </a:cubicBezTo>
                  <a:cubicBezTo>
                    <a:pt x="9" y="25"/>
                    <a:pt x="10" y="26"/>
                    <a:pt x="12" y="28"/>
                  </a:cubicBezTo>
                  <a:cubicBezTo>
                    <a:pt x="13" y="29"/>
                    <a:pt x="10" y="31"/>
                    <a:pt x="10" y="33"/>
                  </a:cubicBezTo>
                  <a:cubicBezTo>
                    <a:pt x="12" y="35"/>
                    <a:pt x="10" y="36"/>
                    <a:pt x="10" y="38"/>
                  </a:cubicBezTo>
                  <a:cubicBezTo>
                    <a:pt x="13" y="37"/>
                    <a:pt x="15" y="42"/>
                    <a:pt x="17" y="44"/>
                  </a:cubicBezTo>
                  <a:cubicBezTo>
                    <a:pt x="17" y="45"/>
                    <a:pt x="19" y="46"/>
                    <a:pt x="20" y="45"/>
                  </a:cubicBezTo>
                  <a:cubicBezTo>
                    <a:pt x="20" y="45"/>
                    <a:pt x="21" y="44"/>
                    <a:pt x="21" y="43"/>
                  </a:cubicBezTo>
                  <a:cubicBezTo>
                    <a:pt x="22" y="43"/>
                    <a:pt x="24" y="42"/>
                    <a:pt x="24" y="42"/>
                  </a:cubicBezTo>
                  <a:cubicBezTo>
                    <a:pt x="28" y="41"/>
                    <a:pt x="32" y="42"/>
                    <a:pt x="36" y="41"/>
                  </a:cubicBezTo>
                  <a:cubicBezTo>
                    <a:pt x="37" y="40"/>
                    <a:pt x="37" y="39"/>
                    <a:pt x="39" y="38"/>
                  </a:cubicBezTo>
                  <a:cubicBezTo>
                    <a:pt x="41" y="37"/>
                    <a:pt x="42" y="36"/>
                    <a:pt x="43" y="35"/>
                  </a:cubicBezTo>
                  <a:cubicBezTo>
                    <a:pt x="44" y="32"/>
                    <a:pt x="45" y="31"/>
                    <a:pt x="47" y="30"/>
                  </a:cubicBezTo>
                  <a:cubicBezTo>
                    <a:pt x="48" y="29"/>
                    <a:pt x="46" y="27"/>
                    <a:pt x="45" y="26"/>
                  </a:cubicBezTo>
                  <a:cubicBezTo>
                    <a:pt x="45" y="25"/>
                    <a:pt x="47" y="22"/>
                    <a:pt x="48" y="21"/>
                  </a:cubicBezTo>
                  <a:cubicBezTo>
                    <a:pt x="48" y="21"/>
                    <a:pt x="49" y="20"/>
                    <a:pt x="50" y="19"/>
                  </a:cubicBezTo>
                  <a:cubicBezTo>
                    <a:pt x="50" y="19"/>
                    <a:pt x="50" y="17"/>
                    <a:pt x="51" y="17"/>
                  </a:cubicBezTo>
                  <a:cubicBezTo>
                    <a:pt x="54" y="15"/>
                    <a:pt x="57" y="14"/>
                    <a:pt x="60" y="13"/>
                  </a:cubicBezTo>
                  <a:cubicBezTo>
                    <a:pt x="61" y="12"/>
                    <a:pt x="63" y="11"/>
                    <a:pt x="63" y="9"/>
                  </a:cubicBezTo>
                  <a:cubicBezTo>
                    <a:pt x="62" y="7"/>
                    <a:pt x="60" y="9"/>
                    <a:pt x="58" y="8"/>
                  </a:cubicBezTo>
                  <a:cubicBezTo>
                    <a:pt x="55" y="8"/>
                    <a:pt x="60" y="9"/>
                    <a:pt x="58" y="8"/>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06" name="Freeform 728">
              <a:extLst>
                <a:ext uri="{FF2B5EF4-FFF2-40B4-BE49-F238E27FC236}">
                  <a16:creationId xmlns:a16="http://schemas.microsoft.com/office/drawing/2014/main" xmlns="" id="{AC12AC86-5C01-40BC-8F99-600B61D4DDCE}"/>
                </a:ext>
              </a:extLst>
            </p:cNvPr>
            <p:cNvSpPr>
              <a:spLocks/>
            </p:cNvSpPr>
            <p:nvPr/>
          </p:nvSpPr>
          <p:spPr bwMode="auto">
            <a:xfrm>
              <a:off x="11410415" y="5893133"/>
              <a:ext cx="128145" cy="256786"/>
            </a:xfrm>
            <a:custGeom>
              <a:avLst/>
              <a:gdLst>
                <a:gd name="T0" fmla="*/ 11 w 16"/>
                <a:gd name="T1" fmla="*/ 25 h 30"/>
                <a:gd name="T2" fmla="*/ 11 w 16"/>
                <a:gd name="T3" fmla="*/ 21 h 30"/>
                <a:gd name="T4" fmla="*/ 10 w 16"/>
                <a:gd name="T5" fmla="*/ 16 h 30"/>
                <a:gd name="T6" fmla="*/ 12 w 16"/>
                <a:gd name="T7" fmla="*/ 14 h 30"/>
                <a:gd name="T8" fmla="*/ 13 w 16"/>
                <a:gd name="T9" fmla="*/ 9 h 30"/>
                <a:gd name="T10" fmla="*/ 14 w 16"/>
                <a:gd name="T11" fmla="*/ 4 h 30"/>
                <a:gd name="T12" fmla="*/ 12 w 16"/>
                <a:gd name="T13" fmla="*/ 1 h 30"/>
                <a:gd name="T14" fmla="*/ 7 w 16"/>
                <a:gd name="T15" fmla="*/ 2 h 30"/>
                <a:gd name="T16" fmla="*/ 5 w 16"/>
                <a:gd name="T17" fmla="*/ 0 h 30"/>
                <a:gd name="T18" fmla="*/ 4 w 16"/>
                <a:gd name="T19" fmla="*/ 0 h 30"/>
                <a:gd name="T20" fmla="*/ 3 w 16"/>
                <a:gd name="T21" fmla="*/ 4 h 30"/>
                <a:gd name="T22" fmla="*/ 3 w 16"/>
                <a:gd name="T23" fmla="*/ 8 h 30"/>
                <a:gd name="T24" fmla="*/ 2 w 16"/>
                <a:gd name="T25" fmla="*/ 13 h 30"/>
                <a:gd name="T26" fmla="*/ 0 w 16"/>
                <a:gd name="T27" fmla="*/ 20 h 30"/>
                <a:gd name="T28" fmla="*/ 2 w 16"/>
                <a:gd name="T29" fmla="*/ 22 h 30"/>
                <a:gd name="T30" fmla="*/ 2 w 16"/>
                <a:gd name="T31" fmla="*/ 28 h 30"/>
                <a:gd name="T32" fmla="*/ 6 w 16"/>
                <a:gd name="T33" fmla="*/ 30 h 30"/>
                <a:gd name="T34" fmla="*/ 11 w 16"/>
                <a:gd name="T35" fmla="*/ 25 h 30"/>
                <a:gd name="T36" fmla="*/ 11 w 16"/>
                <a:gd name="T37" fmla="*/ 2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 h="30">
                  <a:moveTo>
                    <a:pt x="11" y="25"/>
                  </a:moveTo>
                  <a:cubicBezTo>
                    <a:pt x="12" y="23"/>
                    <a:pt x="10" y="22"/>
                    <a:pt x="11" y="21"/>
                  </a:cubicBezTo>
                  <a:cubicBezTo>
                    <a:pt x="12" y="18"/>
                    <a:pt x="12" y="18"/>
                    <a:pt x="10" y="16"/>
                  </a:cubicBezTo>
                  <a:cubicBezTo>
                    <a:pt x="9" y="14"/>
                    <a:pt x="11" y="15"/>
                    <a:pt x="12" y="14"/>
                  </a:cubicBezTo>
                  <a:cubicBezTo>
                    <a:pt x="13" y="13"/>
                    <a:pt x="13" y="10"/>
                    <a:pt x="13" y="9"/>
                  </a:cubicBezTo>
                  <a:cubicBezTo>
                    <a:pt x="13" y="6"/>
                    <a:pt x="12" y="6"/>
                    <a:pt x="14" y="4"/>
                  </a:cubicBezTo>
                  <a:cubicBezTo>
                    <a:pt x="16" y="3"/>
                    <a:pt x="14" y="0"/>
                    <a:pt x="12" y="1"/>
                  </a:cubicBezTo>
                  <a:cubicBezTo>
                    <a:pt x="10" y="1"/>
                    <a:pt x="9" y="2"/>
                    <a:pt x="7" y="2"/>
                  </a:cubicBezTo>
                  <a:cubicBezTo>
                    <a:pt x="5" y="2"/>
                    <a:pt x="6" y="0"/>
                    <a:pt x="5" y="0"/>
                  </a:cubicBezTo>
                  <a:cubicBezTo>
                    <a:pt x="6" y="0"/>
                    <a:pt x="3" y="0"/>
                    <a:pt x="4" y="0"/>
                  </a:cubicBezTo>
                  <a:cubicBezTo>
                    <a:pt x="2" y="1"/>
                    <a:pt x="3" y="2"/>
                    <a:pt x="3" y="4"/>
                  </a:cubicBezTo>
                  <a:cubicBezTo>
                    <a:pt x="3" y="5"/>
                    <a:pt x="3" y="7"/>
                    <a:pt x="3" y="8"/>
                  </a:cubicBezTo>
                  <a:cubicBezTo>
                    <a:pt x="2" y="10"/>
                    <a:pt x="2" y="12"/>
                    <a:pt x="2" y="13"/>
                  </a:cubicBezTo>
                  <a:cubicBezTo>
                    <a:pt x="1" y="16"/>
                    <a:pt x="0" y="17"/>
                    <a:pt x="0" y="20"/>
                  </a:cubicBezTo>
                  <a:cubicBezTo>
                    <a:pt x="1" y="21"/>
                    <a:pt x="2" y="20"/>
                    <a:pt x="2" y="22"/>
                  </a:cubicBezTo>
                  <a:cubicBezTo>
                    <a:pt x="3" y="23"/>
                    <a:pt x="2" y="26"/>
                    <a:pt x="2" y="28"/>
                  </a:cubicBezTo>
                  <a:cubicBezTo>
                    <a:pt x="2" y="30"/>
                    <a:pt x="4" y="30"/>
                    <a:pt x="6" y="30"/>
                  </a:cubicBezTo>
                  <a:cubicBezTo>
                    <a:pt x="10" y="30"/>
                    <a:pt x="9" y="27"/>
                    <a:pt x="11" y="25"/>
                  </a:cubicBezTo>
                  <a:cubicBezTo>
                    <a:pt x="12" y="23"/>
                    <a:pt x="10" y="26"/>
                    <a:pt x="11" y="25"/>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07" name="Freeform 729">
              <a:extLst>
                <a:ext uri="{FF2B5EF4-FFF2-40B4-BE49-F238E27FC236}">
                  <a16:creationId xmlns:a16="http://schemas.microsoft.com/office/drawing/2014/main" xmlns="" id="{24457FEE-2CF5-4454-92C3-11EEF970C838}"/>
                </a:ext>
              </a:extLst>
            </p:cNvPr>
            <p:cNvSpPr>
              <a:spLocks/>
            </p:cNvSpPr>
            <p:nvPr/>
          </p:nvSpPr>
          <p:spPr bwMode="auto">
            <a:xfrm>
              <a:off x="12953602" y="8215725"/>
              <a:ext cx="422606" cy="747271"/>
            </a:xfrm>
            <a:custGeom>
              <a:avLst/>
              <a:gdLst>
                <a:gd name="T0" fmla="*/ 52 w 53"/>
                <a:gd name="T1" fmla="*/ 23 h 88"/>
                <a:gd name="T2" fmla="*/ 50 w 53"/>
                <a:gd name="T3" fmla="*/ 3 h 88"/>
                <a:gd name="T4" fmla="*/ 46 w 53"/>
                <a:gd name="T5" fmla="*/ 3 h 88"/>
                <a:gd name="T6" fmla="*/ 41 w 53"/>
                <a:gd name="T7" fmla="*/ 6 h 88"/>
                <a:gd name="T8" fmla="*/ 38 w 53"/>
                <a:gd name="T9" fmla="*/ 7 h 88"/>
                <a:gd name="T10" fmla="*/ 32 w 53"/>
                <a:gd name="T11" fmla="*/ 7 h 88"/>
                <a:gd name="T12" fmla="*/ 28 w 53"/>
                <a:gd name="T13" fmla="*/ 7 h 88"/>
                <a:gd name="T14" fmla="*/ 23 w 53"/>
                <a:gd name="T15" fmla="*/ 7 h 88"/>
                <a:gd name="T16" fmla="*/ 24 w 53"/>
                <a:gd name="T17" fmla="*/ 18 h 88"/>
                <a:gd name="T18" fmla="*/ 25 w 53"/>
                <a:gd name="T19" fmla="*/ 20 h 88"/>
                <a:gd name="T20" fmla="*/ 27 w 53"/>
                <a:gd name="T21" fmla="*/ 22 h 88"/>
                <a:gd name="T22" fmla="*/ 27 w 53"/>
                <a:gd name="T23" fmla="*/ 28 h 88"/>
                <a:gd name="T24" fmla="*/ 25 w 53"/>
                <a:gd name="T25" fmla="*/ 31 h 88"/>
                <a:gd name="T26" fmla="*/ 24 w 53"/>
                <a:gd name="T27" fmla="*/ 35 h 88"/>
                <a:gd name="T28" fmla="*/ 20 w 53"/>
                <a:gd name="T29" fmla="*/ 31 h 88"/>
                <a:gd name="T30" fmla="*/ 21 w 53"/>
                <a:gd name="T31" fmla="*/ 25 h 88"/>
                <a:gd name="T32" fmla="*/ 16 w 53"/>
                <a:gd name="T33" fmla="*/ 22 h 88"/>
                <a:gd name="T34" fmla="*/ 13 w 53"/>
                <a:gd name="T35" fmla="*/ 20 h 88"/>
                <a:gd name="T36" fmla="*/ 2 w 53"/>
                <a:gd name="T37" fmla="*/ 24 h 88"/>
                <a:gd name="T38" fmla="*/ 0 w 53"/>
                <a:gd name="T39" fmla="*/ 26 h 88"/>
                <a:gd name="T40" fmla="*/ 1 w 53"/>
                <a:gd name="T41" fmla="*/ 30 h 88"/>
                <a:gd name="T42" fmla="*/ 12 w 53"/>
                <a:gd name="T43" fmla="*/ 35 h 88"/>
                <a:gd name="T44" fmla="*/ 13 w 53"/>
                <a:gd name="T45" fmla="*/ 44 h 88"/>
                <a:gd name="T46" fmla="*/ 12 w 53"/>
                <a:gd name="T47" fmla="*/ 52 h 88"/>
                <a:gd name="T48" fmla="*/ 6 w 53"/>
                <a:gd name="T49" fmla="*/ 62 h 88"/>
                <a:gd name="T50" fmla="*/ 6 w 53"/>
                <a:gd name="T51" fmla="*/ 69 h 88"/>
                <a:gd name="T52" fmla="*/ 8 w 53"/>
                <a:gd name="T53" fmla="*/ 78 h 88"/>
                <a:gd name="T54" fmla="*/ 9 w 53"/>
                <a:gd name="T55" fmla="*/ 87 h 88"/>
                <a:gd name="T56" fmla="*/ 12 w 53"/>
                <a:gd name="T57" fmla="*/ 86 h 88"/>
                <a:gd name="T58" fmla="*/ 13 w 53"/>
                <a:gd name="T59" fmla="*/ 83 h 88"/>
                <a:gd name="T60" fmla="*/ 11 w 53"/>
                <a:gd name="T61" fmla="*/ 83 h 88"/>
                <a:gd name="T62" fmla="*/ 16 w 53"/>
                <a:gd name="T63" fmla="*/ 77 h 88"/>
                <a:gd name="T64" fmla="*/ 25 w 53"/>
                <a:gd name="T65" fmla="*/ 72 h 88"/>
                <a:gd name="T66" fmla="*/ 25 w 53"/>
                <a:gd name="T67" fmla="*/ 64 h 88"/>
                <a:gd name="T68" fmla="*/ 21 w 53"/>
                <a:gd name="T69" fmla="*/ 48 h 88"/>
                <a:gd name="T70" fmla="*/ 24 w 53"/>
                <a:gd name="T71" fmla="*/ 48 h 88"/>
                <a:gd name="T72" fmla="*/ 29 w 53"/>
                <a:gd name="T73" fmla="*/ 44 h 88"/>
                <a:gd name="T74" fmla="*/ 35 w 53"/>
                <a:gd name="T75" fmla="*/ 38 h 88"/>
                <a:gd name="T76" fmla="*/ 40 w 53"/>
                <a:gd name="T77" fmla="*/ 36 h 88"/>
                <a:gd name="T78" fmla="*/ 46 w 53"/>
                <a:gd name="T79" fmla="*/ 32 h 88"/>
                <a:gd name="T80" fmla="*/ 52 w 53"/>
                <a:gd name="T81" fmla="*/ 23 h 88"/>
                <a:gd name="T82" fmla="*/ 52 w 53"/>
                <a:gd name="T83" fmla="*/ 2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3" h="88">
                  <a:moveTo>
                    <a:pt x="52" y="23"/>
                  </a:moveTo>
                  <a:cubicBezTo>
                    <a:pt x="49" y="17"/>
                    <a:pt x="50" y="9"/>
                    <a:pt x="50" y="3"/>
                  </a:cubicBezTo>
                  <a:cubicBezTo>
                    <a:pt x="50" y="0"/>
                    <a:pt x="48" y="2"/>
                    <a:pt x="46" y="3"/>
                  </a:cubicBezTo>
                  <a:cubicBezTo>
                    <a:pt x="45" y="4"/>
                    <a:pt x="43" y="6"/>
                    <a:pt x="41" y="6"/>
                  </a:cubicBezTo>
                  <a:cubicBezTo>
                    <a:pt x="40" y="6"/>
                    <a:pt x="38" y="5"/>
                    <a:pt x="38" y="7"/>
                  </a:cubicBezTo>
                  <a:cubicBezTo>
                    <a:pt x="36" y="10"/>
                    <a:pt x="34" y="7"/>
                    <a:pt x="32" y="7"/>
                  </a:cubicBezTo>
                  <a:cubicBezTo>
                    <a:pt x="30" y="7"/>
                    <a:pt x="30" y="9"/>
                    <a:pt x="28" y="7"/>
                  </a:cubicBezTo>
                  <a:cubicBezTo>
                    <a:pt x="27" y="7"/>
                    <a:pt x="24" y="7"/>
                    <a:pt x="23" y="7"/>
                  </a:cubicBezTo>
                  <a:cubicBezTo>
                    <a:pt x="20" y="7"/>
                    <a:pt x="21" y="16"/>
                    <a:pt x="24" y="18"/>
                  </a:cubicBezTo>
                  <a:cubicBezTo>
                    <a:pt x="24" y="18"/>
                    <a:pt x="24" y="20"/>
                    <a:pt x="25" y="20"/>
                  </a:cubicBezTo>
                  <a:cubicBezTo>
                    <a:pt x="25" y="21"/>
                    <a:pt x="26" y="21"/>
                    <a:pt x="27" y="22"/>
                  </a:cubicBezTo>
                  <a:cubicBezTo>
                    <a:pt x="27" y="24"/>
                    <a:pt x="27" y="27"/>
                    <a:pt x="27" y="28"/>
                  </a:cubicBezTo>
                  <a:cubicBezTo>
                    <a:pt x="27" y="30"/>
                    <a:pt x="28" y="31"/>
                    <a:pt x="25" y="31"/>
                  </a:cubicBezTo>
                  <a:cubicBezTo>
                    <a:pt x="24" y="31"/>
                    <a:pt x="24" y="34"/>
                    <a:pt x="24" y="35"/>
                  </a:cubicBezTo>
                  <a:cubicBezTo>
                    <a:pt x="23" y="34"/>
                    <a:pt x="21" y="32"/>
                    <a:pt x="20" y="31"/>
                  </a:cubicBezTo>
                  <a:cubicBezTo>
                    <a:pt x="19" y="29"/>
                    <a:pt x="21" y="27"/>
                    <a:pt x="21" y="25"/>
                  </a:cubicBezTo>
                  <a:cubicBezTo>
                    <a:pt x="22" y="20"/>
                    <a:pt x="19" y="24"/>
                    <a:pt x="16" y="22"/>
                  </a:cubicBezTo>
                  <a:cubicBezTo>
                    <a:pt x="15" y="21"/>
                    <a:pt x="15" y="19"/>
                    <a:pt x="13" y="20"/>
                  </a:cubicBezTo>
                  <a:cubicBezTo>
                    <a:pt x="9" y="22"/>
                    <a:pt x="6" y="23"/>
                    <a:pt x="2" y="24"/>
                  </a:cubicBezTo>
                  <a:cubicBezTo>
                    <a:pt x="1" y="25"/>
                    <a:pt x="0" y="25"/>
                    <a:pt x="0" y="26"/>
                  </a:cubicBezTo>
                  <a:cubicBezTo>
                    <a:pt x="0" y="27"/>
                    <a:pt x="1" y="29"/>
                    <a:pt x="1" y="30"/>
                  </a:cubicBezTo>
                  <a:cubicBezTo>
                    <a:pt x="4" y="30"/>
                    <a:pt x="12" y="32"/>
                    <a:pt x="12" y="35"/>
                  </a:cubicBezTo>
                  <a:cubicBezTo>
                    <a:pt x="13" y="38"/>
                    <a:pt x="13" y="41"/>
                    <a:pt x="13" y="44"/>
                  </a:cubicBezTo>
                  <a:cubicBezTo>
                    <a:pt x="12" y="46"/>
                    <a:pt x="14" y="49"/>
                    <a:pt x="12" y="52"/>
                  </a:cubicBezTo>
                  <a:cubicBezTo>
                    <a:pt x="10" y="55"/>
                    <a:pt x="8" y="59"/>
                    <a:pt x="6" y="62"/>
                  </a:cubicBezTo>
                  <a:cubicBezTo>
                    <a:pt x="4" y="64"/>
                    <a:pt x="6" y="68"/>
                    <a:pt x="6" y="69"/>
                  </a:cubicBezTo>
                  <a:cubicBezTo>
                    <a:pt x="8" y="73"/>
                    <a:pt x="8" y="75"/>
                    <a:pt x="8" y="78"/>
                  </a:cubicBezTo>
                  <a:cubicBezTo>
                    <a:pt x="8" y="81"/>
                    <a:pt x="8" y="84"/>
                    <a:pt x="9" y="87"/>
                  </a:cubicBezTo>
                  <a:cubicBezTo>
                    <a:pt x="9" y="88"/>
                    <a:pt x="12" y="87"/>
                    <a:pt x="12" y="86"/>
                  </a:cubicBezTo>
                  <a:cubicBezTo>
                    <a:pt x="13" y="85"/>
                    <a:pt x="13" y="83"/>
                    <a:pt x="13" y="83"/>
                  </a:cubicBezTo>
                  <a:cubicBezTo>
                    <a:pt x="12" y="83"/>
                    <a:pt x="11" y="83"/>
                    <a:pt x="11" y="83"/>
                  </a:cubicBezTo>
                  <a:cubicBezTo>
                    <a:pt x="11" y="80"/>
                    <a:pt x="14" y="78"/>
                    <a:pt x="16" y="77"/>
                  </a:cubicBezTo>
                  <a:cubicBezTo>
                    <a:pt x="19" y="76"/>
                    <a:pt x="23" y="75"/>
                    <a:pt x="25" y="72"/>
                  </a:cubicBezTo>
                  <a:cubicBezTo>
                    <a:pt x="25" y="71"/>
                    <a:pt x="25" y="66"/>
                    <a:pt x="25" y="64"/>
                  </a:cubicBezTo>
                  <a:cubicBezTo>
                    <a:pt x="25" y="62"/>
                    <a:pt x="21" y="48"/>
                    <a:pt x="21" y="48"/>
                  </a:cubicBezTo>
                  <a:cubicBezTo>
                    <a:pt x="22" y="47"/>
                    <a:pt x="22" y="50"/>
                    <a:pt x="24" y="48"/>
                  </a:cubicBezTo>
                  <a:cubicBezTo>
                    <a:pt x="26" y="46"/>
                    <a:pt x="27" y="45"/>
                    <a:pt x="29" y="44"/>
                  </a:cubicBezTo>
                  <a:cubicBezTo>
                    <a:pt x="31" y="43"/>
                    <a:pt x="32" y="37"/>
                    <a:pt x="35" y="38"/>
                  </a:cubicBezTo>
                  <a:cubicBezTo>
                    <a:pt x="36" y="38"/>
                    <a:pt x="38" y="36"/>
                    <a:pt x="40" y="36"/>
                  </a:cubicBezTo>
                  <a:cubicBezTo>
                    <a:pt x="42" y="35"/>
                    <a:pt x="44" y="34"/>
                    <a:pt x="46" y="32"/>
                  </a:cubicBezTo>
                  <a:cubicBezTo>
                    <a:pt x="47" y="31"/>
                    <a:pt x="53" y="25"/>
                    <a:pt x="52" y="23"/>
                  </a:cubicBezTo>
                  <a:cubicBezTo>
                    <a:pt x="51" y="22"/>
                    <a:pt x="52" y="24"/>
                    <a:pt x="52" y="23"/>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08" name="Freeform 730">
              <a:extLst>
                <a:ext uri="{FF2B5EF4-FFF2-40B4-BE49-F238E27FC236}">
                  <a16:creationId xmlns:a16="http://schemas.microsoft.com/office/drawing/2014/main" xmlns="" id="{5D49BB89-4930-4F10-BAD2-73FE633332E6}"/>
                </a:ext>
              </a:extLst>
            </p:cNvPr>
            <p:cNvSpPr>
              <a:spLocks/>
            </p:cNvSpPr>
            <p:nvPr/>
          </p:nvSpPr>
          <p:spPr bwMode="auto">
            <a:xfrm>
              <a:off x="13049028" y="8192644"/>
              <a:ext cx="128145" cy="320261"/>
            </a:xfrm>
            <a:custGeom>
              <a:avLst/>
              <a:gdLst>
                <a:gd name="T0" fmla="*/ 4 w 16"/>
                <a:gd name="T1" fmla="*/ 25 h 38"/>
                <a:gd name="T2" fmla="*/ 9 w 16"/>
                <a:gd name="T3" fmla="*/ 26 h 38"/>
                <a:gd name="T4" fmla="*/ 8 w 16"/>
                <a:gd name="T5" fmla="*/ 31 h 38"/>
                <a:gd name="T6" fmla="*/ 12 w 16"/>
                <a:gd name="T7" fmla="*/ 38 h 38"/>
                <a:gd name="T8" fmla="*/ 12 w 16"/>
                <a:gd name="T9" fmla="*/ 34 h 38"/>
                <a:gd name="T10" fmla="*/ 15 w 16"/>
                <a:gd name="T11" fmla="*/ 33 h 38"/>
                <a:gd name="T12" fmla="*/ 15 w 16"/>
                <a:gd name="T13" fmla="*/ 27 h 38"/>
                <a:gd name="T14" fmla="*/ 12 w 16"/>
                <a:gd name="T15" fmla="*/ 22 h 38"/>
                <a:gd name="T16" fmla="*/ 8 w 16"/>
                <a:gd name="T17" fmla="*/ 20 h 38"/>
                <a:gd name="T18" fmla="*/ 8 w 16"/>
                <a:gd name="T19" fmla="*/ 16 h 38"/>
                <a:gd name="T20" fmla="*/ 7 w 16"/>
                <a:gd name="T21" fmla="*/ 14 h 38"/>
                <a:gd name="T22" fmla="*/ 8 w 16"/>
                <a:gd name="T23" fmla="*/ 8 h 38"/>
                <a:gd name="T24" fmla="*/ 7 w 16"/>
                <a:gd name="T25" fmla="*/ 3 h 38"/>
                <a:gd name="T26" fmla="*/ 7 w 16"/>
                <a:gd name="T27" fmla="*/ 1 h 38"/>
                <a:gd name="T28" fmla="*/ 2 w 16"/>
                <a:gd name="T29" fmla="*/ 0 h 38"/>
                <a:gd name="T30" fmla="*/ 4 w 16"/>
                <a:gd name="T31" fmla="*/ 6 h 38"/>
                <a:gd name="T32" fmla="*/ 4 w 16"/>
                <a:gd name="T33" fmla="*/ 14 h 38"/>
                <a:gd name="T34" fmla="*/ 2 w 16"/>
                <a:gd name="T35" fmla="*/ 16 h 38"/>
                <a:gd name="T36" fmla="*/ 1 w 16"/>
                <a:gd name="T37" fmla="*/ 20 h 38"/>
                <a:gd name="T38" fmla="*/ 4 w 16"/>
                <a:gd name="T39" fmla="*/ 25 h 38"/>
                <a:gd name="T40" fmla="*/ 4 w 16"/>
                <a:gd name="T41" fmla="*/ 2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38">
                  <a:moveTo>
                    <a:pt x="4" y="25"/>
                  </a:moveTo>
                  <a:cubicBezTo>
                    <a:pt x="6" y="26"/>
                    <a:pt x="9" y="24"/>
                    <a:pt x="9" y="26"/>
                  </a:cubicBezTo>
                  <a:cubicBezTo>
                    <a:pt x="10" y="28"/>
                    <a:pt x="9" y="29"/>
                    <a:pt x="8" y="31"/>
                  </a:cubicBezTo>
                  <a:cubicBezTo>
                    <a:pt x="6" y="33"/>
                    <a:pt x="10" y="36"/>
                    <a:pt x="12" y="38"/>
                  </a:cubicBezTo>
                  <a:cubicBezTo>
                    <a:pt x="13" y="37"/>
                    <a:pt x="12" y="35"/>
                    <a:pt x="12" y="34"/>
                  </a:cubicBezTo>
                  <a:cubicBezTo>
                    <a:pt x="13" y="33"/>
                    <a:pt x="16" y="35"/>
                    <a:pt x="15" y="33"/>
                  </a:cubicBezTo>
                  <a:cubicBezTo>
                    <a:pt x="15" y="31"/>
                    <a:pt x="15" y="29"/>
                    <a:pt x="15" y="27"/>
                  </a:cubicBezTo>
                  <a:cubicBezTo>
                    <a:pt x="14" y="25"/>
                    <a:pt x="13" y="24"/>
                    <a:pt x="12" y="22"/>
                  </a:cubicBezTo>
                  <a:cubicBezTo>
                    <a:pt x="11" y="25"/>
                    <a:pt x="8" y="21"/>
                    <a:pt x="8" y="20"/>
                  </a:cubicBezTo>
                  <a:cubicBezTo>
                    <a:pt x="8" y="18"/>
                    <a:pt x="8" y="17"/>
                    <a:pt x="8" y="16"/>
                  </a:cubicBezTo>
                  <a:cubicBezTo>
                    <a:pt x="8" y="14"/>
                    <a:pt x="8" y="15"/>
                    <a:pt x="7" y="14"/>
                  </a:cubicBezTo>
                  <a:cubicBezTo>
                    <a:pt x="6" y="14"/>
                    <a:pt x="8" y="8"/>
                    <a:pt x="8" y="8"/>
                  </a:cubicBezTo>
                  <a:cubicBezTo>
                    <a:pt x="8" y="6"/>
                    <a:pt x="7" y="5"/>
                    <a:pt x="7" y="3"/>
                  </a:cubicBezTo>
                  <a:cubicBezTo>
                    <a:pt x="6" y="2"/>
                    <a:pt x="5" y="0"/>
                    <a:pt x="7" y="1"/>
                  </a:cubicBezTo>
                  <a:cubicBezTo>
                    <a:pt x="6" y="0"/>
                    <a:pt x="3" y="0"/>
                    <a:pt x="2" y="0"/>
                  </a:cubicBezTo>
                  <a:cubicBezTo>
                    <a:pt x="2" y="1"/>
                    <a:pt x="6" y="5"/>
                    <a:pt x="4" y="6"/>
                  </a:cubicBezTo>
                  <a:cubicBezTo>
                    <a:pt x="1" y="7"/>
                    <a:pt x="2" y="12"/>
                    <a:pt x="4" y="14"/>
                  </a:cubicBezTo>
                  <a:cubicBezTo>
                    <a:pt x="4" y="15"/>
                    <a:pt x="2" y="15"/>
                    <a:pt x="2" y="16"/>
                  </a:cubicBezTo>
                  <a:cubicBezTo>
                    <a:pt x="1" y="16"/>
                    <a:pt x="1" y="19"/>
                    <a:pt x="1" y="20"/>
                  </a:cubicBezTo>
                  <a:cubicBezTo>
                    <a:pt x="0" y="22"/>
                    <a:pt x="3" y="24"/>
                    <a:pt x="4" y="25"/>
                  </a:cubicBezTo>
                  <a:cubicBezTo>
                    <a:pt x="5" y="26"/>
                    <a:pt x="4" y="24"/>
                    <a:pt x="4" y="25"/>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09" name="Freeform 731">
              <a:extLst>
                <a:ext uri="{FF2B5EF4-FFF2-40B4-BE49-F238E27FC236}">
                  <a16:creationId xmlns:a16="http://schemas.microsoft.com/office/drawing/2014/main" xmlns="" id="{E780552C-77E9-462F-99B0-81084B995923}"/>
                </a:ext>
              </a:extLst>
            </p:cNvPr>
            <p:cNvSpPr>
              <a:spLocks/>
            </p:cNvSpPr>
            <p:nvPr/>
          </p:nvSpPr>
          <p:spPr bwMode="auto">
            <a:xfrm>
              <a:off x="12615517" y="8132055"/>
              <a:ext cx="479859" cy="424127"/>
            </a:xfrm>
            <a:custGeom>
              <a:avLst/>
              <a:gdLst>
                <a:gd name="T0" fmla="*/ 56 w 60"/>
                <a:gd name="T1" fmla="*/ 30 h 50"/>
                <a:gd name="T2" fmla="*/ 55 w 60"/>
                <a:gd name="T3" fmla="*/ 24 h 50"/>
                <a:gd name="T4" fmla="*/ 57 w 60"/>
                <a:gd name="T5" fmla="*/ 22 h 50"/>
                <a:gd name="T6" fmla="*/ 57 w 60"/>
                <a:gd name="T7" fmla="*/ 19 h 50"/>
                <a:gd name="T8" fmla="*/ 58 w 60"/>
                <a:gd name="T9" fmla="*/ 13 h 50"/>
                <a:gd name="T10" fmla="*/ 56 w 60"/>
                <a:gd name="T11" fmla="*/ 8 h 50"/>
                <a:gd name="T12" fmla="*/ 51 w 60"/>
                <a:gd name="T13" fmla="*/ 5 h 50"/>
                <a:gd name="T14" fmla="*/ 48 w 60"/>
                <a:gd name="T15" fmla="*/ 3 h 50"/>
                <a:gd name="T16" fmla="*/ 45 w 60"/>
                <a:gd name="T17" fmla="*/ 0 h 50"/>
                <a:gd name="T18" fmla="*/ 38 w 60"/>
                <a:gd name="T19" fmla="*/ 1 h 50"/>
                <a:gd name="T20" fmla="*/ 34 w 60"/>
                <a:gd name="T21" fmla="*/ 4 h 50"/>
                <a:gd name="T22" fmla="*/ 35 w 60"/>
                <a:gd name="T23" fmla="*/ 10 h 50"/>
                <a:gd name="T24" fmla="*/ 33 w 60"/>
                <a:gd name="T25" fmla="*/ 17 h 50"/>
                <a:gd name="T26" fmla="*/ 37 w 60"/>
                <a:gd name="T27" fmla="*/ 21 h 50"/>
                <a:gd name="T28" fmla="*/ 40 w 60"/>
                <a:gd name="T29" fmla="*/ 23 h 50"/>
                <a:gd name="T30" fmla="*/ 39 w 60"/>
                <a:gd name="T31" fmla="*/ 26 h 50"/>
                <a:gd name="T32" fmla="*/ 35 w 60"/>
                <a:gd name="T33" fmla="*/ 26 h 50"/>
                <a:gd name="T34" fmla="*/ 31 w 60"/>
                <a:gd name="T35" fmla="*/ 22 h 50"/>
                <a:gd name="T36" fmla="*/ 27 w 60"/>
                <a:gd name="T37" fmla="*/ 17 h 50"/>
                <a:gd name="T38" fmla="*/ 20 w 60"/>
                <a:gd name="T39" fmla="*/ 18 h 50"/>
                <a:gd name="T40" fmla="*/ 16 w 60"/>
                <a:gd name="T41" fmla="*/ 16 h 50"/>
                <a:gd name="T42" fmla="*/ 14 w 60"/>
                <a:gd name="T43" fmla="*/ 16 h 50"/>
                <a:gd name="T44" fmla="*/ 11 w 60"/>
                <a:gd name="T45" fmla="*/ 14 h 50"/>
                <a:gd name="T46" fmla="*/ 11 w 60"/>
                <a:gd name="T47" fmla="*/ 20 h 50"/>
                <a:gd name="T48" fmla="*/ 10 w 60"/>
                <a:gd name="T49" fmla="*/ 24 h 50"/>
                <a:gd name="T50" fmla="*/ 2 w 60"/>
                <a:gd name="T51" fmla="*/ 24 h 50"/>
                <a:gd name="T52" fmla="*/ 1 w 60"/>
                <a:gd name="T53" fmla="*/ 29 h 50"/>
                <a:gd name="T54" fmla="*/ 3 w 60"/>
                <a:gd name="T55" fmla="*/ 43 h 50"/>
                <a:gd name="T56" fmla="*/ 8 w 60"/>
                <a:gd name="T57" fmla="*/ 48 h 50"/>
                <a:gd name="T58" fmla="*/ 16 w 60"/>
                <a:gd name="T59" fmla="*/ 50 h 50"/>
                <a:gd name="T60" fmla="*/ 18 w 60"/>
                <a:gd name="T61" fmla="*/ 50 h 50"/>
                <a:gd name="T62" fmla="*/ 22 w 60"/>
                <a:gd name="T63" fmla="*/ 50 h 50"/>
                <a:gd name="T64" fmla="*/ 28 w 60"/>
                <a:gd name="T65" fmla="*/ 47 h 50"/>
                <a:gd name="T66" fmla="*/ 31 w 60"/>
                <a:gd name="T67" fmla="*/ 44 h 50"/>
                <a:gd name="T68" fmla="*/ 35 w 60"/>
                <a:gd name="T69" fmla="*/ 41 h 50"/>
                <a:gd name="T70" fmla="*/ 37 w 60"/>
                <a:gd name="T71" fmla="*/ 38 h 50"/>
                <a:gd name="T72" fmla="*/ 43 w 60"/>
                <a:gd name="T73" fmla="*/ 38 h 50"/>
                <a:gd name="T74" fmla="*/ 42 w 60"/>
                <a:gd name="T75" fmla="*/ 35 h 50"/>
                <a:gd name="T76" fmla="*/ 46 w 60"/>
                <a:gd name="T77" fmla="*/ 33 h 50"/>
                <a:gd name="T78" fmla="*/ 56 w 60"/>
                <a:gd name="T79" fmla="*/ 30 h 50"/>
                <a:gd name="T80" fmla="*/ 56 w 60"/>
                <a:gd name="T81" fmla="*/ 3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0" h="50">
                  <a:moveTo>
                    <a:pt x="56" y="30"/>
                  </a:moveTo>
                  <a:cubicBezTo>
                    <a:pt x="54" y="27"/>
                    <a:pt x="56" y="27"/>
                    <a:pt x="55" y="24"/>
                  </a:cubicBezTo>
                  <a:cubicBezTo>
                    <a:pt x="55" y="23"/>
                    <a:pt x="56" y="23"/>
                    <a:pt x="57" y="22"/>
                  </a:cubicBezTo>
                  <a:cubicBezTo>
                    <a:pt x="58" y="21"/>
                    <a:pt x="57" y="20"/>
                    <a:pt x="57" y="19"/>
                  </a:cubicBezTo>
                  <a:cubicBezTo>
                    <a:pt x="56" y="17"/>
                    <a:pt x="56" y="14"/>
                    <a:pt x="58" y="13"/>
                  </a:cubicBezTo>
                  <a:cubicBezTo>
                    <a:pt x="60" y="12"/>
                    <a:pt x="57" y="9"/>
                    <a:pt x="56" y="8"/>
                  </a:cubicBezTo>
                  <a:cubicBezTo>
                    <a:pt x="55" y="6"/>
                    <a:pt x="53" y="5"/>
                    <a:pt x="51" y="5"/>
                  </a:cubicBezTo>
                  <a:cubicBezTo>
                    <a:pt x="50" y="4"/>
                    <a:pt x="49" y="3"/>
                    <a:pt x="48" y="3"/>
                  </a:cubicBezTo>
                  <a:cubicBezTo>
                    <a:pt x="47" y="2"/>
                    <a:pt x="46" y="1"/>
                    <a:pt x="45" y="0"/>
                  </a:cubicBezTo>
                  <a:cubicBezTo>
                    <a:pt x="45" y="0"/>
                    <a:pt x="39" y="1"/>
                    <a:pt x="38" y="1"/>
                  </a:cubicBezTo>
                  <a:cubicBezTo>
                    <a:pt x="36" y="1"/>
                    <a:pt x="36" y="3"/>
                    <a:pt x="34" y="4"/>
                  </a:cubicBezTo>
                  <a:cubicBezTo>
                    <a:pt x="33" y="6"/>
                    <a:pt x="34" y="9"/>
                    <a:pt x="35" y="10"/>
                  </a:cubicBezTo>
                  <a:cubicBezTo>
                    <a:pt x="35" y="13"/>
                    <a:pt x="33" y="14"/>
                    <a:pt x="33" y="17"/>
                  </a:cubicBezTo>
                  <a:cubicBezTo>
                    <a:pt x="33" y="18"/>
                    <a:pt x="35" y="21"/>
                    <a:pt x="37" y="21"/>
                  </a:cubicBezTo>
                  <a:cubicBezTo>
                    <a:pt x="39" y="21"/>
                    <a:pt x="40" y="20"/>
                    <a:pt x="40" y="23"/>
                  </a:cubicBezTo>
                  <a:cubicBezTo>
                    <a:pt x="40" y="25"/>
                    <a:pt x="40" y="26"/>
                    <a:pt x="39" y="26"/>
                  </a:cubicBezTo>
                  <a:cubicBezTo>
                    <a:pt x="37" y="27"/>
                    <a:pt x="36" y="28"/>
                    <a:pt x="35" y="26"/>
                  </a:cubicBezTo>
                  <a:cubicBezTo>
                    <a:pt x="34" y="24"/>
                    <a:pt x="33" y="22"/>
                    <a:pt x="31" y="22"/>
                  </a:cubicBezTo>
                  <a:cubicBezTo>
                    <a:pt x="29" y="21"/>
                    <a:pt x="28" y="19"/>
                    <a:pt x="27" y="17"/>
                  </a:cubicBezTo>
                  <a:cubicBezTo>
                    <a:pt x="25" y="21"/>
                    <a:pt x="23" y="19"/>
                    <a:pt x="20" y="18"/>
                  </a:cubicBezTo>
                  <a:cubicBezTo>
                    <a:pt x="18" y="18"/>
                    <a:pt x="18" y="16"/>
                    <a:pt x="16" y="16"/>
                  </a:cubicBezTo>
                  <a:cubicBezTo>
                    <a:pt x="16" y="16"/>
                    <a:pt x="15" y="17"/>
                    <a:pt x="14" y="16"/>
                  </a:cubicBezTo>
                  <a:cubicBezTo>
                    <a:pt x="13" y="16"/>
                    <a:pt x="13" y="14"/>
                    <a:pt x="11" y="14"/>
                  </a:cubicBezTo>
                  <a:cubicBezTo>
                    <a:pt x="11" y="16"/>
                    <a:pt x="11" y="18"/>
                    <a:pt x="11" y="20"/>
                  </a:cubicBezTo>
                  <a:cubicBezTo>
                    <a:pt x="11" y="22"/>
                    <a:pt x="12" y="24"/>
                    <a:pt x="10" y="24"/>
                  </a:cubicBezTo>
                  <a:cubicBezTo>
                    <a:pt x="7" y="24"/>
                    <a:pt x="4" y="24"/>
                    <a:pt x="2" y="24"/>
                  </a:cubicBezTo>
                  <a:cubicBezTo>
                    <a:pt x="1" y="24"/>
                    <a:pt x="1" y="28"/>
                    <a:pt x="1" y="29"/>
                  </a:cubicBezTo>
                  <a:cubicBezTo>
                    <a:pt x="1" y="33"/>
                    <a:pt x="0" y="40"/>
                    <a:pt x="3" y="43"/>
                  </a:cubicBezTo>
                  <a:cubicBezTo>
                    <a:pt x="4" y="44"/>
                    <a:pt x="7" y="48"/>
                    <a:pt x="8" y="48"/>
                  </a:cubicBezTo>
                  <a:cubicBezTo>
                    <a:pt x="10" y="47"/>
                    <a:pt x="19" y="47"/>
                    <a:pt x="16" y="50"/>
                  </a:cubicBezTo>
                  <a:cubicBezTo>
                    <a:pt x="18" y="50"/>
                    <a:pt x="17" y="50"/>
                    <a:pt x="18" y="50"/>
                  </a:cubicBezTo>
                  <a:cubicBezTo>
                    <a:pt x="20" y="49"/>
                    <a:pt x="21" y="50"/>
                    <a:pt x="22" y="50"/>
                  </a:cubicBezTo>
                  <a:cubicBezTo>
                    <a:pt x="25" y="50"/>
                    <a:pt x="27" y="50"/>
                    <a:pt x="28" y="47"/>
                  </a:cubicBezTo>
                  <a:cubicBezTo>
                    <a:pt x="29" y="46"/>
                    <a:pt x="30" y="45"/>
                    <a:pt x="31" y="44"/>
                  </a:cubicBezTo>
                  <a:cubicBezTo>
                    <a:pt x="32" y="43"/>
                    <a:pt x="34" y="43"/>
                    <a:pt x="35" y="41"/>
                  </a:cubicBezTo>
                  <a:cubicBezTo>
                    <a:pt x="36" y="40"/>
                    <a:pt x="36" y="39"/>
                    <a:pt x="37" y="38"/>
                  </a:cubicBezTo>
                  <a:cubicBezTo>
                    <a:pt x="39" y="38"/>
                    <a:pt x="41" y="38"/>
                    <a:pt x="43" y="38"/>
                  </a:cubicBezTo>
                  <a:cubicBezTo>
                    <a:pt x="42" y="37"/>
                    <a:pt x="42" y="35"/>
                    <a:pt x="42" y="35"/>
                  </a:cubicBezTo>
                  <a:cubicBezTo>
                    <a:pt x="44" y="34"/>
                    <a:pt x="45" y="34"/>
                    <a:pt x="46" y="33"/>
                  </a:cubicBezTo>
                  <a:cubicBezTo>
                    <a:pt x="49" y="32"/>
                    <a:pt x="53" y="31"/>
                    <a:pt x="56" y="30"/>
                  </a:cubicBezTo>
                  <a:cubicBezTo>
                    <a:pt x="55" y="29"/>
                    <a:pt x="55" y="30"/>
                    <a:pt x="56" y="3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10" name="Freeform 732">
              <a:extLst>
                <a:ext uri="{FF2B5EF4-FFF2-40B4-BE49-F238E27FC236}">
                  <a16:creationId xmlns:a16="http://schemas.microsoft.com/office/drawing/2014/main" xmlns="" id="{D7AECB06-62E0-4471-B048-FF28617926FD}"/>
                </a:ext>
              </a:extLst>
            </p:cNvPr>
            <p:cNvSpPr>
              <a:spLocks/>
            </p:cNvSpPr>
            <p:nvPr/>
          </p:nvSpPr>
          <p:spPr bwMode="auto">
            <a:xfrm>
              <a:off x="12250172" y="8512903"/>
              <a:ext cx="509852" cy="533766"/>
            </a:xfrm>
            <a:custGeom>
              <a:avLst/>
              <a:gdLst>
                <a:gd name="T0" fmla="*/ 33 w 64"/>
                <a:gd name="T1" fmla="*/ 5 h 63"/>
                <a:gd name="T2" fmla="*/ 31 w 64"/>
                <a:gd name="T3" fmla="*/ 2 h 63"/>
                <a:gd name="T4" fmla="*/ 28 w 64"/>
                <a:gd name="T5" fmla="*/ 2 h 63"/>
                <a:gd name="T6" fmla="*/ 18 w 64"/>
                <a:gd name="T7" fmla="*/ 2 h 63"/>
                <a:gd name="T8" fmla="*/ 10 w 64"/>
                <a:gd name="T9" fmla="*/ 2 h 63"/>
                <a:gd name="T10" fmla="*/ 7 w 64"/>
                <a:gd name="T11" fmla="*/ 0 h 63"/>
                <a:gd name="T12" fmla="*/ 4 w 64"/>
                <a:gd name="T13" fmla="*/ 2 h 63"/>
                <a:gd name="T14" fmla="*/ 1 w 64"/>
                <a:gd name="T15" fmla="*/ 2 h 63"/>
                <a:gd name="T16" fmla="*/ 6 w 64"/>
                <a:gd name="T17" fmla="*/ 14 h 63"/>
                <a:gd name="T18" fmla="*/ 9 w 64"/>
                <a:gd name="T19" fmla="*/ 21 h 63"/>
                <a:gd name="T20" fmla="*/ 13 w 64"/>
                <a:gd name="T21" fmla="*/ 29 h 63"/>
                <a:gd name="T22" fmla="*/ 13 w 64"/>
                <a:gd name="T23" fmla="*/ 34 h 63"/>
                <a:gd name="T24" fmla="*/ 14 w 64"/>
                <a:gd name="T25" fmla="*/ 42 h 63"/>
                <a:gd name="T26" fmla="*/ 16 w 64"/>
                <a:gd name="T27" fmla="*/ 51 h 63"/>
                <a:gd name="T28" fmla="*/ 22 w 64"/>
                <a:gd name="T29" fmla="*/ 61 h 63"/>
                <a:gd name="T30" fmla="*/ 28 w 64"/>
                <a:gd name="T31" fmla="*/ 62 h 63"/>
                <a:gd name="T32" fmla="*/ 33 w 64"/>
                <a:gd name="T33" fmla="*/ 62 h 63"/>
                <a:gd name="T34" fmla="*/ 38 w 64"/>
                <a:gd name="T35" fmla="*/ 58 h 63"/>
                <a:gd name="T36" fmla="*/ 38 w 64"/>
                <a:gd name="T37" fmla="*/ 40 h 63"/>
                <a:gd name="T38" fmla="*/ 38 w 64"/>
                <a:gd name="T39" fmla="*/ 28 h 63"/>
                <a:gd name="T40" fmla="*/ 39 w 64"/>
                <a:gd name="T41" fmla="*/ 26 h 63"/>
                <a:gd name="T42" fmla="*/ 43 w 64"/>
                <a:gd name="T43" fmla="*/ 26 h 63"/>
                <a:gd name="T44" fmla="*/ 43 w 64"/>
                <a:gd name="T45" fmla="*/ 7 h 63"/>
                <a:gd name="T46" fmla="*/ 51 w 64"/>
                <a:gd name="T47" fmla="*/ 6 h 63"/>
                <a:gd name="T48" fmla="*/ 53 w 64"/>
                <a:gd name="T49" fmla="*/ 5 h 63"/>
                <a:gd name="T50" fmla="*/ 56 w 64"/>
                <a:gd name="T51" fmla="*/ 8 h 63"/>
                <a:gd name="T52" fmla="*/ 58 w 64"/>
                <a:gd name="T53" fmla="*/ 6 h 63"/>
                <a:gd name="T54" fmla="*/ 62 w 64"/>
                <a:gd name="T55" fmla="*/ 5 h 63"/>
                <a:gd name="T56" fmla="*/ 59 w 64"/>
                <a:gd name="T57" fmla="*/ 2 h 63"/>
                <a:gd name="T58" fmla="*/ 45 w 64"/>
                <a:gd name="T59" fmla="*/ 5 h 63"/>
                <a:gd name="T60" fmla="*/ 33 w 64"/>
                <a:gd name="T61" fmla="*/ 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4" h="63">
                  <a:moveTo>
                    <a:pt x="33" y="5"/>
                  </a:moveTo>
                  <a:cubicBezTo>
                    <a:pt x="32" y="5"/>
                    <a:pt x="31" y="2"/>
                    <a:pt x="31" y="2"/>
                  </a:cubicBezTo>
                  <a:cubicBezTo>
                    <a:pt x="30" y="2"/>
                    <a:pt x="29" y="2"/>
                    <a:pt x="28" y="2"/>
                  </a:cubicBezTo>
                  <a:cubicBezTo>
                    <a:pt x="25" y="2"/>
                    <a:pt x="21" y="2"/>
                    <a:pt x="18" y="2"/>
                  </a:cubicBezTo>
                  <a:cubicBezTo>
                    <a:pt x="15" y="2"/>
                    <a:pt x="13" y="2"/>
                    <a:pt x="10" y="2"/>
                  </a:cubicBezTo>
                  <a:cubicBezTo>
                    <a:pt x="9" y="2"/>
                    <a:pt x="9" y="0"/>
                    <a:pt x="7" y="0"/>
                  </a:cubicBezTo>
                  <a:cubicBezTo>
                    <a:pt x="6" y="0"/>
                    <a:pt x="5" y="2"/>
                    <a:pt x="4" y="2"/>
                  </a:cubicBezTo>
                  <a:cubicBezTo>
                    <a:pt x="3" y="2"/>
                    <a:pt x="2" y="2"/>
                    <a:pt x="1" y="2"/>
                  </a:cubicBezTo>
                  <a:cubicBezTo>
                    <a:pt x="0" y="7"/>
                    <a:pt x="4" y="9"/>
                    <a:pt x="6" y="14"/>
                  </a:cubicBezTo>
                  <a:cubicBezTo>
                    <a:pt x="7" y="16"/>
                    <a:pt x="8" y="19"/>
                    <a:pt x="9" y="21"/>
                  </a:cubicBezTo>
                  <a:cubicBezTo>
                    <a:pt x="10" y="24"/>
                    <a:pt x="12" y="26"/>
                    <a:pt x="13" y="29"/>
                  </a:cubicBezTo>
                  <a:cubicBezTo>
                    <a:pt x="13" y="30"/>
                    <a:pt x="13" y="33"/>
                    <a:pt x="13" y="34"/>
                  </a:cubicBezTo>
                  <a:cubicBezTo>
                    <a:pt x="13" y="37"/>
                    <a:pt x="14" y="39"/>
                    <a:pt x="14" y="42"/>
                  </a:cubicBezTo>
                  <a:cubicBezTo>
                    <a:pt x="15" y="45"/>
                    <a:pt x="15" y="48"/>
                    <a:pt x="16" y="51"/>
                  </a:cubicBezTo>
                  <a:cubicBezTo>
                    <a:pt x="17" y="55"/>
                    <a:pt x="20" y="58"/>
                    <a:pt x="22" y="61"/>
                  </a:cubicBezTo>
                  <a:cubicBezTo>
                    <a:pt x="25" y="58"/>
                    <a:pt x="25" y="60"/>
                    <a:pt x="28" y="62"/>
                  </a:cubicBezTo>
                  <a:cubicBezTo>
                    <a:pt x="29" y="63"/>
                    <a:pt x="32" y="63"/>
                    <a:pt x="33" y="62"/>
                  </a:cubicBezTo>
                  <a:cubicBezTo>
                    <a:pt x="36" y="62"/>
                    <a:pt x="38" y="61"/>
                    <a:pt x="38" y="58"/>
                  </a:cubicBezTo>
                  <a:cubicBezTo>
                    <a:pt x="38" y="52"/>
                    <a:pt x="38" y="46"/>
                    <a:pt x="38" y="40"/>
                  </a:cubicBezTo>
                  <a:cubicBezTo>
                    <a:pt x="38" y="36"/>
                    <a:pt x="38" y="32"/>
                    <a:pt x="38" y="28"/>
                  </a:cubicBezTo>
                  <a:cubicBezTo>
                    <a:pt x="38" y="27"/>
                    <a:pt x="38" y="26"/>
                    <a:pt x="39" y="26"/>
                  </a:cubicBezTo>
                  <a:cubicBezTo>
                    <a:pt x="39" y="26"/>
                    <a:pt x="43" y="26"/>
                    <a:pt x="43" y="26"/>
                  </a:cubicBezTo>
                  <a:cubicBezTo>
                    <a:pt x="43" y="20"/>
                    <a:pt x="43" y="13"/>
                    <a:pt x="43" y="7"/>
                  </a:cubicBezTo>
                  <a:cubicBezTo>
                    <a:pt x="46" y="8"/>
                    <a:pt x="48" y="6"/>
                    <a:pt x="51" y="6"/>
                  </a:cubicBezTo>
                  <a:cubicBezTo>
                    <a:pt x="51" y="5"/>
                    <a:pt x="52" y="5"/>
                    <a:pt x="53" y="5"/>
                  </a:cubicBezTo>
                  <a:cubicBezTo>
                    <a:pt x="53" y="5"/>
                    <a:pt x="55" y="8"/>
                    <a:pt x="56" y="8"/>
                  </a:cubicBezTo>
                  <a:cubicBezTo>
                    <a:pt x="57" y="7"/>
                    <a:pt x="56" y="6"/>
                    <a:pt x="58" y="6"/>
                  </a:cubicBezTo>
                  <a:cubicBezTo>
                    <a:pt x="59" y="6"/>
                    <a:pt x="60" y="5"/>
                    <a:pt x="62" y="5"/>
                  </a:cubicBezTo>
                  <a:cubicBezTo>
                    <a:pt x="64" y="4"/>
                    <a:pt x="60" y="2"/>
                    <a:pt x="59" y="2"/>
                  </a:cubicBezTo>
                  <a:cubicBezTo>
                    <a:pt x="54" y="2"/>
                    <a:pt x="50" y="5"/>
                    <a:pt x="45" y="5"/>
                  </a:cubicBezTo>
                  <a:cubicBezTo>
                    <a:pt x="41" y="5"/>
                    <a:pt x="37" y="5"/>
                    <a:pt x="33" y="5"/>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11" name="Freeform 733">
              <a:extLst>
                <a:ext uri="{FF2B5EF4-FFF2-40B4-BE49-F238E27FC236}">
                  <a16:creationId xmlns:a16="http://schemas.microsoft.com/office/drawing/2014/main" xmlns="" id="{8ECFAE48-8AE0-4D11-A126-EF1E3577FA02}"/>
                </a:ext>
              </a:extLst>
            </p:cNvPr>
            <p:cNvSpPr>
              <a:spLocks/>
            </p:cNvSpPr>
            <p:nvPr/>
          </p:nvSpPr>
          <p:spPr bwMode="auto">
            <a:xfrm>
              <a:off x="12263803" y="7555015"/>
              <a:ext cx="727971" cy="804975"/>
            </a:xfrm>
            <a:custGeom>
              <a:avLst/>
              <a:gdLst>
                <a:gd name="T0" fmla="*/ 89 w 91"/>
                <a:gd name="T1" fmla="*/ 10 h 95"/>
                <a:gd name="T2" fmla="*/ 83 w 91"/>
                <a:gd name="T3" fmla="*/ 4 h 95"/>
                <a:gd name="T4" fmla="*/ 77 w 91"/>
                <a:gd name="T5" fmla="*/ 6 h 95"/>
                <a:gd name="T6" fmla="*/ 72 w 91"/>
                <a:gd name="T7" fmla="*/ 1 h 95"/>
                <a:gd name="T8" fmla="*/ 65 w 91"/>
                <a:gd name="T9" fmla="*/ 1 h 95"/>
                <a:gd name="T10" fmla="*/ 57 w 91"/>
                <a:gd name="T11" fmla="*/ 2 h 95"/>
                <a:gd name="T12" fmla="*/ 48 w 91"/>
                <a:gd name="T13" fmla="*/ 6 h 95"/>
                <a:gd name="T14" fmla="*/ 35 w 91"/>
                <a:gd name="T15" fmla="*/ 2 h 95"/>
                <a:gd name="T16" fmla="*/ 30 w 91"/>
                <a:gd name="T17" fmla="*/ 12 h 95"/>
                <a:gd name="T18" fmla="*/ 19 w 91"/>
                <a:gd name="T19" fmla="*/ 35 h 95"/>
                <a:gd name="T20" fmla="*/ 17 w 91"/>
                <a:gd name="T21" fmla="*/ 48 h 95"/>
                <a:gd name="T22" fmla="*/ 10 w 91"/>
                <a:gd name="T23" fmla="*/ 49 h 95"/>
                <a:gd name="T24" fmla="*/ 2 w 91"/>
                <a:gd name="T25" fmla="*/ 55 h 95"/>
                <a:gd name="T26" fmla="*/ 1 w 91"/>
                <a:gd name="T27" fmla="*/ 59 h 95"/>
                <a:gd name="T28" fmla="*/ 18 w 91"/>
                <a:gd name="T29" fmla="*/ 57 h 95"/>
                <a:gd name="T30" fmla="*/ 26 w 91"/>
                <a:gd name="T31" fmla="*/ 68 h 95"/>
                <a:gd name="T32" fmla="*/ 35 w 91"/>
                <a:gd name="T33" fmla="*/ 63 h 95"/>
                <a:gd name="T34" fmla="*/ 41 w 91"/>
                <a:gd name="T35" fmla="*/ 64 h 95"/>
                <a:gd name="T36" fmla="*/ 46 w 91"/>
                <a:gd name="T37" fmla="*/ 70 h 95"/>
                <a:gd name="T38" fmla="*/ 47 w 91"/>
                <a:gd name="T39" fmla="*/ 78 h 95"/>
                <a:gd name="T40" fmla="*/ 53 w 91"/>
                <a:gd name="T41" fmla="*/ 82 h 95"/>
                <a:gd name="T42" fmla="*/ 60 w 91"/>
                <a:gd name="T43" fmla="*/ 84 h 95"/>
                <a:gd name="T44" fmla="*/ 66 w 91"/>
                <a:gd name="T45" fmla="*/ 87 h 95"/>
                <a:gd name="T46" fmla="*/ 76 w 91"/>
                <a:gd name="T47" fmla="*/ 90 h 95"/>
                <a:gd name="T48" fmla="*/ 84 w 91"/>
                <a:gd name="T49" fmla="*/ 94 h 95"/>
                <a:gd name="T50" fmla="*/ 77 w 91"/>
                <a:gd name="T51" fmla="*/ 85 h 95"/>
                <a:gd name="T52" fmla="*/ 78 w 91"/>
                <a:gd name="T53" fmla="*/ 73 h 95"/>
                <a:gd name="T54" fmla="*/ 80 w 91"/>
                <a:gd name="T55" fmla="*/ 70 h 95"/>
                <a:gd name="T56" fmla="*/ 84 w 91"/>
                <a:gd name="T57" fmla="*/ 63 h 95"/>
                <a:gd name="T58" fmla="*/ 81 w 91"/>
                <a:gd name="T59" fmla="*/ 55 h 95"/>
                <a:gd name="T60" fmla="*/ 81 w 91"/>
                <a:gd name="T61" fmla="*/ 45 h 95"/>
                <a:gd name="T62" fmla="*/ 83 w 91"/>
                <a:gd name="T63" fmla="*/ 28 h 95"/>
                <a:gd name="T64" fmla="*/ 90 w 91"/>
                <a:gd name="T65" fmla="*/ 18 h 95"/>
                <a:gd name="T66" fmla="*/ 90 w 91"/>
                <a:gd name="T67" fmla="*/ 1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1" h="95">
                  <a:moveTo>
                    <a:pt x="90" y="15"/>
                  </a:moveTo>
                  <a:cubicBezTo>
                    <a:pt x="89" y="14"/>
                    <a:pt x="89" y="12"/>
                    <a:pt x="89" y="10"/>
                  </a:cubicBezTo>
                  <a:cubicBezTo>
                    <a:pt x="89" y="9"/>
                    <a:pt x="87" y="8"/>
                    <a:pt x="86" y="7"/>
                  </a:cubicBezTo>
                  <a:cubicBezTo>
                    <a:pt x="86" y="6"/>
                    <a:pt x="84" y="4"/>
                    <a:pt x="83" y="4"/>
                  </a:cubicBezTo>
                  <a:cubicBezTo>
                    <a:pt x="82" y="4"/>
                    <a:pt x="82" y="6"/>
                    <a:pt x="80" y="5"/>
                  </a:cubicBezTo>
                  <a:cubicBezTo>
                    <a:pt x="78" y="4"/>
                    <a:pt x="79" y="5"/>
                    <a:pt x="77" y="6"/>
                  </a:cubicBezTo>
                  <a:cubicBezTo>
                    <a:pt x="77" y="6"/>
                    <a:pt x="75" y="5"/>
                    <a:pt x="75" y="4"/>
                  </a:cubicBezTo>
                  <a:cubicBezTo>
                    <a:pt x="74" y="3"/>
                    <a:pt x="73" y="2"/>
                    <a:pt x="72" y="1"/>
                  </a:cubicBezTo>
                  <a:cubicBezTo>
                    <a:pt x="71" y="0"/>
                    <a:pt x="70" y="2"/>
                    <a:pt x="69" y="2"/>
                  </a:cubicBezTo>
                  <a:cubicBezTo>
                    <a:pt x="68" y="3"/>
                    <a:pt x="66" y="2"/>
                    <a:pt x="65" y="1"/>
                  </a:cubicBezTo>
                  <a:cubicBezTo>
                    <a:pt x="63" y="0"/>
                    <a:pt x="63" y="1"/>
                    <a:pt x="61" y="2"/>
                  </a:cubicBezTo>
                  <a:cubicBezTo>
                    <a:pt x="60" y="3"/>
                    <a:pt x="58" y="2"/>
                    <a:pt x="57" y="2"/>
                  </a:cubicBezTo>
                  <a:cubicBezTo>
                    <a:pt x="56" y="3"/>
                    <a:pt x="53" y="3"/>
                    <a:pt x="52" y="3"/>
                  </a:cubicBezTo>
                  <a:cubicBezTo>
                    <a:pt x="49" y="1"/>
                    <a:pt x="51" y="6"/>
                    <a:pt x="48" y="6"/>
                  </a:cubicBezTo>
                  <a:cubicBezTo>
                    <a:pt x="46" y="7"/>
                    <a:pt x="42" y="6"/>
                    <a:pt x="40" y="5"/>
                  </a:cubicBezTo>
                  <a:cubicBezTo>
                    <a:pt x="38" y="4"/>
                    <a:pt x="37" y="2"/>
                    <a:pt x="35" y="2"/>
                  </a:cubicBezTo>
                  <a:cubicBezTo>
                    <a:pt x="34" y="1"/>
                    <a:pt x="32" y="3"/>
                    <a:pt x="31" y="4"/>
                  </a:cubicBezTo>
                  <a:cubicBezTo>
                    <a:pt x="29" y="6"/>
                    <a:pt x="31" y="9"/>
                    <a:pt x="30" y="12"/>
                  </a:cubicBezTo>
                  <a:cubicBezTo>
                    <a:pt x="27" y="17"/>
                    <a:pt x="27" y="23"/>
                    <a:pt x="24" y="27"/>
                  </a:cubicBezTo>
                  <a:cubicBezTo>
                    <a:pt x="22" y="30"/>
                    <a:pt x="21" y="32"/>
                    <a:pt x="19" y="35"/>
                  </a:cubicBezTo>
                  <a:cubicBezTo>
                    <a:pt x="18" y="37"/>
                    <a:pt x="18" y="39"/>
                    <a:pt x="18" y="41"/>
                  </a:cubicBezTo>
                  <a:cubicBezTo>
                    <a:pt x="18" y="44"/>
                    <a:pt x="19" y="46"/>
                    <a:pt x="17" y="48"/>
                  </a:cubicBezTo>
                  <a:cubicBezTo>
                    <a:pt x="16" y="48"/>
                    <a:pt x="11" y="51"/>
                    <a:pt x="11" y="51"/>
                  </a:cubicBezTo>
                  <a:cubicBezTo>
                    <a:pt x="10" y="51"/>
                    <a:pt x="12" y="48"/>
                    <a:pt x="10" y="49"/>
                  </a:cubicBezTo>
                  <a:cubicBezTo>
                    <a:pt x="7" y="51"/>
                    <a:pt x="7" y="53"/>
                    <a:pt x="5" y="50"/>
                  </a:cubicBezTo>
                  <a:cubicBezTo>
                    <a:pt x="4" y="51"/>
                    <a:pt x="2" y="53"/>
                    <a:pt x="2" y="55"/>
                  </a:cubicBezTo>
                  <a:cubicBezTo>
                    <a:pt x="2" y="55"/>
                    <a:pt x="2" y="56"/>
                    <a:pt x="1" y="56"/>
                  </a:cubicBezTo>
                  <a:cubicBezTo>
                    <a:pt x="0" y="57"/>
                    <a:pt x="1" y="58"/>
                    <a:pt x="1" y="59"/>
                  </a:cubicBezTo>
                  <a:cubicBezTo>
                    <a:pt x="5" y="56"/>
                    <a:pt x="8" y="57"/>
                    <a:pt x="13" y="57"/>
                  </a:cubicBezTo>
                  <a:cubicBezTo>
                    <a:pt x="15" y="57"/>
                    <a:pt x="16" y="57"/>
                    <a:pt x="18" y="57"/>
                  </a:cubicBezTo>
                  <a:cubicBezTo>
                    <a:pt x="20" y="57"/>
                    <a:pt x="21" y="60"/>
                    <a:pt x="22" y="62"/>
                  </a:cubicBezTo>
                  <a:cubicBezTo>
                    <a:pt x="23" y="64"/>
                    <a:pt x="24" y="67"/>
                    <a:pt x="26" y="68"/>
                  </a:cubicBezTo>
                  <a:cubicBezTo>
                    <a:pt x="27" y="69"/>
                    <a:pt x="31" y="68"/>
                    <a:pt x="33" y="67"/>
                  </a:cubicBezTo>
                  <a:cubicBezTo>
                    <a:pt x="34" y="67"/>
                    <a:pt x="34" y="64"/>
                    <a:pt x="35" y="63"/>
                  </a:cubicBezTo>
                  <a:cubicBezTo>
                    <a:pt x="35" y="61"/>
                    <a:pt x="38" y="62"/>
                    <a:pt x="39" y="62"/>
                  </a:cubicBezTo>
                  <a:cubicBezTo>
                    <a:pt x="39" y="64"/>
                    <a:pt x="39" y="64"/>
                    <a:pt x="41" y="64"/>
                  </a:cubicBezTo>
                  <a:cubicBezTo>
                    <a:pt x="42" y="64"/>
                    <a:pt x="45" y="63"/>
                    <a:pt x="45" y="65"/>
                  </a:cubicBezTo>
                  <a:cubicBezTo>
                    <a:pt x="45" y="67"/>
                    <a:pt x="46" y="68"/>
                    <a:pt x="46" y="70"/>
                  </a:cubicBezTo>
                  <a:cubicBezTo>
                    <a:pt x="46" y="71"/>
                    <a:pt x="46" y="72"/>
                    <a:pt x="45" y="74"/>
                  </a:cubicBezTo>
                  <a:cubicBezTo>
                    <a:pt x="45" y="75"/>
                    <a:pt x="46" y="77"/>
                    <a:pt x="47" y="78"/>
                  </a:cubicBezTo>
                  <a:cubicBezTo>
                    <a:pt x="48" y="79"/>
                    <a:pt x="47" y="81"/>
                    <a:pt x="47" y="82"/>
                  </a:cubicBezTo>
                  <a:cubicBezTo>
                    <a:pt x="47" y="85"/>
                    <a:pt x="52" y="82"/>
                    <a:pt x="53" y="82"/>
                  </a:cubicBezTo>
                  <a:cubicBezTo>
                    <a:pt x="55" y="82"/>
                    <a:pt x="56" y="82"/>
                    <a:pt x="57" y="83"/>
                  </a:cubicBezTo>
                  <a:cubicBezTo>
                    <a:pt x="59" y="85"/>
                    <a:pt x="58" y="84"/>
                    <a:pt x="60" y="84"/>
                  </a:cubicBezTo>
                  <a:cubicBezTo>
                    <a:pt x="62" y="84"/>
                    <a:pt x="62" y="85"/>
                    <a:pt x="63" y="86"/>
                  </a:cubicBezTo>
                  <a:cubicBezTo>
                    <a:pt x="64" y="86"/>
                    <a:pt x="65" y="87"/>
                    <a:pt x="66" y="87"/>
                  </a:cubicBezTo>
                  <a:cubicBezTo>
                    <a:pt x="69" y="88"/>
                    <a:pt x="70" y="88"/>
                    <a:pt x="71" y="85"/>
                  </a:cubicBezTo>
                  <a:cubicBezTo>
                    <a:pt x="72" y="88"/>
                    <a:pt x="73" y="89"/>
                    <a:pt x="76" y="90"/>
                  </a:cubicBezTo>
                  <a:cubicBezTo>
                    <a:pt x="78" y="91"/>
                    <a:pt x="78" y="94"/>
                    <a:pt x="80" y="95"/>
                  </a:cubicBezTo>
                  <a:cubicBezTo>
                    <a:pt x="80" y="95"/>
                    <a:pt x="84" y="94"/>
                    <a:pt x="84" y="94"/>
                  </a:cubicBezTo>
                  <a:cubicBezTo>
                    <a:pt x="84" y="92"/>
                    <a:pt x="85" y="88"/>
                    <a:pt x="83" y="89"/>
                  </a:cubicBezTo>
                  <a:cubicBezTo>
                    <a:pt x="80" y="90"/>
                    <a:pt x="78" y="88"/>
                    <a:pt x="77" y="85"/>
                  </a:cubicBezTo>
                  <a:cubicBezTo>
                    <a:pt x="77" y="83"/>
                    <a:pt x="79" y="80"/>
                    <a:pt x="78" y="77"/>
                  </a:cubicBezTo>
                  <a:cubicBezTo>
                    <a:pt x="78" y="76"/>
                    <a:pt x="77" y="74"/>
                    <a:pt x="78" y="73"/>
                  </a:cubicBezTo>
                  <a:cubicBezTo>
                    <a:pt x="78" y="73"/>
                    <a:pt x="78" y="72"/>
                    <a:pt x="79" y="72"/>
                  </a:cubicBezTo>
                  <a:cubicBezTo>
                    <a:pt x="80" y="72"/>
                    <a:pt x="79" y="70"/>
                    <a:pt x="80" y="70"/>
                  </a:cubicBezTo>
                  <a:cubicBezTo>
                    <a:pt x="81" y="68"/>
                    <a:pt x="86" y="68"/>
                    <a:pt x="87" y="68"/>
                  </a:cubicBezTo>
                  <a:cubicBezTo>
                    <a:pt x="85" y="67"/>
                    <a:pt x="86" y="64"/>
                    <a:pt x="84" y="63"/>
                  </a:cubicBezTo>
                  <a:cubicBezTo>
                    <a:pt x="83" y="62"/>
                    <a:pt x="82" y="61"/>
                    <a:pt x="82" y="60"/>
                  </a:cubicBezTo>
                  <a:cubicBezTo>
                    <a:pt x="82" y="58"/>
                    <a:pt x="82" y="56"/>
                    <a:pt x="81" y="55"/>
                  </a:cubicBezTo>
                  <a:cubicBezTo>
                    <a:pt x="81" y="53"/>
                    <a:pt x="80" y="52"/>
                    <a:pt x="80" y="50"/>
                  </a:cubicBezTo>
                  <a:cubicBezTo>
                    <a:pt x="80" y="49"/>
                    <a:pt x="80" y="44"/>
                    <a:pt x="81" y="45"/>
                  </a:cubicBezTo>
                  <a:cubicBezTo>
                    <a:pt x="80" y="41"/>
                    <a:pt x="80" y="39"/>
                    <a:pt x="82" y="35"/>
                  </a:cubicBezTo>
                  <a:cubicBezTo>
                    <a:pt x="83" y="32"/>
                    <a:pt x="83" y="31"/>
                    <a:pt x="83" y="28"/>
                  </a:cubicBezTo>
                  <a:cubicBezTo>
                    <a:pt x="83" y="25"/>
                    <a:pt x="85" y="23"/>
                    <a:pt x="87" y="21"/>
                  </a:cubicBezTo>
                  <a:cubicBezTo>
                    <a:pt x="88" y="20"/>
                    <a:pt x="89" y="19"/>
                    <a:pt x="90" y="18"/>
                  </a:cubicBezTo>
                  <a:cubicBezTo>
                    <a:pt x="91" y="17"/>
                    <a:pt x="91" y="17"/>
                    <a:pt x="90" y="15"/>
                  </a:cubicBezTo>
                  <a:cubicBezTo>
                    <a:pt x="89" y="15"/>
                    <a:pt x="91" y="16"/>
                    <a:pt x="90" y="15"/>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12" name="Freeform 734">
              <a:extLst>
                <a:ext uri="{FF2B5EF4-FFF2-40B4-BE49-F238E27FC236}">
                  <a16:creationId xmlns:a16="http://schemas.microsoft.com/office/drawing/2014/main" xmlns="" id="{A0F0B555-9AFB-495E-89AB-AF9004870069}"/>
                </a:ext>
              </a:extLst>
            </p:cNvPr>
            <p:cNvSpPr>
              <a:spLocks/>
            </p:cNvSpPr>
            <p:nvPr/>
          </p:nvSpPr>
          <p:spPr bwMode="auto">
            <a:xfrm>
              <a:off x="12255623" y="8031075"/>
              <a:ext cx="449869" cy="533766"/>
            </a:xfrm>
            <a:custGeom>
              <a:avLst/>
              <a:gdLst>
                <a:gd name="T0" fmla="*/ 51 w 56"/>
                <a:gd name="T1" fmla="*/ 27 h 63"/>
                <a:gd name="T2" fmla="*/ 48 w 56"/>
                <a:gd name="T3" fmla="*/ 26 h 63"/>
                <a:gd name="T4" fmla="*/ 47 w 56"/>
                <a:gd name="T5" fmla="*/ 21 h 63"/>
                <a:gd name="T6" fmla="*/ 46 w 56"/>
                <a:gd name="T7" fmla="*/ 12 h 63"/>
                <a:gd name="T8" fmla="*/ 46 w 56"/>
                <a:gd name="T9" fmla="*/ 8 h 63"/>
                <a:gd name="T10" fmla="*/ 43 w 56"/>
                <a:gd name="T11" fmla="*/ 8 h 63"/>
                <a:gd name="T12" fmla="*/ 40 w 56"/>
                <a:gd name="T13" fmla="*/ 6 h 63"/>
                <a:gd name="T14" fmla="*/ 35 w 56"/>
                <a:gd name="T15" fmla="*/ 8 h 63"/>
                <a:gd name="T16" fmla="*/ 34 w 56"/>
                <a:gd name="T17" fmla="*/ 11 h 63"/>
                <a:gd name="T18" fmla="*/ 29 w 56"/>
                <a:gd name="T19" fmla="*/ 12 h 63"/>
                <a:gd name="T20" fmla="*/ 18 w 56"/>
                <a:gd name="T21" fmla="*/ 1 h 63"/>
                <a:gd name="T22" fmla="*/ 3 w 56"/>
                <a:gd name="T23" fmla="*/ 2 h 63"/>
                <a:gd name="T24" fmla="*/ 6 w 56"/>
                <a:gd name="T25" fmla="*/ 12 h 63"/>
                <a:gd name="T26" fmla="*/ 6 w 56"/>
                <a:gd name="T27" fmla="*/ 16 h 63"/>
                <a:gd name="T28" fmla="*/ 6 w 56"/>
                <a:gd name="T29" fmla="*/ 20 h 63"/>
                <a:gd name="T30" fmla="*/ 8 w 56"/>
                <a:gd name="T31" fmla="*/ 33 h 63"/>
                <a:gd name="T32" fmla="*/ 3 w 56"/>
                <a:gd name="T33" fmla="*/ 41 h 63"/>
                <a:gd name="T34" fmla="*/ 0 w 56"/>
                <a:gd name="T35" fmla="*/ 50 h 63"/>
                <a:gd name="T36" fmla="*/ 0 w 56"/>
                <a:gd name="T37" fmla="*/ 55 h 63"/>
                <a:gd name="T38" fmla="*/ 0 w 56"/>
                <a:gd name="T39" fmla="*/ 59 h 63"/>
                <a:gd name="T40" fmla="*/ 3 w 56"/>
                <a:gd name="T41" fmla="*/ 59 h 63"/>
                <a:gd name="T42" fmla="*/ 8 w 56"/>
                <a:gd name="T43" fmla="*/ 58 h 63"/>
                <a:gd name="T44" fmla="*/ 9 w 56"/>
                <a:gd name="T45" fmla="*/ 59 h 63"/>
                <a:gd name="T46" fmla="*/ 16 w 56"/>
                <a:gd name="T47" fmla="*/ 59 h 63"/>
                <a:gd name="T48" fmla="*/ 25 w 56"/>
                <a:gd name="T49" fmla="*/ 59 h 63"/>
                <a:gd name="T50" fmla="*/ 30 w 56"/>
                <a:gd name="T51" fmla="*/ 59 h 63"/>
                <a:gd name="T52" fmla="*/ 39 w 56"/>
                <a:gd name="T53" fmla="*/ 62 h 63"/>
                <a:gd name="T54" fmla="*/ 53 w 56"/>
                <a:gd name="T55" fmla="*/ 60 h 63"/>
                <a:gd name="T56" fmla="*/ 46 w 56"/>
                <a:gd name="T57" fmla="*/ 51 h 63"/>
                <a:gd name="T58" fmla="*/ 46 w 56"/>
                <a:gd name="T59" fmla="*/ 37 h 63"/>
                <a:gd name="T60" fmla="*/ 56 w 56"/>
                <a:gd name="T61" fmla="*/ 35 h 63"/>
                <a:gd name="T62" fmla="*/ 56 w 56"/>
                <a:gd name="T63" fmla="*/ 27 h 63"/>
                <a:gd name="T64" fmla="*/ 51 w 56"/>
                <a:gd name="T6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6" h="63">
                  <a:moveTo>
                    <a:pt x="51" y="27"/>
                  </a:moveTo>
                  <a:cubicBezTo>
                    <a:pt x="49" y="27"/>
                    <a:pt x="48" y="28"/>
                    <a:pt x="48" y="26"/>
                  </a:cubicBezTo>
                  <a:cubicBezTo>
                    <a:pt x="48" y="24"/>
                    <a:pt x="48" y="23"/>
                    <a:pt x="47" y="21"/>
                  </a:cubicBezTo>
                  <a:cubicBezTo>
                    <a:pt x="45" y="18"/>
                    <a:pt x="48" y="15"/>
                    <a:pt x="46" y="12"/>
                  </a:cubicBezTo>
                  <a:cubicBezTo>
                    <a:pt x="46" y="11"/>
                    <a:pt x="46" y="8"/>
                    <a:pt x="46" y="8"/>
                  </a:cubicBezTo>
                  <a:cubicBezTo>
                    <a:pt x="46" y="8"/>
                    <a:pt x="43" y="8"/>
                    <a:pt x="43" y="8"/>
                  </a:cubicBezTo>
                  <a:cubicBezTo>
                    <a:pt x="40" y="8"/>
                    <a:pt x="40" y="9"/>
                    <a:pt x="40" y="6"/>
                  </a:cubicBezTo>
                  <a:cubicBezTo>
                    <a:pt x="37" y="6"/>
                    <a:pt x="36" y="5"/>
                    <a:pt x="35" y="8"/>
                  </a:cubicBezTo>
                  <a:cubicBezTo>
                    <a:pt x="35" y="8"/>
                    <a:pt x="35" y="11"/>
                    <a:pt x="34" y="11"/>
                  </a:cubicBezTo>
                  <a:cubicBezTo>
                    <a:pt x="33" y="12"/>
                    <a:pt x="31" y="12"/>
                    <a:pt x="29" y="12"/>
                  </a:cubicBezTo>
                  <a:cubicBezTo>
                    <a:pt x="22" y="13"/>
                    <a:pt x="24" y="1"/>
                    <a:pt x="18" y="1"/>
                  </a:cubicBezTo>
                  <a:cubicBezTo>
                    <a:pt x="13" y="1"/>
                    <a:pt x="7" y="0"/>
                    <a:pt x="3" y="2"/>
                  </a:cubicBezTo>
                  <a:cubicBezTo>
                    <a:pt x="1" y="4"/>
                    <a:pt x="6" y="10"/>
                    <a:pt x="6" y="12"/>
                  </a:cubicBezTo>
                  <a:cubicBezTo>
                    <a:pt x="7" y="13"/>
                    <a:pt x="7" y="15"/>
                    <a:pt x="6" y="16"/>
                  </a:cubicBezTo>
                  <a:cubicBezTo>
                    <a:pt x="4" y="17"/>
                    <a:pt x="6" y="19"/>
                    <a:pt x="6" y="20"/>
                  </a:cubicBezTo>
                  <a:cubicBezTo>
                    <a:pt x="9" y="24"/>
                    <a:pt x="11" y="29"/>
                    <a:pt x="8" y="33"/>
                  </a:cubicBezTo>
                  <a:cubicBezTo>
                    <a:pt x="6" y="36"/>
                    <a:pt x="4" y="38"/>
                    <a:pt x="3" y="41"/>
                  </a:cubicBezTo>
                  <a:cubicBezTo>
                    <a:pt x="2" y="44"/>
                    <a:pt x="1" y="47"/>
                    <a:pt x="0" y="50"/>
                  </a:cubicBezTo>
                  <a:cubicBezTo>
                    <a:pt x="0" y="52"/>
                    <a:pt x="0" y="54"/>
                    <a:pt x="0" y="55"/>
                  </a:cubicBezTo>
                  <a:cubicBezTo>
                    <a:pt x="0" y="56"/>
                    <a:pt x="0" y="58"/>
                    <a:pt x="0" y="59"/>
                  </a:cubicBezTo>
                  <a:cubicBezTo>
                    <a:pt x="1" y="59"/>
                    <a:pt x="2" y="59"/>
                    <a:pt x="3" y="59"/>
                  </a:cubicBezTo>
                  <a:cubicBezTo>
                    <a:pt x="5" y="59"/>
                    <a:pt x="5" y="56"/>
                    <a:pt x="8" y="58"/>
                  </a:cubicBezTo>
                  <a:cubicBezTo>
                    <a:pt x="8" y="58"/>
                    <a:pt x="9" y="59"/>
                    <a:pt x="9" y="59"/>
                  </a:cubicBezTo>
                  <a:cubicBezTo>
                    <a:pt x="12" y="59"/>
                    <a:pt x="14" y="59"/>
                    <a:pt x="16" y="59"/>
                  </a:cubicBezTo>
                  <a:cubicBezTo>
                    <a:pt x="19" y="59"/>
                    <a:pt x="22" y="59"/>
                    <a:pt x="25" y="59"/>
                  </a:cubicBezTo>
                  <a:cubicBezTo>
                    <a:pt x="26" y="59"/>
                    <a:pt x="29" y="59"/>
                    <a:pt x="30" y="59"/>
                  </a:cubicBezTo>
                  <a:cubicBezTo>
                    <a:pt x="32" y="63"/>
                    <a:pt x="36" y="62"/>
                    <a:pt x="39" y="62"/>
                  </a:cubicBezTo>
                  <a:cubicBezTo>
                    <a:pt x="44" y="62"/>
                    <a:pt x="48" y="61"/>
                    <a:pt x="53" y="60"/>
                  </a:cubicBezTo>
                  <a:cubicBezTo>
                    <a:pt x="50" y="57"/>
                    <a:pt x="46" y="55"/>
                    <a:pt x="46" y="51"/>
                  </a:cubicBezTo>
                  <a:cubicBezTo>
                    <a:pt x="46" y="46"/>
                    <a:pt x="46" y="41"/>
                    <a:pt x="46" y="37"/>
                  </a:cubicBezTo>
                  <a:cubicBezTo>
                    <a:pt x="46" y="36"/>
                    <a:pt x="56" y="38"/>
                    <a:pt x="56" y="35"/>
                  </a:cubicBezTo>
                  <a:cubicBezTo>
                    <a:pt x="56" y="33"/>
                    <a:pt x="56" y="30"/>
                    <a:pt x="56" y="27"/>
                  </a:cubicBezTo>
                  <a:cubicBezTo>
                    <a:pt x="56" y="24"/>
                    <a:pt x="53" y="27"/>
                    <a:pt x="51" y="27"/>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13" name="Freeform 735">
              <a:extLst>
                <a:ext uri="{FF2B5EF4-FFF2-40B4-BE49-F238E27FC236}">
                  <a16:creationId xmlns:a16="http://schemas.microsoft.com/office/drawing/2014/main" xmlns="" id="{3C748461-28BC-42B6-802A-36639D1B40A0}"/>
                </a:ext>
              </a:extLst>
            </p:cNvPr>
            <p:cNvSpPr>
              <a:spLocks/>
            </p:cNvSpPr>
            <p:nvPr/>
          </p:nvSpPr>
          <p:spPr bwMode="auto">
            <a:xfrm>
              <a:off x="12544631" y="8538871"/>
              <a:ext cx="368076" cy="406816"/>
            </a:xfrm>
            <a:custGeom>
              <a:avLst/>
              <a:gdLst>
                <a:gd name="T0" fmla="*/ 25 w 46"/>
                <a:gd name="T1" fmla="*/ 2 h 48"/>
                <a:gd name="T2" fmla="*/ 21 w 46"/>
                <a:gd name="T3" fmla="*/ 3 h 48"/>
                <a:gd name="T4" fmla="*/ 18 w 46"/>
                <a:gd name="T5" fmla="*/ 4 h 48"/>
                <a:gd name="T6" fmla="*/ 6 w 46"/>
                <a:gd name="T7" fmla="*/ 4 h 48"/>
                <a:gd name="T8" fmla="*/ 6 w 46"/>
                <a:gd name="T9" fmla="*/ 18 h 48"/>
                <a:gd name="T10" fmla="*/ 6 w 46"/>
                <a:gd name="T11" fmla="*/ 23 h 48"/>
                <a:gd name="T12" fmla="*/ 1 w 46"/>
                <a:gd name="T13" fmla="*/ 24 h 48"/>
                <a:gd name="T14" fmla="*/ 1 w 46"/>
                <a:gd name="T15" fmla="*/ 31 h 48"/>
                <a:gd name="T16" fmla="*/ 1 w 46"/>
                <a:gd name="T17" fmla="*/ 38 h 48"/>
                <a:gd name="T18" fmla="*/ 4 w 46"/>
                <a:gd name="T19" fmla="*/ 47 h 48"/>
                <a:gd name="T20" fmla="*/ 8 w 46"/>
                <a:gd name="T21" fmla="*/ 48 h 48"/>
                <a:gd name="T22" fmla="*/ 13 w 46"/>
                <a:gd name="T23" fmla="*/ 44 h 48"/>
                <a:gd name="T24" fmla="*/ 19 w 46"/>
                <a:gd name="T25" fmla="*/ 41 h 48"/>
                <a:gd name="T26" fmla="*/ 29 w 46"/>
                <a:gd name="T27" fmla="*/ 39 h 48"/>
                <a:gd name="T28" fmla="*/ 31 w 46"/>
                <a:gd name="T29" fmla="*/ 37 h 48"/>
                <a:gd name="T30" fmla="*/ 34 w 46"/>
                <a:gd name="T31" fmla="*/ 34 h 48"/>
                <a:gd name="T32" fmla="*/ 43 w 46"/>
                <a:gd name="T33" fmla="*/ 26 h 48"/>
                <a:gd name="T34" fmla="*/ 44 w 46"/>
                <a:gd name="T35" fmla="*/ 22 h 48"/>
                <a:gd name="T36" fmla="*/ 40 w 46"/>
                <a:gd name="T37" fmla="*/ 21 h 48"/>
                <a:gd name="T38" fmla="*/ 38 w 46"/>
                <a:gd name="T39" fmla="*/ 17 h 48"/>
                <a:gd name="T40" fmla="*/ 39 w 46"/>
                <a:gd name="T41" fmla="*/ 15 h 48"/>
                <a:gd name="T42" fmla="*/ 36 w 46"/>
                <a:gd name="T43" fmla="*/ 14 h 48"/>
                <a:gd name="T44" fmla="*/ 36 w 46"/>
                <a:gd name="T45" fmla="*/ 13 h 48"/>
                <a:gd name="T46" fmla="*/ 34 w 46"/>
                <a:gd name="T47" fmla="*/ 12 h 48"/>
                <a:gd name="T48" fmla="*/ 30 w 46"/>
                <a:gd name="T49" fmla="*/ 7 h 48"/>
                <a:gd name="T50" fmla="*/ 25 w 46"/>
                <a:gd name="T51" fmla="*/ 2 h 48"/>
                <a:gd name="T52" fmla="*/ 25 w 46"/>
                <a:gd name="T53" fmla="*/ 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6" h="48">
                  <a:moveTo>
                    <a:pt x="25" y="2"/>
                  </a:moveTo>
                  <a:cubicBezTo>
                    <a:pt x="24" y="3"/>
                    <a:pt x="22" y="3"/>
                    <a:pt x="21" y="3"/>
                  </a:cubicBezTo>
                  <a:cubicBezTo>
                    <a:pt x="19" y="3"/>
                    <a:pt x="20" y="6"/>
                    <a:pt x="18" y="4"/>
                  </a:cubicBezTo>
                  <a:cubicBezTo>
                    <a:pt x="15" y="0"/>
                    <a:pt x="10" y="5"/>
                    <a:pt x="6" y="4"/>
                  </a:cubicBezTo>
                  <a:cubicBezTo>
                    <a:pt x="6" y="9"/>
                    <a:pt x="6" y="14"/>
                    <a:pt x="6" y="18"/>
                  </a:cubicBezTo>
                  <a:cubicBezTo>
                    <a:pt x="6" y="19"/>
                    <a:pt x="7" y="23"/>
                    <a:pt x="6" y="23"/>
                  </a:cubicBezTo>
                  <a:cubicBezTo>
                    <a:pt x="5" y="24"/>
                    <a:pt x="1" y="22"/>
                    <a:pt x="1" y="24"/>
                  </a:cubicBezTo>
                  <a:cubicBezTo>
                    <a:pt x="1" y="26"/>
                    <a:pt x="1" y="29"/>
                    <a:pt x="1" y="31"/>
                  </a:cubicBezTo>
                  <a:cubicBezTo>
                    <a:pt x="1" y="33"/>
                    <a:pt x="0" y="36"/>
                    <a:pt x="1" y="38"/>
                  </a:cubicBezTo>
                  <a:cubicBezTo>
                    <a:pt x="5" y="39"/>
                    <a:pt x="6" y="44"/>
                    <a:pt x="4" y="47"/>
                  </a:cubicBezTo>
                  <a:cubicBezTo>
                    <a:pt x="4" y="48"/>
                    <a:pt x="8" y="48"/>
                    <a:pt x="8" y="48"/>
                  </a:cubicBezTo>
                  <a:cubicBezTo>
                    <a:pt x="10" y="48"/>
                    <a:pt x="11" y="46"/>
                    <a:pt x="13" y="44"/>
                  </a:cubicBezTo>
                  <a:cubicBezTo>
                    <a:pt x="15" y="42"/>
                    <a:pt x="15" y="39"/>
                    <a:pt x="19" y="41"/>
                  </a:cubicBezTo>
                  <a:cubicBezTo>
                    <a:pt x="23" y="43"/>
                    <a:pt x="27" y="44"/>
                    <a:pt x="29" y="39"/>
                  </a:cubicBezTo>
                  <a:cubicBezTo>
                    <a:pt x="29" y="38"/>
                    <a:pt x="29" y="37"/>
                    <a:pt x="31" y="37"/>
                  </a:cubicBezTo>
                  <a:cubicBezTo>
                    <a:pt x="33" y="37"/>
                    <a:pt x="34" y="35"/>
                    <a:pt x="34" y="34"/>
                  </a:cubicBezTo>
                  <a:cubicBezTo>
                    <a:pt x="36" y="31"/>
                    <a:pt x="40" y="28"/>
                    <a:pt x="43" y="26"/>
                  </a:cubicBezTo>
                  <a:cubicBezTo>
                    <a:pt x="45" y="25"/>
                    <a:pt x="46" y="24"/>
                    <a:pt x="44" y="22"/>
                  </a:cubicBezTo>
                  <a:cubicBezTo>
                    <a:pt x="43" y="21"/>
                    <a:pt x="40" y="22"/>
                    <a:pt x="40" y="21"/>
                  </a:cubicBezTo>
                  <a:cubicBezTo>
                    <a:pt x="39" y="20"/>
                    <a:pt x="38" y="19"/>
                    <a:pt x="38" y="17"/>
                  </a:cubicBezTo>
                  <a:cubicBezTo>
                    <a:pt x="38" y="17"/>
                    <a:pt x="39" y="16"/>
                    <a:pt x="39" y="15"/>
                  </a:cubicBezTo>
                  <a:cubicBezTo>
                    <a:pt x="38" y="15"/>
                    <a:pt x="37" y="15"/>
                    <a:pt x="36" y="14"/>
                  </a:cubicBezTo>
                  <a:cubicBezTo>
                    <a:pt x="36" y="14"/>
                    <a:pt x="37" y="13"/>
                    <a:pt x="36" y="13"/>
                  </a:cubicBezTo>
                  <a:cubicBezTo>
                    <a:pt x="35" y="13"/>
                    <a:pt x="35" y="12"/>
                    <a:pt x="34" y="12"/>
                  </a:cubicBezTo>
                  <a:cubicBezTo>
                    <a:pt x="32" y="11"/>
                    <a:pt x="31" y="10"/>
                    <a:pt x="30" y="7"/>
                  </a:cubicBezTo>
                  <a:cubicBezTo>
                    <a:pt x="30" y="6"/>
                    <a:pt x="27" y="2"/>
                    <a:pt x="25" y="2"/>
                  </a:cubicBezTo>
                  <a:cubicBezTo>
                    <a:pt x="25" y="2"/>
                    <a:pt x="26" y="2"/>
                    <a:pt x="25"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14" name="Freeform 736">
              <a:extLst>
                <a:ext uri="{FF2B5EF4-FFF2-40B4-BE49-F238E27FC236}">
                  <a16:creationId xmlns:a16="http://schemas.microsoft.com/office/drawing/2014/main" xmlns="" id="{E0CC43F1-247E-4B24-87DF-DF76C1DC9062}"/>
                </a:ext>
              </a:extLst>
            </p:cNvPr>
            <p:cNvSpPr>
              <a:spLocks/>
            </p:cNvSpPr>
            <p:nvPr/>
          </p:nvSpPr>
          <p:spPr bwMode="auto">
            <a:xfrm>
              <a:off x="12743663" y="8455197"/>
              <a:ext cx="313546" cy="294292"/>
            </a:xfrm>
            <a:custGeom>
              <a:avLst/>
              <a:gdLst>
                <a:gd name="T0" fmla="*/ 39 w 39"/>
                <a:gd name="T1" fmla="*/ 22 h 35"/>
                <a:gd name="T2" fmla="*/ 38 w 39"/>
                <a:gd name="T3" fmla="*/ 18 h 35"/>
                <a:gd name="T4" fmla="*/ 39 w 39"/>
                <a:gd name="T5" fmla="*/ 14 h 35"/>
                <a:gd name="T6" fmla="*/ 38 w 39"/>
                <a:gd name="T7" fmla="*/ 7 h 35"/>
                <a:gd name="T8" fmla="*/ 27 w 39"/>
                <a:gd name="T9" fmla="*/ 2 h 35"/>
                <a:gd name="T10" fmla="*/ 24 w 39"/>
                <a:gd name="T11" fmla="*/ 0 h 35"/>
                <a:gd name="T12" fmla="*/ 19 w 39"/>
                <a:gd name="T13" fmla="*/ 3 h 35"/>
                <a:gd name="T14" fmla="*/ 13 w 39"/>
                <a:gd name="T15" fmla="*/ 7 h 35"/>
                <a:gd name="T16" fmla="*/ 9 w 39"/>
                <a:gd name="T17" fmla="*/ 12 h 35"/>
                <a:gd name="T18" fmla="*/ 2 w 39"/>
                <a:gd name="T19" fmla="*/ 12 h 35"/>
                <a:gd name="T20" fmla="*/ 5 w 39"/>
                <a:gd name="T21" fmla="*/ 16 h 35"/>
                <a:gd name="T22" fmla="*/ 8 w 39"/>
                <a:gd name="T23" fmla="*/ 21 h 35"/>
                <a:gd name="T24" fmla="*/ 11 w 39"/>
                <a:gd name="T25" fmla="*/ 23 h 35"/>
                <a:gd name="T26" fmla="*/ 11 w 39"/>
                <a:gd name="T27" fmla="*/ 24 h 35"/>
                <a:gd name="T28" fmla="*/ 14 w 39"/>
                <a:gd name="T29" fmla="*/ 25 h 35"/>
                <a:gd name="T30" fmla="*/ 13 w 39"/>
                <a:gd name="T31" fmla="*/ 28 h 35"/>
                <a:gd name="T32" fmla="*/ 15 w 39"/>
                <a:gd name="T33" fmla="*/ 31 h 35"/>
                <a:gd name="T34" fmla="*/ 20 w 39"/>
                <a:gd name="T35" fmla="*/ 34 h 35"/>
                <a:gd name="T36" fmla="*/ 25 w 39"/>
                <a:gd name="T37" fmla="*/ 35 h 35"/>
                <a:gd name="T38" fmla="*/ 27 w 39"/>
                <a:gd name="T39" fmla="*/ 35 h 35"/>
                <a:gd name="T40" fmla="*/ 34 w 39"/>
                <a:gd name="T41" fmla="*/ 31 h 35"/>
                <a:gd name="T42" fmla="*/ 36 w 39"/>
                <a:gd name="T43" fmla="*/ 27 h 35"/>
                <a:gd name="T44" fmla="*/ 39 w 39"/>
                <a:gd name="T45" fmla="*/ 2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9" h="35">
                  <a:moveTo>
                    <a:pt x="39" y="22"/>
                  </a:moveTo>
                  <a:cubicBezTo>
                    <a:pt x="39" y="21"/>
                    <a:pt x="38" y="19"/>
                    <a:pt x="38" y="18"/>
                  </a:cubicBezTo>
                  <a:cubicBezTo>
                    <a:pt x="38" y="16"/>
                    <a:pt x="39" y="15"/>
                    <a:pt x="39" y="14"/>
                  </a:cubicBezTo>
                  <a:cubicBezTo>
                    <a:pt x="39" y="11"/>
                    <a:pt x="39" y="9"/>
                    <a:pt x="38" y="7"/>
                  </a:cubicBezTo>
                  <a:cubicBezTo>
                    <a:pt x="38" y="4"/>
                    <a:pt x="29" y="2"/>
                    <a:pt x="27" y="2"/>
                  </a:cubicBezTo>
                  <a:cubicBezTo>
                    <a:pt x="27" y="0"/>
                    <a:pt x="27" y="0"/>
                    <a:pt x="24" y="0"/>
                  </a:cubicBezTo>
                  <a:cubicBezTo>
                    <a:pt x="21" y="0"/>
                    <a:pt x="21" y="1"/>
                    <a:pt x="19" y="3"/>
                  </a:cubicBezTo>
                  <a:cubicBezTo>
                    <a:pt x="18" y="5"/>
                    <a:pt x="15" y="6"/>
                    <a:pt x="13" y="7"/>
                  </a:cubicBezTo>
                  <a:cubicBezTo>
                    <a:pt x="12" y="9"/>
                    <a:pt x="11" y="12"/>
                    <a:pt x="9" y="12"/>
                  </a:cubicBezTo>
                  <a:cubicBezTo>
                    <a:pt x="7" y="12"/>
                    <a:pt x="5" y="11"/>
                    <a:pt x="2" y="12"/>
                  </a:cubicBezTo>
                  <a:cubicBezTo>
                    <a:pt x="0" y="13"/>
                    <a:pt x="4" y="15"/>
                    <a:pt x="5" y="16"/>
                  </a:cubicBezTo>
                  <a:cubicBezTo>
                    <a:pt x="6" y="18"/>
                    <a:pt x="6" y="20"/>
                    <a:pt x="8" y="21"/>
                  </a:cubicBezTo>
                  <a:cubicBezTo>
                    <a:pt x="9" y="22"/>
                    <a:pt x="10" y="23"/>
                    <a:pt x="11" y="23"/>
                  </a:cubicBezTo>
                  <a:cubicBezTo>
                    <a:pt x="12" y="23"/>
                    <a:pt x="11" y="24"/>
                    <a:pt x="11" y="24"/>
                  </a:cubicBezTo>
                  <a:cubicBezTo>
                    <a:pt x="12" y="24"/>
                    <a:pt x="13" y="25"/>
                    <a:pt x="14" y="25"/>
                  </a:cubicBezTo>
                  <a:cubicBezTo>
                    <a:pt x="14" y="26"/>
                    <a:pt x="13" y="27"/>
                    <a:pt x="13" y="28"/>
                  </a:cubicBezTo>
                  <a:cubicBezTo>
                    <a:pt x="13" y="29"/>
                    <a:pt x="14" y="31"/>
                    <a:pt x="15" y="31"/>
                  </a:cubicBezTo>
                  <a:cubicBezTo>
                    <a:pt x="18" y="31"/>
                    <a:pt x="19" y="31"/>
                    <a:pt x="20" y="34"/>
                  </a:cubicBezTo>
                  <a:cubicBezTo>
                    <a:pt x="21" y="35"/>
                    <a:pt x="23" y="34"/>
                    <a:pt x="25" y="35"/>
                  </a:cubicBezTo>
                  <a:cubicBezTo>
                    <a:pt x="26" y="35"/>
                    <a:pt x="26" y="35"/>
                    <a:pt x="27" y="35"/>
                  </a:cubicBezTo>
                  <a:cubicBezTo>
                    <a:pt x="31" y="35"/>
                    <a:pt x="32" y="34"/>
                    <a:pt x="34" y="31"/>
                  </a:cubicBezTo>
                  <a:cubicBezTo>
                    <a:pt x="35" y="30"/>
                    <a:pt x="36" y="28"/>
                    <a:pt x="36" y="27"/>
                  </a:cubicBezTo>
                  <a:cubicBezTo>
                    <a:pt x="37" y="25"/>
                    <a:pt x="39" y="24"/>
                    <a:pt x="39" y="2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15" name="Freeform 737">
              <a:extLst>
                <a:ext uri="{FF2B5EF4-FFF2-40B4-BE49-F238E27FC236}">
                  <a16:creationId xmlns:a16="http://schemas.microsoft.com/office/drawing/2014/main" xmlns="" id="{0A565226-71FB-4170-8191-66D868AE6D0D}"/>
                </a:ext>
              </a:extLst>
            </p:cNvPr>
            <p:cNvSpPr>
              <a:spLocks/>
            </p:cNvSpPr>
            <p:nvPr/>
          </p:nvSpPr>
          <p:spPr bwMode="auto">
            <a:xfrm>
              <a:off x="12953602" y="8893750"/>
              <a:ext cx="79067" cy="95213"/>
            </a:xfrm>
            <a:custGeom>
              <a:avLst/>
              <a:gdLst>
                <a:gd name="T0" fmla="*/ 5 w 10"/>
                <a:gd name="T1" fmla="*/ 1 h 11"/>
                <a:gd name="T2" fmla="*/ 7 w 10"/>
                <a:gd name="T3" fmla="*/ 9 h 11"/>
                <a:gd name="T4" fmla="*/ 5 w 10"/>
                <a:gd name="T5" fmla="*/ 1 h 11"/>
                <a:gd name="T6" fmla="*/ 5 w 10"/>
                <a:gd name="T7" fmla="*/ 1 h 11"/>
              </a:gdLst>
              <a:ahLst/>
              <a:cxnLst>
                <a:cxn ang="0">
                  <a:pos x="T0" y="T1"/>
                </a:cxn>
                <a:cxn ang="0">
                  <a:pos x="T2" y="T3"/>
                </a:cxn>
                <a:cxn ang="0">
                  <a:pos x="T4" y="T5"/>
                </a:cxn>
                <a:cxn ang="0">
                  <a:pos x="T6" y="T7"/>
                </a:cxn>
              </a:cxnLst>
              <a:rect l="0" t="0" r="r" b="b"/>
              <a:pathLst>
                <a:path w="10" h="11">
                  <a:moveTo>
                    <a:pt x="5" y="1"/>
                  </a:moveTo>
                  <a:cubicBezTo>
                    <a:pt x="0" y="2"/>
                    <a:pt x="3" y="11"/>
                    <a:pt x="7" y="9"/>
                  </a:cubicBezTo>
                  <a:cubicBezTo>
                    <a:pt x="10" y="8"/>
                    <a:pt x="9" y="0"/>
                    <a:pt x="5" y="1"/>
                  </a:cubicBezTo>
                  <a:cubicBezTo>
                    <a:pt x="3" y="1"/>
                    <a:pt x="6" y="1"/>
                    <a:pt x="5"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16" name="Freeform 738">
              <a:extLst>
                <a:ext uri="{FF2B5EF4-FFF2-40B4-BE49-F238E27FC236}">
                  <a16:creationId xmlns:a16="http://schemas.microsoft.com/office/drawing/2014/main" xmlns="" id="{27979B93-F938-40DF-89E7-1E72D076B477}"/>
                </a:ext>
              </a:extLst>
            </p:cNvPr>
            <p:cNvSpPr>
              <a:spLocks noEditPoints="1"/>
            </p:cNvSpPr>
            <p:nvPr/>
          </p:nvSpPr>
          <p:spPr bwMode="auto">
            <a:xfrm>
              <a:off x="12416485" y="8740836"/>
              <a:ext cx="632542" cy="585697"/>
            </a:xfrm>
            <a:custGeom>
              <a:avLst/>
              <a:gdLst>
                <a:gd name="T0" fmla="*/ 74 w 79"/>
                <a:gd name="T1" fmla="*/ 27 h 69"/>
                <a:gd name="T2" fmla="*/ 69 w 79"/>
                <a:gd name="T3" fmla="*/ 22 h 69"/>
                <a:gd name="T4" fmla="*/ 72 w 79"/>
                <a:gd name="T5" fmla="*/ 19 h 69"/>
                <a:gd name="T6" fmla="*/ 75 w 79"/>
                <a:gd name="T7" fmla="*/ 20 h 69"/>
                <a:gd name="T8" fmla="*/ 75 w 79"/>
                <a:gd name="T9" fmla="*/ 11 h 69"/>
                <a:gd name="T10" fmla="*/ 73 w 79"/>
                <a:gd name="T11" fmla="*/ 7 h 69"/>
                <a:gd name="T12" fmla="*/ 72 w 79"/>
                <a:gd name="T13" fmla="*/ 1 h 69"/>
                <a:gd name="T14" fmla="*/ 66 w 79"/>
                <a:gd name="T15" fmla="*/ 1 h 69"/>
                <a:gd name="T16" fmla="*/ 60 w 79"/>
                <a:gd name="T17" fmla="*/ 2 h 69"/>
                <a:gd name="T18" fmla="*/ 55 w 79"/>
                <a:gd name="T19" fmla="*/ 5 h 69"/>
                <a:gd name="T20" fmla="*/ 51 w 79"/>
                <a:gd name="T21" fmla="*/ 8 h 69"/>
                <a:gd name="T22" fmla="*/ 49 w 79"/>
                <a:gd name="T23" fmla="*/ 12 h 69"/>
                <a:gd name="T24" fmla="*/ 45 w 79"/>
                <a:gd name="T25" fmla="*/ 14 h 69"/>
                <a:gd name="T26" fmla="*/ 44 w 79"/>
                <a:gd name="T27" fmla="*/ 17 h 69"/>
                <a:gd name="T28" fmla="*/ 34 w 79"/>
                <a:gd name="T29" fmla="*/ 17 h 69"/>
                <a:gd name="T30" fmla="*/ 28 w 79"/>
                <a:gd name="T31" fmla="*/ 21 h 69"/>
                <a:gd name="T32" fmla="*/ 24 w 79"/>
                <a:gd name="T33" fmla="*/ 24 h 69"/>
                <a:gd name="T34" fmla="*/ 20 w 79"/>
                <a:gd name="T35" fmla="*/ 23 h 69"/>
                <a:gd name="T36" fmla="*/ 17 w 79"/>
                <a:gd name="T37" fmla="*/ 14 h 69"/>
                <a:gd name="T38" fmla="*/ 17 w 79"/>
                <a:gd name="T39" fmla="*/ 29 h 69"/>
                <a:gd name="T40" fmla="*/ 17 w 79"/>
                <a:gd name="T41" fmla="*/ 33 h 69"/>
                <a:gd name="T42" fmla="*/ 9 w 79"/>
                <a:gd name="T43" fmla="*/ 35 h 69"/>
                <a:gd name="T44" fmla="*/ 6 w 79"/>
                <a:gd name="T45" fmla="*/ 34 h 69"/>
                <a:gd name="T46" fmla="*/ 2 w 79"/>
                <a:gd name="T47" fmla="*/ 33 h 69"/>
                <a:gd name="T48" fmla="*/ 3 w 79"/>
                <a:gd name="T49" fmla="*/ 40 h 69"/>
                <a:gd name="T50" fmla="*/ 5 w 79"/>
                <a:gd name="T51" fmla="*/ 45 h 69"/>
                <a:gd name="T52" fmla="*/ 9 w 79"/>
                <a:gd name="T53" fmla="*/ 56 h 69"/>
                <a:gd name="T54" fmla="*/ 8 w 79"/>
                <a:gd name="T55" fmla="*/ 60 h 69"/>
                <a:gd name="T56" fmla="*/ 9 w 79"/>
                <a:gd name="T57" fmla="*/ 62 h 69"/>
                <a:gd name="T58" fmla="*/ 10 w 79"/>
                <a:gd name="T59" fmla="*/ 66 h 69"/>
                <a:gd name="T60" fmla="*/ 11 w 79"/>
                <a:gd name="T61" fmla="*/ 64 h 69"/>
                <a:gd name="T62" fmla="*/ 15 w 79"/>
                <a:gd name="T63" fmla="*/ 68 h 69"/>
                <a:gd name="T64" fmla="*/ 21 w 79"/>
                <a:gd name="T65" fmla="*/ 66 h 69"/>
                <a:gd name="T66" fmla="*/ 26 w 79"/>
                <a:gd name="T67" fmla="*/ 65 h 69"/>
                <a:gd name="T68" fmla="*/ 31 w 79"/>
                <a:gd name="T69" fmla="*/ 64 h 69"/>
                <a:gd name="T70" fmla="*/ 38 w 79"/>
                <a:gd name="T71" fmla="*/ 64 h 69"/>
                <a:gd name="T72" fmla="*/ 39 w 79"/>
                <a:gd name="T73" fmla="*/ 64 h 69"/>
                <a:gd name="T74" fmla="*/ 41 w 79"/>
                <a:gd name="T75" fmla="*/ 63 h 69"/>
                <a:gd name="T76" fmla="*/ 42 w 79"/>
                <a:gd name="T77" fmla="*/ 62 h 69"/>
                <a:gd name="T78" fmla="*/ 44 w 79"/>
                <a:gd name="T79" fmla="*/ 65 h 69"/>
                <a:gd name="T80" fmla="*/ 46 w 79"/>
                <a:gd name="T81" fmla="*/ 62 h 69"/>
                <a:gd name="T82" fmla="*/ 57 w 79"/>
                <a:gd name="T83" fmla="*/ 56 h 69"/>
                <a:gd name="T84" fmla="*/ 65 w 79"/>
                <a:gd name="T85" fmla="*/ 48 h 69"/>
                <a:gd name="T86" fmla="*/ 72 w 79"/>
                <a:gd name="T87" fmla="*/ 37 h 69"/>
                <a:gd name="T88" fmla="*/ 77 w 79"/>
                <a:gd name="T89" fmla="*/ 33 h 69"/>
                <a:gd name="T90" fmla="*/ 79 w 79"/>
                <a:gd name="T91" fmla="*/ 25 h 69"/>
                <a:gd name="T92" fmla="*/ 76 w 79"/>
                <a:gd name="T93" fmla="*/ 25 h 69"/>
                <a:gd name="T94" fmla="*/ 74 w 79"/>
                <a:gd name="T95" fmla="*/ 27 h 69"/>
                <a:gd name="T96" fmla="*/ 62 w 79"/>
                <a:gd name="T97" fmla="*/ 39 h 69"/>
                <a:gd name="T98" fmla="*/ 61 w 79"/>
                <a:gd name="T99" fmla="*/ 41 h 69"/>
                <a:gd name="T100" fmla="*/ 57 w 79"/>
                <a:gd name="T101" fmla="*/ 43 h 69"/>
                <a:gd name="T102" fmla="*/ 55 w 79"/>
                <a:gd name="T103" fmla="*/ 44 h 69"/>
                <a:gd name="T104" fmla="*/ 52 w 79"/>
                <a:gd name="T105" fmla="*/ 41 h 69"/>
                <a:gd name="T106" fmla="*/ 56 w 79"/>
                <a:gd name="T107" fmla="*/ 35 h 69"/>
                <a:gd name="T108" fmla="*/ 60 w 79"/>
                <a:gd name="T109" fmla="*/ 35 h 69"/>
                <a:gd name="T110" fmla="*/ 62 w 79"/>
                <a:gd name="T111" fmla="*/ 39 h 69"/>
                <a:gd name="T112" fmla="*/ 62 w 79"/>
                <a:gd name="T113" fmla="*/ 3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9" h="69">
                  <a:moveTo>
                    <a:pt x="74" y="27"/>
                  </a:moveTo>
                  <a:cubicBezTo>
                    <a:pt x="71" y="27"/>
                    <a:pt x="68" y="24"/>
                    <a:pt x="69" y="22"/>
                  </a:cubicBezTo>
                  <a:cubicBezTo>
                    <a:pt x="69" y="20"/>
                    <a:pt x="71" y="19"/>
                    <a:pt x="72" y="19"/>
                  </a:cubicBezTo>
                  <a:cubicBezTo>
                    <a:pt x="73" y="19"/>
                    <a:pt x="74" y="20"/>
                    <a:pt x="75" y="20"/>
                  </a:cubicBezTo>
                  <a:cubicBezTo>
                    <a:pt x="75" y="17"/>
                    <a:pt x="76" y="14"/>
                    <a:pt x="75" y="11"/>
                  </a:cubicBezTo>
                  <a:cubicBezTo>
                    <a:pt x="74" y="10"/>
                    <a:pt x="73" y="8"/>
                    <a:pt x="73" y="7"/>
                  </a:cubicBezTo>
                  <a:cubicBezTo>
                    <a:pt x="72" y="5"/>
                    <a:pt x="72" y="3"/>
                    <a:pt x="72" y="1"/>
                  </a:cubicBezTo>
                  <a:cubicBezTo>
                    <a:pt x="70" y="2"/>
                    <a:pt x="67" y="1"/>
                    <a:pt x="66" y="1"/>
                  </a:cubicBezTo>
                  <a:cubicBezTo>
                    <a:pt x="63" y="0"/>
                    <a:pt x="61" y="0"/>
                    <a:pt x="60" y="2"/>
                  </a:cubicBezTo>
                  <a:cubicBezTo>
                    <a:pt x="58" y="3"/>
                    <a:pt x="56" y="3"/>
                    <a:pt x="55" y="5"/>
                  </a:cubicBezTo>
                  <a:cubicBezTo>
                    <a:pt x="54" y="6"/>
                    <a:pt x="52" y="7"/>
                    <a:pt x="51" y="8"/>
                  </a:cubicBezTo>
                  <a:cubicBezTo>
                    <a:pt x="50" y="9"/>
                    <a:pt x="50" y="11"/>
                    <a:pt x="49" y="12"/>
                  </a:cubicBezTo>
                  <a:cubicBezTo>
                    <a:pt x="48" y="14"/>
                    <a:pt x="46" y="12"/>
                    <a:pt x="45" y="14"/>
                  </a:cubicBezTo>
                  <a:cubicBezTo>
                    <a:pt x="44" y="15"/>
                    <a:pt x="45" y="16"/>
                    <a:pt x="44" y="17"/>
                  </a:cubicBezTo>
                  <a:cubicBezTo>
                    <a:pt x="42" y="21"/>
                    <a:pt x="37" y="18"/>
                    <a:pt x="34" y="17"/>
                  </a:cubicBezTo>
                  <a:cubicBezTo>
                    <a:pt x="31" y="15"/>
                    <a:pt x="30" y="19"/>
                    <a:pt x="28" y="21"/>
                  </a:cubicBezTo>
                  <a:cubicBezTo>
                    <a:pt x="27" y="22"/>
                    <a:pt x="26" y="24"/>
                    <a:pt x="24" y="24"/>
                  </a:cubicBezTo>
                  <a:cubicBezTo>
                    <a:pt x="24" y="24"/>
                    <a:pt x="20" y="24"/>
                    <a:pt x="20" y="23"/>
                  </a:cubicBezTo>
                  <a:cubicBezTo>
                    <a:pt x="22" y="20"/>
                    <a:pt x="21" y="15"/>
                    <a:pt x="17" y="14"/>
                  </a:cubicBezTo>
                  <a:cubicBezTo>
                    <a:pt x="17" y="19"/>
                    <a:pt x="17" y="24"/>
                    <a:pt x="17" y="29"/>
                  </a:cubicBezTo>
                  <a:cubicBezTo>
                    <a:pt x="17" y="29"/>
                    <a:pt x="18" y="32"/>
                    <a:pt x="17" y="33"/>
                  </a:cubicBezTo>
                  <a:cubicBezTo>
                    <a:pt x="14" y="35"/>
                    <a:pt x="13" y="36"/>
                    <a:pt x="9" y="35"/>
                  </a:cubicBezTo>
                  <a:cubicBezTo>
                    <a:pt x="8" y="35"/>
                    <a:pt x="7" y="35"/>
                    <a:pt x="6" y="34"/>
                  </a:cubicBezTo>
                  <a:cubicBezTo>
                    <a:pt x="5" y="32"/>
                    <a:pt x="4" y="31"/>
                    <a:pt x="2" y="33"/>
                  </a:cubicBezTo>
                  <a:cubicBezTo>
                    <a:pt x="0" y="35"/>
                    <a:pt x="2" y="38"/>
                    <a:pt x="3" y="40"/>
                  </a:cubicBezTo>
                  <a:cubicBezTo>
                    <a:pt x="4" y="41"/>
                    <a:pt x="5" y="43"/>
                    <a:pt x="5" y="45"/>
                  </a:cubicBezTo>
                  <a:cubicBezTo>
                    <a:pt x="7" y="49"/>
                    <a:pt x="11" y="51"/>
                    <a:pt x="9" y="56"/>
                  </a:cubicBezTo>
                  <a:cubicBezTo>
                    <a:pt x="8" y="58"/>
                    <a:pt x="7" y="58"/>
                    <a:pt x="8" y="60"/>
                  </a:cubicBezTo>
                  <a:cubicBezTo>
                    <a:pt x="9" y="61"/>
                    <a:pt x="9" y="62"/>
                    <a:pt x="9" y="62"/>
                  </a:cubicBezTo>
                  <a:cubicBezTo>
                    <a:pt x="10" y="63"/>
                    <a:pt x="9" y="65"/>
                    <a:pt x="10" y="66"/>
                  </a:cubicBezTo>
                  <a:cubicBezTo>
                    <a:pt x="10" y="66"/>
                    <a:pt x="10" y="64"/>
                    <a:pt x="11" y="64"/>
                  </a:cubicBezTo>
                  <a:cubicBezTo>
                    <a:pt x="11" y="64"/>
                    <a:pt x="14" y="67"/>
                    <a:pt x="15" y="68"/>
                  </a:cubicBezTo>
                  <a:cubicBezTo>
                    <a:pt x="17" y="69"/>
                    <a:pt x="19" y="66"/>
                    <a:pt x="21" y="66"/>
                  </a:cubicBezTo>
                  <a:cubicBezTo>
                    <a:pt x="23" y="65"/>
                    <a:pt x="25" y="67"/>
                    <a:pt x="26" y="65"/>
                  </a:cubicBezTo>
                  <a:cubicBezTo>
                    <a:pt x="28" y="64"/>
                    <a:pt x="29" y="64"/>
                    <a:pt x="31" y="64"/>
                  </a:cubicBezTo>
                  <a:cubicBezTo>
                    <a:pt x="33" y="64"/>
                    <a:pt x="35" y="64"/>
                    <a:pt x="38" y="64"/>
                  </a:cubicBezTo>
                  <a:cubicBezTo>
                    <a:pt x="38" y="64"/>
                    <a:pt x="39" y="64"/>
                    <a:pt x="39" y="64"/>
                  </a:cubicBezTo>
                  <a:cubicBezTo>
                    <a:pt x="40" y="64"/>
                    <a:pt x="40" y="63"/>
                    <a:pt x="41" y="63"/>
                  </a:cubicBezTo>
                  <a:cubicBezTo>
                    <a:pt x="41" y="63"/>
                    <a:pt x="41" y="62"/>
                    <a:pt x="42" y="62"/>
                  </a:cubicBezTo>
                  <a:cubicBezTo>
                    <a:pt x="42" y="63"/>
                    <a:pt x="42" y="65"/>
                    <a:pt x="44" y="65"/>
                  </a:cubicBezTo>
                  <a:cubicBezTo>
                    <a:pt x="44" y="65"/>
                    <a:pt x="43" y="61"/>
                    <a:pt x="46" y="62"/>
                  </a:cubicBezTo>
                  <a:cubicBezTo>
                    <a:pt x="50" y="63"/>
                    <a:pt x="54" y="59"/>
                    <a:pt x="57" y="56"/>
                  </a:cubicBezTo>
                  <a:cubicBezTo>
                    <a:pt x="60" y="54"/>
                    <a:pt x="62" y="51"/>
                    <a:pt x="65" y="48"/>
                  </a:cubicBezTo>
                  <a:cubicBezTo>
                    <a:pt x="68" y="45"/>
                    <a:pt x="69" y="41"/>
                    <a:pt x="72" y="37"/>
                  </a:cubicBezTo>
                  <a:cubicBezTo>
                    <a:pt x="73" y="36"/>
                    <a:pt x="76" y="35"/>
                    <a:pt x="77" y="33"/>
                  </a:cubicBezTo>
                  <a:cubicBezTo>
                    <a:pt x="78" y="31"/>
                    <a:pt x="79" y="27"/>
                    <a:pt x="79" y="25"/>
                  </a:cubicBezTo>
                  <a:cubicBezTo>
                    <a:pt x="78" y="25"/>
                    <a:pt x="77" y="25"/>
                    <a:pt x="76" y="25"/>
                  </a:cubicBezTo>
                  <a:cubicBezTo>
                    <a:pt x="75" y="25"/>
                    <a:pt x="75" y="27"/>
                    <a:pt x="74" y="27"/>
                  </a:cubicBezTo>
                  <a:close/>
                  <a:moveTo>
                    <a:pt x="62" y="39"/>
                  </a:moveTo>
                  <a:cubicBezTo>
                    <a:pt x="61" y="39"/>
                    <a:pt x="61" y="41"/>
                    <a:pt x="61" y="41"/>
                  </a:cubicBezTo>
                  <a:cubicBezTo>
                    <a:pt x="60" y="43"/>
                    <a:pt x="58" y="42"/>
                    <a:pt x="57" y="43"/>
                  </a:cubicBezTo>
                  <a:cubicBezTo>
                    <a:pt x="56" y="43"/>
                    <a:pt x="56" y="44"/>
                    <a:pt x="55" y="44"/>
                  </a:cubicBezTo>
                  <a:cubicBezTo>
                    <a:pt x="53" y="44"/>
                    <a:pt x="52" y="42"/>
                    <a:pt x="52" y="41"/>
                  </a:cubicBezTo>
                  <a:cubicBezTo>
                    <a:pt x="51" y="39"/>
                    <a:pt x="54" y="36"/>
                    <a:pt x="56" y="35"/>
                  </a:cubicBezTo>
                  <a:cubicBezTo>
                    <a:pt x="57" y="34"/>
                    <a:pt x="59" y="34"/>
                    <a:pt x="60" y="35"/>
                  </a:cubicBezTo>
                  <a:cubicBezTo>
                    <a:pt x="61" y="36"/>
                    <a:pt x="64" y="38"/>
                    <a:pt x="62" y="39"/>
                  </a:cubicBezTo>
                  <a:cubicBezTo>
                    <a:pt x="61" y="39"/>
                    <a:pt x="63" y="38"/>
                    <a:pt x="62" y="39"/>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17" name="Freeform 739">
              <a:extLst>
                <a:ext uri="{FF2B5EF4-FFF2-40B4-BE49-F238E27FC236}">
                  <a16:creationId xmlns:a16="http://schemas.microsoft.com/office/drawing/2014/main" xmlns="" id="{D27352F0-25BB-47B7-8715-CE8088A558C3}"/>
                </a:ext>
              </a:extLst>
            </p:cNvPr>
            <p:cNvSpPr>
              <a:spLocks/>
            </p:cNvSpPr>
            <p:nvPr/>
          </p:nvSpPr>
          <p:spPr bwMode="auto">
            <a:xfrm>
              <a:off x="12825456" y="9020700"/>
              <a:ext cx="103605" cy="112524"/>
            </a:xfrm>
            <a:custGeom>
              <a:avLst/>
              <a:gdLst>
                <a:gd name="T0" fmla="*/ 11 w 13"/>
                <a:gd name="T1" fmla="*/ 4 h 13"/>
                <a:gd name="T2" fmla="*/ 3 w 13"/>
                <a:gd name="T3" fmla="*/ 3 h 13"/>
                <a:gd name="T4" fmla="*/ 2 w 13"/>
                <a:gd name="T5" fmla="*/ 9 h 13"/>
                <a:gd name="T6" fmla="*/ 7 w 13"/>
                <a:gd name="T7" fmla="*/ 9 h 13"/>
                <a:gd name="T8" fmla="*/ 11 w 13"/>
                <a:gd name="T9" fmla="*/ 4 h 13"/>
                <a:gd name="T10" fmla="*/ 11 w 13"/>
                <a:gd name="T11" fmla="*/ 4 h 13"/>
              </a:gdLst>
              <a:ahLst/>
              <a:cxnLst>
                <a:cxn ang="0">
                  <a:pos x="T0" y="T1"/>
                </a:cxn>
                <a:cxn ang="0">
                  <a:pos x="T2" y="T3"/>
                </a:cxn>
                <a:cxn ang="0">
                  <a:pos x="T4" y="T5"/>
                </a:cxn>
                <a:cxn ang="0">
                  <a:pos x="T6" y="T7"/>
                </a:cxn>
                <a:cxn ang="0">
                  <a:pos x="T8" y="T9"/>
                </a:cxn>
                <a:cxn ang="0">
                  <a:pos x="T10" y="T11"/>
                </a:cxn>
              </a:cxnLst>
              <a:rect l="0" t="0" r="r" b="b"/>
              <a:pathLst>
                <a:path w="13" h="13">
                  <a:moveTo>
                    <a:pt x="11" y="4"/>
                  </a:moveTo>
                  <a:cubicBezTo>
                    <a:pt x="9" y="2"/>
                    <a:pt x="5" y="0"/>
                    <a:pt x="3" y="3"/>
                  </a:cubicBezTo>
                  <a:cubicBezTo>
                    <a:pt x="1" y="5"/>
                    <a:pt x="0" y="7"/>
                    <a:pt x="2" y="9"/>
                  </a:cubicBezTo>
                  <a:cubicBezTo>
                    <a:pt x="4" y="13"/>
                    <a:pt x="5" y="9"/>
                    <a:pt x="7" y="9"/>
                  </a:cubicBezTo>
                  <a:cubicBezTo>
                    <a:pt x="10" y="9"/>
                    <a:pt x="13" y="5"/>
                    <a:pt x="11" y="4"/>
                  </a:cubicBezTo>
                  <a:cubicBezTo>
                    <a:pt x="10" y="3"/>
                    <a:pt x="12" y="4"/>
                    <a:pt x="11" y="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18" name="Freeform 740">
              <a:extLst>
                <a:ext uri="{FF2B5EF4-FFF2-40B4-BE49-F238E27FC236}">
                  <a16:creationId xmlns:a16="http://schemas.microsoft.com/office/drawing/2014/main" xmlns="" id="{F5C8994D-DEF2-483A-9E1E-C30EC5341175}"/>
                </a:ext>
              </a:extLst>
            </p:cNvPr>
            <p:cNvSpPr>
              <a:spLocks/>
            </p:cNvSpPr>
            <p:nvPr/>
          </p:nvSpPr>
          <p:spPr bwMode="auto">
            <a:xfrm>
              <a:off x="12263803" y="7970481"/>
              <a:ext cx="40896" cy="69244"/>
            </a:xfrm>
            <a:custGeom>
              <a:avLst/>
              <a:gdLst>
                <a:gd name="T0" fmla="*/ 2 w 5"/>
                <a:gd name="T1" fmla="*/ 5 h 8"/>
                <a:gd name="T2" fmla="*/ 5 w 5"/>
                <a:gd name="T3" fmla="*/ 1 h 8"/>
                <a:gd name="T4" fmla="*/ 1 w 5"/>
                <a:gd name="T5" fmla="*/ 3 h 8"/>
                <a:gd name="T6" fmla="*/ 0 w 5"/>
                <a:gd name="T7" fmla="*/ 8 h 8"/>
                <a:gd name="T8" fmla="*/ 2 w 5"/>
                <a:gd name="T9" fmla="*/ 5 h 8"/>
              </a:gdLst>
              <a:ahLst/>
              <a:cxnLst>
                <a:cxn ang="0">
                  <a:pos x="T0" y="T1"/>
                </a:cxn>
                <a:cxn ang="0">
                  <a:pos x="T2" y="T3"/>
                </a:cxn>
                <a:cxn ang="0">
                  <a:pos x="T4" y="T5"/>
                </a:cxn>
                <a:cxn ang="0">
                  <a:pos x="T6" y="T7"/>
                </a:cxn>
                <a:cxn ang="0">
                  <a:pos x="T8" y="T9"/>
                </a:cxn>
              </a:cxnLst>
              <a:rect l="0" t="0" r="r" b="b"/>
              <a:pathLst>
                <a:path w="5" h="8">
                  <a:moveTo>
                    <a:pt x="2" y="5"/>
                  </a:moveTo>
                  <a:cubicBezTo>
                    <a:pt x="2" y="4"/>
                    <a:pt x="4" y="2"/>
                    <a:pt x="5" y="1"/>
                  </a:cubicBezTo>
                  <a:cubicBezTo>
                    <a:pt x="4" y="0"/>
                    <a:pt x="2" y="2"/>
                    <a:pt x="1" y="3"/>
                  </a:cubicBezTo>
                  <a:cubicBezTo>
                    <a:pt x="0" y="4"/>
                    <a:pt x="0" y="6"/>
                    <a:pt x="0" y="8"/>
                  </a:cubicBezTo>
                  <a:cubicBezTo>
                    <a:pt x="2" y="7"/>
                    <a:pt x="2" y="6"/>
                    <a:pt x="2" y="5"/>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19" name="Freeform 741">
              <a:extLst>
                <a:ext uri="{FF2B5EF4-FFF2-40B4-BE49-F238E27FC236}">
                  <a16:creationId xmlns:a16="http://schemas.microsoft.com/office/drawing/2014/main" xmlns="" id="{7935956A-BE07-42E4-885F-6121697A6A20}"/>
                </a:ext>
              </a:extLst>
            </p:cNvPr>
            <p:cNvSpPr>
              <a:spLocks/>
            </p:cNvSpPr>
            <p:nvPr/>
          </p:nvSpPr>
          <p:spPr bwMode="auto">
            <a:xfrm>
              <a:off x="12225630" y="7624259"/>
              <a:ext cx="278102" cy="380848"/>
            </a:xfrm>
            <a:custGeom>
              <a:avLst/>
              <a:gdLst>
                <a:gd name="T0" fmla="*/ 11 w 35"/>
                <a:gd name="T1" fmla="*/ 44 h 45"/>
                <a:gd name="T2" fmla="*/ 15 w 35"/>
                <a:gd name="T3" fmla="*/ 41 h 45"/>
                <a:gd name="T4" fmla="*/ 16 w 35"/>
                <a:gd name="T5" fmla="*/ 43 h 45"/>
                <a:gd name="T6" fmla="*/ 23 w 35"/>
                <a:gd name="T7" fmla="*/ 37 h 45"/>
                <a:gd name="T8" fmla="*/ 25 w 35"/>
                <a:gd name="T9" fmla="*/ 26 h 45"/>
                <a:gd name="T10" fmla="*/ 31 w 35"/>
                <a:gd name="T11" fmla="*/ 16 h 45"/>
                <a:gd name="T12" fmla="*/ 33 w 35"/>
                <a:gd name="T13" fmla="*/ 8 h 45"/>
                <a:gd name="T14" fmla="*/ 35 w 35"/>
                <a:gd name="T15" fmla="*/ 2 h 45"/>
                <a:gd name="T16" fmla="*/ 29 w 35"/>
                <a:gd name="T17" fmla="*/ 1 h 45"/>
                <a:gd name="T18" fmla="*/ 26 w 35"/>
                <a:gd name="T19" fmla="*/ 2 h 45"/>
                <a:gd name="T20" fmla="*/ 25 w 35"/>
                <a:gd name="T21" fmla="*/ 6 h 45"/>
                <a:gd name="T22" fmla="*/ 20 w 35"/>
                <a:gd name="T23" fmla="*/ 10 h 45"/>
                <a:gd name="T24" fmla="*/ 10 w 35"/>
                <a:gd name="T25" fmla="*/ 8 h 45"/>
                <a:gd name="T26" fmla="*/ 13 w 35"/>
                <a:gd name="T27" fmla="*/ 13 h 45"/>
                <a:gd name="T28" fmla="*/ 14 w 35"/>
                <a:gd name="T29" fmla="*/ 19 h 45"/>
                <a:gd name="T30" fmla="*/ 15 w 35"/>
                <a:gd name="T31" fmla="*/ 22 h 45"/>
                <a:gd name="T32" fmla="*/ 16 w 35"/>
                <a:gd name="T33" fmla="*/ 25 h 45"/>
                <a:gd name="T34" fmla="*/ 15 w 35"/>
                <a:gd name="T35" fmla="*/ 32 h 45"/>
                <a:gd name="T36" fmla="*/ 13 w 35"/>
                <a:gd name="T37" fmla="*/ 31 h 45"/>
                <a:gd name="T38" fmla="*/ 10 w 35"/>
                <a:gd name="T39" fmla="*/ 32 h 45"/>
                <a:gd name="T40" fmla="*/ 8 w 35"/>
                <a:gd name="T41" fmla="*/ 29 h 45"/>
                <a:gd name="T42" fmla="*/ 6 w 35"/>
                <a:gd name="T43" fmla="*/ 32 h 45"/>
                <a:gd name="T44" fmla="*/ 4 w 35"/>
                <a:gd name="T45" fmla="*/ 32 h 45"/>
                <a:gd name="T46" fmla="*/ 3 w 35"/>
                <a:gd name="T47" fmla="*/ 35 h 45"/>
                <a:gd name="T48" fmla="*/ 0 w 35"/>
                <a:gd name="T49" fmla="*/ 39 h 45"/>
                <a:gd name="T50" fmla="*/ 5 w 35"/>
                <a:gd name="T51" fmla="*/ 45 h 45"/>
                <a:gd name="T52" fmla="*/ 8 w 35"/>
                <a:gd name="T53" fmla="*/ 42 h 45"/>
                <a:gd name="T54" fmla="*/ 11 w 35"/>
                <a:gd name="T55" fmla="*/ 44 h 45"/>
                <a:gd name="T56" fmla="*/ 11 w 35"/>
                <a:gd name="T57" fmla="*/ 4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5" h="45">
                  <a:moveTo>
                    <a:pt x="11" y="44"/>
                  </a:moveTo>
                  <a:cubicBezTo>
                    <a:pt x="12" y="44"/>
                    <a:pt x="14" y="42"/>
                    <a:pt x="15" y="41"/>
                  </a:cubicBezTo>
                  <a:cubicBezTo>
                    <a:pt x="17" y="40"/>
                    <a:pt x="15" y="43"/>
                    <a:pt x="16" y="43"/>
                  </a:cubicBezTo>
                  <a:cubicBezTo>
                    <a:pt x="16" y="43"/>
                    <a:pt x="23" y="39"/>
                    <a:pt x="23" y="37"/>
                  </a:cubicBezTo>
                  <a:cubicBezTo>
                    <a:pt x="23" y="33"/>
                    <a:pt x="23" y="29"/>
                    <a:pt x="25" y="26"/>
                  </a:cubicBezTo>
                  <a:cubicBezTo>
                    <a:pt x="27" y="22"/>
                    <a:pt x="30" y="19"/>
                    <a:pt x="31" y="16"/>
                  </a:cubicBezTo>
                  <a:cubicBezTo>
                    <a:pt x="32" y="13"/>
                    <a:pt x="32" y="11"/>
                    <a:pt x="33" y="8"/>
                  </a:cubicBezTo>
                  <a:cubicBezTo>
                    <a:pt x="33" y="6"/>
                    <a:pt x="35" y="4"/>
                    <a:pt x="35" y="2"/>
                  </a:cubicBezTo>
                  <a:cubicBezTo>
                    <a:pt x="33" y="2"/>
                    <a:pt x="31" y="0"/>
                    <a:pt x="29" y="1"/>
                  </a:cubicBezTo>
                  <a:cubicBezTo>
                    <a:pt x="28" y="1"/>
                    <a:pt x="26" y="1"/>
                    <a:pt x="26" y="2"/>
                  </a:cubicBezTo>
                  <a:cubicBezTo>
                    <a:pt x="25" y="4"/>
                    <a:pt x="25" y="5"/>
                    <a:pt x="25" y="6"/>
                  </a:cubicBezTo>
                  <a:cubicBezTo>
                    <a:pt x="24" y="9"/>
                    <a:pt x="23" y="10"/>
                    <a:pt x="20" y="10"/>
                  </a:cubicBezTo>
                  <a:cubicBezTo>
                    <a:pt x="17" y="9"/>
                    <a:pt x="13" y="8"/>
                    <a:pt x="10" y="8"/>
                  </a:cubicBezTo>
                  <a:cubicBezTo>
                    <a:pt x="10" y="10"/>
                    <a:pt x="9" y="14"/>
                    <a:pt x="13" y="13"/>
                  </a:cubicBezTo>
                  <a:cubicBezTo>
                    <a:pt x="17" y="11"/>
                    <a:pt x="14" y="17"/>
                    <a:pt x="14" y="19"/>
                  </a:cubicBezTo>
                  <a:cubicBezTo>
                    <a:pt x="14" y="20"/>
                    <a:pt x="14" y="21"/>
                    <a:pt x="15" y="22"/>
                  </a:cubicBezTo>
                  <a:cubicBezTo>
                    <a:pt x="16" y="23"/>
                    <a:pt x="16" y="24"/>
                    <a:pt x="16" y="25"/>
                  </a:cubicBezTo>
                  <a:cubicBezTo>
                    <a:pt x="16" y="27"/>
                    <a:pt x="16" y="30"/>
                    <a:pt x="15" y="32"/>
                  </a:cubicBezTo>
                  <a:cubicBezTo>
                    <a:pt x="15" y="33"/>
                    <a:pt x="13" y="31"/>
                    <a:pt x="13" y="31"/>
                  </a:cubicBezTo>
                  <a:cubicBezTo>
                    <a:pt x="11" y="31"/>
                    <a:pt x="11" y="33"/>
                    <a:pt x="10" y="32"/>
                  </a:cubicBezTo>
                  <a:cubicBezTo>
                    <a:pt x="10" y="31"/>
                    <a:pt x="9" y="30"/>
                    <a:pt x="8" y="29"/>
                  </a:cubicBezTo>
                  <a:cubicBezTo>
                    <a:pt x="7" y="29"/>
                    <a:pt x="7" y="31"/>
                    <a:pt x="6" y="32"/>
                  </a:cubicBezTo>
                  <a:cubicBezTo>
                    <a:pt x="6" y="32"/>
                    <a:pt x="4" y="32"/>
                    <a:pt x="4" y="32"/>
                  </a:cubicBezTo>
                  <a:cubicBezTo>
                    <a:pt x="2" y="32"/>
                    <a:pt x="3" y="34"/>
                    <a:pt x="3" y="35"/>
                  </a:cubicBezTo>
                  <a:cubicBezTo>
                    <a:pt x="4" y="38"/>
                    <a:pt x="3" y="37"/>
                    <a:pt x="0" y="39"/>
                  </a:cubicBezTo>
                  <a:cubicBezTo>
                    <a:pt x="2" y="41"/>
                    <a:pt x="4" y="42"/>
                    <a:pt x="5" y="45"/>
                  </a:cubicBezTo>
                  <a:cubicBezTo>
                    <a:pt x="6" y="44"/>
                    <a:pt x="7" y="43"/>
                    <a:pt x="8" y="42"/>
                  </a:cubicBezTo>
                  <a:cubicBezTo>
                    <a:pt x="10" y="41"/>
                    <a:pt x="10" y="43"/>
                    <a:pt x="11" y="44"/>
                  </a:cubicBezTo>
                  <a:cubicBezTo>
                    <a:pt x="12" y="44"/>
                    <a:pt x="10" y="43"/>
                    <a:pt x="11" y="4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20" name="Freeform 742">
              <a:extLst>
                <a:ext uri="{FF2B5EF4-FFF2-40B4-BE49-F238E27FC236}">
                  <a16:creationId xmlns:a16="http://schemas.microsoft.com/office/drawing/2014/main" xmlns="" id="{7ABC0D67-0988-44C2-9551-13EE563A07F2}"/>
                </a:ext>
              </a:extLst>
            </p:cNvPr>
            <p:cNvSpPr>
              <a:spLocks/>
            </p:cNvSpPr>
            <p:nvPr/>
          </p:nvSpPr>
          <p:spPr bwMode="auto">
            <a:xfrm>
              <a:off x="12345596" y="7318425"/>
              <a:ext cx="509852" cy="380848"/>
            </a:xfrm>
            <a:custGeom>
              <a:avLst/>
              <a:gdLst>
                <a:gd name="T0" fmla="*/ 12 w 64"/>
                <a:gd name="T1" fmla="*/ 37 h 45"/>
                <a:gd name="T2" fmla="*/ 17 w 64"/>
                <a:gd name="T3" fmla="*/ 37 h 45"/>
                <a:gd name="T4" fmla="*/ 20 w 64"/>
                <a:gd name="T5" fmla="*/ 38 h 45"/>
                <a:gd name="T6" fmla="*/ 21 w 64"/>
                <a:gd name="T7" fmla="*/ 33 h 45"/>
                <a:gd name="T8" fmla="*/ 25 w 64"/>
                <a:gd name="T9" fmla="*/ 30 h 45"/>
                <a:gd name="T10" fmla="*/ 30 w 64"/>
                <a:gd name="T11" fmla="*/ 33 h 45"/>
                <a:gd name="T12" fmla="*/ 36 w 64"/>
                <a:gd name="T13" fmla="*/ 34 h 45"/>
                <a:gd name="T14" fmla="*/ 39 w 64"/>
                <a:gd name="T15" fmla="*/ 34 h 45"/>
                <a:gd name="T16" fmla="*/ 41 w 64"/>
                <a:gd name="T17" fmla="*/ 30 h 45"/>
                <a:gd name="T18" fmla="*/ 45 w 64"/>
                <a:gd name="T19" fmla="*/ 31 h 45"/>
                <a:gd name="T20" fmla="*/ 50 w 64"/>
                <a:gd name="T21" fmla="*/ 31 h 45"/>
                <a:gd name="T22" fmla="*/ 55 w 64"/>
                <a:gd name="T23" fmla="*/ 29 h 45"/>
                <a:gd name="T24" fmla="*/ 60 w 64"/>
                <a:gd name="T25" fmla="*/ 30 h 45"/>
                <a:gd name="T26" fmla="*/ 58 w 64"/>
                <a:gd name="T27" fmla="*/ 24 h 45"/>
                <a:gd name="T28" fmla="*/ 55 w 64"/>
                <a:gd name="T29" fmla="*/ 20 h 45"/>
                <a:gd name="T30" fmla="*/ 51 w 64"/>
                <a:gd name="T31" fmla="*/ 16 h 45"/>
                <a:gd name="T32" fmla="*/ 47 w 64"/>
                <a:gd name="T33" fmla="*/ 13 h 45"/>
                <a:gd name="T34" fmla="*/ 46 w 64"/>
                <a:gd name="T35" fmla="*/ 12 h 45"/>
                <a:gd name="T36" fmla="*/ 44 w 64"/>
                <a:gd name="T37" fmla="*/ 12 h 45"/>
                <a:gd name="T38" fmla="*/ 44 w 64"/>
                <a:gd name="T39" fmla="*/ 6 h 45"/>
                <a:gd name="T40" fmla="*/ 41 w 64"/>
                <a:gd name="T41" fmla="*/ 1 h 45"/>
                <a:gd name="T42" fmla="*/ 41 w 64"/>
                <a:gd name="T43" fmla="*/ 0 h 45"/>
                <a:gd name="T44" fmla="*/ 38 w 64"/>
                <a:gd name="T45" fmla="*/ 0 h 45"/>
                <a:gd name="T46" fmla="*/ 35 w 64"/>
                <a:gd name="T47" fmla="*/ 3 h 45"/>
                <a:gd name="T48" fmla="*/ 26 w 64"/>
                <a:gd name="T49" fmla="*/ 10 h 45"/>
                <a:gd name="T50" fmla="*/ 22 w 64"/>
                <a:gd name="T51" fmla="*/ 11 h 45"/>
                <a:gd name="T52" fmla="*/ 19 w 64"/>
                <a:gd name="T53" fmla="*/ 15 h 45"/>
                <a:gd name="T54" fmla="*/ 13 w 64"/>
                <a:gd name="T55" fmla="*/ 17 h 45"/>
                <a:gd name="T56" fmla="*/ 9 w 64"/>
                <a:gd name="T57" fmla="*/ 17 h 45"/>
                <a:gd name="T58" fmla="*/ 6 w 64"/>
                <a:gd name="T59" fmla="*/ 18 h 45"/>
                <a:gd name="T60" fmla="*/ 3 w 64"/>
                <a:gd name="T61" fmla="*/ 23 h 45"/>
                <a:gd name="T62" fmla="*/ 4 w 64"/>
                <a:gd name="T63" fmla="*/ 34 h 45"/>
                <a:gd name="T64" fmla="*/ 6 w 64"/>
                <a:gd name="T65" fmla="*/ 39 h 45"/>
                <a:gd name="T66" fmla="*/ 9 w 64"/>
                <a:gd name="T67" fmla="*/ 45 h 45"/>
                <a:gd name="T68" fmla="*/ 12 w 64"/>
                <a:gd name="T69" fmla="*/ 3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4" h="45">
                  <a:moveTo>
                    <a:pt x="12" y="37"/>
                  </a:moveTo>
                  <a:cubicBezTo>
                    <a:pt x="13" y="37"/>
                    <a:pt x="16" y="36"/>
                    <a:pt x="17" y="37"/>
                  </a:cubicBezTo>
                  <a:cubicBezTo>
                    <a:pt x="17" y="38"/>
                    <a:pt x="20" y="38"/>
                    <a:pt x="20" y="38"/>
                  </a:cubicBezTo>
                  <a:cubicBezTo>
                    <a:pt x="21" y="36"/>
                    <a:pt x="20" y="34"/>
                    <a:pt x="21" y="33"/>
                  </a:cubicBezTo>
                  <a:cubicBezTo>
                    <a:pt x="21" y="32"/>
                    <a:pt x="23" y="29"/>
                    <a:pt x="25" y="30"/>
                  </a:cubicBezTo>
                  <a:cubicBezTo>
                    <a:pt x="27" y="30"/>
                    <a:pt x="28" y="32"/>
                    <a:pt x="30" y="33"/>
                  </a:cubicBezTo>
                  <a:cubicBezTo>
                    <a:pt x="32" y="34"/>
                    <a:pt x="34" y="34"/>
                    <a:pt x="36" y="34"/>
                  </a:cubicBezTo>
                  <a:cubicBezTo>
                    <a:pt x="37" y="34"/>
                    <a:pt x="39" y="35"/>
                    <a:pt x="39" y="34"/>
                  </a:cubicBezTo>
                  <a:cubicBezTo>
                    <a:pt x="40" y="33"/>
                    <a:pt x="40" y="29"/>
                    <a:pt x="41" y="30"/>
                  </a:cubicBezTo>
                  <a:cubicBezTo>
                    <a:pt x="43" y="31"/>
                    <a:pt x="43" y="31"/>
                    <a:pt x="45" y="31"/>
                  </a:cubicBezTo>
                  <a:cubicBezTo>
                    <a:pt x="47" y="30"/>
                    <a:pt x="48" y="31"/>
                    <a:pt x="50" y="31"/>
                  </a:cubicBezTo>
                  <a:cubicBezTo>
                    <a:pt x="52" y="31"/>
                    <a:pt x="53" y="28"/>
                    <a:pt x="55" y="29"/>
                  </a:cubicBezTo>
                  <a:cubicBezTo>
                    <a:pt x="56" y="29"/>
                    <a:pt x="58" y="31"/>
                    <a:pt x="60" y="30"/>
                  </a:cubicBezTo>
                  <a:cubicBezTo>
                    <a:pt x="64" y="28"/>
                    <a:pt x="59" y="26"/>
                    <a:pt x="58" y="24"/>
                  </a:cubicBezTo>
                  <a:cubicBezTo>
                    <a:pt x="57" y="22"/>
                    <a:pt x="57" y="21"/>
                    <a:pt x="55" y="20"/>
                  </a:cubicBezTo>
                  <a:cubicBezTo>
                    <a:pt x="53" y="19"/>
                    <a:pt x="52" y="18"/>
                    <a:pt x="51" y="16"/>
                  </a:cubicBezTo>
                  <a:cubicBezTo>
                    <a:pt x="51" y="14"/>
                    <a:pt x="49" y="14"/>
                    <a:pt x="47" y="13"/>
                  </a:cubicBezTo>
                  <a:cubicBezTo>
                    <a:pt x="47" y="13"/>
                    <a:pt x="47" y="12"/>
                    <a:pt x="46" y="12"/>
                  </a:cubicBezTo>
                  <a:cubicBezTo>
                    <a:pt x="46" y="12"/>
                    <a:pt x="44" y="12"/>
                    <a:pt x="44" y="12"/>
                  </a:cubicBezTo>
                  <a:cubicBezTo>
                    <a:pt x="43" y="11"/>
                    <a:pt x="44" y="7"/>
                    <a:pt x="44" y="6"/>
                  </a:cubicBezTo>
                  <a:cubicBezTo>
                    <a:pt x="44" y="4"/>
                    <a:pt x="42" y="3"/>
                    <a:pt x="41" y="1"/>
                  </a:cubicBezTo>
                  <a:cubicBezTo>
                    <a:pt x="41" y="1"/>
                    <a:pt x="41" y="0"/>
                    <a:pt x="41" y="0"/>
                  </a:cubicBezTo>
                  <a:cubicBezTo>
                    <a:pt x="40" y="0"/>
                    <a:pt x="39" y="0"/>
                    <a:pt x="38" y="0"/>
                  </a:cubicBezTo>
                  <a:cubicBezTo>
                    <a:pt x="36" y="1"/>
                    <a:pt x="36" y="1"/>
                    <a:pt x="35" y="3"/>
                  </a:cubicBezTo>
                  <a:cubicBezTo>
                    <a:pt x="35" y="6"/>
                    <a:pt x="28" y="10"/>
                    <a:pt x="26" y="10"/>
                  </a:cubicBezTo>
                  <a:cubicBezTo>
                    <a:pt x="25" y="10"/>
                    <a:pt x="21" y="10"/>
                    <a:pt x="22" y="11"/>
                  </a:cubicBezTo>
                  <a:cubicBezTo>
                    <a:pt x="23" y="13"/>
                    <a:pt x="20" y="15"/>
                    <a:pt x="19" y="15"/>
                  </a:cubicBezTo>
                  <a:cubicBezTo>
                    <a:pt x="17" y="16"/>
                    <a:pt x="15" y="17"/>
                    <a:pt x="13" y="17"/>
                  </a:cubicBezTo>
                  <a:cubicBezTo>
                    <a:pt x="11" y="18"/>
                    <a:pt x="11" y="16"/>
                    <a:pt x="9" y="17"/>
                  </a:cubicBezTo>
                  <a:cubicBezTo>
                    <a:pt x="7" y="18"/>
                    <a:pt x="6" y="17"/>
                    <a:pt x="6" y="18"/>
                  </a:cubicBezTo>
                  <a:cubicBezTo>
                    <a:pt x="5" y="20"/>
                    <a:pt x="4" y="22"/>
                    <a:pt x="3" y="23"/>
                  </a:cubicBezTo>
                  <a:cubicBezTo>
                    <a:pt x="0" y="27"/>
                    <a:pt x="2" y="30"/>
                    <a:pt x="4" y="34"/>
                  </a:cubicBezTo>
                  <a:cubicBezTo>
                    <a:pt x="5" y="36"/>
                    <a:pt x="5" y="37"/>
                    <a:pt x="6" y="39"/>
                  </a:cubicBezTo>
                  <a:cubicBezTo>
                    <a:pt x="8" y="41"/>
                    <a:pt x="9" y="42"/>
                    <a:pt x="9" y="45"/>
                  </a:cubicBezTo>
                  <a:cubicBezTo>
                    <a:pt x="9" y="44"/>
                    <a:pt x="10" y="37"/>
                    <a:pt x="12" y="37"/>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21" name="Freeform 743">
              <a:extLst>
                <a:ext uri="{FF2B5EF4-FFF2-40B4-BE49-F238E27FC236}">
                  <a16:creationId xmlns:a16="http://schemas.microsoft.com/office/drawing/2014/main" xmlns="" id="{E24F02A2-9C11-43B8-B7A5-B7DA86F86CDB}"/>
                </a:ext>
              </a:extLst>
            </p:cNvPr>
            <p:cNvSpPr>
              <a:spLocks/>
            </p:cNvSpPr>
            <p:nvPr/>
          </p:nvSpPr>
          <p:spPr bwMode="auto">
            <a:xfrm>
              <a:off x="11778489" y="6776005"/>
              <a:ext cx="935183" cy="695336"/>
            </a:xfrm>
            <a:custGeom>
              <a:avLst/>
              <a:gdLst>
                <a:gd name="T0" fmla="*/ 83 w 117"/>
                <a:gd name="T1" fmla="*/ 82 h 82"/>
                <a:gd name="T2" fmla="*/ 93 w 117"/>
                <a:gd name="T3" fmla="*/ 76 h 82"/>
                <a:gd name="T4" fmla="*/ 105 w 117"/>
                <a:gd name="T5" fmla="*/ 68 h 82"/>
                <a:gd name="T6" fmla="*/ 112 w 117"/>
                <a:gd name="T7" fmla="*/ 64 h 82"/>
                <a:gd name="T8" fmla="*/ 107 w 117"/>
                <a:gd name="T9" fmla="*/ 55 h 82"/>
                <a:gd name="T10" fmla="*/ 110 w 117"/>
                <a:gd name="T11" fmla="*/ 46 h 82"/>
                <a:gd name="T12" fmla="*/ 114 w 117"/>
                <a:gd name="T13" fmla="*/ 40 h 82"/>
                <a:gd name="T14" fmla="*/ 117 w 117"/>
                <a:gd name="T15" fmla="*/ 21 h 82"/>
                <a:gd name="T16" fmla="*/ 81 w 117"/>
                <a:gd name="T17" fmla="*/ 1 h 82"/>
                <a:gd name="T18" fmla="*/ 75 w 117"/>
                <a:gd name="T19" fmla="*/ 2 h 82"/>
                <a:gd name="T20" fmla="*/ 67 w 117"/>
                <a:gd name="T21" fmla="*/ 2 h 82"/>
                <a:gd name="T22" fmla="*/ 59 w 117"/>
                <a:gd name="T23" fmla="*/ 1 h 82"/>
                <a:gd name="T24" fmla="*/ 29 w 117"/>
                <a:gd name="T25" fmla="*/ 21 h 82"/>
                <a:gd name="T26" fmla="*/ 22 w 117"/>
                <a:gd name="T27" fmla="*/ 25 h 82"/>
                <a:gd name="T28" fmla="*/ 19 w 117"/>
                <a:gd name="T29" fmla="*/ 42 h 82"/>
                <a:gd name="T30" fmla="*/ 8 w 117"/>
                <a:gd name="T31" fmla="*/ 43 h 82"/>
                <a:gd name="T32" fmla="*/ 5 w 117"/>
                <a:gd name="T33" fmla="*/ 51 h 82"/>
                <a:gd name="T34" fmla="*/ 11 w 117"/>
                <a:gd name="T35" fmla="*/ 56 h 82"/>
                <a:gd name="T36" fmla="*/ 19 w 117"/>
                <a:gd name="T37" fmla="*/ 62 h 82"/>
                <a:gd name="T38" fmla="*/ 21 w 117"/>
                <a:gd name="T39" fmla="*/ 55 h 82"/>
                <a:gd name="T40" fmla="*/ 28 w 117"/>
                <a:gd name="T41" fmla="*/ 50 h 82"/>
                <a:gd name="T42" fmla="*/ 35 w 117"/>
                <a:gd name="T43" fmla="*/ 53 h 82"/>
                <a:gd name="T44" fmla="*/ 46 w 117"/>
                <a:gd name="T45" fmla="*/ 55 h 82"/>
                <a:gd name="T46" fmla="*/ 64 w 117"/>
                <a:gd name="T47" fmla="*/ 53 h 82"/>
                <a:gd name="T48" fmla="*/ 68 w 117"/>
                <a:gd name="T49" fmla="*/ 47 h 82"/>
                <a:gd name="T50" fmla="*/ 77 w 117"/>
                <a:gd name="T51" fmla="*/ 31 h 82"/>
                <a:gd name="T52" fmla="*/ 79 w 117"/>
                <a:gd name="T53" fmla="*/ 16 h 82"/>
                <a:gd name="T54" fmla="*/ 75 w 117"/>
                <a:gd name="T55" fmla="*/ 2 h 82"/>
                <a:gd name="T56" fmla="*/ 78 w 117"/>
                <a:gd name="T57" fmla="*/ 16 h 82"/>
                <a:gd name="T58" fmla="*/ 77 w 117"/>
                <a:gd name="T59" fmla="*/ 35 h 82"/>
                <a:gd name="T60" fmla="*/ 68 w 117"/>
                <a:gd name="T61" fmla="*/ 46 h 82"/>
                <a:gd name="T62" fmla="*/ 72 w 117"/>
                <a:gd name="T63" fmla="*/ 55 h 82"/>
                <a:gd name="T64" fmla="*/ 75 w 117"/>
                <a:gd name="T65" fmla="*/ 65 h 82"/>
                <a:gd name="T66" fmla="*/ 72 w 117"/>
                <a:gd name="T67" fmla="*/ 74 h 82"/>
                <a:gd name="T68" fmla="*/ 77 w 117"/>
                <a:gd name="T69" fmla="*/ 81 h 82"/>
                <a:gd name="T70" fmla="*/ 80 w 117"/>
                <a:gd name="T71" fmla="*/ 81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7" h="82">
                  <a:moveTo>
                    <a:pt x="80" y="81"/>
                  </a:moveTo>
                  <a:cubicBezTo>
                    <a:pt x="81" y="80"/>
                    <a:pt x="82" y="82"/>
                    <a:pt x="83" y="82"/>
                  </a:cubicBezTo>
                  <a:cubicBezTo>
                    <a:pt x="85" y="81"/>
                    <a:pt x="87" y="80"/>
                    <a:pt x="89" y="79"/>
                  </a:cubicBezTo>
                  <a:cubicBezTo>
                    <a:pt x="90" y="79"/>
                    <a:pt x="93" y="78"/>
                    <a:pt x="93" y="76"/>
                  </a:cubicBezTo>
                  <a:cubicBezTo>
                    <a:pt x="93" y="74"/>
                    <a:pt x="94" y="75"/>
                    <a:pt x="96" y="74"/>
                  </a:cubicBezTo>
                  <a:cubicBezTo>
                    <a:pt x="99" y="74"/>
                    <a:pt x="103" y="71"/>
                    <a:pt x="105" y="68"/>
                  </a:cubicBezTo>
                  <a:cubicBezTo>
                    <a:pt x="106" y="67"/>
                    <a:pt x="106" y="66"/>
                    <a:pt x="107" y="65"/>
                  </a:cubicBezTo>
                  <a:cubicBezTo>
                    <a:pt x="108" y="64"/>
                    <a:pt x="110" y="64"/>
                    <a:pt x="112" y="64"/>
                  </a:cubicBezTo>
                  <a:cubicBezTo>
                    <a:pt x="112" y="62"/>
                    <a:pt x="110" y="61"/>
                    <a:pt x="109" y="59"/>
                  </a:cubicBezTo>
                  <a:cubicBezTo>
                    <a:pt x="109" y="58"/>
                    <a:pt x="110" y="55"/>
                    <a:pt x="107" y="55"/>
                  </a:cubicBezTo>
                  <a:cubicBezTo>
                    <a:pt x="106" y="55"/>
                    <a:pt x="109" y="53"/>
                    <a:pt x="108" y="52"/>
                  </a:cubicBezTo>
                  <a:cubicBezTo>
                    <a:pt x="108" y="49"/>
                    <a:pt x="109" y="48"/>
                    <a:pt x="110" y="46"/>
                  </a:cubicBezTo>
                  <a:cubicBezTo>
                    <a:pt x="110" y="44"/>
                    <a:pt x="112" y="44"/>
                    <a:pt x="112" y="42"/>
                  </a:cubicBezTo>
                  <a:cubicBezTo>
                    <a:pt x="112" y="41"/>
                    <a:pt x="113" y="40"/>
                    <a:pt x="114" y="40"/>
                  </a:cubicBezTo>
                  <a:cubicBezTo>
                    <a:pt x="117" y="40"/>
                    <a:pt x="117" y="40"/>
                    <a:pt x="117" y="38"/>
                  </a:cubicBezTo>
                  <a:cubicBezTo>
                    <a:pt x="117" y="32"/>
                    <a:pt x="117" y="27"/>
                    <a:pt x="117" y="21"/>
                  </a:cubicBezTo>
                  <a:cubicBezTo>
                    <a:pt x="117" y="19"/>
                    <a:pt x="113" y="18"/>
                    <a:pt x="111" y="17"/>
                  </a:cubicBezTo>
                  <a:cubicBezTo>
                    <a:pt x="101" y="12"/>
                    <a:pt x="91" y="6"/>
                    <a:pt x="81" y="1"/>
                  </a:cubicBezTo>
                  <a:cubicBezTo>
                    <a:pt x="80" y="1"/>
                    <a:pt x="80" y="0"/>
                    <a:pt x="79" y="0"/>
                  </a:cubicBezTo>
                  <a:cubicBezTo>
                    <a:pt x="78" y="1"/>
                    <a:pt x="76" y="2"/>
                    <a:pt x="75" y="2"/>
                  </a:cubicBezTo>
                  <a:cubicBezTo>
                    <a:pt x="74" y="3"/>
                    <a:pt x="72" y="5"/>
                    <a:pt x="71" y="5"/>
                  </a:cubicBezTo>
                  <a:cubicBezTo>
                    <a:pt x="70" y="5"/>
                    <a:pt x="69" y="3"/>
                    <a:pt x="67" y="2"/>
                  </a:cubicBezTo>
                  <a:cubicBezTo>
                    <a:pt x="66" y="1"/>
                    <a:pt x="65" y="1"/>
                    <a:pt x="64" y="1"/>
                  </a:cubicBezTo>
                  <a:cubicBezTo>
                    <a:pt x="62" y="0"/>
                    <a:pt x="61" y="0"/>
                    <a:pt x="59" y="1"/>
                  </a:cubicBezTo>
                  <a:cubicBezTo>
                    <a:pt x="52" y="5"/>
                    <a:pt x="45" y="10"/>
                    <a:pt x="38" y="14"/>
                  </a:cubicBezTo>
                  <a:cubicBezTo>
                    <a:pt x="35" y="16"/>
                    <a:pt x="32" y="18"/>
                    <a:pt x="29" y="21"/>
                  </a:cubicBezTo>
                  <a:cubicBezTo>
                    <a:pt x="28" y="22"/>
                    <a:pt x="27" y="22"/>
                    <a:pt x="26" y="22"/>
                  </a:cubicBezTo>
                  <a:cubicBezTo>
                    <a:pt x="23" y="22"/>
                    <a:pt x="22" y="22"/>
                    <a:pt x="22" y="25"/>
                  </a:cubicBezTo>
                  <a:cubicBezTo>
                    <a:pt x="22" y="28"/>
                    <a:pt x="22" y="31"/>
                    <a:pt x="22" y="34"/>
                  </a:cubicBezTo>
                  <a:cubicBezTo>
                    <a:pt x="22" y="37"/>
                    <a:pt x="21" y="40"/>
                    <a:pt x="19" y="42"/>
                  </a:cubicBezTo>
                  <a:cubicBezTo>
                    <a:pt x="18" y="43"/>
                    <a:pt x="15" y="43"/>
                    <a:pt x="14" y="43"/>
                  </a:cubicBezTo>
                  <a:cubicBezTo>
                    <a:pt x="12" y="43"/>
                    <a:pt x="10" y="43"/>
                    <a:pt x="8" y="43"/>
                  </a:cubicBezTo>
                  <a:cubicBezTo>
                    <a:pt x="6" y="43"/>
                    <a:pt x="4" y="44"/>
                    <a:pt x="2" y="44"/>
                  </a:cubicBezTo>
                  <a:cubicBezTo>
                    <a:pt x="0" y="44"/>
                    <a:pt x="5" y="51"/>
                    <a:pt x="5" y="51"/>
                  </a:cubicBezTo>
                  <a:cubicBezTo>
                    <a:pt x="6" y="54"/>
                    <a:pt x="7" y="56"/>
                    <a:pt x="10" y="57"/>
                  </a:cubicBezTo>
                  <a:cubicBezTo>
                    <a:pt x="10" y="57"/>
                    <a:pt x="11" y="56"/>
                    <a:pt x="11" y="56"/>
                  </a:cubicBezTo>
                  <a:cubicBezTo>
                    <a:pt x="12" y="57"/>
                    <a:pt x="12" y="60"/>
                    <a:pt x="14" y="58"/>
                  </a:cubicBezTo>
                  <a:cubicBezTo>
                    <a:pt x="16" y="56"/>
                    <a:pt x="18" y="61"/>
                    <a:pt x="19" y="62"/>
                  </a:cubicBezTo>
                  <a:cubicBezTo>
                    <a:pt x="19" y="61"/>
                    <a:pt x="20" y="59"/>
                    <a:pt x="20" y="58"/>
                  </a:cubicBezTo>
                  <a:cubicBezTo>
                    <a:pt x="20" y="57"/>
                    <a:pt x="21" y="56"/>
                    <a:pt x="21" y="55"/>
                  </a:cubicBezTo>
                  <a:cubicBezTo>
                    <a:pt x="22" y="52"/>
                    <a:pt x="22" y="52"/>
                    <a:pt x="25" y="51"/>
                  </a:cubicBezTo>
                  <a:cubicBezTo>
                    <a:pt x="26" y="50"/>
                    <a:pt x="27" y="50"/>
                    <a:pt x="28" y="50"/>
                  </a:cubicBezTo>
                  <a:cubicBezTo>
                    <a:pt x="29" y="49"/>
                    <a:pt x="30" y="51"/>
                    <a:pt x="31" y="51"/>
                  </a:cubicBezTo>
                  <a:cubicBezTo>
                    <a:pt x="33" y="51"/>
                    <a:pt x="34" y="52"/>
                    <a:pt x="35" y="53"/>
                  </a:cubicBezTo>
                  <a:cubicBezTo>
                    <a:pt x="36" y="54"/>
                    <a:pt x="37" y="54"/>
                    <a:pt x="39" y="54"/>
                  </a:cubicBezTo>
                  <a:cubicBezTo>
                    <a:pt x="42" y="52"/>
                    <a:pt x="43" y="55"/>
                    <a:pt x="46" y="55"/>
                  </a:cubicBezTo>
                  <a:cubicBezTo>
                    <a:pt x="49" y="55"/>
                    <a:pt x="52" y="53"/>
                    <a:pt x="55" y="53"/>
                  </a:cubicBezTo>
                  <a:cubicBezTo>
                    <a:pt x="57" y="53"/>
                    <a:pt x="61" y="54"/>
                    <a:pt x="64" y="53"/>
                  </a:cubicBezTo>
                  <a:cubicBezTo>
                    <a:pt x="65" y="53"/>
                    <a:pt x="66" y="52"/>
                    <a:pt x="67" y="51"/>
                  </a:cubicBezTo>
                  <a:cubicBezTo>
                    <a:pt x="69" y="50"/>
                    <a:pt x="68" y="49"/>
                    <a:pt x="68" y="47"/>
                  </a:cubicBezTo>
                  <a:cubicBezTo>
                    <a:pt x="68" y="42"/>
                    <a:pt x="73" y="39"/>
                    <a:pt x="77" y="35"/>
                  </a:cubicBezTo>
                  <a:cubicBezTo>
                    <a:pt x="78" y="34"/>
                    <a:pt x="77" y="32"/>
                    <a:pt x="77" y="31"/>
                  </a:cubicBezTo>
                  <a:cubicBezTo>
                    <a:pt x="77" y="28"/>
                    <a:pt x="77" y="26"/>
                    <a:pt x="77" y="23"/>
                  </a:cubicBezTo>
                  <a:cubicBezTo>
                    <a:pt x="78" y="21"/>
                    <a:pt x="79" y="18"/>
                    <a:pt x="79" y="16"/>
                  </a:cubicBezTo>
                  <a:cubicBezTo>
                    <a:pt x="78" y="14"/>
                    <a:pt x="77" y="12"/>
                    <a:pt x="76" y="11"/>
                  </a:cubicBezTo>
                  <a:cubicBezTo>
                    <a:pt x="74" y="8"/>
                    <a:pt x="75" y="5"/>
                    <a:pt x="75" y="2"/>
                  </a:cubicBezTo>
                  <a:cubicBezTo>
                    <a:pt x="75" y="5"/>
                    <a:pt x="75" y="7"/>
                    <a:pt x="75" y="9"/>
                  </a:cubicBezTo>
                  <a:cubicBezTo>
                    <a:pt x="75" y="11"/>
                    <a:pt x="78" y="14"/>
                    <a:pt x="78" y="16"/>
                  </a:cubicBezTo>
                  <a:cubicBezTo>
                    <a:pt x="79" y="19"/>
                    <a:pt x="77" y="23"/>
                    <a:pt x="77" y="26"/>
                  </a:cubicBezTo>
                  <a:cubicBezTo>
                    <a:pt x="77" y="28"/>
                    <a:pt x="78" y="32"/>
                    <a:pt x="77" y="35"/>
                  </a:cubicBezTo>
                  <a:cubicBezTo>
                    <a:pt x="76" y="37"/>
                    <a:pt x="72" y="39"/>
                    <a:pt x="71" y="41"/>
                  </a:cubicBezTo>
                  <a:cubicBezTo>
                    <a:pt x="69" y="42"/>
                    <a:pt x="68" y="44"/>
                    <a:pt x="68" y="46"/>
                  </a:cubicBezTo>
                  <a:cubicBezTo>
                    <a:pt x="67" y="49"/>
                    <a:pt x="69" y="50"/>
                    <a:pt x="70" y="53"/>
                  </a:cubicBezTo>
                  <a:cubicBezTo>
                    <a:pt x="70" y="54"/>
                    <a:pt x="71" y="54"/>
                    <a:pt x="72" y="55"/>
                  </a:cubicBezTo>
                  <a:cubicBezTo>
                    <a:pt x="74" y="56"/>
                    <a:pt x="75" y="57"/>
                    <a:pt x="75" y="59"/>
                  </a:cubicBezTo>
                  <a:cubicBezTo>
                    <a:pt x="75" y="61"/>
                    <a:pt x="75" y="63"/>
                    <a:pt x="75" y="65"/>
                  </a:cubicBezTo>
                  <a:cubicBezTo>
                    <a:pt x="75" y="66"/>
                    <a:pt x="76" y="68"/>
                    <a:pt x="77" y="70"/>
                  </a:cubicBezTo>
                  <a:cubicBezTo>
                    <a:pt x="74" y="70"/>
                    <a:pt x="67" y="70"/>
                    <a:pt x="72" y="74"/>
                  </a:cubicBezTo>
                  <a:cubicBezTo>
                    <a:pt x="74" y="75"/>
                    <a:pt x="75" y="76"/>
                    <a:pt x="76" y="78"/>
                  </a:cubicBezTo>
                  <a:cubicBezTo>
                    <a:pt x="76" y="79"/>
                    <a:pt x="77" y="80"/>
                    <a:pt x="77" y="81"/>
                  </a:cubicBezTo>
                  <a:cubicBezTo>
                    <a:pt x="77" y="82"/>
                    <a:pt x="80" y="81"/>
                    <a:pt x="80" y="81"/>
                  </a:cubicBezTo>
                  <a:cubicBezTo>
                    <a:pt x="82" y="80"/>
                    <a:pt x="80" y="81"/>
                    <a:pt x="80" y="8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22" name="Freeform 744">
              <a:extLst>
                <a:ext uri="{FF2B5EF4-FFF2-40B4-BE49-F238E27FC236}">
                  <a16:creationId xmlns:a16="http://schemas.microsoft.com/office/drawing/2014/main" xmlns="" id="{4967319D-E4F5-4F7E-B0B7-8E3FC9D68957}"/>
                </a:ext>
              </a:extLst>
            </p:cNvPr>
            <p:cNvSpPr>
              <a:spLocks/>
            </p:cNvSpPr>
            <p:nvPr/>
          </p:nvSpPr>
          <p:spPr bwMode="auto">
            <a:xfrm>
              <a:off x="12623696" y="6793318"/>
              <a:ext cx="657081" cy="856907"/>
            </a:xfrm>
            <a:custGeom>
              <a:avLst/>
              <a:gdLst>
                <a:gd name="T0" fmla="*/ 6 w 82"/>
                <a:gd name="T1" fmla="*/ 39 h 101"/>
                <a:gd name="T2" fmla="*/ 6 w 82"/>
                <a:gd name="T3" fmla="*/ 41 h 101"/>
                <a:gd name="T4" fmla="*/ 4 w 82"/>
                <a:gd name="T5" fmla="*/ 43 h 101"/>
                <a:gd name="T6" fmla="*/ 2 w 82"/>
                <a:gd name="T7" fmla="*/ 49 h 101"/>
                <a:gd name="T8" fmla="*/ 2 w 82"/>
                <a:gd name="T9" fmla="*/ 51 h 101"/>
                <a:gd name="T10" fmla="*/ 1 w 82"/>
                <a:gd name="T11" fmla="*/ 53 h 101"/>
                <a:gd name="T12" fmla="*/ 4 w 82"/>
                <a:gd name="T13" fmla="*/ 58 h 101"/>
                <a:gd name="T14" fmla="*/ 6 w 82"/>
                <a:gd name="T15" fmla="*/ 60 h 101"/>
                <a:gd name="T16" fmla="*/ 6 w 82"/>
                <a:gd name="T17" fmla="*/ 63 h 101"/>
                <a:gd name="T18" fmla="*/ 9 w 82"/>
                <a:gd name="T19" fmla="*/ 68 h 101"/>
                <a:gd name="T20" fmla="*/ 9 w 82"/>
                <a:gd name="T21" fmla="*/ 74 h 101"/>
                <a:gd name="T22" fmla="*/ 15 w 82"/>
                <a:gd name="T23" fmla="*/ 76 h 101"/>
                <a:gd name="T24" fmla="*/ 18 w 82"/>
                <a:gd name="T25" fmla="*/ 81 h 101"/>
                <a:gd name="T26" fmla="*/ 22 w 82"/>
                <a:gd name="T27" fmla="*/ 84 h 101"/>
                <a:gd name="T28" fmla="*/ 26 w 82"/>
                <a:gd name="T29" fmla="*/ 88 h 101"/>
                <a:gd name="T30" fmla="*/ 26 w 82"/>
                <a:gd name="T31" fmla="*/ 91 h 101"/>
                <a:gd name="T32" fmla="*/ 28 w 82"/>
                <a:gd name="T33" fmla="*/ 92 h 101"/>
                <a:gd name="T34" fmla="*/ 32 w 82"/>
                <a:gd name="T35" fmla="*/ 96 h 101"/>
                <a:gd name="T36" fmla="*/ 35 w 82"/>
                <a:gd name="T37" fmla="*/ 95 h 101"/>
                <a:gd name="T38" fmla="*/ 39 w 82"/>
                <a:gd name="T39" fmla="*/ 94 h 101"/>
                <a:gd name="T40" fmla="*/ 44 w 82"/>
                <a:gd name="T41" fmla="*/ 100 h 101"/>
                <a:gd name="T42" fmla="*/ 51 w 82"/>
                <a:gd name="T43" fmla="*/ 100 h 101"/>
                <a:gd name="T44" fmla="*/ 55 w 82"/>
                <a:gd name="T45" fmla="*/ 98 h 101"/>
                <a:gd name="T46" fmla="*/ 59 w 82"/>
                <a:gd name="T47" fmla="*/ 97 h 101"/>
                <a:gd name="T48" fmla="*/ 69 w 82"/>
                <a:gd name="T49" fmla="*/ 94 h 101"/>
                <a:gd name="T50" fmla="*/ 69 w 82"/>
                <a:gd name="T51" fmla="*/ 91 h 101"/>
                <a:gd name="T52" fmla="*/ 66 w 82"/>
                <a:gd name="T53" fmla="*/ 90 h 101"/>
                <a:gd name="T54" fmla="*/ 61 w 82"/>
                <a:gd name="T55" fmla="*/ 83 h 101"/>
                <a:gd name="T56" fmla="*/ 59 w 82"/>
                <a:gd name="T57" fmla="*/ 80 h 101"/>
                <a:gd name="T58" fmla="*/ 56 w 82"/>
                <a:gd name="T59" fmla="*/ 78 h 101"/>
                <a:gd name="T60" fmla="*/ 59 w 82"/>
                <a:gd name="T61" fmla="*/ 75 h 101"/>
                <a:gd name="T62" fmla="*/ 61 w 82"/>
                <a:gd name="T63" fmla="*/ 67 h 101"/>
                <a:gd name="T64" fmla="*/ 62 w 82"/>
                <a:gd name="T65" fmla="*/ 64 h 101"/>
                <a:gd name="T66" fmla="*/ 65 w 82"/>
                <a:gd name="T67" fmla="*/ 62 h 101"/>
                <a:gd name="T68" fmla="*/ 65 w 82"/>
                <a:gd name="T69" fmla="*/ 58 h 101"/>
                <a:gd name="T70" fmla="*/ 67 w 82"/>
                <a:gd name="T71" fmla="*/ 55 h 101"/>
                <a:gd name="T72" fmla="*/ 71 w 82"/>
                <a:gd name="T73" fmla="*/ 52 h 101"/>
                <a:gd name="T74" fmla="*/ 72 w 82"/>
                <a:gd name="T75" fmla="*/ 45 h 101"/>
                <a:gd name="T76" fmla="*/ 72 w 82"/>
                <a:gd name="T77" fmla="*/ 42 h 101"/>
                <a:gd name="T78" fmla="*/ 74 w 82"/>
                <a:gd name="T79" fmla="*/ 37 h 101"/>
                <a:gd name="T80" fmla="*/ 79 w 82"/>
                <a:gd name="T81" fmla="*/ 29 h 101"/>
                <a:gd name="T82" fmla="*/ 82 w 82"/>
                <a:gd name="T83" fmla="*/ 27 h 101"/>
                <a:gd name="T84" fmla="*/ 79 w 82"/>
                <a:gd name="T85" fmla="*/ 23 h 101"/>
                <a:gd name="T86" fmla="*/ 76 w 82"/>
                <a:gd name="T87" fmla="*/ 17 h 101"/>
                <a:gd name="T88" fmla="*/ 76 w 82"/>
                <a:gd name="T89" fmla="*/ 11 h 101"/>
                <a:gd name="T90" fmla="*/ 75 w 82"/>
                <a:gd name="T91" fmla="*/ 9 h 101"/>
                <a:gd name="T92" fmla="*/ 74 w 82"/>
                <a:gd name="T93" fmla="*/ 5 h 101"/>
                <a:gd name="T94" fmla="*/ 68 w 82"/>
                <a:gd name="T95" fmla="*/ 0 h 101"/>
                <a:gd name="T96" fmla="*/ 64 w 82"/>
                <a:gd name="T97" fmla="*/ 2 h 101"/>
                <a:gd name="T98" fmla="*/ 60 w 82"/>
                <a:gd name="T99" fmla="*/ 5 h 101"/>
                <a:gd name="T100" fmla="*/ 56 w 82"/>
                <a:gd name="T101" fmla="*/ 5 h 101"/>
                <a:gd name="T102" fmla="*/ 46 w 82"/>
                <a:gd name="T103" fmla="*/ 5 h 101"/>
                <a:gd name="T104" fmla="*/ 17 w 82"/>
                <a:gd name="T105" fmla="*/ 5 h 101"/>
                <a:gd name="T106" fmla="*/ 16 w 82"/>
                <a:gd name="T107" fmla="*/ 14 h 101"/>
                <a:gd name="T108" fmla="*/ 13 w 82"/>
                <a:gd name="T109" fmla="*/ 16 h 101"/>
                <a:gd name="T110" fmla="*/ 11 w 82"/>
                <a:gd name="T111" fmla="*/ 18 h 101"/>
                <a:gd name="T112" fmla="*/ 11 w 82"/>
                <a:gd name="T113" fmla="*/ 32 h 101"/>
                <a:gd name="T114" fmla="*/ 11 w 82"/>
                <a:gd name="T115" fmla="*/ 37 h 101"/>
                <a:gd name="T116" fmla="*/ 6 w 82"/>
                <a:gd name="T117" fmla="*/ 3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 h="101">
                  <a:moveTo>
                    <a:pt x="6" y="39"/>
                  </a:moveTo>
                  <a:cubicBezTo>
                    <a:pt x="6" y="39"/>
                    <a:pt x="6" y="40"/>
                    <a:pt x="6" y="41"/>
                  </a:cubicBezTo>
                  <a:cubicBezTo>
                    <a:pt x="5" y="42"/>
                    <a:pt x="4" y="42"/>
                    <a:pt x="4" y="43"/>
                  </a:cubicBezTo>
                  <a:cubicBezTo>
                    <a:pt x="4" y="45"/>
                    <a:pt x="2" y="47"/>
                    <a:pt x="2" y="49"/>
                  </a:cubicBezTo>
                  <a:cubicBezTo>
                    <a:pt x="2" y="50"/>
                    <a:pt x="3" y="51"/>
                    <a:pt x="2" y="51"/>
                  </a:cubicBezTo>
                  <a:cubicBezTo>
                    <a:pt x="2" y="52"/>
                    <a:pt x="0" y="53"/>
                    <a:pt x="1" y="53"/>
                  </a:cubicBezTo>
                  <a:cubicBezTo>
                    <a:pt x="4" y="53"/>
                    <a:pt x="3" y="57"/>
                    <a:pt x="4" y="58"/>
                  </a:cubicBezTo>
                  <a:cubicBezTo>
                    <a:pt x="4" y="59"/>
                    <a:pt x="5" y="59"/>
                    <a:pt x="6" y="60"/>
                  </a:cubicBezTo>
                  <a:cubicBezTo>
                    <a:pt x="6" y="61"/>
                    <a:pt x="6" y="62"/>
                    <a:pt x="6" y="63"/>
                  </a:cubicBezTo>
                  <a:cubicBezTo>
                    <a:pt x="7" y="65"/>
                    <a:pt x="9" y="66"/>
                    <a:pt x="9" y="68"/>
                  </a:cubicBezTo>
                  <a:cubicBezTo>
                    <a:pt x="9" y="69"/>
                    <a:pt x="8" y="74"/>
                    <a:pt x="9" y="74"/>
                  </a:cubicBezTo>
                  <a:cubicBezTo>
                    <a:pt x="12" y="74"/>
                    <a:pt x="13" y="75"/>
                    <a:pt x="15" y="76"/>
                  </a:cubicBezTo>
                  <a:cubicBezTo>
                    <a:pt x="17" y="77"/>
                    <a:pt x="16" y="80"/>
                    <a:pt x="18" y="81"/>
                  </a:cubicBezTo>
                  <a:cubicBezTo>
                    <a:pt x="19" y="82"/>
                    <a:pt x="22" y="82"/>
                    <a:pt x="22" y="84"/>
                  </a:cubicBezTo>
                  <a:cubicBezTo>
                    <a:pt x="22" y="86"/>
                    <a:pt x="25" y="87"/>
                    <a:pt x="26" y="88"/>
                  </a:cubicBezTo>
                  <a:cubicBezTo>
                    <a:pt x="26" y="89"/>
                    <a:pt x="26" y="90"/>
                    <a:pt x="26" y="91"/>
                  </a:cubicBezTo>
                  <a:cubicBezTo>
                    <a:pt x="27" y="91"/>
                    <a:pt x="28" y="92"/>
                    <a:pt x="28" y="92"/>
                  </a:cubicBezTo>
                  <a:cubicBezTo>
                    <a:pt x="29" y="93"/>
                    <a:pt x="30" y="95"/>
                    <a:pt x="32" y="96"/>
                  </a:cubicBezTo>
                  <a:cubicBezTo>
                    <a:pt x="33" y="97"/>
                    <a:pt x="33" y="93"/>
                    <a:pt x="35" y="95"/>
                  </a:cubicBezTo>
                  <a:cubicBezTo>
                    <a:pt x="37" y="96"/>
                    <a:pt x="37" y="94"/>
                    <a:pt x="39" y="94"/>
                  </a:cubicBezTo>
                  <a:cubicBezTo>
                    <a:pt x="41" y="95"/>
                    <a:pt x="42" y="98"/>
                    <a:pt x="44" y="100"/>
                  </a:cubicBezTo>
                  <a:cubicBezTo>
                    <a:pt x="46" y="95"/>
                    <a:pt x="49" y="101"/>
                    <a:pt x="51" y="100"/>
                  </a:cubicBezTo>
                  <a:cubicBezTo>
                    <a:pt x="52" y="99"/>
                    <a:pt x="53" y="98"/>
                    <a:pt x="55" y="98"/>
                  </a:cubicBezTo>
                  <a:cubicBezTo>
                    <a:pt x="56" y="98"/>
                    <a:pt x="58" y="98"/>
                    <a:pt x="59" y="97"/>
                  </a:cubicBezTo>
                  <a:cubicBezTo>
                    <a:pt x="61" y="93"/>
                    <a:pt x="65" y="91"/>
                    <a:pt x="69" y="94"/>
                  </a:cubicBezTo>
                  <a:cubicBezTo>
                    <a:pt x="69" y="93"/>
                    <a:pt x="69" y="92"/>
                    <a:pt x="69" y="91"/>
                  </a:cubicBezTo>
                  <a:cubicBezTo>
                    <a:pt x="69" y="90"/>
                    <a:pt x="66" y="90"/>
                    <a:pt x="66" y="90"/>
                  </a:cubicBezTo>
                  <a:cubicBezTo>
                    <a:pt x="64" y="88"/>
                    <a:pt x="63" y="85"/>
                    <a:pt x="61" y="83"/>
                  </a:cubicBezTo>
                  <a:cubicBezTo>
                    <a:pt x="60" y="82"/>
                    <a:pt x="60" y="81"/>
                    <a:pt x="59" y="80"/>
                  </a:cubicBezTo>
                  <a:cubicBezTo>
                    <a:pt x="58" y="79"/>
                    <a:pt x="57" y="79"/>
                    <a:pt x="56" y="78"/>
                  </a:cubicBezTo>
                  <a:cubicBezTo>
                    <a:pt x="53" y="75"/>
                    <a:pt x="59" y="75"/>
                    <a:pt x="59" y="75"/>
                  </a:cubicBezTo>
                  <a:cubicBezTo>
                    <a:pt x="61" y="74"/>
                    <a:pt x="60" y="69"/>
                    <a:pt x="61" y="67"/>
                  </a:cubicBezTo>
                  <a:cubicBezTo>
                    <a:pt x="61" y="66"/>
                    <a:pt x="61" y="64"/>
                    <a:pt x="62" y="64"/>
                  </a:cubicBezTo>
                  <a:cubicBezTo>
                    <a:pt x="63" y="63"/>
                    <a:pt x="65" y="63"/>
                    <a:pt x="65" y="62"/>
                  </a:cubicBezTo>
                  <a:cubicBezTo>
                    <a:pt x="65" y="61"/>
                    <a:pt x="65" y="60"/>
                    <a:pt x="65" y="58"/>
                  </a:cubicBezTo>
                  <a:cubicBezTo>
                    <a:pt x="65" y="57"/>
                    <a:pt x="66" y="56"/>
                    <a:pt x="67" y="55"/>
                  </a:cubicBezTo>
                  <a:cubicBezTo>
                    <a:pt x="68" y="53"/>
                    <a:pt x="70" y="54"/>
                    <a:pt x="71" y="52"/>
                  </a:cubicBezTo>
                  <a:cubicBezTo>
                    <a:pt x="71" y="50"/>
                    <a:pt x="72" y="48"/>
                    <a:pt x="72" y="45"/>
                  </a:cubicBezTo>
                  <a:cubicBezTo>
                    <a:pt x="72" y="44"/>
                    <a:pt x="72" y="43"/>
                    <a:pt x="72" y="42"/>
                  </a:cubicBezTo>
                  <a:cubicBezTo>
                    <a:pt x="72" y="40"/>
                    <a:pt x="74" y="38"/>
                    <a:pt x="74" y="37"/>
                  </a:cubicBezTo>
                  <a:cubicBezTo>
                    <a:pt x="74" y="33"/>
                    <a:pt x="75" y="30"/>
                    <a:pt x="79" y="29"/>
                  </a:cubicBezTo>
                  <a:cubicBezTo>
                    <a:pt x="80" y="29"/>
                    <a:pt x="81" y="29"/>
                    <a:pt x="82" y="27"/>
                  </a:cubicBezTo>
                  <a:cubicBezTo>
                    <a:pt x="82" y="26"/>
                    <a:pt x="80" y="24"/>
                    <a:pt x="79" y="23"/>
                  </a:cubicBezTo>
                  <a:cubicBezTo>
                    <a:pt x="77" y="21"/>
                    <a:pt x="76" y="19"/>
                    <a:pt x="76" y="17"/>
                  </a:cubicBezTo>
                  <a:cubicBezTo>
                    <a:pt x="76" y="16"/>
                    <a:pt x="75" y="11"/>
                    <a:pt x="76" y="11"/>
                  </a:cubicBezTo>
                  <a:cubicBezTo>
                    <a:pt x="77" y="10"/>
                    <a:pt x="76" y="10"/>
                    <a:pt x="75" y="9"/>
                  </a:cubicBezTo>
                  <a:cubicBezTo>
                    <a:pt x="74" y="8"/>
                    <a:pt x="74" y="7"/>
                    <a:pt x="74" y="5"/>
                  </a:cubicBezTo>
                  <a:cubicBezTo>
                    <a:pt x="72" y="3"/>
                    <a:pt x="69" y="2"/>
                    <a:pt x="68" y="0"/>
                  </a:cubicBezTo>
                  <a:cubicBezTo>
                    <a:pt x="67" y="0"/>
                    <a:pt x="65" y="1"/>
                    <a:pt x="64" y="2"/>
                  </a:cubicBezTo>
                  <a:cubicBezTo>
                    <a:pt x="63" y="5"/>
                    <a:pt x="61" y="3"/>
                    <a:pt x="60" y="5"/>
                  </a:cubicBezTo>
                  <a:cubicBezTo>
                    <a:pt x="59" y="9"/>
                    <a:pt x="58" y="5"/>
                    <a:pt x="56" y="5"/>
                  </a:cubicBezTo>
                  <a:cubicBezTo>
                    <a:pt x="52" y="5"/>
                    <a:pt x="49" y="5"/>
                    <a:pt x="46" y="5"/>
                  </a:cubicBezTo>
                  <a:cubicBezTo>
                    <a:pt x="37" y="5"/>
                    <a:pt x="27" y="5"/>
                    <a:pt x="17" y="5"/>
                  </a:cubicBezTo>
                  <a:cubicBezTo>
                    <a:pt x="15" y="5"/>
                    <a:pt x="16" y="12"/>
                    <a:pt x="16" y="14"/>
                  </a:cubicBezTo>
                  <a:cubicBezTo>
                    <a:pt x="16" y="16"/>
                    <a:pt x="15" y="16"/>
                    <a:pt x="13" y="16"/>
                  </a:cubicBezTo>
                  <a:cubicBezTo>
                    <a:pt x="10" y="16"/>
                    <a:pt x="11" y="16"/>
                    <a:pt x="11" y="18"/>
                  </a:cubicBezTo>
                  <a:cubicBezTo>
                    <a:pt x="11" y="23"/>
                    <a:pt x="11" y="27"/>
                    <a:pt x="11" y="32"/>
                  </a:cubicBezTo>
                  <a:cubicBezTo>
                    <a:pt x="11" y="34"/>
                    <a:pt x="11" y="36"/>
                    <a:pt x="11" y="37"/>
                  </a:cubicBezTo>
                  <a:cubicBezTo>
                    <a:pt x="11" y="39"/>
                    <a:pt x="7" y="38"/>
                    <a:pt x="6" y="39"/>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23" name="Freeform 745">
              <a:extLst>
                <a:ext uri="{FF2B5EF4-FFF2-40B4-BE49-F238E27FC236}">
                  <a16:creationId xmlns:a16="http://schemas.microsoft.com/office/drawing/2014/main" xmlns="" id="{3C09E890-7B9B-43A3-8FEB-B5FB7091C10E}"/>
                </a:ext>
              </a:extLst>
            </p:cNvPr>
            <p:cNvSpPr>
              <a:spLocks/>
            </p:cNvSpPr>
            <p:nvPr/>
          </p:nvSpPr>
          <p:spPr bwMode="auto">
            <a:xfrm>
              <a:off x="13198987" y="7012593"/>
              <a:ext cx="256290" cy="245244"/>
            </a:xfrm>
            <a:custGeom>
              <a:avLst/>
              <a:gdLst>
                <a:gd name="T0" fmla="*/ 3 w 32"/>
                <a:gd name="T1" fmla="*/ 19 h 29"/>
                <a:gd name="T2" fmla="*/ 7 w 32"/>
                <a:gd name="T3" fmla="*/ 20 h 29"/>
                <a:gd name="T4" fmla="*/ 7 w 32"/>
                <a:gd name="T5" fmla="*/ 17 h 29"/>
                <a:gd name="T6" fmla="*/ 10 w 32"/>
                <a:gd name="T7" fmla="*/ 19 h 29"/>
                <a:gd name="T8" fmla="*/ 12 w 32"/>
                <a:gd name="T9" fmla="*/ 18 h 29"/>
                <a:gd name="T10" fmla="*/ 14 w 32"/>
                <a:gd name="T11" fmla="*/ 18 h 29"/>
                <a:gd name="T12" fmla="*/ 29 w 32"/>
                <a:gd name="T13" fmla="*/ 29 h 29"/>
                <a:gd name="T14" fmla="*/ 32 w 32"/>
                <a:gd name="T15" fmla="*/ 27 h 29"/>
                <a:gd name="T16" fmla="*/ 24 w 32"/>
                <a:gd name="T17" fmla="*/ 19 h 29"/>
                <a:gd name="T18" fmla="*/ 19 w 32"/>
                <a:gd name="T19" fmla="*/ 16 h 29"/>
                <a:gd name="T20" fmla="*/ 17 w 32"/>
                <a:gd name="T21" fmla="*/ 14 h 29"/>
                <a:gd name="T22" fmla="*/ 17 w 32"/>
                <a:gd name="T23" fmla="*/ 16 h 29"/>
                <a:gd name="T24" fmla="*/ 16 w 32"/>
                <a:gd name="T25" fmla="*/ 14 h 29"/>
                <a:gd name="T26" fmla="*/ 14 w 32"/>
                <a:gd name="T27" fmla="*/ 9 h 29"/>
                <a:gd name="T28" fmla="*/ 10 w 32"/>
                <a:gd name="T29" fmla="*/ 0 h 29"/>
                <a:gd name="T30" fmla="*/ 2 w 32"/>
                <a:gd name="T31" fmla="*/ 7 h 29"/>
                <a:gd name="T32" fmla="*/ 1 w 32"/>
                <a:gd name="T33" fmla="*/ 13 h 29"/>
                <a:gd name="T34" fmla="*/ 0 w 32"/>
                <a:gd name="T35" fmla="*/ 20 h 29"/>
                <a:gd name="T36" fmla="*/ 3 w 32"/>
                <a:gd name="T37" fmla="*/ 1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2" h="29">
                  <a:moveTo>
                    <a:pt x="3" y="19"/>
                  </a:moveTo>
                  <a:cubicBezTo>
                    <a:pt x="4" y="19"/>
                    <a:pt x="6" y="21"/>
                    <a:pt x="7" y="20"/>
                  </a:cubicBezTo>
                  <a:cubicBezTo>
                    <a:pt x="7" y="19"/>
                    <a:pt x="6" y="17"/>
                    <a:pt x="7" y="17"/>
                  </a:cubicBezTo>
                  <a:cubicBezTo>
                    <a:pt x="9" y="17"/>
                    <a:pt x="9" y="19"/>
                    <a:pt x="10" y="19"/>
                  </a:cubicBezTo>
                  <a:cubicBezTo>
                    <a:pt x="11" y="19"/>
                    <a:pt x="12" y="18"/>
                    <a:pt x="12" y="18"/>
                  </a:cubicBezTo>
                  <a:cubicBezTo>
                    <a:pt x="13" y="17"/>
                    <a:pt x="14" y="18"/>
                    <a:pt x="14" y="18"/>
                  </a:cubicBezTo>
                  <a:cubicBezTo>
                    <a:pt x="22" y="18"/>
                    <a:pt x="25" y="24"/>
                    <a:pt x="29" y="29"/>
                  </a:cubicBezTo>
                  <a:cubicBezTo>
                    <a:pt x="30" y="29"/>
                    <a:pt x="31" y="28"/>
                    <a:pt x="32" y="27"/>
                  </a:cubicBezTo>
                  <a:cubicBezTo>
                    <a:pt x="29" y="25"/>
                    <a:pt x="26" y="22"/>
                    <a:pt x="24" y="19"/>
                  </a:cubicBezTo>
                  <a:cubicBezTo>
                    <a:pt x="23" y="17"/>
                    <a:pt x="21" y="17"/>
                    <a:pt x="19" y="16"/>
                  </a:cubicBezTo>
                  <a:cubicBezTo>
                    <a:pt x="18" y="16"/>
                    <a:pt x="18" y="14"/>
                    <a:pt x="17" y="14"/>
                  </a:cubicBezTo>
                  <a:cubicBezTo>
                    <a:pt x="16" y="14"/>
                    <a:pt x="17" y="15"/>
                    <a:pt x="17" y="16"/>
                  </a:cubicBezTo>
                  <a:cubicBezTo>
                    <a:pt x="17" y="16"/>
                    <a:pt x="16" y="14"/>
                    <a:pt x="16" y="14"/>
                  </a:cubicBezTo>
                  <a:cubicBezTo>
                    <a:pt x="15" y="12"/>
                    <a:pt x="14" y="11"/>
                    <a:pt x="14" y="9"/>
                  </a:cubicBezTo>
                  <a:cubicBezTo>
                    <a:pt x="13" y="6"/>
                    <a:pt x="13" y="3"/>
                    <a:pt x="10" y="0"/>
                  </a:cubicBezTo>
                  <a:cubicBezTo>
                    <a:pt x="9" y="4"/>
                    <a:pt x="4" y="4"/>
                    <a:pt x="2" y="7"/>
                  </a:cubicBezTo>
                  <a:cubicBezTo>
                    <a:pt x="1" y="9"/>
                    <a:pt x="2" y="11"/>
                    <a:pt x="1" y="13"/>
                  </a:cubicBezTo>
                  <a:cubicBezTo>
                    <a:pt x="0" y="15"/>
                    <a:pt x="0" y="17"/>
                    <a:pt x="0" y="20"/>
                  </a:cubicBezTo>
                  <a:cubicBezTo>
                    <a:pt x="1" y="19"/>
                    <a:pt x="2" y="19"/>
                    <a:pt x="3" y="19"/>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24" name="Freeform 746">
              <a:extLst>
                <a:ext uri="{FF2B5EF4-FFF2-40B4-BE49-F238E27FC236}">
                  <a16:creationId xmlns:a16="http://schemas.microsoft.com/office/drawing/2014/main" xmlns="" id="{5DAC5E21-B8EC-4B40-AEF4-44B8222F3EAF}"/>
                </a:ext>
              </a:extLst>
            </p:cNvPr>
            <p:cNvSpPr>
              <a:spLocks/>
            </p:cNvSpPr>
            <p:nvPr/>
          </p:nvSpPr>
          <p:spPr bwMode="auto">
            <a:xfrm>
              <a:off x="13065387" y="7130889"/>
              <a:ext cx="591646" cy="519338"/>
            </a:xfrm>
            <a:custGeom>
              <a:avLst/>
              <a:gdLst>
                <a:gd name="T0" fmla="*/ 70 w 74"/>
                <a:gd name="T1" fmla="*/ 38 h 61"/>
                <a:gd name="T2" fmla="*/ 57 w 74"/>
                <a:gd name="T3" fmla="*/ 33 h 61"/>
                <a:gd name="T4" fmla="*/ 51 w 74"/>
                <a:gd name="T5" fmla="*/ 29 h 61"/>
                <a:gd name="T6" fmla="*/ 48 w 74"/>
                <a:gd name="T7" fmla="*/ 24 h 61"/>
                <a:gd name="T8" fmla="*/ 51 w 74"/>
                <a:gd name="T9" fmla="*/ 20 h 61"/>
                <a:gd name="T10" fmla="*/ 45 w 74"/>
                <a:gd name="T11" fmla="*/ 23 h 61"/>
                <a:gd name="T12" fmla="*/ 44 w 74"/>
                <a:gd name="T13" fmla="*/ 18 h 61"/>
                <a:gd name="T14" fmla="*/ 44 w 74"/>
                <a:gd name="T15" fmla="*/ 12 h 61"/>
                <a:gd name="T16" fmla="*/ 37 w 74"/>
                <a:gd name="T17" fmla="*/ 5 h 61"/>
                <a:gd name="T18" fmla="*/ 28 w 74"/>
                <a:gd name="T19" fmla="*/ 4 h 61"/>
                <a:gd name="T20" fmla="*/ 24 w 74"/>
                <a:gd name="T21" fmla="*/ 5 h 61"/>
                <a:gd name="T22" fmla="*/ 21 w 74"/>
                <a:gd name="T23" fmla="*/ 5 h 61"/>
                <a:gd name="T24" fmla="*/ 18 w 74"/>
                <a:gd name="T25" fmla="*/ 5 h 61"/>
                <a:gd name="T26" fmla="*/ 17 w 74"/>
                <a:gd name="T27" fmla="*/ 8 h 61"/>
                <a:gd name="T28" fmla="*/ 15 w 74"/>
                <a:gd name="T29" fmla="*/ 13 h 61"/>
                <a:gd name="T30" fmla="*/ 12 w 74"/>
                <a:gd name="T31" fmla="*/ 14 h 61"/>
                <a:gd name="T32" fmla="*/ 10 w 74"/>
                <a:gd name="T33" fmla="*/ 18 h 61"/>
                <a:gd name="T34" fmla="*/ 10 w 74"/>
                <a:gd name="T35" fmla="*/ 23 h 61"/>
                <a:gd name="T36" fmla="*/ 5 w 74"/>
                <a:gd name="T37" fmla="*/ 34 h 61"/>
                <a:gd name="T38" fmla="*/ 1 w 74"/>
                <a:gd name="T39" fmla="*/ 35 h 61"/>
                <a:gd name="T40" fmla="*/ 2 w 74"/>
                <a:gd name="T41" fmla="*/ 38 h 61"/>
                <a:gd name="T42" fmla="*/ 9 w 74"/>
                <a:gd name="T43" fmla="*/ 47 h 61"/>
                <a:gd name="T44" fmla="*/ 13 w 74"/>
                <a:gd name="T45" fmla="*/ 50 h 61"/>
                <a:gd name="T46" fmla="*/ 14 w 74"/>
                <a:gd name="T47" fmla="*/ 54 h 61"/>
                <a:gd name="T48" fmla="*/ 20 w 74"/>
                <a:gd name="T49" fmla="*/ 55 h 61"/>
                <a:gd name="T50" fmla="*/ 25 w 74"/>
                <a:gd name="T51" fmla="*/ 59 h 61"/>
                <a:gd name="T52" fmla="*/ 33 w 74"/>
                <a:gd name="T53" fmla="*/ 60 h 61"/>
                <a:gd name="T54" fmla="*/ 39 w 74"/>
                <a:gd name="T55" fmla="*/ 57 h 61"/>
                <a:gd name="T56" fmla="*/ 47 w 74"/>
                <a:gd name="T57" fmla="*/ 56 h 61"/>
                <a:gd name="T58" fmla="*/ 54 w 74"/>
                <a:gd name="T59" fmla="*/ 53 h 61"/>
                <a:gd name="T60" fmla="*/ 59 w 74"/>
                <a:gd name="T61" fmla="*/ 53 h 61"/>
                <a:gd name="T62" fmla="*/ 74 w 74"/>
                <a:gd name="T63" fmla="*/ 38 h 61"/>
                <a:gd name="T64" fmla="*/ 70 w 74"/>
                <a:gd name="T65" fmla="*/ 38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4" h="61">
                  <a:moveTo>
                    <a:pt x="70" y="38"/>
                  </a:moveTo>
                  <a:cubicBezTo>
                    <a:pt x="65" y="36"/>
                    <a:pt x="61" y="35"/>
                    <a:pt x="57" y="33"/>
                  </a:cubicBezTo>
                  <a:cubicBezTo>
                    <a:pt x="54" y="32"/>
                    <a:pt x="53" y="31"/>
                    <a:pt x="51" y="29"/>
                  </a:cubicBezTo>
                  <a:cubicBezTo>
                    <a:pt x="50" y="28"/>
                    <a:pt x="49" y="26"/>
                    <a:pt x="48" y="24"/>
                  </a:cubicBezTo>
                  <a:cubicBezTo>
                    <a:pt x="48" y="23"/>
                    <a:pt x="51" y="21"/>
                    <a:pt x="51" y="20"/>
                  </a:cubicBezTo>
                  <a:cubicBezTo>
                    <a:pt x="49" y="21"/>
                    <a:pt x="47" y="22"/>
                    <a:pt x="45" y="23"/>
                  </a:cubicBezTo>
                  <a:cubicBezTo>
                    <a:pt x="43" y="23"/>
                    <a:pt x="43" y="19"/>
                    <a:pt x="44" y="18"/>
                  </a:cubicBezTo>
                  <a:cubicBezTo>
                    <a:pt x="47" y="15"/>
                    <a:pt x="46" y="15"/>
                    <a:pt x="44" y="12"/>
                  </a:cubicBezTo>
                  <a:cubicBezTo>
                    <a:pt x="42" y="10"/>
                    <a:pt x="40" y="6"/>
                    <a:pt x="37" y="5"/>
                  </a:cubicBezTo>
                  <a:cubicBezTo>
                    <a:pt x="35" y="5"/>
                    <a:pt x="30" y="3"/>
                    <a:pt x="28" y="4"/>
                  </a:cubicBezTo>
                  <a:cubicBezTo>
                    <a:pt x="26" y="7"/>
                    <a:pt x="24" y="0"/>
                    <a:pt x="24" y="5"/>
                  </a:cubicBezTo>
                  <a:cubicBezTo>
                    <a:pt x="24" y="7"/>
                    <a:pt x="22" y="6"/>
                    <a:pt x="21" y="5"/>
                  </a:cubicBezTo>
                  <a:cubicBezTo>
                    <a:pt x="20" y="5"/>
                    <a:pt x="19" y="5"/>
                    <a:pt x="18" y="5"/>
                  </a:cubicBezTo>
                  <a:cubicBezTo>
                    <a:pt x="16" y="6"/>
                    <a:pt x="17" y="6"/>
                    <a:pt x="17" y="8"/>
                  </a:cubicBezTo>
                  <a:cubicBezTo>
                    <a:pt x="17" y="9"/>
                    <a:pt x="16" y="12"/>
                    <a:pt x="15" y="13"/>
                  </a:cubicBezTo>
                  <a:cubicBezTo>
                    <a:pt x="15" y="14"/>
                    <a:pt x="12" y="13"/>
                    <a:pt x="12" y="14"/>
                  </a:cubicBezTo>
                  <a:cubicBezTo>
                    <a:pt x="12" y="16"/>
                    <a:pt x="10" y="17"/>
                    <a:pt x="10" y="18"/>
                  </a:cubicBezTo>
                  <a:cubicBezTo>
                    <a:pt x="10" y="19"/>
                    <a:pt x="11" y="22"/>
                    <a:pt x="10" y="23"/>
                  </a:cubicBezTo>
                  <a:cubicBezTo>
                    <a:pt x="4" y="24"/>
                    <a:pt x="6" y="30"/>
                    <a:pt x="5" y="34"/>
                  </a:cubicBezTo>
                  <a:cubicBezTo>
                    <a:pt x="4" y="35"/>
                    <a:pt x="3" y="35"/>
                    <a:pt x="1" y="35"/>
                  </a:cubicBezTo>
                  <a:cubicBezTo>
                    <a:pt x="0" y="36"/>
                    <a:pt x="0" y="38"/>
                    <a:pt x="2" y="38"/>
                  </a:cubicBezTo>
                  <a:cubicBezTo>
                    <a:pt x="5" y="39"/>
                    <a:pt x="8" y="45"/>
                    <a:pt x="9" y="47"/>
                  </a:cubicBezTo>
                  <a:cubicBezTo>
                    <a:pt x="10" y="49"/>
                    <a:pt x="11" y="49"/>
                    <a:pt x="13" y="50"/>
                  </a:cubicBezTo>
                  <a:cubicBezTo>
                    <a:pt x="14" y="51"/>
                    <a:pt x="13" y="53"/>
                    <a:pt x="14" y="54"/>
                  </a:cubicBezTo>
                  <a:cubicBezTo>
                    <a:pt x="16" y="56"/>
                    <a:pt x="18" y="54"/>
                    <a:pt x="20" y="55"/>
                  </a:cubicBezTo>
                  <a:cubicBezTo>
                    <a:pt x="21" y="56"/>
                    <a:pt x="23" y="58"/>
                    <a:pt x="25" y="59"/>
                  </a:cubicBezTo>
                  <a:cubicBezTo>
                    <a:pt x="27" y="59"/>
                    <a:pt x="31" y="61"/>
                    <a:pt x="33" y="60"/>
                  </a:cubicBezTo>
                  <a:cubicBezTo>
                    <a:pt x="35" y="58"/>
                    <a:pt x="36" y="56"/>
                    <a:pt x="39" y="57"/>
                  </a:cubicBezTo>
                  <a:cubicBezTo>
                    <a:pt x="42" y="58"/>
                    <a:pt x="45" y="57"/>
                    <a:pt x="47" y="56"/>
                  </a:cubicBezTo>
                  <a:cubicBezTo>
                    <a:pt x="49" y="54"/>
                    <a:pt x="51" y="53"/>
                    <a:pt x="54" y="53"/>
                  </a:cubicBezTo>
                  <a:cubicBezTo>
                    <a:pt x="55" y="53"/>
                    <a:pt x="59" y="53"/>
                    <a:pt x="59" y="53"/>
                  </a:cubicBezTo>
                  <a:cubicBezTo>
                    <a:pt x="64" y="48"/>
                    <a:pt x="69" y="43"/>
                    <a:pt x="74" y="38"/>
                  </a:cubicBezTo>
                  <a:cubicBezTo>
                    <a:pt x="73" y="38"/>
                    <a:pt x="71" y="38"/>
                    <a:pt x="70" y="38"/>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25" name="Freeform 747">
              <a:extLst>
                <a:ext uri="{FF2B5EF4-FFF2-40B4-BE49-F238E27FC236}">
                  <a16:creationId xmlns:a16="http://schemas.microsoft.com/office/drawing/2014/main" xmlns="" id="{6CB51BB3-58F5-4B23-84F4-A34AB5042491}"/>
                </a:ext>
              </a:extLst>
            </p:cNvPr>
            <p:cNvSpPr>
              <a:spLocks/>
            </p:cNvSpPr>
            <p:nvPr/>
          </p:nvSpPr>
          <p:spPr bwMode="auto">
            <a:xfrm>
              <a:off x="13095380" y="7283804"/>
              <a:ext cx="695252" cy="703990"/>
            </a:xfrm>
            <a:custGeom>
              <a:avLst/>
              <a:gdLst>
                <a:gd name="T0" fmla="*/ 86 w 87"/>
                <a:gd name="T1" fmla="*/ 1 h 83"/>
                <a:gd name="T2" fmla="*/ 83 w 87"/>
                <a:gd name="T3" fmla="*/ 0 h 83"/>
                <a:gd name="T4" fmla="*/ 79 w 87"/>
                <a:gd name="T5" fmla="*/ 3 h 83"/>
                <a:gd name="T6" fmla="*/ 71 w 87"/>
                <a:gd name="T7" fmla="*/ 3 h 83"/>
                <a:gd name="T8" fmla="*/ 69 w 87"/>
                <a:gd name="T9" fmla="*/ 4 h 83"/>
                <a:gd name="T10" fmla="*/ 68 w 87"/>
                <a:gd name="T11" fmla="*/ 3 h 83"/>
                <a:gd name="T12" fmla="*/ 63 w 87"/>
                <a:gd name="T13" fmla="*/ 6 h 83"/>
                <a:gd name="T14" fmla="*/ 58 w 87"/>
                <a:gd name="T15" fmla="*/ 5 h 83"/>
                <a:gd name="T16" fmla="*/ 53 w 87"/>
                <a:gd name="T17" fmla="*/ 7 h 83"/>
                <a:gd name="T18" fmla="*/ 47 w 87"/>
                <a:gd name="T19" fmla="*/ 2 h 83"/>
                <a:gd name="T20" fmla="*/ 44 w 87"/>
                <a:gd name="T21" fmla="*/ 6 h 83"/>
                <a:gd name="T22" fmla="*/ 48 w 87"/>
                <a:gd name="T23" fmla="*/ 12 h 83"/>
                <a:gd name="T24" fmla="*/ 56 w 87"/>
                <a:gd name="T25" fmla="*/ 16 h 83"/>
                <a:gd name="T26" fmla="*/ 70 w 87"/>
                <a:gd name="T27" fmla="*/ 20 h 83"/>
                <a:gd name="T28" fmla="*/ 63 w 87"/>
                <a:gd name="T29" fmla="*/ 27 h 83"/>
                <a:gd name="T30" fmla="*/ 58 w 87"/>
                <a:gd name="T31" fmla="*/ 33 h 83"/>
                <a:gd name="T32" fmla="*/ 55 w 87"/>
                <a:gd name="T33" fmla="*/ 35 h 83"/>
                <a:gd name="T34" fmla="*/ 48 w 87"/>
                <a:gd name="T35" fmla="*/ 35 h 83"/>
                <a:gd name="T36" fmla="*/ 42 w 87"/>
                <a:gd name="T37" fmla="*/ 38 h 83"/>
                <a:gd name="T38" fmla="*/ 36 w 87"/>
                <a:gd name="T39" fmla="*/ 39 h 83"/>
                <a:gd name="T40" fmla="*/ 32 w 87"/>
                <a:gd name="T41" fmla="*/ 39 h 83"/>
                <a:gd name="T42" fmla="*/ 26 w 87"/>
                <a:gd name="T43" fmla="*/ 42 h 83"/>
                <a:gd name="T44" fmla="*/ 21 w 87"/>
                <a:gd name="T45" fmla="*/ 41 h 83"/>
                <a:gd name="T46" fmla="*/ 16 w 87"/>
                <a:gd name="T47" fmla="*/ 37 h 83"/>
                <a:gd name="T48" fmla="*/ 11 w 87"/>
                <a:gd name="T49" fmla="*/ 37 h 83"/>
                <a:gd name="T50" fmla="*/ 7 w 87"/>
                <a:gd name="T51" fmla="*/ 34 h 83"/>
                <a:gd name="T52" fmla="*/ 0 w 87"/>
                <a:gd name="T53" fmla="*/ 39 h 83"/>
                <a:gd name="T54" fmla="*/ 3 w 87"/>
                <a:gd name="T55" fmla="*/ 41 h 83"/>
                <a:gd name="T56" fmla="*/ 4 w 87"/>
                <a:gd name="T57" fmla="*/ 45 h 83"/>
                <a:gd name="T58" fmla="*/ 3 w 87"/>
                <a:gd name="T59" fmla="*/ 54 h 83"/>
                <a:gd name="T60" fmla="*/ 0 w 87"/>
                <a:gd name="T61" fmla="*/ 58 h 83"/>
                <a:gd name="T62" fmla="*/ 3 w 87"/>
                <a:gd name="T63" fmla="*/ 60 h 83"/>
                <a:gd name="T64" fmla="*/ 1 w 87"/>
                <a:gd name="T65" fmla="*/ 65 h 83"/>
                <a:gd name="T66" fmla="*/ 4 w 87"/>
                <a:gd name="T67" fmla="*/ 66 h 83"/>
                <a:gd name="T68" fmla="*/ 15 w 87"/>
                <a:gd name="T69" fmla="*/ 73 h 83"/>
                <a:gd name="T70" fmla="*/ 19 w 87"/>
                <a:gd name="T71" fmla="*/ 77 h 83"/>
                <a:gd name="T72" fmla="*/ 26 w 87"/>
                <a:gd name="T73" fmla="*/ 83 h 83"/>
                <a:gd name="T74" fmla="*/ 30 w 87"/>
                <a:gd name="T75" fmla="*/ 76 h 83"/>
                <a:gd name="T76" fmla="*/ 33 w 87"/>
                <a:gd name="T77" fmla="*/ 72 h 83"/>
                <a:gd name="T78" fmla="*/ 35 w 87"/>
                <a:gd name="T79" fmla="*/ 69 h 83"/>
                <a:gd name="T80" fmla="*/ 40 w 87"/>
                <a:gd name="T81" fmla="*/ 65 h 83"/>
                <a:gd name="T82" fmla="*/ 59 w 87"/>
                <a:gd name="T83" fmla="*/ 48 h 83"/>
                <a:gd name="T84" fmla="*/ 77 w 87"/>
                <a:gd name="T85" fmla="*/ 24 h 83"/>
                <a:gd name="T86" fmla="*/ 84 w 87"/>
                <a:gd name="T87" fmla="*/ 14 h 83"/>
                <a:gd name="T88" fmla="*/ 86 w 87"/>
                <a:gd name="T89" fmla="*/ 7 h 83"/>
                <a:gd name="T90" fmla="*/ 86 w 87"/>
                <a:gd name="T91" fmla="*/ 1 h 83"/>
                <a:gd name="T92" fmla="*/ 86 w 87"/>
                <a:gd name="T93" fmla="*/ 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7" h="83">
                  <a:moveTo>
                    <a:pt x="86" y="1"/>
                  </a:moveTo>
                  <a:cubicBezTo>
                    <a:pt x="87" y="0"/>
                    <a:pt x="84" y="0"/>
                    <a:pt x="83" y="0"/>
                  </a:cubicBezTo>
                  <a:cubicBezTo>
                    <a:pt x="82" y="1"/>
                    <a:pt x="81" y="2"/>
                    <a:pt x="79" y="3"/>
                  </a:cubicBezTo>
                  <a:cubicBezTo>
                    <a:pt x="77" y="3"/>
                    <a:pt x="74" y="3"/>
                    <a:pt x="71" y="3"/>
                  </a:cubicBezTo>
                  <a:cubicBezTo>
                    <a:pt x="71" y="4"/>
                    <a:pt x="70" y="4"/>
                    <a:pt x="69" y="4"/>
                  </a:cubicBezTo>
                  <a:cubicBezTo>
                    <a:pt x="68" y="4"/>
                    <a:pt x="68" y="3"/>
                    <a:pt x="68" y="3"/>
                  </a:cubicBezTo>
                  <a:cubicBezTo>
                    <a:pt x="66" y="4"/>
                    <a:pt x="65" y="6"/>
                    <a:pt x="63" y="6"/>
                  </a:cubicBezTo>
                  <a:cubicBezTo>
                    <a:pt x="61" y="6"/>
                    <a:pt x="61" y="5"/>
                    <a:pt x="58" y="5"/>
                  </a:cubicBezTo>
                  <a:cubicBezTo>
                    <a:pt x="57" y="6"/>
                    <a:pt x="55" y="8"/>
                    <a:pt x="53" y="7"/>
                  </a:cubicBezTo>
                  <a:cubicBezTo>
                    <a:pt x="50" y="6"/>
                    <a:pt x="49" y="5"/>
                    <a:pt x="47" y="2"/>
                  </a:cubicBezTo>
                  <a:cubicBezTo>
                    <a:pt x="47" y="3"/>
                    <a:pt x="44" y="5"/>
                    <a:pt x="44" y="6"/>
                  </a:cubicBezTo>
                  <a:cubicBezTo>
                    <a:pt x="45" y="8"/>
                    <a:pt x="46" y="10"/>
                    <a:pt x="48" y="12"/>
                  </a:cubicBezTo>
                  <a:cubicBezTo>
                    <a:pt x="50" y="14"/>
                    <a:pt x="53" y="15"/>
                    <a:pt x="56" y="16"/>
                  </a:cubicBezTo>
                  <a:cubicBezTo>
                    <a:pt x="61" y="18"/>
                    <a:pt x="65" y="20"/>
                    <a:pt x="70" y="20"/>
                  </a:cubicBezTo>
                  <a:cubicBezTo>
                    <a:pt x="68" y="22"/>
                    <a:pt x="65" y="25"/>
                    <a:pt x="63" y="27"/>
                  </a:cubicBezTo>
                  <a:cubicBezTo>
                    <a:pt x="61" y="29"/>
                    <a:pt x="59" y="31"/>
                    <a:pt x="58" y="33"/>
                  </a:cubicBezTo>
                  <a:cubicBezTo>
                    <a:pt x="57" y="33"/>
                    <a:pt x="56" y="35"/>
                    <a:pt x="55" y="35"/>
                  </a:cubicBezTo>
                  <a:cubicBezTo>
                    <a:pt x="53" y="36"/>
                    <a:pt x="50" y="34"/>
                    <a:pt x="48" y="35"/>
                  </a:cubicBezTo>
                  <a:cubicBezTo>
                    <a:pt x="46" y="35"/>
                    <a:pt x="44" y="37"/>
                    <a:pt x="42" y="38"/>
                  </a:cubicBezTo>
                  <a:cubicBezTo>
                    <a:pt x="40" y="39"/>
                    <a:pt x="38" y="40"/>
                    <a:pt x="36" y="39"/>
                  </a:cubicBezTo>
                  <a:cubicBezTo>
                    <a:pt x="35" y="39"/>
                    <a:pt x="33" y="38"/>
                    <a:pt x="32" y="39"/>
                  </a:cubicBezTo>
                  <a:cubicBezTo>
                    <a:pt x="29" y="41"/>
                    <a:pt x="29" y="43"/>
                    <a:pt x="26" y="42"/>
                  </a:cubicBezTo>
                  <a:cubicBezTo>
                    <a:pt x="24" y="41"/>
                    <a:pt x="22" y="41"/>
                    <a:pt x="21" y="41"/>
                  </a:cubicBezTo>
                  <a:cubicBezTo>
                    <a:pt x="19" y="40"/>
                    <a:pt x="17" y="38"/>
                    <a:pt x="16" y="37"/>
                  </a:cubicBezTo>
                  <a:cubicBezTo>
                    <a:pt x="15" y="37"/>
                    <a:pt x="12" y="38"/>
                    <a:pt x="11" y="37"/>
                  </a:cubicBezTo>
                  <a:cubicBezTo>
                    <a:pt x="10" y="36"/>
                    <a:pt x="8" y="34"/>
                    <a:pt x="7" y="34"/>
                  </a:cubicBezTo>
                  <a:cubicBezTo>
                    <a:pt x="3" y="35"/>
                    <a:pt x="2" y="36"/>
                    <a:pt x="0" y="39"/>
                  </a:cubicBezTo>
                  <a:cubicBezTo>
                    <a:pt x="0" y="40"/>
                    <a:pt x="3" y="40"/>
                    <a:pt x="3" y="41"/>
                  </a:cubicBezTo>
                  <a:cubicBezTo>
                    <a:pt x="3" y="43"/>
                    <a:pt x="3" y="44"/>
                    <a:pt x="4" y="45"/>
                  </a:cubicBezTo>
                  <a:cubicBezTo>
                    <a:pt x="6" y="47"/>
                    <a:pt x="5" y="52"/>
                    <a:pt x="3" y="54"/>
                  </a:cubicBezTo>
                  <a:cubicBezTo>
                    <a:pt x="2" y="55"/>
                    <a:pt x="1" y="56"/>
                    <a:pt x="0" y="58"/>
                  </a:cubicBezTo>
                  <a:cubicBezTo>
                    <a:pt x="0" y="61"/>
                    <a:pt x="2" y="59"/>
                    <a:pt x="3" y="60"/>
                  </a:cubicBezTo>
                  <a:cubicBezTo>
                    <a:pt x="3" y="60"/>
                    <a:pt x="0" y="64"/>
                    <a:pt x="1" y="65"/>
                  </a:cubicBezTo>
                  <a:cubicBezTo>
                    <a:pt x="2" y="65"/>
                    <a:pt x="3" y="66"/>
                    <a:pt x="4" y="66"/>
                  </a:cubicBezTo>
                  <a:cubicBezTo>
                    <a:pt x="8" y="69"/>
                    <a:pt x="12" y="71"/>
                    <a:pt x="15" y="73"/>
                  </a:cubicBezTo>
                  <a:cubicBezTo>
                    <a:pt x="18" y="74"/>
                    <a:pt x="19" y="74"/>
                    <a:pt x="19" y="77"/>
                  </a:cubicBezTo>
                  <a:cubicBezTo>
                    <a:pt x="19" y="79"/>
                    <a:pt x="25" y="82"/>
                    <a:pt x="26" y="83"/>
                  </a:cubicBezTo>
                  <a:cubicBezTo>
                    <a:pt x="28" y="80"/>
                    <a:pt x="29" y="78"/>
                    <a:pt x="30" y="76"/>
                  </a:cubicBezTo>
                  <a:cubicBezTo>
                    <a:pt x="30" y="74"/>
                    <a:pt x="31" y="72"/>
                    <a:pt x="33" y="72"/>
                  </a:cubicBezTo>
                  <a:cubicBezTo>
                    <a:pt x="34" y="71"/>
                    <a:pt x="34" y="70"/>
                    <a:pt x="35" y="69"/>
                  </a:cubicBezTo>
                  <a:cubicBezTo>
                    <a:pt x="37" y="68"/>
                    <a:pt x="38" y="67"/>
                    <a:pt x="40" y="65"/>
                  </a:cubicBezTo>
                  <a:cubicBezTo>
                    <a:pt x="45" y="57"/>
                    <a:pt x="52" y="53"/>
                    <a:pt x="59" y="48"/>
                  </a:cubicBezTo>
                  <a:cubicBezTo>
                    <a:pt x="68" y="42"/>
                    <a:pt x="73" y="33"/>
                    <a:pt x="77" y="24"/>
                  </a:cubicBezTo>
                  <a:cubicBezTo>
                    <a:pt x="79" y="20"/>
                    <a:pt x="82" y="18"/>
                    <a:pt x="84" y="14"/>
                  </a:cubicBezTo>
                  <a:cubicBezTo>
                    <a:pt x="85" y="12"/>
                    <a:pt x="85" y="9"/>
                    <a:pt x="86" y="7"/>
                  </a:cubicBezTo>
                  <a:cubicBezTo>
                    <a:pt x="86" y="6"/>
                    <a:pt x="85" y="2"/>
                    <a:pt x="86" y="1"/>
                  </a:cubicBezTo>
                  <a:cubicBezTo>
                    <a:pt x="86" y="1"/>
                    <a:pt x="86" y="1"/>
                    <a:pt x="86"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26" name="Freeform 748">
              <a:extLst>
                <a:ext uri="{FF2B5EF4-FFF2-40B4-BE49-F238E27FC236}">
                  <a16:creationId xmlns:a16="http://schemas.microsoft.com/office/drawing/2014/main" xmlns="" id="{65BEFFBB-A5AA-47ED-ADAB-D6AA9E48D870}"/>
                </a:ext>
              </a:extLst>
            </p:cNvPr>
            <p:cNvSpPr>
              <a:spLocks/>
            </p:cNvSpPr>
            <p:nvPr/>
          </p:nvSpPr>
          <p:spPr bwMode="auto">
            <a:xfrm>
              <a:off x="13408926" y="7243411"/>
              <a:ext cx="70889" cy="92325"/>
            </a:xfrm>
            <a:custGeom>
              <a:avLst/>
              <a:gdLst>
                <a:gd name="T0" fmla="*/ 3 w 9"/>
                <a:gd name="T1" fmla="*/ 2 h 11"/>
                <a:gd name="T2" fmla="*/ 1 w 9"/>
                <a:gd name="T3" fmla="*/ 5 h 11"/>
                <a:gd name="T4" fmla="*/ 0 w 9"/>
                <a:gd name="T5" fmla="*/ 10 h 11"/>
                <a:gd name="T6" fmla="*/ 8 w 9"/>
                <a:gd name="T7" fmla="*/ 7 h 11"/>
                <a:gd name="T8" fmla="*/ 4 w 9"/>
                <a:gd name="T9" fmla="*/ 6 h 11"/>
                <a:gd name="T10" fmla="*/ 8 w 9"/>
                <a:gd name="T11" fmla="*/ 3 h 11"/>
                <a:gd name="T12" fmla="*/ 3 w 9"/>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9" h="11">
                  <a:moveTo>
                    <a:pt x="3" y="2"/>
                  </a:moveTo>
                  <a:cubicBezTo>
                    <a:pt x="2" y="3"/>
                    <a:pt x="1" y="4"/>
                    <a:pt x="1" y="5"/>
                  </a:cubicBezTo>
                  <a:cubicBezTo>
                    <a:pt x="0" y="5"/>
                    <a:pt x="0" y="9"/>
                    <a:pt x="0" y="10"/>
                  </a:cubicBezTo>
                  <a:cubicBezTo>
                    <a:pt x="2" y="11"/>
                    <a:pt x="7" y="7"/>
                    <a:pt x="8" y="7"/>
                  </a:cubicBezTo>
                  <a:cubicBezTo>
                    <a:pt x="8" y="6"/>
                    <a:pt x="5" y="5"/>
                    <a:pt x="4" y="6"/>
                  </a:cubicBezTo>
                  <a:cubicBezTo>
                    <a:pt x="5" y="5"/>
                    <a:pt x="9" y="4"/>
                    <a:pt x="8" y="3"/>
                  </a:cubicBezTo>
                  <a:cubicBezTo>
                    <a:pt x="7" y="0"/>
                    <a:pt x="5" y="0"/>
                    <a:pt x="3"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27" name="Freeform 749">
              <a:extLst>
                <a:ext uri="{FF2B5EF4-FFF2-40B4-BE49-F238E27FC236}">
                  <a16:creationId xmlns:a16="http://schemas.microsoft.com/office/drawing/2014/main" xmlns="" id="{D0DB6284-E3DD-4665-9C08-A2DD33F52339}"/>
                </a:ext>
              </a:extLst>
            </p:cNvPr>
            <p:cNvSpPr>
              <a:spLocks/>
            </p:cNvSpPr>
            <p:nvPr/>
          </p:nvSpPr>
          <p:spPr bwMode="auto">
            <a:xfrm>
              <a:off x="12929066" y="7615604"/>
              <a:ext cx="207210" cy="236588"/>
            </a:xfrm>
            <a:custGeom>
              <a:avLst/>
              <a:gdLst>
                <a:gd name="T0" fmla="*/ 22 w 26"/>
                <a:gd name="T1" fmla="*/ 18 h 28"/>
                <a:gd name="T2" fmla="*/ 25 w 26"/>
                <a:gd name="T3" fmla="*/ 14 h 28"/>
                <a:gd name="T4" fmla="*/ 26 w 26"/>
                <a:gd name="T5" fmla="*/ 8 h 28"/>
                <a:gd name="T6" fmla="*/ 24 w 26"/>
                <a:gd name="T7" fmla="*/ 3 h 28"/>
                <a:gd name="T8" fmla="*/ 21 w 26"/>
                <a:gd name="T9" fmla="*/ 0 h 28"/>
                <a:gd name="T10" fmla="*/ 16 w 26"/>
                <a:gd name="T11" fmla="*/ 1 h 28"/>
                <a:gd name="T12" fmla="*/ 12 w 26"/>
                <a:gd name="T13" fmla="*/ 3 h 28"/>
                <a:gd name="T14" fmla="*/ 6 w 26"/>
                <a:gd name="T15" fmla="*/ 2 h 28"/>
                <a:gd name="T16" fmla="*/ 7 w 26"/>
                <a:gd name="T17" fmla="*/ 8 h 28"/>
                <a:gd name="T18" fmla="*/ 6 w 26"/>
                <a:gd name="T19" fmla="*/ 12 h 28"/>
                <a:gd name="T20" fmla="*/ 2 w 26"/>
                <a:gd name="T21" fmla="*/ 16 h 28"/>
                <a:gd name="T22" fmla="*/ 0 w 26"/>
                <a:gd name="T23" fmla="*/ 22 h 28"/>
                <a:gd name="T24" fmla="*/ 0 w 26"/>
                <a:gd name="T25" fmla="*/ 27 h 28"/>
                <a:gd name="T26" fmla="*/ 4 w 26"/>
                <a:gd name="T27" fmla="*/ 26 h 28"/>
                <a:gd name="T28" fmla="*/ 11 w 26"/>
                <a:gd name="T29" fmla="*/ 25 h 28"/>
                <a:gd name="T30" fmla="*/ 14 w 26"/>
                <a:gd name="T31" fmla="*/ 20 h 28"/>
                <a:gd name="T32" fmla="*/ 21 w 26"/>
                <a:gd name="T33" fmla="*/ 20 h 28"/>
                <a:gd name="T34" fmla="*/ 22 w 26"/>
                <a:gd name="T35" fmla="*/ 18 h 28"/>
                <a:gd name="T36" fmla="*/ 22 w 26"/>
                <a:gd name="T37" fmla="*/ 1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 h="28">
                  <a:moveTo>
                    <a:pt x="22" y="18"/>
                  </a:moveTo>
                  <a:cubicBezTo>
                    <a:pt x="22" y="16"/>
                    <a:pt x="24" y="15"/>
                    <a:pt x="25" y="14"/>
                  </a:cubicBezTo>
                  <a:cubicBezTo>
                    <a:pt x="26" y="13"/>
                    <a:pt x="26" y="10"/>
                    <a:pt x="26" y="8"/>
                  </a:cubicBezTo>
                  <a:cubicBezTo>
                    <a:pt x="26" y="6"/>
                    <a:pt x="24" y="5"/>
                    <a:pt x="24" y="3"/>
                  </a:cubicBezTo>
                  <a:cubicBezTo>
                    <a:pt x="24" y="1"/>
                    <a:pt x="22" y="1"/>
                    <a:pt x="21" y="0"/>
                  </a:cubicBezTo>
                  <a:cubicBezTo>
                    <a:pt x="20" y="1"/>
                    <a:pt x="18" y="0"/>
                    <a:pt x="16" y="1"/>
                  </a:cubicBezTo>
                  <a:cubicBezTo>
                    <a:pt x="15" y="2"/>
                    <a:pt x="13" y="4"/>
                    <a:pt x="12" y="3"/>
                  </a:cubicBezTo>
                  <a:cubicBezTo>
                    <a:pt x="10" y="1"/>
                    <a:pt x="7" y="0"/>
                    <a:pt x="6" y="2"/>
                  </a:cubicBezTo>
                  <a:cubicBezTo>
                    <a:pt x="5" y="4"/>
                    <a:pt x="6" y="7"/>
                    <a:pt x="7" y="8"/>
                  </a:cubicBezTo>
                  <a:cubicBezTo>
                    <a:pt x="8" y="10"/>
                    <a:pt x="7" y="10"/>
                    <a:pt x="6" y="12"/>
                  </a:cubicBezTo>
                  <a:cubicBezTo>
                    <a:pt x="5" y="14"/>
                    <a:pt x="3" y="15"/>
                    <a:pt x="2" y="16"/>
                  </a:cubicBezTo>
                  <a:cubicBezTo>
                    <a:pt x="1" y="18"/>
                    <a:pt x="0" y="19"/>
                    <a:pt x="0" y="22"/>
                  </a:cubicBezTo>
                  <a:cubicBezTo>
                    <a:pt x="0" y="23"/>
                    <a:pt x="1" y="25"/>
                    <a:pt x="0" y="27"/>
                  </a:cubicBezTo>
                  <a:cubicBezTo>
                    <a:pt x="2" y="28"/>
                    <a:pt x="2" y="27"/>
                    <a:pt x="4" y="26"/>
                  </a:cubicBezTo>
                  <a:cubicBezTo>
                    <a:pt x="6" y="25"/>
                    <a:pt x="9" y="25"/>
                    <a:pt x="11" y="25"/>
                  </a:cubicBezTo>
                  <a:cubicBezTo>
                    <a:pt x="10" y="22"/>
                    <a:pt x="12" y="21"/>
                    <a:pt x="14" y="20"/>
                  </a:cubicBezTo>
                  <a:cubicBezTo>
                    <a:pt x="16" y="19"/>
                    <a:pt x="20" y="17"/>
                    <a:pt x="21" y="20"/>
                  </a:cubicBezTo>
                  <a:cubicBezTo>
                    <a:pt x="21" y="19"/>
                    <a:pt x="21" y="18"/>
                    <a:pt x="22" y="18"/>
                  </a:cubicBezTo>
                  <a:cubicBezTo>
                    <a:pt x="22" y="16"/>
                    <a:pt x="21" y="18"/>
                    <a:pt x="22" y="18"/>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28" name="Freeform 750">
              <a:extLst>
                <a:ext uri="{FF2B5EF4-FFF2-40B4-BE49-F238E27FC236}">
                  <a16:creationId xmlns:a16="http://schemas.microsoft.com/office/drawing/2014/main" xmlns="" id="{6C602A2E-C7B8-4E7B-90F0-77DD8DD6070A}"/>
                </a:ext>
              </a:extLst>
            </p:cNvPr>
            <p:cNvSpPr>
              <a:spLocks/>
            </p:cNvSpPr>
            <p:nvPr/>
          </p:nvSpPr>
          <p:spPr bwMode="auto">
            <a:xfrm>
              <a:off x="12904526" y="7886812"/>
              <a:ext cx="79067" cy="83670"/>
            </a:xfrm>
            <a:custGeom>
              <a:avLst/>
              <a:gdLst>
                <a:gd name="T0" fmla="*/ 1 w 10"/>
                <a:gd name="T1" fmla="*/ 6 h 10"/>
                <a:gd name="T2" fmla="*/ 3 w 10"/>
                <a:gd name="T3" fmla="*/ 10 h 10"/>
                <a:gd name="T4" fmla="*/ 9 w 10"/>
                <a:gd name="T5" fmla="*/ 5 h 10"/>
                <a:gd name="T6" fmla="*/ 8 w 10"/>
                <a:gd name="T7" fmla="*/ 0 h 10"/>
                <a:gd name="T8" fmla="*/ 4 w 10"/>
                <a:gd name="T9" fmla="*/ 1 h 10"/>
                <a:gd name="T10" fmla="*/ 0 w 10"/>
                <a:gd name="T11" fmla="*/ 1 h 10"/>
                <a:gd name="T12" fmla="*/ 1 w 10"/>
                <a:gd name="T13" fmla="*/ 6 h 10"/>
              </a:gdLst>
              <a:ahLst/>
              <a:cxnLst>
                <a:cxn ang="0">
                  <a:pos x="T0" y="T1"/>
                </a:cxn>
                <a:cxn ang="0">
                  <a:pos x="T2" y="T3"/>
                </a:cxn>
                <a:cxn ang="0">
                  <a:pos x="T4" y="T5"/>
                </a:cxn>
                <a:cxn ang="0">
                  <a:pos x="T6" y="T7"/>
                </a:cxn>
                <a:cxn ang="0">
                  <a:pos x="T8" y="T9"/>
                </a:cxn>
                <a:cxn ang="0">
                  <a:pos x="T10" y="T11"/>
                </a:cxn>
                <a:cxn ang="0">
                  <a:pos x="T12" y="T13"/>
                </a:cxn>
              </a:cxnLst>
              <a:rect l="0" t="0" r="r" b="b"/>
              <a:pathLst>
                <a:path w="10" h="10">
                  <a:moveTo>
                    <a:pt x="1" y="6"/>
                  </a:moveTo>
                  <a:cubicBezTo>
                    <a:pt x="2" y="7"/>
                    <a:pt x="2" y="9"/>
                    <a:pt x="3" y="10"/>
                  </a:cubicBezTo>
                  <a:cubicBezTo>
                    <a:pt x="5" y="9"/>
                    <a:pt x="7" y="7"/>
                    <a:pt x="9" y="5"/>
                  </a:cubicBezTo>
                  <a:cubicBezTo>
                    <a:pt x="10" y="3"/>
                    <a:pt x="5" y="4"/>
                    <a:pt x="8" y="0"/>
                  </a:cubicBezTo>
                  <a:cubicBezTo>
                    <a:pt x="7" y="0"/>
                    <a:pt x="3" y="0"/>
                    <a:pt x="4" y="1"/>
                  </a:cubicBezTo>
                  <a:cubicBezTo>
                    <a:pt x="5" y="3"/>
                    <a:pt x="1" y="2"/>
                    <a:pt x="0" y="1"/>
                  </a:cubicBezTo>
                  <a:cubicBezTo>
                    <a:pt x="0" y="3"/>
                    <a:pt x="1" y="4"/>
                    <a:pt x="1" y="6"/>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29" name="Freeform 751">
              <a:extLst>
                <a:ext uri="{FF2B5EF4-FFF2-40B4-BE49-F238E27FC236}">
                  <a16:creationId xmlns:a16="http://schemas.microsoft.com/office/drawing/2014/main" xmlns="" id="{68F5DE7B-5F96-4B75-BB01-0F9835F083BA}"/>
                </a:ext>
              </a:extLst>
            </p:cNvPr>
            <p:cNvSpPr>
              <a:spLocks/>
            </p:cNvSpPr>
            <p:nvPr/>
          </p:nvSpPr>
          <p:spPr bwMode="auto">
            <a:xfrm>
              <a:off x="12904526" y="7834881"/>
              <a:ext cx="87246" cy="77901"/>
            </a:xfrm>
            <a:custGeom>
              <a:avLst/>
              <a:gdLst>
                <a:gd name="T0" fmla="*/ 3 w 11"/>
                <a:gd name="T1" fmla="*/ 1 h 9"/>
                <a:gd name="T2" fmla="*/ 0 w 11"/>
                <a:gd name="T3" fmla="*/ 7 h 9"/>
                <a:gd name="T4" fmla="*/ 4 w 11"/>
                <a:gd name="T5" fmla="*/ 7 h 9"/>
                <a:gd name="T6" fmla="*/ 8 w 11"/>
                <a:gd name="T7" fmla="*/ 6 h 9"/>
                <a:gd name="T8" fmla="*/ 7 w 11"/>
                <a:gd name="T9" fmla="*/ 0 h 9"/>
                <a:gd name="T10" fmla="*/ 3 w 11"/>
                <a:gd name="T11" fmla="*/ 1 h 9"/>
                <a:gd name="T12" fmla="*/ 3 w 11"/>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11" h="9">
                  <a:moveTo>
                    <a:pt x="3" y="1"/>
                  </a:moveTo>
                  <a:cubicBezTo>
                    <a:pt x="1" y="2"/>
                    <a:pt x="0" y="5"/>
                    <a:pt x="0" y="7"/>
                  </a:cubicBezTo>
                  <a:cubicBezTo>
                    <a:pt x="1" y="8"/>
                    <a:pt x="5" y="9"/>
                    <a:pt x="4" y="7"/>
                  </a:cubicBezTo>
                  <a:cubicBezTo>
                    <a:pt x="3" y="6"/>
                    <a:pt x="7" y="6"/>
                    <a:pt x="8" y="6"/>
                  </a:cubicBezTo>
                  <a:cubicBezTo>
                    <a:pt x="11" y="5"/>
                    <a:pt x="8" y="1"/>
                    <a:pt x="7" y="0"/>
                  </a:cubicBezTo>
                  <a:cubicBezTo>
                    <a:pt x="5" y="1"/>
                    <a:pt x="5" y="2"/>
                    <a:pt x="3" y="1"/>
                  </a:cubicBezTo>
                  <a:cubicBezTo>
                    <a:pt x="2" y="1"/>
                    <a:pt x="4" y="1"/>
                    <a:pt x="3"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30" name="Freeform 752">
              <a:extLst>
                <a:ext uri="{FF2B5EF4-FFF2-40B4-BE49-F238E27FC236}">
                  <a16:creationId xmlns:a16="http://schemas.microsoft.com/office/drawing/2014/main" xmlns="" id="{6EBD70CC-CCDF-4876-AAE5-BB5064AC2B1A}"/>
                </a:ext>
              </a:extLst>
            </p:cNvPr>
            <p:cNvSpPr>
              <a:spLocks/>
            </p:cNvSpPr>
            <p:nvPr/>
          </p:nvSpPr>
          <p:spPr bwMode="auto">
            <a:xfrm>
              <a:off x="12920885" y="7808912"/>
              <a:ext cx="430784" cy="493371"/>
            </a:xfrm>
            <a:custGeom>
              <a:avLst/>
              <a:gdLst>
                <a:gd name="T0" fmla="*/ 41 w 54"/>
                <a:gd name="T1" fmla="*/ 13 h 58"/>
                <a:gd name="T2" fmla="*/ 23 w 54"/>
                <a:gd name="T3" fmla="*/ 3 h 58"/>
                <a:gd name="T4" fmla="*/ 17 w 54"/>
                <a:gd name="T5" fmla="*/ 7 h 58"/>
                <a:gd name="T6" fmla="*/ 21 w 54"/>
                <a:gd name="T7" fmla="*/ 9 h 58"/>
                <a:gd name="T8" fmla="*/ 17 w 54"/>
                <a:gd name="T9" fmla="*/ 9 h 58"/>
                <a:gd name="T10" fmla="*/ 13 w 54"/>
                <a:gd name="T11" fmla="*/ 10 h 58"/>
                <a:gd name="T12" fmla="*/ 11 w 54"/>
                <a:gd name="T13" fmla="*/ 8 h 58"/>
                <a:gd name="T14" fmla="*/ 12 w 54"/>
                <a:gd name="T15" fmla="*/ 4 h 58"/>
                <a:gd name="T16" fmla="*/ 5 w 54"/>
                <a:gd name="T17" fmla="*/ 3 h 58"/>
                <a:gd name="T18" fmla="*/ 7 w 54"/>
                <a:gd name="T19" fmla="*/ 8 h 58"/>
                <a:gd name="T20" fmla="*/ 5 w 54"/>
                <a:gd name="T21" fmla="*/ 12 h 58"/>
                <a:gd name="T22" fmla="*/ 6 w 54"/>
                <a:gd name="T23" fmla="*/ 16 h 58"/>
                <a:gd name="T24" fmla="*/ 2 w 54"/>
                <a:gd name="T25" fmla="*/ 18 h 58"/>
                <a:gd name="T26" fmla="*/ 1 w 54"/>
                <a:gd name="T27" fmla="*/ 21 h 58"/>
                <a:gd name="T28" fmla="*/ 5 w 54"/>
                <a:gd name="T29" fmla="*/ 33 h 58"/>
                <a:gd name="T30" fmla="*/ 12 w 54"/>
                <a:gd name="T31" fmla="*/ 42 h 58"/>
                <a:gd name="T32" fmla="*/ 15 w 54"/>
                <a:gd name="T33" fmla="*/ 43 h 58"/>
                <a:gd name="T34" fmla="*/ 17 w 54"/>
                <a:gd name="T35" fmla="*/ 45 h 58"/>
                <a:gd name="T36" fmla="*/ 24 w 54"/>
                <a:gd name="T37" fmla="*/ 47 h 58"/>
                <a:gd name="T38" fmla="*/ 25 w 54"/>
                <a:gd name="T39" fmla="*/ 53 h 58"/>
                <a:gd name="T40" fmla="*/ 27 w 54"/>
                <a:gd name="T41" fmla="*/ 55 h 58"/>
                <a:gd name="T42" fmla="*/ 30 w 54"/>
                <a:gd name="T43" fmla="*/ 55 h 58"/>
                <a:gd name="T44" fmla="*/ 33 w 54"/>
                <a:gd name="T45" fmla="*/ 56 h 58"/>
                <a:gd name="T46" fmla="*/ 36 w 54"/>
                <a:gd name="T47" fmla="*/ 55 h 58"/>
                <a:gd name="T48" fmla="*/ 42 w 54"/>
                <a:gd name="T49" fmla="*/ 55 h 58"/>
                <a:gd name="T50" fmla="*/ 46 w 54"/>
                <a:gd name="T51" fmla="*/ 54 h 58"/>
                <a:gd name="T52" fmla="*/ 54 w 54"/>
                <a:gd name="T53" fmla="*/ 49 h 58"/>
                <a:gd name="T54" fmla="*/ 49 w 54"/>
                <a:gd name="T55" fmla="*/ 36 h 58"/>
                <a:gd name="T56" fmla="*/ 49 w 54"/>
                <a:gd name="T57" fmla="*/ 32 h 58"/>
                <a:gd name="T58" fmla="*/ 46 w 54"/>
                <a:gd name="T59" fmla="*/ 28 h 58"/>
                <a:gd name="T60" fmla="*/ 48 w 54"/>
                <a:gd name="T61" fmla="*/ 20 h 58"/>
                <a:gd name="T62" fmla="*/ 45 w 54"/>
                <a:gd name="T63" fmla="*/ 18 h 58"/>
                <a:gd name="T64" fmla="*/ 41 w 54"/>
                <a:gd name="T65" fmla="*/ 16 h 58"/>
                <a:gd name="T66" fmla="*/ 41 w 54"/>
                <a:gd name="T67" fmla="*/ 1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4" h="58">
                  <a:moveTo>
                    <a:pt x="41" y="13"/>
                  </a:moveTo>
                  <a:cubicBezTo>
                    <a:pt x="35" y="9"/>
                    <a:pt x="29" y="6"/>
                    <a:pt x="23" y="3"/>
                  </a:cubicBezTo>
                  <a:cubicBezTo>
                    <a:pt x="22" y="5"/>
                    <a:pt x="19" y="7"/>
                    <a:pt x="17" y="7"/>
                  </a:cubicBezTo>
                  <a:cubicBezTo>
                    <a:pt x="17" y="7"/>
                    <a:pt x="21" y="8"/>
                    <a:pt x="21" y="9"/>
                  </a:cubicBezTo>
                  <a:cubicBezTo>
                    <a:pt x="20" y="10"/>
                    <a:pt x="18" y="9"/>
                    <a:pt x="17" y="9"/>
                  </a:cubicBezTo>
                  <a:cubicBezTo>
                    <a:pt x="15" y="8"/>
                    <a:pt x="15" y="9"/>
                    <a:pt x="13" y="10"/>
                  </a:cubicBezTo>
                  <a:cubicBezTo>
                    <a:pt x="13" y="10"/>
                    <a:pt x="11" y="9"/>
                    <a:pt x="11" y="8"/>
                  </a:cubicBezTo>
                  <a:cubicBezTo>
                    <a:pt x="10" y="7"/>
                    <a:pt x="11" y="5"/>
                    <a:pt x="12" y="4"/>
                  </a:cubicBezTo>
                  <a:cubicBezTo>
                    <a:pt x="13" y="0"/>
                    <a:pt x="7" y="2"/>
                    <a:pt x="5" y="3"/>
                  </a:cubicBezTo>
                  <a:cubicBezTo>
                    <a:pt x="6" y="4"/>
                    <a:pt x="8" y="7"/>
                    <a:pt x="7" y="8"/>
                  </a:cubicBezTo>
                  <a:cubicBezTo>
                    <a:pt x="7" y="9"/>
                    <a:pt x="3" y="12"/>
                    <a:pt x="5" y="12"/>
                  </a:cubicBezTo>
                  <a:cubicBezTo>
                    <a:pt x="8" y="13"/>
                    <a:pt x="7" y="14"/>
                    <a:pt x="6" y="16"/>
                  </a:cubicBezTo>
                  <a:cubicBezTo>
                    <a:pt x="5" y="16"/>
                    <a:pt x="3" y="17"/>
                    <a:pt x="2" y="18"/>
                  </a:cubicBezTo>
                  <a:cubicBezTo>
                    <a:pt x="0" y="19"/>
                    <a:pt x="1" y="19"/>
                    <a:pt x="1" y="21"/>
                  </a:cubicBezTo>
                  <a:cubicBezTo>
                    <a:pt x="2" y="26"/>
                    <a:pt x="4" y="29"/>
                    <a:pt x="5" y="33"/>
                  </a:cubicBezTo>
                  <a:cubicBezTo>
                    <a:pt x="5" y="38"/>
                    <a:pt x="9" y="40"/>
                    <a:pt x="12" y="42"/>
                  </a:cubicBezTo>
                  <a:cubicBezTo>
                    <a:pt x="13" y="43"/>
                    <a:pt x="14" y="43"/>
                    <a:pt x="15" y="43"/>
                  </a:cubicBezTo>
                  <a:cubicBezTo>
                    <a:pt x="16" y="43"/>
                    <a:pt x="16" y="44"/>
                    <a:pt x="17" y="45"/>
                  </a:cubicBezTo>
                  <a:cubicBezTo>
                    <a:pt x="19" y="45"/>
                    <a:pt x="22" y="45"/>
                    <a:pt x="24" y="47"/>
                  </a:cubicBezTo>
                  <a:cubicBezTo>
                    <a:pt x="25" y="48"/>
                    <a:pt x="25" y="51"/>
                    <a:pt x="25" y="53"/>
                  </a:cubicBezTo>
                  <a:cubicBezTo>
                    <a:pt x="26" y="54"/>
                    <a:pt x="25" y="55"/>
                    <a:pt x="27" y="55"/>
                  </a:cubicBezTo>
                  <a:cubicBezTo>
                    <a:pt x="28" y="55"/>
                    <a:pt x="29" y="55"/>
                    <a:pt x="30" y="55"/>
                  </a:cubicBezTo>
                  <a:cubicBezTo>
                    <a:pt x="31" y="55"/>
                    <a:pt x="32" y="55"/>
                    <a:pt x="33" y="56"/>
                  </a:cubicBezTo>
                  <a:cubicBezTo>
                    <a:pt x="34" y="57"/>
                    <a:pt x="35" y="56"/>
                    <a:pt x="36" y="55"/>
                  </a:cubicBezTo>
                  <a:cubicBezTo>
                    <a:pt x="38" y="54"/>
                    <a:pt x="40" y="58"/>
                    <a:pt x="42" y="55"/>
                  </a:cubicBezTo>
                  <a:cubicBezTo>
                    <a:pt x="42" y="53"/>
                    <a:pt x="45" y="54"/>
                    <a:pt x="46" y="54"/>
                  </a:cubicBezTo>
                  <a:cubicBezTo>
                    <a:pt x="49" y="53"/>
                    <a:pt x="51" y="51"/>
                    <a:pt x="54" y="49"/>
                  </a:cubicBezTo>
                  <a:cubicBezTo>
                    <a:pt x="49" y="46"/>
                    <a:pt x="49" y="42"/>
                    <a:pt x="49" y="36"/>
                  </a:cubicBezTo>
                  <a:cubicBezTo>
                    <a:pt x="48" y="35"/>
                    <a:pt x="50" y="33"/>
                    <a:pt x="49" y="32"/>
                  </a:cubicBezTo>
                  <a:cubicBezTo>
                    <a:pt x="48" y="31"/>
                    <a:pt x="46" y="30"/>
                    <a:pt x="46" y="28"/>
                  </a:cubicBezTo>
                  <a:cubicBezTo>
                    <a:pt x="46" y="27"/>
                    <a:pt x="48" y="20"/>
                    <a:pt x="48" y="20"/>
                  </a:cubicBezTo>
                  <a:cubicBezTo>
                    <a:pt x="47" y="20"/>
                    <a:pt x="46" y="19"/>
                    <a:pt x="45" y="18"/>
                  </a:cubicBezTo>
                  <a:cubicBezTo>
                    <a:pt x="44" y="17"/>
                    <a:pt x="43" y="17"/>
                    <a:pt x="41" y="16"/>
                  </a:cubicBezTo>
                  <a:cubicBezTo>
                    <a:pt x="41" y="15"/>
                    <a:pt x="41" y="14"/>
                    <a:pt x="41" y="13"/>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31" name="Freeform 753">
              <a:extLst>
                <a:ext uri="{FF2B5EF4-FFF2-40B4-BE49-F238E27FC236}">
                  <a16:creationId xmlns:a16="http://schemas.microsoft.com/office/drawing/2014/main" xmlns="" id="{B20C3D32-5070-4CD1-B9B5-1995A4A966D1}"/>
                </a:ext>
              </a:extLst>
            </p:cNvPr>
            <p:cNvSpPr>
              <a:spLocks/>
            </p:cNvSpPr>
            <p:nvPr/>
          </p:nvSpPr>
          <p:spPr bwMode="auto">
            <a:xfrm>
              <a:off x="12138386" y="7690618"/>
              <a:ext cx="215392" cy="262556"/>
            </a:xfrm>
            <a:custGeom>
              <a:avLst/>
              <a:gdLst>
                <a:gd name="T0" fmla="*/ 15 w 27"/>
                <a:gd name="T1" fmla="*/ 29 h 31"/>
                <a:gd name="T2" fmla="*/ 15 w 27"/>
                <a:gd name="T3" fmla="*/ 24 h 31"/>
                <a:gd name="T4" fmla="*/ 17 w 27"/>
                <a:gd name="T5" fmla="*/ 24 h 31"/>
                <a:gd name="T6" fmla="*/ 19 w 27"/>
                <a:gd name="T7" fmla="*/ 21 h 31"/>
                <a:gd name="T8" fmla="*/ 21 w 27"/>
                <a:gd name="T9" fmla="*/ 24 h 31"/>
                <a:gd name="T10" fmla="*/ 24 w 27"/>
                <a:gd name="T11" fmla="*/ 23 h 31"/>
                <a:gd name="T12" fmla="*/ 26 w 27"/>
                <a:gd name="T13" fmla="*/ 24 h 31"/>
                <a:gd name="T14" fmla="*/ 26 w 27"/>
                <a:gd name="T15" fmla="*/ 21 h 31"/>
                <a:gd name="T16" fmla="*/ 26 w 27"/>
                <a:gd name="T17" fmla="*/ 14 h 31"/>
                <a:gd name="T18" fmla="*/ 25 w 27"/>
                <a:gd name="T19" fmla="*/ 11 h 31"/>
                <a:gd name="T20" fmla="*/ 26 w 27"/>
                <a:gd name="T21" fmla="*/ 6 h 31"/>
                <a:gd name="T22" fmla="*/ 21 w 27"/>
                <a:gd name="T23" fmla="*/ 4 h 31"/>
                <a:gd name="T24" fmla="*/ 19 w 27"/>
                <a:gd name="T25" fmla="*/ 0 h 31"/>
                <a:gd name="T26" fmla="*/ 14 w 27"/>
                <a:gd name="T27" fmla="*/ 0 h 31"/>
                <a:gd name="T28" fmla="*/ 11 w 27"/>
                <a:gd name="T29" fmla="*/ 7 h 31"/>
                <a:gd name="T30" fmla="*/ 5 w 27"/>
                <a:gd name="T31" fmla="*/ 7 h 31"/>
                <a:gd name="T32" fmla="*/ 4 w 27"/>
                <a:gd name="T33" fmla="*/ 7 h 31"/>
                <a:gd name="T34" fmla="*/ 4 w 27"/>
                <a:gd name="T35" fmla="*/ 10 h 31"/>
                <a:gd name="T36" fmla="*/ 0 w 27"/>
                <a:gd name="T37" fmla="*/ 16 h 31"/>
                <a:gd name="T38" fmla="*/ 4 w 27"/>
                <a:gd name="T39" fmla="*/ 23 h 31"/>
                <a:gd name="T40" fmla="*/ 9 w 27"/>
                <a:gd name="T41" fmla="*/ 28 h 31"/>
                <a:gd name="T42" fmla="*/ 11 w 27"/>
                <a:gd name="T43" fmla="*/ 31 h 31"/>
                <a:gd name="T44" fmla="*/ 15 w 27"/>
                <a:gd name="T45" fmla="*/ 29 h 31"/>
                <a:gd name="T46" fmla="*/ 15 w 27"/>
                <a:gd name="T47" fmla="*/ 2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 h="31">
                  <a:moveTo>
                    <a:pt x="15" y="29"/>
                  </a:moveTo>
                  <a:cubicBezTo>
                    <a:pt x="15" y="28"/>
                    <a:pt x="13" y="24"/>
                    <a:pt x="15" y="24"/>
                  </a:cubicBezTo>
                  <a:cubicBezTo>
                    <a:pt x="15" y="24"/>
                    <a:pt x="17" y="24"/>
                    <a:pt x="17" y="24"/>
                  </a:cubicBezTo>
                  <a:cubicBezTo>
                    <a:pt x="18" y="23"/>
                    <a:pt x="18" y="21"/>
                    <a:pt x="19" y="21"/>
                  </a:cubicBezTo>
                  <a:cubicBezTo>
                    <a:pt x="20" y="22"/>
                    <a:pt x="21" y="23"/>
                    <a:pt x="21" y="24"/>
                  </a:cubicBezTo>
                  <a:cubicBezTo>
                    <a:pt x="22" y="25"/>
                    <a:pt x="22" y="23"/>
                    <a:pt x="24" y="23"/>
                  </a:cubicBezTo>
                  <a:cubicBezTo>
                    <a:pt x="24" y="23"/>
                    <a:pt x="26" y="25"/>
                    <a:pt x="26" y="24"/>
                  </a:cubicBezTo>
                  <a:cubicBezTo>
                    <a:pt x="26" y="23"/>
                    <a:pt x="26" y="22"/>
                    <a:pt x="26" y="21"/>
                  </a:cubicBezTo>
                  <a:cubicBezTo>
                    <a:pt x="27" y="19"/>
                    <a:pt x="27" y="16"/>
                    <a:pt x="26" y="14"/>
                  </a:cubicBezTo>
                  <a:cubicBezTo>
                    <a:pt x="25" y="13"/>
                    <a:pt x="25" y="12"/>
                    <a:pt x="25" y="11"/>
                  </a:cubicBezTo>
                  <a:cubicBezTo>
                    <a:pt x="25" y="9"/>
                    <a:pt x="27" y="8"/>
                    <a:pt x="26" y="6"/>
                  </a:cubicBezTo>
                  <a:cubicBezTo>
                    <a:pt x="25" y="3"/>
                    <a:pt x="21" y="7"/>
                    <a:pt x="21" y="4"/>
                  </a:cubicBezTo>
                  <a:cubicBezTo>
                    <a:pt x="21" y="2"/>
                    <a:pt x="22" y="0"/>
                    <a:pt x="19" y="0"/>
                  </a:cubicBezTo>
                  <a:cubicBezTo>
                    <a:pt x="18" y="0"/>
                    <a:pt x="16" y="0"/>
                    <a:pt x="14" y="0"/>
                  </a:cubicBezTo>
                  <a:cubicBezTo>
                    <a:pt x="10" y="0"/>
                    <a:pt x="15" y="7"/>
                    <a:pt x="11" y="7"/>
                  </a:cubicBezTo>
                  <a:cubicBezTo>
                    <a:pt x="9" y="7"/>
                    <a:pt x="7" y="7"/>
                    <a:pt x="5" y="7"/>
                  </a:cubicBezTo>
                  <a:cubicBezTo>
                    <a:pt x="4" y="7"/>
                    <a:pt x="4" y="7"/>
                    <a:pt x="4" y="7"/>
                  </a:cubicBezTo>
                  <a:cubicBezTo>
                    <a:pt x="2" y="9"/>
                    <a:pt x="4" y="9"/>
                    <a:pt x="4" y="10"/>
                  </a:cubicBezTo>
                  <a:cubicBezTo>
                    <a:pt x="4" y="12"/>
                    <a:pt x="0" y="14"/>
                    <a:pt x="0" y="16"/>
                  </a:cubicBezTo>
                  <a:cubicBezTo>
                    <a:pt x="1" y="18"/>
                    <a:pt x="3" y="21"/>
                    <a:pt x="4" y="23"/>
                  </a:cubicBezTo>
                  <a:cubicBezTo>
                    <a:pt x="6" y="24"/>
                    <a:pt x="7" y="26"/>
                    <a:pt x="9" y="28"/>
                  </a:cubicBezTo>
                  <a:cubicBezTo>
                    <a:pt x="10" y="29"/>
                    <a:pt x="11" y="30"/>
                    <a:pt x="11" y="31"/>
                  </a:cubicBezTo>
                  <a:cubicBezTo>
                    <a:pt x="12" y="30"/>
                    <a:pt x="14" y="30"/>
                    <a:pt x="15" y="29"/>
                  </a:cubicBezTo>
                  <a:cubicBezTo>
                    <a:pt x="15" y="29"/>
                    <a:pt x="14" y="30"/>
                    <a:pt x="15" y="29"/>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32" name="Freeform 754">
              <a:extLst>
                <a:ext uri="{FF2B5EF4-FFF2-40B4-BE49-F238E27FC236}">
                  <a16:creationId xmlns:a16="http://schemas.microsoft.com/office/drawing/2014/main" xmlns="" id="{E53E1B9A-E69A-405C-B6A9-6E3519816115}"/>
                </a:ext>
              </a:extLst>
            </p:cNvPr>
            <p:cNvSpPr>
              <a:spLocks/>
            </p:cNvSpPr>
            <p:nvPr/>
          </p:nvSpPr>
          <p:spPr bwMode="auto">
            <a:xfrm>
              <a:off x="12152018" y="7690618"/>
              <a:ext cx="89974" cy="60589"/>
            </a:xfrm>
            <a:custGeom>
              <a:avLst/>
              <a:gdLst>
                <a:gd name="T0" fmla="*/ 11 w 11"/>
                <a:gd name="T1" fmla="*/ 7 h 7"/>
                <a:gd name="T2" fmla="*/ 11 w 11"/>
                <a:gd name="T3" fmla="*/ 0 h 7"/>
                <a:gd name="T4" fmla="*/ 3 w 11"/>
                <a:gd name="T5" fmla="*/ 1 h 7"/>
                <a:gd name="T6" fmla="*/ 0 w 11"/>
                <a:gd name="T7" fmla="*/ 4 h 7"/>
                <a:gd name="T8" fmla="*/ 2 w 11"/>
                <a:gd name="T9" fmla="*/ 7 h 7"/>
                <a:gd name="T10" fmla="*/ 11 w 11"/>
                <a:gd name="T11" fmla="*/ 7 h 7"/>
              </a:gdLst>
              <a:ahLst/>
              <a:cxnLst>
                <a:cxn ang="0">
                  <a:pos x="T0" y="T1"/>
                </a:cxn>
                <a:cxn ang="0">
                  <a:pos x="T2" y="T3"/>
                </a:cxn>
                <a:cxn ang="0">
                  <a:pos x="T4" y="T5"/>
                </a:cxn>
                <a:cxn ang="0">
                  <a:pos x="T6" y="T7"/>
                </a:cxn>
                <a:cxn ang="0">
                  <a:pos x="T8" y="T9"/>
                </a:cxn>
                <a:cxn ang="0">
                  <a:pos x="T10" y="T11"/>
                </a:cxn>
              </a:cxnLst>
              <a:rect l="0" t="0" r="r" b="b"/>
              <a:pathLst>
                <a:path w="11" h="7">
                  <a:moveTo>
                    <a:pt x="11" y="7"/>
                  </a:moveTo>
                  <a:cubicBezTo>
                    <a:pt x="11" y="5"/>
                    <a:pt x="11" y="2"/>
                    <a:pt x="11" y="0"/>
                  </a:cubicBezTo>
                  <a:cubicBezTo>
                    <a:pt x="8" y="0"/>
                    <a:pt x="6" y="1"/>
                    <a:pt x="3" y="1"/>
                  </a:cubicBezTo>
                  <a:cubicBezTo>
                    <a:pt x="4" y="2"/>
                    <a:pt x="1" y="3"/>
                    <a:pt x="0" y="4"/>
                  </a:cubicBezTo>
                  <a:cubicBezTo>
                    <a:pt x="0" y="5"/>
                    <a:pt x="2" y="6"/>
                    <a:pt x="2" y="7"/>
                  </a:cubicBezTo>
                  <a:lnTo>
                    <a:pt x="11" y="7"/>
                  </a:ln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33" name="Freeform 755">
              <a:extLst>
                <a:ext uri="{FF2B5EF4-FFF2-40B4-BE49-F238E27FC236}">
                  <a16:creationId xmlns:a16="http://schemas.microsoft.com/office/drawing/2014/main" xmlns="" id="{0A621761-4159-44A5-A752-A634969E25EF}"/>
                </a:ext>
              </a:extLst>
            </p:cNvPr>
            <p:cNvSpPr>
              <a:spLocks/>
            </p:cNvSpPr>
            <p:nvPr/>
          </p:nvSpPr>
          <p:spPr bwMode="auto">
            <a:xfrm>
              <a:off x="12122025" y="7234756"/>
              <a:ext cx="294460" cy="481830"/>
            </a:xfrm>
            <a:custGeom>
              <a:avLst/>
              <a:gdLst>
                <a:gd name="T0" fmla="*/ 29 w 37"/>
                <a:gd name="T1" fmla="*/ 55 h 57"/>
                <a:gd name="T2" fmla="*/ 37 w 37"/>
                <a:gd name="T3" fmla="*/ 55 h 57"/>
                <a:gd name="T4" fmla="*/ 33 w 37"/>
                <a:gd name="T5" fmla="*/ 48 h 57"/>
                <a:gd name="T6" fmla="*/ 32 w 37"/>
                <a:gd name="T7" fmla="*/ 44 h 57"/>
                <a:gd name="T8" fmla="*/ 30 w 37"/>
                <a:gd name="T9" fmla="*/ 40 h 57"/>
                <a:gd name="T10" fmla="*/ 32 w 37"/>
                <a:gd name="T11" fmla="*/ 32 h 57"/>
                <a:gd name="T12" fmla="*/ 34 w 37"/>
                <a:gd name="T13" fmla="*/ 27 h 57"/>
                <a:gd name="T14" fmla="*/ 31 w 37"/>
                <a:gd name="T15" fmla="*/ 21 h 57"/>
                <a:gd name="T16" fmla="*/ 28 w 37"/>
                <a:gd name="T17" fmla="*/ 16 h 57"/>
                <a:gd name="T18" fmla="*/ 34 w 37"/>
                <a:gd name="T19" fmla="*/ 16 h 57"/>
                <a:gd name="T20" fmla="*/ 32 w 37"/>
                <a:gd name="T21" fmla="*/ 6 h 57"/>
                <a:gd name="T22" fmla="*/ 30 w 37"/>
                <a:gd name="T23" fmla="*/ 2 h 57"/>
                <a:gd name="T24" fmla="*/ 27 w 37"/>
                <a:gd name="T25" fmla="*/ 0 h 57"/>
                <a:gd name="T26" fmla="*/ 28 w 37"/>
                <a:gd name="T27" fmla="*/ 9 h 57"/>
                <a:gd name="T28" fmla="*/ 23 w 37"/>
                <a:gd name="T29" fmla="*/ 18 h 57"/>
                <a:gd name="T30" fmla="*/ 21 w 37"/>
                <a:gd name="T31" fmla="*/ 22 h 57"/>
                <a:gd name="T32" fmla="*/ 18 w 37"/>
                <a:gd name="T33" fmla="*/ 27 h 57"/>
                <a:gd name="T34" fmla="*/ 15 w 37"/>
                <a:gd name="T35" fmla="*/ 33 h 57"/>
                <a:gd name="T36" fmla="*/ 11 w 37"/>
                <a:gd name="T37" fmla="*/ 31 h 57"/>
                <a:gd name="T38" fmla="*/ 2 w 37"/>
                <a:gd name="T39" fmla="*/ 39 h 57"/>
                <a:gd name="T40" fmla="*/ 1 w 37"/>
                <a:gd name="T41" fmla="*/ 42 h 57"/>
                <a:gd name="T42" fmla="*/ 4 w 37"/>
                <a:gd name="T43" fmla="*/ 45 h 57"/>
                <a:gd name="T44" fmla="*/ 5 w 37"/>
                <a:gd name="T45" fmla="*/ 45 h 57"/>
                <a:gd name="T46" fmla="*/ 7 w 37"/>
                <a:gd name="T47" fmla="*/ 48 h 57"/>
                <a:gd name="T48" fmla="*/ 7 w 37"/>
                <a:gd name="T49" fmla="*/ 55 h 57"/>
                <a:gd name="T50" fmla="*/ 16 w 37"/>
                <a:gd name="T51" fmla="*/ 54 h 57"/>
                <a:gd name="T52" fmla="*/ 29 w 37"/>
                <a:gd name="T53" fmla="*/ 5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 h="57">
                  <a:moveTo>
                    <a:pt x="29" y="55"/>
                  </a:moveTo>
                  <a:cubicBezTo>
                    <a:pt x="32" y="55"/>
                    <a:pt x="35" y="57"/>
                    <a:pt x="37" y="55"/>
                  </a:cubicBezTo>
                  <a:cubicBezTo>
                    <a:pt x="37" y="51"/>
                    <a:pt x="35" y="50"/>
                    <a:pt x="33" y="48"/>
                  </a:cubicBezTo>
                  <a:cubicBezTo>
                    <a:pt x="32" y="47"/>
                    <a:pt x="32" y="46"/>
                    <a:pt x="32" y="44"/>
                  </a:cubicBezTo>
                  <a:cubicBezTo>
                    <a:pt x="31" y="43"/>
                    <a:pt x="30" y="42"/>
                    <a:pt x="30" y="40"/>
                  </a:cubicBezTo>
                  <a:cubicBezTo>
                    <a:pt x="29" y="36"/>
                    <a:pt x="31" y="35"/>
                    <a:pt x="32" y="32"/>
                  </a:cubicBezTo>
                  <a:cubicBezTo>
                    <a:pt x="33" y="30"/>
                    <a:pt x="34" y="29"/>
                    <a:pt x="34" y="27"/>
                  </a:cubicBezTo>
                  <a:cubicBezTo>
                    <a:pt x="33" y="25"/>
                    <a:pt x="33" y="23"/>
                    <a:pt x="31" y="21"/>
                  </a:cubicBezTo>
                  <a:cubicBezTo>
                    <a:pt x="31" y="21"/>
                    <a:pt x="26" y="18"/>
                    <a:pt x="28" y="16"/>
                  </a:cubicBezTo>
                  <a:cubicBezTo>
                    <a:pt x="29" y="15"/>
                    <a:pt x="32" y="16"/>
                    <a:pt x="34" y="16"/>
                  </a:cubicBezTo>
                  <a:cubicBezTo>
                    <a:pt x="32" y="12"/>
                    <a:pt x="32" y="10"/>
                    <a:pt x="32" y="6"/>
                  </a:cubicBezTo>
                  <a:cubicBezTo>
                    <a:pt x="32" y="5"/>
                    <a:pt x="32" y="3"/>
                    <a:pt x="30" y="2"/>
                  </a:cubicBezTo>
                  <a:cubicBezTo>
                    <a:pt x="30" y="1"/>
                    <a:pt x="27" y="0"/>
                    <a:pt x="27" y="0"/>
                  </a:cubicBezTo>
                  <a:cubicBezTo>
                    <a:pt x="27" y="2"/>
                    <a:pt x="33" y="7"/>
                    <a:pt x="28" y="9"/>
                  </a:cubicBezTo>
                  <a:cubicBezTo>
                    <a:pt x="25" y="11"/>
                    <a:pt x="24" y="14"/>
                    <a:pt x="23" y="18"/>
                  </a:cubicBezTo>
                  <a:cubicBezTo>
                    <a:pt x="22" y="19"/>
                    <a:pt x="22" y="22"/>
                    <a:pt x="21" y="22"/>
                  </a:cubicBezTo>
                  <a:cubicBezTo>
                    <a:pt x="19" y="23"/>
                    <a:pt x="19" y="25"/>
                    <a:pt x="18" y="27"/>
                  </a:cubicBezTo>
                  <a:cubicBezTo>
                    <a:pt x="17" y="29"/>
                    <a:pt x="16" y="31"/>
                    <a:pt x="15" y="33"/>
                  </a:cubicBezTo>
                  <a:cubicBezTo>
                    <a:pt x="13" y="35"/>
                    <a:pt x="12" y="31"/>
                    <a:pt x="11" y="31"/>
                  </a:cubicBezTo>
                  <a:cubicBezTo>
                    <a:pt x="6" y="31"/>
                    <a:pt x="3" y="35"/>
                    <a:pt x="2" y="39"/>
                  </a:cubicBezTo>
                  <a:cubicBezTo>
                    <a:pt x="2" y="40"/>
                    <a:pt x="0" y="41"/>
                    <a:pt x="1" y="42"/>
                  </a:cubicBezTo>
                  <a:cubicBezTo>
                    <a:pt x="2" y="43"/>
                    <a:pt x="3" y="44"/>
                    <a:pt x="4" y="45"/>
                  </a:cubicBezTo>
                  <a:cubicBezTo>
                    <a:pt x="4" y="46"/>
                    <a:pt x="5" y="44"/>
                    <a:pt x="5" y="45"/>
                  </a:cubicBezTo>
                  <a:cubicBezTo>
                    <a:pt x="6" y="46"/>
                    <a:pt x="7" y="47"/>
                    <a:pt x="7" y="48"/>
                  </a:cubicBezTo>
                  <a:cubicBezTo>
                    <a:pt x="8" y="50"/>
                    <a:pt x="7" y="53"/>
                    <a:pt x="7" y="55"/>
                  </a:cubicBezTo>
                  <a:cubicBezTo>
                    <a:pt x="10" y="54"/>
                    <a:pt x="13" y="54"/>
                    <a:pt x="16" y="54"/>
                  </a:cubicBezTo>
                  <a:cubicBezTo>
                    <a:pt x="20" y="54"/>
                    <a:pt x="25" y="55"/>
                    <a:pt x="29" y="55"/>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34" name="Freeform 756">
              <a:extLst>
                <a:ext uri="{FF2B5EF4-FFF2-40B4-BE49-F238E27FC236}">
                  <a16:creationId xmlns:a16="http://schemas.microsoft.com/office/drawing/2014/main" xmlns="" id="{60EEF263-0F5B-430A-B230-8F88782488DA}"/>
                </a:ext>
              </a:extLst>
            </p:cNvPr>
            <p:cNvSpPr>
              <a:spLocks/>
            </p:cNvSpPr>
            <p:nvPr/>
          </p:nvSpPr>
          <p:spPr bwMode="auto">
            <a:xfrm>
              <a:off x="11808483" y="7257837"/>
              <a:ext cx="119965" cy="262556"/>
            </a:xfrm>
            <a:custGeom>
              <a:avLst/>
              <a:gdLst>
                <a:gd name="T0" fmla="*/ 11 w 15"/>
                <a:gd name="T1" fmla="*/ 0 h 31"/>
                <a:gd name="T2" fmla="*/ 9 w 15"/>
                <a:gd name="T3" fmla="*/ 4 h 31"/>
                <a:gd name="T4" fmla="*/ 4 w 15"/>
                <a:gd name="T5" fmla="*/ 5 h 31"/>
                <a:gd name="T6" fmla="*/ 1 w 15"/>
                <a:gd name="T7" fmla="*/ 8 h 31"/>
                <a:gd name="T8" fmla="*/ 3 w 15"/>
                <a:gd name="T9" fmla="*/ 13 h 31"/>
                <a:gd name="T10" fmla="*/ 6 w 15"/>
                <a:gd name="T11" fmla="*/ 31 h 31"/>
                <a:gd name="T12" fmla="*/ 11 w 15"/>
                <a:gd name="T13" fmla="*/ 30 h 31"/>
                <a:gd name="T14" fmla="*/ 11 w 15"/>
                <a:gd name="T15" fmla="*/ 27 h 31"/>
                <a:gd name="T16" fmla="*/ 11 w 15"/>
                <a:gd name="T17" fmla="*/ 18 h 31"/>
                <a:gd name="T18" fmla="*/ 15 w 15"/>
                <a:gd name="T19" fmla="*/ 9 h 31"/>
                <a:gd name="T20" fmla="*/ 14 w 15"/>
                <a:gd name="T21" fmla="*/ 3 h 31"/>
                <a:gd name="T22" fmla="*/ 11 w 15"/>
                <a:gd name="T23" fmla="*/ 0 h 31"/>
                <a:gd name="T24" fmla="*/ 11 w 15"/>
                <a:gd name="T2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31">
                  <a:moveTo>
                    <a:pt x="11" y="0"/>
                  </a:moveTo>
                  <a:cubicBezTo>
                    <a:pt x="9" y="2"/>
                    <a:pt x="10" y="2"/>
                    <a:pt x="9" y="4"/>
                  </a:cubicBezTo>
                  <a:cubicBezTo>
                    <a:pt x="8" y="6"/>
                    <a:pt x="6" y="5"/>
                    <a:pt x="4" y="5"/>
                  </a:cubicBezTo>
                  <a:cubicBezTo>
                    <a:pt x="4" y="5"/>
                    <a:pt x="2" y="7"/>
                    <a:pt x="1" y="8"/>
                  </a:cubicBezTo>
                  <a:cubicBezTo>
                    <a:pt x="0" y="9"/>
                    <a:pt x="2" y="11"/>
                    <a:pt x="3" y="13"/>
                  </a:cubicBezTo>
                  <a:cubicBezTo>
                    <a:pt x="7" y="18"/>
                    <a:pt x="4" y="25"/>
                    <a:pt x="6" y="31"/>
                  </a:cubicBezTo>
                  <a:cubicBezTo>
                    <a:pt x="7" y="31"/>
                    <a:pt x="9" y="31"/>
                    <a:pt x="11" y="30"/>
                  </a:cubicBezTo>
                  <a:cubicBezTo>
                    <a:pt x="12" y="30"/>
                    <a:pt x="12" y="29"/>
                    <a:pt x="11" y="27"/>
                  </a:cubicBezTo>
                  <a:cubicBezTo>
                    <a:pt x="11" y="24"/>
                    <a:pt x="11" y="21"/>
                    <a:pt x="11" y="18"/>
                  </a:cubicBezTo>
                  <a:cubicBezTo>
                    <a:pt x="11" y="14"/>
                    <a:pt x="14" y="12"/>
                    <a:pt x="15" y="9"/>
                  </a:cubicBezTo>
                  <a:cubicBezTo>
                    <a:pt x="15" y="6"/>
                    <a:pt x="15" y="5"/>
                    <a:pt x="14" y="3"/>
                  </a:cubicBezTo>
                  <a:cubicBezTo>
                    <a:pt x="14" y="3"/>
                    <a:pt x="11" y="0"/>
                    <a:pt x="11" y="0"/>
                  </a:cubicBezTo>
                  <a:cubicBezTo>
                    <a:pt x="10" y="1"/>
                    <a:pt x="11" y="0"/>
                    <a:pt x="11"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35" name="Freeform 757">
              <a:extLst>
                <a:ext uri="{FF2B5EF4-FFF2-40B4-BE49-F238E27FC236}">
                  <a16:creationId xmlns:a16="http://schemas.microsoft.com/office/drawing/2014/main" xmlns="" id="{80D56949-6B68-45FD-873F-8981FE7D6612}"/>
                </a:ext>
              </a:extLst>
            </p:cNvPr>
            <p:cNvSpPr>
              <a:spLocks/>
            </p:cNvSpPr>
            <p:nvPr/>
          </p:nvSpPr>
          <p:spPr bwMode="auto">
            <a:xfrm>
              <a:off x="11890277" y="7191474"/>
              <a:ext cx="471680" cy="432783"/>
            </a:xfrm>
            <a:custGeom>
              <a:avLst/>
              <a:gdLst>
                <a:gd name="T0" fmla="*/ 31 w 59"/>
                <a:gd name="T1" fmla="*/ 42 h 51"/>
                <a:gd name="T2" fmla="*/ 37 w 59"/>
                <a:gd name="T3" fmla="*/ 37 h 51"/>
                <a:gd name="T4" fmla="*/ 40 w 59"/>
                <a:gd name="T5" fmla="*/ 36 h 51"/>
                <a:gd name="T6" fmla="*/ 43 w 59"/>
                <a:gd name="T7" fmla="*/ 38 h 51"/>
                <a:gd name="T8" fmla="*/ 47 w 59"/>
                <a:gd name="T9" fmla="*/ 32 h 51"/>
                <a:gd name="T10" fmla="*/ 48 w 59"/>
                <a:gd name="T11" fmla="*/ 28 h 51"/>
                <a:gd name="T12" fmla="*/ 51 w 59"/>
                <a:gd name="T13" fmla="*/ 27 h 51"/>
                <a:gd name="T14" fmla="*/ 56 w 59"/>
                <a:gd name="T15" fmla="*/ 14 h 51"/>
                <a:gd name="T16" fmla="*/ 59 w 59"/>
                <a:gd name="T17" fmla="*/ 11 h 51"/>
                <a:gd name="T18" fmla="*/ 57 w 59"/>
                <a:gd name="T19" fmla="*/ 8 h 51"/>
                <a:gd name="T20" fmla="*/ 56 w 59"/>
                <a:gd name="T21" fmla="*/ 6 h 51"/>
                <a:gd name="T22" fmla="*/ 54 w 59"/>
                <a:gd name="T23" fmla="*/ 1 h 51"/>
                <a:gd name="T24" fmla="*/ 48 w 59"/>
                <a:gd name="T25" fmla="*/ 5 h 51"/>
                <a:gd name="T26" fmla="*/ 40 w 59"/>
                <a:gd name="T27" fmla="*/ 4 h 51"/>
                <a:gd name="T28" fmla="*/ 32 w 59"/>
                <a:gd name="T29" fmla="*/ 6 h 51"/>
                <a:gd name="T30" fmla="*/ 26 w 59"/>
                <a:gd name="T31" fmla="*/ 4 h 51"/>
                <a:gd name="T32" fmla="*/ 19 w 59"/>
                <a:gd name="T33" fmla="*/ 3 h 51"/>
                <a:gd name="T34" fmla="*/ 13 w 59"/>
                <a:gd name="T35" fmla="*/ 1 h 51"/>
                <a:gd name="T36" fmla="*/ 8 w 59"/>
                <a:gd name="T37" fmla="*/ 3 h 51"/>
                <a:gd name="T38" fmla="*/ 7 w 59"/>
                <a:gd name="T39" fmla="*/ 6 h 51"/>
                <a:gd name="T40" fmla="*/ 6 w 59"/>
                <a:gd name="T41" fmla="*/ 10 h 51"/>
                <a:gd name="T42" fmla="*/ 5 w 59"/>
                <a:gd name="T43" fmla="*/ 16 h 51"/>
                <a:gd name="T44" fmla="*/ 1 w 59"/>
                <a:gd name="T45" fmla="*/ 24 h 51"/>
                <a:gd name="T46" fmla="*/ 2 w 59"/>
                <a:gd name="T47" fmla="*/ 38 h 51"/>
                <a:gd name="T48" fmla="*/ 5 w 59"/>
                <a:gd name="T49" fmla="*/ 38 h 51"/>
                <a:gd name="T50" fmla="*/ 9 w 59"/>
                <a:gd name="T51" fmla="*/ 39 h 51"/>
                <a:gd name="T52" fmla="*/ 14 w 59"/>
                <a:gd name="T53" fmla="*/ 43 h 51"/>
                <a:gd name="T54" fmla="*/ 14 w 59"/>
                <a:gd name="T55" fmla="*/ 45 h 51"/>
                <a:gd name="T56" fmla="*/ 16 w 59"/>
                <a:gd name="T57" fmla="*/ 48 h 51"/>
                <a:gd name="T58" fmla="*/ 23 w 59"/>
                <a:gd name="T59" fmla="*/ 47 h 51"/>
                <a:gd name="T60" fmla="*/ 22 w 59"/>
                <a:gd name="T61" fmla="*/ 48 h 51"/>
                <a:gd name="T62" fmla="*/ 27 w 59"/>
                <a:gd name="T63" fmla="*/ 47 h 51"/>
                <a:gd name="T64" fmla="*/ 30 w 59"/>
                <a:gd name="T65" fmla="*/ 47 h 51"/>
                <a:gd name="T66" fmla="*/ 31 w 59"/>
                <a:gd name="T67" fmla="*/ 42 h 51"/>
                <a:gd name="T68" fmla="*/ 31 w 59"/>
                <a:gd name="T69" fmla="*/ 42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 h="51">
                  <a:moveTo>
                    <a:pt x="31" y="42"/>
                  </a:moveTo>
                  <a:cubicBezTo>
                    <a:pt x="32" y="40"/>
                    <a:pt x="35" y="37"/>
                    <a:pt x="37" y="37"/>
                  </a:cubicBezTo>
                  <a:cubicBezTo>
                    <a:pt x="38" y="36"/>
                    <a:pt x="40" y="36"/>
                    <a:pt x="40" y="36"/>
                  </a:cubicBezTo>
                  <a:cubicBezTo>
                    <a:pt x="41" y="37"/>
                    <a:pt x="42" y="39"/>
                    <a:pt x="43" y="38"/>
                  </a:cubicBezTo>
                  <a:cubicBezTo>
                    <a:pt x="45" y="37"/>
                    <a:pt x="46" y="34"/>
                    <a:pt x="47" y="32"/>
                  </a:cubicBezTo>
                  <a:cubicBezTo>
                    <a:pt x="47" y="31"/>
                    <a:pt x="48" y="29"/>
                    <a:pt x="48" y="28"/>
                  </a:cubicBezTo>
                  <a:cubicBezTo>
                    <a:pt x="49" y="27"/>
                    <a:pt x="50" y="28"/>
                    <a:pt x="51" y="27"/>
                  </a:cubicBezTo>
                  <a:cubicBezTo>
                    <a:pt x="51" y="25"/>
                    <a:pt x="53" y="14"/>
                    <a:pt x="56" y="14"/>
                  </a:cubicBezTo>
                  <a:cubicBezTo>
                    <a:pt x="58" y="14"/>
                    <a:pt x="59" y="12"/>
                    <a:pt x="59" y="11"/>
                  </a:cubicBezTo>
                  <a:cubicBezTo>
                    <a:pt x="59" y="9"/>
                    <a:pt x="57" y="9"/>
                    <a:pt x="57" y="8"/>
                  </a:cubicBezTo>
                  <a:cubicBezTo>
                    <a:pt x="57" y="7"/>
                    <a:pt x="56" y="7"/>
                    <a:pt x="56" y="6"/>
                  </a:cubicBezTo>
                  <a:cubicBezTo>
                    <a:pt x="55" y="4"/>
                    <a:pt x="55" y="3"/>
                    <a:pt x="54" y="1"/>
                  </a:cubicBezTo>
                  <a:cubicBezTo>
                    <a:pt x="53" y="2"/>
                    <a:pt x="50" y="5"/>
                    <a:pt x="48" y="5"/>
                  </a:cubicBezTo>
                  <a:cubicBezTo>
                    <a:pt x="45" y="4"/>
                    <a:pt x="43" y="4"/>
                    <a:pt x="40" y="4"/>
                  </a:cubicBezTo>
                  <a:cubicBezTo>
                    <a:pt x="37" y="4"/>
                    <a:pt x="35" y="6"/>
                    <a:pt x="32" y="6"/>
                  </a:cubicBezTo>
                  <a:cubicBezTo>
                    <a:pt x="30" y="6"/>
                    <a:pt x="28" y="3"/>
                    <a:pt x="26" y="4"/>
                  </a:cubicBezTo>
                  <a:cubicBezTo>
                    <a:pt x="22" y="6"/>
                    <a:pt x="21" y="5"/>
                    <a:pt x="19" y="3"/>
                  </a:cubicBezTo>
                  <a:cubicBezTo>
                    <a:pt x="18" y="2"/>
                    <a:pt x="15" y="0"/>
                    <a:pt x="13" y="1"/>
                  </a:cubicBezTo>
                  <a:cubicBezTo>
                    <a:pt x="12" y="1"/>
                    <a:pt x="9" y="2"/>
                    <a:pt x="8" y="3"/>
                  </a:cubicBezTo>
                  <a:cubicBezTo>
                    <a:pt x="7" y="4"/>
                    <a:pt x="8" y="5"/>
                    <a:pt x="7" y="6"/>
                  </a:cubicBezTo>
                  <a:cubicBezTo>
                    <a:pt x="7" y="7"/>
                    <a:pt x="6" y="9"/>
                    <a:pt x="6" y="10"/>
                  </a:cubicBezTo>
                  <a:cubicBezTo>
                    <a:pt x="5" y="12"/>
                    <a:pt x="5" y="14"/>
                    <a:pt x="5" y="16"/>
                  </a:cubicBezTo>
                  <a:cubicBezTo>
                    <a:pt x="5" y="19"/>
                    <a:pt x="2" y="21"/>
                    <a:pt x="1" y="24"/>
                  </a:cubicBezTo>
                  <a:cubicBezTo>
                    <a:pt x="0" y="27"/>
                    <a:pt x="1" y="34"/>
                    <a:pt x="2" y="38"/>
                  </a:cubicBezTo>
                  <a:cubicBezTo>
                    <a:pt x="2" y="39"/>
                    <a:pt x="4" y="38"/>
                    <a:pt x="5" y="38"/>
                  </a:cubicBezTo>
                  <a:cubicBezTo>
                    <a:pt x="6" y="38"/>
                    <a:pt x="8" y="39"/>
                    <a:pt x="9" y="39"/>
                  </a:cubicBezTo>
                  <a:cubicBezTo>
                    <a:pt x="10" y="40"/>
                    <a:pt x="14" y="42"/>
                    <a:pt x="14" y="43"/>
                  </a:cubicBezTo>
                  <a:cubicBezTo>
                    <a:pt x="14" y="44"/>
                    <a:pt x="14" y="44"/>
                    <a:pt x="14" y="45"/>
                  </a:cubicBezTo>
                  <a:cubicBezTo>
                    <a:pt x="14" y="46"/>
                    <a:pt x="15" y="47"/>
                    <a:pt x="16" y="48"/>
                  </a:cubicBezTo>
                  <a:cubicBezTo>
                    <a:pt x="18" y="51"/>
                    <a:pt x="21" y="46"/>
                    <a:pt x="23" y="47"/>
                  </a:cubicBezTo>
                  <a:cubicBezTo>
                    <a:pt x="23" y="47"/>
                    <a:pt x="22" y="48"/>
                    <a:pt x="22" y="48"/>
                  </a:cubicBezTo>
                  <a:cubicBezTo>
                    <a:pt x="22" y="47"/>
                    <a:pt x="27" y="47"/>
                    <a:pt x="27" y="47"/>
                  </a:cubicBezTo>
                  <a:cubicBezTo>
                    <a:pt x="29" y="47"/>
                    <a:pt x="29" y="45"/>
                    <a:pt x="30" y="47"/>
                  </a:cubicBezTo>
                  <a:cubicBezTo>
                    <a:pt x="31" y="45"/>
                    <a:pt x="31" y="44"/>
                    <a:pt x="31" y="42"/>
                  </a:cubicBezTo>
                  <a:cubicBezTo>
                    <a:pt x="32" y="41"/>
                    <a:pt x="31" y="43"/>
                    <a:pt x="31" y="4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36" name="Freeform 758">
              <a:extLst>
                <a:ext uri="{FF2B5EF4-FFF2-40B4-BE49-F238E27FC236}">
                  <a16:creationId xmlns:a16="http://schemas.microsoft.com/office/drawing/2014/main" xmlns="" id="{42AF421B-0C63-483F-B2EE-E1FE5564B9FD}"/>
                </a:ext>
              </a:extLst>
            </p:cNvPr>
            <p:cNvSpPr>
              <a:spLocks/>
            </p:cNvSpPr>
            <p:nvPr/>
          </p:nvSpPr>
          <p:spPr bwMode="auto">
            <a:xfrm>
              <a:off x="11552193" y="7139539"/>
              <a:ext cx="338083" cy="253900"/>
            </a:xfrm>
            <a:custGeom>
              <a:avLst/>
              <a:gdLst>
                <a:gd name="T0" fmla="*/ 35 w 42"/>
                <a:gd name="T1" fmla="*/ 20 h 30"/>
                <a:gd name="T2" fmla="*/ 41 w 42"/>
                <a:gd name="T3" fmla="*/ 17 h 30"/>
                <a:gd name="T4" fmla="*/ 38 w 42"/>
                <a:gd name="T5" fmla="*/ 13 h 30"/>
                <a:gd name="T6" fmla="*/ 33 w 42"/>
                <a:gd name="T7" fmla="*/ 10 h 30"/>
                <a:gd name="T8" fmla="*/ 32 w 42"/>
                <a:gd name="T9" fmla="*/ 7 h 30"/>
                <a:gd name="T10" fmla="*/ 30 w 42"/>
                <a:gd name="T11" fmla="*/ 1 h 30"/>
                <a:gd name="T12" fmla="*/ 26 w 42"/>
                <a:gd name="T13" fmla="*/ 0 h 30"/>
                <a:gd name="T14" fmla="*/ 22 w 42"/>
                <a:gd name="T15" fmla="*/ 2 h 30"/>
                <a:gd name="T16" fmla="*/ 19 w 42"/>
                <a:gd name="T17" fmla="*/ 4 h 30"/>
                <a:gd name="T18" fmla="*/ 17 w 42"/>
                <a:gd name="T19" fmla="*/ 5 h 30"/>
                <a:gd name="T20" fmla="*/ 11 w 42"/>
                <a:gd name="T21" fmla="*/ 10 h 30"/>
                <a:gd name="T22" fmla="*/ 9 w 42"/>
                <a:gd name="T23" fmla="*/ 10 h 30"/>
                <a:gd name="T24" fmla="*/ 7 w 42"/>
                <a:gd name="T25" fmla="*/ 14 h 30"/>
                <a:gd name="T26" fmla="*/ 5 w 42"/>
                <a:gd name="T27" fmla="*/ 16 h 30"/>
                <a:gd name="T28" fmla="*/ 2 w 42"/>
                <a:gd name="T29" fmla="*/ 18 h 30"/>
                <a:gd name="T30" fmla="*/ 1 w 42"/>
                <a:gd name="T31" fmla="*/ 24 h 30"/>
                <a:gd name="T32" fmla="*/ 8 w 42"/>
                <a:gd name="T33" fmla="*/ 28 h 30"/>
                <a:gd name="T34" fmla="*/ 16 w 42"/>
                <a:gd name="T35" fmla="*/ 30 h 30"/>
                <a:gd name="T36" fmla="*/ 15 w 42"/>
                <a:gd name="T37" fmla="*/ 22 h 30"/>
                <a:gd name="T38" fmla="*/ 26 w 42"/>
                <a:gd name="T39" fmla="*/ 22 h 30"/>
                <a:gd name="T40" fmla="*/ 35 w 42"/>
                <a:gd name="T41" fmla="*/ 20 h 30"/>
                <a:gd name="T42" fmla="*/ 35 w 42"/>
                <a:gd name="T43" fmla="*/ 2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30">
                  <a:moveTo>
                    <a:pt x="35" y="20"/>
                  </a:moveTo>
                  <a:cubicBezTo>
                    <a:pt x="37" y="17"/>
                    <a:pt x="40" y="20"/>
                    <a:pt x="41" y="17"/>
                  </a:cubicBezTo>
                  <a:cubicBezTo>
                    <a:pt x="42" y="16"/>
                    <a:pt x="39" y="13"/>
                    <a:pt x="38" y="13"/>
                  </a:cubicBezTo>
                  <a:cubicBezTo>
                    <a:pt x="37" y="15"/>
                    <a:pt x="34" y="11"/>
                    <a:pt x="33" y="10"/>
                  </a:cubicBezTo>
                  <a:cubicBezTo>
                    <a:pt x="33" y="9"/>
                    <a:pt x="33" y="8"/>
                    <a:pt x="32" y="7"/>
                  </a:cubicBezTo>
                  <a:cubicBezTo>
                    <a:pt x="30" y="5"/>
                    <a:pt x="30" y="4"/>
                    <a:pt x="30" y="1"/>
                  </a:cubicBezTo>
                  <a:cubicBezTo>
                    <a:pt x="29" y="1"/>
                    <a:pt x="27" y="0"/>
                    <a:pt x="26" y="0"/>
                  </a:cubicBezTo>
                  <a:cubicBezTo>
                    <a:pt x="24" y="1"/>
                    <a:pt x="23" y="2"/>
                    <a:pt x="22" y="2"/>
                  </a:cubicBezTo>
                  <a:cubicBezTo>
                    <a:pt x="21" y="3"/>
                    <a:pt x="20" y="4"/>
                    <a:pt x="19" y="4"/>
                  </a:cubicBezTo>
                  <a:cubicBezTo>
                    <a:pt x="18" y="6"/>
                    <a:pt x="18" y="4"/>
                    <a:pt x="17" y="5"/>
                  </a:cubicBezTo>
                  <a:cubicBezTo>
                    <a:pt x="15" y="6"/>
                    <a:pt x="13" y="11"/>
                    <a:pt x="11" y="10"/>
                  </a:cubicBezTo>
                  <a:cubicBezTo>
                    <a:pt x="10" y="10"/>
                    <a:pt x="9" y="8"/>
                    <a:pt x="9" y="10"/>
                  </a:cubicBezTo>
                  <a:cubicBezTo>
                    <a:pt x="8" y="11"/>
                    <a:pt x="8" y="13"/>
                    <a:pt x="7" y="14"/>
                  </a:cubicBezTo>
                  <a:cubicBezTo>
                    <a:pt x="7" y="15"/>
                    <a:pt x="7" y="16"/>
                    <a:pt x="5" y="16"/>
                  </a:cubicBezTo>
                  <a:cubicBezTo>
                    <a:pt x="5" y="16"/>
                    <a:pt x="1" y="17"/>
                    <a:pt x="2" y="18"/>
                  </a:cubicBezTo>
                  <a:cubicBezTo>
                    <a:pt x="5" y="20"/>
                    <a:pt x="0" y="23"/>
                    <a:pt x="1" y="24"/>
                  </a:cubicBezTo>
                  <a:cubicBezTo>
                    <a:pt x="3" y="25"/>
                    <a:pt x="5" y="30"/>
                    <a:pt x="8" y="28"/>
                  </a:cubicBezTo>
                  <a:cubicBezTo>
                    <a:pt x="11" y="26"/>
                    <a:pt x="13" y="27"/>
                    <a:pt x="16" y="30"/>
                  </a:cubicBezTo>
                  <a:cubicBezTo>
                    <a:pt x="15" y="27"/>
                    <a:pt x="15" y="24"/>
                    <a:pt x="15" y="22"/>
                  </a:cubicBezTo>
                  <a:cubicBezTo>
                    <a:pt x="19" y="22"/>
                    <a:pt x="22" y="22"/>
                    <a:pt x="26" y="22"/>
                  </a:cubicBezTo>
                  <a:cubicBezTo>
                    <a:pt x="29" y="22"/>
                    <a:pt x="34" y="23"/>
                    <a:pt x="35" y="20"/>
                  </a:cubicBezTo>
                  <a:cubicBezTo>
                    <a:pt x="36" y="18"/>
                    <a:pt x="35" y="20"/>
                    <a:pt x="35" y="2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37" name="Freeform 759">
              <a:extLst>
                <a:ext uri="{FF2B5EF4-FFF2-40B4-BE49-F238E27FC236}">
                  <a16:creationId xmlns:a16="http://schemas.microsoft.com/office/drawing/2014/main" xmlns="" id="{099B77F4-3D54-4BC9-A2B4-72E3D00C51D1}"/>
                </a:ext>
              </a:extLst>
            </p:cNvPr>
            <p:cNvSpPr>
              <a:spLocks/>
            </p:cNvSpPr>
            <p:nvPr/>
          </p:nvSpPr>
          <p:spPr bwMode="auto">
            <a:xfrm>
              <a:off x="11778491" y="7327079"/>
              <a:ext cx="79067" cy="201966"/>
            </a:xfrm>
            <a:custGeom>
              <a:avLst/>
              <a:gdLst>
                <a:gd name="T0" fmla="*/ 9 w 10"/>
                <a:gd name="T1" fmla="*/ 10 h 24"/>
                <a:gd name="T2" fmla="*/ 8 w 10"/>
                <a:gd name="T3" fmla="*/ 6 h 24"/>
                <a:gd name="T4" fmla="*/ 5 w 10"/>
                <a:gd name="T5" fmla="*/ 0 h 24"/>
                <a:gd name="T6" fmla="*/ 2 w 10"/>
                <a:gd name="T7" fmla="*/ 0 h 24"/>
                <a:gd name="T8" fmla="*/ 2 w 10"/>
                <a:gd name="T9" fmla="*/ 3 h 24"/>
                <a:gd name="T10" fmla="*/ 2 w 10"/>
                <a:gd name="T11" fmla="*/ 9 h 24"/>
                <a:gd name="T12" fmla="*/ 4 w 10"/>
                <a:gd name="T13" fmla="*/ 15 h 24"/>
                <a:gd name="T14" fmla="*/ 4 w 10"/>
                <a:gd name="T15" fmla="*/ 21 h 24"/>
                <a:gd name="T16" fmla="*/ 6 w 10"/>
                <a:gd name="T17" fmla="*/ 23 h 24"/>
                <a:gd name="T18" fmla="*/ 9 w 10"/>
                <a:gd name="T19" fmla="*/ 23 h 24"/>
                <a:gd name="T20" fmla="*/ 9 w 10"/>
                <a:gd name="T21" fmla="*/ 10 h 24"/>
                <a:gd name="T22" fmla="*/ 9 w 10"/>
                <a:gd name="T23" fmla="*/ 1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24">
                  <a:moveTo>
                    <a:pt x="9" y="10"/>
                  </a:moveTo>
                  <a:cubicBezTo>
                    <a:pt x="9" y="9"/>
                    <a:pt x="9" y="7"/>
                    <a:pt x="8" y="6"/>
                  </a:cubicBezTo>
                  <a:cubicBezTo>
                    <a:pt x="7" y="5"/>
                    <a:pt x="4" y="1"/>
                    <a:pt x="5" y="0"/>
                  </a:cubicBezTo>
                  <a:cubicBezTo>
                    <a:pt x="4" y="0"/>
                    <a:pt x="3" y="0"/>
                    <a:pt x="2" y="0"/>
                  </a:cubicBezTo>
                  <a:cubicBezTo>
                    <a:pt x="0" y="0"/>
                    <a:pt x="2" y="2"/>
                    <a:pt x="2" y="3"/>
                  </a:cubicBezTo>
                  <a:cubicBezTo>
                    <a:pt x="3" y="5"/>
                    <a:pt x="2" y="7"/>
                    <a:pt x="2" y="9"/>
                  </a:cubicBezTo>
                  <a:cubicBezTo>
                    <a:pt x="1" y="12"/>
                    <a:pt x="3" y="12"/>
                    <a:pt x="4" y="15"/>
                  </a:cubicBezTo>
                  <a:cubicBezTo>
                    <a:pt x="4" y="17"/>
                    <a:pt x="3" y="19"/>
                    <a:pt x="4" y="21"/>
                  </a:cubicBezTo>
                  <a:cubicBezTo>
                    <a:pt x="4" y="22"/>
                    <a:pt x="5" y="23"/>
                    <a:pt x="6" y="23"/>
                  </a:cubicBezTo>
                  <a:cubicBezTo>
                    <a:pt x="7" y="24"/>
                    <a:pt x="10" y="24"/>
                    <a:pt x="9" y="23"/>
                  </a:cubicBezTo>
                  <a:cubicBezTo>
                    <a:pt x="9" y="19"/>
                    <a:pt x="9" y="15"/>
                    <a:pt x="9" y="10"/>
                  </a:cubicBezTo>
                  <a:cubicBezTo>
                    <a:pt x="9" y="7"/>
                    <a:pt x="9" y="13"/>
                    <a:pt x="9" y="1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38" name="Freeform 760">
              <a:extLst>
                <a:ext uri="{FF2B5EF4-FFF2-40B4-BE49-F238E27FC236}">
                  <a16:creationId xmlns:a16="http://schemas.microsoft.com/office/drawing/2014/main" xmlns="" id="{5ED587C3-82EB-4A93-B530-FD0573BC5F55}"/>
                </a:ext>
              </a:extLst>
            </p:cNvPr>
            <p:cNvSpPr>
              <a:spLocks/>
            </p:cNvSpPr>
            <p:nvPr/>
          </p:nvSpPr>
          <p:spPr bwMode="auto">
            <a:xfrm>
              <a:off x="11434953" y="7335737"/>
              <a:ext cx="253562" cy="262556"/>
            </a:xfrm>
            <a:custGeom>
              <a:avLst/>
              <a:gdLst>
                <a:gd name="T0" fmla="*/ 26 w 32"/>
                <a:gd name="T1" fmla="*/ 4 h 31"/>
                <a:gd name="T2" fmla="*/ 21 w 32"/>
                <a:gd name="T3" fmla="*/ 5 h 31"/>
                <a:gd name="T4" fmla="*/ 15 w 32"/>
                <a:gd name="T5" fmla="*/ 1 h 31"/>
                <a:gd name="T6" fmla="*/ 13 w 32"/>
                <a:gd name="T7" fmla="*/ 1 h 31"/>
                <a:gd name="T8" fmla="*/ 10 w 32"/>
                <a:gd name="T9" fmla="*/ 2 h 31"/>
                <a:gd name="T10" fmla="*/ 6 w 32"/>
                <a:gd name="T11" fmla="*/ 2 h 31"/>
                <a:gd name="T12" fmla="*/ 4 w 32"/>
                <a:gd name="T13" fmla="*/ 3 h 31"/>
                <a:gd name="T14" fmla="*/ 3 w 32"/>
                <a:gd name="T15" fmla="*/ 6 h 31"/>
                <a:gd name="T16" fmla="*/ 5 w 32"/>
                <a:gd name="T17" fmla="*/ 7 h 31"/>
                <a:gd name="T18" fmla="*/ 3 w 32"/>
                <a:gd name="T19" fmla="*/ 9 h 31"/>
                <a:gd name="T20" fmla="*/ 5 w 32"/>
                <a:gd name="T21" fmla="*/ 12 h 31"/>
                <a:gd name="T22" fmla="*/ 3 w 32"/>
                <a:gd name="T23" fmla="*/ 13 h 31"/>
                <a:gd name="T24" fmla="*/ 2 w 32"/>
                <a:gd name="T25" fmla="*/ 16 h 31"/>
                <a:gd name="T26" fmla="*/ 2 w 32"/>
                <a:gd name="T27" fmla="*/ 19 h 31"/>
                <a:gd name="T28" fmla="*/ 3 w 32"/>
                <a:gd name="T29" fmla="*/ 23 h 31"/>
                <a:gd name="T30" fmla="*/ 7 w 32"/>
                <a:gd name="T31" fmla="*/ 26 h 31"/>
                <a:gd name="T32" fmla="*/ 7 w 32"/>
                <a:gd name="T33" fmla="*/ 31 h 31"/>
                <a:gd name="T34" fmla="*/ 19 w 32"/>
                <a:gd name="T35" fmla="*/ 28 h 31"/>
                <a:gd name="T36" fmla="*/ 26 w 32"/>
                <a:gd name="T37" fmla="*/ 28 h 31"/>
                <a:gd name="T38" fmla="*/ 30 w 32"/>
                <a:gd name="T39" fmla="*/ 26 h 31"/>
                <a:gd name="T40" fmla="*/ 28 w 32"/>
                <a:gd name="T41" fmla="*/ 21 h 31"/>
                <a:gd name="T42" fmla="*/ 30 w 32"/>
                <a:gd name="T43" fmla="*/ 15 h 31"/>
                <a:gd name="T44" fmla="*/ 26 w 32"/>
                <a:gd name="T45" fmla="*/ 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 h="31">
                  <a:moveTo>
                    <a:pt x="26" y="4"/>
                  </a:moveTo>
                  <a:cubicBezTo>
                    <a:pt x="24" y="4"/>
                    <a:pt x="23" y="6"/>
                    <a:pt x="21" y="5"/>
                  </a:cubicBezTo>
                  <a:cubicBezTo>
                    <a:pt x="19" y="5"/>
                    <a:pt x="17" y="0"/>
                    <a:pt x="15" y="1"/>
                  </a:cubicBezTo>
                  <a:cubicBezTo>
                    <a:pt x="14" y="2"/>
                    <a:pt x="13" y="2"/>
                    <a:pt x="13" y="1"/>
                  </a:cubicBezTo>
                  <a:cubicBezTo>
                    <a:pt x="12" y="0"/>
                    <a:pt x="11" y="2"/>
                    <a:pt x="10" y="2"/>
                  </a:cubicBezTo>
                  <a:cubicBezTo>
                    <a:pt x="8" y="3"/>
                    <a:pt x="7" y="2"/>
                    <a:pt x="6" y="2"/>
                  </a:cubicBezTo>
                  <a:cubicBezTo>
                    <a:pt x="5" y="1"/>
                    <a:pt x="5" y="3"/>
                    <a:pt x="4" y="3"/>
                  </a:cubicBezTo>
                  <a:cubicBezTo>
                    <a:pt x="3" y="3"/>
                    <a:pt x="2" y="5"/>
                    <a:pt x="3" y="6"/>
                  </a:cubicBezTo>
                  <a:cubicBezTo>
                    <a:pt x="3" y="7"/>
                    <a:pt x="5" y="7"/>
                    <a:pt x="5" y="7"/>
                  </a:cubicBezTo>
                  <a:cubicBezTo>
                    <a:pt x="5" y="8"/>
                    <a:pt x="3" y="9"/>
                    <a:pt x="3" y="9"/>
                  </a:cubicBezTo>
                  <a:cubicBezTo>
                    <a:pt x="3" y="10"/>
                    <a:pt x="5" y="11"/>
                    <a:pt x="5" y="12"/>
                  </a:cubicBezTo>
                  <a:cubicBezTo>
                    <a:pt x="5" y="12"/>
                    <a:pt x="3" y="11"/>
                    <a:pt x="3" y="13"/>
                  </a:cubicBezTo>
                  <a:cubicBezTo>
                    <a:pt x="3" y="14"/>
                    <a:pt x="4" y="16"/>
                    <a:pt x="2" y="16"/>
                  </a:cubicBezTo>
                  <a:cubicBezTo>
                    <a:pt x="3" y="17"/>
                    <a:pt x="3" y="18"/>
                    <a:pt x="2" y="19"/>
                  </a:cubicBezTo>
                  <a:cubicBezTo>
                    <a:pt x="2" y="21"/>
                    <a:pt x="0" y="21"/>
                    <a:pt x="3" y="23"/>
                  </a:cubicBezTo>
                  <a:cubicBezTo>
                    <a:pt x="4" y="23"/>
                    <a:pt x="6" y="24"/>
                    <a:pt x="7" y="26"/>
                  </a:cubicBezTo>
                  <a:cubicBezTo>
                    <a:pt x="8" y="27"/>
                    <a:pt x="7" y="29"/>
                    <a:pt x="7" y="31"/>
                  </a:cubicBezTo>
                  <a:cubicBezTo>
                    <a:pt x="11" y="30"/>
                    <a:pt x="14" y="28"/>
                    <a:pt x="19" y="28"/>
                  </a:cubicBezTo>
                  <a:cubicBezTo>
                    <a:pt x="21" y="27"/>
                    <a:pt x="24" y="28"/>
                    <a:pt x="26" y="28"/>
                  </a:cubicBezTo>
                  <a:cubicBezTo>
                    <a:pt x="28" y="28"/>
                    <a:pt x="31" y="29"/>
                    <a:pt x="30" y="26"/>
                  </a:cubicBezTo>
                  <a:cubicBezTo>
                    <a:pt x="30" y="24"/>
                    <a:pt x="29" y="23"/>
                    <a:pt x="28" y="21"/>
                  </a:cubicBezTo>
                  <a:cubicBezTo>
                    <a:pt x="28" y="19"/>
                    <a:pt x="29" y="17"/>
                    <a:pt x="30" y="15"/>
                  </a:cubicBezTo>
                  <a:cubicBezTo>
                    <a:pt x="31" y="11"/>
                    <a:pt x="32" y="4"/>
                    <a:pt x="26" y="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39" name="Freeform 761">
              <a:extLst>
                <a:ext uri="{FF2B5EF4-FFF2-40B4-BE49-F238E27FC236}">
                  <a16:creationId xmlns:a16="http://schemas.microsoft.com/office/drawing/2014/main" xmlns="" id="{162F4908-05B6-44C4-BA2F-2EBFC503B21F}"/>
                </a:ext>
              </a:extLst>
            </p:cNvPr>
            <p:cNvSpPr>
              <a:spLocks/>
            </p:cNvSpPr>
            <p:nvPr/>
          </p:nvSpPr>
          <p:spPr bwMode="auto">
            <a:xfrm>
              <a:off x="11650346" y="7327079"/>
              <a:ext cx="182677" cy="253900"/>
            </a:xfrm>
            <a:custGeom>
              <a:avLst/>
              <a:gdLst>
                <a:gd name="T0" fmla="*/ 19 w 23"/>
                <a:gd name="T1" fmla="*/ 13 h 30"/>
                <a:gd name="T2" fmla="*/ 18 w 23"/>
                <a:gd name="T3" fmla="*/ 6 h 30"/>
                <a:gd name="T4" fmla="*/ 17 w 23"/>
                <a:gd name="T5" fmla="*/ 0 h 30"/>
                <a:gd name="T6" fmla="*/ 3 w 23"/>
                <a:gd name="T7" fmla="*/ 0 h 30"/>
                <a:gd name="T8" fmla="*/ 4 w 23"/>
                <a:gd name="T9" fmla="*/ 11 h 30"/>
                <a:gd name="T10" fmla="*/ 1 w 23"/>
                <a:gd name="T11" fmla="*/ 22 h 30"/>
                <a:gd name="T12" fmla="*/ 3 w 23"/>
                <a:gd name="T13" fmla="*/ 30 h 30"/>
                <a:gd name="T14" fmla="*/ 10 w 23"/>
                <a:gd name="T15" fmla="*/ 29 h 30"/>
                <a:gd name="T16" fmla="*/ 23 w 23"/>
                <a:gd name="T17" fmla="*/ 24 h 30"/>
                <a:gd name="T18" fmla="*/ 20 w 23"/>
                <a:gd name="T19" fmla="*/ 19 h 30"/>
                <a:gd name="T20" fmla="*/ 19 w 23"/>
                <a:gd name="T21" fmla="*/ 13 h 30"/>
                <a:gd name="T22" fmla="*/ 19 w 23"/>
                <a:gd name="T23" fmla="*/ 1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30">
                  <a:moveTo>
                    <a:pt x="19" y="13"/>
                  </a:moveTo>
                  <a:cubicBezTo>
                    <a:pt x="17" y="11"/>
                    <a:pt x="18" y="8"/>
                    <a:pt x="18" y="6"/>
                  </a:cubicBezTo>
                  <a:cubicBezTo>
                    <a:pt x="19" y="4"/>
                    <a:pt x="16" y="2"/>
                    <a:pt x="17" y="0"/>
                  </a:cubicBezTo>
                  <a:cubicBezTo>
                    <a:pt x="12" y="0"/>
                    <a:pt x="8" y="0"/>
                    <a:pt x="3" y="0"/>
                  </a:cubicBezTo>
                  <a:cubicBezTo>
                    <a:pt x="3" y="3"/>
                    <a:pt x="4" y="7"/>
                    <a:pt x="4" y="11"/>
                  </a:cubicBezTo>
                  <a:cubicBezTo>
                    <a:pt x="4" y="15"/>
                    <a:pt x="0" y="18"/>
                    <a:pt x="1" y="22"/>
                  </a:cubicBezTo>
                  <a:cubicBezTo>
                    <a:pt x="2" y="25"/>
                    <a:pt x="4" y="26"/>
                    <a:pt x="3" y="30"/>
                  </a:cubicBezTo>
                  <a:cubicBezTo>
                    <a:pt x="6" y="30"/>
                    <a:pt x="7" y="30"/>
                    <a:pt x="10" y="29"/>
                  </a:cubicBezTo>
                  <a:cubicBezTo>
                    <a:pt x="15" y="28"/>
                    <a:pt x="19" y="26"/>
                    <a:pt x="23" y="24"/>
                  </a:cubicBezTo>
                  <a:cubicBezTo>
                    <a:pt x="21" y="23"/>
                    <a:pt x="20" y="21"/>
                    <a:pt x="20" y="19"/>
                  </a:cubicBezTo>
                  <a:cubicBezTo>
                    <a:pt x="20" y="17"/>
                    <a:pt x="20" y="15"/>
                    <a:pt x="19" y="13"/>
                  </a:cubicBezTo>
                  <a:cubicBezTo>
                    <a:pt x="17" y="11"/>
                    <a:pt x="20" y="15"/>
                    <a:pt x="19" y="13"/>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40" name="Freeform 762">
              <a:extLst>
                <a:ext uri="{FF2B5EF4-FFF2-40B4-BE49-F238E27FC236}">
                  <a16:creationId xmlns:a16="http://schemas.microsoft.com/office/drawing/2014/main" xmlns="" id="{77B1604F-EFEA-41C6-8DA8-597A0FD95DF1}"/>
                </a:ext>
              </a:extLst>
            </p:cNvPr>
            <p:cNvSpPr>
              <a:spLocks/>
            </p:cNvSpPr>
            <p:nvPr/>
          </p:nvSpPr>
          <p:spPr bwMode="auto">
            <a:xfrm>
              <a:off x="11249554" y="7353046"/>
              <a:ext cx="119965" cy="152917"/>
            </a:xfrm>
            <a:custGeom>
              <a:avLst/>
              <a:gdLst>
                <a:gd name="T0" fmla="*/ 12 w 15"/>
                <a:gd name="T1" fmla="*/ 14 h 18"/>
                <a:gd name="T2" fmla="*/ 14 w 15"/>
                <a:gd name="T3" fmla="*/ 6 h 18"/>
                <a:gd name="T4" fmla="*/ 5 w 15"/>
                <a:gd name="T5" fmla="*/ 3 h 18"/>
                <a:gd name="T6" fmla="*/ 1 w 15"/>
                <a:gd name="T7" fmla="*/ 8 h 18"/>
                <a:gd name="T8" fmla="*/ 4 w 15"/>
                <a:gd name="T9" fmla="*/ 12 h 18"/>
                <a:gd name="T10" fmla="*/ 7 w 15"/>
                <a:gd name="T11" fmla="*/ 16 h 18"/>
                <a:gd name="T12" fmla="*/ 10 w 15"/>
                <a:gd name="T13" fmla="*/ 16 h 18"/>
                <a:gd name="T14" fmla="*/ 12 w 15"/>
                <a:gd name="T15" fmla="*/ 14 h 18"/>
                <a:gd name="T16" fmla="*/ 12 w 15"/>
                <a:gd name="T17" fmla="*/ 1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8">
                  <a:moveTo>
                    <a:pt x="12" y="14"/>
                  </a:moveTo>
                  <a:cubicBezTo>
                    <a:pt x="15" y="13"/>
                    <a:pt x="15" y="8"/>
                    <a:pt x="14" y="6"/>
                  </a:cubicBezTo>
                  <a:cubicBezTo>
                    <a:pt x="12" y="2"/>
                    <a:pt x="8" y="0"/>
                    <a:pt x="5" y="3"/>
                  </a:cubicBezTo>
                  <a:cubicBezTo>
                    <a:pt x="3" y="4"/>
                    <a:pt x="0" y="6"/>
                    <a:pt x="1" y="8"/>
                  </a:cubicBezTo>
                  <a:cubicBezTo>
                    <a:pt x="2" y="10"/>
                    <a:pt x="2" y="11"/>
                    <a:pt x="4" y="12"/>
                  </a:cubicBezTo>
                  <a:cubicBezTo>
                    <a:pt x="5" y="14"/>
                    <a:pt x="5" y="15"/>
                    <a:pt x="7" y="16"/>
                  </a:cubicBezTo>
                  <a:cubicBezTo>
                    <a:pt x="8" y="17"/>
                    <a:pt x="9" y="18"/>
                    <a:pt x="10" y="16"/>
                  </a:cubicBezTo>
                  <a:cubicBezTo>
                    <a:pt x="10" y="15"/>
                    <a:pt x="11" y="15"/>
                    <a:pt x="12" y="14"/>
                  </a:cubicBezTo>
                  <a:cubicBezTo>
                    <a:pt x="14" y="13"/>
                    <a:pt x="11" y="15"/>
                    <a:pt x="12" y="1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41" name="Freeform 763">
              <a:extLst>
                <a:ext uri="{FF2B5EF4-FFF2-40B4-BE49-F238E27FC236}">
                  <a16:creationId xmlns:a16="http://schemas.microsoft.com/office/drawing/2014/main" xmlns="" id="{8F87701A-FDFB-455D-87F4-7283EB6EBA4F}"/>
                </a:ext>
              </a:extLst>
            </p:cNvPr>
            <p:cNvSpPr>
              <a:spLocks/>
            </p:cNvSpPr>
            <p:nvPr/>
          </p:nvSpPr>
          <p:spPr bwMode="auto">
            <a:xfrm>
              <a:off x="11320441" y="7419407"/>
              <a:ext cx="177221" cy="178885"/>
            </a:xfrm>
            <a:custGeom>
              <a:avLst/>
              <a:gdLst>
                <a:gd name="T0" fmla="*/ 21 w 22"/>
                <a:gd name="T1" fmla="*/ 17 h 21"/>
                <a:gd name="T2" fmla="*/ 19 w 22"/>
                <a:gd name="T3" fmla="*/ 13 h 21"/>
                <a:gd name="T4" fmla="*/ 16 w 22"/>
                <a:gd name="T5" fmla="*/ 11 h 21"/>
                <a:gd name="T6" fmla="*/ 16 w 22"/>
                <a:gd name="T7" fmla="*/ 6 h 21"/>
                <a:gd name="T8" fmla="*/ 13 w 22"/>
                <a:gd name="T9" fmla="*/ 8 h 21"/>
                <a:gd name="T10" fmla="*/ 9 w 22"/>
                <a:gd name="T11" fmla="*/ 1 h 21"/>
                <a:gd name="T12" fmla="*/ 5 w 22"/>
                <a:gd name="T13" fmla="*/ 4 h 21"/>
                <a:gd name="T14" fmla="*/ 0 w 22"/>
                <a:gd name="T15" fmla="*/ 9 h 21"/>
                <a:gd name="T16" fmla="*/ 12 w 22"/>
                <a:gd name="T17" fmla="*/ 18 h 21"/>
                <a:gd name="T18" fmla="*/ 19 w 22"/>
                <a:gd name="T19" fmla="*/ 21 h 21"/>
                <a:gd name="T20" fmla="*/ 21 w 22"/>
                <a:gd name="T21" fmla="*/ 17 h 21"/>
                <a:gd name="T22" fmla="*/ 21 w 22"/>
                <a:gd name="T23"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21">
                  <a:moveTo>
                    <a:pt x="21" y="17"/>
                  </a:moveTo>
                  <a:cubicBezTo>
                    <a:pt x="22" y="15"/>
                    <a:pt x="20" y="14"/>
                    <a:pt x="19" y="13"/>
                  </a:cubicBezTo>
                  <a:cubicBezTo>
                    <a:pt x="18" y="13"/>
                    <a:pt x="14" y="12"/>
                    <a:pt x="16" y="11"/>
                  </a:cubicBezTo>
                  <a:cubicBezTo>
                    <a:pt x="17" y="10"/>
                    <a:pt x="17" y="7"/>
                    <a:pt x="16" y="6"/>
                  </a:cubicBezTo>
                  <a:cubicBezTo>
                    <a:pt x="15" y="4"/>
                    <a:pt x="14" y="8"/>
                    <a:pt x="13" y="8"/>
                  </a:cubicBezTo>
                  <a:cubicBezTo>
                    <a:pt x="10" y="8"/>
                    <a:pt x="11" y="0"/>
                    <a:pt x="9" y="1"/>
                  </a:cubicBezTo>
                  <a:cubicBezTo>
                    <a:pt x="8" y="2"/>
                    <a:pt x="6" y="3"/>
                    <a:pt x="5" y="4"/>
                  </a:cubicBezTo>
                  <a:cubicBezTo>
                    <a:pt x="4" y="6"/>
                    <a:pt x="2" y="7"/>
                    <a:pt x="0" y="9"/>
                  </a:cubicBezTo>
                  <a:cubicBezTo>
                    <a:pt x="5" y="12"/>
                    <a:pt x="8" y="15"/>
                    <a:pt x="12" y="18"/>
                  </a:cubicBezTo>
                  <a:cubicBezTo>
                    <a:pt x="14" y="20"/>
                    <a:pt x="16" y="21"/>
                    <a:pt x="19" y="21"/>
                  </a:cubicBezTo>
                  <a:cubicBezTo>
                    <a:pt x="22" y="21"/>
                    <a:pt x="20" y="19"/>
                    <a:pt x="21" y="17"/>
                  </a:cubicBezTo>
                  <a:cubicBezTo>
                    <a:pt x="22" y="15"/>
                    <a:pt x="21" y="19"/>
                    <a:pt x="21" y="17"/>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42" name="Freeform 764">
              <a:extLst>
                <a:ext uri="{FF2B5EF4-FFF2-40B4-BE49-F238E27FC236}">
                  <a16:creationId xmlns:a16="http://schemas.microsoft.com/office/drawing/2014/main" xmlns="" id="{4A53AAA1-8D72-4B3E-A93A-71F08EDC0801}"/>
                </a:ext>
              </a:extLst>
            </p:cNvPr>
            <p:cNvSpPr>
              <a:spLocks/>
            </p:cNvSpPr>
            <p:nvPr/>
          </p:nvSpPr>
          <p:spPr bwMode="auto">
            <a:xfrm>
              <a:off x="11195022" y="7249181"/>
              <a:ext cx="278102" cy="248129"/>
            </a:xfrm>
            <a:custGeom>
              <a:avLst/>
              <a:gdLst>
                <a:gd name="T0" fmla="*/ 10 w 35"/>
                <a:gd name="T1" fmla="*/ 16 h 29"/>
                <a:gd name="T2" fmla="*/ 20 w 35"/>
                <a:gd name="T3" fmla="*/ 17 h 29"/>
                <a:gd name="T4" fmla="*/ 21 w 35"/>
                <a:gd name="T5" fmla="*/ 23 h 29"/>
                <a:gd name="T6" fmla="*/ 25 w 35"/>
                <a:gd name="T7" fmla="*/ 21 h 29"/>
                <a:gd name="T8" fmla="*/ 29 w 35"/>
                <a:gd name="T9" fmla="*/ 27 h 29"/>
                <a:gd name="T10" fmla="*/ 31 w 35"/>
                <a:gd name="T11" fmla="*/ 26 h 29"/>
                <a:gd name="T12" fmla="*/ 33 w 35"/>
                <a:gd name="T13" fmla="*/ 25 h 29"/>
                <a:gd name="T14" fmla="*/ 33 w 35"/>
                <a:gd name="T15" fmla="*/ 23 h 29"/>
                <a:gd name="T16" fmla="*/ 35 w 35"/>
                <a:gd name="T17" fmla="*/ 22 h 29"/>
                <a:gd name="T18" fmla="*/ 34 w 35"/>
                <a:gd name="T19" fmla="*/ 19 h 29"/>
                <a:gd name="T20" fmla="*/ 33 w 35"/>
                <a:gd name="T21" fmla="*/ 16 h 29"/>
                <a:gd name="T22" fmla="*/ 33 w 35"/>
                <a:gd name="T23" fmla="*/ 12 h 29"/>
                <a:gd name="T24" fmla="*/ 32 w 35"/>
                <a:gd name="T25" fmla="*/ 8 h 29"/>
                <a:gd name="T26" fmla="*/ 26 w 35"/>
                <a:gd name="T27" fmla="*/ 2 h 29"/>
                <a:gd name="T28" fmla="*/ 24 w 35"/>
                <a:gd name="T29" fmla="*/ 3 h 29"/>
                <a:gd name="T30" fmla="*/ 22 w 35"/>
                <a:gd name="T31" fmla="*/ 3 h 29"/>
                <a:gd name="T32" fmla="*/ 19 w 35"/>
                <a:gd name="T33" fmla="*/ 3 h 29"/>
                <a:gd name="T34" fmla="*/ 18 w 35"/>
                <a:gd name="T35" fmla="*/ 3 h 29"/>
                <a:gd name="T36" fmla="*/ 15 w 35"/>
                <a:gd name="T37" fmla="*/ 2 h 29"/>
                <a:gd name="T38" fmla="*/ 10 w 35"/>
                <a:gd name="T39" fmla="*/ 1 h 29"/>
                <a:gd name="T40" fmla="*/ 5 w 35"/>
                <a:gd name="T41" fmla="*/ 1 h 29"/>
                <a:gd name="T42" fmla="*/ 5 w 35"/>
                <a:gd name="T43" fmla="*/ 4 h 29"/>
                <a:gd name="T44" fmla="*/ 3 w 35"/>
                <a:gd name="T45" fmla="*/ 6 h 29"/>
                <a:gd name="T46" fmla="*/ 0 w 35"/>
                <a:gd name="T47" fmla="*/ 8 h 29"/>
                <a:gd name="T48" fmla="*/ 3 w 35"/>
                <a:gd name="T49" fmla="*/ 13 h 29"/>
                <a:gd name="T50" fmla="*/ 8 w 35"/>
                <a:gd name="T51" fmla="*/ 19 h 29"/>
                <a:gd name="T52" fmla="*/ 10 w 35"/>
                <a:gd name="T53" fmla="*/ 16 h 29"/>
                <a:gd name="T54" fmla="*/ 10 w 35"/>
                <a:gd name="T55" fmla="*/ 1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 h="29">
                  <a:moveTo>
                    <a:pt x="10" y="16"/>
                  </a:moveTo>
                  <a:cubicBezTo>
                    <a:pt x="14" y="14"/>
                    <a:pt x="18" y="12"/>
                    <a:pt x="20" y="17"/>
                  </a:cubicBezTo>
                  <a:cubicBezTo>
                    <a:pt x="22" y="19"/>
                    <a:pt x="21" y="20"/>
                    <a:pt x="21" y="23"/>
                  </a:cubicBezTo>
                  <a:cubicBezTo>
                    <a:pt x="22" y="24"/>
                    <a:pt x="24" y="21"/>
                    <a:pt x="25" y="21"/>
                  </a:cubicBezTo>
                  <a:cubicBezTo>
                    <a:pt x="27" y="20"/>
                    <a:pt x="27" y="29"/>
                    <a:pt x="29" y="27"/>
                  </a:cubicBezTo>
                  <a:cubicBezTo>
                    <a:pt x="30" y="27"/>
                    <a:pt x="30" y="26"/>
                    <a:pt x="31" y="26"/>
                  </a:cubicBezTo>
                  <a:cubicBezTo>
                    <a:pt x="31" y="25"/>
                    <a:pt x="33" y="26"/>
                    <a:pt x="33" y="25"/>
                  </a:cubicBezTo>
                  <a:cubicBezTo>
                    <a:pt x="34" y="24"/>
                    <a:pt x="33" y="23"/>
                    <a:pt x="33" y="23"/>
                  </a:cubicBezTo>
                  <a:cubicBezTo>
                    <a:pt x="33" y="21"/>
                    <a:pt x="35" y="22"/>
                    <a:pt x="35" y="22"/>
                  </a:cubicBezTo>
                  <a:cubicBezTo>
                    <a:pt x="35" y="21"/>
                    <a:pt x="32" y="20"/>
                    <a:pt x="34" y="19"/>
                  </a:cubicBezTo>
                  <a:cubicBezTo>
                    <a:pt x="35" y="18"/>
                    <a:pt x="35" y="17"/>
                    <a:pt x="33" y="16"/>
                  </a:cubicBezTo>
                  <a:cubicBezTo>
                    <a:pt x="32" y="15"/>
                    <a:pt x="34" y="13"/>
                    <a:pt x="33" y="12"/>
                  </a:cubicBezTo>
                  <a:cubicBezTo>
                    <a:pt x="32" y="11"/>
                    <a:pt x="33" y="10"/>
                    <a:pt x="32" y="8"/>
                  </a:cubicBezTo>
                  <a:cubicBezTo>
                    <a:pt x="31" y="7"/>
                    <a:pt x="29" y="0"/>
                    <a:pt x="26" y="2"/>
                  </a:cubicBezTo>
                  <a:cubicBezTo>
                    <a:pt x="26" y="2"/>
                    <a:pt x="25" y="3"/>
                    <a:pt x="24" y="3"/>
                  </a:cubicBezTo>
                  <a:cubicBezTo>
                    <a:pt x="23" y="3"/>
                    <a:pt x="23" y="3"/>
                    <a:pt x="22" y="3"/>
                  </a:cubicBezTo>
                  <a:cubicBezTo>
                    <a:pt x="21" y="4"/>
                    <a:pt x="20" y="3"/>
                    <a:pt x="19" y="3"/>
                  </a:cubicBezTo>
                  <a:cubicBezTo>
                    <a:pt x="18" y="3"/>
                    <a:pt x="18" y="4"/>
                    <a:pt x="18" y="3"/>
                  </a:cubicBezTo>
                  <a:cubicBezTo>
                    <a:pt x="16" y="2"/>
                    <a:pt x="17" y="2"/>
                    <a:pt x="15" y="2"/>
                  </a:cubicBezTo>
                  <a:cubicBezTo>
                    <a:pt x="12" y="3"/>
                    <a:pt x="12" y="1"/>
                    <a:pt x="10" y="1"/>
                  </a:cubicBezTo>
                  <a:cubicBezTo>
                    <a:pt x="8" y="0"/>
                    <a:pt x="6" y="0"/>
                    <a:pt x="5" y="1"/>
                  </a:cubicBezTo>
                  <a:cubicBezTo>
                    <a:pt x="5" y="2"/>
                    <a:pt x="3" y="3"/>
                    <a:pt x="5" y="4"/>
                  </a:cubicBezTo>
                  <a:cubicBezTo>
                    <a:pt x="6" y="5"/>
                    <a:pt x="5" y="6"/>
                    <a:pt x="3" y="6"/>
                  </a:cubicBezTo>
                  <a:cubicBezTo>
                    <a:pt x="1" y="6"/>
                    <a:pt x="0" y="6"/>
                    <a:pt x="0" y="8"/>
                  </a:cubicBezTo>
                  <a:cubicBezTo>
                    <a:pt x="1" y="10"/>
                    <a:pt x="2" y="11"/>
                    <a:pt x="3" y="13"/>
                  </a:cubicBezTo>
                  <a:cubicBezTo>
                    <a:pt x="5" y="15"/>
                    <a:pt x="6" y="16"/>
                    <a:pt x="8" y="19"/>
                  </a:cubicBezTo>
                  <a:cubicBezTo>
                    <a:pt x="9" y="18"/>
                    <a:pt x="9" y="17"/>
                    <a:pt x="10" y="16"/>
                  </a:cubicBezTo>
                  <a:cubicBezTo>
                    <a:pt x="11" y="16"/>
                    <a:pt x="10" y="17"/>
                    <a:pt x="10" y="16"/>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43" name="Freeform 765">
              <a:extLst>
                <a:ext uri="{FF2B5EF4-FFF2-40B4-BE49-F238E27FC236}">
                  <a16:creationId xmlns:a16="http://schemas.microsoft.com/office/drawing/2014/main" xmlns="" id="{6A36382B-99F9-43B5-BFB7-66463388014B}"/>
                </a:ext>
              </a:extLst>
            </p:cNvPr>
            <p:cNvSpPr>
              <a:spLocks/>
            </p:cNvSpPr>
            <p:nvPr/>
          </p:nvSpPr>
          <p:spPr bwMode="auto">
            <a:xfrm>
              <a:off x="11121409" y="7257837"/>
              <a:ext cx="128145" cy="60589"/>
            </a:xfrm>
            <a:custGeom>
              <a:avLst/>
              <a:gdLst>
                <a:gd name="T0" fmla="*/ 10 w 16"/>
                <a:gd name="T1" fmla="*/ 5 h 7"/>
                <a:gd name="T2" fmla="*/ 14 w 16"/>
                <a:gd name="T3" fmla="*/ 3 h 7"/>
                <a:gd name="T4" fmla="*/ 14 w 16"/>
                <a:gd name="T5" fmla="*/ 0 h 7"/>
                <a:gd name="T6" fmla="*/ 7 w 16"/>
                <a:gd name="T7" fmla="*/ 0 h 7"/>
                <a:gd name="T8" fmla="*/ 4 w 16"/>
                <a:gd name="T9" fmla="*/ 0 h 7"/>
                <a:gd name="T10" fmla="*/ 0 w 16"/>
                <a:gd name="T11" fmla="*/ 1 h 7"/>
                <a:gd name="T12" fmla="*/ 3 w 16"/>
                <a:gd name="T13" fmla="*/ 3 h 7"/>
                <a:gd name="T14" fmla="*/ 7 w 16"/>
                <a:gd name="T15" fmla="*/ 3 h 7"/>
                <a:gd name="T16" fmla="*/ 9 w 16"/>
                <a:gd name="T17" fmla="*/ 7 h 7"/>
                <a:gd name="T18" fmla="*/ 10 w 16"/>
                <a:gd name="T19"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7">
                  <a:moveTo>
                    <a:pt x="10" y="5"/>
                  </a:moveTo>
                  <a:cubicBezTo>
                    <a:pt x="11" y="5"/>
                    <a:pt x="16" y="5"/>
                    <a:pt x="14" y="3"/>
                  </a:cubicBezTo>
                  <a:cubicBezTo>
                    <a:pt x="12" y="2"/>
                    <a:pt x="14" y="1"/>
                    <a:pt x="14" y="0"/>
                  </a:cubicBezTo>
                  <a:cubicBezTo>
                    <a:pt x="12" y="0"/>
                    <a:pt x="9" y="0"/>
                    <a:pt x="7" y="0"/>
                  </a:cubicBezTo>
                  <a:cubicBezTo>
                    <a:pt x="5" y="0"/>
                    <a:pt x="5" y="1"/>
                    <a:pt x="4" y="0"/>
                  </a:cubicBezTo>
                  <a:cubicBezTo>
                    <a:pt x="2" y="0"/>
                    <a:pt x="2" y="0"/>
                    <a:pt x="0" y="1"/>
                  </a:cubicBezTo>
                  <a:cubicBezTo>
                    <a:pt x="1" y="2"/>
                    <a:pt x="1" y="3"/>
                    <a:pt x="3" y="3"/>
                  </a:cubicBezTo>
                  <a:cubicBezTo>
                    <a:pt x="4" y="3"/>
                    <a:pt x="7" y="3"/>
                    <a:pt x="7" y="3"/>
                  </a:cubicBezTo>
                  <a:cubicBezTo>
                    <a:pt x="5" y="5"/>
                    <a:pt x="7" y="6"/>
                    <a:pt x="9" y="7"/>
                  </a:cubicBezTo>
                  <a:cubicBezTo>
                    <a:pt x="9" y="7"/>
                    <a:pt x="9" y="5"/>
                    <a:pt x="10" y="5"/>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44" name="Freeform 766">
              <a:extLst>
                <a:ext uri="{FF2B5EF4-FFF2-40B4-BE49-F238E27FC236}">
                  <a16:creationId xmlns:a16="http://schemas.microsoft.com/office/drawing/2014/main" xmlns="" id="{6AF54873-C11C-4038-82C6-2758E72983C1}"/>
                </a:ext>
              </a:extLst>
            </p:cNvPr>
            <p:cNvSpPr>
              <a:spLocks/>
            </p:cNvSpPr>
            <p:nvPr/>
          </p:nvSpPr>
          <p:spPr bwMode="auto">
            <a:xfrm>
              <a:off x="11113228" y="7200132"/>
              <a:ext cx="119965" cy="34623"/>
            </a:xfrm>
            <a:custGeom>
              <a:avLst/>
              <a:gdLst>
                <a:gd name="T0" fmla="*/ 4 w 15"/>
                <a:gd name="T1" fmla="*/ 4 h 4"/>
                <a:gd name="T2" fmla="*/ 9 w 15"/>
                <a:gd name="T3" fmla="*/ 3 h 4"/>
                <a:gd name="T4" fmla="*/ 15 w 15"/>
                <a:gd name="T5" fmla="*/ 2 h 4"/>
                <a:gd name="T6" fmla="*/ 8 w 15"/>
                <a:gd name="T7" fmla="*/ 1 h 4"/>
                <a:gd name="T8" fmla="*/ 0 w 15"/>
                <a:gd name="T9" fmla="*/ 4 h 4"/>
                <a:gd name="T10" fmla="*/ 4 w 15"/>
                <a:gd name="T11" fmla="*/ 4 h 4"/>
                <a:gd name="T12" fmla="*/ 4 w 15"/>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5" h="4">
                  <a:moveTo>
                    <a:pt x="4" y="4"/>
                  </a:moveTo>
                  <a:cubicBezTo>
                    <a:pt x="6" y="3"/>
                    <a:pt x="7" y="2"/>
                    <a:pt x="9" y="3"/>
                  </a:cubicBezTo>
                  <a:cubicBezTo>
                    <a:pt x="10" y="3"/>
                    <a:pt x="14" y="4"/>
                    <a:pt x="15" y="2"/>
                  </a:cubicBezTo>
                  <a:cubicBezTo>
                    <a:pt x="15" y="3"/>
                    <a:pt x="9" y="0"/>
                    <a:pt x="8" y="1"/>
                  </a:cubicBezTo>
                  <a:cubicBezTo>
                    <a:pt x="5" y="2"/>
                    <a:pt x="1" y="0"/>
                    <a:pt x="0" y="4"/>
                  </a:cubicBezTo>
                  <a:cubicBezTo>
                    <a:pt x="2" y="4"/>
                    <a:pt x="3" y="4"/>
                    <a:pt x="4" y="4"/>
                  </a:cubicBezTo>
                  <a:cubicBezTo>
                    <a:pt x="5" y="4"/>
                    <a:pt x="4" y="4"/>
                    <a:pt x="4" y="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45" name="Freeform 767">
              <a:extLst>
                <a:ext uri="{FF2B5EF4-FFF2-40B4-BE49-F238E27FC236}">
                  <a16:creationId xmlns:a16="http://schemas.microsoft.com/office/drawing/2014/main" xmlns="" id="{4F6CA64A-8126-4497-B3DD-287E47C2158E}"/>
                </a:ext>
              </a:extLst>
            </p:cNvPr>
            <p:cNvSpPr>
              <a:spLocks/>
            </p:cNvSpPr>
            <p:nvPr/>
          </p:nvSpPr>
          <p:spPr bwMode="auto">
            <a:xfrm>
              <a:off x="11096870" y="6605779"/>
              <a:ext cx="479859" cy="577041"/>
            </a:xfrm>
            <a:custGeom>
              <a:avLst/>
              <a:gdLst>
                <a:gd name="T0" fmla="*/ 5 w 60"/>
                <a:gd name="T1" fmla="*/ 57 h 68"/>
                <a:gd name="T2" fmla="*/ 15 w 60"/>
                <a:gd name="T3" fmla="*/ 57 h 68"/>
                <a:gd name="T4" fmla="*/ 18 w 60"/>
                <a:gd name="T5" fmla="*/ 59 h 68"/>
                <a:gd name="T6" fmla="*/ 21 w 60"/>
                <a:gd name="T7" fmla="*/ 63 h 68"/>
                <a:gd name="T8" fmla="*/ 27 w 60"/>
                <a:gd name="T9" fmla="*/ 64 h 68"/>
                <a:gd name="T10" fmla="*/ 32 w 60"/>
                <a:gd name="T11" fmla="*/ 64 h 68"/>
                <a:gd name="T12" fmla="*/ 35 w 60"/>
                <a:gd name="T13" fmla="*/ 62 h 68"/>
                <a:gd name="T14" fmla="*/ 39 w 60"/>
                <a:gd name="T15" fmla="*/ 62 h 68"/>
                <a:gd name="T16" fmla="*/ 44 w 60"/>
                <a:gd name="T17" fmla="*/ 61 h 68"/>
                <a:gd name="T18" fmla="*/ 53 w 60"/>
                <a:gd name="T19" fmla="*/ 61 h 68"/>
                <a:gd name="T20" fmla="*/ 58 w 60"/>
                <a:gd name="T21" fmla="*/ 61 h 68"/>
                <a:gd name="T22" fmla="*/ 58 w 60"/>
                <a:gd name="T23" fmla="*/ 54 h 68"/>
                <a:gd name="T24" fmla="*/ 56 w 60"/>
                <a:gd name="T25" fmla="*/ 38 h 68"/>
                <a:gd name="T26" fmla="*/ 52 w 60"/>
                <a:gd name="T27" fmla="*/ 12 h 68"/>
                <a:gd name="T28" fmla="*/ 60 w 60"/>
                <a:gd name="T29" fmla="*/ 12 h 68"/>
                <a:gd name="T30" fmla="*/ 43 w 60"/>
                <a:gd name="T31" fmla="*/ 0 h 68"/>
                <a:gd name="T32" fmla="*/ 42 w 60"/>
                <a:gd name="T33" fmla="*/ 7 h 68"/>
                <a:gd name="T34" fmla="*/ 37 w 60"/>
                <a:gd name="T35" fmla="*/ 7 h 68"/>
                <a:gd name="T36" fmla="*/ 29 w 60"/>
                <a:gd name="T37" fmla="*/ 7 h 68"/>
                <a:gd name="T38" fmla="*/ 26 w 60"/>
                <a:gd name="T39" fmla="*/ 7 h 68"/>
                <a:gd name="T40" fmla="*/ 26 w 60"/>
                <a:gd name="T41" fmla="*/ 12 h 68"/>
                <a:gd name="T42" fmla="*/ 26 w 60"/>
                <a:gd name="T43" fmla="*/ 19 h 68"/>
                <a:gd name="T44" fmla="*/ 20 w 60"/>
                <a:gd name="T45" fmla="*/ 25 h 68"/>
                <a:gd name="T46" fmla="*/ 20 w 60"/>
                <a:gd name="T47" fmla="*/ 32 h 68"/>
                <a:gd name="T48" fmla="*/ 16 w 60"/>
                <a:gd name="T49" fmla="*/ 32 h 68"/>
                <a:gd name="T50" fmla="*/ 3 w 60"/>
                <a:gd name="T51" fmla="*/ 32 h 68"/>
                <a:gd name="T52" fmla="*/ 1 w 60"/>
                <a:gd name="T53" fmla="*/ 33 h 68"/>
                <a:gd name="T54" fmla="*/ 4 w 60"/>
                <a:gd name="T55" fmla="*/ 36 h 68"/>
                <a:gd name="T56" fmla="*/ 3 w 60"/>
                <a:gd name="T57" fmla="*/ 41 h 68"/>
                <a:gd name="T58" fmla="*/ 6 w 60"/>
                <a:gd name="T59" fmla="*/ 48 h 68"/>
                <a:gd name="T60" fmla="*/ 3 w 60"/>
                <a:gd name="T61" fmla="*/ 58 h 68"/>
                <a:gd name="T62" fmla="*/ 5 w 60"/>
                <a:gd name="T63" fmla="*/ 57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0" h="68">
                  <a:moveTo>
                    <a:pt x="5" y="57"/>
                  </a:moveTo>
                  <a:cubicBezTo>
                    <a:pt x="7" y="57"/>
                    <a:pt x="13" y="55"/>
                    <a:pt x="15" y="57"/>
                  </a:cubicBezTo>
                  <a:cubicBezTo>
                    <a:pt x="16" y="58"/>
                    <a:pt x="17" y="58"/>
                    <a:pt x="18" y="59"/>
                  </a:cubicBezTo>
                  <a:cubicBezTo>
                    <a:pt x="19" y="61"/>
                    <a:pt x="20" y="62"/>
                    <a:pt x="21" y="63"/>
                  </a:cubicBezTo>
                  <a:cubicBezTo>
                    <a:pt x="22" y="64"/>
                    <a:pt x="26" y="68"/>
                    <a:pt x="27" y="64"/>
                  </a:cubicBezTo>
                  <a:cubicBezTo>
                    <a:pt x="28" y="58"/>
                    <a:pt x="30" y="65"/>
                    <a:pt x="32" y="64"/>
                  </a:cubicBezTo>
                  <a:cubicBezTo>
                    <a:pt x="33" y="62"/>
                    <a:pt x="33" y="62"/>
                    <a:pt x="35" y="62"/>
                  </a:cubicBezTo>
                  <a:cubicBezTo>
                    <a:pt x="37" y="62"/>
                    <a:pt x="38" y="62"/>
                    <a:pt x="39" y="62"/>
                  </a:cubicBezTo>
                  <a:cubicBezTo>
                    <a:pt x="41" y="61"/>
                    <a:pt x="43" y="61"/>
                    <a:pt x="44" y="61"/>
                  </a:cubicBezTo>
                  <a:cubicBezTo>
                    <a:pt x="47" y="61"/>
                    <a:pt x="50" y="61"/>
                    <a:pt x="53" y="61"/>
                  </a:cubicBezTo>
                  <a:cubicBezTo>
                    <a:pt x="54" y="61"/>
                    <a:pt x="57" y="62"/>
                    <a:pt x="58" y="61"/>
                  </a:cubicBezTo>
                  <a:cubicBezTo>
                    <a:pt x="59" y="61"/>
                    <a:pt x="58" y="55"/>
                    <a:pt x="58" y="54"/>
                  </a:cubicBezTo>
                  <a:cubicBezTo>
                    <a:pt x="57" y="48"/>
                    <a:pt x="56" y="43"/>
                    <a:pt x="56" y="38"/>
                  </a:cubicBezTo>
                  <a:cubicBezTo>
                    <a:pt x="55" y="29"/>
                    <a:pt x="53" y="21"/>
                    <a:pt x="52" y="12"/>
                  </a:cubicBezTo>
                  <a:cubicBezTo>
                    <a:pt x="55" y="12"/>
                    <a:pt x="58" y="12"/>
                    <a:pt x="60" y="12"/>
                  </a:cubicBezTo>
                  <a:cubicBezTo>
                    <a:pt x="54" y="8"/>
                    <a:pt x="48" y="4"/>
                    <a:pt x="43" y="0"/>
                  </a:cubicBezTo>
                  <a:cubicBezTo>
                    <a:pt x="43" y="1"/>
                    <a:pt x="43" y="7"/>
                    <a:pt x="42" y="7"/>
                  </a:cubicBezTo>
                  <a:cubicBezTo>
                    <a:pt x="41" y="7"/>
                    <a:pt x="39" y="7"/>
                    <a:pt x="37" y="7"/>
                  </a:cubicBezTo>
                  <a:cubicBezTo>
                    <a:pt x="35" y="7"/>
                    <a:pt x="32" y="7"/>
                    <a:pt x="29" y="7"/>
                  </a:cubicBezTo>
                  <a:cubicBezTo>
                    <a:pt x="29" y="7"/>
                    <a:pt x="26" y="7"/>
                    <a:pt x="26" y="7"/>
                  </a:cubicBezTo>
                  <a:cubicBezTo>
                    <a:pt x="25" y="8"/>
                    <a:pt x="26" y="11"/>
                    <a:pt x="26" y="12"/>
                  </a:cubicBezTo>
                  <a:cubicBezTo>
                    <a:pt x="26" y="14"/>
                    <a:pt x="26" y="17"/>
                    <a:pt x="26" y="19"/>
                  </a:cubicBezTo>
                  <a:cubicBezTo>
                    <a:pt x="26" y="22"/>
                    <a:pt x="20" y="21"/>
                    <a:pt x="20" y="25"/>
                  </a:cubicBezTo>
                  <a:cubicBezTo>
                    <a:pt x="20" y="26"/>
                    <a:pt x="21" y="31"/>
                    <a:pt x="20" y="32"/>
                  </a:cubicBezTo>
                  <a:cubicBezTo>
                    <a:pt x="20" y="32"/>
                    <a:pt x="17" y="32"/>
                    <a:pt x="16" y="32"/>
                  </a:cubicBezTo>
                  <a:cubicBezTo>
                    <a:pt x="12" y="32"/>
                    <a:pt x="7" y="32"/>
                    <a:pt x="3" y="32"/>
                  </a:cubicBezTo>
                  <a:cubicBezTo>
                    <a:pt x="2" y="32"/>
                    <a:pt x="0" y="31"/>
                    <a:pt x="1" y="33"/>
                  </a:cubicBezTo>
                  <a:cubicBezTo>
                    <a:pt x="2" y="34"/>
                    <a:pt x="3" y="35"/>
                    <a:pt x="4" y="36"/>
                  </a:cubicBezTo>
                  <a:cubicBezTo>
                    <a:pt x="5" y="38"/>
                    <a:pt x="4" y="40"/>
                    <a:pt x="3" y="41"/>
                  </a:cubicBezTo>
                  <a:cubicBezTo>
                    <a:pt x="3" y="44"/>
                    <a:pt x="6" y="45"/>
                    <a:pt x="6" y="48"/>
                  </a:cubicBezTo>
                  <a:cubicBezTo>
                    <a:pt x="7" y="51"/>
                    <a:pt x="4" y="55"/>
                    <a:pt x="3" y="58"/>
                  </a:cubicBezTo>
                  <a:cubicBezTo>
                    <a:pt x="4" y="58"/>
                    <a:pt x="4" y="57"/>
                    <a:pt x="5" y="57"/>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46" name="Freeform 768">
              <a:extLst>
                <a:ext uri="{FF2B5EF4-FFF2-40B4-BE49-F238E27FC236}">
                  <a16:creationId xmlns:a16="http://schemas.microsoft.com/office/drawing/2014/main" xmlns="" id="{E950A624-21A1-4AE2-BF6B-F75B60BD83B4}"/>
                </a:ext>
              </a:extLst>
            </p:cNvPr>
            <p:cNvSpPr>
              <a:spLocks/>
            </p:cNvSpPr>
            <p:nvPr/>
          </p:nvSpPr>
          <p:spPr bwMode="auto">
            <a:xfrm>
              <a:off x="11096870" y="7081837"/>
              <a:ext cx="231750" cy="193312"/>
            </a:xfrm>
            <a:custGeom>
              <a:avLst/>
              <a:gdLst>
                <a:gd name="T0" fmla="*/ 8 w 29"/>
                <a:gd name="T1" fmla="*/ 22 h 23"/>
                <a:gd name="T2" fmla="*/ 10 w 29"/>
                <a:gd name="T3" fmla="*/ 21 h 23"/>
                <a:gd name="T4" fmla="*/ 15 w 29"/>
                <a:gd name="T5" fmla="*/ 21 h 23"/>
                <a:gd name="T6" fmla="*/ 23 w 29"/>
                <a:gd name="T7" fmla="*/ 21 h 23"/>
                <a:gd name="T8" fmla="*/ 27 w 29"/>
                <a:gd name="T9" fmla="*/ 22 h 23"/>
                <a:gd name="T10" fmla="*/ 29 w 29"/>
                <a:gd name="T11" fmla="*/ 19 h 23"/>
                <a:gd name="T12" fmla="*/ 25 w 29"/>
                <a:gd name="T13" fmla="*/ 14 h 23"/>
                <a:gd name="T14" fmla="*/ 25 w 29"/>
                <a:gd name="T15" fmla="*/ 10 h 23"/>
                <a:gd name="T16" fmla="*/ 19 w 29"/>
                <a:gd name="T17" fmla="*/ 4 h 23"/>
                <a:gd name="T18" fmla="*/ 9 w 29"/>
                <a:gd name="T19" fmla="*/ 1 h 23"/>
                <a:gd name="T20" fmla="*/ 5 w 29"/>
                <a:gd name="T21" fmla="*/ 1 h 23"/>
                <a:gd name="T22" fmla="*/ 2 w 29"/>
                <a:gd name="T23" fmla="*/ 6 h 23"/>
                <a:gd name="T24" fmla="*/ 1 w 29"/>
                <a:gd name="T25" fmla="*/ 10 h 23"/>
                <a:gd name="T26" fmla="*/ 2 w 29"/>
                <a:gd name="T27" fmla="*/ 12 h 23"/>
                <a:gd name="T28" fmla="*/ 2 w 29"/>
                <a:gd name="T29" fmla="*/ 14 h 23"/>
                <a:gd name="T30" fmla="*/ 4 w 29"/>
                <a:gd name="T31" fmla="*/ 15 h 23"/>
                <a:gd name="T32" fmla="*/ 9 w 29"/>
                <a:gd name="T33" fmla="*/ 15 h 23"/>
                <a:gd name="T34" fmla="*/ 10 w 29"/>
                <a:gd name="T35" fmla="*/ 14 h 23"/>
                <a:gd name="T36" fmla="*/ 17 w 29"/>
                <a:gd name="T37" fmla="*/ 16 h 23"/>
                <a:gd name="T38" fmla="*/ 11 w 29"/>
                <a:gd name="T39" fmla="*/ 17 h 23"/>
                <a:gd name="T40" fmla="*/ 6 w 29"/>
                <a:gd name="T41" fmla="*/ 18 h 23"/>
                <a:gd name="T42" fmla="*/ 3 w 29"/>
                <a:gd name="T43" fmla="*/ 21 h 23"/>
                <a:gd name="T44" fmla="*/ 5 w 29"/>
                <a:gd name="T45" fmla="*/ 21 h 23"/>
                <a:gd name="T46" fmla="*/ 8 w 29"/>
                <a:gd name="T47" fmla="*/ 2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 h="23">
                  <a:moveTo>
                    <a:pt x="8" y="22"/>
                  </a:moveTo>
                  <a:cubicBezTo>
                    <a:pt x="9" y="22"/>
                    <a:pt x="9" y="21"/>
                    <a:pt x="10" y="21"/>
                  </a:cubicBezTo>
                  <a:cubicBezTo>
                    <a:pt x="12" y="21"/>
                    <a:pt x="13" y="21"/>
                    <a:pt x="15" y="21"/>
                  </a:cubicBezTo>
                  <a:cubicBezTo>
                    <a:pt x="17" y="21"/>
                    <a:pt x="20" y="20"/>
                    <a:pt x="23" y="21"/>
                  </a:cubicBezTo>
                  <a:cubicBezTo>
                    <a:pt x="24" y="22"/>
                    <a:pt x="25" y="23"/>
                    <a:pt x="27" y="22"/>
                  </a:cubicBezTo>
                  <a:cubicBezTo>
                    <a:pt x="29" y="22"/>
                    <a:pt x="29" y="21"/>
                    <a:pt x="29" y="19"/>
                  </a:cubicBezTo>
                  <a:cubicBezTo>
                    <a:pt x="29" y="17"/>
                    <a:pt x="25" y="16"/>
                    <a:pt x="25" y="14"/>
                  </a:cubicBezTo>
                  <a:cubicBezTo>
                    <a:pt x="25" y="14"/>
                    <a:pt x="25" y="10"/>
                    <a:pt x="25" y="10"/>
                  </a:cubicBezTo>
                  <a:cubicBezTo>
                    <a:pt x="24" y="10"/>
                    <a:pt x="20" y="5"/>
                    <a:pt x="19" y="4"/>
                  </a:cubicBezTo>
                  <a:cubicBezTo>
                    <a:pt x="16" y="1"/>
                    <a:pt x="13" y="0"/>
                    <a:pt x="9" y="1"/>
                  </a:cubicBezTo>
                  <a:cubicBezTo>
                    <a:pt x="8" y="1"/>
                    <a:pt x="5" y="0"/>
                    <a:pt x="5" y="1"/>
                  </a:cubicBezTo>
                  <a:cubicBezTo>
                    <a:pt x="4" y="2"/>
                    <a:pt x="2" y="4"/>
                    <a:pt x="2" y="6"/>
                  </a:cubicBezTo>
                  <a:cubicBezTo>
                    <a:pt x="3" y="8"/>
                    <a:pt x="3" y="9"/>
                    <a:pt x="1" y="10"/>
                  </a:cubicBezTo>
                  <a:cubicBezTo>
                    <a:pt x="0" y="10"/>
                    <a:pt x="3" y="12"/>
                    <a:pt x="2" y="12"/>
                  </a:cubicBezTo>
                  <a:cubicBezTo>
                    <a:pt x="4" y="13"/>
                    <a:pt x="2" y="13"/>
                    <a:pt x="2" y="14"/>
                  </a:cubicBezTo>
                  <a:cubicBezTo>
                    <a:pt x="2" y="14"/>
                    <a:pt x="3" y="15"/>
                    <a:pt x="4" y="15"/>
                  </a:cubicBezTo>
                  <a:cubicBezTo>
                    <a:pt x="4" y="16"/>
                    <a:pt x="8" y="15"/>
                    <a:pt x="9" y="15"/>
                  </a:cubicBezTo>
                  <a:cubicBezTo>
                    <a:pt x="10" y="15"/>
                    <a:pt x="10" y="14"/>
                    <a:pt x="10" y="14"/>
                  </a:cubicBezTo>
                  <a:cubicBezTo>
                    <a:pt x="11" y="14"/>
                    <a:pt x="17" y="17"/>
                    <a:pt x="17" y="16"/>
                  </a:cubicBezTo>
                  <a:cubicBezTo>
                    <a:pt x="16" y="18"/>
                    <a:pt x="12" y="17"/>
                    <a:pt x="11" y="17"/>
                  </a:cubicBezTo>
                  <a:cubicBezTo>
                    <a:pt x="9" y="16"/>
                    <a:pt x="8" y="18"/>
                    <a:pt x="6" y="18"/>
                  </a:cubicBezTo>
                  <a:cubicBezTo>
                    <a:pt x="3" y="18"/>
                    <a:pt x="1" y="18"/>
                    <a:pt x="3" y="21"/>
                  </a:cubicBezTo>
                  <a:cubicBezTo>
                    <a:pt x="3" y="22"/>
                    <a:pt x="4" y="21"/>
                    <a:pt x="5" y="21"/>
                  </a:cubicBezTo>
                  <a:cubicBezTo>
                    <a:pt x="6" y="21"/>
                    <a:pt x="7" y="22"/>
                    <a:pt x="8" y="2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47" name="Freeform 769">
              <a:extLst>
                <a:ext uri="{FF2B5EF4-FFF2-40B4-BE49-F238E27FC236}">
                  <a16:creationId xmlns:a16="http://schemas.microsoft.com/office/drawing/2014/main" xmlns="" id="{64C4F6B9-408C-4C5B-8E22-9FEDAD4A5C99}"/>
                </a:ext>
              </a:extLst>
            </p:cNvPr>
            <p:cNvSpPr>
              <a:spLocks/>
            </p:cNvSpPr>
            <p:nvPr/>
          </p:nvSpPr>
          <p:spPr bwMode="auto">
            <a:xfrm>
              <a:off x="11298630" y="6700989"/>
              <a:ext cx="670712" cy="660715"/>
            </a:xfrm>
            <a:custGeom>
              <a:avLst/>
              <a:gdLst>
                <a:gd name="T0" fmla="*/ 27 w 84"/>
                <a:gd name="T1" fmla="*/ 1 h 78"/>
                <a:gd name="T2" fmla="*/ 33 w 84"/>
                <a:gd name="T3" fmla="*/ 45 h 78"/>
                <a:gd name="T4" fmla="*/ 32 w 84"/>
                <a:gd name="T5" fmla="*/ 50 h 78"/>
                <a:gd name="T6" fmla="*/ 19 w 84"/>
                <a:gd name="T7" fmla="*/ 50 h 78"/>
                <a:gd name="T8" fmla="*/ 15 w 84"/>
                <a:gd name="T9" fmla="*/ 50 h 78"/>
                <a:gd name="T10" fmla="*/ 12 w 84"/>
                <a:gd name="T11" fmla="*/ 51 h 78"/>
                <a:gd name="T12" fmla="*/ 8 w 84"/>
                <a:gd name="T13" fmla="*/ 51 h 78"/>
                <a:gd name="T14" fmla="*/ 6 w 84"/>
                <a:gd name="T15" fmla="*/ 52 h 78"/>
                <a:gd name="T16" fmla="*/ 3 w 84"/>
                <a:gd name="T17" fmla="*/ 50 h 78"/>
                <a:gd name="T18" fmla="*/ 0 w 84"/>
                <a:gd name="T19" fmla="*/ 55 h 78"/>
                <a:gd name="T20" fmla="*/ 0 w 84"/>
                <a:gd name="T21" fmla="*/ 59 h 78"/>
                <a:gd name="T22" fmla="*/ 3 w 84"/>
                <a:gd name="T23" fmla="*/ 63 h 78"/>
                <a:gd name="T24" fmla="*/ 4 w 84"/>
                <a:gd name="T25" fmla="*/ 67 h 78"/>
                <a:gd name="T26" fmla="*/ 7 w 84"/>
                <a:gd name="T27" fmla="*/ 68 h 78"/>
                <a:gd name="T28" fmla="*/ 11 w 84"/>
                <a:gd name="T29" fmla="*/ 68 h 78"/>
                <a:gd name="T30" fmla="*/ 15 w 84"/>
                <a:gd name="T31" fmla="*/ 66 h 78"/>
                <a:gd name="T32" fmla="*/ 20 w 84"/>
                <a:gd name="T33" fmla="*/ 75 h 78"/>
                <a:gd name="T34" fmla="*/ 20 w 84"/>
                <a:gd name="T35" fmla="*/ 77 h 78"/>
                <a:gd name="T36" fmla="*/ 23 w 84"/>
                <a:gd name="T37" fmla="*/ 77 h 78"/>
                <a:gd name="T38" fmla="*/ 27 w 84"/>
                <a:gd name="T39" fmla="*/ 77 h 78"/>
                <a:gd name="T40" fmla="*/ 30 w 84"/>
                <a:gd name="T41" fmla="*/ 77 h 78"/>
                <a:gd name="T42" fmla="*/ 35 w 84"/>
                <a:gd name="T43" fmla="*/ 71 h 78"/>
                <a:gd name="T44" fmla="*/ 35 w 84"/>
                <a:gd name="T45" fmla="*/ 69 h 78"/>
                <a:gd name="T46" fmla="*/ 39 w 84"/>
                <a:gd name="T47" fmla="*/ 67 h 78"/>
                <a:gd name="T48" fmla="*/ 40 w 84"/>
                <a:gd name="T49" fmla="*/ 63 h 78"/>
                <a:gd name="T50" fmla="*/ 42 w 84"/>
                <a:gd name="T51" fmla="*/ 62 h 78"/>
                <a:gd name="T52" fmla="*/ 49 w 84"/>
                <a:gd name="T53" fmla="*/ 57 h 78"/>
                <a:gd name="T54" fmla="*/ 51 w 84"/>
                <a:gd name="T55" fmla="*/ 57 h 78"/>
                <a:gd name="T56" fmla="*/ 52 w 84"/>
                <a:gd name="T57" fmla="*/ 56 h 78"/>
                <a:gd name="T58" fmla="*/ 55 w 84"/>
                <a:gd name="T59" fmla="*/ 54 h 78"/>
                <a:gd name="T60" fmla="*/ 65 w 84"/>
                <a:gd name="T61" fmla="*/ 53 h 78"/>
                <a:gd name="T62" fmla="*/ 70 w 84"/>
                <a:gd name="T63" fmla="*/ 52 h 78"/>
                <a:gd name="T64" fmla="*/ 78 w 84"/>
                <a:gd name="T65" fmla="*/ 51 h 78"/>
                <a:gd name="T66" fmla="*/ 82 w 84"/>
                <a:gd name="T67" fmla="*/ 31 h 78"/>
                <a:gd name="T68" fmla="*/ 77 w 84"/>
                <a:gd name="T69" fmla="*/ 32 h 78"/>
                <a:gd name="T70" fmla="*/ 77 w 84"/>
                <a:gd name="T71" fmla="*/ 28 h 78"/>
                <a:gd name="T72" fmla="*/ 70 w 84"/>
                <a:gd name="T73" fmla="*/ 26 h 78"/>
                <a:gd name="T74" fmla="*/ 66 w 84"/>
                <a:gd name="T75" fmla="*/ 22 h 78"/>
                <a:gd name="T76" fmla="*/ 63 w 84"/>
                <a:gd name="T77" fmla="*/ 20 h 78"/>
                <a:gd name="T78" fmla="*/ 56 w 84"/>
                <a:gd name="T79" fmla="*/ 14 h 78"/>
                <a:gd name="T80" fmla="*/ 39 w 84"/>
                <a:gd name="T81" fmla="*/ 3 h 78"/>
                <a:gd name="T82" fmla="*/ 35 w 84"/>
                <a:gd name="T83" fmla="*/ 1 h 78"/>
                <a:gd name="T84" fmla="*/ 27 w 84"/>
                <a:gd name="T85" fmla="*/ 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4" h="78">
                  <a:moveTo>
                    <a:pt x="27" y="1"/>
                  </a:moveTo>
                  <a:cubicBezTo>
                    <a:pt x="29" y="16"/>
                    <a:pt x="31" y="31"/>
                    <a:pt x="33" y="45"/>
                  </a:cubicBezTo>
                  <a:cubicBezTo>
                    <a:pt x="33" y="47"/>
                    <a:pt x="35" y="50"/>
                    <a:pt x="32" y="50"/>
                  </a:cubicBezTo>
                  <a:cubicBezTo>
                    <a:pt x="28" y="50"/>
                    <a:pt x="23" y="50"/>
                    <a:pt x="19" y="50"/>
                  </a:cubicBezTo>
                  <a:cubicBezTo>
                    <a:pt x="17" y="50"/>
                    <a:pt x="16" y="50"/>
                    <a:pt x="15" y="50"/>
                  </a:cubicBezTo>
                  <a:cubicBezTo>
                    <a:pt x="14" y="50"/>
                    <a:pt x="13" y="51"/>
                    <a:pt x="12" y="51"/>
                  </a:cubicBezTo>
                  <a:cubicBezTo>
                    <a:pt x="11" y="52"/>
                    <a:pt x="10" y="51"/>
                    <a:pt x="8" y="51"/>
                  </a:cubicBezTo>
                  <a:cubicBezTo>
                    <a:pt x="7" y="51"/>
                    <a:pt x="7" y="53"/>
                    <a:pt x="6" y="52"/>
                  </a:cubicBezTo>
                  <a:cubicBezTo>
                    <a:pt x="5" y="52"/>
                    <a:pt x="4" y="50"/>
                    <a:pt x="3" y="50"/>
                  </a:cubicBezTo>
                  <a:cubicBezTo>
                    <a:pt x="2" y="50"/>
                    <a:pt x="2" y="56"/>
                    <a:pt x="0" y="55"/>
                  </a:cubicBezTo>
                  <a:cubicBezTo>
                    <a:pt x="0" y="56"/>
                    <a:pt x="0" y="58"/>
                    <a:pt x="0" y="59"/>
                  </a:cubicBezTo>
                  <a:cubicBezTo>
                    <a:pt x="0" y="61"/>
                    <a:pt x="2" y="61"/>
                    <a:pt x="3" y="63"/>
                  </a:cubicBezTo>
                  <a:cubicBezTo>
                    <a:pt x="4" y="64"/>
                    <a:pt x="3" y="66"/>
                    <a:pt x="4" y="67"/>
                  </a:cubicBezTo>
                  <a:cubicBezTo>
                    <a:pt x="5" y="69"/>
                    <a:pt x="6" y="67"/>
                    <a:pt x="7" y="68"/>
                  </a:cubicBezTo>
                  <a:cubicBezTo>
                    <a:pt x="7" y="69"/>
                    <a:pt x="10" y="68"/>
                    <a:pt x="11" y="68"/>
                  </a:cubicBezTo>
                  <a:cubicBezTo>
                    <a:pt x="12" y="68"/>
                    <a:pt x="14" y="66"/>
                    <a:pt x="15" y="66"/>
                  </a:cubicBezTo>
                  <a:cubicBezTo>
                    <a:pt x="17" y="68"/>
                    <a:pt x="18" y="73"/>
                    <a:pt x="20" y="75"/>
                  </a:cubicBezTo>
                  <a:cubicBezTo>
                    <a:pt x="20" y="75"/>
                    <a:pt x="19" y="77"/>
                    <a:pt x="20" y="77"/>
                  </a:cubicBezTo>
                  <a:cubicBezTo>
                    <a:pt x="21" y="78"/>
                    <a:pt x="22" y="76"/>
                    <a:pt x="23" y="77"/>
                  </a:cubicBezTo>
                  <a:cubicBezTo>
                    <a:pt x="24" y="78"/>
                    <a:pt x="26" y="78"/>
                    <a:pt x="27" y="77"/>
                  </a:cubicBezTo>
                  <a:cubicBezTo>
                    <a:pt x="29" y="75"/>
                    <a:pt x="29" y="77"/>
                    <a:pt x="30" y="77"/>
                  </a:cubicBezTo>
                  <a:cubicBezTo>
                    <a:pt x="33" y="77"/>
                    <a:pt x="35" y="73"/>
                    <a:pt x="35" y="71"/>
                  </a:cubicBezTo>
                  <a:cubicBezTo>
                    <a:pt x="35" y="70"/>
                    <a:pt x="33" y="70"/>
                    <a:pt x="35" y="69"/>
                  </a:cubicBezTo>
                  <a:cubicBezTo>
                    <a:pt x="36" y="68"/>
                    <a:pt x="38" y="69"/>
                    <a:pt x="39" y="67"/>
                  </a:cubicBezTo>
                  <a:cubicBezTo>
                    <a:pt x="39" y="66"/>
                    <a:pt x="40" y="64"/>
                    <a:pt x="40" y="63"/>
                  </a:cubicBezTo>
                  <a:cubicBezTo>
                    <a:pt x="41" y="61"/>
                    <a:pt x="41" y="60"/>
                    <a:pt x="42" y="62"/>
                  </a:cubicBezTo>
                  <a:cubicBezTo>
                    <a:pt x="45" y="64"/>
                    <a:pt x="47" y="56"/>
                    <a:pt x="49" y="57"/>
                  </a:cubicBezTo>
                  <a:cubicBezTo>
                    <a:pt x="50" y="57"/>
                    <a:pt x="50" y="57"/>
                    <a:pt x="51" y="57"/>
                  </a:cubicBezTo>
                  <a:cubicBezTo>
                    <a:pt x="51" y="57"/>
                    <a:pt x="52" y="56"/>
                    <a:pt x="52" y="56"/>
                  </a:cubicBezTo>
                  <a:cubicBezTo>
                    <a:pt x="53" y="55"/>
                    <a:pt x="54" y="55"/>
                    <a:pt x="55" y="54"/>
                  </a:cubicBezTo>
                  <a:cubicBezTo>
                    <a:pt x="58" y="51"/>
                    <a:pt x="61" y="54"/>
                    <a:pt x="65" y="53"/>
                  </a:cubicBezTo>
                  <a:cubicBezTo>
                    <a:pt x="67" y="53"/>
                    <a:pt x="68" y="52"/>
                    <a:pt x="70" y="52"/>
                  </a:cubicBezTo>
                  <a:cubicBezTo>
                    <a:pt x="73" y="52"/>
                    <a:pt x="76" y="52"/>
                    <a:pt x="78" y="51"/>
                  </a:cubicBezTo>
                  <a:cubicBezTo>
                    <a:pt x="84" y="49"/>
                    <a:pt x="82" y="36"/>
                    <a:pt x="82" y="31"/>
                  </a:cubicBezTo>
                  <a:cubicBezTo>
                    <a:pt x="81" y="32"/>
                    <a:pt x="78" y="34"/>
                    <a:pt x="77" y="32"/>
                  </a:cubicBezTo>
                  <a:cubicBezTo>
                    <a:pt x="76" y="31"/>
                    <a:pt x="78" y="29"/>
                    <a:pt x="77" y="28"/>
                  </a:cubicBezTo>
                  <a:cubicBezTo>
                    <a:pt x="76" y="26"/>
                    <a:pt x="72" y="27"/>
                    <a:pt x="70" y="26"/>
                  </a:cubicBezTo>
                  <a:cubicBezTo>
                    <a:pt x="68" y="26"/>
                    <a:pt x="67" y="23"/>
                    <a:pt x="66" y="22"/>
                  </a:cubicBezTo>
                  <a:cubicBezTo>
                    <a:pt x="66" y="21"/>
                    <a:pt x="65" y="20"/>
                    <a:pt x="63" y="20"/>
                  </a:cubicBezTo>
                  <a:cubicBezTo>
                    <a:pt x="61" y="18"/>
                    <a:pt x="58" y="16"/>
                    <a:pt x="56" y="14"/>
                  </a:cubicBezTo>
                  <a:cubicBezTo>
                    <a:pt x="50" y="11"/>
                    <a:pt x="44" y="7"/>
                    <a:pt x="39" y="3"/>
                  </a:cubicBezTo>
                  <a:cubicBezTo>
                    <a:pt x="38" y="3"/>
                    <a:pt x="36" y="1"/>
                    <a:pt x="35" y="1"/>
                  </a:cubicBezTo>
                  <a:cubicBezTo>
                    <a:pt x="33" y="0"/>
                    <a:pt x="30" y="1"/>
                    <a:pt x="27"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48" name="Freeform 770">
              <a:extLst>
                <a:ext uri="{FF2B5EF4-FFF2-40B4-BE49-F238E27FC236}">
                  <a16:creationId xmlns:a16="http://schemas.microsoft.com/office/drawing/2014/main" xmlns="" id="{F79243A6-3E67-49FE-A6E8-83AC0F84C455}"/>
                </a:ext>
              </a:extLst>
            </p:cNvPr>
            <p:cNvSpPr>
              <a:spLocks/>
            </p:cNvSpPr>
            <p:nvPr/>
          </p:nvSpPr>
          <p:spPr bwMode="auto">
            <a:xfrm>
              <a:off x="12735484" y="6395156"/>
              <a:ext cx="441689" cy="455864"/>
            </a:xfrm>
            <a:custGeom>
              <a:avLst/>
              <a:gdLst>
                <a:gd name="T0" fmla="*/ 45 w 55"/>
                <a:gd name="T1" fmla="*/ 54 h 54"/>
                <a:gd name="T2" fmla="*/ 48 w 55"/>
                <a:gd name="T3" fmla="*/ 51 h 54"/>
                <a:gd name="T4" fmla="*/ 51 w 55"/>
                <a:gd name="T5" fmla="*/ 48 h 54"/>
                <a:gd name="T6" fmla="*/ 54 w 55"/>
                <a:gd name="T7" fmla="*/ 44 h 54"/>
                <a:gd name="T8" fmla="*/ 55 w 55"/>
                <a:gd name="T9" fmla="*/ 42 h 54"/>
                <a:gd name="T10" fmla="*/ 50 w 55"/>
                <a:gd name="T11" fmla="*/ 36 h 54"/>
                <a:gd name="T12" fmla="*/ 45 w 55"/>
                <a:gd name="T13" fmla="*/ 25 h 54"/>
                <a:gd name="T14" fmla="*/ 40 w 55"/>
                <a:gd name="T15" fmla="*/ 16 h 54"/>
                <a:gd name="T16" fmla="*/ 38 w 55"/>
                <a:gd name="T17" fmla="*/ 8 h 54"/>
                <a:gd name="T18" fmla="*/ 47 w 55"/>
                <a:gd name="T19" fmla="*/ 22 h 54"/>
                <a:gd name="T20" fmla="*/ 49 w 55"/>
                <a:gd name="T21" fmla="*/ 19 h 54"/>
                <a:gd name="T22" fmla="*/ 48 w 55"/>
                <a:gd name="T23" fmla="*/ 14 h 54"/>
                <a:gd name="T24" fmla="*/ 47 w 55"/>
                <a:gd name="T25" fmla="*/ 2 h 54"/>
                <a:gd name="T26" fmla="*/ 38 w 55"/>
                <a:gd name="T27" fmla="*/ 2 h 54"/>
                <a:gd name="T28" fmla="*/ 25 w 55"/>
                <a:gd name="T29" fmla="*/ 3 h 54"/>
                <a:gd name="T30" fmla="*/ 16 w 55"/>
                <a:gd name="T31" fmla="*/ 3 h 54"/>
                <a:gd name="T32" fmla="*/ 4 w 55"/>
                <a:gd name="T33" fmla="*/ 1 h 54"/>
                <a:gd name="T34" fmla="*/ 3 w 55"/>
                <a:gd name="T35" fmla="*/ 0 h 54"/>
                <a:gd name="T36" fmla="*/ 1 w 55"/>
                <a:gd name="T37" fmla="*/ 3 h 54"/>
                <a:gd name="T38" fmla="*/ 2 w 55"/>
                <a:gd name="T39" fmla="*/ 7 h 54"/>
                <a:gd name="T40" fmla="*/ 1 w 55"/>
                <a:gd name="T41" fmla="*/ 11 h 54"/>
                <a:gd name="T42" fmla="*/ 2 w 55"/>
                <a:gd name="T43" fmla="*/ 13 h 54"/>
                <a:gd name="T44" fmla="*/ 2 w 55"/>
                <a:gd name="T45" fmla="*/ 25 h 54"/>
                <a:gd name="T46" fmla="*/ 2 w 55"/>
                <a:gd name="T47" fmla="*/ 52 h 54"/>
                <a:gd name="T48" fmla="*/ 34 w 55"/>
                <a:gd name="T49" fmla="*/ 52 h 54"/>
                <a:gd name="T50" fmla="*/ 40 w 55"/>
                <a:gd name="T51" fmla="*/ 52 h 54"/>
                <a:gd name="T52" fmla="*/ 45 w 55"/>
                <a:gd name="T53"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54">
                  <a:moveTo>
                    <a:pt x="45" y="54"/>
                  </a:moveTo>
                  <a:cubicBezTo>
                    <a:pt x="46" y="54"/>
                    <a:pt x="46" y="51"/>
                    <a:pt x="48" y="51"/>
                  </a:cubicBezTo>
                  <a:cubicBezTo>
                    <a:pt x="51" y="51"/>
                    <a:pt x="49" y="49"/>
                    <a:pt x="51" y="48"/>
                  </a:cubicBezTo>
                  <a:cubicBezTo>
                    <a:pt x="54" y="47"/>
                    <a:pt x="54" y="47"/>
                    <a:pt x="54" y="44"/>
                  </a:cubicBezTo>
                  <a:cubicBezTo>
                    <a:pt x="53" y="42"/>
                    <a:pt x="53" y="42"/>
                    <a:pt x="55" y="42"/>
                  </a:cubicBezTo>
                  <a:cubicBezTo>
                    <a:pt x="54" y="42"/>
                    <a:pt x="51" y="37"/>
                    <a:pt x="50" y="36"/>
                  </a:cubicBezTo>
                  <a:cubicBezTo>
                    <a:pt x="49" y="32"/>
                    <a:pt x="47" y="28"/>
                    <a:pt x="45" y="25"/>
                  </a:cubicBezTo>
                  <a:cubicBezTo>
                    <a:pt x="43" y="22"/>
                    <a:pt x="42" y="18"/>
                    <a:pt x="40" y="16"/>
                  </a:cubicBezTo>
                  <a:cubicBezTo>
                    <a:pt x="39" y="15"/>
                    <a:pt x="37" y="9"/>
                    <a:pt x="38" y="8"/>
                  </a:cubicBezTo>
                  <a:cubicBezTo>
                    <a:pt x="38" y="8"/>
                    <a:pt x="46" y="22"/>
                    <a:pt x="47" y="22"/>
                  </a:cubicBezTo>
                  <a:cubicBezTo>
                    <a:pt x="48" y="22"/>
                    <a:pt x="49" y="19"/>
                    <a:pt x="49" y="19"/>
                  </a:cubicBezTo>
                  <a:cubicBezTo>
                    <a:pt x="49" y="17"/>
                    <a:pt x="49" y="15"/>
                    <a:pt x="48" y="14"/>
                  </a:cubicBezTo>
                  <a:cubicBezTo>
                    <a:pt x="48" y="10"/>
                    <a:pt x="47" y="6"/>
                    <a:pt x="47" y="2"/>
                  </a:cubicBezTo>
                  <a:cubicBezTo>
                    <a:pt x="45" y="4"/>
                    <a:pt x="40" y="4"/>
                    <a:pt x="38" y="2"/>
                  </a:cubicBezTo>
                  <a:cubicBezTo>
                    <a:pt x="34" y="0"/>
                    <a:pt x="29" y="1"/>
                    <a:pt x="25" y="3"/>
                  </a:cubicBezTo>
                  <a:cubicBezTo>
                    <a:pt x="22" y="5"/>
                    <a:pt x="19" y="4"/>
                    <a:pt x="16" y="3"/>
                  </a:cubicBezTo>
                  <a:cubicBezTo>
                    <a:pt x="12" y="2"/>
                    <a:pt x="8" y="2"/>
                    <a:pt x="4" y="1"/>
                  </a:cubicBezTo>
                  <a:cubicBezTo>
                    <a:pt x="4" y="1"/>
                    <a:pt x="3" y="0"/>
                    <a:pt x="3" y="0"/>
                  </a:cubicBezTo>
                  <a:cubicBezTo>
                    <a:pt x="2" y="1"/>
                    <a:pt x="2" y="2"/>
                    <a:pt x="1" y="3"/>
                  </a:cubicBezTo>
                  <a:cubicBezTo>
                    <a:pt x="0" y="4"/>
                    <a:pt x="3" y="5"/>
                    <a:pt x="2" y="7"/>
                  </a:cubicBezTo>
                  <a:cubicBezTo>
                    <a:pt x="1" y="8"/>
                    <a:pt x="1" y="9"/>
                    <a:pt x="1" y="11"/>
                  </a:cubicBezTo>
                  <a:cubicBezTo>
                    <a:pt x="2" y="11"/>
                    <a:pt x="2" y="12"/>
                    <a:pt x="2" y="13"/>
                  </a:cubicBezTo>
                  <a:cubicBezTo>
                    <a:pt x="2" y="17"/>
                    <a:pt x="2" y="21"/>
                    <a:pt x="2" y="25"/>
                  </a:cubicBezTo>
                  <a:cubicBezTo>
                    <a:pt x="2" y="28"/>
                    <a:pt x="2" y="52"/>
                    <a:pt x="2" y="52"/>
                  </a:cubicBezTo>
                  <a:cubicBezTo>
                    <a:pt x="13" y="52"/>
                    <a:pt x="23" y="52"/>
                    <a:pt x="34" y="52"/>
                  </a:cubicBezTo>
                  <a:cubicBezTo>
                    <a:pt x="36" y="52"/>
                    <a:pt x="38" y="52"/>
                    <a:pt x="40" y="52"/>
                  </a:cubicBezTo>
                  <a:cubicBezTo>
                    <a:pt x="42" y="52"/>
                    <a:pt x="43" y="54"/>
                    <a:pt x="45" y="5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49" name="Freeform 771">
              <a:extLst>
                <a:ext uri="{FF2B5EF4-FFF2-40B4-BE49-F238E27FC236}">
                  <a16:creationId xmlns:a16="http://schemas.microsoft.com/office/drawing/2014/main" xmlns="" id="{A5EABD0A-DB1F-42EE-B32F-A353E69BE60D}"/>
                </a:ext>
              </a:extLst>
            </p:cNvPr>
            <p:cNvSpPr>
              <a:spLocks/>
            </p:cNvSpPr>
            <p:nvPr/>
          </p:nvSpPr>
          <p:spPr bwMode="auto">
            <a:xfrm>
              <a:off x="12081128" y="6132604"/>
              <a:ext cx="160865" cy="328914"/>
            </a:xfrm>
            <a:custGeom>
              <a:avLst/>
              <a:gdLst>
                <a:gd name="T0" fmla="*/ 14 w 20"/>
                <a:gd name="T1" fmla="*/ 34 h 39"/>
                <a:gd name="T2" fmla="*/ 17 w 20"/>
                <a:gd name="T3" fmla="*/ 30 h 39"/>
                <a:gd name="T4" fmla="*/ 20 w 20"/>
                <a:gd name="T5" fmla="*/ 27 h 39"/>
                <a:gd name="T6" fmla="*/ 20 w 20"/>
                <a:gd name="T7" fmla="*/ 24 h 39"/>
                <a:gd name="T8" fmla="*/ 19 w 20"/>
                <a:gd name="T9" fmla="*/ 23 h 39"/>
                <a:gd name="T10" fmla="*/ 17 w 20"/>
                <a:gd name="T11" fmla="*/ 20 h 39"/>
                <a:gd name="T12" fmla="*/ 14 w 20"/>
                <a:gd name="T13" fmla="*/ 20 h 39"/>
                <a:gd name="T14" fmla="*/ 16 w 20"/>
                <a:gd name="T15" fmla="*/ 16 h 39"/>
                <a:gd name="T16" fmla="*/ 17 w 20"/>
                <a:gd name="T17" fmla="*/ 10 h 39"/>
                <a:gd name="T18" fmla="*/ 15 w 20"/>
                <a:gd name="T19" fmla="*/ 6 h 39"/>
                <a:gd name="T20" fmla="*/ 18 w 20"/>
                <a:gd name="T21" fmla="*/ 4 h 39"/>
                <a:gd name="T22" fmla="*/ 18 w 20"/>
                <a:gd name="T23" fmla="*/ 1 h 39"/>
                <a:gd name="T24" fmla="*/ 15 w 20"/>
                <a:gd name="T25" fmla="*/ 3 h 39"/>
                <a:gd name="T26" fmla="*/ 14 w 20"/>
                <a:gd name="T27" fmla="*/ 2 h 39"/>
                <a:gd name="T28" fmla="*/ 11 w 20"/>
                <a:gd name="T29" fmla="*/ 0 h 39"/>
                <a:gd name="T30" fmla="*/ 5 w 20"/>
                <a:gd name="T31" fmla="*/ 4 h 39"/>
                <a:gd name="T32" fmla="*/ 2 w 20"/>
                <a:gd name="T33" fmla="*/ 17 h 39"/>
                <a:gd name="T34" fmla="*/ 1 w 20"/>
                <a:gd name="T35" fmla="*/ 21 h 39"/>
                <a:gd name="T36" fmla="*/ 4 w 20"/>
                <a:gd name="T37" fmla="*/ 26 h 39"/>
                <a:gd name="T38" fmla="*/ 8 w 20"/>
                <a:gd name="T39" fmla="*/ 30 h 39"/>
                <a:gd name="T40" fmla="*/ 10 w 20"/>
                <a:gd name="T41" fmla="*/ 39 h 39"/>
                <a:gd name="T42" fmla="*/ 14 w 20"/>
                <a:gd name="T43" fmla="*/ 34 h 39"/>
                <a:gd name="T44" fmla="*/ 14 w 20"/>
                <a:gd name="T45" fmla="*/ 3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 h="39">
                  <a:moveTo>
                    <a:pt x="14" y="34"/>
                  </a:moveTo>
                  <a:cubicBezTo>
                    <a:pt x="12" y="32"/>
                    <a:pt x="16" y="30"/>
                    <a:pt x="17" y="30"/>
                  </a:cubicBezTo>
                  <a:cubicBezTo>
                    <a:pt x="19" y="29"/>
                    <a:pt x="20" y="28"/>
                    <a:pt x="20" y="27"/>
                  </a:cubicBezTo>
                  <a:cubicBezTo>
                    <a:pt x="20" y="26"/>
                    <a:pt x="20" y="25"/>
                    <a:pt x="20" y="24"/>
                  </a:cubicBezTo>
                  <a:cubicBezTo>
                    <a:pt x="20" y="23"/>
                    <a:pt x="19" y="23"/>
                    <a:pt x="19" y="23"/>
                  </a:cubicBezTo>
                  <a:cubicBezTo>
                    <a:pt x="18" y="22"/>
                    <a:pt x="18" y="21"/>
                    <a:pt x="17" y="20"/>
                  </a:cubicBezTo>
                  <a:cubicBezTo>
                    <a:pt x="16" y="20"/>
                    <a:pt x="15" y="21"/>
                    <a:pt x="14" y="20"/>
                  </a:cubicBezTo>
                  <a:cubicBezTo>
                    <a:pt x="11" y="18"/>
                    <a:pt x="14" y="17"/>
                    <a:pt x="16" y="16"/>
                  </a:cubicBezTo>
                  <a:cubicBezTo>
                    <a:pt x="18" y="15"/>
                    <a:pt x="19" y="12"/>
                    <a:pt x="17" y="10"/>
                  </a:cubicBezTo>
                  <a:cubicBezTo>
                    <a:pt x="17" y="9"/>
                    <a:pt x="14" y="7"/>
                    <a:pt x="15" y="6"/>
                  </a:cubicBezTo>
                  <a:cubicBezTo>
                    <a:pt x="16" y="5"/>
                    <a:pt x="17" y="5"/>
                    <a:pt x="18" y="4"/>
                  </a:cubicBezTo>
                  <a:cubicBezTo>
                    <a:pt x="18" y="4"/>
                    <a:pt x="18" y="1"/>
                    <a:pt x="18" y="1"/>
                  </a:cubicBezTo>
                  <a:cubicBezTo>
                    <a:pt x="17" y="1"/>
                    <a:pt x="16" y="4"/>
                    <a:pt x="15" y="3"/>
                  </a:cubicBezTo>
                  <a:cubicBezTo>
                    <a:pt x="15" y="3"/>
                    <a:pt x="14" y="2"/>
                    <a:pt x="14" y="2"/>
                  </a:cubicBezTo>
                  <a:cubicBezTo>
                    <a:pt x="13" y="1"/>
                    <a:pt x="12" y="0"/>
                    <a:pt x="11" y="0"/>
                  </a:cubicBezTo>
                  <a:cubicBezTo>
                    <a:pt x="9" y="1"/>
                    <a:pt x="6" y="2"/>
                    <a:pt x="5" y="4"/>
                  </a:cubicBezTo>
                  <a:cubicBezTo>
                    <a:pt x="3" y="8"/>
                    <a:pt x="5" y="14"/>
                    <a:pt x="2" y="17"/>
                  </a:cubicBezTo>
                  <a:cubicBezTo>
                    <a:pt x="0" y="19"/>
                    <a:pt x="0" y="19"/>
                    <a:pt x="1" y="21"/>
                  </a:cubicBezTo>
                  <a:cubicBezTo>
                    <a:pt x="1" y="23"/>
                    <a:pt x="4" y="24"/>
                    <a:pt x="4" y="26"/>
                  </a:cubicBezTo>
                  <a:cubicBezTo>
                    <a:pt x="5" y="28"/>
                    <a:pt x="8" y="29"/>
                    <a:pt x="8" y="30"/>
                  </a:cubicBezTo>
                  <a:cubicBezTo>
                    <a:pt x="9" y="33"/>
                    <a:pt x="10" y="37"/>
                    <a:pt x="10" y="39"/>
                  </a:cubicBezTo>
                  <a:cubicBezTo>
                    <a:pt x="12" y="39"/>
                    <a:pt x="16" y="37"/>
                    <a:pt x="14" y="34"/>
                  </a:cubicBezTo>
                  <a:cubicBezTo>
                    <a:pt x="13" y="33"/>
                    <a:pt x="15" y="35"/>
                    <a:pt x="14" y="3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50" name="Freeform 772">
              <a:extLst>
                <a:ext uri="{FF2B5EF4-FFF2-40B4-BE49-F238E27FC236}">
                  <a16:creationId xmlns:a16="http://schemas.microsoft.com/office/drawing/2014/main" xmlns="" id="{17ED56E7-993D-4A73-AF30-AEE846D9DD2C}"/>
                </a:ext>
              </a:extLst>
            </p:cNvPr>
            <p:cNvSpPr>
              <a:spLocks/>
            </p:cNvSpPr>
            <p:nvPr/>
          </p:nvSpPr>
          <p:spPr bwMode="auto">
            <a:xfrm>
              <a:off x="12152020" y="6325911"/>
              <a:ext cx="608007" cy="620323"/>
            </a:xfrm>
            <a:custGeom>
              <a:avLst/>
              <a:gdLst>
                <a:gd name="T0" fmla="*/ 21 w 76"/>
                <a:gd name="T1" fmla="*/ 55 h 73"/>
                <a:gd name="T2" fmla="*/ 25 w 76"/>
                <a:gd name="T3" fmla="*/ 57 h 73"/>
                <a:gd name="T4" fmla="*/ 28 w 76"/>
                <a:gd name="T5" fmla="*/ 55 h 73"/>
                <a:gd name="T6" fmla="*/ 33 w 76"/>
                <a:gd name="T7" fmla="*/ 53 h 73"/>
                <a:gd name="T8" fmla="*/ 44 w 76"/>
                <a:gd name="T9" fmla="*/ 59 h 73"/>
                <a:gd name="T10" fmla="*/ 70 w 76"/>
                <a:gd name="T11" fmla="*/ 73 h 73"/>
                <a:gd name="T12" fmla="*/ 71 w 76"/>
                <a:gd name="T13" fmla="*/ 71 h 73"/>
                <a:gd name="T14" fmla="*/ 75 w 76"/>
                <a:gd name="T15" fmla="*/ 71 h 73"/>
                <a:gd name="T16" fmla="*/ 75 w 76"/>
                <a:gd name="T17" fmla="*/ 66 h 73"/>
                <a:gd name="T18" fmla="*/ 75 w 76"/>
                <a:gd name="T19" fmla="*/ 44 h 73"/>
                <a:gd name="T20" fmla="*/ 75 w 76"/>
                <a:gd name="T21" fmla="*/ 24 h 73"/>
                <a:gd name="T22" fmla="*/ 75 w 76"/>
                <a:gd name="T23" fmla="*/ 20 h 73"/>
                <a:gd name="T24" fmla="*/ 74 w 76"/>
                <a:gd name="T25" fmla="*/ 17 h 73"/>
                <a:gd name="T26" fmla="*/ 76 w 76"/>
                <a:gd name="T27" fmla="*/ 14 h 73"/>
                <a:gd name="T28" fmla="*/ 74 w 76"/>
                <a:gd name="T29" fmla="*/ 11 h 73"/>
                <a:gd name="T30" fmla="*/ 76 w 76"/>
                <a:gd name="T31" fmla="*/ 8 h 73"/>
                <a:gd name="T32" fmla="*/ 67 w 76"/>
                <a:gd name="T33" fmla="*/ 5 h 73"/>
                <a:gd name="T34" fmla="*/ 61 w 76"/>
                <a:gd name="T35" fmla="*/ 2 h 73"/>
                <a:gd name="T36" fmla="*/ 51 w 76"/>
                <a:gd name="T37" fmla="*/ 6 h 73"/>
                <a:gd name="T38" fmla="*/ 51 w 76"/>
                <a:gd name="T39" fmla="*/ 9 h 73"/>
                <a:gd name="T40" fmla="*/ 50 w 76"/>
                <a:gd name="T41" fmla="*/ 14 h 73"/>
                <a:gd name="T42" fmla="*/ 41 w 76"/>
                <a:gd name="T43" fmla="*/ 13 h 73"/>
                <a:gd name="T44" fmla="*/ 36 w 76"/>
                <a:gd name="T45" fmla="*/ 12 h 73"/>
                <a:gd name="T46" fmla="*/ 31 w 76"/>
                <a:gd name="T47" fmla="*/ 10 h 73"/>
                <a:gd name="T48" fmla="*/ 29 w 76"/>
                <a:gd name="T49" fmla="*/ 6 h 73"/>
                <a:gd name="T50" fmla="*/ 23 w 76"/>
                <a:gd name="T51" fmla="*/ 3 h 73"/>
                <a:gd name="T52" fmla="*/ 17 w 76"/>
                <a:gd name="T53" fmla="*/ 2 h 73"/>
                <a:gd name="T54" fmla="*/ 11 w 76"/>
                <a:gd name="T55" fmla="*/ 0 h 73"/>
                <a:gd name="T56" fmla="*/ 11 w 76"/>
                <a:gd name="T57" fmla="*/ 4 h 73"/>
                <a:gd name="T58" fmla="*/ 9 w 76"/>
                <a:gd name="T59" fmla="*/ 6 h 73"/>
                <a:gd name="T60" fmla="*/ 5 w 76"/>
                <a:gd name="T61" fmla="*/ 8 h 73"/>
                <a:gd name="T62" fmla="*/ 5 w 76"/>
                <a:gd name="T63" fmla="*/ 14 h 73"/>
                <a:gd name="T64" fmla="*/ 1 w 76"/>
                <a:gd name="T65" fmla="*/ 17 h 73"/>
                <a:gd name="T66" fmla="*/ 3 w 76"/>
                <a:gd name="T67" fmla="*/ 21 h 73"/>
                <a:gd name="T68" fmla="*/ 3 w 76"/>
                <a:gd name="T69" fmla="*/ 26 h 73"/>
                <a:gd name="T70" fmla="*/ 3 w 76"/>
                <a:gd name="T71" fmla="*/ 31 h 73"/>
                <a:gd name="T72" fmla="*/ 3 w 76"/>
                <a:gd name="T73" fmla="*/ 34 h 73"/>
                <a:gd name="T74" fmla="*/ 3 w 76"/>
                <a:gd name="T75" fmla="*/ 37 h 73"/>
                <a:gd name="T76" fmla="*/ 1 w 76"/>
                <a:gd name="T77" fmla="*/ 40 h 73"/>
                <a:gd name="T78" fmla="*/ 4 w 76"/>
                <a:gd name="T79" fmla="*/ 46 h 73"/>
                <a:gd name="T80" fmla="*/ 7 w 76"/>
                <a:gd name="T81" fmla="*/ 48 h 73"/>
                <a:gd name="T82" fmla="*/ 11 w 76"/>
                <a:gd name="T83" fmla="*/ 49 h 73"/>
                <a:gd name="T84" fmla="*/ 14 w 76"/>
                <a:gd name="T85" fmla="*/ 53 h 73"/>
                <a:gd name="T86" fmla="*/ 21 w 76"/>
                <a:gd name="T87" fmla="*/ 55 h 73"/>
                <a:gd name="T88" fmla="*/ 21 w 76"/>
                <a:gd name="T89" fmla="*/ 5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6" h="73">
                  <a:moveTo>
                    <a:pt x="21" y="55"/>
                  </a:moveTo>
                  <a:cubicBezTo>
                    <a:pt x="21" y="56"/>
                    <a:pt x="24" y="58"/>
                    <a:pt x="25" y="57"/>
                  </a:cubicBezTo>
                  <a:cubicBezTo>
                    <a:pt x="26" y="56"/>
                    <a:pt x="27" y="56"/>
                    <a:pt x="28" y="55"/>
                  </a:cubicBezTo>
                  <a:cubicBezTo>
                    <a:pt x="29" y="55"/>
                    <a:pt x="32" y="53"/>
                    <a:pt x="33" y="53"/>
                  </a:cubicBezTo>
                  <a:cubicBezTo>
                    <a:pt x="37" y="55"/>
                    <a:pt x="40" y="57"/>
                    <a:pt x="44" y="59"/>
                  </a:cubicBezTo>
                  <a:cubicBezTo>
                    <a:pt x="53" y="64"/>
                    <a:pt x="61" y="69"/>
                    <a:pt x="70" y="73"/>
                  </a:cubicBezTo>
                  <a:cubicBezTo>
                    <a:pt x="70" y="71"/>
                    <a:pt x="69" y="71"/>
                    <a:pt x="71" y="71"/>
                  </a:cubicBezTo>
                  <a:cubicBezTo>
                    <a:pt x="71" y="71"/>
                    <a:pt x="75" y="71"/>
                    <a:pt x="75" y="71"/>
                  </a:cubicBezTo>
                  <a:cubicBezTo>
                    <a:pt x="75" y="69"/>
                    <a:pt x="75" y="68"/>
                    <a:pt x="75" y="66"/>
                  </a:cubicBezTo>
                  <a:cubicBezTo>
                    <a:pt x="75" y="59"/>
                    <a:pt x="75" y="52"/>
                    <a:pt x="75" y="44"/>
                  </a:cubicBezTo>
                  <a:cubicBezTo>
                    <a:pt x="75" y="37"/>
                    <a:pt x="75" y="30"/>
                    <a:pt x="75" y="24"/>
                  </a:cubicBezTo>
                  <a:cubicBezTo>
                    <a:pt x="75" y="22"/>
                    <a:pt x="75" y="21"/>
                    <a:pt x="75" y="20"/>
                  </a:cubicBezTo>
                  <a:cubicBezTo>
                    <a:pt x="74" y="19"/>
                    <a:pt x="74" y="18"/>
                    <a:pt x="74" y="17"/>
                  </a:cubicBezTo>
                  <a:cubicBezTo>
                    <a:pt x="74" y="16"/>
                    <a:pt x="76" y="15"/>
                    <a:pt x="76" y="14"/>
                  </a:cubicBezTo>
                  <a:cubicBezTo>
                    <a:pt x="76" y="13"/>
                    <a:pt x="74" y="12"/>
                    <a:pt x="74" y="11"/>
                  </a:cubicBezTo>
                  <a:cubicBezTo>
                    <a:pt x="74" y="10"/>
                    <a:pt x="75" y="9"/>
                    <a:pt x="76" y="8"/>
                  </a:cubicBezTo>
                  <a:cubicBezTo>
                    <a:pt x="73" y="6"/>
                    <a:pt x="70" y="7"/>
                    <a:pt x="67" y="5"/>
                  </a:cubicBezTo>
                  <a:cubicBezTo>
                    <a:pt x="65" y="4"/>
                    <a:pt x="64" y="2"/>
                    <a:pt x="61" y="2"/>
                  </a:cubicBezTo>
                  <a:cubicBezTo>
                    <a:pt x="57" y="2"/>
                    <a:pt x="53" y="3"/>
                    <a:pt x="51" y="6"/>
                  </a:cubicBezTo>
                  <a:cubicBezTo>
                    <a:pt x="50" y="7"/>
                    <a:pt x="50" y="8"/>
                    <a:pt x="51" y="9"/>
                  </a:cubicBezTo>
                  <a:cubicBezTo>
                    <a:pt x="52" y="11"/>
                    <a:pt x="51" y="12"/>
                    <a:pt x="50" y="14"/>
                  </a:cubicBezTo>
                  <a:cubicBezTo>
                    <a:pt x="48" y="17"/>
                    <a:pt x="44" y="15"/>
                    <a:pt x="41" y="13"/>
                  </a:cubicBezTo>
                  <a:cubicBezTo>
                    <a:pt x="39" y="13"/>
                    <a:pt x="38" y="12"/>
                    <a:pt x="36" y="12"/>
                  </a:cubicBezTo>
                  <a:cubicBezTo>
                    <a:pt x="34" y="11"/>
                    <a:pt x="32" y="12"/>
                    <a:pt x="31" y="10"/>
                  </a:cubicBezTo>
                  <a:cubicBezTo>
                    <a:pt x="30" y="9"/>
                    <a:pt x="30" y="7"/>
                    <a:pt x="29" y="6"/>
                  </a:cubicBezTo>
                  <a:cubicBezTo>
                    <a:pt x="28" y="4"/>
                    <a:pt x="25" y="4"/>
                    <a:pt x="23" y="3"/>
                  </a:cubicBezTo>
                  <a:cubicBezTo>
                    <a:pt x="21" y="2"/>
                    <a:pt x="19" y="2"/>
                    <a:pt x="17" y="2"/>
                  </a:cubicBezTo>
                  <a:cubicBezTo>
                    <a:pt x="15" y="2"/>
                    <a:pt x="14" y="1"/>
                    <a:pt x="11" y="0"/>
                  </a:cubicBezTo>
                  <a:cubicBezTo>
                    <a:pt x="11" y="1"/>
                    <a:pt x="11" y="2"/>
                    <a:pt x="11" y="4"/>
                  </a:cubicBezTo>
                  <a:cubicBezTo>
                    <a:pt x="11" y="5"/>
                    <a:pt x="11" y="4"/>
                    <a:pt x="9" y="6"/>
                  </a:cubicBezTo>
                  <a:cubicBezTo>
                    <a:pt x="8" y="7"/>
                    <a:pt x="7" y="7"/>
                    <a:pt x="5" y="8"/>
                  </a:cubicBezTo>
                  <a:cubicBezTo>
                    <a:pt x="3" y="10"/>
                    <a:pt x="6" y="12"/>
                    <a:pt x="5" y="14"/>
                  </a:cubicBezTo>
                  <a:cubicBezTo>
                    <a:pt x="4" y="16"/>
                    <a:pt x="1" y="16"/>
                    <a:pt x="1" y="17"/>
                  </a:cubicBezTo>
                  <a:cubicBezTo>
                    <a:pt x="1" y="19"/>
                    <a:pt x="2" y="20"/>
                    <a:pt x="3" y="21"/>
                  </a:cubicBezTo>
                  <a:cubicBezTo>
                    <a:pt x="3" y="23"/>
                    <a:pt x="3" y="25"/>
                    <a:pt x="3" y="26"/>
                  </a:cubicBezTo>
                  <a:cubicBezTo>
                    <a:pt x="3" y="28"/>
                    <a:pt x="4" y="29"/>
                    <a:pt x="3" y="31"/>
                  </a:cubicBezTo>
                  <a:cubicBezTo>
                    <a:pt x="3" y="32"/>
                    <a:pt x="3" y="33"/>
                    <a:pt x="3" y="34"/>
                  </a:cubicBezTo>
                  <a:cubicBezTo>
                    <a:pt x="3" y="35"/>
                    <a:pt x="4" y="36"/>
                    <a:pt x="3" y="37"/>
                  </a:cubicBezTo>
                  <a:cubicBezTo>
                    <a:pt x="3" y="38"/>
                    <a:pt x="0" y="38"/>
                    <a:pt x="1" y="40"/>
                  </a:cubicBezTo>
                  <a:cubicBezTo>
                    <a:pt x="3" y="42"/>
                    <a:pt x="4" y="43"/>
                    <a:pt x="4" y="46"/>
                  </a:cubicBezTo>
                  <a:cubicBezTo>
                    <a:pt x="4" y="48"/>
                    <a:pt x="6" y="47"/>
                    <a:pt x="7" y="48"/>
                  </a:cubicBezTo>
                  <a:cubicBezTo>
                    <a:pt x="9" y="48"/>
                    <a:pt x="10" y="48"/>
                    <a:pt x="11" y="49"/>
                  </a:cubicBezTo>
                  <a:cubicBezTo>
                    <a:pt x="12" y="50"/>
                    <a:pt x="13" y="52"/>
                    <a:pt x="14" y="53"/>
                  </a:cubicBezTo>
                  <a:cubicBezTo>
                    <a:pt x="16" y="54"/>
                    <a:pt x="19" y="53"/>
                    <a:pt x="21" y="55"/>
                  </a:cubicBezTo>
                  <a:cubicBezTo>
                    <a:pt x="22" y="56"/>
                    <a:pt x="20" y="54"/>
                    <a:pt x="21" y="55"/>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51" name="Freeform 773">
              <a:extLst>
                <a:ext uri="{FF2B5EF4-FFF2-40B4-BE49-F238E27FC236}">
                  <a16:creationId xmlns:a16="http://schemas.microsoft.com/office/drawing/2014/main" xmlns="" id="{2A2EB38C-1BD8-426D-A12F-F7218A229FE6}"/>
                </a:ext>
              </a:extLst>
            </p:cNvPr>
            <p:cNvSpPr>
              <a:spLocks/>
            </p:cNvSpPr>
            <p:nvPr/>
          </p:nvSpPr>
          <p:spPr bwMode="auto">
            <a:xfrm>
              <a:off x="11105049" y="6588468"/>
              <a:ext cx="335358" cy="288522"/>
            </a:xfrm>
            <a:custGeom>
              <a:avLst/>
              <a:gdLst>
                <a:gd name="T0" fmla="*/ 19 w 42"/>
                <a:gd name="T1" fmla="*/ 34 h 34"/>
                <a:gd name="T2" fmla="*/ 20 w 42"/>
                <a:gd name="T3" fmla="*/ 25 h 34"/>
                <a:gd name="T4" fmla="*/ 24 w 42"/>
                <a:gd name="T5" fmla="*/ 22 h 34"/>
                <a:gd name="T6" fmla="*/ 25 w 42"/>
                <a:gd name="T7" fmla="*/ 20 h 34"/>
                <a:gd name="T8" fmla="*/ 25 w 42"/>
                <a:gd name="T9" fmla="*/ 9 h 34"/>
                <a:gd name="T10" fmla="*/ 32 w 42"/>
                <a:gd name="T11" fmla="*/ 9 h 34"/>
                <a:gd name="T12" fmla="*/ 41 w 42"/>
                <a:gd name="T13" fmla="*/ 9 h 34"/>
                <a:gd name="T14" fmla="*/ 42 w 42"/>
                <a:gd name="T15" fmla="*/ 2 h 34"/>
                <a:gd name="T16" fmla="*/ 40 w 42"/>
                <a:gd name="T17" fmla="*/ 0 h 34"/>
                <a:gd name="T18" fmla="*/ 20 w 42"/>
                <a:gd name="T19" fmla="*/ 0 h 34"/>
                <a:gd name="T20" fmla="*/ 15 w 42"/>
                <a:gd name="T21" fmla="*/ 6 h 34"/>
                <a:gd name="T22" fmla="*/ 10 w 42"/>
                <a:gd name="T23" fmla="*/ 17 h 34"/>
                <a:gd name="T24" fmla="*/ 8 w 42"/>
                <a:gd name="T25" fmla="*/ 18 h 34"/>
                <a:gd name="T26" fmla="*/ 4 w 42"/>
                <a:gd name="T27" fmla="*/ 25 h 34"/>
                <a:gd name="T28" fmla="*/ 0 w 42"/>
                <a:gd name="T29" fmla="*/ 34 h 34"/>
                <a:gd name="T30" fmla="*/ 19 w 42"/>
                <a:gd name="T31"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2" h="34">
                  <a:moveTo>
                    <a:pt x="19" y="34"/>
                  </a:moveTo>
                  <a:cubicBezTo>
                    <a:pt x="19" y="31"/>
                    <a:pt x="18" y="26"/>
                    <a:pt x="20" y="25"/>
                  </a:cubicBezTo>
                  <a:cubicBezTo>
                    <a:pt x="21" y="24"/>
                    <a:pt x="23" y="23"/>
                    <a:pt x="24" y="22"/>
                  </a:cubicBezTo>
                  <a:cubicBezTo>
                    <a:pt x="25" y="22"/>
                    <a:pt x="25" y="20"/>
                    <a:pt x="25" y="20"/>
                  </a:cubicBezTo>
                  <a:cubicBezTo>
                    <a:pt x="25" y="16"/>
                    <a:pt x="25" y="13"/>
                    <a:pt x="25" y="9"/>
                  </a:cubicBezTo>
                  <a:cubicBezTo>
                    <a:pt x="25" y="9"/>
                    <a:pt x="31" y="9"/>
                    <a:pt x="32" y="9"/>
                  </a:cubicBezTo>
                  <a:cubicBezTo>
                    <a:pt x="35" y="9"/>
                    <a:pt x="38" y="9"/>
                    <a:pt x="41" y="9"/>
                  </a:cubicBezTo>
                  <a:cubicBezTo>
                    <a:pt x="42" y="9"/>
                    <a:pt x="42" y="3"/>
                    <a:pt x="42" y="2"/>
                  </a:cubicBezTo>
                  <a:cubicBezTo>
                    <a:pt x="42" y="0"/>
                    <a:pt x="42" y="0"/>
                    <a:pt x="40" y="0"/>
                  </a:cubicBezTo>
                  <a:cubicBezTo>
                    <a:pt x="33" y="0"/>
                    <a:pt x="27" y="0"/>
                    <a:pt x="20" y="0"/>
                  </a:cubicBezTo>
                  <a:cubicBezTo>
                    <a:pt x="18" y="2"/>
                    <a:pt x="17" y="4"/>
                    <a:pt x="15" y="6"/>
                  </a:cubicBezTo>
                  <a:cubicBezTo>
                    <a:pt x="11" y="9"/>
                    <a:pt x="11" y="12"/>
                    <a:pt x="10" y="17"/>
                  </a:cubicBezTo>
                  <a:cubicBezTo>
                    <a:pt x="10" y="17"/>
                    <a:pt x="9" y="18"/>
                    <a:pt x="8" y="18"/>
                  </a:cubicBezTo>
                  <a:cubicBezTo>
                    <a:pt x="6" y="20"/>
                    <a:pt x="5" y="22"/>
                    <a:pt x="4" y="25"/>
                  </a:cubicBezTo>
                  <a:cubicBezTo>
                    <a:pt x="2" y="28"/>
                    <a:pt x="0" y="30"/>
                    <a:pt x="0" y="34"/>
                  </a:cubicBezTo>
                  <a:cubicBezTo>
                    <a:pt x="6" y="34"/>
                    <a:pt x="13" y="34"/>
                    <a:pt x="19" y="3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52" name="Freeform 774">
              <a:extLst>
                <a:ext uri="{FF2B5EF4-FFF2-40B4-BE49-F238E27FC236}">
                  <a16:creationId xmlns:a16="http://schemas.microsoft.com/office/drawing/2014/main" xmlns="" id="{A2DA260F-B6F4-4954-8D86-63119D0420A4}"/>
                </a:ext>
              </a:extLst>
            </p:cNvPr>
            <p:cNvSpPr>
              <a:spLocks/>
            </p:cNvSpPr>
            <p:nvPr/>
          </p:nvSpPr>
          <p:spPr bwMode="auto">
            <a:xfrm>
              <a:off x="11265911" y="6181652"/>
              <a:ext cx="479859" cy="406816"/>
            </a:xfrm>
            <a:custGeom>
              <a:avLst/>
              <a:gdLst>
                <a:gd name="T0" fmla="*/ 22 w 60"/>
                <a:gd name="T1" fmla="*/ 48 h 48"/>
                <a:gd name="T2" fmla="*/ 23 w 60"/>
                <a:gd name="T3" fmla="*/ 41 h 48"/>
                <a:gd name="T4" fmla="*/ 29 w 60"/>
                <a:gd name="T5" fmla="*/ 37 h 48"/>
                <a:gd name="T6" fmla="*/ 33 w 60"/>
                <a:gd name="T7" fmla="*/ 37 h 48"/>
                <a:gd name="T8" fmla="*/ 38 w 60"/>
                <a:gd name="T9" fmla="*/ 35 h 48"/>
                <a:gd name="T10" fmla="*/ 40 w 60"/>
                <a:gd name="T11" fmla="*/ 32 h 48"/>
                <a:gd name="T12" fmla="*/ 45 w 60"/>
                <a:gd name="T13" fmla="*/ 31 h 48"/>
                <a:gd name="T14" fmla="*/ 46 w 60"/>
                <a:gd name="T15" fmla="*/ 28 h 48"/>
                <a:gd name="T16" fmla="*/ 50 w 60"/>
                <a:gd name="T17" fmla="*/ 25 h 48"/>
                <a:gd name="T18" fmla="*/ 53 w 60"/>
                <a:gd name="T19" fmla="*/ 23 h 48"/>
                <a:gd name="T20" fmla="*/ 58 w 60"/>
                <a:gd name="T21" fmla="*/ 24 h 48"/>
                <a:gd name="T22" fmla="*/ 56 w 60"/>
                <a:gd name="T23" fmla="*/ 16 h 48"/>
                <a:gd name="T24" fmla="*/ 56 w 60"/>
                <a:gd name="T25" fmla="*/ 10 h 48"/>
                <a:gd name="T26" fmla="*/ 55 w 60"/>
                <a:gd name="T27" fmla="*/ 7 h 48"/>
                <a:gd name="T28" fmla="*/ 51 w 60"/>
                <a:gd name="T29" fmla="*/ 6 h 48"/>
                <a:gd name="T30" fmla="*/ 47 w 60"/>
                <a:gd name="T31" fmla="*/ 6 h 48"/>
                <a:gd name="T32" fmla="*/ 42 w 60"/>
                <a:gd name="T33" fmla="*/ 6 h 48"/>
                <a:gd name="T34" fmla="*/ 35 w 60"/>
                <a:gd name="T35" fmla="*/ 4 h 48"/>
                <a:gd name="T36" fmla="*/ 30 w 60"/>
                <a:gd name="T37" fmla="*/ 13 h 48"/>
                <a:gd name="T38" fmla="*/ 20 w 60"/>
                <a:gd name="T39" fmla="*/ 19 h 48"/>
                <a:gd name="T40" fmla="*/ 16 w 60"/>
                <a:gd name="T41" fmla="*/ 27 h 48"/>
                <a:gd name="T42" fmla="*/ 16 w 60"/>
                <a:gd name="T43" fmla="*/ 35 h 48"/>
                <a:gd name="T44" fmla="*/ 14 w 60"/>
                <a:gd name="T45" fmla="*/ 39 h 48"/>
                <a:gd name="T46" fmla="*/ 9 w 60"/>
                <a:gd name="T47" fmla="*/ 42 h 48"/>
                <a:gd name="T48" fmla="*/ 5 w 60"/>
                <a:gd name="T49" fmla="*/ 45 h 48"/>
                <a:gd name="T50" fmla="*/ 0 w 60"/>
                <a:gd name="T51" fmla="*/ 48 h 48"/>
                <a:gd name="T52" fmla="*/ 22 w 60"/>
                <a:gd name="T53"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0" h="48">
                  <a:moveTo>
                    <a:pt x="22" y="48"/>
                  </a:moveTo>
                  <a:cubicBezTo>
                    <a:pt x="22" y="45"/>
                    <a:pt x="21" y="43"/>
                    <a:pt x="23" y="41"/>
                  </a:cubicBezTo>
                  <a:cubicBezTo>
                    <a:pt x="25" y="40"/>
                    <a:pt x="28" y="39"/>
                    <a:pt x="29" y="37"/>
                  </a:cubicBezTo>
                  <a:cubicBezTo>
                    <a:pt x="30" y="37"/>
                    <a:pt x="32" y="37"/>
                    <a:pt x="33" y="37"/>
                  </a:cubicBezTo>
                  <a:cubicBezTo>
                    <a:pt x="34" y="36"/>
                    <a:pt x="36" y="36"/>
                    <a:pt x="38" y="35"/>
                  </a:cubicBezTo>
                  <a:cubicBezTo>
                    <a:pt x="39" y="34"/>
                    <a:pt x="39" y="33"/>
                    <a:pt x="40" y="32"/>
                  </a:cubicBezTo>
                  <a:cubicBezTo>
                    <a:pt x="41" y="31"/>
                    <a:pt x="44" y="32"/>
                    <a:pt x="45" y="31"/>
                  </a:cubicBezTo>
                  <a:cubicBezTo>
                    <a:pt x="46" y="30"/>
                    <a:pt x="46" y="29"/>
                    <a:pt x="46" y="28"/>
                  </a:cubicBezTo>
                  <a:cubicBezTo>
                    <a:pt x="46" y="26"/>
                    <a:pt x="49" y="26"/>
                    <a:pt x="50" y="25"/>
                  </a:cubicBezTo>
                  <a:cubicBezTo>
                    <a:pt x="51" y="24"/>
                    <a:pt x="51" y="23"/>
                    <a:pt x="53" y="23"/>
                  </a:cubicBezTo>
                  <a:cubicBezTo>
                    <a:pt x="54" y="23"/>
                    <a:pt x="57" y="24"/>
                    <a:pt x="58" y="24"/>
                  </a:cubicBezTo>
                  <a:cubicBezTo>
                    <a:pt x="60" y="23"/>
                    <a:pt x="56" y="17"/>
                    <a:pt x="56" y="16"/>
                  </a:cubicBezTo>
                  <a:cubicBezTo>
                    <a:pt x="56" y="14"/>
                    <a:pt x="56" y="12"/>
                    <a:pt x="56" y="10"/>
                  </a:cubicBezTo>
                  <a:cubicBezTo>
                    <a:pt x="55" y="9"/>
                    <a:pt x="55" y="8"/>
                    <a:pt x="55" y="7"/>
                  </a:cubicBezTo>
                  <a:cubicBezTo>
                    <a:pt x="53" y="7"/>
                    <a:pt x="52" y="6"/>
                    <a:pt x="51" y="6"/>
                  </a:cubicBezTo>
                  <a:cubicBezTo>
                    <a:pt x="50" y="5"/>
                    <a:pt x="48" y="6"/>
                    <a:pt x="47" y="6"/>
                  </a:cubicBezTo>
                  <a:cubicBezTo>
                    <a:pt x="46" y="5"/>
                    <a:pt x="44" y="6"/>
                    <a:pt x="42" y="6"/>
                  </a:cubicBezTo>
                  <a:cubicBezTo>
                    <a:pt x="40" y="6"/>
                    <a:pt x="36" y="0"/>
                    <a:pt x="35" y="4"/>
                  </a:cubicBezTo>
                  <a:cubicBezTo>
                    <a:pt x="34" y="7"/>
                    <a:pt x="33" y="10"/>
                    <a:pt x="30" y="13"/>
                  </a:cubicBezTo>
                  <a:cubicBezTo>
                    <a:pt x="27" y="16"/>
                    <a:pt x="23" y="16"/>
                    <a:pt x="20" y="19"/>
                  </a:cubicBezTo>
                  <a:cubicBezTo>
                    <a:pt x="18" y="21"/>
                    <a:pt x="17" y="24"/>
                    <a:pt x="16" y="27"/>
                  </a:cubicBezTo>
                  <a:cubicBezTo>
                    <a:pt x="16" y="29"/>
                    <a:pt x="17" y="32"/>
                    <a:pt x="16" y="35"/>
                  </a:cubicBezTo>
                  <a:cubicBezTo>
                    <a:pt x="15" y="36"/>
                    <a:pt x="14" y="38"/>
                    <a:pt x="14" y="39"/>
                  </a:cubicBezTo>
                  <a:cubicBezTo>
                    <a:pt x="13" y="41"/>
                    <a:pt x="11" y="41"/>
                    <a:pt x="9" y="42"/>
                  </a:cubicBezTo>
                  <a:cubicBezTo>
                    <a:pt x="8" y="43"/>
                    <a:pt x="7" y="44"/>
                    <a:pt x="5" y="45"/>
                  </a:cubicBezTo>
                  <a:cubicBezTo>
                    <a:pt x="4" y="46"/>
                    <a:pt x="2" y="46"/>
                    <a:pt x="0" y="48"/>
                  </a:cubicBezTo>
                  <a:lnTo>
                    <a:pt x="22" y="48"/>
                  </a:ln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53" name="Freeform 775">
              <a:extLst>
                <a:ext uri="{FF2B5EF4-FFF2-40B4-BE49-F238E27FC236}">
                  <a16:creationId xmlns:a16="http://schemas.microsoft.com/office/drawing/2014/main" xmlns="" id="{5D420AD3-D1BF-4EEB-997B-45EF0A6B48D5}"/>
                </a:ext>
              </a:extLst>
            </p:cNvPr>
            <p:cNvSpPr>
              <a:spLocks/>
            </p:cNvSpPr>
            <p:nvPr/>
          </p:nvSpPr>
          <p:spPr bwMode="auto">
            <a:xfrm>
              <a:off x="11434955" y="6141259"/>
              <a:ext cx="828850" cy="836711"/>
            </a:xfrm>
            <a:custGeom>
              <a:avLst/>
              <a:gdLst>
                <a:gd name="T0" fmla="*/ 35 w 104"/>
                <a:gd name="T1" fmla="*/ 22 h 99"/>
                <a:gd name="T2" fmla="*/ 36 w 104"/>
                <a:gd name="T3" fmla="*/ 29 h 99"/>
                <a:gd name="T4" fmla="*/ 31 w 104"/>
                <a:gd name="T5" fmla="*/ 28 h 99"/>
                <a:gd name="T6" fmla="*/ 29 w 104"/>
                <a:gd name="T7" fmla="*/ 30 h 99"/>
                <a:gd name="T8" fmla="*/ 26 w 104"/>
                <a:gd name="T9" fmla="*/ 31 h 99"/>
                <a:gd name="T10" fmla="*/ 24 w 104"/>
                <a:gd name="T11" fmla="*/ 35 h 99"/>
                <a:gd name="T12" fmla="*/ 20 w 104"/>
                <a:gd name="T13" fmla="*/ 37 h 99"/>
                <a:gd name="T14" fmla="*/ 17 w 104"/>
                <a:gd name="T15" fmla="*/ 40 h 99"/>
                <a:gd name="T16" fmla="*/ 11 w 104"/>
                <a:gd name="T17" fmla="*/ 42 h 99"/>
                <a:gd name="T18" fmla="*/ 8 w 104"/>
                <a:gd name="T19" fmla="*/ 43 h 99"/>
                <a:gd name="T20" fmla="*/ 4 w 104"/>
                <a:gd name="T21" fmla="*/ 45 h 99"/>
                <a:gd name="T22" fmla="*/ 1 w 104"/>
                <a:gd name="T23" fmla="*/ 52 h 99"/>
                <a:gd name="T24" fmla="*/ 2 w 104"/>
                <a:gd name="T25" fmla="*/ 56 h 99"/>
                <a:gd name="T26" fmla="*/ 6 w 104"/>
                <a:gd name="T27" fmla="*/ 59 h 99"/>
                <a:gd name="T28" fmla="*/ 37 w 104"/>
                <a:gd name="T29" fmla="*/ 79 h 99"/>
                <a:gd name="T30" fmla="*/ 48 w 104"/>
                <a:gd name="T31" fmla="*/ 86 h 99"/>
                <a:gd name="T32" fmla="*/ 49 w 104"/>
                <a:gd name="T33" fmla="*/ 87 h 99"/>
                <a:gd name="T34" fmla="*/ 58 w 104"/>
                <a:gd name="T35" fmla="*/ 93 h 99"/>
                <a:gd name="T36" fmla="*/ 61 w 104"/>
                <a:gd name="T37" fmla="*/ 99 h 99"/>
                <a:gd name="T38" fmla="*/ 67 w 104"/>
                <a:gd name="T39" fmla="*/ 97 h 99"/>
                <a:gd name="T40" fmla="*/ 72 w 104"/>
                <a:gd name="T41" fmla="*/ 96 h 99"/>
                <a:gd name="T42" fmla="*/ 85 w 104"/>
                <a:gd name="T43" fmla="*/ 87 h 99"/>
                <a:gd name="T44" fmla="*/ 100 w 104"/>
                <a:gd name="T45" fmla="*/ 77 h 99"/>
                <a:gd name="T46" fmla="*/ 104 w 104"/>
                <a:gd name="T47" fmla="*/ 75 h 99"/>
                <a:gd name="T48" fmla="*/ 97 w 104"/>
                <a:gd name="T49" fmla="*/ 69 h 99"/>
                <a:gd name="T50" fmla="*/ 94 w 104"/>
                <a:gd name="T51" fmla="*/ 69 h 99"/>
                <a:gd name="T52" fmla="*/ 92 w 104"/>
                <a:gd name="T53" fmla="*/ 63 h 99"/>
                <a:gd name="T54" fmla="*/ 92 w 104"/>
                <a:gd name="T55" fmla="*/ 60 h 99"/>
                <a:gd name="T56" fmla="*/ 93 w 104"/>
                <a:gd name="T57" fmla="*/ 55 h 99"/>
                <a:gd name="T58" fmla="*/ 93 w 104"/>
                <a:gd name="T59" fmla="*/ 50 h 99"/>
                <a:gd name="T60" fmla="*/ 93 w 104"/>
                <a:gd name="T61" fmla="*/ 46 h 99"/>
                <a:gd name="T62" fmla="*/ 92 w 104"/>
                <a:gd name="T63" fmla="*/ 42 h 99"/>
                <a:gd name="T64" fmla="*/ 91 w 104"/>
                <a:gd name="T65" fmla="*/ 37 h 99"/>
                <a:gd name="T66" fmla="*/ 87 w 104"/>
                <a:gd name="T67" fmla="*/ 27 h 99"/>
                <a:gd name="T68" fmla="*/ 82 w 104"/>
                <a:gd name="T69" fmla="*/ 20 h 99"/>
                <a:gd name="T70" fmla="*/ 85 w 104"/>
                <a:gd name="T71" fmla="*/ 13 h 99"/>
                <a:gd name="T72" fmla="*/ 86 w 104"/>
                <a:gd name="T73" fmla="*/ 2 h 99"/>
                <a:gd name="T74" fmla="*/ 84 w 104"/>
                <a:gd name="T75" fmla="*/ 1 h 99"/>
                <a:gd name="T76" fmla="*/ 81 w 104"/>
                <a:gd name="T77" fmla="*/ 0 h 99"/>
                <a:gd name="T78" fmla="*/ 79 w 104"/>
                <a:gd name="T79" fmla="*/ 1 h 99"/>
                <a:gd name="T80" fmla="*/ 75 w 104"/>
                <a:gd name="T81" fmla="*/ 0 h 99"/>
                <a:gd name="T82" fmla="*/ 72 w 104"/>
                <a:gd name="T83" fmla="*/ 2 h 99"/>
                <a:gd name="T84" fmla="*/ 68 w 104"/>
                <a:gd name="T85" fmla="*/ 1 h 99"/>
                <a:gd name="T86" fmla="*/ 61 w 104"/>
                <a:gd name="T87" fmla="*/ 2 h 99"/>
                <a:gd name="T88" fmla="*/ 46 w 104"/>
                <a:gd name="T89" fmla="*/ 5 h 99"/>
                <a:gd name="T90" fmla="*/ 43 w 104"/>
                <a:gd name="T91" fmla="*/ 7 h 99"/>
                <a:gd name="T92" fmla="*/ 39 w 104"/>
                <a:gd name="T93" fmla="*/ 8 h 99"/>
                <a:gd name="T94" fmla="*/ 34 w 104"/>
                <a:gd name="T95" fmla="*/ 12 h 99"/>
                <a:gd name="T96" fmla="*/ 35 w 104"/>
                <a:gd name="T97" fmla="*/ 22 h 99"/>
                <a:gd name="T98" fmla="*/ 35 w 104"/>
                <a:gd name="T99" fmla="*/ 22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4" h="99">
                  <a:moveTo>
                    <a:pt x="35" y="22"/>
                  </a:moveTo>
                  <a:cubicBezTo>
                    <a:pt x="36" y="23"/>
                    <a:pt x="40" y="29"/>
                    <a:pt x="36" y="29"/>
                  </a:cubicBezTo>
                  <a:cubicBezTo>
                    <a:pt x="35" y="28"/>
                    <a:pt x="32" y="27"/>
                    <a:pt x="31" y="28"/>
                  </a:cubicBezTo>
                  <a:cubicBezTo>
                    <a:pt x="30" y="29"/>
                    <a:pt x="30" y="29"/>
                    <a:pt x="29" y="30"/>
                  </a:cubicBezTo>
                  <a:cubicBezTo>
                    <a:pt x="28" y="31"/>
                    <a:pt x="27" y="31"/>
                    <a:pt x="26" y="31"/>
                  </a:cubicBezTo>
                  <a:cubicBezTo>
                    <a:pt x="24" y="32"/>
                    <a:pt x="25" y="34"/>
                    <a:pt x="24" y="35"/>
                  </a:cubicBezTo>
                  <a:cubicBezTo>
                    <a:pt x="24" y="37"/>
                    <a:pt x="21" y="36"/>
                    <a:pt x="20" y="37"/>
                  </a:cubicBezTo>
                  <a:cubicBezTo>
                    <a:pt x="18" y="37"/>
                    <a:pt x="18" y="39"/>
                    <a:pt x="17" y="40"/>
                  </a:cubicBezTo>
                  <a:cubicBezTo>
                    <a:pt x="15" y="42"/>
                    <a:pt x="13" y="41"/>
                    <a:pt x="11" y="42"/>
                  </a:cubicBezTo>
                  <a:cubicBezTo>
                    <a:pt x="10" y="42"/>
                    <a:pt x="9" y="42"/>
                    <a:pt x="8" y="43"/>
                  </a:cubicBezTo>
                  <a:cubicBezTo>
                    <a:pt x="7" y="43"/>
                    <a:pt x="5" y="44"/>
                    <a:pt x="4" y="45"/>
                  </a:cubicBezTo>
                  <a:cubicBezTo>
                    <a:pt x="0" y="47"/>
                    <a:pt x="1" y="48"/>
                    <a:pt x="1" y="52"/>
                  </a:cubicBezTo>
                  <a:cubicBezTo>
                    <a:pt x="1" y="55"/>
                    <a:pt x="0" y="55"/>
                    <a:pt x="2" y="56"/>
                  </a:cubicBezTo>
                  <a:cubicBezTo>
                    <a:pt x="3" y="57"/>
                    <a:pt x="5" y="58"/>
                    <a:pt x="6" y="59"/>
                  </a:cubicBezTo>
                  <a:cubicBezTo>
                    <a:pt x="16" y="66"/>
                    <a:pt x="26" y="72"/>
                    <a:pt x="37" y="79"/>
                  </a:cubicBezTo>
                  <a:cubicBezTo>
                    <a:pt x="40" y="81"/>
                    <a:pt x="44" y="84"/>
                    <a:pt x="48" y="86"/>
                  </a:cubicBezTo>
                  <a:cubicBezTo>
                    <a:pt x="48" y="87"/>
                    <a:pt x="49" y="87"/>
                    <a:pt x="49" y="87"/>
                  </a:cubicBezTo>
                  <a:cubicBezTo>
                    <a:pt x="52" y="92"/>
                    <a:pt x="54" y="92"/>
                    <a:pt x="58" y="93"/>
                  </a:cubicBezTo>
                  <a:cubicBezTo>
                    <a:pt x="61" y="94"/>
                    <a:pt x="58" y="98"/>
                    <a:pt x="61" y="99"/>
                  </a:cubicBezTo>
                  <a:cubicBezTo>
                    <a:pt x="62" y="99"/>
                    <a:pt x="65" y="98"/>
                    <a:pt x="67" y="97"/>
                  </a:cubicBezTo>
                  <a:cubicBezTo>
                    <a:pt x="68" y="97"/>
                    <a:pt x="71" y="97"/>
                    <a:pt x="72" y="96"/>
                  </a:cubicBezTo>
                  <a:cubicBezTo>
                    <a:pt x="76" y="93"/>
                    <a:pt x="80" y="90"/>
                    <a:pt x="85" y="87"/>
                  </a:cubicBezTo>
                  <a:cubicBezTo>
                    <a:pt x="90" y="84"/>
                    <a:pt x="95" y="80"/>
                    <a:pt x="100" y="77"/>
                  </a:cubicBezTo>
                  <a:cubicBezTo>
                    <a:pt x="101" y="77"/>
                    <a:pt x="102" y="76"/>
                    <a:pt x="104" y="75"/>
                  </a:cubicBezTo>
                  <a:cubicBezTo>
                    <a:pt x="102" y="71"/>
                    <a:pt x="101" y="70"/>
                    <a:pt x="97" y="69"/>
                  </a:cubicBezTo>
                  <a:cubicBezTo>
                    <a:pt x="96" y="69"/>
                    <a:pt x="94" y="69"/>
                    <a:pt x="94" y="69"/>
                  </a:cubicBezTo>
                  <a:cubicBezTo>
                    <a:pt x="94" y="66"/>
                    <a:pt x="94" y="65"/>
                    <a:pt x="92" y="63"/>
                  </a:cubicBezTo>
                  <a:cubicBezTo>
                    <a:pt x="91" y="61"/>
                    <a:pt x="91" y="61"/>
                    <a:pt x="92" y="60"/>
                  </a:cubicBezTo>
                  <a:cubicBezTo>
                    <a:pt x="94" y="58"/>
                    <a:pt x="93" y="57"/>
                    <a:pt x="93" y="55"/>
                  </a:cubicBezTo>
                  <a:cubicBezTo>
                    <a:pt x="93" y="53"/>
                    <a:pt x="94" y="52"/>
                    <a:pt x="93" y="50"/>
                  </a:cubicBezTo>
                  <a:cubicBezTo>
                    <a:pt x="93" y="49"/>
                    <a:pt x="93" y="48"/>
                    <a:pt x="93" y="46"/>
                  </a:cubicBezTo>
                  <a:cubicBezTo>
                    <a:pt x="93" y="45"/>
                    <a:pt x="93" y="43"/>
                    <a:pt x="92" y="42"/>
                  </a:cubicBezTo>
                  <a:cubicBezTo>
                    <a:pt x="91" y="41"/>
                    <a:pt x="91" y="39"/>
                    <a:pt x="91" y="37"/>
                  </a:cubicBezTo>
                  <a:cubicBezTo>
                    <a:pt x="91" y="34"/>
                    <a:pt x="90" y="30"/>
                    <a:pt x="87" y="27"/>
                  </a:cubicBezTo>
                  <a:cubicBezTo>
                    <a:pt x="85" y="25"/>
                    <a:pt x="83" y="23"/>
                    <a:pt x="82" y="20"/>
                  </a:cubicBezTo>
                  <a:cubicBezTo>
                    <a:pt x="80" y="16"/>
                    <a:pt x="84" y="17"/>
                    <a:pt x="85" y="13"/>
                  </a:cubicBezTo>
                  <a:cubicBezTo>
                    <a:pt x="85" y="9"/>
                    <a:pt x="85" y="6"/>
                    <a:pt x="86" y="2"/>
                  </a:cubicBezTo>
                  <a:cubicBezTo>
                    <a:pt x="85" y="2"/>
                    <a:pt x="85" y="1"/>
                    <a:pt x="84" y="1"/>
                  </a:cubicBezTo>
                  <a:cubicBezTo>
                    <a:pt x="82" y="2"/>
                    <a:pt x="82" y="0"/>
                    <a:pt x="81" y="0"/>
                  </a:cubicBezTo>
                  <a:cubicBezTo>
                    <a:pt x="80" y="0"/>
                    <a:pt x="80" y="1"/>
                    <a:pt x="79" y="1"/>
                  </a:cubicBezTo>
                  <a:cubicBezTo>
                    <a:pt x="77" y="1"/>
                    <a:pt x="77" y="0"/>
                    <a:pt x="75" y="0"/>
                  </a:cubicBezTo>
                  <a:cubicBezTo>
                    <a:pt x="74" y="1"/>
                    <a:pt x="73" y="1"/>
                    <a:pt x="72" y="2"/>
                  </a:cubicBezTo>
                  <a:cubicBezTo>
                    <a:pt x="70" y="3"/>
                    <a:pt x="70" y="2"/>
                    <a:pt x="68" y="1"/>
                  </a:cubicBezTo>
                  <a:cubicBezTo>
                    <a:pt x="66" y="1"/>
                    <a:pt x="63" y="1"/>
                    <a:pt x="61" y="2"/>
                  </a:cubicBezTo>
                  <a:cubicBezTo>
                    <a:pt x="56" y="3"/>
                    <a:pt x="51" y="3"/>
                    <a:pt x="46" y="5"/>
                  </a:cubicBezTo>
                  <a:cubicBezTo>
                    <a:pt x="45" y="6"/>
                    <a:pt x="44" y="7"/>
                    <a:pt x="43" y="7"/>
                  </a:cubicBezTo>
                  <a:cubicBezTo>
                    <a:pt x="42" y="8"/>
                    <a:pt x="40" y="8"/>
                    <a:pt x="39" y="8"/>
                  </a:cubicBezTo>
                  <a:cubicBezTo>
                    <a:pt x="37" y="9"/>
                    <a:pt x="37" y="12"/>
                    <a:pt x="34" y="12"/>
                  </a:cubicBezTo>
                  <a:cubicBezTo>
                    <a:pt x="35" y="15"/>
                    <a:pt x="35" y="18"/>
                    <a:pt x="35" y="22"/>
                  </a:cubicBezTo>
                  <a:cubicBezTo>
                    <a:pt x="36" y="23"/>
                    <a:pt x="35" y="20"/>
                    <a:pt x="35" y="2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54" name="Freeform 781">
              <a:extLst>
                <a:ext uri="{FF2B5EF4-FFF2-40B4-BE49-F238E27FC236}">
                  <a16:creationId xmlns:a16="http://schemas.microsoft.com/office/drawing/2014/main" xmlns="" id="{69966F01-D660-49A6-B127-5AB80F038A5F}"/>
                </a:ext>
              </a:extLst>
            </p:cNvPr>
            <p:cNvSpPr>
              <a:spLocks/>
            </p:cNvSpPr>
            <p:nvPr/>
          </p:nvSpPr>
          <p:spPr bwMode="auto">
            <a:xfrm>
              <a:off x="10169868" y="3005037"/>
              <a:ext cx="73616" cy="34623"/>
            </a:xfrm>
            <a:custGeom>
              <a:avLst/>
              <a:gdLst>
                <a:gd name="T0" fmla="*/ 4 w 9"/>
                <a:gd name="T1" fmla="*/ 3 h 4"/>
                <a:gd name="T2" fmla="*/ 1 w 9"/>
                <a:gd name="T3" fmla="*/ 2 h 4"/>
                <a:gd name="T4" fmla="*/ 5 w 9"/>
                <a:gd name="T5" fmla="*/ 2 h 4"/>
                <a:gd name="T6" fmla="*/ 0 w 9"/>
                <a:gd name="T7" fmla="*/ 0 h 4"/>
                <a:gd name="T8" fmla="*/ 9 w 9"/>
                <a:gd name="T9" fmla="*/ 2 h 4"/>
                <a:gd name="T10" fmla="*/ 5 w 9"/>
                <a:gd name="T11" fmla="*/ 2 h 4"/>
                <a:gd name="T12" fmla="*/ 4 w 9"/>
                <a:gd name="T13" fmla="*/ 3 h 4"/>
                <a:gd name="T14" fmla="*/ 4 w 9"/>
                <a:gd name="T15" fmla="*/ 3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4">
                  <a:moveTo>
                    <a:pt x="4" y="3"/>
                  </a:moveTo>
                  <a:cubicBezTo>
                    <a:pt x="4" y="3"/>
                    <a:pt x="1" y="2"/>
                    <a:pt x="1" y="2"/>
                  </a:cubicBezTo>
                  <a:cubicBezTo>
                    <a:pt x="1" y="2"/>
                    <a:pt x="4" y="2"/>
                    <a:pt x="5" y="2"/>
                  </a:cubicBezTo>
                  <a:cubicBezTo>
                    <a:pt x="3" y="1"/>
                    <a:pt x="1" y="2"/>
                    <a:pt x="0" y="0"/>
                  </a:cubicBezTo>
                  <a:cubicBezTo>
                    <a:pt x="1" y="1"/>
                    <a:pt x="8" y="0"/>
                    <a:pt x="9" y="2"/>
                  </a:cubicBezTo>
                  <a:cubicBezTo>
                    <a:pt x="9" y="2"/>
                    <a:pt x="6" y="2"/>
                    <a:pt x="5" y="2"/>
                  </a:cubicBezTo>
                  <a:cubicBezTo>
                    <a:pt x="5" y="2"/>
                    <a:pt x="7" y="4"/>
                    <a:pt x="4" y="3"/>
                  </a:cubicBezTo>
                  <a:cubicBezTo>
                    <a:pt x="3" y="3"/>
                    <a:pt x="6" y="4"/>
                    <a:pt x="4" y="3"/>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55" name="Freeform 405">
              <a:extLst>
                <a:ext uri="{FF2B5EF4-FFF2-40B4-BE49-F238E27FC236}">
                  <a16:creationId xmlns:a16="http://schemas.microsoft.com/office/drawing/2014/main" xmlns="" id="{5C1137E4-3674-4367-872F-E2CC10E1EBF7}"/>
                </a:ext>
              </a:extLst>
            </p:cNvPr>
            <p:cNvSpPr>
              <a:spLocks/>
            </p:cNvSpPr>
            <p:nvPr/>
          </p:nvSpPr>
          <p:spPr bwMode="auto">
            <a:xfrm>
              <a:off x="10810589" y="4436103"/>
              <a:ext cx="430784" cy="222163"/>
            </a:xfrm>
            <a:custGeom>
              <a:avLst/>
              <a:gdLst>
                <a:gd name="T0" fmla="*/ 53 w 54"/>
                <a:gd name="T1" fmla="*/ 10 h 26"/>
                <a:gd name="T2" fmla="*/ 49 w 54"/>
                <a:gd name="T3" fmla="*/ 9 h 26"/>
                <a:gd name="T4" fmla="*/ 50 w 54"/>
                <a:gd name="T5" fmla="*/ 8 h 26"/>
                <a:gd name="T6" fmla="*/ 48 w 54"/>
                <a:gd name="T7" fmla="*/ 7 h 26"/>
                <a:gd name="T8" fmla="*/ 49 w 54"/>
                <a:gd name="T9" fmla="*/ 6 h 26"/>
                <a:gd name="T10" fmla="*/ 46 w 54"/>
                <a:gd name="T11" fmla="*/ 5 h 26"/>
                <a:gd name="T12" fmla="*/ 48 w 54"/>
                <a:gd name="T13" fmla="*/ 3 h 26"/>
                <a:gd name="T14" fmla="*/ 43 w 54"/>
                <a:gd name="T15" fmla="*/ 3 h 26"/>
                <a:gd name="T16" fmla="*/ 39 w 54"/>
                <a:gd name="T17" fmla="*/ 1 h 26"/>
                <a:gd name="T18" fmla="*/ 39 w 54"/>
                <a:gd name="T19" fmla="*/ 4 h 26"/>
                <a:gd name="T20" fmla="*/ 36 w 54"/>
                <a:gd name="T21" fmla="*/ 5 h 26"/>
                <a:gd name="T22" fmla="*/ 32 w 54"/>
                <a:gd name="T23" fmla="*/ 5 h 26"/>
                <a:gd name="T24" fmla="*/ 32 w 54"/>
                <a:gd name="T25" fmla="*/ 9 h 26"/>
                <a:gd name="T26" fmla="*/ 26 w 54"/>
                <a:gd name="T27" fmla="*/ 5 h 26"/>
                <a:gd name="T28" fmla="*/ 25 w 54"/>
                <a:gd name="T29" fmla="*/ 8 h 26"/>
                <a:gd name="T30" fmla="*/ 21 w 54"/>
                <a:gd name="T31" fmla="*/ 5 h 26"/>
                <a:gd name="T32" fmla="*/ 21 w 54"/>
                <a:gd name="T33" fmla="*/ 9 h 26"/>
                <a:gd name="T34" fmla="*/ 19 w 54"/>
                <a:gd name="T35" fmla="*/ 9 h 26"/>
                <a:gd name="T36" fmla="*/ 17 w 54"/>
                <a:gd name="T37" fmla="*/ 12 h 26"/>
                <a:gd name="T38" fmla="*/ 14 w 54"/>
                <a:gd name="T39" fmla="*/ 8 h 26"/>
                <a:gd name="T40" fmla="*/ 16 w 54"/>
                <a:gd name="T41" fmla="*/ 8 h 26"/>
                <a:gd name="T42" fmla="*/ 14 w 54"/>
                <a:gd name="T43" fmla="*/ 5 h 26"/>
                <a:gd name="T44" fmla="*/ 7 w 54"/>
                <a:gd name="T45" fmla="*/ 2 h 26"/>
                <a:gd name="T46" fmla="*/ 9 w 54"/>
                <a:gd name="T47" fmla="*/ 4 h 26"/>
                <a:gd name="T48" fmla="*/ 8 w 54"/>
                <a:gd name="T49" fmla="*/ 4 h 26"/>
                <a:gd name="T50" fmla="*/ 10 w 54"/>
                <a:gd name="T51" fmla="*/ 8 h 26"/>
                <a:gd name="T52" fmla="*/ 5 w 54"/>
                <a:gd name="T53" fmla="*/ 6 h 26"/>
                <a:gd name="T54" fmla="*/ 3 w 54"/>
                <a:gd name="T55" fmla="*/ 6 h 26"/>
                <a:gd name="T56" fmla="*/ 5 w 54"/>
                <a:gd name="T57" fmla="*/ 7 h 26"/>
                <a:gd name="T58" fmla="*/ 5 w 54"/>
                <a:gd name="T59" fmla="*/ 8 h 26"/>
                <a:gd name="T60" fmla="*/ 2 w 54"/>
                <a:gd name="T61" fmla="*/ 7 h 26"/>
                <a:gd name="T62" fmla="*/ 1 w 54"/>
                <a:gd name="T63" fmla="*/ 9 h 26"/>
                <a:gd name="T64" fmla="*/ 8 w 54"/>
                <a:gd name="T65" fmla="*/ 10 h 26"/>
                <a:gd name="T66" fmla="*/ 13 w 54"/>
                <a:gd name="T67" fmla="*/ 11 h 26"/>
                <a:gd name="T68" fmla="*/ 11 w 54"/>
                <a:gd name="T69" fmla="*/ 12 h 26"/>
                <a:gd name="T70" fmla="*/ 12 w 54"/>
                <a:gd name="T71" fmla="*/ 13 h 26"/>
                <a:gd name="T72" fmla="*/ 8 w 54"/>
                <a:gd name="T73" fmla="*/ 14 h 26"/>
                <a:gd name="T74" fmla="*/ 3 w 54"/>
                <a:gd name="T75" fmla="*/ 15 h 26"/>
                <a:gd name="T76" fmla="*/ 10 w 54"/>
                <a:gd name="T77" fmla="*/ 16 h 26"/>
                <a:gd name="T78" fmla="*/ 12 w 54"/>
                <a:gd name="T79" fmla="*/ 18 h 26"/>
                <a:gd name="T80" fmla="*/ 15 w 54"/>
                <a:gd name="T81" fmla="*/ 17 h 26"/>
                <a:gd name="T82" fmla="*/ 13 w 54"/>
                <a:gd name="T83" fmla="*/ 18 h 26"/>
                <a:gd name="T84" fmla="*/ 15 w 54"/>
                <a:gd name="T85" fmla="*/ 18 h 26"/>
                <a:gd name="T86" fmla="*/ 10 w 54"/>
                <a:gd name="T87" fmla="*/ 23 h 26"/>
                <a:gd name="T88" fmla="*/ 15 w 54"/>
                <a:gd name="T89" fmla="*/ 23 h 26"/>
                <a:gd name="T90" fmla="*/ 21 w 54"/>
                <a:gd name="T91" fmla="*/ 24 h 26"/>
                <a:gd name="T92" fmla="*/ 20 w 54"/>
                <a:gd name="T93" fmla="*/ 24 h 26"/>
                <a:gd name="T94" fmla="*/ 22 w 54"/>
                <a:gd name="T95" fmla="*/ 25 h 26"/>
                <a:gd name="T96" fmla="*/ 29 w 54"/>
                <a:gd name="T97" fmla="*/ 26 h 26"/>
                <a:gd name="T98" fmla="*/ 33 w 54"/>
                <a:gd name="T99" fmla="*/ 25 h 26"/>
                <a:gd name="T100" fmla="*/ 39 w 54"/>
                <a:gd name="T101" fmla="*/ 23 h 26"/>
                <a:gd name="T102" fmla="*/ 46 w 54"/>
                <a:gd name="T103" fmla="*/ 19 h 26"/>
                <a:gd name="T104" fmla="*/ 52 w 54"/>
                <a:gd name="T105" fmla="*/ 16 h 26"/>
                <a:gd name="T106" fmla="*/ 52 w 54"/>
                <a:gd name="T107" fmla="*/ 14 h 26"/>
                <a:gd name="T108" fmla="*/ 54 w 54"/>
                <a:gd name="T109" fmla="*/ 13 h 26"/>
                <a:gd name="T110" fmla="*/ 52 w 54"/>
                <a:gd name="T111" fmla="*/ 12 h 26"/>
                <a:gd name="T112" fmla="*/ 53 w 54"/>
                <a:gd name="T113" fmla="*/ 10 h 26"/>
                <a:gd name="T114" fmla="*/ 53 w 54"/>
                <a:gd name="T115" fmla="*/ 1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4" h="26">
                  <a:moveTo>
                    <a:pt x="53" y="10"/>
                  </a:moveTo>
                  <a:cubicBezTo>
                    <a:pt x="53" y="10"/>
                    <a:pt x="49" y="9"/>
                    <a:pt x="49" y="9"/>
                  </a:cubicBezTo>
                  <a:cubicBezTo>
                    <a:pt x="49" y="9"/>
                    <a:pt x="50" y="8"/>
                    <a:pt x="50" y="8"/>
                  </a:cubicBezTo>
                  <a:cubicBezTo>
                    <a:pt x="49" y="8"/>
                    <a:pt x="47" y="8"/>
                    <a:pt x="48" y="7"/>
                  </a:cubicBezTo>
                  <a:cubicBezTo>
                    <a:pt x="48" y="7"/>
                    <a:pt x="49" y="6"/>
                    <a:pt x="49" y="6"/>
                  </a:cubicBezTo>
                  <a:cubicBezTo>
                    <a:pt x="48" y="5"/>
                    <a:pt x="46" y="5"/>
                    <a:pt x="46" y="5"/>
                  </a:cubicBezTo>
                  <a:cubicBezTo>
                    <a:pt x="46" y="4"/>
                    <a:pt x="48" y="3"/>
                    <a:pt x="48" y="3"/>
                  </a:cubicBezTo>
                  <a:cubicBezTo>
                    <a:pt x="48" y="3"/>
                    <a:pt x="44" y="4"/>
                    <a:pt x="43" y="3"/>
                  </a:cubicBezTo>
                  <a:cubicBezTo>
                    <a:pt x="42" y="2"/>
                    <a:pt x="41" y="1"/>
                    <a:pt x="39" y="1"/>
                  </a:cubicBezTo>
                  <a:cubicBezTo>
                    <a:pt x="38" y="1"/>
                    <a:pt x="40" y="3"/>
                    <a:pt x="39" y="4"/>
                  </a:cubicBezTo>
                  <a:cubicBezTo>
                    <a:pt x="38" y="5"/>
                    <a:pt x="37" y="4"/>
                    <a:pt x="36" y="5"/>
                  </a:cubicBezTo>
                  <a:cubicBezTo>
                    <a:pt x="35" y="6"/>
                    <a:pt x="34" y="5"/>
                    <a:pt x="32" y="5"/>
                  </a:cubicBezTo>
                  <a:cubicBezTo>
                    <a:pt x="30" y="4"/>
                    <a:pt x="33" y="8"/>
                    <a:pt x="32" y="9"/>
                  </a:cubicBezTo>
                  <a:cubicBezTo>
                    <a:pt x="32" y="9"/>
                    <a:pt x="28" y="2"/>
                    <a:pt x="26" y="5"/>
                  </a:cubicBezTo>
                  <a:cubicBezTo>
                    <a:pt x="25" y="5"/>
                    <a:pt x="26" y="7"/>
                    <a:pt x="25" y="8"/>
                  </a:cubicBezTo>
                  <a:cubicBezTo>
                    <a:pt x="25" y="9"/>
                    <a:pt x="22" y="5"/>
                    <a:pt x="21" y="5"/>
                  </a:cubicBezTo>
                  <a:cubicBezTo>
                    <a:pt x="20" y="5"/>
                    <a:pt x="23" y="9"/>
                    <a:pt x="21" y="9"/>
                  </a:cubicBezTo>
                  <a:cubicBezTo>
                    <a:pt x="20" y="9"/>
                    <a:pt x="20" y="9"/>
                    <a:pt x="19" y="9"/>
                  </a:cubicBezTo>
                  <a:cubicBezTo>
                    <a:pt x="18" y="9"/>
                    <a:pt x="17" y="11"/>
                    <a:pt x="17" y="12"/>
                  </a:cubicBezTo>
                  <a:cubicBezTo>
                    <a:pt x="17" y="11"/>
                    <a:pt x="14" y="9"/>
                    <a:pt x="14" y="8"/>
                  </a:cubicBezTo>
                  <a:cubicBezTo>
                    <a:pt x="14" y="8"/>
                    <a:pt x="16" y="8"/>
                    <a:pt x="16" y="8"/>
                  </a:cubicBezTo>
                  <a:cubicBezTo>
                    <a:pt x="16" y="7"/>
                    <a:pt x="14" y="5"/>
                    <a:pt x="14" y="5"/>
                  </a:cubicBezTo>
                  <a:cubicBezTo>
                    <a:pt x="13" y="5"/>
                    <a:pt x="8" y="0"/>
                    <a:pt x="7" y="2"/>
                  </a:cubicBezTo>
                  <a:cubicBezTo>
                    <a:pt x="7" y="3"/>
                    <a:pt x="10" y="3"/>
                    <a:pt x="9" y="4"/>
                  </a:cubicBezTo>
                  <a:cubicBezTo>
                    <a:pt x="9" y="4"/>
                    <a:pt x="9" y="4"/>
                    <a:pt x="8" y="4"/>
                  </a:cubicBezTo>
                  <a:cubicBezTo>
                    <a:pt x="10" y="3"/>
                    <a:pt x="11" y="7"/>
                    <a:pt x="10" y="8"/>
                  </a:cubicBezTo>
                  <a:cubicBezTo>
                    <a:pt x="10" y="8"/>
                    <a:pt x="2" y="1"/>
                    <a:pt x="5" y="6"/>
                  </a:cubicBezTo>
                  <a:cubicBezTo>
                    <a:pt x="5" y="6"/>
                    <a:pt x="3" y="6"/>
                    <a:pt x="3" y="6"/>
                  </a:cubicBezTo>
                  <a:cubicBezTo>
                    <a:pt x="3" y="7"/>
                    <a:pt x="5" y="7"/>
                    <a:pt x="5" y="7"/>
                  </a:cubicBezTo>
                  <a:cubicBezTo>
                    <a:pt x="5" y="6"/>
                    <a:pt x="5" y="8"/>
                    <a:pt x="5" y="8"/>
                  </a:cubicBezTo>
                  <a:cubicBezTo>
                    <a:pt x="5" y="8"/>
                    <a:pt x="3" y="7"/>
                    <a:pt x="2" y="7"/>
                  </a:cubicBezTo>
                  <a:cubicBezTo>
                    <a:pt x="3" y="7"/>
                    <a:pt x="0" y="10"/>
                    <a:pt x="1" y="9"/>
                  </a:cubicBezTo>
                  <a:cubicBezTo>
                    <a:pt x="0" y="11"/>
                    <a:pt x="8" y="10"/>
                    <a:pt x="8" y="10"/>
                  </a:cubicBezTo>
                  <a:cubicBezTo>
                    <a:pt x="9" y="10"/>
                    <a:pt x="13" y="11"/>
                    <a:pt x="13" y="11"/>
                  </a:cubicBezTo>
                  <a:cubicBezTo>
                    <a:pt x="12" y="11"/>
                    <a:pt x="11" y="11"/>
                    <a:pt x="11" y="12"/>
                  </a:cubicBezTo>
                  <a:cubicBezTo>
                    <a:pt x="11" y="12"/>
                    <a:pt x="12" y="13"/>
                    <a:pt x="12" y="13"/>
                  </a:cubicBezTo>
                  <a:cubicBezTo>
                    <a:pt x="11" y="14"/>
                    <a:pt x="9" y="14"/>
                    <a:pt x="8" y="14"/>
                  </a:cubicBezTo>
                  <a:cubicBezTo>
                    <a:pt x="8" y="14"/>
                    <a:pt x="2" y="15"/>
                    <a:pt x="3" y="15"/>
                  </a:cubicBezTo>
                  <a:cubicBezTo>
                    <a:pt x="5" y="16"/>
                    <a:pt x="8" y="15"/>
                    <a:pt x="10" y="16"/>
                  </a:cubicBezTo>
                  <a:cubicBezTo>
                    <a:pt x="11" y="17"/>
                    <a:pt x="11" y="18"/>
                    <a:pt x="12" y="18"/>
                  </a:cubicBezTo>
                  <a:cubicBezTo>
                    <a:pt x="12" y="18"/>
                    <a:pt x="14" y="17"/>
                    <a:pt x="15" y="17"/>
                  </a:cubicBezTo>
                  <a:cubicBezTo>
                    <a:pt x="14" y="17"/>
                    <a:pt x="13" y="18"/>
                    <a:pt x="13" y="18"/>
                  </a:cubicBezTo>
                  <a:cubicBezTo>
                    <a:pt x="13" y="19"/>
                    <a:pt x="15" y="18"/>
                    <a:pt x="15" y="18"/>
                  </a:cubicBezTo>
                  <a:cubicBezTo>
                    <a:pt x="16" y="19"/>
                    <a:pt x="8" y="23"/>
                    <a:pt x="10" y="23"/>
                  </a:cubicBezTo>
                  <a:cubicBezTo>
                    <a:pt x="12" y="24"/>
                    <a:pt x="14" y="23"/>
                    <a:pt x="15" y="23"/>
                  </a:cubicBezTo>
                  <a:cubicBezTo>
                    <a:pt x="17" y="23"/>
                    <a:pt x="19" y="23"/>
                    <a:pt x="21" y="24"/>
                  </a:cubicBezTo>
                  <a:cubicBezTo>
                    <a:pt x="20" y="23"/>
                    <a:pt x="20" y="24"/>
                    <a:pt x="20" y="24"/>
                  </a:cubicBezTo>
                  <a:cubicBezTo>
                    <a:pt x="21" y="25"/>
                    <a:pt x="22" y="25"/>
                    <a:pt x="22" y="25"/>
                  </a:cubicBezTo>
                  <a:cubicBezTo>
                    <a:pt x="24" y="26"/>
                    <a:pt x="27" y="26"/>
                    <a:pt x="29" y="26"/>
                  </a:cubicBezTo>
                  <a:cubicBezTo>
                    <a:pt x="31" y="26"/>
                    <a:pt x="31" y="25"/>
                    <a:pt x="33" y="25"/>
                  </a:cubicBezTo>
                  <a:cubicBezTo>
                    <a:pt x="35" y="24"/>
                    <a:pt x="37" y="24"/>
                    <a:pt x="39" y="23"/>
                  </a:cubicBezTo>
                  <a:cubicBezTo>
                    <a:pt x="42" y="21"/>
                    <a:pt x="43" y="20"/>
                    <a:pt x="46" y="19"/>
                  </a:cubicBezTo>
                  <a:cubicBezTo>
                    <a:pt x="48" y="19"/>
                    <a:pt x="49" y="16"/>
                    <a:pt x="52" y="16"/>
                  </a:cubicBezTo>
                  <a:cubicBezTo>
                    <a:pt x="52" y="15"/>
                    <a:pt x="53" y="15"/>
                    <a:pt x="52" y="14"/>
                  </a:cubicBezTo>
                  <a:cubicBezTo>
                    <a:pt x="51" y="13"/>
                    <a:pt x="53" y="13"/>
                    <a:pt x="54" y="13"/>
                  </a:cubicBezTo>
                  <a:cubicBezTo>
                    <a:pt x="54" y="13"/>
                    <a:pt x="52" y="12"/>
                    <a:pt x="52" y="12"/>
                  </a:cubicBezTo>
                  <a:cubicBezTo>
                    <a:pt x="52" y="11"/>
                    <a:pt x="54" y="10"/>
                    <a:pt x="53" y="10"/>
                  </a:cubicBezTo>
                  <a:cubicBezTo>
                    <a:pt x="51" y="9"/>
                    <a:pt x="54" y="10"/>
                    <a:pt x="53" y="1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56" name="Freeform 512">
              <a:extLst>
                <a:ext uri="{FF2B5EF4-FFF2-40B4-BE49-F238E27FC236}">
                  <a16:creationId xmlns:a16="http://schemas.microsoft.com/office/drawing/2014/main" xmlns="" id="{A2B037F8-1669-4737-8939-0A8E603071CF}"/>
                </a:ext>
              </a:extLst>
            </p:cNvPr>
            <p:cNvSpPr>
              <a:spLocks/>
            </p:cNvSpPr>
            <p:nvPr/>
          </p:nvSpPr>
          <p:spPr bwMode="auto">
            <a:xfrm>
              <a:off x="8836619" y="10241148"/>
              <a:ext cx="95427" cy="51932"/>
            </a:xfrm>
            <a:custGeom>
              <a:avLst/>
              <a:gdLst>
                <a:gd name="T0" fmla="*/ 10 w 12"/>
                <a:gd name="T1" fmla="*/ 3 h 6"/>
                <a:gd name="T2" fmla="*/ 8 w 12"/>
                <a:gd name="T3" fmla="*/ 2 h 6"/>
                <a:gd name="T4" fmla="*/ 5 w 12"/>
                <a:gd name="T5" fmla="*/ 2 h 6"/>
                <a:gd name="T6" fmla="*/ 3 w 12"/>
                <a:gd name="T7" fmla="*/ 1 h 6"/>
                <a:gd name="T8" fmla="*/ 0 w 12"/>
                <a:gd name="T9" fmla="*/ 3 h 6"/>
                <a:gd name="T10" fmla="*/ 2 w 12"/>
                <a:gd name="T11" fmla="*/ 5 h 6"/>
                <a:gd name="T12" fmla="*/ 6 w 12"/>
                <a:gd name="T13" fmla="*/ 5 h 6"/>
                <a:gd name="T14" fmla="*/ 11 w 12"/>
                <a:gd name="T15" fmla="*/ 3 h 6"/>
                <a:gd name="T16" fmla="*/ 10 w 12"/>
                <a:gd name="T17" fmla="*/ 3 h 6"/>
                <a:gd name="T18" fmla="*/ 10 w 12"/>
                <a:gd name="T19" fmla="*/ 3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6">
                  <a:moveTo>
                    <a:pt x="10" y="3"/>
                  </a:moveTo>
                  <a:cubicBezTo>
                    <a:pt x="9" y="3"/>
                    <a:pt x="9" y="2"/>
                    <a:pt x="8" y="2"/>
                  </a:cubicBezTo>
                  <a:cubicBezTo>
                    <a:pt x="7" y="2"/>
                    <a:pt x="6" y="2"/>
                    <a:pt x="5" y="2"/>
                  </a:cubicBezTo>
                  <a:cubicBezTo>
                    <a:pt x="4" y="2"/>
                    <a:pt x="4" y="0"/>
                    <a:pt x="3" y="1"/>
                  </a:cubicBezTo>
                  <a:cubicBezTo>
                    <a:pt x="3" y="1"/>
                    <a:pt x="0" y="3"/>
                    <a:pt x="0" y="3"/>
                  </a:cubicBezTo>
                  <a:cubicBezTo>
                    <a:pt x="0" y="3"/>
                    <a:pt x="2" y="5"/>
                    <a:pt x="2" y="5"/>
                  </a:cubicBezTo>
                  <a:cubicBezTo>
                    <a:pt x="3" y="6"/>
                    <a:pt x="5" y="5"/>
                    <a:pt x="6" y="5"/>
                  </a:cubicBezTo>
                  <a:cubicBezTo>
                    <a:pt x="7" y="5"/>
                    <a:pt x="11" y="4"/>
                    <a:pt x="11" y="3"/>
                  </a:cubicBezTo>
                  <a:cubicBezTo>
                    <a:pt x="10" y="3"/>
                    <a:pt x="10" y="3"/>
                    <a:pt x="10" y="3"/>
                  </a:cubicBezTo>
                  <a:cubicBezTo>
                    <a:pt x="9" y="3"/>
                    <a:pt x="12" y="2"/>
                    <a:pt x="10" y="3"/>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57" name="Freeform 513">
              <a:extLst>
                <a:ext uri="{FF2B5EF4-FFF2-40B4-BE49-F238E27FC236}">
                  <a16:creationId xmlns:a16="http://schemas.microsoft.com/office/drawing/2014/main" xmlns="" id="{472B8479-824B-4097-A42F-F1FDFF3DE60A}"/>
                </a:ext>
              </a:extLst>
            </p:cNvPr>
            <p:cNvSpPr>
              <a:spLocks/>
            </p:cNvSpPr>
            <p:nvPr/>
          </p:nvSpPr>
          <p:spPr bwMode="auto">
            <a:xfrm>
              <a:off x="8828439" y="10293079"/>
              <a:ext cx="70889" cy="51932"/>
            </a:xfrm>
            <a:custGeom>
              <a:avLst/>
              <a:gdLst>
                <a:gd name="T0" fmla="*/ 7 w 9"/>
                <a:gd name="T1" fmla="*/ 3 h 6"/>
                <a:gd name="T2" fmla="*/ 0 w 9"/>
                <a:gd name="T3" fmla="*/ 1 h 6"/>
                <a:gd name="T4" fmla="*/ 2 w 9"/>
                <a:gd name="T5" fmla="*/ 2 h 6"/>
                <a:gd name="T6" fmla="*/ 1 w 9"/>
                <a:gd name="T7" fmla="*/ 5 h 6"/>
                <a:gd name="T8" fmla="*/ 3 w 9"/>
                <a:gd name="T9" fmla="*/ 5 h 6"/>
                <a:gd name="T10" fmla="*/ 4 w 9"/>
                <a:gd name="T11" fmla="*/ 5 h 6"/>
                <a:gd name="T12" fmla="*/ 7 w 9"/>
                <a:gd name="T13" fmla="*/ 3 h 6"/>
                <a:gd name="T14" fmla="*/ 7 w 9"/>
                <a:gd name="T15" fmla="*/ 3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6">
                  <a:moveTo>
                    <a:pt x="7" y="3"/>
                  </a:moveTo>
                  <a:cubicBezTo>
                    <a:pt x="7" y="2"/>
                    <a:pt x="0" y="0"/>
                    <a:pt x="0" y="1"/>
                  </a:cubicBezTo>
                  <a:cubicBezTo>
                    <a:pt x="0" y="1"/>
                    <a:pt x="2" y="2"/>
                    <a:pt x="2" y="2"/>
                  </a:cubicBezTo>
                  <a:cubicBezTo>
                    <a:pt x="3" y="3"/>
                    <a:pt x="1" y="4"/>
                    <a:pt x="1" y="5"/>
                  </a:cubicBezTo>
                  <a:cubicBezTo>
                    <a:pt x="1" y="6"/>
                    <a:pt x="3" y="5"/>
                    <a:pt x="3" y="5"/>
                  </a:cubicBezTo>
                  <a:cubicBezTo>
                    <a:pt x="4" y="4"/>
                    <a:pt x="3" y="5"/>
                    <a:pt x="4" y="5"/>
                  </a:cubicBezTo>
                  <a:cubicBezTo>
                    <a:pt x="5" y="6"/>
                    <a:pt x="9" y="4"/>
                    <a:pt x="7" y="3"/>
                  </a:cubicBezTo>
                  <a:cubicBezTo>
                    <a:pt x="6" y="2"/>
                    <a:pt x="8" y="3"/>
                    <a:pt x="7" y="3"/>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58" name="Freeform 514">
              <a:extLst>
                <a:ext uri="{FF2B5EF4-FFF2-40B4-BE49-F238E27FC236}">
                  <a16:creationId xmlns:a16="http://schemas.microsoft.com/office/drawing/2014/main" xmlns="" id="{6A8B80C8-B2CA-45AE-BA26-62919D7FE565}"/>
                </a:ext>
              </a:extLst>
            </p:cNvPr>
            <p:cNvSpPr>
              <a:spLocks/>
            </p:cNvSpPr>
            <p:nvPr/>
          </p:nvSpPr>
          <p:spPr bwMode="auto">
            <a:xfrm>
              <a:off x="8820262" y="10226721"/>
              <a:ext cx="62708" cy="40393"/>
            </a:xfrm>
            <a:custGeom>
              <a:avLst/>
              <a:gdLst>
                <a:gd name="T0" fmla="*/ 6 w 8"/>
                <a:gd name="T1" fmla="*/ 0 h 5"/>
                <a:gd name="T2" fmla="*/ 3 w 8"/>
                <a:gd name="T3" fmla="*/ 1 h 5"/>
                <a:gd name="T4" fmla="*/ 0 w 8"/>
                <a:gd name="T5" fmla="*/ 1 h 5"/>
                <a:gd name="T6" fmla="*/ 0 w 8"/>
                <a:gd name="T7" fmla="*/ 3 h 5"/>
                <a:gd name="T8" fmla="*/ 5 w 8"/>
                <a:gd name="T9" fmla="*/ 2 h 5"/>
                <a:gd name="T10" fmla="*/ 6 w 8"/>
                <a:gd name="T11" fmla="*/ 0 h 5"/>
                <a:gd name="T12" fmla="*/ 6 w 8"/>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8" h="5">
                  <a:moveTo>
                    <a:pt x="6" y="0"/>
                  </a:moveTo>
                  <a:cubicBezTo>
                    <a:pt x="5" y="0"/>
                    <a:pt x="4" y="1"/>
                    <a:pt x="3" y="1"/>
                  </a:cubicBezTo>
                  <a:cubicBezTo>
                    <a:pt x="2" y="0"/>
                    <a:pt x="0" y="1"/>
                    <a:pt x="0" y="1"/>
                  </a:cubicBezTo>
                  <a:cubicBezTo>
                    <a:pt x="1" y="0"/>
                    <a:pt x="0" y="4"/>
                    <a:pt x="0" y="3"/>
                  </a:cubicBezTo>
                  <a:cubicBezTo>
                    <a:pt x="1" y="5"/>
                    <a:pt x="4" y="3"/>
                    <a:pt x="5" y="2"/>
                  </a:cubicBezTo>
                  <a:cubicBezTo>
                    <a:pt x="6" y="2"/>
                    <a:pt x="8" y="0"/>
                    <a:pt x="6" y="0"/>
                  </a:cubicBezTo>
                  <a:cubicBezTo>
                    <a:pt x="5" y="0"/>
                    <a:pt x="8" y="0"/>
                    <a:pt x="6"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59" name="Freeform 515">
              <a:extLst>
                <a:ext uri="{FF2B5EF4-FFF2-40B4-BE49-F238E27FC236}">
                  <a16:creationId xmlns:a16="http://schemas.microsoft.com/office/drawing/2014/main" xmlns="" id="{1B038958-D2DA-459D-99DF-E5364A0EC90F}"/>
                </a:ext>
              </a:extLst>
            </p:cNvPr>
            <p:cNvSpPr>
              <a:spLocks/>
            </p:cNvSpPr>
            <p:nvPr/>
          </p:nvSpPr>
          <p:spPr bwMode="auto">
            <a:xfrm>
              <a:off x="8787543" y="10258459"/>
              <a:ext cx="65435" cy="43280"/>
            </a:xfrm>
            <a:custGeom>
              <a:avLst/>
              <a:gdLst>
                <a:gd name="T0" fmla="*/ 7 w 8"/>
                <a:gd name="T1" fmla="*/ 4 h 5"/>
                <a:gd name="T2" fmla="*/ 1 w 8"/>
                <a:gd name="T3" fmla="*/ 1 h 5"/>
                <a:gd name="T4" fmla="*/ 7 w 8"/>
                <a:gd name="T5" fmla="*/ 4 h 5"/>
              </a:gdLst>
              <a:ahLst/>
              <a:cxnLst>
                <a:cxn ang="0">
                  <a:pos x="T0" y="T1"/>
                </a:cxn>
                <a:cxn ang="0">
                  <a:pos x="T2" y="T3"/>
                </a:cxn>
                <a:cxn ang="0">
                  <a:pos x="T4" y="T5"/>
                </a:cxn>
              </a:cxnLst>
              <a:rect l="0" t="0" r="r" b="b"/>
              <a:pathLst>
                <a:path w="8" h="5">
                  <a:moveTo>
                    <a:pt x="7" y="4"/>
                  </a:moveTo>
                  <a:cubicBezTo>
                    <a:pt x="6" y="3"/>
                    <a:pt x="0" y="0"/>
                    <a:pt x="1" y="1"/>
                  </a:cubicBezTo>
                  <a:cubicBezTo>
                    <a:pt x="2" y="2"/>
                    <a:pt x="8" y="5"/>
                    <a:pt x="7" y="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60" name="Freeform 516">
              <a:extLst>
                <a:ext uri="{FF2B5EF4-FFF2-40B4-BE49-F238E27FC236}">
                  <a16:creationId xmlns:a16="http://schemas.microsoft.com/office/drawing/2014/main" xmlns="" id="{852DCB94-665C-4B74-9384-AF34DF6F8355}"/>
                </a:ext>
              </a:extLst>
            </p:cNvPr>
            <p:cNvSpPr>
              <a:spLocks/>
            </p:cNvSpPr>
            <p:nvPr/>
          </p:nvSpPr>
          <p:spPr bwMode="auto">
            <a:xfrm>
              <a:off x="8771184" y="10200752"/>
              <a:ext cx="24538" cy="25966"/>
            </a:xfrm>
            <a:custGeom>
              <a:avLst/>
              <a:gdLst>
                <a:gd name="T0" fmla="*/ 2 w 3"/>
                <a:gd name="T1" fmla="*/ 2 h 3"/>
                <a:gd name="T2" fmla="*/ 0 w 3"/>
                <a:gd name="T3" fmla="*/ 1 h 3"/>
                <a:gd name="T4" fmla="*/ 2 w 3"/>
                <a:gd name="T5" fmla="*/ 2 h 3"/>
                <a:gd name="T6" fmla="*/ 2 w 3"/>
                <a:gd name="T7" fmla="*/ 2 h 3"/>
              </a:gdLst>
              <a:ahLst/>
              <a:cxnLst>
                <a:cxn ang="0">
                  <a:pos x="T0" y="T1"/>
                </a:cxn>
                <a:cxn ang="0">
                  <a:pos x="T2" y="T3"/>
                </a:cxn>
                <a:cxn ang="0">
                  <a:pos x="T4" y="T5"/>
                </a:cxn>
                <a:cxn ang="0">
                  <a:pos x="T6" y="T7"/>
                </a:cxn>
              </a:cxnLst>
              <a:rect l="0" t="0" r="r" b="b"/>
              <a:pathLst>
                <a:path w="3" h="3">
                  <a:moveTo>
                    <a:pt x="2" y="2"/>
                  </a:moveTo>
                  <a:cubicBezTo>
                    <a:pt x="2" y="3"/>
                    <a:pt x="1" y="2"/>
                    <a:pt x="0" y="1"/>
                  </a:cubicBezTo>
                  <a:cubicBezTo>
                    <a:pt x="0" y="0"/>
                    <a:pt x="3" y="0"/>
                    <a:pt x="2" y="2"/>
                  </a:cubicBezTo>
                  <a:cubicBezTo>
                    <a:pt x="2" y="3"/>
                    <a:pt x="2" y="1"/>
                    <a:pt x="2"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61" name="Freeform 517">
              <a:extLst>
                <a:ext uri="{FF2B5EF4-FFF2-40B4-BE49-F238E27FC236}">
                  <a16:creationId xmlns:a16="http://schemas.microsoft.com/office/drawing/2014/main" xmlns="" id="{7F2AB201-C0C4-4746-AFA0-DF3611CB50AE}"/>
                </a:ext>
              </a:extLst>
            </p:cNvPr>
            <p:cNvSpPr>
              <a:spLocks/>
            </p:cNvSpPr>
            <p:nvPr/>
          </p:nvSpPr>
          <p:spPr bwMode="auto">
            <a:xfrm>
              <a:off x="8771184" y="10131508"/>
              <a:ext cx="57256" cy="60589"/>
            </a:xfrm>
            <a:custGeom>
              <a:avLst/>
              <a:gdLst>
                <a:gd name="T0" fmla="*/ 5 w 7"/>
                <a:gd name="T1" fmla="*/ 2 h 7"/>
                <a:gd name="T2" fmla="*/ 4 w 7"/>
                <a:gd name="T3" fmla="*/ 0 h 7"/>
                <a:gd name="T4" fmla="*/ 2 w 7"/>
                <a:gd name="T5" fmla="*/ 1 h 7"/>
                <a:gd name="T6" fmla="*/ 0 w 7"/>
                <a:gd name="T7" fmla="*/ 1 h 7"/>
                <a:gd name="T8" fmla="*/ 2 w 7"/>
                <a:gd name="T9" fmla="*/ 4 h 7"/>
                <a:gd name="T10" fmla="*/ 0 w 7"/>
                <a:gd name="T11" fmla="*/ 6 h 7"/>
                <a:gd name="T12" fmla="*/ 3 w 7"/>
                <a:gd name="T13" fmla="*/ 5 h 7"/>
                <a:gd name="T14" fmla="*/ 4 w 7"/>
                <a:gd name="T15" fmla="*/ 2 h 7"/>
                <a:gd name="T16" fmla="*/ 4 w 7"/>
                <a:gd name="T17" fmla="*/ 4 h 7"/>
                <a:gd name="T18" fmla="*/ 6 w 7"/>
                <a:gd name="T19" fmla="*/ 2 h 7"/>
                <a:gd name="T20" fmla="*/ 5 w 7"/>
                <a:gd name="T21" fmla="*/ 2 h 7"/>
                <a:gd name="T22" fmla="*/ 5 w 7"/>
                <a:gd name="T23" fmla="*/ 2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7">
                  <a:moveTo>
                    <a:pt x="5" y="2"/>
                  </a:moveTo>
                  <a:cubicBezTo>
                    <a:pt x="5" y="1"/>
                    <a:pt x="4" y="1"/>
                    <a:pt x="4" y="0"/>
                  </a:cubicBezTo>
                  <a:cubicBezTo>
                    <a:pt x="3" y="0"/>
                    <a:pt x="1" y="0"/>
                    <a:pt x="2" y="1"/>
                  </a:cubicBezTo>
                  <a:cubicBezTo>
                    <a:pt x="4" y="3"/>
                    <a:pt x="1" y="2"/>
                    <a:pt x="0" y="1"/>
                  </a:cubicBezTo>
                  <a:cubicBezTo>
                    <a:pt x="1" y="3"/>
                    <a:pt x="2" y="3"/>
                    <a:pt x="2" y="4"/>
                  </a:cubicBezTo>
                  <a:cubicBezTo>
                    <a:pt x="3" y="6"/>
                    <a:pt x="1" y="5"/>
                    <a:pt x="0" y="6"/>
                  </a:cubicBezTo>
                  <a:cubicBezTo>
                    <a:pt x="0" y="7"/>
                    <a:pt x="4" y="6"/>
                    <a:pt x="3" y="5"/>
                  </a:cubicBezTo>
                  <a:cubicBezTo>
                    <a:pt x="3" y="5"/>
                    <a:pt x="4" y="3"/>
                    <a:pt x="4" y="2"/>
                  </a:cubicBezTo>
                  <a:cubicBezTo>
                    <a:pt x="4" y="2"/>
                    <a:pt x="4" y="3"/>
                    <a:pt x="4" y="4"/>
                  </a:cubicBezTo>
                  <a:cubicBezTo>
                    <a:pt x="4" y="3"/>
                    <a:pt x="6" y="2"/>
                    <a:pt x="6" y="2"/>
                  </a:cubicBezTo>
                  <a:cubicBezTo>
                    <a:pt x="6" y="2"/>
                    <a:pt x="6" y="2"/>
                    <a:pt x="5" y="2"/>
                  </a:cubicBezTo>
                  <a:cubicBezTo>
                    <a:pt x="5" y="1"/>
                    <a:pt x="7" y="2"/>
                    <a:pt x="5"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62" name="Freeform 518">
              <a:extLst>
                <a:ext uri="{FF2B5EF4-FFF2-40B4-BE49-F238E27FC236}">
                  <a16:creationId xmlns:a16="http://schemas.microsoft.com/office/drawing/2014/main" xmlns="" id="{EA225750-2AF4-40FC-9B57-45B241C6911C}"/>
                </a:ext>
              </a:extLst>
            </p:cNvPr>
            <p:cNvSpPr>
              <a:spLocks/>
            </p:cNvSpPr>
            <p:nvPr/>
          </p:nvSpPr>
          <p:spPr bwMode="auto">
            <a:xfrm>
              <a:off x="8763004" y="10021871"/>
              <a:ext cx="40896" cy="92325"/>
            </a:xfrm>
            <a:custGeom>
              <a:avLst/>
              <a:gdLst>
                <a:gd name="T0" fmla="*/ 5 w 5"/>
                <a:gd name="T1" fmla="*/ 7 h 11"/>
                <a:gd name="T2" fmla="*/ 2 w 5"/>
                <a:gd name="T3" fmla="*/ 2 h 11"/>
                <a:gd name="T4" fmla="*/ 1 w 5"/>
                <a:gd name="T5" fmla="*/ 6 h 11"/>
                <a:gd name="T6" fmla="*/ 0 w 5"/>
                <a:gd name="T7" fmla="*/ 9 h 11"/>
                <a:gd name="T8" fmla="*/ 2 w 5"/>
                <a:gd name="T9" fmla="*/ 7 h 11"/>
                <a:gd name="T10" fmla="*/ 5 w 5"/>
                <a:gd name="T11" fmla="*/ 7 h 11"/>
                <a:gd name="T12" fmla="*/ 5 w 5"/>
                <a:gd name="T13" fmla="*/ 7 h 11"/>
              </a:gdLst>
              <a:ahLst/>
              <a:cxnLst>
                <a:cxn ang="0">
                  <a:pos x="T0" y="T1"/>
                </a:cxn>
                <a:cxn ang="0">
                  <a:pos x="T2" y="T3"/>
                </a:cxn>
                <a:cxn ang="0">
                  <a:pos x="T4" y="T5"/>
                </a:cxn>
                <a:cxn ang="0">
                  <a:pos x="T6" y="T7"/>
                </a:cxn>
                <a:cxn ang="0">
                  <a:pos x="T8" y="T9"/>
                </a:cxn>
                <a:cxn ang="0">
                  <a:pos x="T10" y="T11"/>
                </a:cxn>
                <a:cxn ang="0">
                  <a:pos x="T12" y="T13"/>
                </a:cxn>
              </a:cxnLst>
              <a:rect l="0" t="0" r="r" b="b"/>
              <a:pathLst>
                <a:path w="5" h="11">
                  <a:moveTo>
                    <a:pt x="5" y="7"/>
                  </a:moveTo>
                  <a:cubicBezTo>
                    <a:pt x="5" y="6"/>
                    <a:pt x="4" y="0"/>
                    <a:pt x="2" y="2"/>
                  </a:cubicBezTo>
                  <a:cubicBezTo>
                    <a:pt x="2" y="3"/>
                    <a:pt x="3" y="6"/>
                    <a:pt x="1" y="6"/>
                  </a:cubicBezTo>
                  <a:cubicBezTo>
                    <a:pt x="0" y="6"/>
                    <a:pt x="0" y="7"/>
                    <a:pt x="0" y="9"/>
                  </a:cubicBezTo>
                  <a:cubicBezTo>
                    <a:pt x="1" y="9"/>
                    <a:pt x="2" y="7"/>
                    <a:pt x="2" y="7"/>
                  </a:cubicBezTo>
                  <a:cubicBezTo>
                    <a:pt x="1" y="7"/>
                    <a:pt x="5" y="11"/>
                    <a:pt x="5" y="7"/>
                  </a:cubicBezTo>
                  <a:cubicBezTo>
                    <a:pt x="5" y="6"/>
                    <a:pt x="5" y="8"/>
                    <a:pt x="5" y="7"/>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63" name="Freeform 519">
              <a:extLst>
                <a:ext uri="{FF2B5EF4-FFF2-40B4-BE49-F238E27FC236}">
                  <a16:creationId xmlns:a16="http://schemas.microsoft.com/office/drawing/2014/main" xmlns="" id="{3A734642-C107-40CD-BAAF-51236460F8D8}"/>
                </a:ext>
              </a:extLst>
            </p:cNvPr>
            <p:cNvSpPr>
              <a:spLocks/>
            </p:cNvSpPr>
            <p:nvPr/>
          </p:nvSpPr>
          <p:spPr bwMode="auto">
            <a:xfrm>
              <a:off x="8754825" y="10096885"/>
              <a:ext cx="24538" cy="51932"/>
            </a:xfrm>
            <a:custGeom>
              <a:avLst/>
              <a:gdLst>
                <a:gd name="T0" fmla="*/ 3 w 3"/>
                <a:gd name="T1" fmla="*/ 2 h 6"/>
                <a:gd name="T2" fmla="*/ 1 w 3"/>
                <a:gd name="T3" fmla="*/ 6 h 6"/>
                <a:gd name="T4" fmla="*/ 3 w 3"/>
                <a:gd name="T5" fmla="*/ 2 h 6"/>
                <a:gd name="T6" fmla="*/ 3 w 3"/>
                <a:gd name="T7" fmla="*/ 2 h 6"/>
              </a:gdLst>
              <a:ahLst/>
              <a:cxnLst>
                <a:cxn ang="0">
                  <a:pos x="T0" y="T1"/>
                </a:cxn>
                <a:cxn ang="0">
                  <a:pos x="T2" y="T3"/>
                </a:cxn>
                <a:cxn ang="0">
                  <a:pos x="T4" y="T5"/>
                </a:cxn>
                <a:cxn ang="0">
                  <a:pos x="T6" y="T7"/>
                </a:cxn>
              </a:cxnLst>
              <a:rect l="0" t="0" r="r" b="b"/>
              <a:pathLst>
                <a:path w="3" h="6">
                  <a:moveTo>
                    <a:pt x="3" y="2"/>
                  </a:moveTo>
                  <a:cubicBezTo>
                    <a:pt x="2" y="0"/>
                    <a:pt x="0" y="5"/>
                    <a:pt x="1" y="6"/>
                  </a:cubicBezTo>
                  <a:cubicBezTo>
                    <a:pt x="0" y="5"/>
                    <a:pt x="3" y="3"/>
                    <a:pt x="3" y="2"/>
                  </a:cubicBezTo>
                  <a:cubicBezTo>
                    <a:pt x="2" y="1"/>
                    <a:pt x="3" y="2"/>
                    <a:pt x="3"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64" name="Freeform 520">
              <a:extLst>
                <a:ext uri="{FF2B5EF4-FFF2-40B4-BE49-F238E27FC236}">
                  <a16:creationId xmlns:a16="http://schemas.microsoft.com/office/drawing/2014/main" xmlns="" id="{0D6DF079-7C8C-46A3-902F-1144AF2997AC}"/>
                </a:ext>
              </a:extLst>
            </p:cNvPr>
            <p:cNvSpPr>
              <a:spLocks/>
            </p:cNvSpPr>
            <p:nvPr/>
          </p:nvSpPr>
          <p:spPr bwMode="auto">
            <a:xfrm>
              <a:off x="8754825" y="9987248"/>
              <a:ext cx="40896" cy="60589"/>
            </a:xfrm>
            <a:custGeom>
              <a:avLst/>
              <a:gdLst>
                <a:gd name="T0" fmla="*/ 4 w 5"/>
                <a:gd name="T1" fmla="*/ 2 h 7"/>
                <a:gd name="T2" fmla="*/ 3 w 5"/>
                <a:gd name="T3" fmla="*/ 0 h 7"/>
                <a:gd name="T4" fmla="*/ 2 w 5"/>
                <a:gd name="T5" fmla="*/ 3 h 7"/>
                <a:gd name="T6" fmla="*/ 1 w 5"/>
                <a:gd name="T7" fmla="*/ 2 h 7"/>
                <a:gd name="T8" fmla="*/ 0 w 5"/>
                <a:gd name="T9" fmla="*/ 5 h 7"/>
                <a:gd name="T10" fmla="*/ 2 w 5"/>
                <a:gd name="T11" fmla="*/ 7 h 7"/>
                <a:gd name="T12" fmla="*/ 5 w 5"/>
                <a:gd name="T13" fmla="*/ 5 h 7"/>
                <a:gd name="T14" fmla="*/ 4 w 5"/>
                <a:gd name="T15" fmla="*/ 2 h 7"/>
                <a:gd name="T16" fmla="*/ 4 w 5"/>
                <a:gd name="T17" fmla="*/ 2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7">
                  <a:moveTo>
                    <a:pt x="4" y="2"/>
                  </a:moveTo>
                  <a:cubicBezTo>
                    <a:pt x="3" y="3"/>
                    <a:pt x="3" y="0"/>
                    <a:pt x="3" y="0"/>
                  </a:cubicBezTo>
                  <a:cubicBezTo>
                    <a:pt x="3" y="0"/>
                    <a:pt x="3" y="3"/>
                    <a:pt x="2" y="3"/>
                  </a:cubicBezTo>
                  <a:cubicBezTo>
                    <a:pt x="2" y="3"/>
                    <a:pt x="2" y="2"/>
                    <a:pt x="1" y="2"/>
                  </a:cubicBezTo>
                  <a:cubicBezTo>
                    <a:pt x="2" y="2"/>
                    <a:pt x="0" y="5"/>
                    <a:pt x="0" y="5"/>
                  </a:cubicBezTo>
                  <a:cubicBezTo>
                    <a:pt x="0" y="4"/>
                    <a:pt x="4" y="5"/>
                    <a:pt x="2" y="7"/>
                  </a:cubicBezTo>
                  <a:cubicBezTo>
                    <a:pt x="3" y="6"/>
                    <a:pt x="5" y="6"/>
                    <a:pt x="5" y="5"/>
                  </a:cubicBezTo>
                  <a:cubicBezTo>
                    <a:pt x="5" y="4"/>
                    <a:pt x="4" y="1"/>
                    <a:pt x="4" y="2"/>
                  </a:cubicBezTo>
                  <a:cubicBezTo>
                    <a:pt x="3" y="3"/>
                    <a:pt x="4" y="1"/>
                    <a:pt x="4"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65" name="Freeform 521">
              <a:extLst>
                <a:ext uri="{FF2B5EF4-FFF2-40B4-BE49-F238E27FC236}">
                  <a16:creationId xmlns:a16="http://schemas.microsoft.com/office/drawing/2014/main" xmlns="" id="{B202B715-AF23-49C7-A64A-7F89CBFC13A3}"/>
                </a:ext>
              </a:extLst>
            </p:cNvPr>
            <p:cNvSpPr>
              <a:spLocks/>
            </p:cNvSpPr>
            <p:nvPr/>
          </p:nvSpPr>
          <p:spPr bwMode="auto">
            <a:xfrm>
              <a:off x="8795724" y="9819904"/>
              <a:ext cx="40896" cy="40393"/>
            </a:xfrm>
            <a:custGeom>
              <a:avLst/>
              <a:gdLst>
                <a:gd name="T0" fmla="*/ 3 w 5"/>
                <a:gd name="T1" fmla="*/ 4 h 5"/>
                <a:gd name="T2" fmla="*/ 3 w 5"/>
                <a:gd name="T3" fmla="*/ 0 h 5"/>
                <a:gd name="T4" fmla="*/ 0 w 5"/>
                <a:gd name="T5" fmla="*/ 0 h 5"/>
                <a:gd name="T6" fmla="*/ 2 w 5"/>
                <a:gd name="T7" fmla="*/ 1 h 5"/>
                <a:gd name="T8" fmla="*/ 3 w 5"/>
                <a:gd name="T9" fmla="*/ 4 h 5"/>
                <a:gd name="T10" fmla="*/ 3 w 5"/>
                <a:gd name="T11" fmla="*/ 4 h 5"/>
              </a:gdLst>
              <a:ahLst/>
              <a:cxnLst>
                <a:cxn ang="0">
                  <a:pos x="T0" y="T1"/>
                </a:cxn>
                <a:cxn ang="0">
                  <a:pos x="T2" y="T3"/>
                </a:cxn>
                <a:cxn ang="0">
                  <a:pos x="T4" y="T5"/>
                </a:cxn>
                <a:cxn ang="0">
                  <a:pos x="T6" y="T7"/>
                </a:cxn>
                <a:cxn ang="0">
                  <a:pos x="T8" y="T9"/>
                </a:cxn>
                <a:cxn ang="0">
                  <a:pos x="T10" y="T11"/>
                </a:cxn>
              </a:cxnLst>
              <a:rect l="0" t="0" r="r" b="b"/>
              <a:pathLst>
                <a:path w="5" h="5">
                  <a:moveTo>
                    <a:pt x="3" y="4"/>
                  </a:moveTo>
                  <a:cubicBezTo>
                    <a:pt x="5" y="2"/>
                    <a:pt x="2" y="2"/>
                    <a:pt x="3" y="0"/>
                  </a:cubicBezTo>
                  <a:cubicBezTo>
                    <a:pt x="3" y="0"/>
                    <a:pt x="1" y="0"/>
                    <a:pt x="0" y="0"/>
                  </a:cubicBezTo>
                  <a:cubicBezTo>
                    <a:pt x="0" y="0"/>
                    <a:pt x="2" y="1"/>
                    <a:pt x="2" y="1"/>
                  </a:cubicBezTo>
                  <a:cubicBezTo>
                    <a:pt x="2" y="2"/>
                    <a:pt x="3" y="4"/>
                    <a:pt x="3" y="4"/>
                  </a:cubicBezTo>
                  <a:cubicBezTo>
                    <a:pt x="4" y="3"/>
                    <a:pt x="2" y="5"/>
                    <a:pt x="3" y="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66" name="Freeform 522">
              <a:extLst>
                <a:ext uri="{FF2B5EF4-FFF2-40B4-BE49-F238E27FC236}">
                  <a16:creationId xmlns:a16="http://schemas.microsoft.com/office/drawing/2014/main" xmlns="" id="{CA3602B4-B841-4C00-AFAC-E3EFC47BC6D2}"/>
                </a:ext>
              </a:extLst>
            </p:cNvPr>
            <p:cNvSpPr>
              <a:spLocks/>
            </p:cNvSpPr>
            <p:nvPr/>
          </p:nvSpPr>
          <p:spPr bwMode="auto">
            <a:xfrm>
              <a:off x="8803903" y="9666990"/>
              <a:ext cx="49075" cy="92325"/>
            </a:xfrm>
            <a:custGeom>
              <a:avLst/>
              <a:gdLst>
                <a:gd name="T0" fmla="*/ 3 w 6"/>
                <a:gd name="T1" fmla="*/ 10 h 11"/>
                <a:gd name="T2" fmla="*/ 0 w 6"/>
                <a:gd name="T3" fmla="*/ 9 h 11"/>
                <a:gd name="T4" fmla="*/ 1 w 6"/>
                <a:gd name="T5" fmla="*/ 2 h 11"/>
                <a:gd name="T6" fmla="*/ 4 w 6"/>
                <a:gd name="T7" fmla="*/ 3 h 11"/>
                <a:gd name="T8" fmla="*/ 3 w 6"/>
                <a:gd name="T9" fmla="*/ 10 h 11"/>
                <a:gd name="T10" fmla="*/ 3 w 6"/>
                <a:gd name="T11" fmla="*/ 10 h 11"/>
              </a:gdLst>
              <a:ahLst/>
              <a:cxnLst>
                <a:cxn ang="0">
                  <a:pos x="T0" y="T1"/>
                </a:cxn>
                <a:cxn ang="0">
                  <a:pos x="T2" y="T3"/>
                </a:cxn>
                <a:cxn ang="0">
                  <a:pos x="T4" y="T5"/>
                </a:cxn>
                <a:cxn ang="0">
                  <a:pos x="T6" y="T7"/>
                </a:cxn>
                <a:cxn ang="0">
                  <a:pos x="T8" y="T9"/>
                </a:cxn>
                <a:cxn ang="0">
                  <a:pos x="T10" y="T11"/>
                </a:cxn>
              </a:cxnLst>
              <a:rect l="0" t="0" r="r" b="b"/>
              <a:pathLst>
                <a:path w="6" h="11">
                  <a:moveTo>
                    <a:pt x="3" y="10"/>
                  </a:moveTo>
                  <a:cubicBezTo>
                    <a:pt x="1" y="11"/>
                    <a:pt x="0" y="11"/>
                    <a:pt x="0" y="9"/>
                  </a:cubicBezTo>
                  <a:cubicBezTo>
                    <a:pt x="1" y="7"/>
                    <a:pt x="1" y="4"/>
                    <a:pt x="1" y="2"/>
                  </a:cubicBezTo>
                  <a:cubicBezTo>
                    <a:pt x="1" y="0"/>
                    <a:pt x="5" y="0"/>
                    <a:pt x="4" y="3"/>
                  </a:cubicBezTo>
                  <a:cubicBezTo>
                    <a:pt x="4" y="5"/>
                    <a:pt x="6" y="8"/>
                    <a:pt x="3" y="10"/>
                  </a:cubicBezTo>
                  <a:cubicBezTo>
                    <a:pt x="2" y="10"/>
                    <a:pt x="4" y="9"/>
                    <a:pt x="3" y="1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67" name="Freeform 523">
              <a:extLst>
                <a:ext uri="{FF2B5EF4-FFF2-40B4-BE49-F238E27FC236}">
                  <a16:creationId xmlns:a16="http://schemas.microsoft.com/office/drawing/2014/main" xmlns="" id="{8F174737-0DFE-433E-8BD3-449072661C48}"/>
                </a:ext>
              </a:extLst>
            </p:cNvPr>
            <p:cNvSpPr>
              <a:spLocks/>
            </p:cNvSpPr>
            <p:nvPr/>
          </p:nvSpPr>
          <p:spPr bwMode="auto">
            <a:xfrm>
              <a:off x="8964764" y="7266493"/>
              <a:ext cx="38171" cy="34623"/>
            </a:xfrm>
            <a:custGeom>
              <a:avLst/>
              <a:gdLst>
                <a:gd name="T0" fmla="*/ 3 w 5"/>
                <a:gd name="T1" fmla="*/ 3 h 4"/>
                <a:gd name="T2" fmla="*/ 1 w 5"/>
                <a:gd name="T3" fmla="*/ 1 h 4"/>
                <a:gd name="T4" fmla="*/ 3 w 5"/>
                <a:gd name="T5" fmla="*/ 3 h 4"/>
                <a:gd name="T6" fmla="*/ 3 w 5"/>
                <a:gd name="T7" fmla="*/ 3 h 4"/>
              </a:gdLst>
              <a:ahLst/>
              <a:cxnLst>
                <a:cxn ang="0">
                  <a:pos x="T0" y="T1"/>
                </a:cxn>
                <a:cxn ang="0">
                  <a:pos x="T2" y="T3"/>
                </a:cxn>
                <a:cxn ang="0">
                  <a:pos x="T4" y="T5"/>
                </a:cxn>
                <a:cxn ang="0">
                  <a:pos x="T6" y="T7"/>
                </a:cxn>
              </a:cxnLst>
              <a:rect l="0" t="0" r="r" b="b"/>
              <a:pathLst>
                <a:path w="5" h="4">
                  <a:moveTo>
                    <a:pt x="3" y="3"/>
                  </a:moveTo>
                  <a:cubicBezTo>
                    <a:pt x="2" y="4"/>
                    <a:pt x="0" y="3"/>
                    <a:pt x="1" y="1"/>
                  </a:cubicBezTo>
                  <a:cubicBezTo>
                    <a:pt x="1" y="0"/>
                    <a:pt x="5" y="2"/>
                    <a:pt x="3" y="3"/>
                  </a:cubicBezTo>
                  <a:cubicBezTo>
                    <a:pt x="2" y="4"/>
                    <a:pt x="5" y="2"/>
                    <a:pt x="3" y="3"/>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68" name="Freeform 524">
              <a:extLst>
                <a:ext uri="{FF2B5EF4-FFF2-40B4-BE49-F238E27FC236}">
                  <a16:creationId xmlns:a16="http://schemas.microsoft.com/office/drawing/2014/main" xmlns="" id="{F4B6E30C-4914-4E8A-8FFE-1FED2451367D}"/>
                </a:ext>
              </a:extLst>
            </p:cNvPr>
            <p:cNvSpPr>
              <a:spLocks/>
            </p:cNvSpPr>
            <p:nvPr/>
          </p:nvSpPr>
          <p:spPr bwMode="auto">
            <a:xfrm>
              <a:off x="9308300" y="7318427"/>
              <a:ext cx="46350" cy="66361"/>
            </a:xfrm>
            <a:custGeom>
              <a:avLst/>
              <a:gdLst>
                <a:gd name="T0" fmla="*/ 1 w 6"/>
                <a:gd name="T1" fmla="*/ 5 h 8"/>
                <a:gd name="T2" fmla="*/ 2 w 6"/>
                <a:gd name="T3" fmla="*/ 4 h 8"/>
                <a:gd name="T4" fmla="*/ 4 w 6"/>
                <a:gd name="T5" fmla="*/ 2 h 8"/>
                <a:gd name="T6" fmla="*/ 1 w 6"/>
                <a:gd name="T7" fmla="*/ 5 h 8"/>
                <a:gd name="T8" fmla="*/ 1 w 6"/>
                <a:gd name="T9" fmla="*/ 5 h 8"/>
              </a:gdLst>
              <a:ahLst/>
              <a:cxnLst>
                <a:cxn ang="0">
                  <a:pos x="T0" y="T1"/>
                </a:cxn>
                <a:cxn ang="0">
                  <a:pos x="T2" y="T3"/>
                </a:cxn>
                <a:cxn ang="0">
                  <a:pos x="T4" y="T5"/>
                </a:cxn>
                <a:cxn ang="0">
                  <a:pos x="T6" y="T7"/>
                </a:cxn>
                <a:cxn ang="0">
                  <a:pos x="T8" y="T9"/>
                </a:cxn>
              </a:cxnLst>
              <a:rect l="0" t="0" r="r" b="b"/>
              <a:pathLst>
                <a:path w="6" h="8">
                  <a:moveTo>
                    <a:pt x="1" y="5"/>
                  </a:moveTo>
                  <a:cubicBezTo>
                    <a:pt x="0" y="4"/>
                    <a:pt x="2" y="4"/>
                    <a:pt x="2" y="4"/>
                  </a:cubicBezTo>
                  <a:cubicBezTo>
                    <a:pt x="3" y="4"/>
                    <a:pt x="3" y="0"/>
                    <a:pt x="4" y="2"/>
                  </a:cubicBezTo>
                  <a:cubicBezTo>
                    <a:pt x="6" y="4"/>
                    <a:pt x="2" y="8"/>
                    <a:pt x="1" y="5"/>
                  </a:cubicBezTo>
                  <a:cubicBezTo>
                    <a:pt x="0" y="4"/>
                    <a:pt x="1" y="6"/>
                    <a:pt x="1" y="5"/>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69" name="Freeform 525">
              <a:extLst>
                <a:ext uri="{FF2B5EF4-FFF2-40B4-BE49-F238E27FC236}">
                  <a16:creationId xmlns:a16="http://schemas.microsoft.com/office/drawing/2014/main" xmlns="" id="{00C14288-BCF9-4F3B-9CF6-74FD27A5275C}"/>
                </a:ext>
              </a:extLst>
            </p:cNvPr>
            <p:cNvSpPr>
              <a:spLocks/>
            </p:cNvSpPr>
            <p:nvPr/>
          </p:nvSpPr>
          <p:spPr bwMode="auto">
            <a:xfrm>
              <a:off x="9747265" y="7777176"/>
              <a:ext cx="111786" cy="109637"/>
            </a:xfrm>
            <a:custGeom>
              <a:avLst/>
              <a:gdLst>
                <a:gd name="T0" fmla="*/ 12 w 14"/>
                <a:gd name="T1" fmla="*/ 4 h 13"/>
                <a:gd name="T2" fmla="*/ 10 w 14"/>
                <a:gd name="T3" fmla="*/ 3 h 13"/>
                <a:gd name="T4" fmla="*/ 6 w 14"/>
                <a:gd name="T5" fmla="*/ 1 h 13"/>
                <a:gd name="T6" fmla="*/ 2 w 14"/>
                <a:gd name="T7" fmla="*/ 1 h 13"/>
                <a:gd name="T8" fmla="*/ 1 w 14"/>
                <a:gd name="T9" fmla="*/ 2 h 13"/>
                <a:gd name="T10" fmla="*/ 2 w 14"/>
                <a:gd name="T11" fmla="*/ 4 h 13"/>
                <a:gd name="T12" fmla="*/ 1 w 14"/>
                <a:gd name="T13" fmla="*/ 7 h 13"/>
                <a:gd name="T14" fmla="*/ 2 w 14"/>
                <a:gd name="T15" fmla="*/ 10 h 13"/>
                <a:gd name="T16" fmla="*/ 4 w 14"/>
                <a:gd name="T17" fmla="*/ 10 h 13"/>
                <a:gd name="T18" fmla="*/ 7 w 14"/>
                <a:gd name="T19" fmla="*/ 12 h 13"/>
                <a:gd name="T20" fmla="*/ 10 w 14"/>
                <a:gd name="T21" fmla="*/ 10 h 13"/>
                <a:gd name="T22" fmla="*/ 12 w 14"/>
                <a:gd name="T23" fmla="*/ 4 h 13"/>
                <a:gd name="T24" fmla="*/ 12 w 14"/>
                <a:gd name="T25" fmla="*/ 4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13">
                  <a:moveTo>
                    <a:pt x="12" y="4"/>
                  </a:moveTo>
                  <a:cubicBezTo>
                    <a:pt x="12" y="3"/>
                    <a:pt x="11" y="3"/>
                    <a:pt x="10" y="3"/>
                  </a:cubicBezTo>
                  <a:cubicBezTo>
                    <a:pt x="8" y="2"/>
                    <a:pt x="8" y="1"/>
                    <a:pt x="6" y="1"/>
                  </a:cubicBezTo>
                  <a:cubicBezTo>
                    <a:pt x="5" y="0"/>
                    <a:pt x="3" y="0"/>
                    <a:pt x="2" y="1"/>
                  </a:cubicBezTo>
                  <a:cubicBezTo>
                    <a:pt x="2" y="1"/>
                    <a:pt x="2" y="2"/>
                    <a:pt x="1" y="2"/>
                  </a:cubicBezTo>
                  <a:cubicBezTo>
                    <a:pt x="0" y="4"/>
                    <a:pt x="1" y="3"/>
                    <a:pt x="2" y="4"/>
                  </a:cubicBezTo>
                  <a:cubicBezTo>
                    <a:pt x="2" y="4"/>
                    <a:pt x="1" y="7"/>
                    <a:pt x="1" y="7"/>
                  </a:cubicBezTo>
                  <a:cubicBezTo>
                    <a:pt x="1" y="9"/>
                    <a:pt x="1" y="9"/>
                    <a:pt x="2" y="10"/>
                  </a:cubicBezTo>
                  <a:cubicBezTo>
                    <a:pt x="3" y="11"/>
                    <a:pt x="3" y="10"/>
                    <a:pt x="4" y="10"/>
                  </a:cubicBezTo>
                  <a:cubicBezTo>
                    <a:pt x="6" y="10"/>
                    <a:pt x="5" y="12"/>
                    <a:pt x="7" y="12"/>
                  </a:cubicBezTo>
                  <a:cubicBezTo>
                    <a:pt x="9" y="13"/>
                    <a:pt x="8" y="11"/>
                    <a:pt x="10" y="10"/>
                  </a:cubicBezTo>
                  <a:cubicBezTo>
                    <a:pt x="12" y="8"/>
                    <a:pt x="14" y="7"/>
                    <a:pt x="12" y="4"/>
                  </a:cubicBezTo>
                  <a:cubicBezTo>
                    <a:pt x="12" y="2"/>
                    <a:pt x="14" y="8"/>
                    <a:pt x="12" y="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70" name="Freeform 526">
              <a:extLst>
                <a:ext uri="{FF2B5EF4-FFF2-40B4-BE49-F238E27FC236}">
                  <a16:creationId xmlns:a16="http://schemas.microsoft.com/office/drawing/2014/main" xmlns="" id="{B68673C3-3189-487A-9EBD-5F70D46FA55F}"/>
                </a:ext>
              </a:extLst>
            </p:cNvPr>
            <p:cNvSpPr>
              <a:spLocks/>
            </p:cNvSpPr>
            <p:nvPr/>
          </p:nvSpPr>
          <p:spPr bwMode="auto">
            <a:xfrm>
              <a:off x="9092909" y="6995284"/>
              <a:ext cx="79067" cy="34623"/>
            </a:xfrm>
            <a:custGeom>
              <a:avLst/>
              <a:gdLst>
                <a:gd name="T0" fmla="*/ 9 w 10"/>
                <a:gd name="T1" fmla="*/ 2 h 4"/>
                <a:gd name="T2" fmla="*/ 4 w 10"/>
                <a:gd name="T3" fmla="*/ 0 h 4"/>
                <a:gd name="T4" fmla="*/ 1 w 10"/>
                <a:gd name="T5" fmla="*/ 3 h 4"/>
                <a:gd name="T6" fmla="*/ 9 w 10"/>
                <a:gd name="T7" fmla="*/ 2 h 4"/>
                <a:gd name="T8" fmla="*/ 9 w 10"/>
                <a:gd name="T9" fmla="*/ 2 h 4"/>
              </a:gdLst>
              <a:ahLst/>
              <a:cxnLst>
                <a:cxn ang="0">
                  <a:pos x="T0" y="T1"/>
                </a:cxn>
                <a:cxn ang="0">
                  <a:pos x="T2" y="T3"/>
                </a:cxn>
                <a:cxn ang="0">
                  <a:pos x="T4" y="T5"/>
                </a:cxn>
                <a:cxn ang="0">
                  <a:pos x="T6" y="T7"/>
                </a:cxn>
                <a:cxn ang="0">
                  <a:pos x="T8" y="T9"/>
                </a:cxn>
              </a:cxnLst>
              <a:rect l="0" t="0" r="r" b="b"/>
              <a:pathLst>
                <a:path w="10" h="4">
                  <a:moveTo>
                    <a:pt x="9" y="2"/>
                  </a:moveTo>
                  <a:cubicBezTo>
                    <a:pt x="7" y="1"/>
                    <a:pt x="6" y="0"/>
                    <a:pt x="4" y="0"/>
                  </a:cubicBezTo>
                  <a:cubicBezTo>
                    <a:pt x="3" y="0"/>
                    <a:pt x="0" y="1"/>
                    <a:pt x="1" y="3"/>
                  </a:cubicBezTo>
                  <a:cubicBezTo>
                    <a:pt x="2" y="4"/>
                    <a:pt x="9" y="2"/>
                    <a:pt x="9" y="2"/>
                  </a:cubicBezTo>
                  <a:cubicBezTo>
                    <a:pt x="6" y="1"/>
                    <a:pt x="10" y="3"/>
                    <a:pt x="9"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71" name="Freeform 527">
              <a:extLst>
                <a:ext uri="{FF2B5EF4-FFF2-40B4-BE49-F238E27FC236}">
                  <a16:creationId xmlns:a16="http://schemas.microsoft.com/office/drawing/2014/main" xmlns="" id="{322593E7-E80C-4A28-9CE6-1D26678CB261}"/>
                </a:ext>
              </a:extLst>
            </p:cNvPr>
            <p:cNvSpPr>
              <a:spLocks/>
            </p:cNvSpPr>
            <p:nvPr/>
          </p:nvSpPr>
          <p:spPr bwMode="auto">
            <a:xfrm>
              <a:off x="8643039" y="6986627"/>
              <a:ext cx="89974" cy="43280"/>
            </a:xfrm>
            <a:custGeom>
              <a:avLst/>
              <a:gdLst>
                <a:gd name="T0" fmla="*/ 10 w 11"/>
                <a:gd name="T1" fmla="*/ 4 h 5"/>
                <a:gd name="T2" fmla="*/ 0 w 11"/>
                <a:gd name="T3" fmla="*/ 2 h 5"/>
                <a:gd name="T4" fmla="*/ 5 w 11"/>
                <a:gd name="T5" fmla="*/ 5 h 5"/>
                <a:gd name="T6" fmla="*/ 10 w 11"/>
                <a:gd name="T7" fmla="*/ 4 h 5"/>
                <a:gd name="T8" fmla="*/ 10 w 11"/>
                <a:gd name="T9" fmla="*/ 4 h 5"/>
              </a:gdLst>
              <a:ahLst/>
              <a:cxnLst>
                <a:cxn ang="0">
                  <a:pos x="T0" y="T1"/>
                </a:cxn>
                <a:cxn ang="0">
                  <a:pos x="T2" y="T3"/>
                </a:cxn>
                <a:cxn ang="0">
                  <a:pos x="T4" y="T5"/>
                </a:cxn>
                <a:cxn ang="0">
                  <a:pos x="T6" y="T7"/>
                </a:cxn>
                <a:cxn ang="0">
                  <a:pos x="T8" y="T9"/>
                </a:cxn>
              </a:cxnLst>
              <a:rect l="0" t="0" r="r" b="b"/>
              <a:pathLst>
                <a:path w="11" h="5">
                  <a:moveTo>
                    <a:pt x="10" y="4"/>
                  </a:moveTo>
                  <a:cubicBezTo>
                    <a:pt x="10" y="1"/>
                    <a:pt x="2" y="0"/>
                    <a:pt x="0" y="2"/>
                  </a:cubicBezTo>
                  <a:cubicBezTo>
                    <a:pt x="0" y="2"/>
                    <a:pt x="4" y="5"/>
                    <a:pt x="5" y="5"/>
                  </a:cubicBezTo>
                  <a:cubicBezTo>
                    <a:pt x="6" y="5"/>
                    <a:pt x="11" y="4"/>
                    <a:pt x="10" y="4"/>
                  </a:cubicBezTo>
                  <a:cubicBezTo>
                    <a:pt x="10" y="3"/>
                    <a:pt x="11" y="5"/>
                    <a:pt x="10" y="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72" name="Freeform 528">
              <a:extLst>
                <a:ext uri="{FF2B5EF4-FFF2-40B4-BE49-F238E27FC236}">
                  <a16:creationId xmlns:a16="http://schemas.microsoft.com/office/drawing/2014/main" xmlns="" id="{99A0A0C6-D39B-401C-A61C-5811D1F73CDE}"/>
                </a:ext>
              </a:extLst>
            </p:cNvPr>
            <p:cNvSpPr>
              <a:spLocks/>
            </p:cNvSpPr>
            <p:nvPr/>
          </p:nvSpPr>
          <p:spPr bwMode="auto">
            <a:xfrm>
              <a:off x="8397658" y="6793320"/>
              <a:ext cx="414425" cy="152917"/>
            </a:xfrm>
            <a:custGeom>
              <a:avLst/>
              <a:gdLst>
                <a:gd name="T0" fmla="*/ 52 w 52"/>
                <a:gd name="T1" fmla="*/ 16 h 18"/>
                <a:gd name="T2" fmla="*/ 41 w 52"/>
                <a:gd name="T3" fmla="*/ 17 h 18"/>
                <a:gd name="T4" fmla="*/ 35 w 52"/>
                <a:gd name="T5" fmla="*/ 17 h 18"/>
                <a:gd name="T6" fmla="*/ 37 w 52"/>
                <a:gd name="T7" fmla="*/ 14 h 18"/>
                <a:gd name="T8" fmla="*/ 32 w 52"/>
                <a:gd name="T9" fmla="*/ 11 h 18"/>
                <a:gd name="T10" fmla="*/ 28 w 52"/>
                <a:gd name="T11" fmla="*/ 8 h 18"/>
                <a:gd name="T12" fmla="*/ 20 w 52"/>
                <a:gd name="T13" fmla="*/ 5 h 18"/>
                <a:gd name="T14" fmla="*/ 14 w 52"/>
                <a:gd name="T15" fmla="*/ 5 h 18"/>
                <a:gd name="T16" fmla="*/ 16 w 52"/>
                <a:gd name="T17" fmla="*/ 3 h 18"/>
                <a:gd name="T18" fmla="*/ 8 w 52"/>
                <a:gd name="T19" fmla="*/ 3 h 18"/>
                <a:gd name="T20" fmla="*/ 0 w 52"/>
                <a:gd name="T21" fmla="*/ 6 h 18"/>
                <a:gd name="T22" fmla="*/ 6 w 52"/>
                <a:gd name="T23" fmla="*/ 2 h 18"/>
                <a:gd name="T24" fmla="*/ 16 w 52"/>
                <a:gd name="T25" fmla="*/ 0 h 18"/>
                <a:gd name="T26" fmla="*/ 24 w 52"/>
                <a:gd name="T27" fmla="*/ 1 h 18"/>
                <a:gd name="T28" fmla="*/ 31 w 52"/>
                <a:gd name="T29" fmla="*/ 4 h 18"/>
                <a:gd name="T30" fmla="*/ 32 w 52"/>
                <a:gd name="T31" fmla="*/ 4 h 18"/>
                <a:gd name="T32" fmla="*/ 34 w 52"/>
                <a:gd name="T33" fmla="*/ 5 h 18"/>
                <a:gd name="T34" fmla="*/ 38 w 52"/>
                <a:gd name="T35" fmla="*/ 8 h 18"/>
                <a:gd name="T36" fmla="*/ 45 w 52"/>
                <a:gd name="T37" fmla="*/ 11 h 18"/>
                <a:gd name="T38" fmla="*/ 52 w 52"/>
                <a:gd name="T39" fmla="*/ 1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 h="18">
                  <a:moveTo>
                    <a:pt x="52" y="16"/>
                  </a:moveTo>
                  <a:cubicBezTo>
                    <a:pt x="52" y="17"/>
                    <a:pt x="42" y="17"/>
                    <a:pt x="41" y="17"/>
                  </a:cubicBezTo>
                  <a:cubicBezTo>
                    <a:pt x="39" y="17"/>
                    <a:pt x="37" y="18"/>
                    <a:pt x="35" y="17"/>
                  </a:cubicBezTo>
                  <a:cubicBezTo>
                    <a:pt x="34" y="16"/>
                    <a:pt x="41" y="15"/>
                    <a:pt x="37" y="14"/>
                  </a:cubicBezTo>
                  <a:cubicBezTo>
                    <a:pt x="35" y="13"/>
                    <a:pt x="33" y="13"/>
                    <a:pt x="32" y="11"/>
                  </a:cubicBezTo>
                  <a:cubicBezTo>
                    <a:pt x="30" y="9"/>
                    <a:pt x="31" y="8"/>
                    <a:pt x="28" y="8"/>
                  </a:cubicBezTo>
                  <a:cubicBezTo>
                    <a:pt x="24" y="9"/>
                    <a:pt x="23" y="6"/>
                    <a:pt x="20" y="5"/>
                  </a:cubicBezTo>
                  <a:cubicBezTo>
                    <a:pt x="19" y="5"/>
                    <a:pt x="15" y="6"/>
                    <a:pt x="14" y="5"/>
                  </a:cubicBezTo>
                  <a:cubicBezTo>
                    <a:pt x="14" y="4"/>
                    <a:pt x="16" y="4"/>
                    <a:pt x="16" y="3"/>
                  </a:cubicBezTo>
                  <a:cubicBezTo>
                    <a:pt x="16" y="2"/>
                    <a:pt x="9" y="3"/>
                    <a:pt x="8" y="3"/>
                  </a:cubicBezTo>
                  <a:cubicBezTo>
                    <a:pt x="8" y="4"/>
                    <a:pt x="0" y="7"/>
                    <a:pt x="0" y="6"/>
                  </a:cubicBezTo>
                  <a:cubicBezTo>
                    <a:pt x="0" y="4"/>
                    <a:pt x="4" y="2"/>
                    <a:pt x="6" y="2"/>
                  </a:cubicBezTo>
                  <a:cubicBezTo>
                    <a:pt x="9" y="0"/>
                    <a:pt x="12" y="0"/>
                    <a:pt x="16" y="0"/>
                  </a:cubicBezTo>
                  <a:cubicBezTo>
                    <a:pt x="18" y="0"/>
                    <a:pt x="22" y="0"/>
                    <a:pt x="24" y="1"/>
                  </a:cubicBezTo>
                  <a:cubicBezTo>
                    <a:pt x="26" y="2"/>
                    <a:pt x="28" y="4"/>
                    <a:pt x="31" y="4"/>
                  </a:cubicBezTo>
                  <a:cubicBezTo>
                    <a:pt x="31" y="4"/>
                    <a:pt x="31" y="3"/>
                    <a:pt x="32" y="4"/>
                  </a:cubicBezTo>
                  <a:cubicBezTo>
                    <a:pt x="33" y="5"/>
                    <a:pt x="33" y="5"/>
                    <a:pt x="34" y="5"/>
                  </a:cubicBezTo>
                  <a:cubicBezTo>
                    <a:pt x="35" y="6"/>
                    <a:pt x="37" y="7"/>
                    <a:pt x="38" y="8"/>
                  </a:cubicBezTo>
                  <a:cubicBezTo>
                    <a:pt x="40" y="9"/>
                    <a:pt x="44" y="9"/>
                    <a:pt x="45" y="11"/>
                  </a:cubicBezTo>
                  <a:cubicBezTo>
                    <a:pt x="47" y="13"/>
                    <a:pt x="52" y="13"/>
                    <a:pt x="52" y="16"/>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73" name="Freeform 529">
              <a:extLst>
                <a:ext uri="{FF2B5EF4-FFF2-40B4-BE49-F238E27FC236}">
                  <a16:creationId xmlns:a16="http://schemas.microsoft.com/office/drawing/2014/main" xmlns="" id="{E0011745-3F9F-43D3-91FB-4E437FA98830}"/>
                </a:ext>
              </a:extLst>
            </p:cNvPr>
            <p:cNvSpPr>
              <a:spLocks/>
            </p:cNvSpPr>
            <p:nvPr/>
          </p:nvSpPr>
          <p:spPr bwMode="auto">
            <a:xfrm>
              <a:off x="8643039" y="6700993"/>
              <a:ext cx="32718" cy="31739"/>
            </a:xfrm>
            <a:custGeom>
              <a:avLst/>
              <a:gdLst>
                <a:gd name="T0" fmla="*/ 2 w 4"/>
                <a:gd name="T1" fmla="*/ 4 h 4"/>
                <a:gd name="T2" fmla="*/ 1 w 4"/>
                <a:gd name="T3" fmla="*/ 0 h 4"/>
                <a:gd name="T4" fmla="*/ 2 w 4"/>
                <a:gd name="T5" fmla="*/ 4 h 4"/>
                <a:gd name="T6" fmla="*/ 2 w 4"/>
                <a:gd name="T7" fmla="*/ 4 h 4"/>
              </a:gdLst>
              <a:ahLst/>
              <a:cxnLst>
                <a:cxn ang="0">
                  <a:pos x="T0" y="T1"/>
                </a:cxn>
                <a:cxn ang="0">
                  <a:pos x="T2" y="T3"/>
                </a:cxn>
                <a:cxn ang="0">
                  <a:pos x="T4" y="T5"/>
                </a:cxn>
                <a:cxn ang="0">
                  <a:pos x="T6" y="T7"/>
                </a:cxn>
              </a:cxnLst>
              <a:rect l="0" t="0" r="r" b="b"/>
              <a:pathLst>
                <a:path w="4" h="4">
                  <a:moveTo>
                    <a:pt x="2" y="4"/>
                  </a:moveTo>
                  <a:cubicBezTo>
                    <a:pt x="0" y="4"/>
                    <a:pt x="1" y="1"/>
                    <a:pt x="1" y="0"/>
                  </a:cubicBezTo>
                  <a:cubicBezTo>
                    <a:pt x="2" y="0"/>
                    <a:pt x="4" y="4"/>
                    <a:pt x="2" y="4"/>
                  </a:cubicBezTo>
                  <a:cubicBezTo>
                    <a:pt x="1" y="4"/>
                    <a:pt x="4" y="4"/>
                    <a:pt x="2" y="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74" name="Freeform 530">
              <a:extLst>
                <a:ext uri="{FF2B5EF4-FFF2-40B4-BE49-F238E27FC236}">
                  <a16:creationId xmlns:a16="http://schemas.microsoft.com/office/drawing/2014/main" xmlns="" id="{CD648A71-7DC6-4BCD-8D9B-700F712FDD86}"/>
                </a:ext>
              </a:extLst>
            </p:cNvPr>
            <p:cNvSpPr>
              <a:spLocks/>
            </p:cNvSpPr>
            <p:nvPr/>
          </p:nvSpPr>
          <p:spPr bwMode="auto">
            <a:xfrm>
              <a:off x="8844799" y="6876991"/>
              <a:ext cx="16360" cy="17312"/>
            </a:xfrm>
            <a:custGeom>
              <a:avLst/>
              <a:gdLst>
                <a:gd name="T0" fmla="*/ 2 w 2"/>
                <a:gd name="T1" fmla="*/ 1 h 2"/>
                <a:gd name="T2" fmla="*/ 0 w 2"/>
                <a:gd name="T3" fmla="*/ 1 h 2"/>
                <a:gd name="T4" fmla="*/ 2 w 2"/>
                <a:gd name="T5" fmla="*/ 1 h 2"/>
              </a:gdLst>
              <a:ahLst/>
              <a:cxnLst>
                <a:cxn ang="0">
                  <a:pos x="T0" y="T1"/>
                </a:cxn>
                <a:cxn ang="0">
                  <a:pos x="T2" y="T3"/>
                </a:cxn>
                <a:cxn ang="0">
                  <a:pos x="T4" y="T5"/>
                </a:cxn>
              </a:cxnLst>
              <a:rect l="0" t="0" r="r" b="b"/>
              <a:pathLst>
                <a:path w="2" h="2">
                  <a:moveTo>
                    <a:pt x="2" y="1"/>
                  </a:moveTo>
                  <a:cubicBezTo>
                    <a:pt x="2" y="0"/>
                    <a:pt x="0" y="0"/>
                    <a:pt x="0" y="1"/>
                  </a:cubicBezTo>
                  <a:cubicBezTo>
                    <a:pt x="0" y="1"/>
                    <a:pt x="2" y="2"/>
                    <a:pt x="2"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75" name="Freeform 531">
              <a:extLst>
                <a:ext uri="{FF2B5EF4-FFF2-40B4-BE49-F238E27FC236}">
                  <a16:creationId xmlns:a16="http://schemas.microsoft.com/office/drawing/2014/main" xmlns="" id="{90E0EA58-237C-4BB7-B6A8-9DE6CE8A571B}"/>
                </a:ext>
              </a:extLst>
            </p:cNvPr>
            <p:cNvSpPr>
              <a:spLocks/>
            </p:cNvSpPr>
            <p:nvPr/>
          </p:nvSpPr>
          <p:spPr bwMode="auto">
            <a:xfrm>
              <a:off x="9324659" y="5630581"/>
              <a:ext cx="46350" cy="86556"/>
            </a:xfrm>
            <a:custGeom>
              <a:avLst/>
              <a:gdLst>
                <a:gd name="T0" fmla="*/ 3 w 6"/>
                <a:gd name="T1" fmla="*/ 8 h 10"/>
                <a:gd name="T2" fmla="*/ 0 w 6"/>
                <a:gd name="T3" fmla="*/ 7 h 10"/>
                <a:gd name="T4" fmla="*/ 4 w 6"/>
                <a:gd name="T5" fmla="*/ 2 h 10"/>
                <a:gd name="T6" fmla="*/ 6 w 6"/>
                <a:gd name="T7" fmla="*/ 4 h 10"/>
                <a:gd name="T8" fmla="*/ 3 w 6"/>
                <a:gd name="T9" fmla="*/ 8 h 10"/>
                <a:gd name="T10" fmla="*/ 3 w 6"/>
                <a:gd name="T11" fmla="*/ 8 h 10"/>
              </a:gdLst>
              <a:ahLst/>
              <a:cxnLst>
                <a:cxn ang="0">
                  <a:pos x="T0" y="T1"/>
                </a:cxn>
                <a:cxn ang="0">
                  <a:pos x="T2" y="T3"/>
                </a:cxn>
                <a:cxn ang="0">
                  <a:pos x="T4" y="T5"/>
                </a:cxn>
                <a:cxn ang="0">
                  <a:pos x="T6" y="T7"/>
                </a:cxn>
                <a:cxn ang="0">
                  <a:pos x="T8" y="T9"/>
                </a:cxn>
                <a:cxn ang="0">
                  <a:pos x="T10" y="T11"/>
                </a:cxn>
              </a:cxnLst>
              <a:rect l="0" t="0" r="r" b="b"/>
              <a:pathLst>
                <a:path w="6" h="10">
                  <a:moveTo>
                    <a:pt x="3" y="8"/>
                  </a:moveTo>
                  <a:cubicBezTo>
                    <a:pt x="2" y="10"/>
                    <a:pt x="0" y="9"/>
                    <a:pt x="0" y="7"/>
                  </a:cubicBezTo>
                  <a:cubicBezTo>
                    <a:pt x="1" y="6"/>
                    <a:pt x="3" y="3"/>
                    <a:pt x="4" y="2"/>
                  </a:cubicBezTo>
                  <a:cubicBezTo>
                    <a:pt x="6" y="0"/>
                    <a:pt x="6" y="3"/>
                    <a:pt x="6" y="4"/>
                  </a:cubicBezTo>
                  <a:cubicBezTo>
                    <a:pt x="6" y="6"/>
                    <a:pt x="3" y="6"/>
                    <a:pt x="3" y="8"/>
                  </a:cubicBezTo>
                  <a:cubicBezTo>
                    <a:pt x="2" y="10"/>
                    <a:pt x="3" y="8"/>
                    <a:pt x="3" y="8"/>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76" name="Freeform 532">
              <a:extLst>
                <a:ext uri="{FF2B5EF4-FFF2-40B4-BE49-F238E27FC236}">
                  <a16:creationId xmlns:a16="http://schemas.microsoft.com/office/drawing/2014/main" xmlns="" id="{A50DE567-5265-4F88-9841-C3E5724CF5E5}"/>
                </a:ext>
              </a:extLst>
            </p:cNvPr>
            <p:cNvSpPr>
              <a:spLocks/>
            </p:cNvSpPr>
            <p:nvPr/>
          </p:nvSpPr>
          <p:spPr bwMode="auto">
            <a:xfrm>
              <a:off x="9346471" y="5673858"/>
              <a:ext cx="57256" cy="34623"/>
            </a:xfrm>
            <a:custGeom>
              <a:avLst/>
              <a:gdLst>
                <a:gd name="T0" fmla="*/ 3 w 7"/>
                <a:gd name="T1" fmla="*/ 4 h 4"/>
                <a:gd name="T2" fmla="*/ 5 w 7"/>
                <a:gd name="T3" fmla="*/ 1 h 4"/>
                <a:gd name="T4" fmla="*/ 3 w 7"/>
                <a:gd name="T5" fmla="*/ 4 h 4"/>
                <a:gd name="T6" fmla="*/ 3 w 7"/>
                <a:gd name="T7" fmla="*/ 4 h 4"/>
              </a:gdLst>
              <a:ahLst/>
              <a:cxnLst>
                <a:cxn ang="0">
                  <a:pos x="T0" y="T1"/>
                </a:cxn>
                <a:cxn ang="0">
                  <a:pos x="T2" y="T3"/>
                </a:cxn>
                <a:cxn ang="0">
                  <a:pos x="T4" y="T5"/>
                </a:cxn>
                <a:cxn ang="0">
                  <a:pos x="T6" y="T7"/>
                </a:cxn>
              </a:cxnLst>
              <a:rect l="0" t="0" r="r" b="b"/>
              <a:pathLst>
                <a:path w="7" h="4">
                  <a:moveTo>
                    <a:pt x="3" y="4"/>
                  </a:moveTo>
                  <a:cubicBezTo>
                    <a:pt x="0" y="4"/>
                    <a:pt x="3" y="0"/>
                    <a:pt x="5" y="1"/>
                  </a:cubicBezTo>
                  <a:cubicBezTo>
                    <a:pt x="7" y="1"/>
                    <a:pt x="4" y="4"/>
                    <a:pt x="3" y="4"/>
                  </a:cubicBezTo>
                  <a:cubicBezTo>
                    <a:pt x="2" y="4"/>
                    <a:pt x="4" y="4"/>
                    <a:pt x="3" y="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77" name="Freeform 533">
              <a:extLst>
                <a:ext uri="{FF2B5EF4-FFF2-40B4-BE49-F238E27FC236}">
                  <a16:creationId xmlns:a16="http://schemas.microsoft.com/office/drawing/2014/main" xmlns="" id="{95A961E3-80DD-40AD-BF67-9396EE1501EF}"/>
                </a:ext>
              </a:extLst>
            </p:cNvPr>
            <p:cNvSpPr>
              <a:spLocks/>
            </p:cNvSpPr>
            <p:nvPr/>
          </p:nvSpPr>
          <p:spPr bwMode="auto">
            <a:xfrm>
              <a:off x="9188333" y="5639234"/>
              <a:ext cx="119965" cy="60589"/>
            </a:xfrm>
            <a:custGeom>
              <a:avLst/>
              <a:gdLst>
                <a:gd name="T0" fmla="*/ 11 w 15"/>
                <a:gd name="T1" fmla="*/ 6 h 7"/>
                <a:gd name="T2" fmla="*/ 10 w 15"/>
                <a:gd name="T3" fmla="*/ 5 h 7"/>
                <a:gd name="T4" fmla="*/ 7 w 15"/>
                <a:gd name="T5" fmla="*/ 5 h 7"/>
                <a:gd name="T6" fmla="*/ 3 w 15"/>
                <a:gd name="T7" fmla="*/ 0 h 7"/>
                <a:gd name="T8" fmla="*/ 6 w 15"/>
                <a:gd name="T9" fmla="*/ 2 h 7"/>
                <a:gd name="T10" fmla="*/ 8 w 15"/>
                <a:gd name="T11" fmla="*/ 3 h 7"/>
                <a:gd name="T12" fmla="*/ 15 w 15"/>
                <a:gd name="T13" fmla="*/ 3 h 7"/>
                <a:gd name="T14" fmla="*/ 11 w 15"/>
                <a:gd name="T15" fmla="*/ 6 h 7"/>
                <a:gd name="T16" fmla="*/ 11 w 15"/>
                <a:gd name="T17"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7">
                  <a:moveTo>
                    <a:pt x="11" y="6"/>
                  </a:moveTo>
                  <a:cubicBezTo>
                    <a:pt x="10" y="6"/>
                    <a:pt x="10" y="6"/>
                    <a:pt x="10" y="5"/>
                  </a:cubicBezTo>
                  <a:cubicBezTo>
                    <a:pt x="10" y="5"/>
                    <a:pt x="8" y="6"/>
                    <a:pt x="7" y="5"/>
                  </a:cubicBezTo>
                  <a:cubicBezTo>
                    <a:pt x="7" y="4"/>
                    <a:pt x="0" y="1"/>
                    <a:pt x="3" y="0"/>
                  </a:cubicBezTo>
                  <a:cubicBezTo>
                    <a:pt x="4" y="0"/>
                    <a:pt x="5" y="2"/>
                    <a:pt x="6" y="2"/>
                  </a:cubicBezTo>
                  <a:cubicBezTo>
                    <a:pt x="7" y="3"/>
                    <a:pt x="7" y="2"/>
                    <a:pt x="8" y="3"/>
                  </a:cubicBezTo>
                  <a:cubicBezTo>
                    <a:pt x="9" y="4"/>
                    <a:pt x="13" y="2"/>
                    <a:pt x="15" y="3"/>
                  </a:cubicBezTo>
                  <a:cubicBezTo>
                    <a:pt x="14" y="3"/>
                    <a:pt x="12" y="6"/>
                    <a:pt x="11" y="6"/>
                  </a:cubicBezTo>
                  <a:cubicBezTo>
                    <a:pt x="9" y="7"/>
                    <a:pt x="12" y="6"/>
                    <a:pt x="11" y="6"/>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78" name="Freeform 534">
              <a:extLst>
                <a:ext uri="{FF2B5EF4-FFF2-40B4-BE49-F238E27FC236}">
                  <a16:creationId xmlns:a16="http://schemas.microsoft.com/office/drawing/2014/main" xmlns="" id="{DCB25AFF-0C64-453B-AB6A-A778943B947A}"/>
                </a:ext>
              </a:extLst>
            </p:cNvPr>
            <p:cNvSpPr>
              <a:spLocks/>
            </p:cNvSpPr>
            <p:nvPr/>
          </p:nvSpPr>
          <p:spPr bwMode="auto">
            <a:xfrm>
              <a:off x="9212875" y="5471891"/>
              <a:ext cx="125416" cy="66361"/>
            </a:xfrm>
            <a:custGeom>
              <a:avLst/>
              <a:gdLst>
                <a:gd name="T0" fmla="*/ 13 w 16"/>
                <a:gd name="T1" fmla="*/ 6 h 8"/>
                <a:gd name="T2" fmla="*/ 0 w 16"/>
                <a:gd name="T3" fmla="*/ 2 h 8"/>
                <a:gd name="T4" fmla="*/ 13 w 16"/>
                <a:gd name="T5" fmla="*/ 6 h 8"/>
                <a:gd name="T6" fmla="*/ 13 w 16"/>
                <a:gd name="T7" fmla="*/ 6 h 8"/>
              </a:gdLst>
              <a:ahLst/>
              <a:cxnLst>
                <a:cxn ang="0">
                  <a:pos x="T0" y="T1"/>
                </a:cxn>
                <a:cxn ang="0">
                  <a:pos x="T2" y="T3"/>
                </a:cxn>
                <a:cxn ang="0">
                  <a:pos x="T4" y="T5"/>
                </a:cxn>
                <a:cxn ang="0">
                  <a:pos x="T6" y="T7"/>
                </a:cxn>
              </a:cxnLst>
              <a:rect l="0" t="0" r="r" b="b"/>
              <a:pathLst>
                <a:path w="16" h="8">
                  <a:moveTo>
                    <a:pt x="13" y="6"/>
                  </a:moveTo>
                  <a:cubicBezTo>
                    <a:pt x="11" y="8"/>
                    <a:pt x="1" y="4"/>
                    <a:pt x="0" y="2"/>
                  </a:cubicBezTo>
                  <a:cubicBezTo>
                    <a:pt x="0" y="0"/>
                    <a:pt x="16" y="4"/>
                    <a:pt x="13" y="6"/>
                  </a:cubicBezTo>
                  <a:cubicBezTo>
                    <a:pt x="12" y="7"/>
                    <a:pt x="14" y="5"/>
                    <a:pt x="13" y="6"/>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79" name="Freeform 535">
              <a:extLst>
                <a:ext uri="{FF2B5EF4-FFF2-40B4-BE49-F238E27FC236}">
                  <a16:creationId xmlns:a16="http://schemas.microsoft.com/office/drawing/2014/main" xmlns="" id="{A270A032-16C7-4FA7-A493-964DCA041285}"/>
                </a:ext>
              </a:extLst>
            </p:cNvPr>
            <p:cNvSpPr>
              <a:spLocks/>
            </p:cNvSpPr>
            <p:nvPr/>
          </p:nvSpPr>
          <p:spPr bwMode="auto">
            <a:xfrm>
              <a:off x="9411907" y="5385336"/>
              <a:ext cx="256290" cy="262553"/>
            </a:xfrm>
            <a:custGeom>
              <a:avLst/>
              <a:gdLst>
                <a:gd name="T0" fmla="*/ 19 w 32"/>
                <a:gd name="T1" fmla="*/ 1 h 31"/>
                <a:gd name="T2" fmla="*/ 17 w 32"/>
                <a:gd name="T3" fmla="*/ 0 h 31"/>
                <a:gd name="T4" fmla="*/ 14 w 32"/>
                <a:gd name="T5" fmla="*/ 2 h 31"/>
                <a:gd name="T6" fmla="*/ 11 w 32"/>
                <a:gd name="T7" fmla="*/ 5 h 31"/>
                <a:gd name="T8" fmla="*/ 9 w 32"/>
                <a:gd name="T9" fmla="*/ 7 h 31"/>
                <a:gd name="T10" fmla="*/ 7 w 32"/>
                <a:gd name="T11" fmla="*/ 13 h 31"/>
                <a:gd name="T12" fmla="*/ 5 w 32"/>
                <a:gd name="T13" fmla="*/ 17 h 31"/>
                <a:gd name="T14" fmla="*/ 2 w 32"/>
                <a:gd name="T15" fmla="*/ 19 h 31"/>
                <a:gd name="T16" fmla="*/ 4 w 32"/>
                <a:gd name="T17" fmla="*/ 21 h 31"/>
                <a:gd name="T18" fmla="*/ 0 w 32"/>
                <a:gd name="T19" fmla="*/ 25 h 31"/>
                <a:gd name="T20" fmla="*/ 4 w 32"/>
                <a:gd name="T21" fmla="*/ 25 h 31"/>
                <a:gd name="T22" fmla="*/ 10 w 32"/>
                <a:gd name="T23" fmla="*/ 26 h 31"/>
                <a:gd name="T24" fmla="*/ 19 w 32"/>
                <a:gd name="T25" fmla="*/ 27 h 31"/>
                <a:gd name="T26" fmla="*/ 22 w 32"/>
                <a:gd name="T27" fmla="*/ 26 h 31"/>
                <a:gd name="T28" fmla="*/ 19 w 32"/>
                <a:gd name="T29" fmla="*/ 30 h 31"/>
                <a:gd name="T30" fmla="*/ 22 w 32"/>
                <a:gd name="T31" fmla="*/ 28 h 31"/>
                <a:gd name="T32" fmla="*/ 27 w 32"/>
                <a:gd name="T33" fmla="*/ 26 h 31"/>
                <a:gd name="T34" fmla="*/ 32 w 32"/>
                <a:gd name="T35" fmla="*/ 20 h 31"/>
                <a:gd name="T36" fmla="*/ 29 w 32"/>
                <a:gd name="T37" fmla="*/ 20 h 31"/>
                <a:gd name="T38" fmla="*/ 26 w 32"/>
                <a:gd name="T39" fmla="*/ 18 h 31"/>
                <a:gd name="T40" fmla="*/ 29 w 32"/>
                <a:gd name="T41" fmla="*/ 15 h 31"/>
                <a:gd name="T42" fmla="*/ 26 w 32"/>
                <a:gd name="T43" fmla="*/ 15 h 31"/>
                <a:gd name="T44" fmla="*/ 24 w 32"/>
                <a:gd name="T45" fmla="*/ 13 h 31"/>
                <a:gd name="T46" fmla="*/ 21 w 32"/>
                <a:gd name="T47" fmla="*/ 16 h 31"/>
                <a:gd name="T48" fmla="*/ 18 w 32"/>
                <a:gd name="T49" fmla="*/ 13 h 31"/>
                <a:gd name="T50" fmla="*/ 19 w 32"/>
                <a:gd name="T51" fmla="*/ 11 h 31"/>
                <a:gd name="T52" fmla="*/ 16 w 32"/>
                <a:gd name="T53" fmla="*/ 9 h 31"/>
                <a:gd name="T54" fmla="*/ 14 w 32"/>
                <a:gd name="T55" fmla="*/ 12 h 31"/>
                <a:gd name="T56" fmla="*/ 16 w 32"/>
                <a:gd name="T57" fmla="*/ 7 h 31"/>
                <a:gd name="T58" fmla="*/ 18 w 32"/>
                <a:gd name="T59" fmla="*/ 4 h 31"/>
                <a:gd name="T60" fmla="*/ 18 w 32"/>
                <a:gd name="T61" fmla="*/ 2 h 31"/>
                <a:gd name="T62" fmla="*/ 19 w 32"/>
                <a:gd name="T63" fmla="*/ 1 h 31"/>
                <a:gd name="T64" fmla="*/ 19 w 32"/>
                <a:gd name="T65" fmla="*/ 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 h="31">
                  <a:moveTo>
                    <a:pt x="19" y="1"/>
                  </a:moveTo>
                  <a:cubicBezTo>
                    <a:pt x="20" y="0"/>
                    <a:pt x="17" y="0"/>
                    <a:pt x="17" y="0"/>
                  </a:cubicBezTo>
                  <a:cubicBezTo>
                    <a:pt x="16" y="0"/>
                    <a:pt x="15" y="1"/>
                    <a:pt x="14" y="2"/>
                  </a:cubicBezTo>
                  <a:cubicBezTo>
                    <a:pt x="13" y="3"/>
                    <a:pt x="12" y="4"/>
                    <a:pt x="11" y="5"/>
                  </a:cubicBezTo>
                  <a:cubicBezTo>
                    <a:pt x="11" y="6"/>
                    <a:pt x="10" y="7"/>
                    <a:pt x="9" y="7"/>
                  </a:cubicBezTo>
                  <a:cubicBezTo>
                    <a:pt x="9" y="9"/>
                    <a:pt x="8" y="11"/>
                    <a:pt x="7" y="13"/>
                  </a:cubicBezTo>
                  <a:cubicBezTo>
                    <a:pt x="7" y="15"/>
                    <a:pt x="6" y="16"/>
                    <a:pt x="5" y="17"/>
                  </a:cubicBezTo>
                  <a:cubicBezTo>
                    <a:pt x="4" y="18"/>
                    <a:pt x="2" y="19"/>
                    <a:pt x="2" y="19"/>
                  </a:cubicBezTo>
                  <a:cubicBezTo>
                    <a:pt x="2" y="20"/>
                    <a:pt x="4" y="20"/>
                    <a:pt x="4" y="21"/>
                  </a:cubicBezTo>
                  <a:cubicBezTo>
                    <a:pt x="4" y="22"/>
                    <a:pt x="0" y="24"/>
                    <a:pt x="0" y="25"/>
                  </a:cubicBezTo>
                  <a:cubicBezTo>
                    <a:pt x="0" y="27"/>
                    <a:pt x="3" y="26"/>
                    <a:pt x="4" y="25"/>
                  </a:cubicBezTo>
                  <a:cubicBezTo>
                    <a:pt x="6" y="25"/>
                    <a:pt x="8" y="26"/>
                    <a:pt x="10" y="26"/>
                  </a:cubicBezTo>
                  <a:cubicBezTo>
                    <a:pt x="13" y="27"/>
                    <a:pt x="16" y="26"/>
                    <a:pt x="19" y="27"/>
                  </a:cubicBezTo>
                  <a:cubicBezTo>
                    <a:pt x="19" y="27"/>
                    <a:pt x="22" y="25"/>
                    <a:pt x="22" y="26"/>
                  </a:cubicBezTo>
                  <a:cubicBezTo>
                    <a:pt x="22" y="27"/>
                    <a:pt x="19" y="30"/>
                    <a:pt x="19" y="30"/>
                  </a:cubicBezTo>
                  <a:cubicBezTo>
                    <a:pt x="20" y="31"/>
                    <a:pt x="22" y="28"/>
                    <a:pt x="22" y="28"/>
                  </a:cubicBezTo>
                  <a:cubicBezTo>
                    <a:pt x="24" y="27"/>
                    <a:pt x="26" y="27"/>
                    <a:pt x="27" y="26"/>
                  </a:cubicBezTo>
                  <a:cubicBezTo>
                    <a:pt x="27" y="25"/>
                    <a:pt x="32" y="20"/>
                    <a:pt x="32" y="20"/>
                  </a:cubicBezTo>
                  <a:cubicBezTo>
                    <a:pt x="31" y="19"/>
                    <a:pt x="30" y="20"/>
                    <a:pt x="29" y="20"/>
                  </a:cubicBezTo>
                  <a:cubicBezTo>
                    <a:pt x="29" y="20"/>
                    <a:pt x="26" y="18"/>
                    <a:pt x="26" y="18"/>
                  </a:cubicBezTo>
                  <a:cubicBezTo>
                    <a:pt x="26" y="17"/>
                    <a:pt x="30" y="16"/>
                    <a:pt x="29" y="15"/>
                  </a:cubicBezTo>
                  <a:cubicBezTo>
                    <a:pt x="29" y="14"/>
                    <a:pt x="27" y="15"/>
                    <a:pt x="26" y="15"/>
                  </a:cubicBezTo>
                  <a:cubicBezTo>
                    <a:pt x="25" y="15"/>
                    <a:pt x="25" y="13"/>
                    <a:pt x="24" y="13"/>
                  </a:cubicBezTo>
                  <a:cubicBezTo>
                    <a:pt x="24" y="13"/>
                    <a:pt x="21" y="16"/>
                    <a:pt x="21" y="16"/>
                  </a:cubicBezTo>
                  <a:cubicBezTo>
                    <a:pt x="20" y="14"/>
                    <a:pt x="20" y="14"/>
                    <a:pt x="18" y="13"/>
                  </a:cubicBezTo>
                  <a:cubicBezTo>
                    <a:pt x="16" y="12"/>
                    <a:pt x="19" y="12"/>
                    <a:pt x="19" y="11"/>
                  </a:cubicBezTo>
                  <a:cubicBezTo>
                    <a:pt x="19" y="11"/>
                    <a:pt x="17" y="9"/>
                    <a:pt x="16" y="9"/>
                  </a:cubicBezTo>
                  <a:cubicBezTo>
                    <a:pt x="16" y="10"/>
                    <a:pt x="14" y="13"/>
                    <a:pt x="14" y="12"/>
                  </a:cubicBezTo>
                  <a:cubicBezTo>
                    <a:pt x="12" y="11"/>
                    <a:pt x="15" y="7"/>
                    <a:pt x="16" y="7"/>
                  </a:cubicBezTo>
                  <a:cubicBezTo>
                    <a:pt x="17" y="6"/>
                    <a:pt x="17" y="5"/>
                    <a:pt x="18" y="4"/>
                  </a:cubicBezTo>
                  <a:cubicBezTo>
                    <a:pt x="18" y="3"/>
                    <a:pt x="18" y="2"/>
                    <a:pt x="18" y="2"/>
                  </a:cubicBezTo>
                  <a:cubicBezTo>
                    <a:pt x="18" y="2"/>
                    <a:pt x="19" y="1"/>
                    <a:pt x="19" y="1"/>
                  </a:cubicBezTo>
                  <a:cubicBezTo>
                    <a:pt x="20" y="0"/>
                    <a:pt x="19" y="1"/>
                    <a:pt x="19"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80" name="Freeform 536">
              <a:extLst>
                <a:ext uri="{FF2B5EF4-FFF2-40B4-BE49-F238E27FC236}">
                  <a16:creationId xmlns:a16="http://schemas.microsoft.com/office/drawing/2014/main" xmlns="" id="{87A6DC5C-416F-4A97-8484-2B10826590A1}"/>
                </a:ext>
              </a:extLst>
            </p:cNvPr>
            <p:cNvSpPr>
              <a:spLocks/>
            </p:cNvSpPr>
            <p:nvPr/>
          </p:nvSpPr>
          <p:spPr bwMode="auto">
            <a:xfrm>
              <a:off x="9619120" y="5572873"/>
              <a:ext cx="65435" cy="83670"/>
            </a:xfrm>
            <a:custGeom>
              <a:avLst/>
              <a:gdLst>
                <a:gd name="T0" fmla="*/ 6 w 8"/>
                <a:gd name="T1" fmla="*/ 1 h 10"/>
                <a:gd name="T2" fmla="*/ 1 w 8"/>
                <a:gd name="T3" fmla="*/ 9 h 10"/>
                <a:gd name="T4" fmla="*/ 4 w 8"/>
                <a:gd name="T5" fmla="*/ 7 h 10"/>
                <a:gd name="T6" fmla="*/ 3 w 8"/>
                <a:gd name="T7" fmla="*/ 10 h 10"/>
                <a:gd name="T8" fmla="*/ 6 w 8"/>
                <a:gd name="T9" fmla="*/ 8 h 10"/>
                <a:gd name="T10" fmla="*/ 8 w 8"/>
                <a:gd name="T11" fmla="*/ 4 h 10"/>
                <a:gd name="T12" fmla="*/ 5 w 8"/>
                <a:gd name="T13" fmla="*/ 4 h 10"/>
                <a:gd name="T14" fmla="*/ 6 w 8"/>
                <a:gd name="T15" fmla="*/ 1 h 10"/>
                <a:gd name="T16" fmla="*/ 6 w 8"/>
                <a:gd name="T17"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0">
                  <a:moveTo>
                    <a:pt x="6" y="1"/>
                  </a:moveTo>
                  <a:cubicBezTo>
                    <a:pt x="5" y="2"/>
                    <a:pt x="0" y="6"/>
                    <a:pt x="1" y="9"/>
                  </a:cubicBezTo>
                  <a:cubicBezTo>
                    <a:pt x="1" y="9"/>
                    <a:pt x="3" y="6"/>
                    <a:pt x="4" y="7"/>
                  </a:cubicBezTo>
                  <a:cubicBezTo>
                    <a:pt x="4" y="7"/>
                    <a:pt x="3" y="10"/>
                    <a:pt x="3" y="10"/>
                  </a:cubicBezTo>
                  <a:cubicBezTo>
                    <a:pt x="4" y="10"/>
                    <a:pt x="6" y="9"/>
                    <a:pt x="6" y="8"/>
                  </a:cubicBezTo>
                  <a:cubicBezTo>
                    <a:pt x="6" y="7"/>
                    <a:pt x="7" y="6"/>
                    <a:pt x="8" y="4"/>
                  </a:cubicBezTo>
                  <a:cubicBezTo>
                    <a:pt x="8" y="2"/>
                    <a:pt x="6" y="4"/>
                    <a:pt x="5" y="4"/>
                  </a:cubicBezTo>
                  <a:cubicBezTo>
                    <a:pt x="6" y="4"/>
                    <a:pt x="6" y="0"/>
                    <a:pt x="6" y="1"/>
                  </a:cubicBezTo>
                  <a:cubicBezTo>
                    <a:pt x="5" y="1"/>
                    <a:pt x="7" y="0"/>
                    <a:pt x="6"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81" name="Freeform 537">
              <a:extLst>
                <a:ext uri="{FF2B5EF4-FFF2-40B4-BE49-F238E27FC236}">
                  <a16:creationId xmlns:a16="http://schemas.microsoft.com/office/drawing/2014/main" xmlns="" id="{1CF400DE-C84E-4E0A-9519-8D16D18502BF}"/>
                </a:ext>
              </a:extLst>
            </p:cNvPr>
            <p:cNvSpPr>
              <a:spLocks/>
            </p:cNvSpPr>
            <p:nvPr/>
          </p:nvSpPr>
          <p:spPr bwMode="auto">
            <a:xfrm>
              <a:off x="9171979" y="4759243"/>
              <a:ext cx="24538" cy="49048"/>
            </a:xfrm>
            <a:custGeom>
              <a:avLst/>
              <a:gdLst>
                <a:gd name="T0" fmla="*/ 3 w 3"/>
                <a:gd name="T1" fmla="*/ 4 h 6"/>
                <a:gd name="T2" fmla="*/ 1 w 3"/>
                <a:gd name="T3" fmla="*/ 1 h 6"/>
                <a:gd name="T4" fmla="*/ 1 w 3"/>
                <a:gd name="T5" fmla="*/ 2 h 6"/>
                <a:gd name="T6" fmla="*/ 0 w 3"/>
                <a:gd name="T7" fmla="*/ 2 h 6"/>
                <a:gd name="T8" fmla="*/ 3 w 3"/>
                <a:gd name="T9" fmla="*/ 4 h 6"/>
                <a:gd name="T10" fmla="*/ 3 w 3"/>
                <a:gd name="T11" fmla="*/ 4 h 6"/>
              </a:gdLst>
              <a:ahLst/>
              <a:cxnLst>
                <a:cxn ang="0">
                  <a:pos x="T0" y="T1"/>
                </a:cxn>
                <a:cxn ang="0">
                  <a:pos x="T2" y="T3"/>
                </a:cxn>
                <a:cxn ang="0">
                  <a:pos x="T4" y="T5"/>
                </a:cxn>
                <a:cxn ang="0">
                  <a:pos x="T6" y="T7"/>
                </a:cxn>
                <a:cxn ang="0">
                  <a:pos x="T8" y="T9"/>
                </a:cxn>
                <a:cxn ang="0">
                  <a:pos x="T10" y="T11"/>
                </a:cxn>
              </a:cxnLst>
              <a:rect l="0" t="0" r="r" b="b"/>
              <a:pathLst>
                <a:path w="3" h="6">
                  <a:moveTo>
                    <a:pt x="3" y="4"/>
                  </a:moveTo>
                  <a:cubicBezTo>
                    <a:pt x="3" y="3"/>
                    <a:pt x="1" y="0"/>
                    <a:pt x="1" y="1"/>
                  </a:cubicBezTo>
                  <a:cubicBezTo>
                    <a:pt x="1" y="1"/>
                    <a:pt x="1" y="1"/>
                    <a:pt x="1" y="2"/>
                  </a:cubicBezTo>
                  <a:cubicBezTo>
                    <a:pt x="1" y="2"/>
                    <a:pt x="0" y="2"/>
                    <a:pt x="0" y="2"/>
                  </a:cubicBezTo>
                  <a:cubicBezTo>
                    <a:pt x="0" y="2"/>
                    <a:pt x="3" y="6"/>
                    <a:pt x="3" y="4"/>
                  </a:cubicBezTo>
                  <a:cubicBezTo>
                    <a:pt x="3" y="3"/>
                    <a:pt x="3" y="6"/>
                    <a:pt x="3" y="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82" name="Freeform 538">
              <a:extLst>
                <a:ext uri="{FF2B5EF4-FFF2-40B4-BE49-F238E27FC236}">
                  <a16:creationId xmlns:a16="http://schemas.microsoft.com/office/drawing/2014/main" xmlns="" id="{D93FBA83-DA3B-413F-93B8-3473F31CFA53}"/>
                </a:ext>
              </a:extLst>
            </p:cNvPr>
            <p:cNvSpPr>
              <a:spLocks/>
            </p:cNvSpPr>
            <p:nvPr/>
          </p:nvSpPr>
          <p:spPr bwMode="auto">
            <a:xfrm>
              <a:off x="9052014" y="4842916"/>
              <a:ext cx="24538" cy="25966"/>
            </a:xfrm>
            <a:custGeom>
              <a:avLst/>
              <a:gdLst>
                <a:gd name="T0" fmla="*/ 2 w 3"/>
                <a:gd name="T1" fmla="*/ 1 h 3"/>
                <a:gd name="T2" fmla="*/ 0 w 3"/>
                <a:gd name="T3" fmla="*/ 2 h 3"/>
                <a:gd name="T4" fmla="*/ 2 w 3"/>
                <a:gd name="T5" fmla="*/ 1 h 3"/>
              </a:gdLst>
              <a:ahLst/>
              <a:cxnLst>
                <a:cxn ang="0">
                  <a:pos x="T0" y="T1"/>
                </a:cxn>
                <a:cxn ang="0">
                  <a:pos x="T2" y="T3"/>
                </a:cxn>
                <a:cxn ang="0">
                  <a:pos x="T4" y="T5"/>
                </a:cxn>
              </a:cxnLst>
              <a:rect l="0" t="0" r="r" b="b"/>
              <a:pathLst>
                <a:path w="3" h="3">
                  <a:moveTo>
                    <a:pt x="2" y="1"/>
                  </a:moveTo>
                  <a:cubicBezTo>
                    <a:pt x="2" y="0"/>
                    <a:pt x="0" y="2"/>
                    <a:pt x="0" y="2"/>
                  </a:cubicBezTo>
                  <a:cubicBezTo>
                    <a:pt x="1" y="3"/>
                    <a:pt x="3" y="2"/>
                    <a:pt x="2"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83" name="Freeform 539">
              <a:extLst>
                <a:ext uri="{FF2B5EF4-FFF2-40B4-BE49-F238E27FC236}">
                  <a16:creationId xmlns:a16="http://schemas.microsoft.com/office/drawing/2014/main" xmlns="" id="{F7C1E8CC-31C1-44B5-A98E-309F38593787}"/>
                </a:ext>
              </a:extLst>
            </p:cNvPr>
            <p:cNvSpPr>
              <a:spLocks/>
            </p:cNvSpPr>
            <p:nvPr/>
          </p:nvSpPr>
          <p:spPr bwMode="auto">
            <a:xfrm>
              <a:off x="8501264" y="5293011"/>
              <a:ext cx="54530" cy="34623"/>
            </a:xfrm>
            <a:custGeom>
              <a:avLst/>
              <a:gdLst>
                <a:gd name="T0" fmla="*/ 7 w 7"/>
                <a:gd name="T1" fmla="*/ 3 h 4"/>
                <a:gd name="T2" fmla="*/ 1 w 7"/>
                <a:gd name="T3" fmla="*/ 1 h 4"/>
                <a:gd name="T4" fmla="*/ 7 w 7"/>
                <a:gd name="T5" fmla="*/ 3 h 4"/>
                <a:gd name="T6" fmla="*/ 7 w 7"/>
                <a:gd name="T7" fmla="*/ 3 h 4"/>
              </a:gdLst>
              <a:ahLst/>
              <a:cxnLst>
                <a:cxn ang="0">
                  <a:pos x="T0" y="T1"/>
                </a:cxn>
                <a:cxn ang="0">
                  <a:pos x="T2" y="T3"/>
                </a:cxn>
                <a:cxn ang="0">
                  <a:pos x="T4" y="T5"/>
                </a:cxn>
                <a:cxn ang="0">
                  <a:pos x="T6" y="T7"/>
                </a:cxn>
              </a:cxnLst>
              <a:rect l="0" t="0" r="r" b="b"/>
              <a:pathLst>
                <a:path w="7" h="4">
                  <a:moveTo>
                    <a:pt x="7" y="3"/>
                  </a:moveTo>
                  <a:cubicBezTo>
                    <a:pt x="7" y="0"/>
                    <a:pt x="3" y="0"/>
                    <a:pt x="1" y="1"/>
                  </a:cubicBezTo>
                  <a:cubicBezTo>
                    <a:pt x="0" y="1"/>
                    <a:pt x="7" y="4"/>
                    <a:pt x="7" y="3"/>
                  </a:cubicBezTo>
                  <a:cubicBezTo>
                    <a:pt x="7" y="0"/>
                    <a:pt x="7" y="4"/>
                    <a:pt x="7" y="3"/>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84" name="Freeform 540">
              <a:extLst>
                <a:ext uri="{FF2B5EF4-FFF2-40B4-BE49-F238E27FC236}">
                  <a16:creationId xmlns:a16="http://schemas.microsoft.com/office/drawing/2014/main" xmlns="" id="{1DA434CB-955D-4AD6-AF93-A2155E4CC5B1}"/>
                </a:ext>
              </a:extLst>
            </p:cNvPr>
            <p:cNvSpPr>
              <a:spLocks/>
            </p:cNvSpPr>
            <p:nvPr/>
          </p:nvSpPr>
          <p:spPr bwMode="auto">
            <a:xfrm>
              <a:off x="8588510" y="5088162"/>
              <a:ext cx="49075" cy="51932"/>
            </a:xfrm>
            <a:custGeom>
              <a:avLst/>
              <a:gdLst>
                <a:gd name="T0" fmla="*/ 3 w 6"/>
                <a:gd name="T1" fmla="*/ 5 h 6"/>
                <a:gd name="T2" fmla="*/ 0 w 6"/>
                <a:gd name="T3" fmla="*/ 3 h 6"/>
                <a:gd name="T4" fmla="*/ 4 w 6"/>
                <a:gd name="T5" fmla="*/ 2 h 6"/>
                <a:gd name="T6" fmla="*/ 3 w 6"/>
                <a:gd name="T7" fmla="*/ 5 h 6"/>
                <a:gd name="T8" fmla="*/ 3 w 6"/>
                <a:gd name="T9" fmla="*/ 5 h 6"/>
              </a:gdLst>
              <a:ahLst/>
              <a:cxnLst>
                <a:cxn ang="0">
                  <a:pos x="T0" y="T1"/>
                </a:cxn>
                <a:cxn ang="0">
                  <a:pos x="T2" y="T3"/>
                </a:cxn>
                <a:cxn ang="0">
                  <a:pos x="T4" y="T5"/>
                </a:cxn>
                <a:cxn ang="0">
                  <a:pos x="T6" y="T7"/>
                </a:cxn>
                <a:cxn ang="0">
                  <a:pos x="T8" y="T9"/>
                </a:cxn>
              </a:cxnLst>
              <a:rect l="0" t="0" r="r" b="b"/>
              <a:pathLst>
                <a:path w="6" h="6">
                  <a:moveTo>
                    <a:pt x="3" y="5"/>
                  </a:moveTo>
                  <a:cubicBezTo>
                    <a:pt x="2" y="4"/>
                    <a:pt x="1" y="4"/>
                    <a:pt x="0" y="3"/>
                  </a:cubicBezTo>
                  <a:cubicBezTo>
                    <a:pt x="1" y="3"/>
                    <a:pt x="3" y="0"/>
                    <a:pt x="4" y="2"/>
                  </a:cubicBezTo>
                  <a:cubicBezTo>
                    <a:pt x="6" y="3"/>
                    <a:pt x="5" y="6"/>
                    <a:pt x="3" y="5"/>
                  </a:cubicBezTo>
                  <a:cubicBezTo>
                    <a:pt x="2" y="4"/>
                    <a:pt x="4" y="6"/>
                    <a:pt x="3" y="5"/>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85" name="Freeform 541">
              <a:extLst>
                <a:ext uri="{FF2B5EF4-FFF2-40B4-BE49-F238E27FC236}">
                  <a16:creationId xmlns:a16="http://schemas.microsoft.com/office/drawing/2014/main" xmlns="" id="{CA801B1E-E6C3-4DD5-8ED7-B94D428F37AF}"/>
                </a:ext>
              </a:extLst>
            </p:cNvPr>
            <p:cNvSpPr>
              <a:spLocks/>
            </p:cNvSpPr>
            <p:nvPr/>
          </p:nvSpPr>
          <p:spPr bwMode="auto">
            <a:xfrm>
              <a:off x="8563972" y="4724621"/>
              <a:ext cx="49075" cy="60589"/>
            </a:xfrm>
            <a:custGeom>
              <a:avLst/>
              <a:gdLst>
                <a:gd name="T0" fmla="*/ 3 w 6"/>
                <a:gd name="T1" fmla="*/ 6 h 7"/>
                <a:gd name="T2" fmla="*/ 4 w 6"/>
                <a:gd name="T3" fmla="*/ 1 h 7"/>
                <a:gd name="T4" fmla="*/ 3 w 6"/>
                <a:gd name="T5" fmla="*/ 6 h 7"/>
                <a:gd name="T6" fmla="*/ 3 w 6"/>
                <a:gd name="T7" fmla="*/ 6 h 7"/>
              </a:gdLst>
              <a:ahLst/>
              <a:cxnLst>
                <a:cxn ang="0">
                  <a:pos x="T0" y="T1"/>
                </a:cxn>
                <a:cxn ang="0">
                  <a:pos x="T2" y="T3"/>
                </a:cxn>
                <a:cxn ang="0">
                  <a:pos x="T4" y="T5"/>
                </a:cxn>
                <a:cxn ang="0">
                  <a:pos x="T6" y="T7"/>
                </a:cxn>
              </a:cxnLst>
              <a:rect l="0" t="0" r="r" b="b"/>
              <a:pathLst>
                <a:path w="6" h="7">
                  <a:moveTo>
                    <a:pt x="3" y="6"/>
                  </a:moveTo>
                  <a:cubicBezTo>
                    <a:pt x="0" y="7"/>
                    <a:pt x="1" y="0"/>
                    <a:pt x="4" y="1"/>
                  </a:cubicBezTo>
                  <a:cubicBezTo>
                    <a:pt x="6" y="1"/>
                    <a:pt x="5" y="6"/>
                    <a:pt x="3" y="6"/>
                  </a:cubicBezTo>
                  <a:cubicBezTo>
                    <a:pt x="2" y="6"/>
                    <a:pt x="6" y="6"/>
                    <a:pt x="3" y="6"/>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86" name="Freeform 542">
              <a:extLst>
                <a:ext uri="{FF2B5EF4-FFF2-40B4-BE49-F238E27FC236}">
                  <a16:creationId xmlns:a16="http://schemas.microsoft.com/office/drawing/2014/main" xmlns="" id="{A50AD366-6CBB-47F3-A848-AE419BA56754}"/>
                </a:ext>
              </a:extLst>
            </p:cNvPr>
            <p:cNvSpPr>
              <a:spLocks/>
            </p:cNvSpPr>
            <p:nvPr/>
          </p:nvSpPr>
          <p:spPr bwMode="auto">
            <a:xfrm>
              <a:off x="8427648" y="4689999"/>
              <a:ext cx="95427" cy="51932"/>
            </a:xfrm>
            <a:custGeom>
              <a:avLst/>
              <a:gdLst>
                <a:gd name="T0" fmla="*/ 4 w 12"/>
                <a:gd name="T1" fmla="*/ 6 h 6"/>
                <a:gd name="T2" fmla="*/ 1 w 12"/>
                <a:gd name="T3" fmla="*/ 3 h 6"/>
                <a:gd name="T4" fmla="*/ 8 w 12"/>
                <a:gd name="T5" fmla="*/ 0 h 6"/>
                <a:gd name="T6" fmla="*/ 4 w 12"/>
                <a:gd name="T7" fmla="*/ 6 h 6"/>
              </a:gdLst>
              <a:ahLst/>
              <a:cxnLst>
                <a:cxn ang="0">
                  <a:pos x="T0" y="T1"/>
                </a:cxn>
                <a:cxn ang="0">
                  <a:pos x="T2" y="T3"/>
                </a:cxn>
                <a:cxn ang="0">
                  <a:pos x="T4" y="T5"/>
                </a:cxn>
                <a:cxn ang="0">
                  <a:pos x="T6" y="T7"/>
                </a:cxn>
              </a:cxnLst>
              <a:rect l="0" t="0" r="r" b="b"/>
              <a:pathLst>
                <a:path w="12" h="6">
                  <a:moveTo>
                    <a:pt x="4" y="6"/>
                  </a:moveTo>
                  <a:cubicBezTo>
                    <a:pt x="2" y="6"/>
                    <a:pt x="0" y="5"/>
                    <a:pt x="1" y="3"/>
                  </a:cubicBezTo>
                  <a:cubicBezTo>
                    <a:pt x="2" y="1"/>
                    <a:pt x="5" y="1"/>
                    <a:pt x="8" y="0"/>
                  </a:cubicBezTo>
                  <a:cubicBezTo>
                    <a:pt x="12" y="0"/>
                    <a:pt x="6" y="6"/>
                    <a:pt x="4" y="6"/>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87" name="Freeform 543">
              <a:extLst>
                <a:ext uri="{FF2B5EF4-FFF2-40B4-BE49-F238E27FC236}">
                  <a16:creationId xmlns:a16="http://schemas.microsoft.com/office/drawing/2014/main" xmlns="" id="{F8C8FF82-8A6B-409B-87B5-766476993353}"/>
                </a:ext>
              </a:extLst>
            </p:cNvPr>
            <p:cNvSpPr>
              <a:spLocks/>
            </p:cNvSpPr>
            <p:nvPr/>
          </p:nvSpPr>
          <p:spPr bwMode="auto">
            <a:xfrm>
              <a:off x="8629407" y="4658262"/>
              <a:ext cx="54530" cy="23081"/>
            </a:xfrm>
            <a:custGeom>
              <a:avLst/>
              <a:gdLst>
                <a:gd name="T0" fmla="*/ 5 w 7"/>
                <a:gd name="T1" fmla="*/ 3 h 3"/>
                <a:gd name="T2" fmla="*/ 3 w 7"/>
                <a:gd name="T3" fmla="*/ 0 h 3"/>
                <a:gd name="T4" fmla="*/ 7 w 7"/>
                <a:gd name="T5" fmla="*/ 1 h 3"/>
                <a:gd name="T6" fmla="*/ 5 w 7"/>
                <a:gd name="T7" fmla="*/ 3 h 3"/>
                <a:gd name="T8" fmla="*/ 5 w 7"/>
                <a:gd name="T9" fmla="*/ 3 h 3"/>
              </a:gdLst>
              <a:ahLst/>
              <a:cxnLst>
                <a:cxn ang="0">
                  <a:pos x="T0" y="T1"/>
                </a:cxn>
                <a:cxn ang="0">
                  <a:pos x="T2" y="T3"/>
                </a:cxn>
                <a:cxn ang="0">
                  <a:pos x="T4" y="T5"/>
                </a:cxn>
                <a:cxn ang="0">
                  <a:pos x="T6" y="T7"/>
                </a:cxn>
                <a:cxn ang="0">
                  <a:pos x="T8" y="T9"/>
                </a:cxn>
              </a:cxnLst>
              <a:rect l="0" t="0" r="r" b="b"/>
              <a:pathLst>
                <a:path w="7" h="3">
                  <a:moveTo>
                    <a:pt x="5" y="3"/>
                  </a:moveTo>
                  <a:cubicBezTo>
                    <a:pt x="4" y="3"/>
                    <a:pt x="0" y="0"/>
                    <a:pt x="3" y="0"/>
                  </a:cubicBezTo>
                  <a:cubicBezTo>
                    <a:pt x="4" y="0"/>
                    <a:pt x="6" y="0"/>
                    <a:pt x="7" y="1"/>
                  </a:cubicBezTo>
                  <a:cubicBezTo>
                    <a:pt x="7" y="1"/>
                    <a:pt x="6" y="3"/>
                    <a:pt x="5" y="3"/>
                  </a:cubicBezTo>
                  <a:cubicBezTo>
                    <a:pt x="4" y="3"/>
                    <a:pt x="7" y="3"/>
                    <a:pt x="5" y="3"/>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88" name="Freeform 544">
              <a:extLst>
                <a:ext uri="{FF2B5EF4-FFF2-40B4-BE49-F238E27FC236}">
                  <a16:creationId xmlns:a16="http://schemas.microsoft.com/office/drawing/2014/main" xmlns="" id="{73C45132-C32E-4F85-B426-9C8852CB0D43}"/>
                </a:ext>
              </a:extLst>
            </p:cNvPr>
            <p:cNvSpPr>
              <a:spLocks/>
            </p:cNvSpPr>
            <p:nvPr/>
          </p:nvSpPr>
          <p:spPr bwMode="auto">
            <a:xfrm>
              <a:off x="8291323" y="4488035"/>
              <a:ext cx="272649" cy="201966"/>
            </a:xfrm>
            <a:custGeom>
              <a:avLst/>
              <a:gdLst>
                <a:gd name="T0" fmla="*/ 31 w 34"/>
                <a:gd name="T1" fmla="*/ 21 h 24"/>
                <a:gd name="T2" fmla="*/ 25 w 34"/>
                <a:gd name="T3" fmla="*/ 18 h 24"/>
                <a:gd name="T4" fmla="*/ 24 w 34"/>
                <a:gd name="T5" fmla="*/ 16 h 24"/>
                <a:gd name="T6" fmla="*/ 22 w 34"/>
                <a:gd name="T7" fmla="*/ 17 h 24"/>
                <a:gd name="T8" fmla="*/ 18 w 34"/>
                <a:gd name="T9" fmla="*/ 16 h 24"/>
                <a:gd name="T10" fmla="*/ 16 w 34"/>
                <a:gd name="T11" fmla="*/ 19 h 24"/>
                <a:gd name="T12" fmla="*/ 11 w 34"/>
                <a:gd name="T13" fmla="*/ 23 h 24"/>
                <a:gd name="T14" fmla="*/ 8 w 34"/>
                <a:gd name="T15" fmla="*/ 19 h 24"/>
                <a:gd name="T16" fmla="*/ 2 w 34"/>
                <a:gd name="T17" fmla="*/ 19 h 24"/>
                <a:gd name="T18" fmla="*/ 4 w 34"/>
                <a:gd name="T19" fmla="*/ 16 h 24"/>
                <a:gd name="T20" fmla="*/ 5 w 34"/>
                <a:gd name="T21" fmla="*/ 10 h 24"/>
                <a:gd name="T22" fmla="*/ 6 w 34"/>
                <a:gd name="T23" fmla="*/ 3 h 24"/>
                <a:gd name="T24" fmla="*/ 11 w 34"/>
                <a:gd name="T25" fmla="*/ 3 h 24"/>
                <a:gd name="T26" fmla="*/ 12 w 34"/>
                <a:gd name="T27" fmla="*/ 5 h 24"/>
                <a:gd name="T28" fmla="*/ 14 w 34"/>
                <a:gd name="T29" fmla="*/ 4 h 24"/>
                <a:gd name="T30" fmla="*/ 17 w 34"/>
                <a:gd name="T31" fmla="*/ 6 h 24"/>
                <a:gd name="T32" fmla="*/ 20 w 34"/>
                <a:gd name="T33" fmla="*/ 7 h 24"/>
                <a:gd name="T34" fmla="*/ 25 w 34"/>
                <a:gd name="T35" fmla="*/ 10 h 24"/>
                <a:gd name="T36" fmla="*/ 28 w 34"/>
                <a:gd name="T37" fmla="*/ 15 h 24"/>
                <a:gd name="T38" fmla="*/ 30 w 34"/>
                <a:gd name="T39" fmla="*/ 15 h 24"/>
                <a:gd name="T40" fmla="*/ 33 w 34"/>
                <a:gd name="T41" fmla="*/ 17 h 24"/>
                <a:gd name="T42" fmla="*/ 34 w 34"/>
                <a:gd name="T43" fmla="*/ 18 h 24"/>
                <a:gd name="T44" fmla="*/ 31 w 34"/>
                <a:gd name="T45" fmla="*/ 21 h 24"/>
                <a:gd name="T46" fmla="*/ 31 w 34"/>
                <a:gd name="T47" fmla="*/ 2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 h="24">
                  <a:moveTo>
                    <a:pt x="31" y="21"/>
                  </a:moveTo>
                  <a:cubicBezTo>
                    <a:pt x="30" y="20"/>
                    <a:pt x="27" y="19"/>
                    <a:pt x="25" y="18"/>
                  </a:cubicBezTo>
                  <a:cubicBezTo>
                    <a:pt x="24" y="18"/>
                    <a:pt x="25" y="17"/>
                    <a:pt x="24" y="16"/>
                  </a:cubicBezTo>
                  <a:cubicBezTo>
                    <a:pt x="24" y="16"/>
                    <a:pt x="22" y="17"/>
                    <a:pt x="22" y="17"/>
                  </a:cubicBezTo>
                  <a:cubicBezTo>
                    <a:pt x="20" y="17"/>
                    <a:pt x="20" y="15"/>
                    <a:pt x="18" y="16"/>
                  </a:cubicBezTo>
                  <a:cubicBezTo>
                    <a:pt x="18" y="17"/>
                    <a:pt x="17" y="18"/>
                    <a:pt x="16" y="19"/>
                  </a:cubicBezTo>
                  <a:cubicBezTo>
                    <a:pt x="14" y="20"/>
                    <a:pt x="13" y="22"/>
                    <a:pt x="11" y="23"/>
                  </a:cubicBezTo>
                  <a:cubicBezTo>
                    <a:pt x="8" y="24"/>
                    <a:pt x="10" y="20"/>
                    <a:pt x="8" y="19"/>
                  </a:cubicBezTo>
                  <a:cubicBezTo>
                    <a:pt x="8" y="18"/>
                    <a:pt x="3" y="19"/>
                    <a:pt x="2" y="19"/>
                  </a:cubicBezTo>
                  <a:cubicBezTo>
                    <a:pt x="0" y="19"/>
                    <a:pt x="4" y="16"/>
                    <a:pt x="4" y="16"/>
                  </a:cubicBezTo>
                  <a:cubicBezTo>
                    <a:pt x="6" y="14"/>
                    <a:pt x="5" y="12"/>
                    <a:pt x="5" y="10"/>
                  </a:cubicBezTo>
                  <a:cubicBezTo>
                    <a:pt x="5" y="8"/>
                    <a:pt x="5" y="5"/>
                    <a:pt x="6" y="3"/>
                  </a:cubicBezTo>
                  <a:cubicBezTo>
                    <a:pt x="7" y="0"/>
                    <a:pt x="10" y="0"/>
                    <a:pt x="11" y="3"/>
                  </a:cubicBezTo>
                  <a:cubicBezTo>
                    <a:pt x="11" y="4"/>
                    <a:pt x="11" y="6"/>
                    <a:pt x="12" y="5"/>
                  </a:cubicBezTo>
                  <a:cubicBezTo>
                    <a:pt x="13" y="5"/>
                    <a:pt x="13" y="4"/>
                    <a:pt x="14" y="4"/>
                  </a:cubicBezTo>
                  <a:cubicBezTo>
                    <a:pt x="15" y="5"/>
                    <a:pt x="16" y="6"/>
                    <a:pt x="17" y="6"/>
                  </a:cubicBezTo>
                  <a:cubicBezTo>
                    <a:pt x="18" y="7"/>
                    <a:pt x="19" y="7"/>
                    <a:pt x="20" y="7"/>
                  </a:cubicBezTo>
                  <a:cubicBezTo>
                    <a:pt x="21" y="8"/>
                    <a:pt x="23" y="9"/>
                    <a:pt x="25" y="10"/>
                  </a:cubicBezTo>
                  <a:cubicBezTo>
                    <a:pt x="28" y="11"/>
                    <a:pt x="28" y="12"/>
                    <a:pt x="28" y="15"/>
                  </a:cubicBezTo>
                  <a:cubicBezTo>
                    <a:pt x="28" y="16"/>
                    <a:pt x="30" y="16"/>
                    <a:pt x="30" y="15"/>
                  </a:cubicBezTo>
                  <a:cubicBezTo>
                    <a:pt x="32" y="15"/>
                    <a:pt x="32" y="16"/>
                    <a:pt x="33" y="17"/>
                  </a:cubicBezTo>
                  <a:cubicBezTo>
                    <a:pt x="34" y="17"/>
                    <a:pt x="34" y="17"/>
                    <a:pt x="34" y="18"/>
                  </a:cubicBezTo>
                  <a:cubicBezTo>
                    <a:pt x="33" y="19"/>
                    <a:pt x="33" y="21"/>
                    <a:pt x="31" y="21"/>
                  </a:cubicBezTo>
                  <a:cubicBezTo>
                    <a:pt x="30" y="20"/>
                    <a:pt x="33" y="21"/>
                    <a:pt x="31" y="2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89" name="Freeform 545">
              <a:extLst>
                <a:ext uri="{FF2B5EF4-FFF2-40B4-BE49-F238E27FC236}">
                  <a16:creationId xmlns:a16="http://schemas.microsoft.com/office/drawing/2014/main" xmlns="" id="{1A329C0E-5042-45AB-A7CD-65620A32923B}"/>
                </a:ext>
              </a:extLst>
            </p:cNvPr>
            <p:cNvSpPr>
              <a:spLocks/>
            </p:cNvSpPr>
            <p:nvPr/>
          </p:nvSpPr>
          <p:spPr bwMode="auto">
            <a:xfrm>
              <a:off x="8397658" y="4470721"/>
              <a:ext cx="54530" cy="43280"/>
            </a:xfrm>
            <a:custGeom>
              <a:avLst/>
              <a:gdLst>
                <a:gd name="T0" fmla="*/ 5 w 7"/>
                <a:gd name="T1" fmla="*/ 4 h 5"/>
                <a:gd name="T2" fmla="*/ 1 w 7"/>
                <a:gd name="T3" fmla="*/ 0 h 5"/>
                <a:gd name="T4" fmla="*/ 5 w 7"/>
                <a:gd name="T5" fmla="*/ 4 h 5"/>
              </a:gdLst>
              <a:ahLst/>
              <a:cxnLst>
                <a:cxn ang="0">
                  <a:pos x="T0" y="T1"/>
                </a:cxn>
                <a:cxn ang="0">
                  <a:pos x="T2" y="T3"/>
                </a:cxn>
                <a:cxn ang="0">
                  <a:pos x="T4" y="T5"/>
                </a:cxn>
              </a:cxnLst>
              <a:rect l="0" t="0" r="r" b="b"/>
              <a:pathLst>
                <a:path w="7" h="5">
                  <a:moveTo>
                    <a:pt x="5" y="4"/>
                  </a:moveTo>
                  <a:cubicBezTo>
                    <a:pt x="3" y="5"/>
                    <a:pt x="0" y="0"/>
                    <a:pt x="1" y="0"/>
                  </a:cubicBezTo>
                  <a:cubicBezTo>
                    <a:pt x="2" y="1"/>
                    <a:pt x="7" y="3"/>
                    <a:pt x="5" y="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90" name="Freeform 546">
              <a:extLst>
                <a:ext uri="{FF2B5EF4-FFF2-40B4-BE49-F238E27FC236}">
                  <a16:creationId xmlns:a16="http://schemas.microsoft.com/office/drawing/2014/main" xmlns="" id="{9C403341-490B-4DE4-BCC1-F0C58B7FA3DA}"/>
                </a:ext>
              </a:extLst>
            </p:cNvPr>
            <p:cNvSpPr>
              <a:spLocks/>
            </p:cNvSpPr>
            <p:nvPr/>
          </p:nvSpPr>
          <p:spPr bwMode="auto">
            <a:xfrm>
              <a:off x="8381297" y="4479379"/>
              <a:ext cx="29993" cy="43280"/>
            </a:xfrm>
            <a:custGeom>
              <a:avLst/>
              <a:gdLst>
                <a:gd name="T0" fmla="*/ 3 w 4"/>
                <a:gd name="T1" fmla="*/ 4 h 5"/>
                <a:gd name="T2" fmla="*/ 0 w 4"/>
                <a:gd name="T3" fmla="*/ 1 h 5"/>
                <a:gd name="T4" fmla="*/ 3 w 4"/>
                <a:gd name="T5" fmla="*/ 4 h 5"/>
              </a:gdLst>
              <a:ahLst/>
              <a:cxnLst>
                <a:cxn ang="0">
                  <a:pos x="T0" y="T1"/>
                </a:cxn>
                <a:cxn ang="0">
                  <a:pos x="T2" y="T3"/>
                </a:cxn>
                <a:cxn ang="0">
                  <a:pos x="T4" y="T5"/>
                </a:cxn>
              </a:cxnLst>
              <a:rect l="0" t="0" r="r" b="b"/>
              <a:pathLst>
                <a:path w="4" h="5">
                  <a:moveTo>
                    <a:pt x="3" y="4"/>
                  </a:moveTo>
                  <a:cubicBezTo>
                    <a:pt x="1" y="5"/>
                    <a:pt x="0" y="2"/>
                    <a:pt x="0" y="1"/>
                  </a:cubicBezTo>
                  <a:cubicBezTo>
                    <a:pt x="1" y="0"/>
                    <a:pt x="4" y="3"/>
                    <a:pt x="3" y="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91" name="Freeform 547">
              <a:extLst>
                <a:ext uri="{FF2B5EF4-FFF2-40B4-BE49-F238E27FC236}">
                  <a16:creationId xmlns:a16="http://schemas.microsoft.com/office/drawing/2014/main" xmlns="" id="{709EB958-A10F-46BF-9F13-6887697FEBF6}"/>
                </a:ext>
              </a:extLst>
            </p:cNvPr>
            <p:cNvSpPr>
              <a:spLocks/>
            </p:cNvSpPr>
            <p:nvPr/>
          </p:nvSpPr>
          <p:spPr bwMode="auto">
            <a:xfrm>
              <a:off x="8307681" y="4317809"/>
              <a:ext cx="24538" cy="51932"/>
            </a:xfrm>
            <a:custGeom>
              <a:avLst/>
              <a:gdLst>
                <a:gd name="T0" fmla="*/ 3 w 3"/>
                <a:gd name="T1" fmla="*/ 5 h 6"/>
                <a:gd name="T2" fmla="*/ 3 w 3"/>
                <a:gd name="T3" fmla="*/ 2 h 6"/>
                <a:gd name="T4" fmla="*/ 1 w 3"/>
                <a:gd name="T5" fmla="*/ 1 h 6"/>
                <a:gd name="T6" fmla="*/ 1 w 3"/>
                <a:gd name="T7" fmla="*/ 4 h 6"/>
                <a:gd name="T8" fmla="*/ 3 w 3"/>
                <a:gd name="T9" fmla="*/ 5 h 6"/>
                <a:gd name="T10" fmla="*/ 3 w 3"/>
                <a:gd name="T11" fmla="*/ 5 h 6"/>
              </a:gdLst>
              <a:ahLst/>
              <a:cxnLst>
                <a:cxn ang="0">
                  <a:pos x="T0" y="T1"/>
                </a:cxn>
                <a:cxn ang="0">
                  <a:pos x="T2" y="T3"/>
                </a:cxn>
                <a:cxn ang="0">
                  <a:pos x="T4" y="T5"/>
                </a:cxn>
                <a:cxn ang="0">
                  <a:pos x="T6" y="T7"/>
                </a:cxn>
                <a:cxn ang="0">
                  <a:pos x="T8" y="T9"/>
                </a:cxn>
                <a:cxn ang="0">
                  <a:pos x="T10" y="T11"/>
                </a:cxn>
              </a:cxnLst>
              <a:rect l="0" t="0" r="r" b="b"/>
              <a:pathLst>
                <a:path w="3" h="6">
                  <a:moveTo>
                    <a:pt x="3" y="5"/>
                  </a:moveTo>
                  <a:cubicBezTo>
                    <a:pt x="3" y="4"/>
                    <a:pt x="3" y="3"/>
                    <a:pt x="3" y="2"/>
                  </a:cubicBezTo>
                  <a:cubicBezTo>
                    <a:pt x="3" y="2"/>
                    <a:pt x="1" y="0"/>
                    <a:pt x="1" y="1"/>
                  </a:cubicBezTo>
                  <a:cubicBezTo>
                    <a:pt x="1" y="2"/>
                    <a:pt x="0" y="4"/>
                    <a:pt x="1" y="4"/>
                  </a:cubicBezTo>
                  <a:cubicBezTo>
                    <a:pt x="1" y="5"/>
                    <a:pt x="2" y="6"/>
                    <a:pt x="3" y="5"/>
                  </a:cubicBezTo>
                  <a:cubicBezTo>
                    <a:pt x="3" y="4"/>
                    <a:pt x="2" y="6"/>
                    <a:pt x="3" y="5"/>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92" name="Freeform 548">
              <a:extLst>
                <a:ext uri="{FF2B5EF4-FFF2-40B4-BE49-F238E27FC236}">
                  <a16:creationId xmlns:a16="http://schemas.microsoft.com/office/drawing/2014/main" xmlns="" id="{7DDA351A-9319-459D-ADA3-4A998680CCEC}"/>
                </a:ext>
              </a:extLst>
            </p:cNvPr>
            <p:cNvSpPr>
              <a:spLocks/>
            </p:cNvSpPr>
            <p:nvPr/>
          </p:nvSpPr>
          <p:spPr bwMode="auto">
            <a:xfrm>
              <a:off x="8187717" y="3876372"/>
              <a:ext cx="1150575" cy="891529"/>
            </a:xfrm>
            <a:custGeom>
              <a:avLst/>
              <a:gdLst>
                <a:gd name="T0" fmla="*/ 63 w 144"/>
                <a:gd name="T1" fmla="*/ 86 h 105"/>
                <a:gd name="T2" fmla="*/ 81 w 144"/>
                <a:gd name="T3" fmla="*/ 76 h 105"/>
                <a:gd name="T4" fmla="*/ 91 w 144"/>
                <a:gd name="T5" fmla="*/ 67 h 105"/>
                <a:gd name="T6" fmla="*/ 103 w 144"/>
                <a:gd name="T7" fmla="*/ 68 h 105"/>
                <a:gd name="T8" fmla="*/ 87 w 144"/>
                <a:gd name="T9" fmla="*/ 66 h 105"/>
                <a:gd name="T10" fmla="*/ 80 w 144"/>
                <a:gd name="T11" fmla="*/ 48 h 105"/>
                <a:gd name="T12" fmla="*/ 67 w 144"/>
                <a:gd name="T13" fmla="*/ 49 h 105"/>
                <a:gd name="T14" fmla="*/ 64 w 144"/>
                <a:gd name="T15" fmla="*/ 40 h 105"/>
                <a:gd name="T16" fmla="*/ 54 w 144"/>
                <a:gd name="T17" fmla="*/ 32 h 105"/>
                <a:gd name="T18" fmla="*/ 53 w 144"/>
                <a:gd name="T19" fmla="*/ 38 h 105"/>
                <a:gd name="T20" fmla="*/ 52 w 144"/>
                <a:gd name="T21" fmla="*/ 39 h 105"/>
                <a:gd name="T22" fmla="*/ 37 w 144"/>
                <a:gd name="T23" fmla="*/ 38 h 105"/>
                <a:gd name="T24" fmla="*/ 5 w 144"/>
                <a:gd name="T25" fmla="*/ 32 h 105"/>
                <a:gd name="T26" fmla="*/ 8 w 144"/>
                <a:gd name="T27" fmla="*/ 26 h 105"/>
                <a:gd name="T28" fmla="*/ 16 w 144"/>
                <a:gd name="T29" fmla="*/ 2 h 105"/>
                <a:gd name="T30" fmla="*/ 18 w 144"/>
                <a:gd name="T31" fmla="*/ 18 h 105"/>
                <a:gd name="T32" fmla="*/ 26 w 144"/>
                <a:gd name="T33" fmla="*/ 29 h 105"/>
                <a:gd name="T34" fmla="*/ 20 w 144"/>
                <a:gd name="T35" fmla="*/ 19 h 105"/>
                <a:gd name="T36" fmla="*/ 22 w 144"/>
                <a:gd name="T37" fmla="*/ 13 h 105"/>
                <a:gd name="T38" fmla="*/ 25 w 144"/>
                <a:gd name="T39" fmla="*/ 7 h 105"/>
                <a:gd name="T40" fmla="*/ 34 w 144"/>
                <a:gd name="T41" fmla="*/ 3 h 105"/>
                <a:gd name="T42" fmla="*/ 43 w 144"/>
                <a:gd name="T43" fmla="*/ 16 h 105"/>
                <a:gd name="T44" fmla="*/ 52 w 144"/>
                <a:gd name="T45" fmla="*/ 16 h 105"/>
                <a:gd name="T46" fmla="*/ 54 w 144"/>
                <a:gd name="T47" fmla="*/ 15 h 105"/>
                <a:gd name="T48" fmla="*/ 66 w 144"/>
                <a:gd name="T49" fmla="*/ 13 h 105"/>
                <a:gd name="T50" fmla="*/ 70 w 144"/>
                <a:gd name="T51" fmla="*/ 21 h 105"/>
                <a:gd name="T52" fmla="*/ 76 w 144"/>
                <a:gd name="T53" fmla="*/ 22 h 105"/>
                <a:gd name="T54" fmla="*/ 81 w 144"/>
                <a:gd name="T55" fmla="*/ 23 h 105"/>
                <a:gd name="T56" fmla="*/ 86 w 144"/>
                <a:gd name="T57" fmla="*/ 23 h 105"/>
                <a:gd name="T58" fmla="*/ 92 w 144"/>
                <a:gd name="T59" fmla="*/ 28 h 105"/>
                <a:gd name="T60" fmla="*/ 94 w 144"/>
                <a:gd name="T61" fmla="*/ 31 h 105"/>
                <a:gd name="T62" fmla="*/ 100 w 144"/>
                <a:gd name="T63" fmla="*/ 29 h 105"/>
                <a:gd name="T64" fmla="*/ 99 w 144"/>
                <a:gd name="T65" fmla="*/ 38 h 105"/>
                <a:gd name="T66" fmla="*/ 104 w 144"/>
                <a:gd name="T67" fmla="*/ 38 h 105"/>
                <a:gd name="T68" fmla="*/ 109 w 144"/>
                <a:gd name="T69" fmla="*/ 40 h 105"/>
                <a:gd name="T70" fmla="*/ 106 w 144"/>
                <a:gd name="T71" fmla="*/ 45 h 105"/>
                <a:gd name="T72" fmla="*/ 118 w 144"/>
                <a:gd name="T73" fmla="*/ 54 h 105"/>
                <a:gd name="T74" fmla="*/ 124 w 144"/>
                <a:gd name="T75" fmla="*/ 55 h 105"/>
                <a:gd name="T76" fmla="*/ 128 w 144"/>
                <a:gd name="T77" fmla="*/ 60 h 105"/>
                <a:gd name="T78" fmla="*/ 141 w 144"/>
                <a:gd name="T79" fmla="*/ 64 h 105"/>
                <a:gd name="T80" fmla="*/ 139 w 144"/>
                <a:gd name="T81" fmla="*/ 69 h 105"/>
                <a:gd name="T82" fmla="*/ 133 w 144"/>
                <a:gd name="T83" fmla="*/ 73 h 105"/>
                <a:gd name="T84" fmla="*/ 128 w 144"/>
                <a:gd name="T85" fmla="*/ 77 h 105"/>
                <a:gd name="T86" fmla="*/ 125 w 144"/>
                <a:gd name="T87" fmla="*/ 74 h 105"/>
                <a:gd name="T88" fmla="*/ 120 w 144"/>
                <a:gd name="T89" fmla="*/ 72 h 105"/>
                <a:gd name="T90" fmla="*/ 113 w 144"/>
                <a:gd name="T91" fmla="*/ 67 h 105"/>
                <a:gd name="T92" fmla="*/ 108 w 144"/>
                <a:gd name="T93" fmla="*/ 70 h 105"/>
                <a:gd name="T94" fmla="*/ 118 w 144"/>
                <a:gd name="T95" fmla="*/ 80 h 105"/>
                <a:gd name="T96" fmla="*/ 123 w 144"/>
                <a:gd name="T97" fmla="*/ 82 h 105"/>
                <a:gd name="T98" fmla="*/ 128 w 144"/>
                <a:gd name="T99" fmla="*/ 93 h 105"/>
                <a:gd name="T100" fmla="*/ 126 w 144"/>
                <a:gd name="T101" fmla="*/ 95 h 105"/>
                <a:gd name="T102" fmla="*/ 118 w 144"/>
                <a:gd name="T103" fmla="*/ 96 h 105"/>
                <a:gd name="T104" fmla="*/ 110 w 144"/>
                <a:gd name="T105" fmla="*/ 93 h 105"/>
                <a:gd name="T106" fmla="*/ 109 w 144"/>
                <a:gd name="T107" fmla="*/ 94 h 105"/>
                <a:gd name="T108" fmla="*/ 103 w 144"/>
                <a:gd name="T109" fmla="*/ 99 h 105"/>
                <a:gd name="T110" fmla="*/ 91 w 144"/>
                <a:gd name="T111" fmla="*/ 90 h 105"/>
                <a:gd name="T112" fmla="*/ 77 w 144"/>
                <a:gd name="T113" fmla="*/ 8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4" h="105">
                  <a:moveTo>
                    <a:pt x="77" y="83"/>
                  </a:moveTo>
                  <a:cubicBezTo>
                    <a:pt x="76" y="86"/>
                    <a:pt x="74" y="83"/>
                    <a:pt x="71" y="84"/>
                  </a:cubicBezTo>
                  <a:cubicBezTo>
                    <a:pt x="70" y="84"/>
                    <a:pt x="69" y="85"/>
                    <a:pt x="68" y="86"/>
                  </a:cubicBezTo>
                  <a:cubicBezTo>
                    <a:pt x="66" y="87"/>
                    <a:pt x="65" y="86"/>
                    <a:pt x="63" y="86"/>
                  </a:cubicBezTo>
                  <a:cubicBezTo>
                    <a:pt x="60" y="85"/>
                    <a:pt x="56" y="83"/>
                    <a:pt x="60" y="80"/>
                  </a:cubicBezTo>
                  <a:cubicBezTo>
                    <a:pt x="62" y="78"/>
                    <a:pt x="62" y="76"/>
                    <a:pt x="65" y="76"/>
                  </a:cubicBezTo>
                  <a:cubicBezTo>
                    <a:pt x="68" y="77"/>
                    <a:pt x="71" y="78"/>
                    <a:pt x="75" y="77"/>
                  </a:cubicBezTo>
                  <a:cubicBezTo>
                    <a:pt x="77" y="77"/>
                    <a:pt x="79" y="76"/>
                    <a:pt x="81" y="76"/>
                  </a:cubicBezTo>
                  <a:cubicBezTo>
                    <a:pt x="82" y="76"/>
                    <a:pt x="81" y="75"/>
                    <a:pt x="81" y="74"/>
                  </a:cubicBezTo>
                  <a:cubicBezTo>
                    <a:pt x="78" y="72"/>
                    <a:pt x="77" y="71"/>
                    <a:pt x="80" y="69"/>
                  </a:cubicBezTo>
                  <a:cubicBezTo>
                    <a:pt x="82" y="66"/>
                    <a:pt x="84" y="66"/>
                    <a:pt x="87" y="66"/>
                  </a:cubicBezTo>
                  <a:cubicBezTo>
                    <a:pt x="88" y="66"/>
                    <a:pt x="90" y="66"/>
                    <a:pt x="91" y="67"/>
                  </a:cubicBezTo>
                  <a:cubicBezTo>
                    <a:pt x="93" y="68"/>
                    <a:pt x="93" y="69"/>
                    <a:pt x="93" y="71"/>
                  </a:cubicBezTo>
                  <a:cubicBezTo>
                    <a:pt x="94" y="73"/>
                    <a:pt x="95" y="70"/>
                    <a:pt x="96" y="70"/>
                  </a:cubicBezTo>
                  <a:cubicBezTo>
                    <a:pt x="96" y="69"/>
                    <a:pt x="99" y="70"/>
                    <a:pt x="99" y="70"/>
                  </a:cubicBezTo>
                  <a:cubicBezTo>
                    <a:pt x="100" y="70"/>
                    <a:pt x="103" y="70"/>
                    <a:pt x="103" y="68"/>
                  </a:cubicBezTo>
                  <a:cubicBezTo>
                    <a:pt x="103" y="67"/>
                    <a:pt x="100" y="66"/>
                    <a:pt x="99" y="66"/>
                  </a:cubicBezTo>
                  <a:cubicBezTo>
                    <a:pt x="97" y="65"/>
                    <a:pt x="96" y="64"/>
                    <a:pt x="95" y="63"/>
                  </a:cubicBezTo>
                  <a:cubicBezTo>
                    <a:pt x="94" y="63"/>
                    <a:pt x="93" y="65"/>
                    <a:pt x="93" y="66"/>
                  </a:cubicBezTo>
                  <a:cubicBezTo>
                    <a:pt x="92" y="67"/>
                    <a:pt x="88" y="66"/>
                    <a:pt x="87" y="66"/>
                  </a:cubicBezTo>
                  <a:cubicBezTo>
                    <a:pt x="81" y="65"/>
                    <a:pt x="89" y="63"/>
                    <a:pt x="88" y="61"/>
                  </a:cubicBezTo>
                  <a:cubicBezTo>
                    <a:pt x="87" y="58"/>
                    <a:pt x="86" y="54"/>
                    <a:pt x="84" y="52"/>
                  </a:cubicBezTo>
                  <a:cubicBezTo>
                    <a:pt x="83" y="52"/>
                    <a:pt x="81" y="53"/>
                    <a:pt x="81" y="52"/>
                  </a:cubicBezTo>
                  <a:cubicBezTo>
                    <a:pt x="81" y="51"/>
                    <a:pt x="81" y="49"/>
                    <a:pt x="80" y="48"/>
                  </a:cubicBezTo>
                  <a:cubicBezTo>
                    <a:pt x="79" y="47"/>
                    <a:pt x="78" y="53"/>
                    <a:pt x="79" y="53"/>
                  </a:cubicBezTo>
                  <a:cubicBezTo>
                    <a:pt x="78" y="53"/>
                    <a:pt x="75" y="46"/>
                    <a:pt x="75" y="46"/>
                  </a:cubicBezTo>
                  <a:cubicBezTo>
                    <a:pt x="73" y="46"/>
                    <a:pt x="72" y="47"/>
                    <a:pt x="71" y="48"/>
                  </a:cubicBezTo>
                  <a:cubicBezTo>
                    <a:pt x="70" y="48"/>
                    <a:pt x="67" y="50"/>
                    <a:pt x="67" y="49"/>
                  </a:cubicBezTo>
                  <a:cubicBezTo>
                    <a:pt x="67" y="46"/>
                    <a:pt x="66" y="46"/>
                    <a:pt x="69" y="46"/>
                  </a:cubicBezTo>
                  <a:cubicBezTo>
                    <a:pt x="70" y="46"/>
                    <a:pt x="71" y="45"/>
                    <a:pt x="71" y="44"/>
                  </a:cubicBezTo>
                  <a:cubicBezTo>
                    <a:pt x="72" y="43"/>
                    <a:pt x="69" y="43"/>
                    <a:pt x="69" y="43"/>
                  </a:cubicBezTo>
                  <a:cubicBezTo>
                    <a:pt x="68" y="42"/>
                    <a:pt x="64" y="40"/>
                    <a:pt x="64" y="40"/>
                  </a:cubicBezTo>
                  <a:cubicBezTo>
                    <a:pt x="64" y="37"/>
                    <a:pt x="63" y="39"/>
                    <a:pt x="62" y="39"/>
                  </a:cubicBezTo>
                  <a:cubicBezTo>
                    <a:pt x="61" y="39"/>
                    <a:pt x="62" y="34"/>
                    <a:pt x="60" y="35"/>
                  </a:cubicBezTo>
                  <a:cubicBezTo>
                    <a:pt x="59" y="35"/>
                    <a:pt x="59" y="36"/>
                    <a:pt x="57" y="34"/>
                  </a:cubicBezTo>
                  <a:cubicBezTo>
                    <a:pt x="56" y="34"/>
                    <a:pt x="55" y="32"/>
                    <a:pt x="54" y="32"/>
                  </a:cubicBezTo>
                  <a:cubicBezTo>
                    <a:pt x="54" y="32"/>
                    <a:pt x="55" y="33"/>
                    <a:pt x="55" y="33"/>
                  </a:cubicBezTo>
                  <a:cubicBezTo>
                    <a:pt x="55" y="33"/>
                    <a:pt x="52" y="33"/>
                    <a:pt x="52" y="34"/>
                  </a:cubicBezTo>
                  <a:cubicBezTo>
                    <a:pt x="53" y="35"/>
                    <a:pt x="55" y="34"/>
                    <a:pt x="56" y="36"/>
                  </a:cubicBezTo>
                  <a:cubicBezTo>
                    <a:pt x="56" y="38"/>
                    <a:pt x="54" y="38"/>
                    <a:pt x="53" y="38"/>
                  </a:cubicBezTo>
                  <a:cubicBezTo>
                    <a:pt x="51" y="39"/>
                    <a:pt x="46" y="35"/>
                    <a:pt x="44" y="37"/>
                  </a:cubicBezTo>
                  <a:cubicBezTo>
                    <a:pt x="43" y="37"/>
                    <a:pt x="45" y="38"/>
                    <a:pt x="46" y="39"/>
                  </a:cubicBezTo>
                  <a:cubicBezTo>
                    <a:pt x="46" y="40"/>
                    <a:pt x="47" y="39"/>
                    <a:pt x="48" y="39"/>
                  </a:cubicBezTo>
                  <a:cubicBezTo>
                    <a:pt x="49" y="39"/>
                    <a:pt x="52" y="38"/>
                    <a:pt x="52" y="39"/>
                  </a:cubicBezTo>
                  <a:cubicBezTo>
                    <a:pt x="52" y="40"/>
                    <a:pt x="51" y="41"/>
                    <a:pt x="50" y="42"/>
                  </a:cubicBezTo>
                  <a:cubicBezTo>
                    <a:pt x="50" y="42"/>
                    <a:pt x="39" y="35"/>
                    <a:pt x="37" y="36"/>
                  </a:cubicBezTo>
                  <a:cubicBezTo>
                    <a:pt x="38" y="36"/>
                    <a:pt x="39" y="37"/>
                    <a:pt x="40" y="37"/>
                  </a:cubicBezTo>
                  <a:cubicBezTo>
                    <a:pt x="42" y="39"/>
                    <a:pt x="37" y="38"/>
                    <a:pt x="37" y="38"/>
                  </a:cubicBezTo>
                  <a:cubicBezTo>
                    <a:pt x="34" y="36"/>
                    <a:pt x="30" y="38"/>
                    <a:pt x="27" y="37"/>
                  </a:cubicBezTo>
                  <a:cubicBezTo>
                    <a:pt x="23" y="36"/>
                    <a:pt x="20" y="37"/>
                    <a:pt x="17" y="34"/>
                  </a:cubicBezTo>
                  <a:cubicBezTo>
                    <a:pt x="14" y="32"/>
                    <a:pt x="12" y="35"/>
                    <a:pt x="9" y="34"/>
                  </a:cubicBezTo>
                  <a:cubicBezTo>
                    <a:pt x="8" y="33"/>
                    <a:pt x="6" y="33"/>
                    <a:pt x="5" y="32"/>
                  </a:cubicBezTo>
                  <a:cubicBezTo>
                    <a:pt x="5" y="31"/>
                    <a:pt x="2" y="28"/>
                    <a:pt x="4" y="28"/>
                  </a:cubicBezTo>
                  <a:cubicBezTo>
                    <a:pt x="7" y="28"/>
                    <a:pt x="11" y="31"/>
                    <a:pt x="14" y="29"/>
                  </a:cubicBezTo>
                  <a:cubicBezTo>
                    <a:pt x="15" y="28"/>
                    <a:pt x="13" y="27"/>
                    <a:pt x="13" y="27"/>
                  </a:cubicBezTo>
                  <a:cubicBezTo>
                    <a:pt x="11" y="26"/>
                    <a:pt x="9" y="26"/>
                    <a:pt x="8" y="26"/>
                  </a:cubicBezTo>
                  <a:cubicBezTo>
                    <a:pt x="5" y="26"/>
                    <a:pt x="0" y="26"/>
                    <a:pt x="0" y="23"/>
                  </a:cubicBezTo>
                  <a:cubicBezTo>
                    <a:pt x="0" y="19"/>
                    <a:pt x="0" y="16"/>
                    <a:pt x="2" y="12"/>
                  </a:cubicBezTo>
                  <a:cubicBezTo>
                    <a:pt x="3" y="9"/>
                    <a:pt x="6" y="7"/>
                    <a:pt x="9" y="5"/>
                  </a:cubicBezTo>
                  <a:cubicBezTo>
                    <a:pt x="11" y="3"/>
                    <a:pt x="13" y="3"/>
                    <a:pt x="16" y="2"/>
                  </a:cubicBezTo>
                  <a:cubicBezTo>
                    <a:pt x="18" y="2"/>
                    <a:pt x="24" y="0"/>
                    <a:pt x="25" y="3"/>
                  </a:cubicBezTo>
                  <a:cubicBezTo>
                    <a:pt x="25" y="2"/>
                    <a:pt x="20" y="7"/>
                    <a:pt x="19" y="7"/>
                  </a:cubicBezTo>
                  <a:cubicBezTo>
                    <a:pt x="17" y="9"/>
                    <a:pt x="15" y="11"/>
                    <a:pt x="17" y="13"/>
                  </a:cubicBezTo>
                  <a:cubicBezTo>
                    <a:pt x="19" y="15"/>
                    <a:pt x="17" y="16"/>
                    <a:pt x="18" y="18"/>
                  </a:cubicBezTo>
                  <a:cubicBezTo>
                    <a:pt x="18" y="20"/>
                    <a:pt x="20" y="21"/>
                    <a:pt x="21" y="22"/>
                  </a:cubicBezTo>
                  <a:cubicBezTo>
                    <a:pt x="22" y="23"/>
                    <a:pt x="24" y="24"/>
                    <a:pt x="25" y="25"/>
                  </a:cubicBezTo>
                  <a:cubicBezTo>
                    <a:pt x="26" y="26"/>
                    <a:pt x="22" y="26"/>
                    <a:pt x="22" y="27"/>
                  </a:cubicBezTo>
                  <a:cubicBezTo>
                    <a:pt x="22" y="26"/>
                    <a:pt x="26" y="29"/>
                    <a:pt x="26" y="29"/>
                  </a:cubicBezTo>
                  <a:cubicBezTo>
                    <a:pt x="27" y="28"/>
                    <a:pt x="26" y="26"/>
                    <a:pt x="26" y="25"/>
                  </a:cubicBezTo>
                  <a:cubicBezTo>
                    <a:pt x="26" y="25"/>
                    <a:pt x="28" y="24"/>
                    <a:pt x="27" y="23"/>
                  </a:cubicBezTo>
                  <a:cubicBezTo>
                    <a:pt x="26" y="22"/>
                    <a:pt x="22" y="21"/>
                    <a:pt x="21" y="20"/>
                  </a:cubicBezTo>
                  <a:cubicBezTo>
                    <a:pt x="20" y="20"/>
                    <a:pt x="19" y="19"/>
                    <a:pt x="20" y="19"/>
                  </a:cubicBezTo>
                  <a:cubicBezTo>
                    <a:pt x="22" y="19"/>
                    <a:pt x="22" y="18"/>
                    <a:pt x="23" y="17"/>
                  </a:cubicBezTo>
                  <a:cubicBezTo>
                    <a:pt x="25" y="16"/>
                    <a:pt x="28" y="18"/>
                    <a:pt x="29" y="19"/>
                  </a:cubicBezTo>
                  <a:cubicBezTo>
                    <a:pt x="28" y="18"/>
                    <a:pt x="27" y="17"/>
                    <a:pt x="27" y="16"/>
                  </a:cubicBezTo>
                  <a:cubicBezTo>
                    <a:pt x="27" y="14"/>
                    <a:pt x="22" y="15"/>
                    <a:pt x="22" y="13"/>
                  </a:cubicBezTo>
                  <a:cubicBezTo>
                    <a:pt x="20" y="7"/>
                    <a:pt x="29" y="12"/>
                    <a:pt x="29" y="12"/>
                  </a:cubicBezTo>
                  <a:cubicBezTo>
                    <a:pt x="29" y="11"/>
                    <a:pt x="23" y="9"/>
                    <a:pt x="23" y="9"/>
                  </a:cubicBezTo>
                  <a:cubicBezTo>
                    <a:pt x="23" y="8"/>
                    <a:pt x="28" y="9"/>
                    <a:pt x="28" y="9"/>
                  </a:cubicBezTo>
                  <a:cubicBezTo>
                    <a:pt x="28" y="8"/>
                    <a:pt x="25" y="7"/>
                    <a:pt x="25" y="7"/>
                  </a:cubicBezTo>
                  <a:cubicBezTo>
                    <a:pt x="24" y="6"/>
                    <a:pt x="25" y="6"/>
                    <a:pt x="26" y="6"/>
                  </a:cubicBezTo>
                  <a:cubicBezTo>
                    <a:pt x="27" y="7"/>
                    <a:pt x="27" y="6"/>
                    <a:pt x="28" y="6"/>
                  </a:cubicBezTo>
                  <a:cubicBezTo>
                    <a:pt x="30" y="5"/>
                    <a:pt x="30" y="6"/>
                    <a:pt x="32" y="6"/>
                  </a:cubicBezTo>
                  <a:cubicBezTo>
                    <a:pt x="29" y="5"/>
                    <a:pt x="33" y="3"/>
                    <a:pt x="34" y="3"/>
                  </a:cubicBezTo>
                  <a:cubicBezTo>
                    <a:pt x="36" y="2"/>
                    <a:pt x="42" y="2"/>
                    <a:pt x="43" y="4"/>
                  </a:cubicBezTo>
                  <a:cubicBezTo>
                    <a:pt x="44" y="5"/>
                    <a:pt x="44" y="6"/>
                    <a:pt x="44" y="7"/>
                  </a:cubicBezTo>
                  <a:cubicBezTo>
                    <a:pt x="45" y="8"/>
                    <a:pt x="46" y="9"/>
                    <a:pt x="47" y="10"/>
                  </a:cubicBezTo>
                  <a:cubicBezTo>
                    <a:pt x="48" y="12"/>
                    <a:pt x="43" y="16"/>
                    <a:pt x="43" y="16"/>
                  </a:cubicBezTo>
                  <a:cubicBezTo>
                    <a:pt x="44" y="17"/>
                    <a:pt x="46" y="14"/>
                    <a:pt x="47" y="14"/>
                  </a:cubicBezTo>
                  <a:cubicBezTo>
                    <a:pt x="47" y="14"/>
                    <a:pt x="45" y="20"/>
                    <a:pt x="46" y="19"/>
                  </a:cubicBezTo>
                  <a:cubicBezTo>
                    <a:pt x="47" y="19"/>
                    <a:pt x="47" y="17"/>
                    <a:pt x="48" y="17"/>
                  </a:cubicBezTo>
                  <a:cubicBezTo>
                    <a:pt x="50" y="17"/>
                    <a:pt x="50" y="18"/>
                    <a:pt x="52" y="16"/>
                  </a:cubicBezTo>
                  <a:cubicBezTo>
                    <a:pt x="53" y="15"/>
                    <a:pt x="53" y="16"/>
                    <a:pt x="54" y="17"/>
                  </a:cubicBezTo>
                  <a:cubicBezTo>
                    <a:pt x="55" y="18"/>
                    <a:pt x="54" y="18"/>
                    <a:pt x="54" y="19"/>
                  </a:cubicBezTo>
                  <a:cubicBezTo>
                    <a:pt x="54" y="20"/>
                    <a:pt x="59" y="21"/>
                    <a:pt x="60" y="21"/>
                  </a:cubicBezTo>
                  <a:cubicBezTo>
                    <a:pt x="60" y="21"/>
                    <a:pt x="55" y="16"/>
                    <a:pt x="54" y="15"/>
                  </a:cubicBezTo>
                  <a:cubicBezTo>
                    <a:pt x="54" y="15"/>
                    <a:pt x="63" y="18"/>
                    <a:pt x="63" y="17"/>
                  </a:cubicBezTo>
                  <a:cubicBezTo>
                    <a:pt x="63" y="17"/>
                    <a:pt x="57" y="16"/>
                    <a:pt x="57" y="14"/>
                  </a:cubicBezTo>
                  <a:cubicBezTo>
                    <a:pt x="57" y="13"/>
                    <a:pt x="60" y="12"/>
                    <a:pt x="61" y="12"/>
                  </a:cubicBezTo>
                  <a:cubicBezTo>
                    <a:pt x="63" y="11"/>
                    <a:pt x="64" y="12"/>
                    <a:pt x="66" y="13"/>
                  </a:cubicBezTo>
                  <a:cubicBezTo>
                    <a:pt x="69" y="14"/>
                    <a:pt x="73" y="13"/>
                    <a:pt x="74" y="17"/>
                  </a:cubicBezTo>
                  <a:cubicBezTo>
                    <a:pt x="74" y="17"/>
                    <a:pt x="67" y="17"/>
                    <a:pt x="68" y="20"/>
                  </a:cubicBezTo>
                  <a:cubicBezTo>
                    <a:pt x="68" y="19"/>
                    <a:pt x="71" y="18"/>
                    <a:pt x="71" y="18"/>
                  </a:cubicBezTo>
                  <a:cubicBezTo>
                    <a:pt x="73" y="18"/>
                    <a:pt x="70" y="20"/>
                    <a:pt x="70" y="21"/>
                  </a:cubicBezTo>
                  <a:cubicBezTo>
                    <a:pt x="70" y="21"/>
                    <a:pt x="73" y="19"/>
                    <a:pt x="73" y="19"/>
                  </a:cubicBezTo>
                  <a:cubicBezTo>
                    <a:pt x="73" y="18"/>
                    <a:pt x="77" y="18"/>
                    <a:pt x="78" y="19"/>
                  </a:cubicBezTo>
                  <a:cubicBezTo>
                    <a:pt x="82" y="19"/>
                    <a:pt x="73" y="22"/>
                    <a:pt x="74" y="23"/>
                  </a:cubicBezTo>
                  <a:cubicBezTo>
                    <a:pt x="74" y="23"/>
                    <a:pt x="76" y="21"/>
                    <a:pt x="76" y="22"/>
                  </a:cubicBezTo>
                  <a:cubicBezTo>
                    <a:pt x="76" y="23"/>
                    <a:pt x="74" y="25"/>
                    <a:pt x="75" y="26"/>
                  </a:cubicBezTo>
                  <a:cubicBezTo>
                    <a:pt x="74" y="25"/>
                    <a:pt x="78" y="21"/>
                    <a:pt x="79" y="22"/>
                  </a:cubicBezTo>
                  <a:cubicBezTo>
                    <a:pt x="79" y="24"/>
                    <a:pt x="78" y="26"/>
                    <a:pt x="79" y="27"/>
                  </a:cubicBezTo>
                  <a:cubicBezTo>
                    <a:pt x="79" y="27"/>
                    <a:pt x="79" y="23"/>
                    <a:pt x="81" y="23"/>
                  </a:cubicBezTo>
                  <a:cubicBezTo>
                    <a:pt x="83" y="24"/>
                    <a:pt x="80" y="27"/>
                    <a:pt x="81" y="28"/>
                  </a:cubicBezTo>
                  <a:cubicBezTo>
                    <a:pt x="81" y="28"/>
                    <a:pt x="82" y="25"/>
                    <a:pt x="83" y="25"/>
                  </a:cubicBezTo>
                  <a:cubicBezTo>
                    <a:pt x="83" y="25"/>
                    <a:pt x="82" y="28"/>
                    <a:pt x="83" y="28"/>
                  </a:cubicBezTo>
                  <a:cubicBezTo>
                    <a:pt x="82" y="28"/>
                    <a:pt x="85" y="24"/>
                    <a:pt x="86" y="23"/>
                  </a:cubicBezTo>
                  <a:cubicBezTo>
                    <a:pt x="87" y="22"/>
                    <a:pt x="90" y="23"/>
                    <a:pt x="91" y="24"/>
                  </a:cubicBezTo>
                  <a:cubicBezTo>
                    <a:pt x="93" y="25"/>
                    <a:pt x="94" y="27"/>
                    <a:pt x="91" y="27"/>
                  </a:cubicBezTo>
                  <a:cubicBezTo>
                    <a:pt x="90" y="27"/>
                    <a:pt x="86" y="27"/>
                    <a:pt x="86" y="30"/>
                  </a:cubicBezTo>
                  <a:cubicBezTo>
                    <a:pt x="86" y="29"/>
                    <a:pt x="92" y="27"/>
                    <a:pt x="92" y="28"/>
                  </a:cubicBezTo>
                  <a:cubicBezTo>
                    <a:pt x="92" y="28"/>
                    <a:pt x="88" y="30"/>
                    <a:pt x="88" y="31"/>
                  </a:cubicBezTo>
                  <a:cubicBezTo>
                    <a:pt x="88" y="30"/>
                    <a:pt x="92" y="30"/>
                    <a:pt x="92" y="30"/>
                  </a:cubicBezTo>
                  <a:cubicBezTo>
                    <a:pt x="93" y="29"/>
                    <a:pt x="95" y="26"/>
                    <a:pt x="96" y="27"/>
                  </a:cubicBezTo>
                  <a:cubicBezTo>
                    <a:pt x="97" y="29"/>
                    <a:pt x="96" y="31"/>
                    <a:pt x="94" y="31"/>
                  </a:cubicBezTo>
                  <a:cubicBezTo>
                    <a:pt x="93" y="32"/>
                    <a:pt x="92" y="33"/>
                    <a:pt x="91" y="34"/>
                  </a:cubicBezTo>
                  <a:cubicBezTo>
                    <a:pt x="91" y="34"/>
                    <a:pt x="93" y="32"/>
                    <a:pt x="94" y="32"/>
                  </a:cubicBezTo>
                  <a:cubicBezTo>
                    <a:pt x="94" y="32"/>
                    <a:pt x="93" y="36"/>
                    <a:pt x="93" y="36"/>
                  </a:cubicBezTo>
                  <a:cubicBezTo>
                    <a:pt x="92" y="34"/>
                    <a:pt x="99" y="27"/>
                    <a:pt x="100" y="29"/>
                  </a:cubicBezTo>
                  <a:cubicBezTo>
                    <a:pt x="101" y="30"/>
                    <a:pt x="99" y="31"/>
                    <a:pt x="98" y="31"/>
                  </a:cubicBezTo>
                  <a:cubicBezTo>
                    <a:pt x="99" y="31"/>
                    <a:pt x="102" y="31"/>
                    <a:pt x="103" y="31"/>
                  </a:cubicBezTo>
                  <a:cubicBezTo>
                    <a:pt x="104" y="31"/>
                    <a:pt x="106" y="31"/>
                    <a:pt x="107" y="32"/>
                  </a:cubicBezTo>
                  <a:cubicBezTo>
                    <a:pt x="108" y="35"/>
                    <a:pt x="98" y="35"/>
                    <a:pt x="99" y="38"/>
                  </a:cubicBezTo>
                  <a:cubicBezTo>
                    <a:pt x="99" y="38"/>
                    <a:pt x="102" y="35"/>
                    <a:pt x="103" y="35"/>
                  </a:cubicBezTo>
                  <a:cubicBezTo>
                    <a:pt x="104" y="35"/>
                    <a:pt x="106" y="35"/>
                    <a:pt x="106" y="36"/>
                  </a:cubicBezTo>
                  <a:cubicBezTo>
                    <a:pt x="107" y="37"/>
                    <a:pt x="101" y="39"/>
                    <a:pt x="101" y="39"/>
                  </a:cubicBezTo>
                  <a:cubicBezTo>
                    <a:pt x="101" y="39"/>
                    <a:pt x="104" y="38"/>
                    <a:pt x="104" y="38"/>
                  </a:cubicBezTo>
                  <a:cubicBezTo>
                    <a:pt x="105" y="38"/>
                    <a:pt x="107" y="37"/>
                    <a:pt x="108" y="36"/>
                  </a:cubicBezTo>
                  <a:cubicBezTo>
                    <a:pt x="109" y="36"/>
                    <a:pt x="108" y="35"/>
                    <a:pt x="109" y="34"/>
                  </a:cubicBezTo>
                  <a:cubicBezTo>
                    <a:pt x="110" y="34"/>
                    <a:pt x="112" y="36"/>
                    <a:pt x="112" y="37"/>
                  </a:cubicBezTo>
                  <a:cubicBezTo>
                    <a:pt x="116" y="40"/>
                    <a:pt x="112" y="39"/>
                    <a:pt x="109" y="40"/>
                  </a:cubicBezTo>
                  <a:cubicBezTo>
                    <a:pt x="109" y="40"/>
                    <a:pt x="102" y="42"/>
                    <a:pt x="102" y="41"/>
                  </a:cubicBezTo>
                  <a:cubicBezTo>
                    <a:pt x="102" y="42"/>
                    <a:pt x="118" y="42"/>
                    <a:pt x="117" y="44"/>
                  </a:cubicBezTo>
                  <a:cubicBezTo>
                    <a:pt x="116" y="45"/>
                    <a:pt x="111" y="45"/>
                    <a:pt x="110" y="44"/>
                  </a:cubicBezTo>
                  <a:cubicBezTo>
                    <a:pt x="110" y="44"/>
                    <a:pt x="106" y="45"/>
                    <a:pt x="106" y="45"/>
                  </a:cubicBezTo>
                  <a:cubicBezTo>
                    <a:pt x="107" y="46"/>
                    <a:pt x="110" y="45"/>
                    <a:pt x="110" y="46"/>
                  </a:cubicBezTo>
                  <a:cubicBezTo>
                    <a:pt x="111" y="46"/>
                    <a:pt x="107" y="47"/>
                    <a:pt x="107" y="48"/>
                  </a:cubicBezTo>
                  <a:cubicBezTo>
                    <a:pt x="107" y="50"/>
                    <a:pt x="111" y="51"/>
                    <a:pt x="112" y="51"/>
                  </a:cubicBezTo>
                  <a:cubicBezTo>
                    <a:pt x="114" y="52"/>
                    <a:pt x="117" y="52"/>
                    <a:pt x="118" y="54"/>
                  </a:cubicBezTo>
                  <a:cubicBezTo>
                    <a:pt x="119" y="55"/>
                    <a:pt x="119" y="56"/>
                    <a:pt x="120" y="56"/>
                  </a:cubicBezTo>
                  <a:cubicBezTo>
                    <a:pt x="120" y="56"/>
                    <a:pt x="122" y="55"/>
                    <a:pt x="122" y="55"/>
                  </a:cubicBezTo>
                  <a:cubicBezTo>
                    <a:pt x="122" y="55"/>
                    <a:pt x="122" y="57"/>
                    <a:pt x="123" y="57"/>
                  </a:cubicBezTo>
                  <a:cubicBezTo>
                    <a:pt x="123" y="57"/>
                    <a:pt x="123" y="55"/>
                    <a:pt x="124" y="55"/>
                  </a:cubicBezTo>
                  <a:cubicBezTo>
                    <a:pt x="124" y="55"/>
                    <a:pt x="124" y="57"/>
                    <a:pt x="124" y="57"/>
                  </a:cubicBezTo>
                  <a:cubicBezTo>
                    <a:pt x="124" y="58"/>
                    <a:pt x="126" y="57"/>
                    <a:pt x="127" y="57"/>
                  </a:cubicBezTo>
                  <a:cubicBezTo>
                    <a:pt x="127" y="57"/>
                    <a:pt x="129" y="58"/>
                    <a:pt x="129" y="59"/>
                  </a:cubicBezTo>
                  <a:cubicBezTo>
                    <a:pt x="129" y="60"/>
                    <a:pt x="128" y="59"/>
                    <a:pt x="128" y="60"/>
                  </a:cubicBezTo>
                  <a:cubicBezTo>
                    <a:pt x="129" y="59"/>
                    <a:pt x="138" y="62"/>
                    <a:pt x="138" y="62"/>
                  </a:cubicBezTo>
                  <a:cubicBezTo>
                    <a:pt x="137" y="63"/>
                    <a:pt x="137" y="63"/>
                    <a:pt x="137" y="63"/>
                  </a:cubicBezTo>
                  <a:cubicBezTo>
                    <a:pt x="137" y="64"/>
                    <a:pt x="139" y="63"/>
                    <a:pt x="139" y="63"/>
                  </a:cubicBezTo>
                  <a:cubicBezTo>
                    <a:pt x="140" y="62"/>
                    <a:pt x="140" y="63"/>
                    <a:pt x="141" y="64"/>
                  </a:cubicBezTo>
                  <a:cubicBezTo>
                    <a:pt x="142" y="64"/>
                    <a:pt x="144" y="66"/>
                    <a:pt x="143" y="67"/>
                  </a:cubicBezTo>
                  <a:cubicBezTo>
                    <a:pt x="143" y="67"/>
                    <a:pt x="141" y="67"/>
                    <a:pt x="141" y="67"/>
                  </a:cubicBezTo>
                  <a:cubicBezTo>
                    <a:pt x="141" y="68"/>
                    <a:pt x="143" y="68"/>
                    <a:pt x="142" y="69"/>
                  </a:cubicBezTo>
                  <a:cubicBezTo>
                    <a:pt x="142" y="69"/>
                    <a:pt x="139" y="69"/>
                    <a:pt x="139" y="69"/>
                  </a:cubicBezTo>
                  <a:cubicBezTo>
                    <a:pt x="137" y="70"/>
                    <a:pt x="139" y="70"/>
                    <a:pt x="139" y="71"/>
                  </a:cubicBezTo>
                  <a:cubicBezTo>
                    <a:pt x="140" y="73"/>
                    <a:pt x="136" y="71"/>
                    <a:pt x="135" y="71"/>
                  </a:cubicBezTo>
                  <a:cubicBezTo>
                    <a:pt x="136" y="72"/>
                    <a:pt x="138" y="73"/>
                    <a:pt x="137" y="74"/>
                  </a:cubicBezTo>
                  <a:cubicBezTo>
                    <a:pt x="136" y="74"/>
                    <a:pt x="132" y="74"/>
                    <a:pt x="133" y="73"/>
                  </a:cubicBezTo>
                  <a:cubicBezTo>
                    <a:pt x="132" y="74"/>
                    <a:pt x="135" y="76"/>
                    <a:pt x="134" y="77"/>
                  </a:cubicBezTo>
                  <a:cubicBezTo>
                    <a:pt x="133" y="77"/>
                    <a:pt x="133" y="75"/>
                    <a:pt x="132" y="76"/>
                  </a:cubicBezTo>
                  <a:cubicBezTo>
                    <a:pt x="131" y="77"/>
                    <a:pt x="135" y="82"/>
                    <a:pt x="131" y="79"/>
                  </a:cubicBezTo>
                  <a:cubicBezTo>
                    <a:pt x="131" y="79"/>
                    <a:pt x="128" y="77"/>
                    <a:pt x="128" y="77"/>
                  </a:cubicBezTo>
                  <a:cubicBezTo>
                    <a:pt x="127" y="78"/>
                    <a:pt x="127" y="79"/>
                    <a:pt x="126" y="79"/>
                  </a:cubicBezTo>
                  <a:cubicBezTo>
                    <a:pt x="126" y="78"/>
                    <a:pt x="127" y="77"/>
                    <a:pt x="127" y="76"/>
                  </a:cubicBezTo>
                  <a:cubicBezTo>
                    <a:pt x="127" y="77"/>
                    <a:pt x="125" y="77"/>
                    <a:pt x="125" y="77"/>
                  </a:cubicBezTo>
                  <a:cubicBezTo>
                    <a:pt x="124" y="76"/>
                    <a:pt x="126" y="75"/>
                    <a:pt x="125" y="74"/>
                  </a:cubicBezTo>
                  <a:cubicBezTo>
                    <a:pt x="125" y="74"/>
                    <a:pt x="123" y="75"/>
                    <a:pt x="123" y="75"/>
                  </a:cubicBezTo>
                  <a:cubicBezTo>
                    <a:pt x="122" y="74"/>
                    <a:pt x="123" y="72"/>
                    <a:pt x="123" y="72"/>
                  </a:cubicBezTo>
                  <a:cubicBezTo>
                    <a:pt x="124" y="72"/>
                    <a:pt x="128" y="70"/>
                    <a:pt x="127" y="70"/>
                  </a:cubicBezTo>
                  <a:cubicBezTo>
                    <a:pt x="126" y="69"/>
                    <a:pt x="122" y="73"/>
                    <a:pt x="120" y="72"/>
                  </a:cubicBezTo>
                  <a:cubicBezTo>
                    <a:pt x="120" y="72"/>
                    <a:pt x="123" y="69"/>
                    <a:pt x="122" y="69"/>
                  </a:cubicBezTo>
                  <a:cubicBezTo>
                    <a:pt x="121" y="69"/>
                    <a:pt x="120" y="71"/>
                    <a:pt x="119" y="70"/>
                  </a:cubicBezTo>
                  <a:cubicBezTo>
                    <a:pt x="118" y="69"/>
                    <a:pt x="117" y="69"/>
                    <a:pt x="116" y="68"/>
                  </a:cubicBezTo>
                  <a:cubicBezTo>
                    <a:pt x="115" y="67"/>
                    <a:pt x="114" y="66"/>
                    <a:pt x="113" y="67"/>
                  </a:cubicBezTo>
                  <a:cubicBezTo>
                    <a:pt x="113" y="68"/>
                    <a:pt x="113" y="68"/>
                    <a:pt x="113" y="69"/>
                  </a:cubicBezTo>
                  <a:cubicBezTo>
                    <a:pt x="113" y="69"/>
                    <a:pt x="112" y="69"/>
                    <a:pt x="112" y="69"/>
                  </a:cubicBezTo>
                  <a:cubicBezTo>
                    <a:pt x="112" y="70"/>
                    <a:pt x="116" y="72"/>
                    <a:pt x="112" y="72"/>
                  </a:cubicBezTo>
                  <a:cubicBezTo>
                    <a:pt x="111" y="72"/>
                    <a:pt x="107" y="71"/>
                    <a:pt x="108" y="70"/>
                  </a:cubicBezTo>
                  <a:cubicBezTo>
                    <a:pt x="107" y="72"/>
                    <a:pt x="111" y="74"/>
                    <a:pt x="112" y="75"/>
                  </a:cubicBezTo>
                  <a:cubicBezTo>
                    <a:pt x="114" y="75"/>
                    <a:pt x="114" y="78"/>
                    <a:pt x="115" y="79"/>
                  </a:cubicBezTo>
                  <a:cubicBezTo>
                    <a:pt x="116" y="80"/>
                    <a:pt x="116" y="81"/>
                    <a:pt x="117" y="81"/>
                  </a:cubicBezTo>
                  <a:cubicBezTo>
                    <a:pt x="118" y="81"/>
                    <a:pt x="117" y="80"/>
                    <a:pt x="118" y="80"/>
                  </a:cubicBezTo>
                  <a:cubicBezTo>
                    <a:pt x="118" y="80"/>
                    <a:pt x="119" y="81"/>
                    <a:pt x="119" y="82"/>
                  </a:cubicBezTo>
                  <a:cubicBezTo>
                    <a:pt x="120" y="83"/>
                    <a:pt x="120" y="82"/>
                    <a:pt x="121" y="81"/>
                  </a:cubicBezTo>
                  <a:cubicBezTo>
                    <a:pt x="122" y="81"/>
                    <a:pt x="121" y="85"/>
                    <a:pt x="122" y="84"/>
                  </a:cubicBezTo>
                  <a:cubicBezTo>
                    <a:pt x="123" y="84"/>
                    <a:pt x="122" y="83"/>
                    <a:pt x="123" y="82"/>
                  </a:cubicBezTo>
                  <a:cubicBezTo>
                    <a:pt x="123" y="82"/>
                    <a:pt x="123" y="84"/>
                    <a:pt x="123" y="85"/>
                  </a:cubicBezTo>
                  <a:cubicBezTo>
                    <a:pt x="123" y="86"/>
                    <a:pt x="123" y="86"/>
                    <a:pt x="124" y="87"/>
                  </a:cubicBezTo>
                  <a:cubicBezTo>
                    <a:pt x="125" y="87"/>
                    <a:pt x="126" y="88"/>
                    <a:pt x="126" y="89"/>
                  </a:cubicBezTo>
                  <a:cubicBezTo>
                    <a:pt x="127" y="89"/>
                    <a:pt x="128" y="93"/>
                    <a:pt x="128" y="93"/>
                  </a:cubicBezTo>
                  <a:cubicBezTo>
                    <a:pt x="127" y="92"/>
                    <a:pt x="127" y="91"/>
                    <a:pt x="127" y="91"/>
                  </a:cubicBezTo>
                  <a:cubicBezTo>
                    <a:pt x="126" y="91"/>
                    <a:pt x="127" y="95"/>
                    <a:pt x="127" y="95"/>
                  </a:cubicBezTo>
                  <a:cubicBezTo>
                    <a:pt x="127" y="95"/>
                    <a:pt x="125" y="91"/>
                    <a:pt x="124" y="90"/>
                  </a:cubicBezTo>
                  <a:cubicBezTo>
                    <a:pt x="124" y="90"/>
                    <a:pt x="125" y="94"/>
                    <a:pt x="126" y="95"/>
                  </a:cubicBezTo>
                  <a:cubicBezTo>
                    <a:pt x="126" y="98"/>
                    <a:pt x="124" y="95"/>
                    <a:pt x="124" y="96"/>
                  </a:cubicBezTo>
                  <a:cubicBezTo>
                    <a:pt x="123" y="97"/>
                    <a:pt x="128" y="99"/>
                    <a:pt x="128" y="100"/>
                  </a:cubicBezTo>
                  <a:cubicBezTo>
                    <a:pt x="128" y="101"/>
                    <a:pt x="119" y="95"/>
                    <a:pt x="118" y="95"/>
                  </a:cubicBezTo>
                  <a:cubicBezTo>
                    <a:pt x="118" y="95"/>
                    <a:pt x="118" y="96"/>
                    <a:pt x="118" y="96"/>
                  </a:cubicBezTo>
                  <a:cubicBezTo>
                    <a:pt x="118" y="97"/>
                    <a:pt x="116" y="93"/>
                    <a:pt x="115" y="93"/>
                  </a:cubicBezTo>
                  <a:cubicBezTo>
                    <a:pt x="115" y="93"/>
                    <a:pt x="116" y="95"/>
                    <a:pt x="116" y="95"/>
                  </a:cubicBezTo>
                  <a:cubicBezTo>
                    <a:pt x="115" y="96"/>
                    <a:pt x="113" y="92"/>
                    <a:pt x="112" y="91"/>
                  </a:cubicBezTo>
                  <a:cubicBezTo>
                    <a:pt x="111" y="90"/>
                    <a:pt x="111" y="92"/>
                    <a:pt x="110" y="93"/>
                  </a:cubicBezTo>
                  <a:cubicBezTo>
                    <a:pt x="110" y="94"/>
                    <a:pt x="108" y="90"/>
                    <a:pt x="108" y="90"/>
                  </a:cubicBezTo>
                  <a:cubicBezTo>
                    <a:pt x="108" y="90"/>
                    <a:pt x="105" y="90"/>
                    <a:pt x="105" y="90"/>
                  </a:cubicBezTo>
                  <a:cubicBezTo>
                    <a:pt x="105" y="91"/>
                    <a:pt x="106" y="92"/>
                    <a:pt x="107" y="92"/>
                  </a:cubicBezTo>
                  <a:cubicBezTo>
                    <a:pt x="108" y="93"/>
                    <a:pt x="108" y="93"/>
                    <a:pt x="109" y="94"/>
                  </a:cubicBezTo>
                  <a:cubicBezTo>
                    <a:pt x="110" y="95"/>
                    <a:pt x="112" y="96"/>
                    <a:pt x="114" y="97"/>
                  </a:cubicBezTo>
                  <a:cubicBezTo>
                    <a:pt x="116" y="99"/>
                    <a:pt x="117" y="100"/>
                    <a:pt x="118" y="102"/>
                  </a:cubicBezTo>
                  <a:cubicBezTo>
                    <a:pt x="120" y="105"/>
                    <a:pt x="120" y="105"/>
                    <a:pt x="117" y="104"/>
                  </a:cubicBezTo>
                  <a:cubicBezTo>
                    <a:pt x="113" y="102"/>
                    <a:pt x="106" y="103"/>
                    <a:pt x="103" y="99"/>
                  </a:cubicBezTo>
                  <a:cubicBezTo>
                    <a:pt x="102" y="97"/>
                    <a:pt x="99" y="99"/>
                    <a:pt x="97" y="97"/>
                  </a:cubicBezTo>
                  <a:cubicBezTo>
                    <a:pt x="96" y="96"/>
                    <a:pt x="90" y="94"/>
                    <a:pt x="90" y="93"/>
                  </a:cubicBezTo>
                  <a:cubicBezTo>
                    <a:pt x="90" y="92"/>
                    <a:pt x="93" y="93"/>
                    <a:pt x="93" y="92"/>
                  </a:cubicBezTo>
                  <a:cubicBezTo>
                    <a:pt x="94" y="91"/>
                    <a:pt x="91" y="90"/>
                    <a:pt x="91" y="90"/>
                  </a:cubicBezTo>
                  <a:cubicBezTo>
                    <a:pt x="88" y="89"/>
                    <a:pt x="86" y="87"/>
                    <a:pt x="84" y="86"/>
                  </a:cubicBezTo>
                  <a:cubicBezTo>
                    <a:pt x="83" y="85"/>
                    <a:pt x="84" y="84"/>
                    <a:pt x="82" y="84"/>
                  </a:cubicBezTo>
                  <a:cubicBezTo>
                    <a:pt x="82" y="83"/>
                    <a:pt x="77" y="83"/>
                    <a:pt x="77" y="83"/>
                  </a:cubicBezTo>
                  <a:cubicBezTo>
                    <a:pt x="77" y="84"/>
                    <a:pt x="78" y="82"/>
                    <a:pt x="77" y="83"/>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93" name="Freeform 549">
              <a:extLst>
                <a:ext uri="{FF2B5EF4-FFF2-40B4-BE49-F238E27FC236}">
                  <a16:creationId xmlns:a16="http://schemas.microsoft.com/office/drawing/2014/main" xmlns="" id="{3D64D5C2-579D-40D6-894C-2A6DBAAAB5D4}"/>
                </a:ext>
              </a:extLst>
            </p:cNvPr>
            <p:cNvSpPr>
              <a:spLocks/>
            </p:cNvSpPr>
            <p:nvPr/>
          </p:nvSpPr>
          <p:spPr bwMode="auto">
            <a:xfrm>
              <a:off x="8932045" y="4707313"/>
              <a:ext cx="49075" cy="17312"/>
            </a:xfrm>
            <a:custGeom>
              <a:avLst/>
              <a:gdLst>
                <a:gd name="T0" fmla="*/ 5 w 6"/>
                <a:gd name="T1" fmla="*/ 1 h 2"/>
                <a:gd name="T2" fmla="*/ 1 w 6"/>
                <a:gd name="T3" fmla="*/ 0 h 2"/>
                <a:gd name="T4" fmla="*/ 5 w 6"/>
                <a:gd name="T5" fmla="*/ 1 h 2"/>
              </a:gdLst>
              <a:ahLst/>
              <a:cxnLst>
                <a:cxn ang="0">
                  <a:pos x="T0" y="T1"/>
                </a:cxn>
                <a:cxn ang="0">
                  <a:pos x="T2" y="T3"/>
                </a:cxn>
                <a:cxn ang="0">
                  <a:pos x="T4" y="T5"/>
                </a:cxn>
              </a:cxnLst>
              <a:rect l="0" t="0" r="r" b="b"/>
              <a:pathLst>
                <a:path w="6" h="2">
                  <a:moveTo>
                    <a:pt x="5" y="1"/>
                  </a:moveTo>
                  <a:cubicBezTo>
                    <a:pt x="5" y="2"/>
                    <a:pt x="0" y="0"/>
                    <a:pt x="1" y="0"/>
                  </a:cubicBezTo>
                  <a:cubicBezTo>
                    <a:pt x="3" y="0"/>
                    <a:pt x="6" y="0"/>
                    <a:pt x="5"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94" name="Freeform 550">
              <a:extLst>
                <a:ext uri="{FF2B5EF4-FFF2-40B4-BE49-F238E27FC236}">
                  <a16:creationId xmlns:a16="http://schemas.microsoft.com/office/drawing/2014/main" xmlns="" id="{8FFE5913-3D64-4A33-AF39-8CCA01C067D8}"/>
                </a:ext>
              </a:extLst>
            </p:cNvPr>
            <p:cNvSpPr>
              <a:spLocks/>
            </p:cNvSpPr>
            <p:nvPr/>
          </p:nvSpPr>
          <p:spPr bwMode="auto">
            <a:xfrm>
              <a:off x="8787543" y="4335121"/>
              <a:ext cx="65435" cy="17312"/>
            </a:xfrm>
            <a:custGeom>
              <a:avLst/>
              <a:gdLst>
                <a:gd name="T0" fmla="*/ 7 w 8"/>
                <a:gd name="T1" fmla="*/ 1 h 2"/>
                <a:gd name="T2" fmla="*/ 2 w 8"/>
                <a:gd name="T3" fmla="*/ 2 h 2"/>
                <a:gd name="T4" fmla="*/ 3 w 8"/>
                <a:gd name="T5" fmla="*/ 0 h 2"/>
                <a:gd name="T6" fmla="*/ 7 w 8"/>
                <a:gd name="T7" fmla="*/ 1 h 2"/>
                <a:gd name="T8" fmla="*/ 7 w 8"/>
                <a:gd name="T9" fmla="*/ 1 h 2"/>
              </a:gdLst>
              <a:ahLst/>
              <a:cxnLst>
                <a:cxn ang="0">
                  <a:pos x="T0" y="T1"/>
                </a:cxn>
                <a:cxn ang="0">
                  <a:pos x="T2" y="T3"/>
                </a:cxn>
                <a:cxn ang="0">
                  <a:pos x="T4" y="T5"/>
                </a:cxn>
                <a:cxn ang="0">
                  <a:pos x="T6" y="T7"/>
                </a:cxn>
                <a:cxn ang="0">
                  <a:pos x="T8" y="T9"/>
                </a:cxn>
              </a:cxnLst>
              <a:rect l="0" t="0" r="r" b="b"/>
              <a:pathLst>
                <a:path w="8" h="2">
                  <a:moveTo>
                    <a:pt x="7" y="1"/>
                  </a:moveTo>
                  <a:cubicBezTo>
                    <a:pt x="8" y="2"/>
                    <a:pt x="3" y="2"/>
                    <a:pt x="2" y="2"/>
                  </a:cubicBezTo>
                  <a:cubicBezTo>
                    <a:pt x="0" y="1"/>
                    <a:pt x="2" y="0"/>
                    <a:pt x="3" y="0"/>
                  </a:cubicBezTo>
                  <a:cubicBezTo>
                    <a:pt x="5" y="0"/>
                    <a:pt x="7" y="0"/>
                    <a:pt x="7" y="1"/>
                  </a:cubicBezTo>
                  <a:cubicBezTo>
                    <a:pt x="8" y="2"/>
                    <a:pt x="7" y="0"/>
                    <a:pt x="7"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95" name="Freeform 551">
              <a:extLst>
                <a:ext uri="{FF2B5EF4-FFF2-40B4-BE49-F238E27FC236}">
                  <a16:creationId xmlns:a16="http://schemas.microsoft.com/office/drawing/2014/main" xmlns="" id="{8F4E5A36-EA50-49D2-B6D5-7BD64B52D435}"/>
                </a:ext>
              </a:extLst>
            </p:cNvPr>
            <p:cNvSpPr>
              <a:spLocks/>
            </p:cNvSpPr>
            <p:nvPr/>
          </p:nvSpPr>
          <p:spPr bwMode="auto">
            <a:xfrm>
              <a:off x="8692117" y="4317809"/>
              <a:ext cx="95427" cy="83670"/>
            </a:xfrm>
            <a:custGeom>
              <a:avLst/>
              <a:gdLst>
                <a:gd name="T0" fmla="*/ 10 w 12"/>
                <a:gd name="T1" fmla="*/ 7 h 10"/>
                <a:gd name="T2" fmla="*/ 3 w 12"/>
                <a:gd name="T3" fmla="*/ 9 h 10"/>
                <a:gd name="T4" fmla="*/ 2 w 12"/>
                <a:gd name="T5" fmla="*/ 2 h 10"/>
                <a:gd name="T6" fmla="*/ 9 w 12"/>
                <a:gd name="T7" fmla="*/ 0 h 10"/>
                <a:gd name="T8" fmla="*/ 10 w 12"/>
                <a:gd name="T9" fmla="*/ 7 h 10"/>
                <a:gd name="T10" fmla="*/ 10 w 12"/>
                <a:gd name="T11" fmla="*/ 7 h 10"/>
              </a:gdLst>
              <a:ahLst/>
              <a:cxnLst>
                <a:cxn ang="0">
                  <a:pos x="T0" y="T1"/>
                </a:cxn>
                <a:cxn ang="0">
                  <a:pos x="T2" y="T3"/>
                </a:cxn>
                <a:cxn ang="0">
                  <a:pos x="T4" y="T5"/>
                </a:cxn>
                <a:cxn ang="0">
                  <a:pos x="T6" y="T7"/>
                </a:cxn>
                <a:cxn ang="0">
                  <a:pos x="T8" y="T9"/>
                </a:cxn>
                <a:cxn ang="0">
                  <a:pos x="T10" y="T11"/>
                </a:cxn>
              </a:cxnLst>
              <a:rect l="0" t="0" r="r" b="b"/>
              <a:pathLst>
                <a:path w="12" h="10">
                  <a:moveTo>
                    <a:pt x="10" y="7"/>
                  </a:moveTo>
                  <a:cubicBezTo>
                    <a:pt x="8" y="8"/>
                    <a:pt x="6" y="10"/>
                    <a:pt x="3" y="9"/>
                  </a:cubicBezTo>
                  <a:cubicBezTo>
                    <a:pt x="0" y="7"/>
                    <a:pt x="0" y="4"/>
                    <a:pt x="2" y="2"/>
                  </a:cubicBezTo>
                  <a:cubicBezTo>
                    <a:pt x="3" y="0"/>
                    <a:pt x="7" y="0"/>
                    <a:pt x="9" y="0"/>
                  </a:cubicBezTo>
                  <a:cubicBezTo>
                    <a:pt x="11" y="0"/>
                    <a:pt x="12" y="5"/>
                    <a:pt x="10" y="7"/>
                  </a:cubicBezTo>
                  <a:cubicBezTo>
                    <a:pt x="9" y="8"/>
                    <a:pt x="12" y="6"/>
                    <a:pt x="10" y="7"/>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96" name="Freeform 552">
              <a:extLst>
                <a:ext uri="{FF2B5EF4-FFF2-40B4-BE49-F238E27FC236}">
                  <a16:creationId xmlns:a16="http://schemas.microsoft.com/office/drawing/2014/main" xmlns="" id="{4B59C546-36DF-47E1-9E46-1D267F63A805}"/>
                </a:ext>
              </a:extLst>
            </p:cNvPr>
            <p:cNvSpPr>
              <a:spLocks/>
            </p:cNvSpPr>
            <p:nvPr/>
          </p:nvSpPr>
          <p:spPr bwMode="auto">
            <a:xfrm>
              <a:off x="8604868" y="4242792"/>
              <a:ext cx="54530" cy="31739"/>
            </a:xfrm>
            <a:custGeom>
              <a:avLst/>
              <a:gdLst>
                <a:gd name="T0" fmla="*/ 1 w 7"/>
                <a:gd name="T1" fmla="*/ 4 h 4"/>
                <a:gd name="T2" fmla="*/ 5 w 7"/>
                <a:gd name="T3" fmla="*/ 0 h 4"/>
                <a:gd name="T4" fmla="*/ 1 w 7"/>
                <a:gd name="T5" fmla="*/ 4 h 4"/>
              </a:gdLst>
              <a:ahLst/>
              <a:cxnLst>
                <a:cxn ang="0">
                  <a:pos x="T0" y="T1"/>
                </a:cxn>
                <a:cxn ang="0">
                  <a:pos x="T2" y="T3"/>
                </a:cxn>
                <a:cxn ang="0">
                  <a:pos x="T4" y="T5"/>
                </a:cxn>
              </a:cxnLst>
              <a:rect l="0" t="0" r="r" b="b"/>
              <a:pathLst>
                <a:path w="7" h="4">
                  <a:moveTo>
                    <a:pt x="1" y="4"/>
                  </a:moveTo>
                  <a:cubicBezTo>
                    <a:pt x="0" y="4"/>
                    <a:pt x="4" y="0"/>
                    <a:pt x="5" y="0"/>
                  </a:cubicBezTo>
                  <a:cubicBezTo>
                    <a:pt x="7" y="1"/>
                    <a:pt x="3" y="4"/>
                    <a:pt x="1" y="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97" name="Freeform 553">
              <a:extLst>
                <a:ext uri="{FF2B5EF4-FFF2-40B4-BE49-F238E27FC236}">
                  <a16:creationId xmlns:a16="http://schemas.microsoft.com/office/drawing/2014/main" xmlns="" id="{932E87C7-68FC-4E5C-90A2-2543C992BF4E}"/>
                </a:ext>
              </a:extLst>
            </p:cNvPr>
            <p:cNvSpPr>
              <a:spLocks/>
            </p:cNvSpPr>
            <p:nvPr/>
          </p:nvSpPr>
          <p:spPr bwMode="auto">
            <a:xfrm>
              <a:off x="8683939" y="4234135"/>
              <a:ext cx="49075" cy="25966"/>
            </a:xfrm>
            <a:custGeom>
              <a:avLst/>
              <a:gdLst>
                <a:gd name="T0" fmla="*/ 2 w 6"/>
                <a:gd name="T1" fmla="*/ 3 h 3"/>
                <a:gd name="T2" fmla="*/ 2 w 6"/>
                <a:gd name="T3" fmla="*/ 1 h 3"/>
                <a:gd name="T4" fmla="*/ 2 w 6"/>
                <a:gd name="T5" fmla="*/ 3 h 3"/>
              </a:gdLst>
              <a:ahLst/>
              <a:cxnLst>
                <a:cxn ang="0">
                  <a:pos x="T0" y="T1"/>
                </a:cxn>
                <a:cxn ang="0">
                  <a:pos x="T2" y="T3"/>
                </a:cxn>
                <a:cxn ang="0">
                  <a:pos x="T4" y="T5"/>
                </a:cxn>
              </a:cxnLst>
              <a:rect l="0" t="0" r="r" b="b"/>
              <a:pathLst>
                <a:path w="6" h="3">
                  <a:moveTo>
                    <a:pt x="2" y="3"/>
                  </a:moveTo>
                  <a:cubicBezTo>
                    <a:pt x="2" y="3"/>
                    <a:pt x="0" y="1"/>
                    <a:pt x="2" y="1"/>
                  </a:cubicBezTo>
                  <a:cubicBezTo>
                    <a:pt x="3" y="0"/>
                    <a:pt x="6" y="3"/>
                    <a:pt x="2" y="3"/>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98" name="Freeform 554">
              <a:extLst>
                <a:ext uri="{FF2B5EF4-FFF2-40B4-BE49-F238E27FC236}">
                  <a16:creationId xmlns:a16="http://schemas.microsoft.com/office/drawing/2014/main" xmlns="" id="{4169661B-7F75-42E6-9A81-3C2E5D83F3E4}"/>
                </a:ext>
              </a:extLst>
            </p:cNvPr>
            <p:cNvSpPr>
              <a:spLocks/>
            </p:cNvSpPr>
            <p:nvPr/>
          </p:nvSpPr>
          <p:spPr bwMode="auto">
            <a:xfrm>
              <a:off x="8637587" y="4216826"/>
              <a:ext cx="38171" cy="17312"/>
            </a:xfrm>
            <a:custGeom>
              <a:avLst/>
              <a:gdLst>
                <a:gd name="T0" fmla="*/ 0 w 5"/>
                <a:gd name="T1" fmla="*/ 1 h 2"/>
                <a:gd name="T2" fmla="*/ 4 w 5"/>
                <a:gd name="T3" fmla="*/ 0 h 2"/>
                <a:gd name="T4" fmla="*/ 0 w 5"/>
                <a:gd name="T5" fmla="*/ 1 h 2"/>
              </a:gdLst>
              <a:ahLst/>
              <a:cxnLst>
                <a:cxn ang="0">
                  <a:pos x="T0" y="T1"/>
                </a:cxn>
                <a:cxn ang="0">
                  <a:pos x="T2" y="T3"/>
                </a:cxn>
                <a:cxn ang="0">
                  <a:pos x="T4" y="T5"/>
                </a:cxn>
              </a:cxnLst>
              <a:rect l="0" t="0" r="r" b="b"/>
              <a:pathLst>
                <a:path w="5" h="2">
                  <a:moveTo>
                    <a:pt x="0" y="1"/>
                  </a:moveTo>
                  <a:cubicBezTo>
                    <a:pt x="2" y="2"/>
                    <a:pt x="5" y="1"/>
                    <a:pt x="4" y="0"/>
                  </a:cubicBezTo>
                  <a:cubicBezTo>
                    <a:pt x="2" y="0"/>
                    <a:pt x="0" y="1"/>
                    <a:pt x="0"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99" name="Freeform 555">
              <a:extLst>
                <a:ext uri="{FF2B5EF4-FFF2-40B4-BE49-F238E27FC236}">
                  <a16:creationId xmlns:a16="http://schemas.microsoft.com/office/drawing/2014/main" xmlns="" id="{D74B9942-4C00-4D8B-8ACF-979342163109}"/>
                </a:ext>
              </a:extLst>
            </p:cNvPr>
            <p:cNvSpPr>
              <a:spLocks/>
            </p:cNvSpPr>
            <p:nvPr/>
          </p:nvSpPr>
          <p:spPr bwMode="auto">
            <a:xfrm>
              <a:off x="8539434" y="3893681"/>
              <a:ext cx="209938" cy="95213"/>
            </a:xfrm>
            <a:custGeom>
              <a:avLst/>
              <a:gdLst>
                <a:gd name="T0" fmla="*/ 25 w 26"/>
                <a:gd name="T1" fmla="*/ 9 h 11"/>
                <a:gd name="T2" fmla="*/ 18 w 26"/>
                <a:gd name="T3" fmla="*/ 8 h 11"/>
                <a:gd name="T4" fmla="*/ 10 w 26"/>
                <a:gd name="T5" fmla="*/ 10 h 11"/>
                <a:gd name="T6" fmla="*/ 3 w 26"/>
                <a:gd name="T7" fmla="*/ 6 h 11"/>
                <a:gd name="T8" fmla="*/ 2 w 26"/>
                <a:gd name="T9" fmla="*/ 1 h 11"/>
                <a:gd name="T10" fmla="*/ 8 w 26"/>
                <a:gd name="T11" fmla="*/ 2 h 11"/>
                <a:gd name="T12" fmla="*/ 17 w 26"/>
                <a:gd name="T13" fmla="*/ 2 h 11"/>
                <a:gd name="T14" fmla="*/ 22 w 26"/>
                <a:gd name="T15" fmla="*/ 5 h 11"/>
                <a:gd name="T16" fmla="*/ 25 w 26"/>
                <a:gd name="T17" fmla="*/ 9 h 11"/>
                <a:gd name="T18" fmla="*/ 25 w 26"/>
                <a:gd name="T19"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1">
                  <a:moveTo>
                    <a:pt x="25" y="9"/>
                  </a:moveTo>
                  <a:cubicBezTo>
                    <a:pt x="22" y="9"/>
                    <a:pt x="20" y="8"/>
                    <a:pt x="18" y="8"/>
                  </a:cubicBezTo>
                  <a:cubicBezTo>
                    <a:pt x="15" y="8"/>
                    <a:pt x="13" y="10"/>
                    <a:pt x="10" y="10"/>
                  </a:cubicBezTo>
                  <a:cubicBezTo>
                    <a:pt x="7" y="11"/>
                    <a:pt x="6" y="7"/>
                    <a:pt x="3" y="6"/>
                  </a:cubicBezTo>
                  <a:cubicBezTo>
                    <a:pt x="2" y="5"/>
                    <a:pt x="0" y="3"/>
                    <a:pt x="2" y="1"/>
                  </a:cubicBezTo>
                  <a:cubicBezTo>
                    <a:pt x="3" y="0"/>
                    <a:pt x="7" y="2"/>
                    <a:pt x="8" y="2"/>
                  </a:cubicBezTo>
                  <a:cubicBezTo>
                    <a:pt x="11" y="3"/>
                    <a:pt x="14" y="1"/>
                    <a:pt x="17" y="2"/>
                  </a:cubicBezTo>
                  <a:cubicBezTo>
                    <a:pt x="19" y="2"/>
                    <a:pt x="20" y="4"/>
                    <a:pt x="22" y="5"/>
                  </a:cubicBezTo>
                  <a:cubicBezTo>
                    <a:pt x="22" y="6"/>
                    <a:pt x="25" y="9"/>
                    <a:pt x="25" y="9"/>
                  </a:cubicBezTo>
                  <a:cubicBezTo>
                    <a:pt x="23" y="9"/>
                    <a:pt x="26" y="9"/>
                    <a:pt x="25" y="9"/>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00" name="Freeform 556">
              <a:extLst>
                <a:ext uri="{FF2B5EF4-FFF2-40B4-BE49-F238E27FC236}">
                  <a16:creationId xmlns:a16="http://schemas.microsoft.com/office/drawing/2014/main" xmlns="" id="{6CFAD316-F45F-4A2A-89F4-571513805296}"/>
                </a:ext>
              </a:extLst>
            </p:cNvPr>
            <p:cNvSpPr>
              <a:spLocks/>
            </p:cNvSpPr>
            <p:nvPr/>
          </p:nvSpPr>
          <p:spPr bwMode="auto">
            <a:xfrm>
              <a:off x="6652710" y="5428616"/>
              <a:ext cx="231750" cy="161574"/>
            </a:xfrm>
            <a:custGeom>
              <a:avLst/>
              <a:gdLst>
                <a:gd name="T0" fmla="*/ 27 w 29"/>
                <a:gd name="T1" fmla="*/ 16 h 19"/>
                <a:gd name="T2" fmla="*/ 24 w 29"/>
                <a:gd name="T3" fmla="*/ 12 h 19"/>
                <a:gd name="T4" fmla="*/ 19 w 29"/>
                <a:gd name="T5" fmla="*/ 10 h 19"/>
                <a:gd name="T6" fmla="*/ 14 w 29"/>
                <a:gd name="T7" fmla="*/ 3 h 19"/>
                <a:gd name="T8" fmla="*/ 8 w 29"/>
                <a:gd name="T9" fmla="*/ 2 h 19"/>
                <a:gd name="T10" fmla="*/ 2 w 29"/>
                <a:gd name="T11" fmla="*/ 0 h 19"/>
                <a:gd name="T12" fmla="*/ 3 w 29"/>
                <a:gd name="T13" fmla="*/ 2 h 19"/>
                <a:gd name="T14" fmla="*/ 5 w 29"/>
                <a:gd name="T15" fmla="*/ 3 h 19"/>
                <a:gd name="T16" fmla="*/ 6 w 29"/>
                <a:gd name="T17" fmla="*/ 4 h 19"/>
                <a:gd name="T18" fmla="*/ 4 w 29"/>
                <a:gd name="T19" fmla="*/ 2 h 19"/>
                <a:gd name="T20" fmla="*/ 4 w 29"/>
                <a:gd name="T21" fmla="*/ 4 h 19"/>
                <a:gd name="T22" fmla="*/ 7 w 29"/>
                <a:gd name="T23" fmla="*/ 6 h 19"/>
                <a:gd name="T24" fmla="*/ 12 w 29"/>
                <a:gd name="T25" fmla="*/ 9 h 19"/>
                <a:gd name="T26" fmla="*/ 10 w 29"/>
                <a:gd name="T27" fmla="*/ 10 h 19"/>
                <a:gd name="T28" fmla="*/ 14 w 29"/>
                <a:gd name="T29" fmla="*/ 10 h 19"/>
                <a:gd name="T30" fmla="*/ 14 w 29"/>
                <a:gd name="T31" fmla="*/ 12 h 19"/>
                <a:gd name="T32" fmla="*/ 19 w 29"/>
                <a:gd name="T33" fmla="*/ 12 h 19"/>
                <a:gd name="T34" fmla="*/ 27 w 29"/>
                <a:gd name="T35" fmla="*/ 16 h 19"/>
                <a:gd name="T36" fmla="*/ 27 w 29"/>
                <a:gd name="T37" fmla="*/ 16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 h="19">
                  <a:moveTo>
                    <a:pt x="27" y="16"/>
                  </a:moveTo>
                  <a:cubicBezTo>
                    <a:pt x="26" y="15"/>
                    <a:pt x="25" y="13"/>
                    <a:pt x="24" y="12"/>
                  </a:cubicBezTo>
                  <a:cubicBezTo>
                    <a:pt x="23" y="10"/>
                    <a:pt x="21" y="10"/>
                    <a:pt x="19" y="10"/>
                  </a:cubicBezTo>
                  <a:cubicBezTo>
                    <a:pt x="17" y="8"/>
                    <a:pt x="17" y="4"/>
                    <a:pt x="14" y="3"/>
                  </a:cubicBezTo>
                  <a:cubicBezTo>
                    <a:pt x="13" y="3"/>
                    <a:pt x="10" y="3"/>
                    <a:pt x="8" y="2"/>
                  </a:cubicBezTo>
                  <a:cubicBezTo>
                    <a:pt x="7" y="1"/>
                    <a:pt x="5" y="0"/>
                    <a:pt x="2" y="0"/>
                  </a:cubicBezTo>
                  <a:cubicBezTo>
                    <a:pt x="0" y="0"/>
                    <a:pt x="1" y="2"/>
                    <a:pt x="3" y="2"/>
                  </a:cubicBezTo>
                  <a:cubicBezTo>
                    <a:pt x="4" y="2"/>
                    <a:pt x="4" y="2"/>
                    <a:pt x="5" y="3"/>
                  </a:cubicBezTo>
                  <a:cubicBezTo>
                    <a:pt x="5" y="3"/>
                    <a:pt x="6" y="4"/>
                    <a:pt x="6" y="4"/>
                  </a:cubicBezTo>
                  <a:cubicBezTo>
                    <a:pt x="5" y="4"/>
                    <a:pt x="4" y="3"/>
                    <a:pt x="4" y="2"/>
                  </a:cubicBezTo>
                  <a:cubicBezTo>
                    <a:pt x="4" y="2"/>
                    <a:pt x="4" y="4"/>
                    <a:pt x="4" y="4"/>
                  </a:cubicBezTo>
                  <a:cubicBezTo>
                    <a:pt x="4" y="6"/>
                    <a:pt x="6" y="6"/>
                    <a:pt x="7" y="6"/>
                  </a:cubicBezTo>
                  <a:cubicBezTo>
                    <a:pt x="7" y="6"/>
                    <a:pt x="12" y="9"/>
                    <a:pt x="12" y="9"/>
                  </a:cubicBezTo>
                  <a:cubicBezTo>
                    <a:pt x="12" y="9"/>
                    <a:pt x="11" y="9"/>
                    <a:pt x="10" y="10"/>
                  </a:cubicBezTo>
                  <a:cubicBezTo>
                    <a:pt x="10" y="10"/>
                    <a:pt x="14" y="10"/>
                    <a:pt x="14" y="10"/>
                  </a:cubicBezTo>
                  <a:cubicBezTo>
                    <a:pt x="16" y="11"/>
                    <a:pt x="14" y="12"/>
                    <a:pt x="14" y="12"/>
                  </a:cubicBezTo>
                  <a:cubicBezTo>
                    <a:pt x="15" y="13"/>
                    <a:pt x="18" y="12"/>
                    <a:pt x="19" y="12"/>
                  </a:cubicBezTo>
                  <a:cubicBezTo>
                    <a:pt x="14" y="13"/>
                    <a:pt x="29" y="19"/>
                    <a:pt x="27" y="16"/>
                  </a:cubicBezTo>
                  <a:cubicBezTo>
                    <a:pt x="26" y="15"/>
                    <a:pt x="28" y="18"/>
                    <a:pt x="27" y="16"/>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01" name="Freeform 557">
              <a:extLst>
                <a:ext uri="{FF2B5EF4-FFF2-40B4-BE49-F238E27FC236}">
                  <a16:creationId xmlns:a16="http://schemas.microsoft.com/office/drawing/2014/main" xmlns="" id="{0997C635-6C3C-45CC-A006-81518AA3A440}"/>
                </a:ext>
              </a:extLst>
            </p:cNvPr>
            <p:cNvSpPr>
              <a:spLocks/>
            </p:cNvSpPr>
            <p:nvPr/>
          </p:nvSpPr>
          <p:spPr bwMode="auto">
            <a:xfrm>
              <a:off x="6470037" y="5241076"/>
              <a:ext cx="103605" cy="118294"/>
            </a:xfrm>
            <a:custGeom>
              <a:avLst/>
              <a:gdLst>
                <a:gd name="T0" fmla="*/ 11 w 13"/>
                <a:gd name="T1" fmla="*/ 14 h 14"/>
                <a:gd name="T2" fmla="*/ 11 w 13"/>
                <a:gd name="T3" fmla="*/ 14 h 14"/>
                <a:gd name="T4" fmla="*/ 8 w 13"/>
                <a:gd name="T5" fmla="*/ 11 h 14"/>
                <a:gd name="T6" fmla="*/ 7 w 13"/>
                <a:gd name="T7" fmla="*/ 7 h 14"/>
                <a:gd name="T8" fmla="*/ 6 w 13"/>
                <a:gd name="T9" fmla="*/ 5 h 14"/>
                <a:gd name="T10" fmla="*/ 7 w 13"/>
                <a:gd name="T11" fmla="*/ 2 h 14"/>
                <a:gd name="T12" fmla="*/ 4 w 13"/>
                <a:gd name="T13" fmla="*/ 4 h 14"/>
                <a:gd name="T14" fmla="*/ 6 w 13"/>
                <a:gd name="T15" fmla="*/ 1 h 14"/>
                <a:gd name="T16" fmla="*/ 1 w 13"/>
                <a:gd name="T17" fmla="*/ 0 h 14"/>
                <a:gd name="T18" fmla="*/ 3 w 13"/>
                <a:gd name="T19" fmla="*/ 6 h 14"/>
                <a:gd name="T20" fmla="*/ 11 w 13"/>
                <a:gd name="T21" fmla="*/ 14 h 14"/>
                <a:gd name="T22" fmla="*/ 11 w 13"/>
                <a:gd name="T23"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 h="14">
                  <a:moveTo>
                    <a:pt x="11" y="14"/>
                  </a:moveTo>
                  <a:cubicBezTo>
                    <a:pt x="11" y="14"/>
                    <a:pt x="11" y="14"/>
                    <a:pt x="11" y="14"/>
                  </a:cubicBezTo>
                  <a:cubicBezTo>
                    <a:pt x="11" y="13"/>
                    <a:pt x="9" y="11"/>
                    <a:pt x="8" y="11"/>
                  </a:cubicBezTo>
                  <a:cubicBezTo>
                    <a:pt x="7" y="9"/>
                    <a:pt x="8" y="8"/>
                    <a:pt x="7" y="7"/>
                  </a:cubicBezTo>
                  <a:cubicBezTo>
                    <a:pt x="6" y="6"/>
                    <a:pt x="6" y="6"/>
                    <a:pt x="6" y="5"/>
                  </a:cubicBezTo>
                  <a:cubicBezTo>
                    <a:pt x="5" y="3"/>
                    <a:pt x="6" y="3"/>
                    <a:pt x="7" y="2"/>
                  </a:cubicBezTo>
                  <a:cubicBezTo>
                    <a:pt x="9" y="0"/>
                    <a:pt x="3" y="3"/>
                    <a:pt x="4" y="4"/>
                  </a:cubicBezTo>
                  <a:cubicBezTo>
                    <a:pt x="3" y="3"/>
                    <a:pt x="6" y="1"/>
                    <a:pt x="6" y="1"/>
                  </a:cubicBezTo>
                  <a:cubicBezTo>
                    <a:pt x="5" y="0"/>
                    <a:pt x="1" y="0"/>
                    <a:pt x="1" y="0"/>
                  </a:cubicBezTo>
                  <a:cubicBezTo>
                    <a:pt x="0" y="1"/>
                    <a:pt x="2" y="5"/>
                    <a:pt x="3" y="6"/>
                  </a:cubicBezTo>
                  <a:cubicBezTo>
                    <a:pt x="5" y="8"/>
                    <a:pt x="8" y="13"/>
                    <a:pt x="11" y="14"/>
                  </a:cubicBezTo>
                  <a:cubicBezTo>
                    <a:pt x="13" y="14"/>
                    <a:pt x="8" y="13"/>
                    <a:pt x="11" y="1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02" name="Freeform 558">
              <a:extLst>
                <a:ext uri="{FF2B5EF4-FFF2-40B4-BE49-F238E27FC236}">
                  <a16:creationId xmlns:a16="http://schemas.microsoft.com/office/drawing/2014/main" xmlns="" id="{6938F21D-7849-4154-8A3B-588BB042A49A}"/>
                </a:ext>
              </a:extLst>
            </p:cNvPr>
            <p:cNvSpPr>
              <a:spLocks/>
            </p:cNvSpPr>
            <p:nvPr/>
          </p:nvSpPr>
          <p:spPr bwMode="auto">
            <a:xfrm>
              <a:off x="6478218" y="5105470"/>
              <a:ext cx="32718" cy="34623"/>
            </a:xfrm>
            <a:custGeom>
              <a:avLst/>
              <a:gdLst>
                <a:gd name="T0" fmla="*/ 3 w 4"/>
                <a:gd name="T1" fmla="*/ 3 h 4"/>
                <a:gd name="T2" fmla="*/ 2 w 4"/>
                <a:gd name="T3" fmla="*/ 1 h 4"/>
                <a:gd name="T4" fmla="*/ 3 w 4"/>
                <a:gd name="T5" fmla="*/ 3 h 4"/>
                <a:gd name="T6" fmla="*/ 3 w 4"/>
                <a:gd name="T7" fmla="*/ 3 h 4"/>
                <a:gd name="T8" fmla="*/ 3 w 4"/>
                <a:gd name="T9" fmla="*/ 3 h 4"/>
              </a:gdLst>
              <a:ahLst/>
              <a:cxnLst>
                <a:cxn ang="0">
                  <a:pos x="T0" y="T1"/>
                </a:cxn>
                <a:cxn ang="0">
                  <a:pos x="T2" y="T3"/>
                </a:cxn>
                <a:cxn ang="0">
                  <a:pos x="T4" y="T5"/>
                </a:cxn>
                <a:cxn ang="0">
                  <a:pos x="T6" y="T7"/>
                </a:cxn>
                <a:cxn ang="0">
                  <a:pos x="T8" y="T9"/>
                </a:cxn>
              </a:cxnLst>
              <a:rect l="0" t="0" r="r" b="b"/>
              <a:pathLst>
                <a:path w="4" h="4">
                  <a:moveTo>
                    <a:pt x="3" y="3"/>
                  </a:moveTo>
                  <a:cubicBezTo>
                    <a:pt x="2" y="2"/>
                    <a:pt x="0" y="2"/>
                    <a:pt x="2" y="1"/>
                  </a:cubicBezTo>
                  <a:cubicBezTo>
                    <a:pt x="3" y="0"/>
                    <a:pt x="4" y="3"/>
                    <a:pt x="3" y="3"/>
                  </a:cubicBezTo>
                  <a:cubicBezTo>
                    <a:pt x="3" y="3"/>
                    <a:pt x="3" y="3"/>
                    <a:pt x="3" y="3"/>
                  </a:cubicBezTo>
                  <a:cubicBezTo>
                    <a:pt x="2" y="2"/>
                    <a:pt x="4" y="4"/>
                    <a:pt x="3" y="3"/>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03" name="Freeform 559">
              <a:extLst>
                <a:ext uri="{FF2B5EF4-FFF2-40B4-BE49-F238E27FC236}">
                  <a16:creationId xmlns:a16="http://schemas.microsoft.com/office/drawing/2014/main" xmlns="" id="{C16C4265-306B-45A1-9860-BF5E79DD84CD}"/>
                </a:ext>
              </a:extLst>
            </p:cNvPr>
            <p:cNvSpPr>
              <a:spLocks/>
            </p:cNvSpPr>
            <p:nvPr/>
          </p:nvSpPr>
          <p:spPr bwMode="auto">
            <a:xfrm>
              <a:off x="6437319" y="5065080"/>
              <a:ext cx="49075" cy="49048"/>
            </a:xfrm>
            <a:custGeom>
              <a:avLst/>
              <a:gdLst>
                <a:gd name="T0" fmla="*/ 5 w 6"/>
                <a:gd name="T1" fmla="*/ 2 h 6"/>
                <a:gd name="T2" fmla="*/ 0 w 6"/>
                <a:gd name="T3" fmla="*/ 1 h 6"/>
                <a:gd name="T4" fmla="*/ 1 w 6"/>
                <a:gd name="T5" fmla="*/ 3 h 6"/>
                <a:gd name="T6" fmla="*/ 1 w 6"/>
                <a:gd name="T7" fmla="*/ 6 h 6"/>
                <a:gd name="T8" fmla="*/ 5 w 6"/>
                <a:gd name="T9" fmla="*/ 5 h 6"/>
                <a:gd name="T10" fmla="*/ 3 w 6"/>
                <a:gd name="T11" fmla="*/ 3 h 6"/>
                <a:gd name="T12" fmla="*/ 5 w 6"/>
                <a:gd name="T13" fmla="*/ 2 h 6"/>
                <a:gd name="T14" fmla="*/ 5 w 6"/>
                <a:gd name="T15" fmla="*/ 2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6">
                  <a:moveTo>
                    <a:pt x="5" y="2"/>
                  </a:moveTo>
                  <a:cubicBezTo>
                    <a:pt x="4" y="2"/>
                    <a:pt x="1" y="0"/>
                    <a:pt x="0" y="1"/>
                  </a:cubicBezTo>
                  <a:cubicBezTo>
                    <a:pt x="1" y="0"/>
                    <a:pt x="2" y="4"/>
                    <a:pt x="1" y="3"/>
                  </a:cubicBezTo>
                  <a:cubicBezTo>
                    <a:pt x="1" y="4"/>
                    <a:pt x="1" y="5"/>
                    <a:pt x="1" y="6"/>
                  </a:cubicBezTo>
                  <a:cubicBezTo>
                    <a:pt x="1" y="5"/>
                    <a:pt x="5" y="4"/>
                    <a:pt x="5" y="5"/>
                  </a:cubicBezTo>
                  <a:cubicBezTo>
                    <a:pt x="5" y="4"/>
                    <a:pt x="4" y="4"/>
                    <a:pt x="3" y="3"/>
                  </a:cubicBezTo>
                  <a:cubicBezTo>
                    <a:pt x="4" y="4"/>
                    <a:pt x="6" y="2"/>
                    <a:pt x="5" y="2"/>
                  </a:cubicBezTo>
                  <a:cubicBezTo>
                    <a:pt x="4" y="2"/>
                    <a:pt x="6" y="2"/>
                    <a:pt x="5"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04" name="Freeform 560">
              <a:extLst>
                <a:ext uri="{FF2B5EF4-FFF2-40B4-BE49-F238E27FC236}">
                  <a16:creationId xmlns:a16="http://schemas.microsoft.com/office/drawing/2014/main" xmlns="" id="{CCBF0A60-0F70-487A-A750-65610912115D}"/>
                </a:ext>
              </a:extLst>
            </p:cNvPr>
            <p:cNvSpPr>
              <a:spLocks/>
            </p:cNvSpPr>
            <p:nvPr/>
          </p:nvSpPr>
          <p:spPr bwMode="auto">
            <a:xfrm>
              <a:off x="6415507" y="5079504"/>
              <a:ext cx="29993" cy="51932"/>
            </a:xfrm>
            <a:custGeom>
              <a:avLst/>
              <a:gdLst>
                <a:gd name="T0" fmla="*/ 2 w 4"/>
                <a:gd name="T1" fmla="*/ 0 h 6"/>
                <a:gd name="T2" fmla="*/ 2 w 4"/>
                <a:gd name="T3" fmla="*/ 2 h 6"/>
                <a:gd name="T4" fmla="*/ 2 w 4"/>
                <a:gd name="T5" fmla="*/ 5 h 6"/>
                <a:gd name="T6" fmla="*/ 3 w 4"/>
                <a:gd name="T7" fmla="*/ 3 h 6"/>
                <a:gd name="T8" fmla="*/ 2 w 4"/>
                <a:gd name="T9" fmla="*/ 0 h 6"/>
              </a:gdLst>
              <a:ahLst/>
              <a:cxnLst>
                <a:cxn ang="0">
                  <a:pos x="T0" y="T1"/>
                </a:cxn>
                <a:cxn ang="0">
                  <a:pos x="T2" y="T3"/>
                </a:cxn>
                <a:cxn ang="0">
                  <a:pos x="T4" y="T5"/>
                </a:cxn>
                <a:cxn ang="0">
                  <a:pos x="T6" y="T7"/>
                </a:cxn>
                <a:cxn ang="0">
                  <a:pos x="T8" y="T9"/>
                </a:cxn>
              </a:cxnLst>
              <a:rect l="0" t="0" r="r" b="b"/>
              <a:pathLst>
                <a:path w="4" h="6">
                  <a:moveTo>
                    <a:pt x="2" y="0"/>
                  </a:moveTo>
                  <a:cubicBezTo>
                    <a:pt x="0" y="0"/>
                    <a:pt x="2" y="1"/>
                    <a:pt x="2" y="2"/>
                  </a:cubicBezTo>
                  <a:cubicBezTo>
                    <a:pt x="2" y="3"/>
                    <a:pt x="1" y="5"/>
                    <a:pt x="2" y="5"/>
                  </a:cubicBezTo>
                  <a:cubicBezTo>
                    <a:pt x="3" y="6"/>
                    <a:pt x="3" y="3"/>
                    <a:pt x="3" y="3"/>
                  </a:cubicBezTo>
                  <a:cubicBezTo>
                    <a:pt x="3" y="2"/>
                    <a:pt x="4" y="0"/>
                    <a:pt x="2"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05" name="Freeform 561">
              <a:extLst>
                <a:ext uri="{FF2B5EF4-FFF2-40B4-BE49-F238E27FC236}">
                  <a16:creationId xmlns:a16="http://schemas.microsoft.com/office/drawing/2014/main" xmlns="" id="{336298DD-EFDD-4D57-B3C3-D93FD0B31045}"/>
                </a:ext>
              </a:extLst>
            </p:cNvPr>
            <p:cNvSpPr>
              <a:spLocks/>
            </p:cNvSpPr>
            <p:nvPr/>
          </p:nvSpPr>
          <p:spPr bwMode="auto">
            <a:xfrm>
              <a:off x="6366430" y="5030454"/>
              <a:ext cx="40896" cy="92325"/>
            </a:xfrm>
            <a:custGeom>
              <a:avLst/>
              <a:gdLst>
                <a:gd name="T0" fmla="*/ 4 w 5"/>
                <a:gd name="T1" fmla="*/ 10 h 11"/>
                <a:gd name="T2" fmla="*/ 2 w 5"/>
                <a:gd name="T3" fmla="*/ 6 h 11"/>
                <a:gd name="T4" fmla="*/ 1 w 5"/>
                <a:gd name="T5" fmla="*/ 3 h 11"/>
                <a:gd name="T6" fmla="*/ 5 w 5"/>
                <a:gd name="T7" fmla="*/ 5 h 11"/>
                <a:gd name="T8" fmla="*/ 4 w 5"/>
                <a:gd name="T9" fmla="*/ 10 h 11"/>
                <a:gd name="T10" fmla="*/ 4 w 5"/>
                <a:gd name="T11" fmla="*/ 10 h 11"/>
              </a:gdLst>
              <a:ahLst/>
              <a:cxnLst>
                <a:cxn ang="0">
                  <a:pos x="T0" y="T1"/>
                </a:cxn>
                <a:cxn ang="0">
                  <a:pos x="T2" y="T3"/>
                </a:cxn>
                <a:cxn ang="0">
                  <a:pos x="T4" y="T5"/>
                </a:cxn>
                <a:cxn ang="0">
                  <a:pos x="T6" y="T7"/>
                </a:cxn>
                <a:cxn ang="0">
                  <a:pos x="T8" y="T9"/>
                </a:cxn>
                <a:cxn ang="0">
                  <a:pos x="T10" y="T11"/>
                </a:cxn>
              </a:cxnLst>
              <a:rect l="0" t="0" r="r" b="b"/>
              <a:pathLst>
                <a:path w="5" h="11">
                  <a:moveTo>
                    <a:pt x="4" y="10"/>
                  </a:moveTo>
                  <a:cubicBezTo>
                    <a:pt x="4" y="9"/>
                    <a:pt x="2" y="6"/>
                    <a:pt x="2" y="6"/>
                  </a:cubicBezTo>
                  <a:cubicBezTo>
                    <a:pt x="4" y="4"/>
                    <a:pt x="0" y="4"/>
                    <a:pt x="1" y="3"/>
                  </a:cubicBezTo>
                  <a:cubicBezTo>
                    <a:pt x="2" y="0"/>
                    <a:pt x="5" y="5"/>
                    <a:pt x="5" y="5"/>
                  </a:cubicBezTo>
                  <a:cubicBezTo>
                    <a:pt x="5" y="6"/>
                    <a:pt x="5" y="11"/>
                    <a:pt x="4" y="10"/>
                  </a:cubicBezTo>
                  <a:cubicBezTo>
                    <a:pt x="4" y="9"/>
                    <a:pt x="5" y="11"/>
                    <a:pt x="4" y="1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06" name="Freeform 562">
              <a:extLst>
                <a:ext uri="{FF2B5EF4-FFF2-40B4-BE49-F238E27FC236}">
                  <a16:creationId xmlns:a16="http://schemas.microsoft.com/office/drawing/2014/main" xmlns="" id="{9FE17EE2-1526-4815-A16F-5C7142C40E73}"/>
                </a:ext>
              </a:extLst>
            </p:cNvPr>
            <p:cNvSpPr>
              <a:spLocks/>
            </p:cNvSpPr>
            <p:nvPr/>
          </p:nvSpPr>
          <p:spPr bwMode="auto">
            <a:xfrm>
              <a:off x="6333712" y="4995831"/>
              <a:ext cx="57256" cy="60589"/>
            </a:xfrm>
            <a:custGeom>
              <a:avLst/>
              <a:gdLst>
                <a:gd name="T0" fmla="*/ 4 w 7"/>
                <a:gd name="T1" fmla="*/ 6 h 7"/>
                <a:gd name="T2" fmla="*/ 2 w 7"/>
                <a:gd name="T3" fmla="*/ 3 h 7"/>
                <a:gd name="T4" fmla="*/ 0 w 7"/>
                <a:gd name="T5" fmla="*/ 2 h 7"/>
                <a:gd name="T6" fmla="*/ 5 w 7"/>
                <a:gd name="T7" fmla="*/ 1 h 7"/>
                <a:gd name="T8" fmla="*/ 4 w 7"/>
                <a:gd name="T9" fmla="*/ 3 h 7"/>
                <a:gd name="T10" fmla="*/ 7 w 7"/>
                <a:gd name="T11" fmla="*/ 4 h 7"/>
                <a:gd name="T12" fmla="*/ 5 w 7"/>
                <a:gd name="T13" fmla="*/ 5 h 7"/>
                <a:gd name="T14" fmla="*/ 4 w 7"/>
                <a:gd name="T15" fmla="*/ 6 h 7"/>
                <a:gd name="T16" fmla="*/ 4 w 7"/>
                <a:gd name="T17"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7">
                  <a:moveTo>
                    <a:pt x="4" y="6"/>
                  </a:moveTo>
                  <a:cubicBezTo>
                    <a:pt x="2" y="4"/>
                    <a:pt x="1" y="4"/>
                    <a:pt x="2" y="3"/>
                  </a:cubicBezTo>
                  <a:cubicBezTo>
                    <a:pt x="2" y="2"/>
                    <a:pt x="0" y="2"/>
                    <a:pt x="0" y="2"/>
                  </a:cubicBezTo>
                  <a:cubicBezTo>
                    <a:pt x="0" y="1"/>
                    <a:pt x="4" y="0"/>
                    <a:pt x="5" y="1"/>
                  </a:cubicBezTo>
                  <a:cubicBezTo>
                    <a:pt x="5" y="1"/>
                    <a:pt x="3" y="2"/>
                    <a:pt x="4" y="3"/>
                  </a:cubicBezTo>
                  <a:cubicBezTo>
                    <a:pt x="5" y="3"/>
                    <a:pt x="7" y="4"/>
                    <a:pt x="7" y="4"/>
                  </a:cubicBezTo>
                  <a:cubicBezTo>
                    <a:pt x="7" y="5"/>
                    <a:pt x="5" y="5"/>
                    <a:pt x="5" y="5"/>
                  </a:cubicBezTo>
                  <a:cubicBezTo>
                    <a:pt x="4" y="5"/>
                    <a:pt x="5" y="7"/>
                    <a:pt x="4" y="6"/>
                  </a:cubicBezTo>
                  <a:cubicBezTo>
                    <a:pt x="2" y="5"/>
                    <a:pt x="4" y="6"/>
                    <a:pt x="4" y="6"/>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07" name="Freeform 563">
              <a:extLst>
                <a:ext uri="{FF2B5EF4-FFF2-40B4-BE49-F238E27FC236}">
                  <a16:creationId xmlns:a16="http://schemas.microsoft.com/office/drawing/2014/main" xmlns="" id="{C80D172F-B820-44D7-8B1A-E50D3DE64417}"/>
                </a:ext>
              </a:extLst>
            </p:cNvPr>
            <p:cNvSpPr>
              <a:spLocks/>
            </p:cNvSpPr>
            <p:nvPr/>
          </p:nvSpPr>
          <p:spPr bwMode="auto">
            <a:xfrm>
              <a:off x="6390968" y="4995831"/>
              <a:ext cx="54530" cy="77901"/>
            </a:xfrm>
            <a:custGeom>
              <a:avLst/>
              <a:gdLst>
                <a:gd name="T0" fmla="*/ 3 w 7"/>
                <a:gd name="T1" fmla="*/ 8 h 9"/>
                <a:gd name="T2" fmla="*/ 4 w 7"/>
                <a:gd name="T3" fmla="*/ 6 h 9"/>
                <a:gd name="T4" fmla="*/ 2 w 7"/>
                <a:gd name="T5" fmla="*/ 4 h 9"/>
                <a:gd name="T6" fmla="*/ 3 w 7"/>
                <a:gd name="T7" fmla="*/ 1 h 9"/>
                <a:gd name="T8" fmla="*/ 6 w 7"/>
                <a:gd name="T9" fmla="*/ 5 h 9"/>
                <a:gd name="T10" fmla="*/ 3 w 7"/>
                <a:gd name="T11" fmla="*/ 8 h 9"/>
                <a:gd name="T12" fmla="*/ 3 w 7"/>
                <a:gd name="T13" fmla="*/ 8 h 9"/>
                <a:gd name="T14" fmla="*/ 3 w 7"/>
                <a:gd name="T15" fmla="*/ 8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9">
                  <a:moveTo>
                    <a:pt x="3" y="8"/>
                  </a:moveTo>
                  <a:cubicBezTo>
                    <a:pt x="4" y="7"/>
                    <a:pt x="5" y="7"/>
                    <a:pt x="4" y="6"/>
                  </a:cubicBezTo>
                  <a:cubicBezTo>
                    <a:pt x="4" y="5"/>
                    <a:pt x="2" y="5"/>
                    <a:pt x="2" y="4"/>
                  </a:cubicBezTo>
                  <a:cubicBezTo>
                    <a:pt x="3" y="3"/>
                    <a:pt x="0" y="0"/>
                    <a:pt x="3" y="1"/>
                  </a:cubicBezTo>
                  <a:cubicBezTo>
                    <a:pt x="6" y="2"/>
                    <a:pt x="6" y="3"/>
                    <a:pt x="6" y="5"/>
                  </a:cubicBezTo>
                  <a:cubicBezTo>
                    <a:pt x="7" y="7"/>
                    <a:pt x="3" y="8"/>
                    <a:pt x="3" y="8"/>
                  </a:cubicBezTo>
                  <a:cubicBezTo>
                    <a:pt x="3" y="8"/>
                    <a:pt x="3" y="8"/>
                    <a:pt x="3" y="8"/>
                  </a:cubicBezTo>
                  <a:cubicBezTo>
                    <a:pt x="4" y="7"/>
                    <a:pt x="2" y="9"/>
                    <a:pt x="3" y="8"/>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08" name="Freeform 564">
              <a:extLst>
                <a:ext uri="{FF2B5EF4-FFF2-40B4-BE49-F238E27FC236}">
                  <a16:creationId xmlns:a16="http://schemas.microsoft.com/office/drawing/2014/main" xmlns="" id="{DD4B0E9B-8A25-4BE6-B7C8-831B2DDB8395}"/>
                </a:ext>
              </a:extLst>
            </p:cNvPr>
            <p:cNvSpPr>
              <a:spLocks/>
            </p:cNvSpPr>
            <p:nvPr/>
          </p:nvSpPr>
          <p:spPr bwMode="auto">
            <a:xfrm>
              <a:off x="6374608" y="5013143"/>
              <a:ext cx="24538" cy="8655"/>
            </a:xfrm>
            <a:custGeom>
              <a:avLst/>
              <a:gdLst>
                <a:gd name="T0" fmla="*/ 2 w 3"/>
                <a:gd name="T1" fmla="*/ 1 h 1"/>
                <a:gd name="T2" fmla="*/ 0 w 3"/>
                <a:gd name="T3" fmla="*/ 0 h 1"/>
                <a:gd name="T4" fmla="*/ 3 w 3"/>
                <a:gd name="T5" fmla="*/ 0 h 1"/>
                <a:gd name="T6" fmla="*/ 2 w 3"/>
                <a:gd name="T7" fmla="*/ 1 h 1"/>
              </a:gdLst>
              <a:ahLst/>
              <a:cxnLst>
                <a:cxn ang="0">
                  <a:pos x="T0" y="T1"/>
                </a:cxn>
                <a:cxn ang="0">
                  <a:pos x="T2" y="T3"/>
                </a:cxn>
                <a:cxn ang="0">
                  <a:pos x="T4" y="T5"/>
                </a:cxn>
                <a:cxn ang="0">
                  <a:pos x="T6" y="T7"/>
                </a:cxn>
              </a:cxnLst>
              <a:rect l="0" t="0" r="r" b="b"/>
              <a:pathLst>
                <a:path w="3" h="1">
                  <a:moveTo>
                    <a:pt x="2" y="1"/>
                  </a:moveTo>
                  <a:cubicBezTo>
                    <a:pt x="1" y="1"/>
                    <a:pt x="0" y="1"/>
                    <a:pt x="0" y="0"/>
                  </a:cubicBezTo>
                  <a:cubicBezTo>
                    <a:pt x="0" y="0"/>
                    <a:pt x="2" y="0"/>
                    <a:pt x="3" y="0"/>
                  </a:cubicBezTo>
                  <a:cubicBezTo>
                    <a:pt x="3" y="0"/>
                    <a:pt x="2" y="1"/>
                    <a:pt x="2"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09" name="Freeform 565">
              <a:extLst>
                <a:ext uri="{FF2B5EF4-FFF2-40B4-BE49-F238E27FC236}">
                  <a16:creationId xmlns:a16="http://schemas.microsoft.com/office/drawing/2014/main" xmlns="" id="{07810294-733E-470A-8F27-12B9A7B89312}"/>
                </a:ext>
              </a:extLst>
            </p:cNvPr>
            <p:cNvSpPr>
              <a:spLocks/>
            </p:cNvSpPr>
            <p:nvPr/>
          </p:nvSpPr>
          <p:spPr bwMode="auto">
            <a:xfrm>
              <a:off x="5605743" y="5021800"/>
              <a:ext cx="106331" cy="57704"/>
            </a:xfrm>
            <a:custGeom>
              <a:avLst/>
              <a:gdLst>
                <a:gd name="T0" fmla="*/ 10 w 13"/>
                <a:gd name="T1" fmla="*/ 1 h 7"/>
                <a:gd name="T2" fmla="*/ 7 w 13"/>
                <a:gd name="T3" fmla="*/ 1 h 7"/>
                <a:gd name="T4" fmla="*/ 5 w 13"/>
                <a:gd name="T5" fmla="*/ 1 h 7"/>
                <a:gd name="T6" fmla="*/ 5 w 13"/>
                <a:gd name="T7" fmla="*/ 4 h 7"/>
                <a:gd name="T8" fmla="*/ 1 w 13"/>
                <a:gd name="T9" fmla="*/ 3 h 7"/>
                <a:gd name="T10" fmla="*/ 1 w 13"/>
                <a:gd name="T11" fmla="*/ 6 h 7"/>
                <a:gd name="T12" fmla="*/ 11 w 13"/>
                <a:gd name="T13" fmla="*/ 4 h 7"/>
                <a:gd name="T14" fmla="*/ 9 w 13"/>
                <a:gd name="T15" fmla="*/ 3 h 7"/>
                <a:gd name="T16" fmla="*/ 12 w 13"/>
                <a:gd name="T17" fmla="*/ 3 h 7"/>
                <a:gd name="T18" fmla="*/ 10 w 13"/>
                <a:gd name="T19" fmla="*/ 1 h 7"/>
                <a:gd name="T20" fmla="*/ 10 w 13"/>
                <a:gd name="T21" fmla="*/ 1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7">
                  <a:moveTo>
                    <a:pt x="10" y="1"/>
                  </a:moveTo>
                  <a:cubicBezTo>
                    <a:pt x="9" y="1"/>
                    <a:pt x="8" y="1"/>
                    <a:pt x="7" y="1"/>
                  </a:cubicBezTo>
                  <a:cubicBezTo>
                    <a:pt x="6" y="1"/>
                    <a:pt x="6" y="1"/>
                    <a:pt x="5" y="1"/>
                  </a:cubicBezTo>
                  <a:cubicBezTo>
                    <a:pt x="3" y="2"/>
                    <a:pt x="4" y="4"/>
                    <a:pt x="5" y="4"/>
                  </a:cubicBezTo>
                  <a:cubicBezTo>
                    <a:pt x="4" y="4"/>
                    <a:pt x="2" y="1"/>
                    <a:pt x="1" y="3"/>
                  </a:cubicBezTo>
                  <a:cubicBezTo>
                    <a:pt x="0" y="4"/>
                    <a:pt x="0" y="5"/>
                    <a:pt x="1" y="6"/>
                  </a:cubicBezTo>
                  <a:cubicBezTo>
                    <a:pt x="2" y="7"/>
                    <a:pt x="10" y="5"/>
                    <a:pt x="11" y="4"/>
                  </a:cubicBezTo>
                  <a:cubicBezTo>
                    <a:pt x="11" y="4"/>
                    <a:pt x="10" y="3"/>
                    <a:pt x="9" y="3"/>
                  </a:cubicBezTo>
                  <a:cubicBezTo>
                    <a:pt x="10" y="3"/>
                    <a:pt x="12" y="3"/>
                    <a:pt x="12" y="3"/>
                  </a:cubicBezTo>
                  <a:cubicBezTo>
                    <a:pt x="13" y="2"/>
                    <a:pt x="11" y="0"/>
                    <a:pt x="10" y="1"/>
                  </a:cubicBezTo>
                  <a:cubicBezTo>
                    <a:pt x="9" y="1"/>
                    <a:pt x="11" y="0"/>
                    <a:pt x="10"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10" name="Freeform 566">
              <a:extLst>
                <a:ext uri="{FF2B5EF4-FFF2-40B4-BE49-F238E27FC236}">
                  <a16:creationId xmlns:a16="http://schemas.microsoft.com/office/drawing/2014/main" xmlns="" id="{4A43146A-558B-4D49-A0A9-9CADAB3BCA91}"/>
                </a:ext>
              </a:extLst>
            </p:cNvPr>
            <p:cNvSpPr>
              <a:spLocks/>
            </p:cNvSpPr>
            <p:nvPr/>
          </p:nvSpPr>
          <p:spPr bwMode="auto">
            <a:xfrm>
              <a:off x="5646640" y="4969865"/>
              <a:ext cx="65435" cy="60589"/>
            </a:xfrm>
            <a:custGeom>
              <a:avLst/>
              <a:gdLst>
                <a:gd name="T0" fmla="*/ 2 w 8"/>
                <a:gd name="T1" fmla="*/ 6 h 7"/>
                <a:gd name="T2" fmla="*/ 5 w 8"/>
                <a:gd name="T3" fmla="*/ 4 h 7"/>
                <a:gd name="T4" fmla="*/ 8 w 8"/>
                <a:gd name="T5" fmla="*/ 4 h 7"/>
                <a:gd name="T6" fmla="*/ 5 w 8"/>
                <a:gd name="T7" fmla="*/ 2 h 7"/>
                <a:gd name="T8" fmla="*/ 2 w 8"/>
                <a:gd name="T9" fmla="*/ 6 h 7"/>
                <a:gd name="T10" fmla="*/ 2 w 8"/>
                <a:gd name="T11" fmla="*/ 6 h 7"/>
                <a:gd name="T12" fmla="*/ 2 w 8"/>
                <a:gd name="T13" fmla="*/ 6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2" y="6"/>
                  </a:moveTo>
                  <a:cubicBezTo>
                    <a:pt x="3" y="5"/>
                    <a:pt x="4" y="5"/>
                    <a:pt x="5" y="4"/>
                  </a:cubicBezTo>
                  <a:cubicBezTo>
                    <a:pt x="6" y="4"/>
                    <a:pt x="8" y="4"/>
                    <a:pt x="8" y="4"/>
                  </a:cubicBezTo>
                  <a:cubicBezTo>
                    <a:pt x="8" y="4"/>
                    <a:pt x="7" y="0"/>
                    <a:pt x="5" y="2"/>
                  </a:cubicBezTo>
                  <a:cubicBezTo>
                    <a:pt x="5" y="2"/>
                    <a:pt x="1" y="5"/>
                    <a:pt x="2" y="6"/>
                  </a:cubicBezTo>
                  <a:cubicBezTo>
                    <a:pt x="2" y="6"/>
                    <a:pt x="2" y="6"/>
                    <a:pt x="2" y="6"/>
                  </a:cubicBezTo>
                  <a:cubicBezTo>
                    <a:pt x="4" y="5"/>
                    <a:pt x="0" y="7"/>
                    <a:pt x="2" y="6"/>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11" name="Freeform 567">
              <a:extLst>
                <a:ext uri="{FF2B5EF4-FFF2-40B4-BE49-F238E27FC236}">
                  <a16:creationId xmlns:a16="http://schemas.microsoft.com/office/drawing/2014/main" xmlns="" id="{914F8344-91C0-4404-916D-6AB4D0DB5C7C}"/>
                </a:ext>
              </a:extLst>
            </p:cNvPr>
            <p:cNvSpPr>
              <a:spLocks/>
            </p:cNvSpPr>
            <p:nvPr/>
          </p:nvSpPr>
          <p:spPr bwMode="auto">
            <a:xfrm>
              <a:off x="5191317" y="5200681"/>
              <a:ext cx="79067" cy="31739"/>
            </a:xfrm>
            <a:custGeom>
              <a:avLst/>
              <a:gdLst>
                <a:gd name="T0" fmla="*/ 9 w 10"/>
                <a:gd name="T1" fmla="*/ 2 h 4"/>
                <a:gd name="T2" fmla="*/ 9 w 10"/>
                <a:gd name="T3" fmla="*/ 1 h 4"/>
                <a:gd name="T4" fmla="*/ 6 w 10"/>
                <a:gd name="T5" fmla="*/ 0 h 4"/>
                <a:gd name="T6" fmla="*/ 2 w 10"/>
                <a:gd name="T7" fmla="*/ 2 h 4"/>
                <a:gd name="T8" fmla="*/ 3 w 10"/>
                <a:gd name="T9" fmla="*/ 4 h 4"/>
                <a:gd name="T10" fmla="*/ 9 w 10"/>
                <a:gd name="T11" fmla="*/ 2 h 4"/>
                <a:gd name="T12" fmla="*/ 9 w 10"/>
                <a:gd name="T13" fmla="*/ 2 h 4"/>
              </a:gdLst>
              <a:ahLst/>
              <a:cxnLst>
                <a:cxn ang="0">
                  <a:pos x="T0" y="T1"/>
                </a:cxn>
                <a:cxn ang="0">
                  <a:pos x="T2" y="T3"/>
                </a:cxn>
                <a:cxn ang="0">
                  <a:pos x="T4" y="T5"/>
                </a:cxn>
                <a:cxn ang="0">
                  <a:pos x="T6" y="T7"/>
                </a:cxn>
                <a:cxn ang="0">
                  <a:pos x="T8" y="T9"/>
                </a:cxn>
                <a:cxn ang="0">
                  <a:pos x="T10" y="T11"/>
                </a:cxn>
                <a:cxn ang="0">
                  <a:pos x="T12" y="T13"/>
                </a:cxn>
              </a:cxnLst>
              <a:rect l="0" t="0" r="r" b="b"/>
              <a:pathLst>
                <a:path w="10" h="4">
                  <a:moveTo>
                    <a:pt x="9" y="2"/>
                  </a:moveTo>
                  <a:cubicBezTo>
                    <a:pt x="10" y="2"/>
                    <a:pt x="8" y="1"/>
                    <a:pt x="9" y="1"/>
                  </a:cubicBezTo>
                  <a:cubicBezTo>
                    <a:pt x="8" y="0"/>
                    <a:pt x="7" y="0"/>
                    <a:pt x="6" y="0"/>
                  </a:cubicBezTo>
                  <a:cubicBezTo>
                    <a:pt x="5" y="1"/>
                    <a:pt x="3" y="1"/>
                    <a:pt x="2" y="2"/>
                  </a:cubicBezTo>
                  <a:cubicBezTo>
                    <a:pt x="0" y="3"/>
                    <a:pt x="2" y="4"/>
                    <a:pt x="3" y="4"/>
                  </a:cubicBezTo>
                  <a:cubicBezTo>
                    <a:pt x="5" y="4"/>
                    <a:pt x="7" y="1"/>
                    <a:pt x="9" y="2"/>
                  </a:cubicBezTo>
                  <a:cubicBezTo>
                    <a:pt x="10" y="2"/>
                    <a:pt x="7" y="1"/>
                    <a:pt x="9"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12" name="Freeform 568">
              <a:extLst>
                <a:ext uri="{FF2B5EF4-FFF2-40B4-BE49-F238E27FC236}">
                  <a16:creationId xmlns:a16="http://schemas.microsoft.com/office/drawing/2014/main" xmlns="" id="{9F2CB1E0-0D45-4554-B06D-3EE63C7262F1}"/>
                </a:ext>
              </a:extLst>
            </p:cNvPr>
            <p:cNvSpPr>
              <a:spLocks/>
            </p:cNvSpPr>
            <p:nvPr/>
          </p:nvSpPr>
          <p:spPr bwMode="auto">
            <a:xfrm>
              <a:off x="5095890" y="5249731"/>
              <a:ext cx="46350" cy="43280"/>
            </a:xfrm>
            <a:custGeom>
              <a:avLst/>
              <a:gdLst>
                <a:gd name="T0" fmla="*/ 6 w 6"/>
                <a:gd name="T1" fmla="*/ 2 h 5"/>
                <a:gd name="T2" fmla="*/ 3 w 6"/>
                <a:gd name="T3" fmla="*/ 2 h 5"/>
                <a:gd name="T4" fmla="*/ 3 w 6"/>
                <a:gd name="T5" fmla="*/ 4 h 5"/>
                <a:gd name="T6" fmla="*/ 0 w 6"/>
                <a:gd name="T7" fmla="*/ 5 h 5"/>
                <a:gd name="T8" fmla="*/ 6 w 6"/>
                <a:gd name="T9" fmla="*/ 2 h 5"/>
              </a:gdLst>
              <a:ahLst/>
              <a:cxnLst>
                <a:cxn ang="0">
                  <a:pos x="T0" y="T1"/>
                </a:cxn>
                <a:cxn ang="0">
                  <a:pos x="T2" y="T3"/>
                </a:cxn>
                <a:cxn ang="0">
                  <a:pos x="T4" y="T5"/>
                </a:cxn>
                <a:cxn ang="0">
                  <a:pos x="T6" y="T7"/>
                </a:cxn>
                <a:cxn ang="0">
                  <a:pos x="T8" y="T9"/>
                </a:cxn>
              </a:cxnLst>
              <a:rect l="0" t="0" r="r" b="b"/>
              <a:pathLst>
                <a:path w="6" h="5">
                  <a:moveTo>
                    <a:pt x="6" y="2"/>
                  </a:moveTo>
                  <a:cubicBezTo>
                    <a:pt x="6" y="0"/>
                    <a:pt x="4" y="1"/>
                    <a:pt x="3" y="2"/>
                  </a:cubicBezTo>
                  <a:cubicBezTo>
                    <a:pt x="3" y="2"/>
                    <a:pt x="3" y="3"/>
                    <a:pt x="3" y="4"/>
                  </a:cubicBezTo>
                  <a:cubicBezTo>
                    <a:pt x="2" y="4"/>
                    <a:pt x="0" y="5"/>
                    <a:pt x="0" y="5"/>
                  </a:cubicBezTo>
                  <a:cubicBezTo>
                    <a:pt x="0" y="5"/>
                    <a:pt x="6" y="5"/>
                    <a:pt x="6"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13" name="Freeform 569">
              <a:extLst>
                <a:ext uri="{FF2B5EF4-FFF2-40B4-BE49-F238E27FC236}">
                  <a16:creationId xmlns:a16="http://schemas.microsoft.com/office/drawing/2014/main" xmlns="" id="{A35DEE6D-50DC-4305-BF47-276BFCC30CE5}"/>
                </a:ext>
              </a:extLst>
            </p:cNvPr>
            <p:cNvSpPr>
              <a:spLocks/>
            </p:cNvSpPr>
            <p:nvPr/>
          </p:nvSpPr>
          <p:spPr bwMode="auto">
            <a:xfrm>
              <a:off x="7814190" y="4199513"/>
              <a:ext cx="166316" cy="109637"/>
            </a:xfrm>
            <a:custGeom>
              <a:avLst/>
              <a:gdLst>
                <a:gd name="T0" fmla="*/ 19 w 21"/>
                <a:gd name="T1" fmla="*/ 9 h 13"/>
                <a:gd name="T2" fmla="*/ 18 w 21"/>
                <a:gd name="T3" fmla="*/ 7 h 13"/>
                <a:gd name="T4" fmla="*/ 14 w 21"/>
                <a:gd name="T5" fmla="*/ 4 h 13"/>
                <a:gd name="T6" fmla="*/ 8 w 21"/>
                <a:gd name="T7" fmla="*/ 1 h 13"/>
                <a:gd name="T8" fmla="*/ 5 w 21"/>
                <a:gd name="T9" fmla="*/ 6 h 13"/>
                <a:gd name="T10" fmla="*/ 0 w 21"/>
                <a:gd name="T11" fmla="*/ 8 h 13"/>
                <a:gd name="T12" fmla="*/ 7 w 21"/>
                <a:gd name="T13" fmla="*/ 11 h 13"/>
                <a:gd name="T14" fmla="*/ 15 w 21"/>
                <a:gd name="T15" fmla="*/ 12 h 13"/>
                <a:gd name="T16" fmla="*/ 20 w 21"/>
                <a:gd name="T17" fmla="*/ 9 h 13"/>
                <a:gd name="T18" fmla="*/ 19 w 21"/>
                <a:gd name="T19" fmla="*/ 9 h 13"/>
                <a:gd name="T20" fmla="*/ 19 w 21"/>
                <a:gd name="T21" fmla="*/ 9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13">
                  <a:moveTo>
                    <a:pt x="19" y="9"/>
                  </a:moveTo>
                  <a:cubicBezTo>
                    <a:pt x="15" y="10"/>
                    <a:pt x="19" y="8"/>
                    <a:pt x="18" y="7"/>
                  </a:cubicBezTo>
                  <a:cubicBezTo>
                    <a:pt x="17" y="7"/>
                    <a:pt x="15" y="4"/>
                    <a:pt x="14" y="4"/>
                  </a:cubicBezTo>
                  <a:cubicBezTo>
                    <a:pt x="12" y="4"/>
                    <a:pt x="10" y="1"/>
                    <a:pt x="8" y="1"/>
                  </a:cubicBezTo>
                  <a:cubicBezTo>
                    <a:pt x="6" y="0"/>
                    <a:pt x="6" y="5"/>
                    <a:pt x="5" y="6"/>
                  </a:cubicBezTo>
                  <a:cubicBezTo>
                    <a:pt x="4" y="6"/>
                    <a:pt x="0" y="6"/>
                    <a:pt x="0" y="8"/>
                  </a:cubicBezTo>
                  <a:cubicBezTo>
                    <a:pt x="1" y="10"/>
                    <a:pt x="6" y="11"/>
                    <a:pt x="7" y="11"/>
                  </a:cubicBezTo>
                  <a:cubicBezTo>
                    <a:pt x="9" y="12"/>
                    <a:pt x="13" y="13"/>
                    <a:pt x="15" y="12"/>
                  </a:cubicBezTo>
                  <a:cubicBezTo>
                    <a:pt x="15" y="12"/>
                    <a:pt x="20" y="10"/>
                    <a:pt x="20" y="9"/>
                  </a:cubicBezTo>
                  <a:cubicBezTo>
                    <a:pt x="20" y="9"/>
                    <a:pt x="19" y="9"/>
                    <a:pt x="19" y="9"/>
                  </a:cubicBezTo>
                  <a:cubicBezTo>
                    <a:pt x="18" y="10"/>
                    <a:pt x="21" y="9"/>
                    <a:pt x="19" y="9"/>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14" name="Freeform 570">
              <a:extLst>
                <a:ext uri="{FF2B5EF4-FFF2-40B4-BE49-F238E27FC236}">
                  <a16:creationId xmlns:a16="http://schemas.microsoft.com/office/drawing/2014/main" xmlns="" id="{CF8E0FCD-8D5D-4103-9667-B521A4A051C3}"/>
                </a:ext>
              </a:extLst>
            </p:cNvPr>
            <p:cNvSpPr>
              <a:spLocks/>
            </p:cNvSpPr>
            <p:nvPr/>
          </p:nvSpPr>
          <p:spPr bwMode="auto">
            <a:xfrm>
              <a:off x="7756936" y="4251448"/>
              <a:ext cx="40896" cy="31739"/>
            </a:xfrm>
            <a:custGeom>
              <a:avLst/>
              <a:gdLst>
                <a:gd name="T0" fmla="*/ 2 w 5"/>
                <a:gd name="T1" fmla="*/ 4 h 4"/>
                <a:gd name="T2" fmla="*/ 4 w 5"/>
                <a:gd name="T3" fmla="*/ 1 h 4"/>
                <a:gd name="T4" fmla="*/ 2 w 5"/>
                <a:gd name="T5" fmla="*/ 4 h 4"/>
                <a:gd name="T6" fmla="*/ 2 w 5"/>
                <a:gd name="T7" fmla="*/ 4 h 4"/>
              </a:gdLst>
              <a:ahLst/>
              <a:cxnLst>
                <a:cxn ang="0">
                  <a:pos x="T0" y="T1"/>
                </a:cxn>
                <a:cxn ang="0">
                  <a:pos x="T2" y="T3"/>
                </a:cxn>
                <a:cxn ang="0">
                  <a:pos x="T4" y="T5"/>
                </a:cxn>
                <a:cxn ang="0">
                  <a:pos x="T6" y="T7"/>
                </a:cxn>
              </a:cxnLst>
              <a:rect l="0" t="0" r="r" b="b"/>
              <a:pathLst>
                <a:path w="5" h="4">
                  <a:moveTo>
                    <a:pt x="2" y="4"/>
                  </a:moveTo>
                  <a:cubicBezTo>
                    <a:pt x="0" y="4"/>
                    <a:pt x="4" y="0"/>
                    <a:pt x="4" y="1"/>
                  </a:cubicBezTo>
                  <a:cubicBezTo>
                    <a:pt x="5" y="1"/>
                    <a:pt x="3" y="4"/>
                    <a:pt x="2" y="4"/>
                  </a:cubicBezTo>
                  <a:cubicBezTo>
                    <a:pt x="1" y="4"/>
                    <a:pt x="4" y="4"/>
                    <a:pt x="2" y="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15" name="Freeform 571">
              <a:extLst>
                <a:ext uri="{FF2B5EF4-FFF2-40B4-BE49-F238E27FC236}">
                  <a16:creationId xmlns:a16="http://schemas.microsoft.com/office/drawing/2014/main" xmlns="" id="{41B1AFD5-9FF1-4471-AE83-5DACD78A2D3C}"/>
                </a:ext>
              </a:extLst>
            </p:cNvPr>
            <p:cNvSpPr>
              <a:spLocks/>
            </p:cNvSpPr>
            <p:nvPr/>
          </p:nvSpPr>
          <p:spPr bwMode="auto">
            <a:xfrm>
              <a:off x="7707858" y="4283183"/>
              <a:ext cx="16360" cy="17312"/>
            </a:xfrm>
            <a:custGeom>
              <a:avLst/>
              <a:gdLst>
                <a:gd name="T0" fmla="*/ 1 w 2"/>
                <a:gd name="T1" fmla="*/ 2 h 2"/>
                <a:gd name="T2" fmla="*/ 1 w 2"/>
                <a:gd name="T3" fmla="*/ 0 h 2"/>
                <a:gd name="T4" fmla="*/ 1 w 2"/>
                <a:gd name="T5" fmla="*/ 2 h 2"/>
              </a:gdLst>
              <a:ahLst/>
              <a:cxnLst>
                <a:cxn ang="0">
                  <a:pos x="T0" y="T1"/>
                </a:cxn>
                <a:cxn ang="0">
                  <a:pos x="T2" y="T3"/>
                </a:cxn>
                <a:cxn ang="0">
                  <a:pos x="T4" y="T5"/>
                </a:cxn>
              </a:cxnLst>
              <a:rect l="0" t="0" r="r" b="b"/>
              <a:pathLst>
                <a:path w="2" h="2">
                  <a:moveTo>
                    <a:pt x="1" y="2"/>
                  </a:moveTo>
                  <a:cubicBezTo>
                    <a:pt x="0" y="2"/>
                    <a:pt x="0" y="1"/>
                    <a:pt x="1" y="0"/>
                  </a:cubicBezTo>
                  <a:cubicBezTo>
                    <a:pt x="2" y="0"/>
                    <a:pt x="2" y="2"/>
                    <a:pt x="1"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16" name="Freeform 572">
              <a:extLst>
                <a:ext uri="{FF2B5EF4-FFF2-40B4-BE49-F238E27FC236}">
                  <a16:creationId xmlns:a16="http://schemas.microsoft.com/office/drawing/2014/main" xmlns="" id="{D2800300-CF64-49AF-B82E-A205BE953180}"/>
                </a:ext>
              </a:extLst>
            </p:cNvPr>
            <p:cNvSpPr>
              <a:spLocks/>
            </p:cNvSpPr>
            <p:nvPr/>
          </p:nvSpPr>
          <p:spPr bwMode="auto">
            <a:xfrm>
              <a:off x="7020784" y="3928304"/>
              <a:ext cx="736150" cy="380848"/>
            </a:xfrm>
            <a:custGeom>
              <a:avLst/>
              <a:gdLst>
                <a:gd name="T0" fmla="*/ 76 w 92"/>
                <a:gd name="T1" fmla="*/ 41 h 45"/>
                <a:gd name="T2" fmla="*/ 71 w 92"/>
                <a:gd name="T3" fmla="*/ 39 h 45"/>
                <a:gd name="T4" fmla="*/ 61 w 92"/>
                <a:gd name="T5" fmla="*/ 38 h 45"/>
                <a:gd name="T6" fmla="*/ 45 w 92"/>
                <a:gd name="T7" fmla="*/ 43 h 45"/>
                <a:gd name="T8" fmla="*/ 29 w 92"/>
                <a:gd name="T9" fmla="*/ 41 h 45"/>
                <a:gd name="T10" fmla="*/ 21 w 92"/>
                <a:gd name="T11" fmla="*/ 38 h 45"/>
                <a:gd name="T12" fmla="*/ 10 w 92"/>
                <a:gd name="T13" fmla="*/ 31 h 45"/>
                <a:gd name="T14" fmla="*/ 40 w 92"/>
                <a:gd name="T15" fmla="*/ 29 h 45"/>
                <a:gd name="T16" fmla="*/ 9 w 92"/>
                <a:gd name="T17" fmla="*/ 26 h 45"/>
                <a:gd name="T18" fmla="*/ 16 w 92"/>
                <a:gd name="T19" fmla="*/ 19 h 45"/>
                <a:gd name="T20" fmla="*/ 14 w 92"/>
                <a:gd name="T21" fmla="*/ 18 h 45"/>
                <a:gd name="T22" fmla="*/ 7 w 92"/>
                <a:gd name="T23" fmla="*/ 17 h 45"/>
                <a:gd name="T24" fmla="*/ 4 w 92"/>
                <a:gd name="T25" fmla="*/ 11 h 45"/>
                <a:gd name="T26" fmla="*/ 8 w 92"/>
                <a:gd name="T27" fmla="*/ 7 h 45"/>
                <a:gd name="T28" fmla="*/ 24 w 92"/>
                <a:gd name="T29" fmla="*/ 1 h 45"/>
                <a:gd name="T30" fmla="*/ 29 w 92"/>
                <a:gd name="T31" fmla="*/ 7 h 45"/>
                <a:gd name="T32" fmla="*/ 39 w 92"/>
                <a:gd name="T33" fmla="*/ 6 h 45"/>
                <a:gd name="T34" fmla="*/ 43 w 92"/>
                <a:gd name="T35" fmla="*/ 8 h 45"/>
                <a:gd name="T36" fmla="*/ 47 w 92"/>
                <a:gd name="T37" fmla="*/ 9 h 45"/>
                <a:gd name="T38" fmla="*/ 43 w 92"/>
                <a:gd name="T39" fmla="*/ 4 h 45"/>
                <a:gd name="T40" fmla="*/ 54 w 92"/>
                <a:gd name="T41" fmla="*/ 10 h 45"/>
                <a:gd name="T42" fmla="*/ 60 w 92"/>
                <a:gd name="T43" fmla="*/ 14 h 45"/>
                <a:gd name="T44" fmla="*/ 59 w 92"/>
                <a:gd name="T45" fmla="*/ 1 h 45"/>
                <a:gd name="T46" fmla="*/ 69 w 92"/>
                <a:gd name="T47" fmla="*/ 6 h 45"/>
                <a:gd name="T48" fmla="*/ 74 w 92"/>
                <a:gd name="T49" fmla="*/ 19 h 45"/>
                <a:gd name="T50" fmla="*/ 82 w 92"/>
                <a:gd name="T51" fmla="*/ 26 h 45"/>
                <a:gd name="T52" fmla="*/ 92 w 92"/>
                <a:gd name="T53" fmla="*/ 33 h 45"/>
                <a:gd name="T54" fmla="*/ 83 w 92"/>
                <a:gd name="T55" fmla="*/ 35 h 45"/>
                <a:gd name="T56" fmla="*/ 81 w 92"/>
                <a:gd name="T57" fmla="*/ 36 h 45"/>
                <a:gd name="T58" fmla="*/ 85 w 92"/>
                <a:gd name="T59" fmla="*/ 36 h 45"/>
                <a:gd name="T60" fmla="*/ 89 w 92"/>
                <a:gd name="T61" fmla="*/ 39 h 45"/>
                <a:gd name="T62" fmla="*/ 83 w 92"/>
                <a:gd name="T63"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2" h="45">
                  <a:moveTo>
                    <a:pt x="83" y="41"/>
                  </a:moveTo>
                  <a:cubicBezTo>
                    <a:pt x="81" y="41"/>
                    <a:pt x="79" y="41"/>
                    <a:pt x="76" y="41"/>
                  </a:cubicBezTo>
                  <a:cubicBezTo>
                    <a:pt x="75" y="41"/>
                    <a:pt x="74" y="41"/>
                    <a:pt x="73" y="41"/>
                  </a:cubicBezTo>
                  <a:cubicBezTo>
                    <a:pt x="72" y="41"/>
                    <a:pt x="72" y="40"/>
                    <a:pt x="71" y="39"/>
                  </a:cubicBezTo>
                  <a:cubicBezTo>
                    <a:pt x="70" y="39"/>
                    <a:pt x="66" y="40"/>
                    <a:pt x="65" y="38"/>
                  </a:cubicBezTo>
                  <a:cubicBezTo>
                    <a:pt x="65" y="35"/>
                    <a:pt x="63" y="37"/>
                    <a:pt x="61" y="38"/>
                  </a:cubicBezTo>
                  <a:cubicBezTo>
                    <a:pt x="58" y="40"/>
                    <a:pt x="56" y="39"/>
                    <a:pt x="54" y="40"/>
                  </a:cubicBezTo>
                  <a:cubicBezTo>
                    <a:pt x="51" y="41"/>
                    <a:pt x="48" y="42"/>
                    <a:pt x="45" y="43"/>
                  </a:cubicBezTo>
                  <a:cubicBezTo>
                    <a:pt x="41" y="43"/>
                    <a:pt x="35" y="45"/>
                    <a:pt x="31" y="43"/>
                  </a:cubicBezTo>
                  <a:cubicBezTo>
                    <a:pt x="31" y="43"/>
                    <a:pt x="29" y="42"/>
                    <a:pt x="29" y="41"/>
                  </a:cubicBezTo>
                  <a:cubicBezTo>
                    <a:pt x="29" y="40"/>
                    <a:pt x="29" y="38"/>
                    <a:pt x="27" y="38"/>
                  </a:cubicBezTo>
                  <a:cubicBezTo>
                    <a:pt x="25" y="38"/>
                    <a:pt x="23" y="38"/>
                    <a:pt x="21" y="38"/>
                  </a:cubicBezTo>
                  <a:cubicBezTo>
                    <a:pt x="19" y="38"/>
                    <a:pt x="17" y="38"/>
                    <a:pt x="15" y="36"/>
                  </a:cubicBezTo>
                  <a:cubicBezTo>
                    <a:pt x="14" y="36"/>
                    <a:pt x="9" y="32"/>
                    <a:pt x="10" y="31"/>
                  </a:cubicBezTo>
                  <a:cubicBezTo>
                    <a:pt x="16" y="28"/>
                    <a:pt x="23" y="29"/>
                    <a:pt x="28" y="29"/>
                  </a:cubicBezTo>
                  <a:cubicBezTo>
                    <a:pt x="29" y="29"/>
                    <a:pt x="40" y="29"/>
                    <a:pt x="40" y="29"/>
                  </a:cubicBezTo>
                  <a:cubicBezTo>
                    <a:pt x="40" y="27"/>
                    <a:pt x="26" y="25"/>
                    <a:pt x="25" y="25"/>
                  </a:cubicBezTo>
                  <a:cubicBezTo>
                    <a:pt x="20" y="25"/>
                    <a:pt x="14" y="28"/>
                    <a:pt x="9" y="26"/>
                  </a:cubicBezTo>
                  <a:cubicBezTo>
                    <a:pt x="7" y="25"/>
                    <a:pt x="3" y="23"/>
                    <a:pt x="7" y="21"/>
                  </a:cubicBezTo>
                  <a:cubicBezTo>
                    <a:pt x="10" y="20"/>
                    <a:pt x="13" y="19"/>
                    <a:pt x="16" y="19"/>
                  </a:cubicBezTo>
                  <a:cubicBezTo>
                    <a:pt x="18" y="18"/>
                    <a:pt x="20" y="18"/>
                    <a:pt x="21" y="18"/>
                  </a:cubicBezTo>
                  <a:cubicBezTo>
                    <a:pt x="19" y="19"/>
                    <a:pt x="16" y="18"/>
                    <a:pt x="14" y="18"/>
                  </a:cubicBezTo>
                  <a:cubicBezTo>
                    <a:pt x="13" y="18"/>
                    <a:pt x="7" y="19"/>
                    <a:pt x="6" y="18"/>
                  </a:cubicBezTo>
                  <a:cubicBezTo>
                    <a:pt x="6" y="18"/>
                    <a:pt x="7" y="17"/>
                    <a:pt x="7" y="17"/>
                  </a:cubicBezTo>
                  <a:cubicBezTo>
                    <a:pt x="7" y="16"/>
                    <a:pt x="0" y="17"/>
                    <a:pt x="1" y="15"/>
                  </a:cubicBezTo>
                  <a:cubicBezTo>
                    <a:pt x="2" y="14"/>
                    <a:pt x="3" y="12"/>
                    <a:pt x="4" y="11"/>
                  </a:cubicBezTo>
                  <a:cubicBezTo>
                    <a:pt x="8" y="10"/>
                    <a:pt x="4" y="10"/>
                    <a:pt x="4" y="9"/>
                  </a:cubicBezTo>
                  <a:cubicBezTo>
                    <a:pt x="4" y="9"/>
                    <a:pt x="7" y="7"/>
                    <a:pt x="8" y="7"/>
                  </a:cubicBezTo>
                  <a:cubicBezTo>
                    <a:pt x="10" y="6"/>
                    <a:pt x="11" y="5"/>
                    <a:pt x="13" y="4"/>
                  </a:cubicBezTo>
                  <a:cubicBezTo>
                    <a:pt x="17" y="2"/>
                    <a:pt x="20" y="1"/>
                    <a:pt x="24" y="1"/>
                  </a:cubicBezTo>
                  <a:cubicBezTo>
                    <a:pt x="29" y="1"/>
                    <a:pt x="24" y="7"/>
                    <a:pt x="24" y="7"/>
                  </a:cubicBezTo>
                  <a:cubicBezTo>
                    <a:pt x="26" y="8"/>
                    <a:pt x="28" y="8"/>
                    <a:pt x="29" y="7"/>
                  </a:cubicBezTo>
                  <a:cubicBezTo>
                    <a:pt x="30" y="7"/>
                    <a:pt x="30" y="4"/>
                    <a:pt x="31" y="4"/>
                  </a:cubicBezTo>
                  <a:cubicBezTo>
                    <a:pt x="33" y="4"/>
                    <a:pt x="37" y="4"/>
                    <a:pt x="39" y="6"/>
                  </a:cubicBezTo>
                  <a:cubicBezTo>
                    <a:pt x="42" y="8"/>
                    <a:pt x="35" y="11"/>
                    <a:pt x="40" y="10"/>
                  </a:cubicBezTo>
                  <a:cubicBezTo>
                    <a:pt x="41" y="10"/>
                    <a:pt x="42" y="9"/>
                    <a:pt x="43" y="8"/>
                  </a:cubicBezTo>
                  <a:cubicBezTo>
                    <a:pt x="44" y="8"/>
                    <a:pt x="44" y="8"/>
                    <a:pt x="45" y="8"/>
                  </a:cubicBezTo>
                  <a:cubicBezTo>
                    <a:pt x="46" y="8"/>
                    <a:pt x="46" y="8"/>
                    <a:pt x="47" y="9"/>
                  </a:cubicBezTo>
                  <a:cubicBezTo>
                    <a:pt x="48" y="9"/>
                    <a:pt x="48" y="7"/>
                    <a:pt x="48" y="6"/>
                  </a:cubicBezTo>
                  <a:cubicBezTo>
                    <a:pt x="47" y="6"/>
                    <a:pt x="44" y="4"/>
                    <a:pt x="43" y="4"/>
                  </a:cubicBezTo>
                  <a:cubicBezTo>
                    <a:pt x="45" y="3"/>
                    <a:pt x="49" y="5"/>
                    <a:pt x="50" y="6"/>
                  </a:cubicBezTo>
                  <a:cubicBezTo>
                    <a:pt x="53" y="7"/>
                    <a:pt x="53" y="8"/>
                    <a:pt x="54" y="10"/>
                  </a:cubicBezTo>
                  <a:cubicBezTo>
                    <a:pt x="54" y="11"/>
                    <a:pt x="54" y="16"/>
                    <a:pt x="56" y="16"/>
                  </a:cubicBezTo>
                  <a:cubicBezTo>
                    <a:pt x="57" y="16"/>
                    <a:pt x="61" y="16"/>
                    <a:pt x="60" y="14"/>
                  </a:cubicBezTo>
                  <a:cubicBezTo>
                    <a:pt x="59" y="10"/>
                    <a:pt x="57" y="7"/>
                    <a:pt x="56" y="3"/>
                  </a:cubicBezTo>
                  <a:cubicBezTo>
                    <a:pt x="55" y="0"/>
                    <a:pt x="58" y="1"/>
                    <a:pt x="59" y="1"/>
                  </a:cubicBezTo>
                  <a:cubicBezTo>
                    <a:pt x="62" y="2"/>
                    <a:pt x="62" y="0"/>
                    <a:pt x="64" y="1"/>
                  </a:cubicBezTo>
                  <a:cubicBezTo>
                    <a:pt x="66" y="3"/>
                    <a:pt x="69" y="4"/>
                    <a:pt x="69" y="6"/>
                  </a:cubicBezTo>
                  <a:cubicBezTo>
                    <a:pt x="70" y="9"/>
                    <a:pt x="71" y="11"/>
                    <a:pt x="73" y="13"/>
                  </a:cubicBezTo>
                  <a:cubicBezTo>
                    <a:pt x="74" y="16"/>
                    <a:pt x="75" y="17"/>
                    <a:pt x="74" y="19"/>
                  </a:cubicBezTo>
                  <a:cubicBezTo>
                    <a:pt x="73" y="22"/>
                    <a:pt x="76" y="25"/>
                    <a:pt x="78" y="26"/>
                  </a:cubicBezTo>
                  <a:cubicBezTo>
                    <a:pt x="79" y="26"/>
                    <a:pt x="81" y="26"/>
                    <a:pt x="82" y="26"/>
                  </a:cubicBezTo>
                  <a:cubicBezTo>
                    <a:pt x="83" y="27"/>
                    <a:pt x="84" y="28"/>
                    <a:pt x="85" y="28"/>
                  </a:cubicBezTo>
                  <a:cubicBezTo>
                    <a:pt x="88" y="29"/>
                    <a:pt x="92" y="29"/>
                    <a:pt x="92" y="33"/>
                  </a:cubicBezTo>
                  <a:cubicBezTo>
                    <a:pt x="92" y="35"/>
                    <a:pt x="83" y="32"/>
                    <a:pt x="83" y="32"/>
                  </a:cubicBezTo>
                  <a:cubicBezTo>
                    <a:pt x="83" y="33"/>
                    <a:pt x="83" y="34"/>
                    <a:pt x="83" y="35"/>
                  </a:cubicBezTo>
                  <a:cubicBezTo>
                    <a:pt x="83" y="35"/>
                    <a:pt x="80" y="35"/>
                    <a:pt x="80" y="35"/>
                  </a:cubicBezTo>
                  <a:cubicBezTo>
                    <a:pt x="81" y="35"/>
                    <a:pt x="81" y="36"/>
                    <a:pt x="81" y="36"/>
                  </a:cubicBezTo>
                  <a:cubicBezTo>
                    <a:pt x="81" y="37"/>
                    <a:pt x="81" y="38"/>
                    <a:pt x="81" y="38"/>
                  </a:cubicBezTo>
                  <a:cubicBezTo>
                    <a:pt x="81" y="38"/>
                    <a:pt x="85" y="36"/>
                    <a:pt x="85" y="36"/>
                  </a:cubicBezTo>
                  <a:cubicBezTo>
                    <a:pt x="87" y="36"/>
                    <a:pt x="86" y="37"/>
                    <a:pt x="86" y="38"/>
                  </a:cubicBezTo>
                  <a:cubicBezTo>
                    <a:pt x="86" y="38"/>
                    <a:pt x="88" y="38"/>
                    <a:pt x="89" y="39"/>
                  </a:cubicBezTo>
                  <a:cubicBezTo>
                    <a:pt x="89" y="39"/>
                    <a:pt x="83" y="41"/>
                    <a:pt x="83" y="41"/>
                  </a:cubicBezTo>
                  <a:cubicBezTo>
                    <a:pt x="81" y="41"/>
                    <a:pt x="86" y="41"/>
                    <a:pt x="83" y="4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17" name="Freeform 573">
              <a:extLst>
                <a:ext uri="{FF2B5EF4-FFF2-40B4-BE49-F238E27FC236}">
                  <a16:creationId xmlns:a16="http://schemas.microsoft.com/office/drawing/2014/main" xmlns="" id="{07B1D91D-9BB2-428D-AB9A-3DEE0A8C4871}"/>
                </a:ext>
              </a:extLst>
            </p:cNvPr>
            <p:cNvSpPr>
              <a:spLocks/>
            </p:cNvSpPr>
            <p:nvPr/>
          </p:nvSpPr>
          <p:spPr bwMode="auto">
            <a:xfrm>
              <a:off x="7508826" y="3893681"/>
              <a:ext cx="111786" cy="77901"/>
            </a:xfrm>
            <a:custGeom>
              <a:avLst/>
              <a:gdLst>
                <a:gd name="T0" fmla="*/ 9 w 14"/>
                <a:gd name="T1" fmla="*/ 8 h 9"/>
                <a:gd name="T2" fmla="*/ 5 w 14"/>
                <a:gd name="T3" fmla="*/ 5 h 9"/>
                <a:gd name="T4" fmla="*/ 0 w 14"/>
                <a:gd name="T5" fmla="*/ 3 h 9"/>
                <a:gd name="T6" fmla="*/ 4 w 14"/>
                <a:gd name="T7" fmla="*/ 0 h 9"/>
                <a:gd name="T8" fmla="*/ 10 w 14"/>
                <a:gd name="T9" fmla="*/ 1 h 9"/>
                <a:gd name="T10" fmla="*/ 12 w 14"/>
                <a:gd name="T11" fmla="*/ 4 h 9"/>
                <a:gd name="T12" fmla="*/ 9 w 14"/>
                <a:gd name="T13" fmla="*/ 8 h 9"/>
                <a:gd name="T14" fmla="*/ 9 w 14"/>
                <a:gd name="T15" fmla="*/ 8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9">
                  <a:moveTo>
                    <a:pt x="9" y="8"/>
                  </a:moveTo>
                  <a:cubicBezTo>
                    <a:pt x="7" y="8"/>
                    <a:pt x="6" y="5"/>
                    <a:pt x="5" y="5"/>
                  </a:cubicBezTo>
                  <a:cubicBezTo>
                    <a:pt x="4" y="4"/>
                    <a:pt x="0" y="3"/>
                    <a:pt x="0" y="3"/>
                  </a:cubicBezTo>
                  <a:cubicBezTo>
                    <a:pt x="1" y="2"/>
                    <a:pt x="3" y="1"/>
                    <a:pt x="4" y="0"/>
                  </a:cubicBezTo>
                  <a:cubicBezTo>
                    <a:pt x="6" y="0"/>
                    <a:pt x="8" y="0"/>
                    <a:pt x="10" y="1"/>
                  </a:cubicBezTo>
                  <a:cubicBezTo>
                    <a:pt x="12" y="2"/>
                    <a:pt x="14" y="2"/>
                    <a:pt x="12" y="4"/>
                  </a:cubicBezTo>
                  <a:cubicBezTo>
                    <a:pt x="11" y="5"/>
                    <a:pt x="10" y="9"/>
                    <a:pt x="9" y="8"/>
                  </a:cubicBezTo>
                  <a:cubicBezTo>
                    <a:pt x="8" y="8"/>
                    <a:pt x="9" y="8"/>
                    <a:pt x="9" y="8"/>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18" name="Freeform 574">
              <a:extLst>
                <a:ext uri="{FF2B5EF4-FFF2-40B4-BE49-F238E27FC236}">
                  <a16:creationId xmlns:a16="http://schemas.microsoft.com/office/drawing/2014/main" xmlns="" id="{7E0C3A1D-E050-40B9-94FD-B8C757E7EC28}"/>
                </a:ext>
              </a:extLst>
            </p:cNvPr>
            <p:cNvSpPr>
              <a:spLocks/>
            </p:cNvSpPr>
            <p:nvPr/>
          </p:nvSpPr>
          <p:spPr bwMode="auto">
            <a:xfrm>
              <a:off x="7686047" y="3859058"/>
              <a:ext cx="253562" cy="248129"/>
            </a:xfrm>
            <a:custGeom>
              <a:avLst/>
              <a:gdLst>
                <a:gd name="T0" fmla="*/ 18 w 32"/>
                <a:gd name="T1" fmla="*/ 27 h 29"/>
                <a:gd name="T2" fmla="*/ 10 w 32"/>
                <a:gd name="T3" fmla="*/ 19 h 29"/>
                <a:gd name="T4" fmla="*/ 1 w 32"/>
                <a:gd name="T5" fmla="*/ 15 h 29"/>
                <a:gd name="T6" fmla="*/ 0 w 32"/>
                <a:gd name="T7" fmla="*/ 13 h 29"/>
                <a:gd name="T8" fmla="*/ 4 w 32"/>
                <a:gd name="T9" fmla="*/ 12 h 29"/>
                <a:gd name="T10" fmla="*/ 11 w 32"/>
                <a:gd name="T11" fmla="*/ 14 h 29"/>
                <a:gd name="T12" fmla="*/ 11 w 32"/>
                <a:gd name="T13" fmla="*/ 12 h 29"/>
                <a:gd name="T14" fmla="*/ 13 w 32"/>
                <a:gd name="T15" fmla="*/ 11 h 29"/>
                <a:gd name="T16" fmla="*/ 7 w 32"/>
                <a:gd name="T17" fmla="*/ 8 h 29"/>
                <a:gd name="T18" fmla="*/ 7 w 32"/>
                <a:gd name="T19" fmla="*/ 6 h 29"/>
                <a:gd name="T20" fmla="*/ 10 w 32"/>
                <a:gd name="T21" fmla="*/ 7 h 29"/>
                <a:gd name="T22" fmla="*/ 11 w 32"/>
                <a:gd name="T23" fmla="*/ 5 h 29"/>
                <a:gd name="T24" fmla="*/ 8 w 32"/>
                <a:gd name="T25" fmla="*/ 4 h 29"/>
                <a:gd name="T26" fmla="*/ 10 w 32"/>
                <a:gd name="T27" fmla="*/ 3 h 29"/>
                <a:gd name="T28" fmla="*/ 14 w 32"/>
                <a:gd name="T29" fmla="*/ 4 h 29"/>
                <a:gd name="T30" fmla="*/ 13 w 32"/>
                <a:gd name="T31" fmla="*/ 3 h 29"/>
                <a:gd name="T32" fmla="*/ 19 w 32"/>
                <a:gd name="T33" fmla="*/ 5 h 29"/>
                <a:gd name="T34" fmla="*/ 18 w 32"/>
                <a:gd name="T35" fmla="*/ 3 h 29"/>
                <a:gd name="T36" fmla="*/ 19 w 32"/>
                <a:gd name="T37" fmla="*/ 3 h 29"/>
                <a:gd name="T38" fmla="*/ 17 w 32"/>
                <a:gd name="T39" fmla="*/ 2 h 29"/>
                <a:gd name="T40" fmla="*/ 25 w 32"/>
                <a:gd name="T41" fmla="*/ 1 h 29"/>
                <a:gd name="T42" fmla="*/ 23 w 32"/>
                <a:gd name="T43" fmla="*/ 3 h 29"/>
                <a:gd name="T44" fmla="*/ 28 w 32"/>
                <a:gd name="T45" fmla="*/ 4 h 29"/>
                <a:gd name="T46" fmla="*/ 27 w 32"/>
                <a:gd name="T47" fmla="*/ 7 h 29"/>
                <a:gd name="T48" fmla="*/ 26 w 32"/>
                <a:gd name="T49" fmla="*/ 8 h 29"/>
                <a:gd name="T50" fmla="*/ 23 w 32"/>
                <a:gd name="T51" fmla="*/ 10 h 29"/>
                <a:gd name="T52" fmla="*/ 21 w 32"/>
                <a:gd name="T53" fmla="*/ 13 h 29"/>
                <a:gd name="T54" fmla="*/ 24 w 32"/>
                <a:gd name="T55" fmla="*/ 11 h 29"/>
                <a:gd name="T56" fmla="*/ 26 w 32"/>
                <a:gd name="T57" fmla="*/ 13 h 29"/>
                <a:gd name="T58" fmla="*/ 29 w 32"/>
                <a:gd name="T59" fmla="*/ 13 h 29"/>
                <a:gd name="T60" fmla="*/ 28 w 32"/>
                <a:gd name="T61" fmla="*/ 10 h 29"/>
                <a:gd name="T62" fmla="*/ 30 w 32"/>
                <a:gd name="T63" fmla="*/ 11 h 29"/>
                <a:gd name="T64" fmla="*/ 30 w 32"/>
                <a:gd name="T65" fmla="*/ 14 h 29"/>
                <a:gd name="T66" fmla="*/ 31 w 32"/>
                <a:gd name="T67" fmla="*/ 17 h 29"/>
                <a:gd name="T68" fmla="*/ 28 w 32"/>
                <a:gd name="T69" fmla="*/ 23 h 29"/>
                <a:gd name="T70" fmla="*/ 22 w 32"/>
                <a:gd name="T71" fmla="*/ 23 h 29"/>
                <a:gd name="T72" fmla="*/ 21 w 32"/>
                <a:gd name="T73" fmla="*/ 23 h 29"/>
                <a:gd name="T74" fmla="*/ 23 w 32"/>
                <a:gd name="T75" fmla="*/ 26 h 29"/>
                <a:gd name="T76" fmla="*/ 18 w 32"/>
                <a:gd name="T77" fmla="*/ 27 h 29"/>
                <a:gd name="T78" fmla="*/ 18 w 32"/>
                <a:gd name="T79" fmla="*/ 2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 h="29">
                  <a:moveTo>
                    <a:pt x="18" y="27"/>
                  </a:moveTo>
                  <a:cubicBezTo>
                    <a:pt x="15" y="25"/>
                    <a:pt x="13" y="21"/>
                    <a:pt x="10" y="19"/>
                  </a:cubicBezTo>
                  <a:cubicBezTo>
                    <a:pt x="7" y="18"/>
                    <a:pt x="4" y="16"/>
                    <a:pt x="1" y="15"/>
                  </a:cubicBezTo>
                  <a:cubicBezTo>
                    <a:pt x="0" y="14"/>
                    <a:pt x="0" y="14"/>
                    <a:pt x="0" y="13"/>
                  </a:cubicBezTo>
                  <a:cubicBezTo>
                    <a:pt x="0" y="10"/>
                    <a:pt x="2" y="11"/>
                    <a:pt x="4" y="12"/>
                  </a:cubicBezTo>
                  <a:cubicBezTo>
                    <a:pt x="6" y="13"/>
                    <a:pt x="8" y="15"/>
                    <a:pt x="11" y="14"/>
                  </a:cubicBezTo>
                  <a:cubicBezTo>
                    <a:pt x="12" y="14"/>
                    <a:pt x="11" y="12"/>
                    <a:pt x="11" y="12"/>
                  </a:cubicBezTo>
                  <a:cubicBezTo>
                    <a:pt x="11" y="11"/>
                    <a:pt x="13" y="12"/>
                    <a:pt x="13" y="11"/>
                  </a:cubicBezTo>
                  <a:cubicBezTo>
                    <a:pt x="14" y="10"/>
                    <a:pt x="7" y="8"/>
                    <a:pt x="7" y="8"/>
                  </a:cubicBezTo>
                  <a:cubicBezTo>
                    <a:pt x="5" y="7"/>
                    <a:pt x="6" y="6"/>
                    <a:pt x="7" y="6"/>
                  </a:cubicBezTo>
                  <a:cubicBezTo>
                    <a:pt x="9" y="5"/>
                    <a:pt x="9" y="6"/>
                    <a:pt x="10" y="7"/>
                  </a:cubicBezTo>
                  <a:cubicBezTo>
                    <a:pt x="10" y="7"/>
                    <a:pt x="11" y="5"/>
                    <a:pt x="11" y="5"/>
                  </a:cubicBezTo>
                  <a:cubicBezTo>
                    <a:pt x="12" y="5"/>
                    <a:pt x="8" y="4"/>
                    <a:pt x="8" y="4"/>
                  </a:cubicBezTo>
                  <a:cubicBezTo>
                    <a:pt x="8" y="4"/>
                    <a:pt x="10" y="3"/>
                    <a:pt x="10" y="3"/>
                  </a:cubicBezTo>
                  <a:cubicBezTo>
                    <a:pt x="11" y="3"/>
                    <a:pt x="13" y="4"/>
                    <a:pt x="14" y="4"/>
                  </a:cubicBezTo>
                  <a:cubicBezTo>
                    <a:pt x="14" y="4"/>
                    <a:pt x="13" y="3"/>
                    <a:pt x="13" y="3"/>
                  </a:cubicBezTo>
                  <a:cubicBezTo>
                    <a:pt x="14" y="2"/>
                    <a:pt x="18" y="5"/>
                    <a:pt x="19" y="5"/>
                  </a:cubicBezTo>
                  <a:cubicBezTo>
                    <a:pt x="20" y="4"/>
                    <a:pt x="18" y="4"/>
                    <a:pt x="18" y="3"/>
                  </a:cubicBezTo>
                  <a:cubicBezTo>
                    <a:pt x="18" y="3"/>
                    <a:pt x="19" y="3"/>
                    <a:pt x="19" y="3"/>
                  </a:cubicBezTo>
                  <a:cubicBezTo>
                    <a:pt x="19" y="3"/>
                    <a:pt x="17" y="3"/>
                    <a:pt x="17" y="2"/>
                  </a:cubicBezTo>
                  <a:cubicBezTo>
                    <a:pt x="17" y="2"/>
                    <a:pt x="24" y="0"/>
                    <a:pt x="25" y="1"/>
                  </a:cubicBezTo>
                  <a:cubicBezTo>
                    <a:pt x="26" y="1"/>
                    <a:pt x="23" y="2"/>
                    <a:pt x="23" y="3"/>
                  </a:cubicBezTo>
                  <a:cubicBezTo>
                    <a:pt x="24" y="4"/>
                    <a:pt x="27" y="3"/>
                    <a:pt x="28" y="4"/>
                  </a:cubicBezTo>
                  <a:cubicBezTo>
                    <a:pt x="28" y="5"/>
                    <a:pt x="24" y="7"/>
                    <a:pt x="27" y="7"/>
                  </a:cubicBezTo>
                  <a:cubicBezTo>
                    <a:pt x="28" y="7"/>
                    <a:pt x="27" y="8"/>
                    <a:pt x="26" y="8"/>
                  </a:cubicBezTo>
                  <a:cubicBezTo>
                    <a:pt x="25" y="8"/>
                    <a:pt x="24" y="8"/>
                    <a:pt x="23" y="10"/>
                  </a:cubicBezTo>
                  <a:cubicBezTo>
                    <a:pt x="23" y="10"/>
                    <a:pt x="21" y="13"/>
                    <a:pt x="21" y="13"/>
                  </a:cubicBezTo>
                  <a:cubicBezTo>
                    <a:pt x="22" y="13"/>
                    <a:pt x="23" y="11"/>
                    <a:pt x="24" y="11"/>
                  </a:cubicBezTo>
                  <a:cubicBezTo>
                    <a:pt x="25" y="11"/>
                    <a:pt x="25" y="12"/>
                    <a:pt x="26" y="13"/>
                  </a:cubicBezTo>
                  <a:cubicBezTo>
                    <a:pt x="27" y="13"/>
                    <a:pt x="30" y="17"/>
                    <a:pt x="29" y="13"/>
                  </a:cubicBezTo>
                  <a:cubicBezTo>
                    <a:pt x="29" y="12"/>
                    <a:pt x="27" y="11"/>
                    <a:pt x="28" y="10"/>
                  </a:cubicBezTo>
                  <a:cubicBezTo>
                    <a:pt x="29" y="10"/>
                    <a:pt x="30" y="10"/>
                    <a:pt x="30" y="11"/>
                  </a:cubicBezTo>
                  <a:cubicBezTo>
                    <a:pt x="30" y="12"/>
                    <a:pt x="29" y="13"/>
                    <a:pt x="30" y="14"/>
                  </a:cubicBezTo>
                  <a:cubicBezTo>
                    <a:pt x="31" y="15"/>
                    <a:pt x="32" y="16"/>
                    <a:pt x="31" y="17"/>
                  </a:cubicBezTo>
                  <a:cubicBezTo>
                    <a:pt x="29" y="19"/>
                    <a:pt x="32" y="22"/>
                    <a:pt x="28" y="23"/>
                  </a:cubicBezTo>
                  <a:cubicBezTo>
                    <a:pt x="28" y="23"/>
                    <a:pt x="21" y="25"/>
                    <a:pt x="22" y="23"/>
                  </a:cubicBezTo>
                  <a:cubicBezTo>
                    <a:pt x="22" y="22"/>
                    <a:pt x="21" y="22"/>
                    <a:pt x="21" y="23"/>
                  </a:cubicBezTo>
                  <a:cubicBezTo>
                    <a:pt x="22" y="24"/>
                    <a:pt x="22" y="25"/>
                    <a:pt x="23" y="26"/>
                  </a:cubicBezTo>
                  <a:cubicBezTo>
                    <a:pt x="23" y="28"/>
                    <a:pt x="19" y="27"/>
                    <a:pt x="18" y="27"/>
                  </a:cubicBezTo>
                  <a:cubicBezTo>
                    <a:pt x="17" y="26"/>
                    <a:pt x="22" y="29"/>
                    <a:pt x="18" y="27"/>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19" name="Freeform 575">
              <a:extLst>
                <a:ext uri="{FF2B5EF4-FFF2-40B4-BE49-F238E27FC236}">
                  <a16:creationId xmlns:a16="http://schemas.microsoft.com/office/drawing/2014/main" xmlns="" id="{601520DC-0530-4E4D-80DB-783EB50C8843}"/>
                </a:ext>
              </a:extLst>
            </p:cNvPr>
            <p:cNvSpPr>
              <a:spLocks/>
            </p:cNvSpPr>
            <p:nvPr/>
          </p:nvSpPr>
          <p:spPr bwMode="auto">
            <a:xfrm>
              <a:off x="7955967" y="3859058"/>
              <a:ext cx="223570" cy="187539"/>
            </a:xfrm>
            <a:custGeom>
              <a:avLst/>
              <a:gdLst>
                <a:gd name="T0" fmla="*/ 7 w 28"/>
                <a:gd name="T1" fmla="*/ 22 h 22"/>
                <a:gd name="T2" fmla="*/ 3 w 28"/>
                <a:gd name="T3" fmla="*/ 19 h 22"/>
                <a:gd name="T4" fmla="*/ 1 w 28"/>
                <a:gd name="T5" fmla="*/ 11 h 22"/>
                <a:gd name="T6" fmla="*/ 1 w 28"/>
                <a:gd name="T7" fmla="*/ 4 h 22"/>
                <a:gd name="T8" fmla="*/ 6 w 28"/>
                <a:gd name="T9" fmla="*/ 4 h 22"/>
                <a:gd name="T10" fmla="*/ 5 w 28"/>
                <a:gd name="T11" fmla="*/ 1 h 22"/>
                <a:gd name="T12" fmla="*/ 16 w 28"/>
                <a:gd name="T13" fmla="*/ 2 h 22"/>
                <a:gd name="T14" fmla="*/ 25 w 28"/>
                <a:gd name="T15" fmla="*/ 3 h 22"/>
                <a:gd name="T16" fmla="*/ 23 w 28"/>
                <a:gd name="T17" fmla="*/ 8 h 22"/>
                <a:gd name="T18" fmla="*/ 19 w 28"/>
                <a:gd name="T19" fmla="*/ 13 h 22"/>
                <a:gd name="T20" fmla="*/ 12 w 28"/>
                <a:gd name="T21" fmla="*/ 13 h 22"/>
                <a:gd name="T22" fmla="*/ 10 w 28"/>
                <a:gd name="T23" fmla="*/ 14 h 22"/>
                <a:gd name="T24" fmla="*/ 11 w 28"/>
                <a:gd name="T25" fmla="*/ 17 h 22"/>
                <a:gd name="T26" fmla="*/ 7 w 28"/>
                <a:gd name="T27" fmla="*/ 22 h 22"/>
                <a:gd name="T28" fmla="*/ 7 w 28"/>
                <a:gd name="T29"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 h="22">
                  <a:moveTo>
                    <a:pt x="7" y="22"/>
                  </a:moveTo>
                  <a:cubicBezTo>
                    <a:pt x="5" y="21"/>
                    <a:pt x="3" y="21"/>
                    <a:pt x="3" y="19"/>
                  </a:cubicBezTo>
                  <a:cubicBezTo>
                    <a:pt x="3" y="16"/>
                    <a:pt x="0" y="14"/>
                    <a:pt x="1" y="11"/>
                  </a:cubicBezTo>
                  <a:cubicBezTo>
                    <a:pt x="1" y="9"/>
                    <a:pt x="0" y="6"/>
                    <a:pt x="1" y="4"/>
                  </a:cubicBezTo>
                  <a:cubicBezTo>
                    <a:pt x="2" y="4"/>
                    <a:pt x="6" y="5"/>
                    <a:pt x="6" y="4"/>
                  </a:cubicBezTo>
                  <a:cubicBezTo>
                    <a:pt x="6" y="3"/>
                    <a:pt x="0" y="3"/>
                    <a:pt x="5" y="1"/>
                  </a:cubicBezTo>
                  <a:cubicBezTo>
                    <a:pt x="9" y="0"/>
                    <a:pt x="12" y="1"/>
                    <a:pt x="16" y="2"/>
                  </a:cubicBezTo>
                  <a:cubicBezTo>
                    <a:pt x="19" y="2"/>
                    <a:pt x="22" y="2"/>
                    <a:pt x="25" y="3"/>
                  </a:cubicBezTo>
                  <a:cubicBezTo>
                    <a:pt x="28" y="4"/>
                    <a:pt x="25" y="6"/>
                    <a:pt x="23" y="8"/>
                  </a:cubicBezTo>
                  <a:cubicBezTo>
                    <a:pt x="22" y="10"/>
                    <a:pt x="21" y="12"/>
                    <a:pt x="19" y="13"/>
                  </a:cubicBezTo>
                  <a:cubicBezTo>
                    <a:pt x="18" y="15"/>
                    <a:pt x="14" y="13"/>
                    <a:pt x="12" y="13"/>
                  </a:cubicBezTo>
                  <a:cubicBezTo>
                    <a:pt x="12" y="13"/>
                    <a:pt x="9" y="13"/>
                    <a:pt x="10" y="14"/>
                  </a:cubicBezTo>
                  <a:cubicBezTo>
                    <a:pt x="10" y="15"/>
                    <a:pt x="12" y="15"/>
                    <a:pt x="11" y="17"/>
                  </a:cubicBezTo>
                  <a:cubicBezTo>
                    <a:pt x="10" y="17"/>
                    <a:pt x="8" y="22"/>
                    <a:pt x="7" y="22"/>
                  </a:cubicBezTo>
                  <a:cubicBezTo>
                    <a:pt x="5" y="21"/>
                    <a:pt x="8" y="22"/>
                    <a:pt x="7" y="2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20" name="Freeform 576">
              <a:extLst>
                <a:ext uri="{FF2B5EF4-FFF2-40B4-BE49-F238E27FC236}">
                  <a16:creationId xmlns:a16="http://schemas.microsoft.com/office/drawing/2014/main" xmlns="" id="{75D1FFD4-BEB3-4174-9E7F-45954B285CA7}"/>
                </a:ext>
              </a:extLst>
            </p:cNvPr>
            <p:cNvSpPr>
              <a:spLocks/>
            </p:cNvSpPr>
            <p:nvPr/>
          </p:nvSpPr>
          <p:spPr bwMode="auto">
            <a:xfrm>
              <a:off x="6759044" y="3835977"/>
              <a:ext cx="430784" cy="279866"/>
            </a:xfrm>
            <a:custGeom>
              <a:avLst/>
              <a:gdLst>
                <a:gd name="T0" fmla="*/ 52 w 54"/>
                <a:gd name="T1" fmla="*/ 10 h 33"/>
                <a:gd name="T2" fmla="*/ 45 w 54"/>
                <a:gd name="T3" fmla="*/ 4 h 33"/>
                <a:gd name="T4" fmla="*/ 41 w 54"/>
                <a:gd name="T5" fmla="*/ 3 h 33"/>
                <a:gd name="T6" fmla="*/ 35 w 54"/>
                <a:gd name="T7" fmla="*/ 4 h 33"/>
                <a:gd name="T8" fmla="*/ 32 w 54"/>
                <a:gd name="T9" fmla="*/ 3 h 33"/>
                <a:gd name="T10" fmla="*/ 27 w 54"/>
                <a:gd name="T11" fmla="*/ 1 h 33"/>
                <a:gd name="T12" fmla="*/ 20 w 54"/>
                <a:gd name="T13" fmla="*/ 0 h 33"/>
                <a:gd name="T14" fmla="*/ 11 w 54"/>
                <a:gd name="T15" fmla="*/ 1 h 33"/>
                <a:gd name="T16" fmla="*/ 8 w 54"/>
                <a:gd name="T17" fmla="*/ 3 h 33"/>
                <a:gd name="T18" fmla="*/ 7 w 54"/>
                <a:gd name="T19" fmla="*/ 11 h 33"/>
                <a:gd name="T20" fmla="*/ 7 w 54"/>
                <a:gd name="T21" fmla="*/ 15 h 33"/>
                <a:gd name="T22" fmla="*/ 4 w 54"/>
                <a:gd name="T23" fmla="*/ 18 h 33"/>
                <a:gd name="T24" fmla="*/ 0 w 54"/>
                <a:gd name="T25" fmla="*/ 24 h 33"/>
                <a:gd name="T26" fmla="*/ 7 w 54"/>
                <a:gd name="T27" fmla="*/ 26 h 33"/>
                <a:gd name="T28" fmla="*/ 15 w 54"/>
                <a:gd name="T29" fmla="*/ 32 h 33"/>
                <a:gd name="T30" fmla="*/ 19 w 54"/>
                <a:gd name="T31" fmla="*/ 30 h 33"/>
                <a:gd name="T32" fmla="*/ 25 w 54"/>
                <a:gd name="T33" fmla="*/ 29 h 33"/>
                <a:gd name="T34" fmla="*/ 28 w 54"/>
                <a:gd name="T35" fmla="*/ 26 h 33"/>
                <a:gd name="T36" fmla="*/ 31 w 54"/>
                <a:gd name="T37" fmla="*/ 21 h 33"/>
                <a:gd name="T38" fmla="*/ 37 w 54"/>
                <a:gd name="T39" fmla="*/ 17 h 33"/>
                <a:gd name="T40" fmla="*/ 46 w 54"/>
                <a:gd name="T41" fmla="*/ 13 h 33"/>
                <a:gd name="T42" fmla="*/ 52 w 54"/>
                <a:gd name="T43" fmla="*/ 10 h 33"/>
                <a:gd name="T44" fmla="*/ 52 w 54"/>
                <a:gd name="T45" fmla="*/ 1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4" h="33">
                  <a:moveTo>
                    <a:pt x="52" y="10"/>
                  </a:moveTo>
                  <a:cubicBezTo>
                    <a:pt x="50" y="8"/>
                    <a:pt x="48" y="6"/>
                    <a:pt x="45" y="4"/>
                  </a:cubicBezTo>
                  <a:cubicBezTo>
                    <a:pt x="44" y="4"/>
                    <a:pt x="42" y="3"/>
                    <a:pt x="41" y="3"/>
                  </a:cubicBezTo>
                  <a:cubicBezTo>
                    <a:pt x="38" y="2"/>
                    <a:pt x="37" y="3"/>
                    <a:pt x="35" y="4"/>
                  </a:cubicBezTo>
                  <a:cubicBezTo>
                    <a:pt x="34" y="4"/>
                    <a:pt x="33" y="3"/>
                    <a:pt x="32" y="3"/>
                  </a:cubicBezTo>
                  <a:cubicBezTo>
                    <a:pt x="31" y="2"/>
                    <a:pt x="29" y="2"/>
                    <a:pt x="27" y="1"/>
                  </a:cubicBezTo>
                  <a:cubicBezTo>
                    <a:pt x="25" y="1"/>
                    <a:pt x="22" y="0"/>
                    <a:pt x="20" y="0"/>
                  </a:cubicBezTo>
                  <a:cubicBezTo>
                    <a:pt x="17" y="0"/>
                    <a:pt x="14" y="1"/>
                    <a:pt x="11" y="1"/>
                  </a:cubicBezTo>
                  <a:cubicBezTo>
                    <a:pt x="9" y="2"/>
                    <a:pt x="6" y="1"/>
                    <a:pt x="8" y="3"/>
                  </a:cubicBezTo>
                  <a:cubicBezTo>
                    <a:pt x="10" y="7"/>
                    <a:pt x="10" y="8"/>
                    <a:pt x="7" y="11"/>
                  </a:cubicBezTo>
                  <a:cubicBezTo>
                    <a:pt x="5" y="13"/>
                    <a:pt x="7" y="14"/>
                    <a:pt x="7" y="15"/>
                  </a:cubicBezTo>
                  <a:cubicBezTo>
                    <a:pt x="6" y="16"/>
                    <a:pt x="4" y="16"/>
                    <a:pt x="4" y="18"/>
                  </a:cubicBezTo>
                  <a:cubicBezTo>
                    <a:pt x="3" y="20"/>
                    <a:pt x="1" y="22"/>
                    <a:pt x="0" y="24"/>
                  </a:cubicBezTo>
                  <a:cubicBezTo>
                    <a:pt x="0" y="25"/>
                    <a:pt x="6" y="26"/>
                    <a:pt x="7" y="26"/>
                  </a:cubicBezTo>
                  <a:cubicBezTo>
                    <a:pt x="10" y="28"/>
                    <a:pt x="12" y="32"/>
                    <a:pt x="15" y="32"/>
                  </a:cubicBezTo>
                  <a:cubicBezTo>
                    <a:pt x="16" y="33"/>
                    <a:pt x="18" y="31"/>
                    <a:pt x="19" y="30"/>
                  </a:cubicBezTo>
                  <a:cubicBezTo>
                    <a:pt x="21" y="29"/>
                    <a:pt x="23" y="30"/>
                    <a:pt x="25" y="29"/>
                  </a:cubicBezTo>
                  <a:cubicBezTo>
                    <a:pt x="27" y="29"/>
                    <a:pt x="27" y="28"/>
                    <a:pt x="28" y="26"/>
                  </a:cubicBezTo>
                  <a:cubicBezTo>
                    <a:pt x="28" y="24"/>
                    <a:pt x="28" y="23"/>
                    <a:pt x="31" y="21"/>
                  </a:cubicBezTo>
                  <a:cubicBezTo>
                    <a:pt x="33" y="20"/>
                    <a:pt x="34" y="18"/>
                    <a:pt x="37" y="17"/>
                  </a:cubicBezTo>
                  <a:cubicBezTo>
                    <a:pt x="40" y="15"/>
                    <a:pt x="43" y="14"/>
                    <a:pt x="46" y="13"/>
                  </a:cubicBezTo>
                  <a:cubicBezTo>
                    <a:pt x="46" y="13"/>
                    <a:pt x="53" y="10"/>
                    <a:pt x="52" y="10"/>
                  </a:cubicBezTo>
                  <a:cubicBezTo>
                    <a:pt x="51" y="9"/>
                    <a:pt x="54" y="11"/>
                    <a:pt x="52" y="1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21" name="Freeform 577">
              <a:extLst>
                <a:ext uri="{FF2B5EF4-FFF2-40B4-BE49-F238E27FC236}">
                  <a16:creationId xmlns:a16="http://schemas.microsoft.com/office/drawing/2014/main" xmlns="" id="{9FE78F58-E272-40E8-862E-24C64382E125}"/>
                </a:ext>
              </a:extLst>
            </p:cNvPr>
            <p:cNvSpPr>
              <a:spLocks/>
            </p:cNvSpPr>
            <p:nvPr/>
          </p:nvSpPr>
          <p:spPr bwMode="auto">
            <a:xfrm>
              <a:off x="7596072" y="3758075"/>
              <a:ext cx="57256" cy="34623"/>
            </a:xfrm>
            <a:custGeom>
              <a:avLst/>
              <a:gdLst>
                <a:gd name="T0" fmla="*/ 4 w 7"/>
                <a:gd name="T1" fmla="*/ 4 h 4"/>
                <a:gd name="T2" fmla="*/ 1 w 7"/>
                <a:gd name="T3" fmla="*/ 3 h 4"/>
                <a:gd name="T4" fmla="*/ 3 w 7"/>
                <a:gd name="T5" fmla="*/ 0 h 4"/>
                <a:gd name="T6" fmla="*/ 4 w 7"/>
                <a:gd name="T7" fmla="*/ 4 h 4"/>
                <a:gd name="T8" fmla="*/ 4 w 7"/>
                <a:gd name="T9" fmla="*/ 4 h 4"/>
              </a:gdLst>
              <a:ahLst/>
              <a:cxnLst>
                <a:cxn ang="0">
                  <a:pos x="T0" y="T1"/>
                </a:cxn>
                <a:cxn ang="0">
                  <a:pos x="T2" y="T3"/>
                </a:cxn>
                <a:cxn ang="0">
                  <a:pos x="T4" y="T5"/>
                </a:cxn>
                <a:cxn ang="0">
                  <a:pos x="T6" y="T7"/>
                </a:cxn>
                <a:cxn ang="0">
                  <a:pos x="T8" y="T9"/>
                </a:cxn>
              </a:cxnLst>
              <a:rect l="0" t="0" r="r" b="b"/>
              <a:pathLst>
                <a:path w="7" h="4">
                  <a:moveTo>
                    <a:pt x="4" y="4"/>
                  </a:moveTo>
                  <a:cubicBezTo>
                    <a:pt x="3" y="4"/>
                    <a:pt x="1" y="4"/>
                    <a:pt x="1" y="3"/>
                  </a:cubicBezTo>
                  <a:cubicBezTo>
                    <a:pt x="0" y="2"/>
                    <a:pt x="3" y="0"/>
                    <a:pt x="3" y="0"/>
                  </a:cubicBezTo>
                  <a:cubicBezTo>
                    <a:pt x="6" y="0"/>
                    <a:pt x="7" y="4"/>
                    <a:pt x="4" y="4"/>
                  </a:cubicBezTo>
                  <a:cubicBezTo>
                    <a:pt x="1" y="3"/>
                    <a:pt x="6" y="4"/>
                    <a:pt x="4" y="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22" name="Freeform 578">
              <a:extLst>
                <a:ext uri="{FF2B5EF4-FFF2-40B4-BE49-F238E27FC236}">
                  <a16:creationId xmlns:a16="http://schemas.microsoft.com/office/drawing/2014/main" xmlns="" id="{4E5DE86E-565F-48BF-91B7-6D364075EDFF}"/>
                </a:ext>
              </a:extLst>
            </p:cNvPr>
            <p:cNvSpPr>
              <a:spLocks/>
            </p:cNvSpPr>
            <p:nvPr/>
          </p:nvSpPr>
          <p:spPr bwMode="auto">
            <a:xfrm>
              <a:off x="7102579" y="3605161"/>
              <a:ext cx="479859" cy="239472"/>
            </a:xfrm>
            <a:custGeom>
              <a:avLst/>
              <a:gdLst>
                <a:gd name="T0" fmla="*/ 50 w 60"/>
                <a:gd name="T1" fmla="*/ 22 h 28"/>
                <a:gd name="T2" fmla="*/ 48 w 60"/>
                <a:gd name="T3" fmla="*/ 21 h 28"/>
                <a:gd name="T4" fmla="*/ 46 w 60"/>
                <a:gd name="T5" fmla="*/ 23 h 28"/>
                <a:gd name="T6" fmla="*/ 43 w 60"/>
                <a:gd name="T7" fmla="*/ 22 h 28"/>
                <a:gd name="T8" fmla="*/ 40 w 60"/>
                <a:gd name="T9" fmla="*/ 23 h 28"/>
                <a:gd name="T10" fmla="*/ 24 w 60"/>
                <a:gd name="T11" fmla="*/ 27 h 28"/>
                <a:gd name="T12" fmla="*/ 19 w 60"/>
                <a:gd name="T13" fmla="*/ 28 h 28"/>
                <a:gd name="T14" fmla="*/ 17 w 60"/>
                <a:gd name="T15" fmla="*/ 24 h 28"/>
                <a:gd name="T16" fmla="*/ 24 w 60"/>
                <a:gd name="T17" fmla="*/ 22 h 28"/>
                <a:gd name="T18" fmla="*/ 29 w 60"/>
                <a:gd name="T19" fmla="*/ 22 h 28"/>
                <a:gd name="T20" fmla="*/ 31 w 60"/>
                <a:gd name="T21" fmla="*/ 20 h 28"/>
                <a:gd name="T22" fmla="*/ 24 w 60"/>
                <a:gd name="T23" fmla="*/ 20 h 28"/>
                <a:gd name="T24" fmla="*/ 19 w 60"/>
                <a:gd name="T25" fmla="*/ 21 h 28"/>
                <a:gd name="T26" fmla="*/ 19 w 60"/>
                <a:gd name="T27" fmla="*/ 19 h 28"/>
                <a:gd name="T28" fmla="*/ 12 w 60"/>
                <a:gd name="T29" fmla="*/ 21 h 28"/>
                <a:gd name="T30" fmla="*/ 11 w 60"/>
                <a:gd name="T31" fmla="*/ 22 h 28"/>
                <a:gd name="T32" fmla="*/ 9 w 60"/>
                <a:gd name="T33" fmla="*/ 23 h 28"/>
                <a:gd name="T34" fmla="*/ 5 w 60"/>
                <a:gd name="T35" fmla="*/ 21 h 28"/>
                <a:gd name="T36" fmla="*/ 0 w 60"/>
                <a:gd name="T37" fmla="*/ 20 h 28"/>
                <a:gd name="T38" fmla="*/ 4 w 60"/>
                <a:gd name="T39" fmla="*/ 18 h 28"/>
                <a:gd name="T40" fmla="*/ 9 w 60"/>
                <a:gd name="T41" fmla="*/ 17 h 28"/>
                <a:gd name="T42" fmla="*/ 11 w 60"/>
                <a:gd name="T43" fmla="*/ 16 h 28"/>
                <a:gd name="T44" fmla="*/ 5 w 60"/>
                <a:gd name="T45" fmla="*/ 16 h 28"/>
                <a:gd name="T46" fmla="*/ 4 w 60"/>
                <a:gd name="T47" fmla="*/ 14 h 28"/>
                <a:gd name="T48" fmla="*/ 12 w 60"/>
                <a:gd name="T49" fmla="*/ 13 h 28"/>
                <a:gd name="T50" fmla="*/ 4 w 60"/>
                <a:gd name="T51" fmla="*/ 12 h 28"/>
                <a:gd name="T52" fmla="*/ 13 w 60"/>
                <a:gd name="T53" fmla="*/ 10 h 28"/>
                <a:gd name="T54" fmla="*/ 9 w 60"/>
                <a:gd name="T55" fmla="*/ 8 h 28"/>
                <a:gd name="T56" fmla="*/ 14 w 60"/>
                <a:gd name="T57" fmla="*/ 6 h 28"/>
                <a:gd name="T58" fmla="*/ 17 w 60"/>
                <a:gd name="T59" fmla="*/ 10 h 28"/>
                <a:gd name="T60" fmla="*/ 25 w 60"/>
                <a:gd name="T61" fmla="*/ 11 h 28"/>
                <a:gd name="T62" fmla="*/ 29 w 60"/>
                <a:gd name="T63" fmla="*/ 14 h 28"/>
                <a:gd name="T64" fmla="*/ 32 w 60"/>
                <a:gd name="T65" fmla="*/ 17 h 28"/>
                <a:gd name="T66" fmla="*/ 39 w 60"/>
                <a:gd name="T67" fmla="*/ 16 h 28"/>
                <a:gd name="T68" fmla="*/ 37 w 60"/>
                <a:gd name="T69" fmla="*/ 13 h 28"/>
                <a:gd name="T70" fmla="*/ 38 w 60"/>
                <a:gd name="T71" fmla="*/ 9 h 28"/>
                <a:gd name="T72" fmla="*/ 36 w 60"/>
                <a:gd name="T73" fmla="*/ 8 h 28"/>
                <a:gd name="T74" fmla="*/ 38 w 60"/>
                <a:gd name="T75" fmla="*/ 5 h 28"/>
                <a:gd name="T76" fmla="*/ 43 w 60"/>
                <a:gd name="T77" fmla="*/ 3 h 28"/>
                <a:gd name="T78" fmla="*/ 44 w 60"/>
                <a:gd name="T79" fmla="*/ 7 h 28"/>
                <a:gd name="T80" fmla="*/ 45 w 60"/>
                <a:gd name="T81" fmla="*/ 9 h 28"/>
                <a:gd name="T82" fmla="*/ 44 w 60"/>
                <a:gd name="T83" fmla="*/ 10 h 28"/>
                <a:gd name="T84" fmla="*/ 47 w 60"/>
                <a:gd name="T85" fmla="*/ 11 h 28"/>
                <a:gd name="T86" fmla="*/ 51 w 60"/>
                <a:gd name="T87" fmla="*/ 14 h 28"/>
                <a:gd name="T88" fmla="*/ 53 w 60"/>
                <a:gd name="T89" fmla="*/ 13 h 28"/>
                <a:gd name="T90" fmla="*/ 57 w 60"/>
                <a:gd name="T91" fmla="*/ 12 h 28"/>
                <a:gd name="T92" fmla="*/ 59 w 60"/>
                <a:gd name="T93" fmla="*/ 15 h 28"/>
                <a:gd name="T94" fmla="*/ 58 w 60"/>
                <a:gd name="T95" fmla="*/ 20 h 28"/>
                <a:gd name="T96" fmla="*/ 50 w 60"/>
                <a:gd name="T97" fmla="*/ 22 h 28"/>
                <a:gd name="T98" fmla="*/ 50 w 60"/>
                <a:gd name="T99" fmla="*/ 2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0" h="28">
                  <a:moveTo>
                    <a:pt x="50" y="22"/>
                  </a:moveTo>
                  <a:cubicBezTo>
                    <a:pt x="49" y="22"/>
                    <a:pt x="49" y="21"/>
                    <a:pt x="48" y="21"/>
                  </a:cubicBezTo>
                  <a:cubicBezTo>
                    <a:pt x="48" y="21"/>
                    <a:pt x="46" y="22"/>
                    <a:pt x="46" y="23"/>
                  </a:cubicBezTo>
                  <a:cubicBezTo>
                    <a:pt x="45" y="23"/>
                    <a:pt x="44" y="23"/>
                    <a:pt x="43" y="22"/>
                  </a:cubicBezTo>
                  <a:cubicBezTo>
                    <a:pt x="42" y="22"/>
                    <a:pt x="41" y="22"/>
                    <a:pt x="40" y="23"/>
                  </a:cubicBezTo>
                  <a:cubicBezTo>
                    <a:pt x="35" y="25"/>
                    <a:pt x="30" y="26"/>
                    <a:pt x="24" y="27"/>
                  </a:cubicBezTo>
                  <a:cubicBezTo>
                    <a:pt x="23" y="27"/>
                    <a:pt x="20" y="28"/>
                    <a:pt x="19" y="28"/>
                  </a:cubicBezTo>
                  <a:cubicBezTo>
                    <a:pt x="17" y="27"/>
                    <a:pt x="13" y="26"/>
                    <a:pt x="17" y="24"/>
                  </a:cubicBezTo>
                  <a:cubicBezTo>
                    <a:pt x="19" y="24"/>
                    <a:pt x="22" y="22"/>
                    <a:pt x="24" y="22"/>
                  </a:cubicBezTo>
                  <a:cubicBezTo>
                    <a:pt x="26" y="22"/>
                    <a:pt x="28" y="22"/>
                    <a:pt x="29" y="22"/>
                  </a:cubicBezTo>
                  <a:cubicBezTo>
                    <a:pt x="29" y="22"/>
                    <a:pt x="32" y="20"/>
                    <a:pt x="31" y="20"/>
                  </a:cubicBezTo>
                  <a:cubicBezTo>
                    <a:pt x="30" y="19"/>
                    <a:pt x="25" y="20"/>
                    <a:pt x="24" y="20"/>
                  </a:cubicBezTo>
                  <a:cubicBezTo>
                    <a:pt x="22" y="21"/>
                    <a:pt x="21" y="21"/>
                    <a:pt x="19" y="21"/>
                  </a:cubicBezTo>
                  <a:cubicBezTo>
                    <a:pt x="17" y="21"/>
                    <a:pt x="19" y="20"/>
                    <a:pt x="19" y="19"/>
                  </a:cubicBezTo>
                  <a:cubicBezTo>
                    <a:pt x="19" y="16"/>
                    <a:pt x="13" y="21"/>
                    <a:pt x="12" y="21"/>
                  </a:cubicBezTo>
                  <a:cubicBezTo>
                    <a:pt x="12" y="21"/>
                    <a:pt x="11" y="22"/>
                    <a:pt x="11" y="22"/>
                  </a:cubicBezTo>
                  <a:cubicBezTo>
                    <a:pt x="9" y="20"/>
                    <a:pt x="9" y="22"/>
                    <a:pt x="9" y="23"/>
                  </a:cubicBezTo>
                  <a:cubicBezTo>
                    <a:pt x="9" y="23"/>
                    <a:pt x="6" y="21"/>
                    <a:pt x="5" y="21"/>
                  </a:cubicBezTo>
                  <a:cubicBezTo>
                    <a:pt x="4" y="21"/>
                    <a:pt x="0" y="22"/>
                    <a:pt x="0" y="20"/>
                  </a:cubicBezTo>
                  <a:cubicBezTo>
                    <a:pt x="0" y="18"/>
                    <a:pt x="2" y="19"/>
                    <a:pt x="4" y="18"/>
                  </a:cubicBezTo>
                  <a:cubicBezTo>
                    <a:pt x="6" y="18"/>
                    <a:pt x="8" y="18"/>
                    <a:pt x="9" y="17"/>
                  </a:cubicBezTo>
                  <a:cubicBezTo>
                    <a:pt x="9" y="17"/>
                    <a:pt x="12" y="16"/>
                    <a:pt x="11" y="16"/>
                  </a:cubicBezTo>
                  <a:cubicBezTo>
                    <a:pt x="9" y="15"/>
                    <a:pt x="6" y="16"/>
                    <a:pt x="5" y="16"/>
                  </a:cubicBezTo>
                  <a:cubicBezTo>
                    <a:pt x="2" y="16"/>
                    <a:pt x="0" y="14"/>
                    <a:pt x="4" y="14"/>
                  </a:cubicBezTo>
                  <a:cubicBezTo>
                    <a:pt x="6" y="14"/>
                    <a:pt x="10" y="13"/>
                    <a:pt x="12" y="13"/>
                  </a:cubicBezTo>
                  <a:cubicBezTo>
                    <a:pt x="11" y="13"/>
                    <a:pt x="4" y="14"/>
                    <a:pt x="4" y="12"/>
                  </a:cubicBezTo>
                  <a:cubicBezTo>
                    <a:pt x="3" y="10"/>
                    <a:pt x="12" y="11"/>
                    <a:pt x="13" y="10"/>
                  </a:cubicBezTo>
                  <a:cubicBezTo>
                    <a:pt x="13" y="10"/>
                    <a:pt x="9" y="9"/>
                    <a:pt x="9" y="8"/>
                  </a:cubicBezTo>
                  <a:cubicBezTo>
                    <a:pt x="8" y="7"/>
                    <a:pt x="14" y="6"/>
                    <a:pt x="14" y="6"/>
                  </a:cubicBezTo>
                  <a:cubicBezTo>
                    <a:pt x="17" y="6"/>
                    <a:pt x="15" y="10"/>
                    <a:pt x="17" y="10"/>
                  </a:cubicBezTo>
                  <a:cubicBezTo>
                    <a:pt x="20" y="10"/>
                    <a:pt x="22" y="10"/>
                    <a:pt x="25" y="11"/>
                  </a:cubicBezTo>
                  <a:cubicBezTo>
                    <a:pt x="26" y="12"/>
                    <a:pt x="28" y="13"/>
                    <a:pt x="29" y="14"/>
                  </a:cubicBezTo>
                  <a:cubicBezTo>
                    <a:pt x="31" y="16"/>
                    <a:pt x="30" y="17"/>
                    <a:pt x="32" y="17"/>
                  </a:cubicBezTo>
                  <a:cubicBezTo>
                    <a:pt x="35" y="17"/>
                    <a:pt x="37" y="17"/>
                    <a:pt x="39" y="16"/>
                  </a:cubicBezTo>
                  <a:cubicBezTo>
                    <a:pt x="43" y="15"/>
                    <a:pt x="37" y="14"/>
                    <a:pt x="37" y="13"/>
                  </a:cubicBezTo>
                  <a:cubicBezTo>
                    <a:pt x="37" y="13"/>
                    <a:pt x="45" y="12"/>
                    <a:pt x="38" y="9"/>
                  </a:cubicBezTo>
                  <a:cubicBezTo>
                    <a:pt x="37" y="9"/>
                    <a:pt x="35" y="9"/>
                    <a:pt x="36" y="8"/>
                  </a:cubicBezTo>
                  <a:cubicBezTo>
                    <a:pt x="37" y="7"/>
                    <a:pt x="38" y="6"/>
                    <a:pt x="38" y="5"/>
                  </a:cubicBezTo>
                  <a:cubicBezTo>
                    <a:pt x="39" y="4"/>
                    <a:pt x="43" y="0"/>
                    <a:pt x="43" y="3"/>
                  </a:cubicBezTo>
                  <a:cubicBezTo>
                    <a:pt x="43" y="4"/>
                    <a:pt x="44" y="5"/>
                    <a:pt x="44" y="7"/>
                  </a:cubicBezTo>
                  <a:cubicBezTo>
                    <a:pt x="45" y="7"/>
                    <a:pt x="45" y="8"/>
                    <a:pt x="45" y="9"/>
                  </a:cubicBezTo>
                  <a:cubicBezTo>
                    <a:pt x="46" y="10"/>
                    <a:pt x="44" y="9"/>
                    <a:pt x="44" y="10"/>
                  </a:cubicBezTo>
                  <a:cubicBezTo>
                    <a:pt x="44" y="12"/>
                    <a:pt x="47" y="10"/>
                    <a:pt x="47" y="11"/>
                  </a:cubicBezTo>
                  <a:cubicBezTo>
                    <a:pt x="47" y="13"/>
                    <a:pt x="50" y="14"/>
                    <a:pt x="51" y="14"/>
                  </a:cubicBezTo>
                  <a:cubicBezTo>
                    <a:pt x="53" y="14"/>
                    <a:pt x="53" y="15"/>
                    <a:pt x="53" y="13"/>
                  </a:cubicBezTo>
                  <a:cubicBezTo>
                    <a:pt x="53" y="11"/>
                    <a:pt x="55" y="11"/>
                    <a:pt x="57" y="12"/>
                  </a:cubicBezTo>
                  <a:cubicBezTo>
                    <a:pt x="58" y="12"/>
                    <a:pt x="60" y="14"/>
                    <a:pt x="59" y="15"/>
                  </a:cubicBezTo>
                  <a:cubicBezTo>
                    <a:pt x="59" y="16"/>
                    <a:pt x="58" y="19"/>
                    <a:pt x="58" y="20"/>
                  </a:cubicBezTo>
                  <a:cubicBezTo>
                    <a:pt x="57" y="21"/>
                    <a:pt x="51" y="22"/>
                    <a:pt x="50" y="22"/>
                  </a:cubicBezTo>
                  <a:cubicBezTo>
                    <a:pt x="48" y="21"/>
                    <a:pt x="51" y="22"/>
                    <a:pt x="50" y="2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23" name="Freeform 579">
              <a:extLst>
                <a:ext uri="{FF2B5EF4-FFF2-40B4-BE49-F238E27FC236}">
                  <a16:creationId xmlns:a16="http://schemas.microsoft.com/office/drawing/2014/main" xmlns="" id="{59F4BE6D-B610-49D5-B5C2-6E475B45AAFF}"/>
                </a:ext>
              </a:extLst>
            </p:cNvPr>
            <p:cNvSpPr>
              <a:spLocks/>
            </p:cNvSpPr>
            <p:nvPr/>
          </p:nvSpPr>
          <p:spPr bwMode="auto">
            <a:xfrm>
              <a:off x="7020784" y="3700373"/>
              <a:ext cx="81794" cy="57704"/>
            </a:xfrm>
            <a:custGeom>
              <a:avLst/>
              <a:gdLst>
                <a:gd name="T0" fmla="*/ 9 w 10"/>
                <a:gd name="T1" fmla="*/ 1 h 7"/>
                <a:gd name="T2" fmla="*/ 0 w 10"/>
                <a:gd name="T3" fmla="*/ 5 h 7"/>
                <a:gd name="T4" fmla="*/ 6 w 10"/>
                <a:gd name="T5" fmla="*/ 5 h 7"/>
                <a:gd name="T6" fmla="*/ 9 w 10"/>
                <a:gd name="T7" fmla="*/ 1 h 7"/>
                <a:gd name="T8" fmla="*/ 9 w 10"/>
                <a:gd name="T9" fmla="*/ 1 h 7"/>
              </a:gdLst>
              <a:ahLst/>
              <a:cxnLst>
                <a:cxn ang="0">
                  <a:pos x="T0" y="T1"/>
                </a:cxn>
                <a:cxn ang="0">
                  <a:pos x="T2" y="T3"/>
                </a:cxn>
                <a:cxn ang="0">
                  <a:pos x="T4" y="T5"/>
                </a:cxn>
                <a:cxn ang="0">
                  <a:pos x="T6" y="T7"/>
                </a:cxn>
                <a:cxn ang="0">
                  <a:pos x="T8" y="T9"/>
                </a:cxn>
              </a:cxnLst>
              <a:rect l="0" t="0" r="r" b="b"/>
              <a:pathLst>
                <a:path w="10" h="7">
                  <a:moveTo>
                    <a:pt x="9" y="1"/>
                  </a:moveTo>
                  <a:cubicBezTo>
                    <a:pt x="8" y="1"/>
                    <a:pt x="0" y="5"/>
                    <a:pt x="0" y="5"/>
                  </a:cubicBezTo>
                  <a:cubicBezTo>
                    <a:pt x="2" y="6"/>
                    <a:pt x="5" y="7"/>
                    <a:pt x="6" y="5"/>
                  </a:cubicBezTo>
                  <a:cubicBezTo>
                    <a:pt x="7" y="4"/>
                    <a:pt x="9" y="0"/>
                    <a:pt x="9" y="1"/>
                  </a:cubicBezTo>
                  <a:cubicBezTo>
                    <a:pt x="7" y="1"/>
                    <a:pt x="10" y="0"/>
                    <a:pt x="9"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24" name="Freeform 580">
              <a:extLst>
                <a:ext uri="{FF2B5EF4-FFF2-40B4-BE49-F238E27FC236}">
                  <a16:creationId xmlns:a16="http://schemas.microsoft.com/office/drawing/2014/main" xmlns="" id="{2F095F1E-E5B8-4EC0-AAE4-A13764649467}"/>
                </a:ext>
              </a:extLst>
            </p:cNvPr>
            <p:cNvSpPr>
              <a:spLocks/>
            </p:cNvSpPr>
            <p:nvPr/>
          </p:nvSpPr>
          <p:spPr bwMode="auto">
            <a:xfrm>
              <a:off x="6879008" y="3573425"/>
              <a:ext cx="294460" cy="144262"/>
            </a:xfrm>
            <a:custGeom>
              <a:avLst/>
              <a:gdLst>
                <a:gd name="T0" fmla="*/ 30 w 37"/>
                <a:gd name="T1" fmla="*/ 12 h 17"/>
                <a:gd name="T2" fmla="*/ 27 w 37"/>
                <a:gd name="T3" fmla="*/ 13 h 17"/>
                <a:gd name="T4" fmla="*/ 26 w 37"/>
                <a:gd name="T5" fmla="*/ 10 h 17"/>
                <a:gd name="T6" fmla="*/ 23 w 37"/>
                <a:gd name="T7" fmla="*/ 8 h 17"/>
                <a:gd name="T8" fmla="*/ 22 w 37"/>
                <a:gd name="T9" fmla="*/ 10 h 17"/>
                <a:gd name="T10" fmla="*/ 21 w 37"/>
                <a:gd name="T11" fmla="*/ 9 h 17"/>
                <a:gd name="T12" fmla="*/ 20 w 37"/>
                <a:gd name="T13" fmla="*/ 13 h 17"/>
                <a:gd name="T14" fmla="*/ 17 w 37"/>
                <a:gd name="T15" fmla="*/ 14 h 17"/>
                <a:gd name="T16" fmla="*/ 16 w 37"/>
                <a:gd name="T17" fmla="*/ 16 h 17"/>
                <a:gd name="T18" fmla="*/ 12 w 37"/>
                <a:gd name="T19" fmla="*/ 17 h 17"/>
                <a:gd name="T20" fmla="*/ 10 w 37"/>
                <a:gd name="T21" fmla="*/ 15 h 17"/>
                <a:gd name="T22" fmla="*/ 5 w 37"/>
                <a:gd name="T23" fmla="*/ 16 h 17"/>
                <a:gd name="T24" fmla="*/ 1 w 37"/>
                <a:gd name="T25" fmla="*/ 17 h 17"/>
                <a:gd name="T26" fmla="*/ 2 w 37"/>
                <a:gd name="T27" fmla="*/ 13 h 17"/>
                <a:gd name="T28" fmla="*/ 0 w 37"/>
                <a:gd name="T29" fmla="*/ 14 h 17"/>
                <a:gd name="T30" fmla="*/ 6 w 37"/>
                <a:gd name="T31" fmla="*/ 12 h 17"/>
                <a:gd name="T32" fmla="*/ 9 w 37"/>
                <a:gd name="T33" fmla="*/ 10 h 17"/>
                <a:gd name="T34" fmla="*/ 13 w 37"/>
                <a:gd name="T35" fmla="*/ 7 h 17"/>
                <a:gd name="T36" fmla="*/ 18 w 37"/>
                <a:gd name="T37" fmla="*/ 3 h 17"/>
                <a:gd name="T38" fmla="*/ 24 w 37"/>
                <a:gd name="T39" fmla="*/ 3 h 17"/>
                <a:gd name="T40" fmla="*/ 30 w 37"/>
                <a:gd name="T41" fmla="*/ 3 h 17"/>
                <a:gd name="T42" fmla="*/ 32 w 37"/>
                <a:gd name="T43" fmla="*/ 0 h 17"/>
                <a:gd name="T44" fmla="*/ 36 w 37"/>
                <a:gd name="T45" fmla="*/ 2 h 17"/>
                <a:gd name="T46" fmla="*/ 34 w 37"/>
                <a:gd name="T47" fmla="*/ 4 h 17"/>
                <a:gd name="T48" fmla="*/ 34 w 37"/>
                <a:gd name="T49" fmla="*/ 7 h 17"/>
                <a:gd name="T50" fmla="*/ 35 w 37"/>
                <a:gd name="T51" fmla="*/ 9 h 17"/>
                <a:gd name="T52" fmla="*/ 31 w 37"/>
                <a:gd name="T53" fmla="*/ 10 h 17"/>
                <a:gd name="T54" fmla="*/ 30 w 37"/>
                <a:gd name="T55" fmla="*/ 12 h 17"/>
                <a:gd name="T56" fmla="*/ 30 w 37"/>
                <a:gd name="T57" fmla="*/ 1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7" h="17">
                  <a:moveTo>
                    <a:pt x="30" y="12"/>
                  </a:moveTo>
                  <a:cubicBezTo>
                    <a:pt x="29" y="13"/>
                    <a:pt x="27" y="13"/>
                    <a:pt x="27" y="13"/>
                  </a:cubicBezTo>
                  <a:cubicBezTo>
                    <a:pt x="24" y="13"/>
                    <a:pt x="25" y="11"/>
                    <a:pt x="26" y="10"/>
                  </a:cubicBezTo>
                  <a:cubicBezTo>
                    <a:pt x="27" y="8"/>
                    <a:pt x="24" y="7"/>
                    <a:pt x="23" y="8"/>
                  </a:cubicBezTo>
                  <a:cubicBezTo>
                    <a:pt x="23" y="9"/>
                    <a:pt x="23" y="10"/>
                    <a:pt x="22" y="10"/>
                  </a:cubicBezTo>
                  <a:cubicBezTo>
                    <a:pt x="22" y="10"/>
                    <a:pt x="21" y="10"/>
                    <a:pt x="21" y="9"/>
                  </a:cubicBezTo>
                  <a:cubicBezTo>
                    <a:pt x="20" y="10"/>
                    <a:pt x="21" y="12"/>
                    <a:pt x="20" y="13"/>
                  </a:cubicBezTo>
                  <a:cubicBezTo>
                    <a:pt x="19" y="15"/>
                    <a:pt x="18" y="13"/>
                    <a:pt x="17" y="14"/>
                  </a:cubicBezTo>
                  <a:cubicBezTo>
                    <a:pt x="16" y="14"/>
                    <a:pt x="17" y="16"/>
                    <a:pt x="16" y="16"/>
                  </a:cubicBezTo>
                  <a:cubicBezTo>
                    <a:pt x="16" y="17"/>
                    <a:pt x="13" y="17"/>
                    <a:pt x="12" y="17"/>
                  </a:cubicBezTo>
                  <a:cubicBezTo>
                    <a:pt x="11" y="16"/>
                    <a:pt x="11" y="14"/>
                    <a:pt x="10" y="15"/>
                  </a:cubicBezTo>
                  <a:cubicBezTo>
                    <a:pt x="8" y="16"/>
                    <a:pt x="7" y="16"/>
                    <a:pt x="5" y="16"/>
                  </a:cubicBezTo>
                  <a:cubicBezTo>
                    <a:pt x="4" y="16"/>
                    <a:pt x="2" y="17"/>
                    <a:pt x="1" y="17"/>
                  </a:cubicBezTo>
                  <a:cubicBezTo>
                    <a:pt x="0" y="17"/>
                    <a:pt x="3" y="14"/>
                    <a:pt x="2" y="13"/>
                  </a:cubicBezTo>
                  <a:cubicBezTo>
                    <a:pt x="2" y="13"/>
                    <a:pt x="1" y="14"/>
                    <a:pt x="0" y="14"/>
                  </a:cubicBezTo>
                  <a:cubicBezTo>
                    <a:pt x="0" y="13"/>
                    <a:pt x="5" y="12"/>
                    <a:pt x="6" y="12"/>
                  </a:cubicBezTo>
                  <a:cubicBezTo>
                    <a:pt x="8" y="12"/>
                    <a:pt x="8" y="11"/>
                    <a:pt x="9" y="10"/>
                  </a:cubicBezTo>
                  <a:cubicBezTo>
                    <a:pt x="11" y="8"/>
                    <a:pt x="12" y="8"/>
                    <a:pt x="13" y="7"/>
                  </a:cubicBezTo>
                  <a:cubicBezTo>
                    <a:pt x="15" y="5"/>
                    <a:pt x="16" y="3"/>
                    <a:pt x="18" y="3"/>
                  </a:cubicBezTo>
                  <a:cubicBezTo>
                    <a:pt x="20" y="2"/>
                    <a:pt x="22" y="2"/>
                    <a:pt x="24" y="3"/>
                  </a:cubicBezTo>
                  <a:cubicBezTo>
                    <a:pt x="26" y="3"/>
                    <a:pt x="29" y="4"/>
                    <a:pt x="30" y="3"/>
                  </a:cubicBezTo>
                  <a:cubicBezTo>
                    <a:pt x="31" y="2"/>
                    <a:pt x="30" y="0"/>
                    <a:pt x="32" y="0"/>
                  </a:cubicBezTo>
                  <a:cubicBezTo>
                    <a:pt x="32" y="0"/>
                    <a:pt x="36" y="1"/>
                    <a:pt x="36" y="2"/>
                  </a:cubicBezTo>
                  <a:cubicBezTo>
                    <a:pt x="37" y="2"/>
                    <a:pt x="34" y="3"/>
                    <a:pt x="34" y="4"/>
                  </a:cubicBezTo>
                  <a:cubicBezTo>
                    <a:pt x="34" y="5"/>
                    <a:pt x="37" y="6"/>
                    <a:pt x="34" y="7"/>
                  </a:cubicBezTo>
                  <a:cubicBezTo>
                    <a:pt x="33" y="8"/>
                    <a:pt x="36" y="9"/>
                    <a:pt x="35" y="9"/>
                  </a:cubicBezTo>
                  <a:cubicBezTo>
                    <a:pt x="33" y="10"/>
                    <a:pt x="32" y="10"/>
                    <a:pt x="31" y="10"/>
                  </a:cubicBezTo>
                  <a:cubicBezTo>
                    <a:pt x="31" y="11"/>
                    <a:pt x="31" y="11"/>
                    <a:pt x="30" y="12"/>
                  </a:cubicBezTo>
                  <a:cubicBezTo>
                    <a:pt x="29" y="13"/>
                    <a:pt x="31" y="11"/>
                    <a:pt x="30" y="1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25" name="Freeform 581">
              <a:extLst>
                <a:ext uri="{FF2B5EF4-FFF2-40B4-BE49-F238E27FC236}">
                  <a16:creationId xmlns:a16="http://schemas.microsoft.com/office/drawing/2014/main" xmlns="" id="{6A740662-07F8-4E64-8A2F-1EA4D63F9B58}"/>
                </a:ext>
              </a:extLst>
            </p:cNvPr>
            <p:cNvSpPr>
              <a:spLocks/>
            </p:cNvSpPr>
            <p:nvPr/>
          </p:nvSpPr>
          <p:spPr bwMode="auto">
            <a:xfrm>
              <a:off x="7198007" y="3631125"/>
              <a:ext cx="62708" cy="17312"/>
            </a:xfrm>
            <a:custGeom>
              <a:avLst/>
              <a:gdLst>
                <a:gd name="T0" fmla="*/ 6 w 8"/>
                <a:gd name="T1" fmla="*/ 2 h 2"/>
                <a:gd name="T2" fmla="*/ 3 w 8"/>
                <a:gd name="T3" fmla="*/ 0 h 2"/>
                <a:gd name="T4" fmla="*/ 6 w 8"/>
                <a:gd name="T5" fmla="*/ 2 h 2"/>
              </a:gdLst>
              <a:ahLst/>
              <a:cxnLst>
                <a:cxn ang="0">
                  <a:pos x="T0" y="T1"/>
                </a:cxn>
                <a:cxn ang="0">
                  <a:pos x="T2" y="T3"/>
                </a:cxn>
                <a:cxn ang="0">
                  <a:pos x="T4" y="T5"/>
                </a:cxn>
              </a:cxnLst>
              <a:rect l="0" t="0" r="r" b="b"/>
              <a:pathLst>
                <a:path w="8" h="2">
                  <a:moveTo>
                    <a:pt x="6" y="2"/>
                  </a:moveTo>
                  <a:cubicBezTo>
                    <a:pt x="4" y="2"/>
                    <a:pt x="0" y="1"/>
                    <a:pt x="3" y="0"/>
                  </a:cubicBezTo>
                  <a:cubicBezTo>
                    <a:pt x="5" y="0"/>
                    <a:pt x="8" y="2"/>
                    <a:pt x="6"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26" name="Freeform 582">
              <a:extLst>
                <a:ext uri="{FF2B5EF4-FFF2-40B4-BE49-F238E27FC236}">
                  <a16:creationId xmlns:a16="http://schemas.microsoft.com/office/drawing/2014/main" xmlns="" id="{E1C0E41F-9140-437E-9F84-00C563BB8314}"/>
                </a:ext>
              </a:extLst>
            </p:cNvPr>
            <p:cNvSpPr>
              <a:spLocks/>
            </p:cNvSpPr>
            <p:nvPr/>
          </p:nvSpPr>
          <p:spPr bwMode="auto">
            <a:xfrm>
              <a:off x="7252536" y="3512836"/>
              <a:ext cx="169042" cy="83670"/>
            </a:xfrm>
            <a:custGeom>
              <a:avLst/>
              <a:gdLst>
                <a:gd name="T0" fmla="*/ 7 w 21"/>
                <a:gd name="T1" fmla="*/ 9 h 10"/>
                <a:gd name="T2" fmla="*/ 2 w 21"/>
                <a:gd name="T3" fmla="*/ 4 h 10"/>
                <a:gd name="T4" fmla="*/ 9 w 21"/>
                <a:gd name="T5" fmla="*/ 2 h 10"/>
                <a:gd name="T6" fmla="*/ 17 w 21"/>
                <a:gd name="T7" fmla="*/ 0 h 10"/>
                <a:gd name="T8" fmla="*/ 19 w 21"/>
                <a:gd name="T9" fmla="*/ 2 h 10"/>
                <a:gd name="T10" fmla="*/ 14 w 21"/>
                <a:gd name="T11" fmla="*/ 4 h 10"/>
                <a:gd name="T12" fmla="*/ 15 w 21"/>
                <a:gd name="T13" fmla="*/ 7 h 10"/>
                <a:gd name="T14" fmla="*/ 7 w 21"/>
                <a:gd name="T15" fmla="*/ 9 h 10"/>
                <a:gd name="T16" fmla="*/ 7 w 21"/>
                <a:gd name="T17"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0">
                  <a:moveTo>
                    <a:pt x="7" y="9"/>
                  </a:moveTo>
                  <a:cubicBezTo>
                    <a:pt x="6" y="9"/>
                    <a:pt x="0" y="6"/>
                    <a:pt x="2" y="4"/>
                  </a:cubicBezTo>
                  <a:cubicBezTo>
                    <a:pt x="4" y="2"/>
                    <a:pt x="7" y="2"/>
                    <a:pt x="9" y="2"/>
                  </a:cubicBezTo>
                  <a:cubicBezTo>
                    <a:pt x="12" y="1"/>
                    <a:pt x="15" y="0"/>
                    <a:pt x="17" y="0"/>
                  </a:cubicBezTo>
                  <a:cubicBezTo>
                    <a:pt x="18" y="0"/>
                    <a:pt x="21" y="1"/>
                    <a:pt x="19" y="2"/>
                  </a:cubicBezTo>
                  <a:cubicBezTo>
                    <a:pt x="18" y="3"/>
                    <a:pt x="15" y="2"/>
                    <a:pt x="14" y="4"/>
                  </a:cubicBezTo>
                  <a:cubicBezTo>
                    <a:pt x="14" y="4"/>
                    <a:pt x="19" y="6"/>
                    <a:pt x="15" y="7"/>
                  </a:cubicBezTo>
                  <a:cubicBezTo>
                    <a:pt x="13" y="8"/>
                    <a:pt x="10" y="10"/>
                    <a:pt x="7" y="9"/>
                  </a:cubicBezTo>
                  <a:cubicBezTo>
                    <a:pt x="5" y="9"/>
                    <a:pt x="9" y="10"/>
                    <a:pt x="7" y="9"/>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27" name="Freeform 583">
              <a:extLst>
                <a:ext uri="{FF2B5EF4-FFF2-40B4-BE49-F238E27FC236}">
                  <a16:creationId xmlns:a16="http://schemas.microsoft.com/office/drawing/2014/main" xmlns="" id="{D7CB6FA1-E399-4B1F-A61F-C793A82611F3}"/>
                </a:ext>
              </a:extLst>
            </p:cNvPr>
            <p:cNvSpPr>
              <a:spLocks/>
            </p:cNvSpPr>
            <p:nvPr/>
          </p:nvSpPr>
          <p:spPr bwMode="auto">
            <a:xfrm>
              <a:off x="7181647" y="3530145"/>
              <a:ext cx="62708" cy="34623"/>
            </a:xfrm>
            <a:custGeom>
              <a:avLst/>
              <a:gdLst>
                <a:gd name="T0" fmla="*/ 6 w 8"/>
                <a:gd name="T1" fmla="*/ 4 h 4"/>
                <a:gd name="T2" fmla="*/ 3 w 8"/>
                <a:gd name="T3" fmla="*/ 0 h 4"/>
                <a:gd name="T4" fmla="*/ 6 w 8"/>
                <a:gd name="T5" fmla="*/ 4 h 4"/>
              </a:gdLst>
              <a:ahLst/>
              <a:cxnLst>
                <a:cxn ang="0">
                  <a:pos x="T0" y="T1"/>
                </a:cxn>
                <a:cxn ang="0">
                  <a:pos x="T2" y="T3"/>
                </a:cxn>
                <a:cxn ang="0">
                  <a:pos x="T4" y="T5"/>
                </a:cxn>
              </a:cxnLst>
              <a:rect l="0" t="0" r="r" b="b"/>
              <a:pathLst>
                <a:path w="8" h="4">
                  <a:moveTo>
                    <a:pt x="6" y="4"/>
                  </a:moveTo>
                  <a:cubicBezTo>
                    <a:pt x="4" y="4"/>
                    <a:pt x="0" y="0"/>
                    <a:pt x="3" y="0"/>
                  </a:cubicBezTo>
                  <a:cubicBezTo>
                    <a:pt x="6" y="0"/>
                    <a:pt x="8" y="3"/>
                    <a:pt x="6" y="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28" name="Freeform 584">
              <a:extLst>
                <a:ext uri="{FF2B5EF4-FFF2-40B4-BE49-F238E27FC236}">
                  <a16:creationId xmlns:a16="http://schemas.microsoft.com/office/drawing/2014/main" xmlns="" id="{866237AD-C5D5-4E5C-B671-DB082A8E26E5}"/>
                </a:ext>
              </a:extLst>
            </p:cNvPr>
            <p:cNvSpPr>
              <a:spLocks/>
            </p:cNvSpPr>
            <p:nvPr/>
          </p:nvSpPr>
          <p:spPr bwMode="auto">
            <a:xfrm>
              <a:off x="7268895" y="3452244"/>
              <a:ext cx="169042" cy="60589"/>
            </a:xfrm>
            <a:custGeom>
              <a:avLst/>
              <a:gdLst>
                <a:gd name="T0" fmla="*/ 1 w 21"/>
                <a:gd name="T1" fmla="*/ 5 h 7"/>
                <a:gd name="T2" fmla="*/ 4 w 21"/>
                <a:gd name="T3" fmla="*/ 4 h 7"/>
                <a:gd name="T4" fmla="*/ 9 w 21"/>
                <a:gd name="T5" fmla="*/ 1 h 7"/>
                <a:gd name="T6" fmla="*/ 18 w 21"/>
                <a:gd name="T7" fmla="*/ 3 h 7"/>
                <a:gd name="T8" fmla="*/ 11 w 21"/>
                <a:gd name="T9" fmla="*/ 6 h 7"/>
                <a:gd name="T10" fmla="*/ 6 w 21"/>
                <a:gd name="T11" fmla="*/ 6 h 7"/>
                <a:gd name="T12" fmla="*/ 1 w 21"/>
                <a:gd name="T13" fmla="*/ 5 h 7"/>
                <a:gd name="T14" fmla="*/ 1 w 21"/>
                <a:gd name="T15" fmla="*/ 5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7">
                  <a:moveTo>
                    <a:pt x="1" y="5"/>
                  </a:moveTo>
                  <a:cubicBezTo>
                    <a:pt x="0" y="5"/>
                    <a:pt x="3" y="4"/>
                    <a:pt x="4" y="4"/>
                  </a:cubicBezTo>
                  <a:cubicBezTo>
                    <a:pt x="6" y="3"/>
                    <a:pt x="7" y="2"/>
                    <a:pt x="9" y="1"/>
                  </a:cubicBezTo>
                  <a:cubicBezTo>
                    <a:pt x="12" y="0"/>
                    <a:pt x="15" y="1"/>
                    <a:pt x="18" y="3"/>
                  </a:cubicBezTo>
                  <a:cubicBezTo>
                    <a:pt x="21" y="6"/>
                    <a:pt x="12" y="6"/>
                    <a:pt x="11" y="6"/>
                  </a:cubicBezTo>
                  <a:cubicBezTo>
                    <a:pt x="9" y="6"/>
                    <a:pt x="8" y="7"/>
                    <a:pt x="6" y="6"/>
                  </a:cubicBezTo>
                  <a:cubicBezTo>
                    <a:pt x="4" y="5"/>
                    <a:pt x="2" y="6"/>
                    <a:pt x="1" y="5"/>
                  </a:cubicBezTo>
                  <a:cubicBezTo>
                    <a:pt x="0" y="4"/>
                    <a:pt x="2" y="6"/>
                    <a:pt x="1" y="5"/>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29" name="Freeform 585">
              <a:extLst>
                <a:ext uri="{FF2B5EF4-FFF2-40B4-BE49-F238E27FC236}">
                  <a16:creationId xmlns:a16="http://schemas.microsoft.com/office/drawing/2014/main" xmlns="" id="{EEA2D206-6F79-478E-8A98-55BFB659198B}"/>
                </a:ext>
              </a:extLst>
            </p:cNvPr>
            <p:cNvSpPr>
              <a:spLocks/>
            </p:cNvSpPr>
            <p:nvPr/>
          </p:nvSpPr>
          <p:spPr bwMode="auto">
            <a:xfrm>
              <a:off x="7677865" y="3631125"/>
              <a:ext cx="223570" cy="161574"/>
            </a:xfrm>
            <a:custGeom>
              <a:avLst/>
              <a:gdLst>
                <a:gd name="T0" fmla="*/ 22 w 28"/>
                <a:gd name="T1" fmla="*/ 19 h 19"/>
                <a:gd name="T2" fmla="*/ 15 w 28"/>
                <a:gd name="T3" fmla="*/ 19 h 19"/>
                <a:gd name="T4" fmla="*/ 15 w 28"/>
                <a:gd name="T5" fmla="*/ 17 h 19"/>
                <a:gd name="T6" fmla="*/ 12 w 28"/>
                <a:gd name="T7" fmla="*/ 15 h 19"/>
                <a:gd name="T8" fmla="*/ 17 w 28"/>
                <a:gd name="T9" fmla="*/ 13 h 19"/>
                <a:gd name="T10" fmla="*/ 16 w 28"/>
                <a:gd name="T11" fmla="*/ 12 h 19"/>
                <a:gd name="T12" fmla="*/ 9 w 28"/>
                <a:gd name="T13" fmla="*/ 13 h 19"/>
                <a:gd name="T14" fmla="*/ 2 w 28"/>
                <a:gd name="T15" fmla="*/ 13 h 19"/>
                <a:gd name="T16" fmla="*/ 1 w 28"/>
                <a:gd name="T17" fmla="*/ 12 h 19"/>
                <a:gd name="T18" fmla="*/ 7 w 28"/>
                <a:gd name="T19" fmla="*/ 10 h 19"/>
                <a:gd name="T20" fmla="*/ 4 w 28"/>
                <a:gd name="T21" fmla="*/ 8 h 19"/>
                <a:gd name="T22" fmla="*/ 7 w 28"/>
                <a:gd name="T23" fmla="*/ 6 h 19"/>
                <a:gd name="T24" fmla="*/ 3 w 28"/>
                <a:gd name="T25" fmla="*/ 6 h 19"/>
                <a:gd name="T26" fmla="*/ 7 w 28"/>
                <a:gd name="T27" fmla="*/ 4 h 19"/>
                <a:gd name="T28" fmla="*/ 13 w 28"/>
                <a:gd name="T29" fmla="*/ 8 h 19"/>
                <a:gd name="T30" fmla="*/ 16 w 28"/>
                <a:gd name="T31" fmla="*/ 9 h 19"/>
                <a:gd name="T32" fmla="*/ 13 w 28"/>
                <a:gd name="T33" fmla="*/ 7 h 19"/>
                <a:gd name="T34" fmla="*/ 14 w 28"/>
                <a:gd name="T35" fmla="*/ 5 h 19"/>
                <a:gd name="T36" fmla="*/ 11 w 28"/>
                <a:gd name="T37" fmla="*/ 4 h 19"/>
                <a:gd name="T38" fmla="*/ 11 w 28"/>
                <a:gd name="T39" fmla="*/ 2 h 19"/>
                <a:gd name="T40" fmla="*/ 7 w 28"/>
                <a:gd name="T41" fmla="*/ 3 h 19"/>
                <a:gd name="T42" fmla="*/ 13 w 28"/>
                <a:gd name="T43" fmla="*/ 1 h 19"/>
                <a:gd name="T44" fmla="*/ 12 w 28"/>
                <a:gd name="T45" fmla="*/ 2 h 19"/>
                <a:gd name="T46" fmla="*/ 15 w 28"/>
                <a:gd name="T47" fmla="*/ 3 h 19"/>
                <a:gd name="T48" fmla="*/ 21 w 28"/>
                <a:gd name="T49" fmla="*/ 2 h 19"/>
                <a:gd name="T50" fmla="*/ 26 w 28"/>
                <a:gd name="T51" fmla="*/ 8 h 19"/>
                <a:gd name="T52" fmla="*/ 27 w 28"/>
                <a:gd name="T53" fmla="*/ 12 h 19"/>
                <a:gd name="T54" fmla="*/ 26 w 28"/>
                <a:gd name="T55" fmla="*/ 14 h 19"/>
                <a:gd name="T56" fmla="*/ 26 w 28"/>
                <a:gd name="T57" fmla="*/ 17 h 19"/>
                <a:gd name="T58" fmla="*/ 22 w 28"/>
                <a:gd name="T5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 h="19">
                  <a:moveTo>
                    <a:pt x="22" y="19"/>
                  </a:moveTo>
                  <a:cubicBezTo>
                    <a:pt x="20" y="19"/>
                    <a:pt x="17" y="19"/>
                    <a:pt x="15" y="19"/>
                  </a:cubicBezTo>
                  <a:cubicBezTo>
                    <a:pt x="12" y="19"/>
                    <a:pt x="15" y="18"/>
                    <a:pt x="15" y="17"/>
                  </a:cubicBezTo>
                  <a:cubicBezTo>
                    <a:pt x="16" y="16"/>
                    <a:pt x="11" y="16"/>
                    <a:pt x="12" y="15"/>
                  </a:cubicBezTo>
                  <a:cubicBezTo>
                    <a:pt x="13" y="14"/>
                    <a:pt x="15" y="13"/>
                    <a:pt x="17" y="13"/>
                  </a:cubicBezTo>
                  <a:cubicBezTo>
                    <a:pt x="18" y="12"/>
                    <a:pt x="17" y="12"/>
                    <a:pt x="16" y="12"/>
                  </a:cubicBezTo>
                  <a:cubicBezTo>
                    <a:pt x="14" y="11"/>
                    <a:pt x="12" y="12"/>
                    <a:pt x="9" y="13"/>
                  </a:cubicBezTo>
                  <a:cubicBezTo>
                    <a:pt x="7" y="13"/>
                    <a:pt x="5" y="13"/>
                    <a:pt x="2" y="13"/>
                  </a:cubicBezTo>
                  <a:cubicBezTo>
                    <a:pt x="2" y="14"/>
                    <a:pt x="0" y="14"/>
                    <a:pt x="1" y="12"/>
                  </a:cubicBezTo>
                  <a:cubicBezTo>
                    <a:pt x="3" y="10"/>
                    <a:pt x="5" y="11"/>
                    <a:pt x="7" y="10"/>
                  </a:cubicBezTo>
                  <a:cubicBezTo>
                    <a:pt x="11" y="9"/>
                    <a:pt x="4" y="9"/>
                    <a:pt x="4" y="8"/>
                  </a:cubicBezTo>
                  <a:cubicBezTo>
                    <a:pt x="3" y="8"/>
                    <a:pt x="7" y="6"/>
                    <a:pt x="7" y="6"/>
                  </a:cubicBezTo>
                  <a:cubicBezTo>
                    <a:pt x="7" y="6"/>
                    <a:pt x="4" y="6"/>
                    <a:pt x="3" y="6"/>
                  </a:cubicBezTo>
                  <a:cubicBezTo>
                    <a:pt x="3" y="5"/>
                    <a:pt x="6" y="4"/>
                    <a:pt x="7" y="4"/>
                  </a:cubicBezTo>
                  <a:cubicBezTo>
                    <a:pt x="9" y="4"/>
                    <a:pt x="11" y="7"/>
                    <a:pt x="13" y="8"/>
                  </a:cubicBezTo>
                  <a:cubicBezTo>
                    <a:pt x="14" y="8"/>
                    <a:pt x="15" y="10"/>
                    <a:pt x="16" y="9"/>
                  </a:cubicBezTo>
                  <a:cubicBezTo>
                    <a:pt x="19" y="7"/>
                    <a:pt x="13" y="7"/>
                    <a:pt x="13" y="7"/>
                  </a:cubicBezTo>
                  <a:cubicBezTo>
                    <a:pt x="14" y="7"/>
                    <a:pt x="18" y="6"/>
                    <a:pt x="14" y="5"/>
                  </a:cubicBezTo>
                  <a:cubicBezTo>
                    <a:pt x="13" y="5"/>
                    <a:pt x="12" y="5"/>
                    <a:pt x="11" y="4"/>
                  </a:cubicBezTo>
                  <a:cubicBezTo>
                    <a:pt x="9" y="3"/>
                    <a:pt x="11" y="3"/>
                    <a:pt x="11" y="2"/>
                  </a:cubicBezTo>
                  <a:cubicBezTo>
                    <a:pt x="10" y="2"/>
                    <a:pt x="7" y="3"/>
                    <a:pt x="7" y="3"/>
                  </a:cubicBezTo>
                  <a:cubicBezTo>
                    <a:pt x="6" y="2"/>
                    <a:pt x="13" y="1"/>
                    <a:pt x="13" y="1"/>
                  </a:cubicBezTo>
                  <a:cubicBezTo>
                    <a:pt x="13" y="1"/>
                    <a:pt x="12" y="2"/>
                    <a:pt x="12" y="2"/>
                  </a:cubicBezTo>
                  <a:cubicBezTo>
                    <a:pt x="11" y="3"/>
                    <a:pt x="14" y="3"/>
                    <a:pt x="15" y="3"/>
                  </a:cubicBezTo>
                  <a:cubicBezTo>
                    <a:pt x="18" y="4"/>
                    <a:pt x="19" y="4"/>
                    <a:pt x="21" y="2"/>
                  </a:cubicBezTo>
                  <a:cubicBezTo>
                    <a:pt x="24" y="0"/>
                    <a:pt x="27" y="6"/>
                    <a:pt x="26" y="8"/>
                  </a:cubicBezTo>
                  <a:cubicBezTo>
                    <a:pt x="26" y="10"/>
                    <a:pt x="26" y="11"/>
                    <a:pt x="27" y="12"/>
                  </a:cubicBezTo>
                  <a:cubicBezTo>
                    <a:pt x="28" y="14"/>
                    <a:pt x="28" y="15"/>
                    <a:pt x="26" y="14"/>
                  </a:cubicBezTo>
                  <a:cubicBezTo>
                    <a:pt x="24" y="12"/>
                    <a:pt x="25" y="16"/>
                    <a:pt x="26" y="17"/>
                  </a:cubicBezTo>
                  <a:cubicBezTo>
                    <a:pt x="27" y="18"/>
                    <a:pt x="23" y="19"/>
                    <a:pt x="22" y="19"/>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30" name="Freeform 586">
              <a:extLst>
                <a:ext uri="{FF2B5EF4-FFF2-40B4-BE49-F238E27FC236}">
                  <a16:creationId xmlns:a16="http://schemas.microsoft.com/office/drawing/2014/main" xmlns="" id="{550FE845-2FA8-4358-B88D-E125FC2C7DE6}"/>
                </a:ext>
              </a:extLst>
            </p:cNvPr>
            <p:cNvSpPr>
              <a:spLocks/>
            </p:cNvSpPr>
            <p:nvPr/>
          </p:nvSpPr>
          <p:spPr bwMode="auto">
            <a:xfrm>
              <a:off x="7653328" y="3709028"/>
              <a:ext cx="70889" cy="23081"/>
            </a:xfrm>
            <a:custGeom>
              <a:avLst/>
              <a:gdLst>
                <a:gd name="T0" fmla="*/ 1 w 9"/>
                <a:gd name="T1" fmla="*/ 3 h 3"/>
                <a:gd name="T2" fmla="*/ 7 w 9"/>
                <a:gd name="T3" fmla="*/ 0 h 3"/>
                <a:gd name="T4" fmla="*/ 1 w 9"/>
                <a:gd name="T5" fmla="*/ 3 h 3"/>
              </a:gdLst>
              <a:ahLst/>
              <a:cxnLst>
                <a:cxn ang="0">
                  <a:pos x="T0" y="T1"/>
                </a:cxn>
                <a:cxn ang="0">
                  <a:pos x="T2" y="T3"/>
                </a:cxn>
                <a:cxn ang="0">
                  <a:pos x="T4" y="T5"/>
                </a:cxn>
              </a:cxnLst>
              <a:rect l="0" t="0" r="r" b="b"/>
              <a:pathLst>
                <a:path w="9" h="3">
                  <a:moveTo>
                    <a:pt x="1" y="3"/>
                  </a:moveTo>
                  <a:cubicBezTo>
                    <a:pt x="4" y="2"/>
                    <a:pt x="9" y="0"/>
                    <a:pt x="7" y="0"/>
                  </a:cubicBezTo>
                  <a:cubicBezTo>
                    <a:pt x="4" y="0"/>
                    <a:pt x="0" y="3"/>
                    <a:pt x="1" y="3"/>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31" name="Freeform 587">
              <a:extLst>
                <a:ext uri="{FF2B5EF4-FFF2-40B4-BE49-F238E27FC236}">
                  <a16:creationId xmlns:a16="http://schemas.microsoft.com/office/drawing/2014/main" xmlns="" id="{AE4CAD62-F403-431E-BA55-9169C0C7A1FF}"/>
                </a:ext>
              </a:extLst>
            </p:cNvPr>
            <p:cNvSpPr>
              <a:spLocks/>
            </p:cNvSpPr>
            <p:nvPr/>
          </p:nvSpPr>
          <p:spPr bwMode="auto">
            <a:xfrm>
              <a:off x="7636969" y="3700373"/>
              <a:ext cx="65435" cy="17312"/>
            </a:xfrm>
            <a:custGeom>
              <a:avLst/>
              <a:gdLst>
                <a:gd name="T0" fmla="*/ 1 w 8"/>
                <a:gd name="T1" fmla="*/ 2 h 2"/>
                <a:gd name="T2" fmla="*/ 6 w 8"/>
                <a:gd name="T3" fmla="*/ 0 h 2"/>
                <a:gd name="T4" fmla="*/ 1 w 8"/>
                <a:gd name="T5" fmla="*/ 2 h 2"/>
              </a:gdLst>
              <a:ahLst/>
              <a:cxnLst>
                <a:cxn ang="0">
                  <a:pos x="T0" y="T1"/>
                </a:cxn>
                <a:cxn ang="0">
                  <a:pos x="T2" y="T3"/>
                </a:cxn>
                <a:cxn ang="0">
                  <a:pos x="T4" y="T5"/>
                </a:cxn>
              </a:cxnLst>
              <a:rect l="0" t="0" r="r" b="b"/>
              <a:pathLst>
                <a:path w="8" h="2">
                  <a:moveTo>
                    <a:pt x="1" y="2"/>
                  </a:moveTo>
                  <a:cubicBezTo>
                    <a:pt x="0" y="2"/>
                    <a:pt x="4" y="0"/>
                    <a:pt x="6" y="0"/>
                  </a:cubicBezTo>
                  <a:cubicBezTo>
                    <a:pt x="8" y="0"/>
                    <a:pt x="4" y="2"/>
                    <a:pt x="1"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32" name="Freeform 588">
              <a:extLst>
                <a:ext uri="{FF2B5EF4-FFF2-40B4-BE49-F238E27FC236}">
                  <a16:creationId xmlns:a16="http://schemas.microsoft.com/office/drawing/2014/main" xmlns="" id="{82488B3C-5549-4F00-BAFC-0FF53C0123D0}"/>
                </a:ext>
              </a:extLst>
            </p:cNvPr>
            <p:cNvSpPr>
              <a:spLocks/>
            </p:cNvSpPr>
            <p:nvPr/>
          </p:nvSpPr>
          <p:spPr bwMode="auto">
            <a:xfrm>
              <a:off x="7604250" y="3674404"/>
              <a:ext cx="81794" cy="43280"/>
            </a:xfrm>
            <a:custGeom>
              <a:avLst/>
              <a:gdLst>
                <a:gd name="T0" fmla="*/ 2 w 10"/>
                <a:gd name="T1" fmla="*/ 3 h 5"/>
                <a:gd name="T2" fmla="*/ 10 w 10"/>
                <a:gd name="T3" fmla="*/ 1 h 5"/>
                <a:gd name="T4" fmla="*/ 2 w 10"/>
                <a:gd name="T5" fmla="*/ 3 h 5"/>
              </a:gdLst>
              <a:ahLst/>
              <a:cxnLst>
                <a:cxn ang="0">
                  <a:pos x="T0" y="T1"/>
                </a:cxn>
                <a:cxn ang="0">
                  <a:pos x="T2" y="T3"/>
                </a:cxn>
                <a:cxn ang="0">
                  <a:pos x="T4" y="T5"/>
                </a:cxn>
              </a:cxnLst>
              <a:rect l="0" t="0" r="r" b="b"/>
              <a:pathLst>
                <a:path w="10" h="5">
                  <a:moveTo>
                    <a:pt x="2" y="3"/>
                  </a:moveTo>
                  <a:cubicBezTo>
                    <a:pt x="0" y="2"/>
                    <a:pt x="10" y="0"/>
                    <a:pt x="10" y="1"/>
                  </a:cubicBezTo>
                  <a:cubicBezTo>
                    <a:pt x="10" y="2"/>
                    <a:pt x="6" y="5"/>
                    <a:pt x="2" y="3"/>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33" name="Freeform 589">
              <a:extLst>
                <a:ext uri="{FF2B5EF4-FFF2-40B4-BE49-F238E27FC236}">
                  <a16:creationId xmlns:a16="http://schemas.microsoft.com/office/drawing/2014/main" xmlns="" id="{5F695F20-26CA-4276-8B8F-A07BE0363321}"/>
                </a:ext>
              </a:extLst>
            </p:cNvPr>
            <p:cNvSpPr>
              <a:spLocks/>
            </p:cNvSpPr>
            <p:nvPr/>
          </p:nvSpPr>
          <p:spPr bwMode="auto">
            <a:xfrm>
              <a:off x="7612431" y="3639784"/>
              <a:ext cx="57256" cy="43280"/>
            </a:xfrm>
            <a:custGeom>
              <a:avLst/>
              <a:gdLst>
                <a:gd name="T0" fmla="*/ 1 w 7"/>
                <a:gd name="T1" fmla="*/ 5 h 5"/>
                <a:gd name="T2" fmla="*/ 0 w 7"/>
                <a:gd name="T3" fmla="*/ 1 h 5"/>
                <a:gd name="T4" fmla="*/ 4 w 7"/>
                <a:gd name="T5" fmla="*/ 2 h 5"/>
                <a:gd name="T6" fmla="*/ 7 w 7"/>
                <a:gd name="T7" fmla="*/ 4 h 5"/>
                <a:gd name="T8" fmla="*/ 1 w 7"/>
                <a:gd name="T9" fmla="*/ 5 h 5"/>
                <a:gd name="T10" fmla="*/ 1 w 7"/>
                <a:gd name="T11" fmla="*/ 5 h 5"/>
              </a:gdLst>
              <a:ahLst/>
              <a:cxnLst>
                <a:cxn ang="0">
                  <a:pos x="T0" y="T1"/>
                </a:cxn>
                <a:cxn ang="0">
                  <a:pos x="T2" y="T3"/>
                </a:cxn>
                <a:cxn ang="0">
                  <a:pos x="T4" y="T5"/>
                </a:cxn>
                <a:cxn ang="0">
                  <a:pos x="T6" y="T7"/>
                </a:cxn>
                <a:cxn ang="0">
                  <a:pos x="T8" y="T9"/>
                </a:cxn>
                <a:cxn ang="0">
                  <a:pos x="T10" y="T11"/>
                </a:cxn>
              </a:cxnLst>
              <a:rect l="0" t="0" r="r" b="b"/>
              <a:pathLst>
                <a:path w="7" h="5">
                  <a:moveTo>
                    <a:pt x="1" y="5"/>
                  </a:moveTo>
                  <a:cubicBezTo>
                    <a:pt x="0" y="4"/>
                    <a:pt x="0" y="2"/>
                    <a:pt x="0" y="1"/>
                  </a:cubicBezTo>
                  <a:cubicBezTo>
                    <a:pt x="1" y="0"/>
                    <a:pt x="3" y="1"/>
                    <a:pt x="4" y="2"/>
                  </a:cubicBezTo>
                  <a:cubicBezTo>
                    <a:pt x="4" y="2"/>
                    <a:pt x="7" y="3"/>
                    <a:pt x="7" y="4"/>
                  </a:cubicBezTo>
                  <a:cubicBezTo>
                    <a:pt x="7" y="4"/>
                    <a:pt x="2" y="5"/>
                    <a:pt x="1" y="5"/>
                  </a:cubicBezTo>
                  <a:cubicBezTo>
                    <a:pt x="0" y="4"/>
                    <a:pt x="4" y="5"/>
                    <a:pt x="1" y="5"/>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34" name="Freeform 590">
              <a:extLst>
                <a:ext uri="{FF2B5EF4-FFF2-40B4-BE49-F238E27FC236}">
                  <a16:creationId xmlns:a16="http://schemas.microsoft.com/office/drawing/2014/main" xmlns="" id="{F9A96604-C906-443F-8E71-CC158D733315}"/>
                </a:ext>
              </a:extLst>
            </p:cNvPr>
            <p:cNvSpPr>
              <a:spLocks/>
            </p:cNvSpPr>
            <p:nvPr/>
          </p:nvSpPr>
          <p:spPr bwMode="auto">
            <a:xfrm>
              <a:off x="7533364" y="3538799"/>
              <a:ext cx="95427" cy="75018"/>
            </a:xfrm>
            <a:custGeom>
              <a:avLst/>
              <a:gdLst>
                <a:gd name="T0" fmla="*/ 8 w 12"/>
                <a:gd name="T1" fmla="*/ 8 h 9"/>
                <a:gd name="T2" fmla="*/ 3 w 12"/>
                <a:gd name="T3" fmla="*/ 1 h 9"/>
                <a:gd name="T4" fmla="*/ 8 w 12"/>
                <a:gd name="T5" fmla="*/ 8 h 9"/>
              </a:gdLst>
              <a:ahLst/>
              <a:cxnLst>
                <a:cxn ang="0">
                  <a:pos x="T0" y="T1"/>
                </a:cxn>
                <a:cxn ang="0">
                  <a:pos x="T2" y="T3"/>
                </a:cxn>
                <a:cxn ang="0">
                  <a:pos x="T4" y="T5"/>
                </a:cxn>
              </a:cxnLst>
              <a:rect l="0" t="0" r="r" b="b"/>
              <a:pathLst>
                <a:path w="12" h="9">
                  <a:moveTo>
                    <a:pt x="8" y="8"/>
                  </a:moveTo>
                  <a:cubicBezTo>
                    <a:pt x="6" y="9"/>
                    <a:pt x="0" y="0"/>
                    <a:pt x="3" y="1"/>
                  </a:cubicBezTo>
                  <a:cubicBezTo>
                    <a:pt x="6" y="3"/>
                    <a:pt x="12" y="8"/>
                    <a:pt x="8" y="8"/>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35" name="Freeform 591">
              <a:extLst>
                <a:ext uri="{FF2B5EF4-FFF2-40B4-BE49-F238E27FC236}">
                  <a16:creationId xmlns:a16="http://schemas.microsoft.com/office/drawing/2014/main" xmlns="" id="{7D143EEA-89A6-4887-A98C-4FEC14FB52B2}"/>
                </a:ext>
              </a:extLst>
            </p:cNvPr>
            <p:cNvSpPr>
              <a:spLocks/>
            </p:cNvSpPr>
            <p:nvPr/>
          </p:nvSpPr>
          <p:spPr bwMode="auto">
            <a:xfrm>
              <a:off x="7686047" y="3530145"/>
              <a:ext cx="70889" cy="25966"/>
            </a:xfrm>
            <a:custGeom>
              <a:avLst/>
              <a:gdLst>
                <a:gd name="T0" fmla="*/ 2 w 9"/>
                <a:gd name="T1" fmla="*/ 1 h 3"/>
                <a:gd name="T2" fmla="*/ 8 w 9"/>
                <a:gd name="T3" fmla="*/ 2 h 3"/>
                <a:gd name="T4" fmla="*/ 2 w 9"/>
                <a:gd name="T5" fmla="*/ 1 h 3"/>
              </a:gdLst>
              <a:ahLst/>
              <a:cxnLst>
                <a:cxn ang="0">
                  <a:pos x="T0" y="T1"/>
                </a:cxn>
                <a:cxn ang="0">
                  <a:pos x="T2" y="T3"/>
                </a:cxn>
                <a:cxn ang="0">
                  <a:pos x="T4" y="T5"/>
                </a:cxn>
              </a:cxnLst>
              <a:rect l="0" t="0" r="r" b="b"/>
              <a:pathLst>
                <a:path w="9" h="3">
                  <a:moveTo>
                    <a:pt x="2" y="1"/>
                  </a:moveTo>
                  <a:cubicBezTo>
                    <a:pt x="5" y="0"/>
                    <a:pt x="9" y="2"/>
                    <a:pt x="8" y="2"/>
                  </a:cubicBezTo>
                  <a:cubicBezTo>
                    <a:pt x="3" y="3"/>
                    <a:pt x="0" y="2"/>
                    <a:pt x="2"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36" name="Freeform 592">
              <a:extLst>
                <a:ext uri="{FF2B5EF4-FFF2-40B4-BE49-F238E27FC236}">
                  <a16:creationId xmlns:a16="http://schemas.microsoft.com/office/drawing/2014/main" xmlns="" id="{BBB70554-BD1D-4524-89D9-FF3EA4EEA89F}"/>
                </a:ext>
              </a:extLst>
            </p:cNvPr>
            <p:cNvSpPr>
              <a:spLocks/>
            </p:cNvSpPr>
            <p:nvPr/>
          </p:nvSpPr>
          <p:spPr bwMode="auto">
            <a:xfrm>
              <a:off x="7549721" y="3394540"/>
              <a:ext cx="286280" cy="161574"/>
            </a:xfrm>
            <a:custGeom>
              <a:avLst/>
              <a:gdLst>
                <a:gd name="T0" fmla="*/ 28 w 36"/>
                <a:gd name="T1" fmla="*/ 17 h 19"/>
                <a:gd name="T2" fmla="*/ 27 w 36"/>
                <a:gd name="T3" fmla="*/ 15 h 19"/>
                <a:gd name="T4" fmla="*/ 22 w 36"/>
                <a:gd name="T5" fmla="*/ 13 h 19"/>
                <a:gd name="T6" fmla="*/ 14 w 36"/>
                <a:gd name="T7" fmla="*/ 14 h 19"/>
                <a:gd name="T8" fmla="*/ 18 w 36"/>
                <a:gd name="T9" fmla="*/ 12 h 19"/>
                <a:gd name="T10" fmla="*/ 8 w 36"/>
                <a:gd name="T11" fmla="*/ 12 h 19"/>
                <a:gd name="T12" fmla="*/ 13 w 36"/>
                <a:gd name="T13" fmla="*/ 10 h 19"/>
                <a:gd name="T14" fmla="*/ 12 w 36"/>
                <a:gd name="T15" fmla="*/ 9 h 19"/>
                <a:gd name="T16" fmla="*/ 13 w 36"/>
                <a:gd name="T17" fmla="*/ 8 h 19"/>
                <a:gd name="T18" fmla="*/ 11 w 36"/>
                <a:gd name="T19" fmla="*/ 8 h 19"/>
                <a:gd name="T20" fmla="*/ 10 w 36"/>
                <a:gd name="T21" fmla="*/ 6 h 19"/>
                <a:gd name="T22" fmla="*/ 6 w 36"/>
                <a:gd name="T23" fmla="*/ 6 h 19"/>
                <a:gd name="T24" fmla="*/ 3 w 36"/>
                <a:gd name="T25" fmla="*/ 5 h 19"/>
                <a:gd name="T26" fmla="*/ 9 w 36"/>
                <a:gd name="T27" fmla="*/ 2 h 19"/>
                <a:gd name="T28" fmla="*/ 16 w 36"/>
                <a:gd name="T29" fmla="*/ 1 h 19"/>
                <a:gd name="T30" fmla="*/ 18 w 36"/>
                <a:gd name="T31" fmla="*/ 5 h 19"/>
                <a:gd name="T32" fmla="*/ 22 w 36"/>
                <a:gd name="T33" fmla="*/ 4 h 19"/>
                <a:gd name="T34" fmla="*/ 25 w 36"/>
                <a:gd name="T35" fmla="*/ 7 h 19"/>
                <a:gd name="T36" fmla="*/ 30 w 36"/>
                <a:gd name="T37" fmla="*/ 7 h 19"/>
                <a:gd name="T38" fmla="*/ 33 w 36"/>
                <a:gd name="T39" fmla="*/ 12 h 19"/>
                <a:gd name="T40" fmla="*/ 34 w 36"/>
                <a:gd name="T41" fmla="*/ 16 h 19"/>
                <a:gd name="T42" fmla="*/ 28 w 36"/>
                <a:gd name="T43" fmla="*/ 17 h 19"/>
                <a:gd name="T44" fmla="*/ 28 w 36"/>
                <a:gd name="T45" fmla="*/ 1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 h="19">
                  <a:moveTo>
                    <a:pt x="28" y="17"/>
                  </a:moveTo>
                  <a:cubicBezTo>
                    <a:pt x="27" y="17"/>
                    <a:pt x="27" y="16"/>
                    <a:pt x="27" y="15"/>
                  </a:cubicBezTo>
                  <a:cubicBezTo>
                    <a:pt x="26" y="14"/>
                    <a:pt x="23" y="13"/>
                    <a:pt x="22" y="13"/>
                  </a:cubicBezTo>
                  <a:cubicBezTo>
                    <a:pt x="21" y="13"/>
                    <a:pt x="14" y="15"/>
                    <a:pt x="14" y="14"/>
                  </a:cubicBezTo>
                  <a:cubicBezTo>
                    <a:pt x="14" y="14"/>
                    <a:pt x="18" y="12"/>
                    <a:pt x="18" y="12"/>
                  </a:cubicBezTo>
                  <a:cubicBezTo>
                    <a:pt x="15" y="11"/>
                    <a:pt x="11" y="14"/>
                    <a:pt x="8" y="12"/>
                  </a:cubicBezTo>
                  <a:cubicBezTo>
                    <a:pt x="2" y="9"/>
                    <a:pt x="13" y="10"/>
                    <a:pt x="13" y="10"/>
                  </a:cubicBezTo>
                  <a:cubicBezTo>
                    <a:pt x="13" y="10"/>
                    <a:pt x="12" y="9"/>
                    <a:pt x="12" y="9"/>
                  </a:cubicBezTo>
                  <a:cubicBezTo>
                    <a:pt x="12" y="9"/>
                    <a:pt x="13" y="8"/>
                    <a:pt x="13" y="8"/>
                  </a:cubicBezTo>
                  <a:cubicBezTo>
                    <a:pt x="14" y="7"/>
                    <a:pt x="11" y="8"/>
                    <a:pt x="11" y="8"/>
                  </a:cubicBezTo>
                  <a:cubicBezTo>
                    <a:pt x="10" y="7"/>
                    <a:pt x="12" y="6"/>
                    <a:pt x="10" y="6"/>
                  </a:cubicBezTo>
                  <a:cubicBezTo>
                    <a:pt x="9" y="6"/>
                    <a:pt x="7" y="7"/>
                    <a:pt x="6" y="6"/>
                  </a:cubicBezTo>
                  <a:cubicBezTo>
                    <a:pt x="6" y="5"/>
                    <a:pt x="4" y="6"/>
                    <a:pt x="3" y="5"/>
                  </a:cubicBezTo>
                  <a:cubicBezTo>
                    <a:pt x="0" y="0"/>
                    <a:pt x="7" y="2"/>
                    <a:pt x="9" y="2"/>
                  </a:cubicBezTo>
                  <a:cubicBezTo>
                    <a:pt x="11" y="1"/>
                    <a:pt x="14" y="0"/>
                    <a:pt x="16" y="1"/>
                  </a:cubicBezTo>
                  <a:cubicBezTo>
                    <a:pt x="19" y="2"/>
                    <a:pt x="14" y="7"/>
                    <a:pt x="18" y="5"/>
                  </a:cubicBezTo>
                  <a:cubicBezTo>
                    <a:pt x="19" y="5"/>
                    <a:pt x="21" y="3"/>
                    <a:pt x="22" y="4"/>
                  </a:cubicBezTo>
                  <a:cubicBezTo>
                    <a:pt x="23" y="5"/>
                    <a:pt x="24" y="7"/>
                    <a:pt x="25" y="7"/>
                  </a:cubicBezTo>
                  <a:cubicBezTo>
                    <a:pt x="26" y="7"/>
                    <a:pt x="29" y="6"/>
                    <a:pt x="30" y="7"/>
                  </a:cubicBezTo>
                  <a:cubicBezTo>
                    <a:pt x="32" y="8"/>
                    <a:pt x="32" y="11"/>
                    <a:pt x="33" y="12"/>
                  </a:cubicBezTo>
                  <a:cubicBezTo>
                    <a:pt x="34" y="14"/>
                    <a:pt x="36" y="15"/>
                    <a:pt x="34" y="16"/>
                  </a:cubicBezTo>
                  <a:cubicBezTo>
                    <a:pt x="33" y="18"/>
                    <a:pt x="30" y="18"/>
                    <a:pt x="28" y="17"/>
                  </a:cubicBezTo>
                  <a:cubicBezTo>
                    <a:pt x="27" y="16"/>
                    <a:pt x="31" y="19"/>
                    <a:pt x="28" y="17"/>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37" name="Freeform 593">
              <a:extLst>
                <a:ext uri="{FF2B5EF4-FFF2-40B4-BE49-F238E27FC236}">
                  <a16:creationId xmlns:a16="http://schemas.microsoft.com/office/drawing/2014/main" xmlns="" id="{10D1C9FF-F0A9-4156-83FA-0D6343CFE9B4}"/>
                </a:ext>
              </a:extLst>
            </p:cNvPr>
            <p:cNvSpPr>
              <a:spLocks/>
            </p:cNvSpPr>
            <p:nvPr/>
          </p:nvSpPr>
          <p:spPr bwMode="auto">
            <a:xfrm>
              <a:off x="7773293" y="3316639"/>
              <a:ext cx="87246" cy="43280"/>
            </a:xfrm>
            <a:custGeom>
              <a:avLst/>
              <a:gdLst>
                <a:gd name="T0" fmla="*/ 8 w 11"/>
                <a:gd name="T1" fmla="*/ 5 h 5"/>
                <a:gd name="T2" fmla="*/ 4 w 11"/>
                <a:gd name="T3" fmla="*/ 4 h 5"/>
                <a:gd name="T4" fmla="*/ 2 w 11"/>
                <a:gd name="T5" fmla="*/ 3 h 5"/>
                <a:gd name="T6" fmla="*/ 7 w 11"/>
                <a:gd name="T7" fmla="*/ 2 h 5"/>
                <a:gd name="T8" fmla="*/ 8 w 11"/>
                <a:gd name="T9" fmla="*/ 5 h 5"/>
              </a:gdLst>
              <a:ahLst/>
              <a:cxnLst>
                <a:cxn ang="0">
                  <a:pos x="T0" y="T1"/>
                </a:cxn>
                <a:cxn ang="0">
                  <a:pos x="T2" y="T3"/>
                </a:cxn>
                <a:cxn ang="0">
                  <a:pos x="T4" y="T5"/>
                </a:cxn>
                <a:cxn ang="0">
                  <a:pos x="T6" y="T7"/>
                </a:cxn>
                <a:cxn ang="0">
                  <a:pos x="T8" y="T9"/>
                </a:cxn>
              </a:cxnLst>
              <a:rect l="0" t="0" r="r" b="b"/>
              <a:pathLst>
                <a:path w="11" h="5">
                  <a:moveTo>
                    <a:pt x="8" y="5"/>
                  </a:moveTo>
                  <a:cubicBezTo>
                    <a:pt x="6" y="5"/>
                    <a:pt x="6" y="4"/>
                    <a:pt x="4" y="4"/>
                  </a:cubicBezTo>
                  <a:cubicBezTo>
                    <a:pt x="4" y="4"/>
                    <a:pt x="0" y="4"/>
                    <a:pt x="2" y="3"/>
                  </a:cubicBezTo>
                  <a:cubicBezTo>
                    <a:pt x="3" y="1"/>
                    <a:pt x="6" y="0"/>
                    <a:pt x="7" y="2"/>
                  </a:cubicBezTo>
                  <a:cubicBezTo>
                    <a:pt x="9" y="3"/>
                    <a:pt x="11" y="5"/>
                    <a:pt x="8" y="5"/>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38" name="Freeform 594">
              <a:extLst>
                <a:ext uri="{FF2B5EF4-FFF2-40B4-BE49-F238E27FC236}">
                  <a16:creationId xmlns:a16="http://schemas.microsoft.com/office/drawing/2014/main" xmlns="" id="{2FD44903-1801-4A58-9836-9B8EFB4F4D4D}"/>
                </a:ext>
              </a:extLst>
            </p:cNvPr>
            <p:cNvSpPr>
              <a:spLocks/>
            </p:cNvSpPr>
            <p:nvPr/>
          </p:nvSpPr>
          <p:spPr bwMode="auto">
            <a:xfrm>
              <a:off x="7844181" y="3452244"/>
              <a:ext cx="160861" cy="95213"/>
            </a:xfrm>
            <a:custGeom>
              <a:avLst/>
              <a:gdLst>
                <a:gd name="T0" fmla="*/ 8 w 20"/>
                <a:gd name="T1" fmla="*/ 7 h 11"/>
                <a:gd name="T2" fmla="*/ 3 w 20"/>
                <a:gd name="T3" fmla="*/ 5 h 11"/>
                <a:gd name="T4" fmla="*/ 4 w 20"/>
                <a:gd name="T5" fmla="*/ 3 h 11"/>
                <a:gd name="T6" fmla="*/ 1 w 20"/>
                <a:gd name="T7" fmla="*/ 1 h 11"/>
                <a:gd name="T8" fmla="*/ 6 w 20"/>
                <a:gd name="T9" fmla="*/ 1 h 11"/>
                <a:gd name="T10" fmla="*/ 12 w 20"/>
                <a:gd name="T11" fmla="*/ 3 h 11"/>
                <a:gd name="T12" fmla="*/ 16 w 20"/>
                <a:gd name="T13" fmla="*/ 3 h 11"/>
                <a:gd name="T14" fmla="*/ 19 w 20"/>
                <a:gd name="T15" fmla="*/ 4 h 11"/>
                <a:gd name="T16" fmla="*/ 18 w 20"/>
                <a:gd name="T17" fmla="*/ 8 h 11"/>
                <a:gd name="T18" fmla="*/ 15 w 20"/>
                <a:gd name="T19" fmla="*/ 10 h 11"/>
                <a:gd name="T20" fmla="*/ 9 w 20"/>
                <a:gd name="T21" fmla="*/ 11 h 11"/>
                <a:gd name="T22" fmla="*/ 4 w 20"/>
                <a:gd name="T23" fmla="*/ 8 h 11"/>
                <a:gd name="T24" fmla="*/ 8 w 20"/>
                <a:gd name="T25" fmla="*/ 7 h 11"/>
                <a:gd name="T26" fmla="*/ 8 w 20"/>
                <a:gd name="T27"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11">
                  <a:moveTo>
                    <a:pt x="8" y="7"/>
                  </a:moveTo>
                  <a:cubicBezTo>
                    <a:pt x="6" y="7"/>
                    <a:pt x="4" y="6"/>
                    <a:pt x="3" y="5"/>
                  </a:cubicBezTo>
                  <a:cubicBezTo>
                    <a:pt x="0" y="4"/>
                    <a:pt x="4" y="3"/>
                    <a:pt x="4" y="3"/>
                  </a:cubicBezTo>
                  <a:cubicBezTo>
                    <a:pt x="4" y="2"/>
                    <a:pt x="2" y="1"/>
                    <a:pt x="1" y="1"/>
                  </a:cubicBezTo>
                  <a:cubicBezTo>
                    <a:pt x="1" y="0"/>
                    <a:pt x="6" y="1"/>
                    <a:pt x="6" y="1"/>
                  </a:cubicBezTo>
                  <a:cubicBezTo>
                    <a:pt x="8" y="1"/>
                    <a:pt x="10" y="2"/>
                    <a:pt x="12" y="3"/>
                  </a:cubicBezTo>
                  <a:cubicBezTo>
                    <a:pt x="14" y="3"/>
                    <a:pt x="15" y="3"/>
                    <a:pt x="16" y="3"/>
                  </a:cubicBezTo>
                  <a:cubicBezTo>
                    <a:pt x="17" y="3"/>
                    <a:pt x="20" y="4"/>
                    <a:pt x="19" y="4"/>
                  </a:cubicBezTo>
                  <a:cubicBezTo>
                    <a:pt x="17" y="6"/>
                    <a:pt x="16" y="5"/>
                    <a:pt x="18" y="8"/>
                  </a:cubicBezTo>
                  <a:cubicBezTo>
                    <a:pt x="19" y="9"/>
                    <a:pt x="16" y="9"/>
                    <a:pt x="15" y="10"/>
                  </a:cubicBezTo>
                  <a:cubicBezTo>
                    <a:pt x="13" y="10"/>
                    <a:pt x="11" y="11"/>
                    <a:pt x="9" y="11"/>
                  </a:cubicBezTo>
                  <a:cubicBezTo>
                    <a:pt x="8" y="10"/>
                    <a:pt x="4" y="9"/>
                    <a:pt x="4" y="8"/>
                  </a:cubicBezTo>
                  <a:cubicBezTo>
                    <a:pt x="4" y="8"/>
                    <a:pt x="10" y="7"/>
                    <a:pt x="8" y="7"/>
                  </a:cubicBezTo>
                  <a:cubicBezTo>
                    <a:pt x="5" y="6"/>
                    <a:pt x="10" y="7"/>
                    <a:pt x="8" y="7"/>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39" name="Freeform 595">
              <a:extLst>
                <a:ext uri="{FF2B5EF4-FFF2-40B4-BE49-F238E27FC236}">
                  <a16:creationId xmlns:a16="http://schemas.microsoft.com/office/drawing/2014/main" xmlns="" id="{1C9B1ABF-8DFD-47E8-A10E-D784D8A48A7F}"/>
                </a:ext>
              </a:extLst>
            </p:cNvPr>
            <p:cNvSpPr>
              <a:spLocks/>
            </p:cNvSpPr>
            <p:nvPr/>
          </p:nvSpPr>
          <p:spPr bwMode="auto">
            <a:xfrm>
              <a:off x="7934156" y="3538799"/>
              <a:ext cx="141776" cy="43280"/>
            </a:xfrm>
            <a:custGeom>
              <a:avLst/>
              <a:gdLst>
                <a:gd name="T0" fmla="*/ 14 w 18"/>
                <a:gd name="T1" fmla="*/ 5 h 5"/>
                <a:gd name="T2" fmla="*/ 16 w 18"/>
                <a:gd name="T3" fmla="*/ 2 h 5"/>
                <a:gd name="T4" fmla="*/ 13 w 18"/>
                <a:gd name="T5" fmla="*/ 1 h 5"/>
                <a:gd name="T6" fmla="*/ 3 w 18"/>
                <a:gd name="T7" fmla="*/ 1 h 5"/>
                <a:gd name="T8" fmla="*/ 4 w 18"/>
                <a:gd name="T9" fmla="*/ 4 h 5"/>
                <a:gd name="T10" fmla="*/ 14 w 18"/>
                <a:gd name="T11" fmla="*/ 5 h 5"/>
                <a:gd name="T12" fmla="*/ 14 w 18"/>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18" h="5">
                  <a:moveTo>
                    <a:pt x="14" y="5"/>
                  </a:moveTo>
                  <a:cubicBezTo>
                    <a:pt x="14" y="4"/>
                    <a:pt x="18" y="2"/>
                    <a:pt x="16" y="2"/>
                  </a:cubicBezTo>
                  <a:cubicBezTo>
                    <a:pt x="15" y="1"/>
                    <a:pt x="14" y="1"/>
                    <a:pt x="13" y="1"/>
                  </a:cubicBezTo>
                  <a:cubicBezTo>
                    <a:pt x="10" y="1"/>
                    <a:pt x="6" y="0"/>
                    <a:pt x="3" y="1"/>
                  </a:cubicBezTo>
                  <a:cubicBezTo>
                    <a:pt x="0" y="1"/>
                    <a:pt x="1" y="4"/>
                    <a:pt x="4" y="4"/>
                  </a:cubicBezTo>
                  <a:cubicBezTo>
                    <a:pt x="7" y="4"/>
                    <a:pt x="11" y="5"/>
                    <a:pt x="14" y="5"/>
                  </a:cubicBezTo>
                  <a:cubicBezTo>
                    <a:pt x="16" y="4"/>
                    <a:pt x="12" y="5"/>
                    <a:pt x="14" y="5"/>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40" name="Freeform 596">
              <a:extLst>
                <a:ext uri="{FF2B5EF4-FFF2-40B4-BE49-F238E27FC236}">
                  <a16:creationId xmlns:a16="http://schemas.microsoft.com/office/drawing/2014/main" xmlns="" id="{8346FE1F-5C00-4820-9BD2-0C6092CE39A8}"/>
                </a:ext>
              </a:extLst>
            </p:cNvPr>
            <p:cNvSpPr>
              <a:spLocks/>
            </p:cNvSpPr>
            <p:nvPr/>
          </p:nvSpPr>
          <p:spPr bwMode="auto">
            <a:xfrm>
              <a:off x="7925978" y="3732109"/>
              <a:ext cx="133597" cy="95213"/>
            </a:xfrm>
            <a:custGeom>
              <a:avLst/>
              <a:gdLst>
                <a:gd name="T0" fmla="*/ 7 w 17"/>
                <a:gd name="T1" fmla="*/ 1 h 11"/>
                <a:gd name="T2" fmla="*/ 1 w 17"/>
                <a:gd name="T3" fmla="*/ 6 h 11"/>
                <a:gd name="T4" fmla="*/ 10 w 17"/>
                <a:gd name="T5" fmla="*/ 10 h 11"/>
                <a:gd name="T6" fmla="*/ 15 w 17"/>
                <a:gd name="T7" fmla="*/ 10 h 11"/>
                <a:gd name="T8" fmla="*/ 15 w 17"/>
                <a:gd name="T9" fmla="*/ 8 h 11"/>
                <a:gd name="T10" fmla="*/ 16 w 17"/>
                <a:gd name="T11" fmla="*/ 6 h 11"/>
                <a:gd name="T12" fmla="*/ 7 w 17"/>
                <a:gd name="T13" fmla="*/ 1 h 11"/>
                <a:gd name="T14" fmla="*/ 7 w 17"/>
                <a:gd name="T15" fmla="*/ 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1">
                  <a:moveTo>
                    <a:pt x="7" y="1"/>
                  </a:moveTo>
                  <a:cubicBezTo>
                    <a:pt x="5" y="0"/>
                    <a:pt x="2" y="4"/>
                    <a:pt x="1" y="6"/>
                  </a:cubicBezTo>
                  <a:cubicBezTo>
                    <a:pt x="0" y="8"/>
                    <a:pt x="8" y="10"/>
                    <a:pt x="10" y="10"/>
                  </a:cubicBezTo>
                  <a:cubicBezTo>
                    <a:pt x="11" y="11"/>
                    <a:pt x="14" y="11"/>
                    <a:pt x="15" y="10"/>
                  </a:cubicBezTo>
                  <a:cubicBezTo>
                    <a:pt x="16" y="10"/>
                    <a:pt x="15" y="9"/>
                    <a:pt x="15" y="8"/>
                  </a:cubicBezTo>
                  <a:cubicBezTo>
                    <a:pt x="15" y="7"/>
                    <a:pt x="15" y="6"/>
                    <a:pt x="16" y="6"/>
                  </a:cubicBezTo>
                  <a:cubicBezTo>
                    <a:pt x="17" y="4"/>
                    <a:pt x="9" y="1"/>
                    <a:pt x="7" y="1"/>
                  </a:cubicBezTo>
                  <a:cubicBezTo>
                    <a:pt x="5" y="0"/>
                    <a:pt x="8" y="1"/>
                    <a:pt x="7"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41" name="Freeform 597">
              <a:extLst>
                <a:ext uri="{FF2B5EF4-FFF2-40B4-BE49-F238E27FC236}">
                  <a16:creationId xmlns:a16="http://schemas.microsoft.com/office/drawing/2014/main" xmlns="" id="{B7B4E0BC-E5C1-4230-BD58-765DE2023E0F}"/>
                </a:ext>
              </a:extLst>
            </p:cNvPr>
            <p:cNvSpPr>
              <a:spLocks/>
            </p:cNvSpPr>
            <p:nvPr/>
          </p:nvSpPr>
          <p:spPr bwMode="auto">
            <a:xfrm>
              <a:off x="7988685" y="3709028"/>
              <a:ext cx="32718" cy="23081"/>
            </a:xfrm>
            <a:custGeom>
              <a:avLst/>
              <a:gdLst>
                <a:gd name="T0" fmla="*/ 3 w 4"/>
                <a:gd name="T1" fmla="*/ 2 h 3"/>
                <a:gd name="T2" fmla="*/ 1 w 4"/>
                <a:gd name="T3" fmla="*/ 1 h 3"/>
                <a:gd name="T4" fmla="*/ 3 w 4"/>
                <a:gd name="T5" fmla="*/ 2 h 3"/>
              </a:gdLst>
              <a:ahLst/>
              <a:cxnLst>
                <a:cxn ang="0">
                  <a:pos x="T0" y="T1"/>
                </a:cxn>
                <a:cxn ang="0">
                  <a:pos x="T2" y="T3"/>
                </a:cxn>
                <a:cxn ang="0">
                  <a:pos x="T4" y="T5"/>
                </a:cxn>
              </a:cxnLst>
              <a:rect l="0" t="0" r="r" b="b"/>
              <a:pathLst>
                <a:path w="4" h="3">
                  <a:moveTo>
                    <a:pt x="3" y="2"/>
                  </a:moveTo>
                  <a:cubicBezTo>
                    <a:pt x="1" y="3"/>
                    <a:pt x="0" y="1"/>
                    <a:pt x="1" y="1"/>
                  </a:cubicBezTo>
                  <a:cubicBezTo>
                    <a:pt x="2" y="0"/>
                    <a:pt x="4" y="2"/>
                    <a:pt x="3"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42" name="Freeform 598">
              <a:extLst>
                <a:ext uri="{FF2B5EF4-FFF2-40B4-BE49-F238E27FC236}">
                  <a16:creationId xmlns:a16="http://schemas.microsoft.com/office/drawing/2014/main" xmlns="" id="{212884EA-5CF1-4830-8594-55A9DBE301AB}"/>
                </a:ext>
              </a:extLst>
            </p:cNvPr>
            <p:cNvSpPr>
              <a:spLocks/>
            </p:cNvSpPr>
            <p:nvPr/>
          </p:nvSpPr>
          <p:spPr bwMode="auto">
            <a:xfrm>
              <a:off x="8133188" y="3556111"/>
              <a:ext cx="70889" cy="49048"/>
            </a:xfrm>
            <a:custGeom>
              <a:avLst/>
              <a:gdLst>
                <a:gd name="T0" fmla="*/ 1 w 9"/>
                <a:gd name="T1" fmla="*/ 5 h 6"/>
                <a:gd name="T2" fmla="*/ 1 w 9"/>
                <a:gd name="T3" fmla="*/ 1 h 6"/>
                <a:gd name="T4" fmla="*/ 5 w 9"/>
                <a:gd name="T5" fmla="*/ 1 h 6"/>
                <a:gd name="T6" fmla="*/ 9 w 9"/>
                <a:gd name="T7" fmla="*/ 3 h 6"/>
                <a:gd name="T8" fmla="*/ 5 w 9"/>
                <a:gd name="T9" fmla="*/ 5 h 6"/>
                <a:gd name="T10" fmla="*/ 1 w 9"/>
                <a:gd name="T11" fmla="*/ 5 h 6"/>
                <a:gd name="T12" fmla="*/ 1 w 9"/>
                <a:gd name="T13" fmla="*/ 5 h 6"/>
              </a:gdLst>
              <a:ahLst/>
              <a:cxnLst>
                <a:cxn ang="0">
                  <a:pos x="T0" y="T1"/>
                </a:cxn>
                <a:cxn ang="0">
                  <a:pos x="T2" y="T3"/>
                </a:cxn>
                <a:cxn ang="0">
                  <a:pos x="T4" y="T5"/>
                </a:cxn>
                <a:cxn ang="0">
                  <a:pos x="T6" y="T7"/>
                </a:cxn>
                <a:cxn ang="0">
                  <a:pos x="T8" y="T9"/>
                </a:cxn>
                <a:cxn ang="0">
                  <a:pos x="T10" y="T11"/>
                </a:cxn>
                <a:cxn ang="0">
                  <a:pos x="T12" y="T13"/>
                </a:cxn>
              </a:cxnLst>
              <a:rect l="0" t="0" r="r" b="b"/>
              <a:pathLst>
                <a:path w="9" h="6">
                  <a:moveTo>
                    <a:pt x="1" y="5"/>
                  </a:moveTo>
                  <a:cubicBezTo>
                    <a:pt x="1" y="5"/>
                    <a:pt x="2" y="2"/>
                    <a:pt x="1" y="1"/>
                  </a:cubicBezTo>
                  <a:cubicBezTo>
                    <a:pt x="1" y="0"/>
                    <a:pt x="4" y="1"/>
                    <a:pt x="5" y="1"/>
                  </a:cubicBezTo>
                  <a:cubicBezTo>
                    <a:pt x="6" y="1"/>
                    <a:pt x="9" y="2"/>
                    <a:pt x="9" y="3"/>
                  </a:cubicBezTo>
                  <a:cubicBezTo>
                    <a:pt x="8" y="4"/>
                    <a:pt x="6" y="5"/>
                    <a:pt x="5" y="5"/>
                  </a:cubicBezTo>
                  <a:cubicBezTo>
                    <a:pt x="3" y="6"/>
                    <a:pt x="3" y="6"/>
                    <a:pt x="1" y="5"/>
                  </a:cubicBezTo>
                  <a:cubicBezTo>
                    <a:pt x="0" y="4"/>
                    <a:pt x="2" y="6"/>
                    <a:pt x="1" y="5"/>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43" name="Freeform 599">
              <a:extLst>
                <a:ext uri="{FF2B5EF4-FFF2-40B4-BE49-F238E27FC236}">
                  <a16:creationId xmlns:a16="http://schemas.microsoft.com/office/drawing/2014/main" xmlns="" id="{1B8D40B2-1C10-4D32-8A63-1AF6FF7948B1}"/>
                </a:ext>
              </a:extLst>
            </p:cNvPr>
            <p:cNvSpPr>
              <a:spLocks/>
            </p:cNvSpPr>
            <p:nvPr/>
          </p:nvSpPr>
          <p:spPr bwMode="auto">
            <a:xfrm>
              <a:off x="8171358" y="3631125"/>
              <a:ext cx="24538" cy="34623"/>
            </a:xfrm>
            <a:custGeom>
              <a:avLst/>
              <a:gdLst>
                <a:gd name="T0" fmla="*/ 2 w 3"/>
                <a:gd name="T1" fmla="*/ 1 h 4"/>
                <a:gd name="T2" fmla="*/ 1 w 3"/>
                <a:gd name="T3" fmla="*/ 3 h 4"/>
                <a:gd name="T4" fmla="*/ 2 w 3"/>
                <a:gd name="T5" fmla="*/ 1 h 4"/>
              </a:gdLst>
              <a:ahLst/>
              <a:cxnLst>
                <a:cxn ang="0">
                  <a:pos x="T0" y="T1"/>
                </a:cxn>
                <a:cxn ang="0">
                  <a:pos x="T2" y="T3"/>
                </a:cxn>
                <a:cxn ang="0">
                  <a:pos x="T4" y="T5"/>
                </a:cxn>
              </a:cxnLst>
              <a:rect l="0" t="0" r="r" b="b"/>
              <a:pathLst>
                <a:path w="3" h="4">
                  <a:moveTo>
                    <a:pt x="2" y="1"/>
                  </a:moveTo>
                  <a:cubicBezTo>
                    <a:pt x="0" y="0"/>
                    <a:pt x="0" y="3"/>
                    <a:pt x="1" y="3"/>
                  </a:cubicBezTo>
                  <a:cubicBezTo>
                    <a:pt x="2" y="4"/>
                    <a:pt x="3" y="2"/>
                    <a:pt x="2"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44" name="Freeform 600">
              <a:extLst>
                <a:ext uri="{FF2B5EF4-FFF2-40B4-BE49-F238E27FC236}">
                  <a16:creationId xmlns:a16="http://schemas.microsoft.com/office/drawing/2014/main" xmlns="" id="{2D5A0EBD-2E0F-4DC2-9B35-C99AB3F8F08F}"/>
                </a:ext>
              </a:extLst>
            </p:cNvPr>
            <p:cNvSpPr>
              <a:spLocks/>
            </p:cNvSpPr>
            <p:nvPr/>
          </p:nvSpPr>
          <p:spPr bwMode="auto">
            <a:xfrm>
              <a:off x="7909616" y="3605161"/>
              <a:ext cx="711612" cy="230818"/>
            </a:xfrm>
            <a:custGeom>
              <a:avLst/>
              <a:gdLst>
                <a:gd name="T0" fmla="*/ 17 w 89"/>
                <a:gd name="T1" fmla="*/ 7 h 27"/>
                <a:gd name="T2" fmla="*/ 19 w 89"/>
                <a:gd name="T3" fmla="*/ 4 h 27"/>
                <a:gd name="T4" fmla="*/ 15 w 89"/>
                <a:gd name="T5" fmla="*/ 2 h 27"/>
                <a:gd name="T6" fmla="*/ 12 w 89"/>
                <a:gd name="T7" fmla="*/ 2 h 27"/>
                <a:gd name="T8" fmla="*/ 4 w 89"/>
                <a:gd name="T9" fmla="*/ 1 h 27"/>
                <a:gd name="T10" fmla="*/ 4 w 89"/>
                <a:gd name="T11" fmla="*/ 3 h 27"/>
                <a:gd name="T12" fmla="*/ 0 w 89"/>
                <a:gd name="T13" fmla="*/ 4 h 27"/>
                <a:gd name="T14" fmla="*/ 5 w 89"/>
                <a:gd name="T15" fmla="*/ 5 h 27"/>
                <a:gd name="T16" fmla="*/ 7 w 89"/>
                <a:gd name="T17" fmla="*/ 6 h 27"/>
                <a:gd name="T18" fmla="*/ 6 w 89"/>
                <a:gd name="T19" fmla="*/ 7 h 27"/>
                <a:gd name="T20" fmla="*/ 24 w 89"/>
                <a:gd name="T21" fmla="*/ 13 h 27"/>
                <a:gd name="T22" fmla="*/ 25 w 89"/>
                <a:gd name="T23" fmla="*/ 16 h 27"/>
                <a:gd name="T24" fmla="*/ 24 w 89"/>
                <a:gd name="T25" fmla="*/ 21 h 27"/>
                <a:gd name="T26" fmla="*/ 27 w 89"/>
                <a:gd name="T27" fmla="*/ 25 h 27"/>
                <a:gd name="T28" fmla="*/ 30 w 89"/>
                <a:gd name="T29" fmla="*/ 24 h 27"/>
                <a:gd name="T30" fmla="*/ 33 w 89"/>
                <a:gd name="T31" fmla="*/ 26 h 27"/>
                <a:gd name="T32" fmla="*/ 38 w 89"/>
                <a:gd name="T33" fmla="*/ 26 h 27"/>
                <a:gd name="T34" fmla="*/ 42 w 89"/>
                <a:gd name="T35" fmla="*/ 23 h 27"/>
                <a:gd name="T36" fmla="*/ 45 w 89"/>
                <a:gd name="T37" fmla="*/ 26 h 27"/>
                <a:gd name="T38" fmla="*/ 52 w 89"/>
                <a:gd name="T39" fmla="*/ 27 h 27"/>
                <a:gd name="T40" fmla="*/ 62 w 89"/>
                <a:gd name="T41" fmla="*/ 27 h 27"/>
                <a:gd name="T42" fmla="*/ 65 w 89"/>
                <a:gd name="T43" fmla="*/ 27 h 27"/>
                <a:gd name="T44" fmla="*/ 67 w 89"/>
                <a:gd name="T45" fmla="*/ 24 h 27"/>
                <a:gd name="T46" fmla="*/ 70 w 89"/>
                <a:gd name="T47" fmla="*/ 25 h 27"/>
                <a:gd name="T48" fmla="*/ 76 w 89"/>
                <a:gd name="T49" fmla="*/ 27 h 27"/>
                <a:gd name="T50" fmla="*/ 82 w 89"/>
                <a:gd name="T51" fmla="*/ 26 h 27"/>
                <a:gd name="T52" fmla="*/ 85 w 89"/>
                <a:gd name="T53" fmla="*/ 24 h 27"/>
                <a:gd name="T54" fmla="*/ 85 w 89"/>
                <a:gd name="T55" fmla="*/ 22 h 27"/>
                <a:gd name="T56" fmla="*/ 82 w 89"/>
                <a:gd name="T57" fmla="*/ 22 h 27"/>
                <a:gd name="T58" fmla="*/ 85 w 89"/>
                <a:gd name="T59" fmla="*/ 17 h 27"/>
                <a:gd name="T60" fmla="*/ 80 w 89"/>
                <a:gd name="T61" fmla="*/ 16 h 27"/>
                <a:gd name="T62" fmla="*/ 78 w 89"/>
                <a:gd name="T63" fmla="*/ 14 h 27"/>
                <a:gd name="T64" fmla="*/ 70 w 89"/>
                <a:gd name="T65" fmla="*/ 14 h 27"/>
                <a:gd name="T66" fmla="*/ 65 w 89"/>
                <a:gd name="T67" fmla="*/ 14 h 27"/>
                <a:gd name="T68" fmla="*/ 55 w 89"/>
                <a:gd name="T69" fmla="*/ 17 h 27"/>
                <a:gd name="T70" fmla="*/ 56 w 89"/>
                <a:gd name="T71" fmla="*/ 18 h 27"/>
                <a:gd name="T72" fmla="*/ 52 w 89"/>
                <a:gd name="T73" fmla="*/ 18 h 27"/>
                <a:gd name="T74" fmla="*/ 49 w 89"/>
                <a:gd name="T75" fmla="*/ 16 h 27"/>
                <a:gd name="T76" fmla="*/ 46 w 89"/>
                <a:gd name="T77" fmla="*/ 17 h 27"/>
                <a:gd name="T78" fmla="*/ 42 w 89"/>
                <a:gd name="T79" fmla="*/ 16 h 27"/>
                <a:gd name="T80" fmla="*/ 41 w 89"/>
                <a:gd name="T81" fmla="*/ 18 h 27"/>
                <a:gd name="T82" fmla="*/ 38 w 89"/>
                <a:gd name="T83" fmla="*/ 16 h 27"/>
                <a:gd name="T84" fmla="*/ 39 w 89"/>
                <a:gd name="T85" fmla="*/ 14 h 27"/>
                <a:gd name="T86" fmla="*/ 34 w 89"/>
                <a:gd name="T87" fmla="*/ 12 h 27"/>
                <a:gd name="T88" fmla="*/ 30 w 89"/>
                <a:gd name="T89" fmla="*/ 13 h 27"/>
                <a:gd name="T90" fmla="*/ 32 w 89"/>
                <a:gd name="T91" fmla="*/ 12 h 27"/>
                <a:gd name="T92" fmla="*/ 28 w 89"/>
                <a:gd name="T93" fmla="*/ 9 h 27"/>
                <a:gd name="T94" fmla="*/ 38 w 89"/>
                <a:gd name="T95" fmla="*/ 10 h 27"/>
                <a:gd name="T96" fmla="*/ 33 w 89"/>
                <a:gd name="T97" fmla="*/ 7 h 27"/>
                <a:gd name="T98" fmla="*/ 28 w 89"/>
                <a:gd name="T99" fmla="*/ 7 h 27"/>
                <a:gd name="T100" fmla="*/ 32 w 89"/>
                <a:gd name="T101" fmla="*/ 6 h 27"/>
                <a:gd name="T102" fmla="*/ 27 w 89"/>
                <a:gd name="T103" fmla="*/ 5 h 27"/>
                <a:gd name="T104" fmla="*/ 17 w 89"/>
                <a:gd name="T105" fmla="*/ 7 h 27"/>
                <a:gd name="T106" fmla="*/ 17 w 89"/>
                <a:gd name="T107"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9" h="27">
                  <a:moveTo>
                    <a:pt x="17" y="7"/>
                  </a:moveTo>
                  <a:cubicBezTo>
                    <a:pt x="18" y="7"/>
                    <a:pt x="20" y="5"/>
                    <a:pt x="19" y="4"/>
                  </a:cubicBezTo>
                  <a:cubicBezTo>
                    <a:pt x="18" y="3"/>
                    <a:pt x="16" y="2"/>
                    <a:pt x="15" y="2"/>
                  </a:cubicBezTo>
                  <a:cubicBezTo>
                    <a:pt x="14" y="2"/>
                    <a:pt x="13" y="2"/>
                    <a:pt x="12" y="2"/>
                  </a:cubicBezTo>
                  <a:cubicBezTo>
                    <a:pt x="9" y="1"/>
                    <a:pt x="7" y="0"/>
                    <a:pt x="4" y="1"/>
                  </a:cubicBezTo>
                  <a:cubicBezTo>
                    <a:pt x="0" y="2"/>
                    <a:pt x="3" y="2"/>
                    <a:pt x="4" y="3"/>
                  </a:cubicBezTo>
                  <a:cubicBezTo>
                    <a:pt x="4" y="3"/>
                    <a:pt x="0" y="3"/>
                    <a:pt x="0" y="4"/>
                  </a:cubicBezTo>
                  <a:cubicBezTo>
                    <a:pt x="0" y="5"/>
                    <a:pt x="4" y="5"/>
                    <a:pt x="5" y="5"/>
                  </a:cubicBezTo>
                  <a:cubicBezTo>
                    <a:pt x="5" y="6"/>
                    <a:pt x="7" y="6"/>
                    <a:pt x="7" y="6"/>
                  </a:cubicBezTo>
                  <a:cubicBezTo>
                    <a:pt x="7" y="7"/>
                    <a:pt x="6" y="7"/>
                    <a:pt x="6" y="7"/>
                  </a:cubicBezTo>
                  <a:cubicBezTo>
                    <a:pt x="12" y="11"/>
                    <a:pt x="21" y="5"/>
                    <a:pt x="24" y="13"/>
                  </a:cubicBezTo>
                  <a:cubicBezTo>
                    <a:pt x="24" y="14"/>
                    <a:pt x="26" y="15"/>
                    <a:pt x="25" y="16"/>
                  </a:cubicBezTo>
                  <a:cubicBezTo>
                    <a:pt x="24" y="18"/>
                    <a:pt x="23" y="19"/>
                    <a:pt x="24" y="21"/>
                  </a:cubicBezTo>
                  <a:cubicBezTo>
                    <a:pt x="24" y="21"/>
                    <a:pt x="26" y="25"/>
                    <a:pt x="27" y="25"/>
                  </a:cubicBezTo>
                  <a:cubicBezTo>
                    <a:pt x="28" y="26"/>
                    <a:pt x="30" y="23"/>
                    <a:pt x="30" y="24"/>
                  </a:cubicBezTo>
                  <a:cubicBezTo>
                    <a:pt x="31" y="24"/>
                    <a:pt x="32" y="26"/>
                    <a:pt x="33" y="26"/>
                  </a:cubicBezTo>
                  <a:cubicBezTo>
                    <a:pt x="35" y="27"/>
                    <a:pt x="37" y="26"/>
                    <a:pt x="38" y="26"/>
                  </a:cubicBezTo>
                  <a:cubicBezTo>
                    <a:pt x="39" y="25"/>
                    <a:pt x="41" y="23"/>
                    <a:pt x="42" y="23"/>
                  </a:cubicBezTo>
                  <a:cubicBezTo>
                    <a:pt x="42" y="23"/>
                    <a:pt x="44" y="26"/>
                    <a:pt x="45" y="26"/>
                  </a:cubicBezTo>
                  <a:cubicBezTo>
                    <a:pt x="47" y="27"/>
                    <a:pt x="50" y="27"/>
                    <a:pt x="52" y="27"/>
                  </a:cubicBezTo>
                  <a:cubicBezTo>
                    <a:pt x="56" y="27"/>
                    <a:pt x="59" y="27"/>
                    <a:pt x="62" y="27"/>
                  </a:cubicBezTo>
                  <a:cubicBezTo>
                    <a:pt x="63" y="27"/>
                    <a:pt x="64" y="27"/>
                    <a:pt x="65" y="27"/>
                  </a:cubicBezTo>
                  <a:cubicBezTo>
                    <a:pt x="67" y="26"/>
                    <a:pt x="66" y="24"/>
                    <a:pt x="67" y="24"/>
                  </a:cubicBezTo>
                  <a:cubicBezTo>
                    <a:pt x="68" y="23"/>
                    <a:pt x="69" y="24"/>
                    <a:pt x="70" y="25"/>
                  </a:cubicBezTo>
                  <a:cubicBezTo>
                    <a:pt x="71" y="26"/>
                    <a:pt x="74" y="27"/>
                    <a:pt x="76" y="27"/>
                  </a:cubicBezTo>
                  <a:cubicBezTo>
                    <a:pt x="78" y="27"/>
                    <a:pt x="80" y="27"/>
                    <a:pt x="82" y="26"/>
                  </a:cubicBezTo>
                  <a:cubicBezTo>
                    <a:pt x="84" y="26"/>
                    <a:pt x="83" y="24"/>
                    <a:pt x="85" y="24"/>
                  </a:cubicBezTo>
                  <a:cubicBezTo>
                    <a:pt x="86" y="24"/>
                    <a:pt x="87" y="21"/>
                    <a:pt x="85" y="22"/>
                  </a:cubicBezTo>
                  <a:cubicBezTo>
                    <a:pt x="85" y="22"/>
                    <a:pt x="83" y="22"/>
                    <a:pt x="82" y="22"/>
                  </a:cubicBezTo>
                  <a:cubicBezTo>
                    <a:pt x="82" y="22"/>
                    <a:pt x="89" y="18"/>
                    <a:pt x="85" y="17"/>
                  </a:cubicBezTo>
                  <a:cubicBezTo>
                    <a:pt x="84" y="17"/>
                    <a:pt x="82" y="16"/>
                    <a:pt x="80" y="16"/>
                  </a:cubicBezTo>
                  <a:cubicBezTo>
                    <a:pt x="78" y="16"/>
                    <a:pt x="80" y="14"/>
                    <a:pt x="78" y="14"/>
                  </a:cubicBezTo>
                  <a:cubicBezTo>
                    <a:pt x="75" y="14"/>
                    <a:pt x="73" y="14"/>
                    <a:pt x="70" y="14"/>
                  </a:cubicBezTo>
                  <a:cubicBezTo>
                    <a:pt x="68" y="14"/>
                    <a:pt x="67" y="13"/>
                    <a:pt x="65" y="14"/>
                  </a:cubicBezTo>
                  <a:cubicBezTo>
                    <a:pt x="64" y="14"/>
                    <a:pt x="55" y="16"/>
                    <a:pt x="55" y="17"/>
                  </a:cubicBezTo>
                  <a:cubicBezTo>
                    <a:pt x="55" y="17"/>
                    <a:pt x="56" y="17"/>
                    <a:pt x="56" y="18"/>
                  </a:cubicBezTo>
                  <a:cubicBezTo>
                    <a:pt x="56" y="18"/>
                    <a:pt x="53" y="18"/>
                    <a:pt x="52" y="18"/>
                  </a:cubicBezTo>
                  <a:cubicBezTo>
                    <a:pt x="51" y="18"/>
                    <a:pt x="50" y="17"/>
                    <a:pt x="49" y="16"/>
                  </a:cubicBezTo>
                  <a:cubicBezTo>
                    <a:pt x="48" y="16"/>
                    <a:pt x="47" y="17"/>
                    <a:pt x="46" y="17"/>
                  </a:cubicBezTo>
                  <a:cubicBezTo>
                    <a:pt x="45" y="17"/>
                    <a:pt x="43" y="16"/>
                    <a:pt x="42" y="16"/>
                  </a:cubicBezTo>
                  <a:cubicBezTo>
                    <a:pt x="41" y="16"/>
                    <a:pt x="42" y="18"/>
                    <a:pt x="41" y="18"/>
                  </a:cubicBezTo>
                  <a:cubicBezTo>
                    <a:pt x="40" y="18"/>
                    <a:pt x="39" y="16"/>
                    <a:pt x="38" y="16"/>
                  </a:cubicBezTo>
                  <a:cubicBezTo>
                    <a:pt x="35" y="16"/>
                    <a:pt x="39" y="15"/>
                    <a:pt x="39" y="14"/>
                  </a:cubicBezTo>
                  <a:cubicBezTo>
                    <a:pt x="39" y="13"/>
                    <a:pt x="35" y="12"/>
                    <a:pt x="34" y="12"/>
                  </a:cubicBezTo>
                  <a:cubicBezTo>
                    <a:pt x="34" y="12"/>
                    <a:pt x="30" y="13"/>
                    <a:pt x="30" y="13"/>
                  </a:cubicBezTo>
                  <a:cubicBezTo>
                    <a:pt x="30" y="12"/>
                    <a:pt x="32" y="12"/>
                    <a:pt x="32" y="12"/>
                  </a:cubicBezTo>
                  <a:cubicBezTo>
                    <a:pt x="32" y="11"/>
                    <a:pt x="27" y="10"/>
                    <a:pt x="28" y="9"/>
                  </a:cubicBezTo>
                  <a:cubicBezTo>
                    <a:pt x="28" y="9"/>
                    <a:pt x="38" y="10"/>
                    <a:pt x="38" y="10"/>
                  </a:cubicBezTo>
                  <a:cubicBezTo>
                    <a:pt x="38" y="9"/>
                    <a:pt x="34" y="8"/>
                    <a:pt x="33" y="7"/>
                  </a:cubicBezTo>
                  <a:cubicBezTo>
                    <a:pt x="32" y="7"/>
                    <a:pt x="30" y="7"/>
                    <a:pt x="28" y="7"/>
                  </a:cubicBezTo>
                  <a:cubicBezTo>
                    <a:pt x="29" y="7"/>
                    <a:pt x="31" y="7"/>
                    <a:pt x="32" y="6"/>
                  </a:cubicBezTo>
                  <a:cubicBezTo>
                    <a:pt x="32" y="5"/>
                    <a:pt x="27" y="5"/>
                    <a:pt x="27" y="5"/>
                  </a:cubicBezTo>
                  <a:cubicBezTo>
                    <a:pt x="23" y="5"/>
                    <a:pt x="21" y="6"/>
                    <a:pt x="17" y="7"/>
                  </a:cubicBezTo>
                  <a:cubicBezTo>
                    <a:pt x="17" y="7"/>
                    <a:pt x="18" y="7"/>
                    <a:pt x="17" y="7"/>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45" name="Freeform 601">
              <a:extLst>
                <a:ext uri="{FF2B5EF4-FFF2-40B4-BE49-F238E27FC236}">
                  <a16:creationId xmlns:a16="http://schemas.microsoft.com/office/drawing/2014/main" xmlns="" id="{4A288B31-CB48-4057-A465-89ACF643F7EB}"/>
                </a:ext>
              </a:extLst>
            </p:cNvPr>
            <p:cNvSpPr>
              <a:spLocks/>
            </p:cNvSpPr>
            <p:nvPr/>
          </p:nvSpPr>
          <p:spPr bwMode="auto">
            <a:xfrm>
              <a:off x="7925978" y="3207002"/>
              <a:ext cx="471680" cy="314488"/>
            </a:xfrm>
            <a:custGeom>
              <a:avLst/>
              <a:gdLst>
                <a:gd name="T0" fmla="*/ 55 w 59"/>
                <a:gd name="T1" fmla="*/ 21 h 37"/>
                <a:gd name="T2" fmla="*/ 46 w 59"/>
                <a:gd name="T3" fmla="*/ 20 h 37"/>
                <a:gd name="T4" fmla="*/ 46 w 59"/>
                <a:gd name="T5" fmla="*/ 18 h 37"/>
                <a:gd name="T6" fmla="*/ 44 w 59"/>
                <a:gd name="T7" fmla="*/ 15 h 37"/>
                <a:gd name="T8" fmla="*/ 44 w 59"/>
                <a:gd name="T9" fmla="*/ 11 h 37"/>
                <a:gd name="T10" fmla="*/ 43 w 59"/>
                <a:gd name="T11" fmla="*/ 15 h 37"/>
                <a:gd name="T12" fmla="*/ 35 w 59"/>
                <a:gd name="T13" fmla="*/ 10 h 37"/>
                <a:gd name="T14" fmla="*/ 24 w 59"/>
                <a:gd name="T15" fmla="*/ 2 h 37"/>
                <a:gd name="T16" fmla="*/ 12 w 59"/>
                <a:gd name="T17" fmla="*/ 1 h 37"/>
                <a:gd name="T18" fmla="*/ 12 w 59"/>
                <a:gd name="T19" fmla="*/ 3 h 37"/>
                <a:gd name="T20" fmla="*/ 6 w 59"/>
                <a:gd name="T21" fmla="*/ 5 h 37"/>
                <a:gd name="T22" fmla="*/ 11 w 59"/>
                <a:gd name="T23" fmla="*/ 9 h 37"/>
                <a:gd name="T24" fmla="*/ 6 w 59"/>
                <a:gd name="T25" fmla="*/ 9 h 37"/>
                <a:gd name="T26" fmla="*/ 5 w 59"/>
                <a:gd name="T27" fmla="*/ 11 h 37"/>
                <a:gd name="T28" fmla="*/ 6 w 59"/>
                <a:gd name="T29" fmla="*/ 14 h 37"/>
                <a:gd name="T30" fmla="*/ 10 w 59"/>
                <a:gd name="T31" fmla="*/ 14 h 37"/>
                <a:gd name="T32" fmla="*/ 0 w 59"/>
                <a:gd name="T33" fmla="*/ 15 h 37"/>
                <a:gd name="T34" fmla="*/ 7 w 59"/>
                <a:gd name="T35" fmla="*/ 20 h 37"/>
                <a:gd name="T36" fmla="*/ 8 w 59"/>
                <a:gd name="T37" fmla="*/ 23 h 37"/>
                <a:gd name="T38" fmla="*/ 14 w 59"/>
                <a:gd name="T39" fmla="*/ 23 h 37"/>
                <a:gd name="T40" fmla="*/ 26 w 59"/>
                <a:gd name="T41" fmla="*/ 23 h 37"/>
                <a:gd name="T42" fmla="*/ 28 w 59"/>
                <a:gd name="T43" fmla="*/ 24 h 37"/>
                <a:gd name="T44" fmla="*/ 16 w 59"/>
                <a:gd name="T45" fmla="*/ 25 h 37"/>
                <a:gd name="T46" fmla="*/ 16 w 59"/>
                <a:gd name="T47" fmla="*/ 30 h 37"/>
                <a:gd name="T48" fmla="*/ 19 w 59"/>
                <a:gd name="T49" fmla="*/ 33 h 37"/>
                <a:gd name="T50" fmla="*/ 32 w 59"/>
                <a:gd name="T51" fmla="*/ 35 h 37"/>
                <a:gd name="T52" fmla="*/ 34 w 59"/>
                <a:gd name="T53" fmla="*/ 36 h 37"/>
                <a:gd name="T54" fmla="*/ 40 w 59"/>
                <a:gd name="T55" fmla="*/ 35 h 37"/>
                <a:gd name="T56" fmla="*/ 41 w 59"/>
                <a:gd name="T57" fmla="*/ 35 h 37"/>
                <a:gd name="T58" fmla="*/ 41 w 59"/>
                <a:gd name="T59" fmla="*/ 29 h 37"/>
                <a:gd name="T60" fmla="*/ 46 w 59"/>
                <a:gd name="T61" fmla="*/ 30 h 37"/>
                <a:gd name="T62" fmla="*/ 51 w 59"/>
                <a:gd name="T63" fmla="*/ 28 h 37"/>
                <a:gd name="T64" fmla="*/ 54 w 59"/>
                <a:gd name="T65" fmla="*/ 26 h 37"/>
                <a:gd name="T66" fmla="*/ 58 w 59"/>
                <a:gd name="T67" fmla="*/ 2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9" h="37">
                  <a:moveTo>
                    <a:pt x="58" y="24"/>
                  </a:moveTo>
                  <a:cubicBezTo>
                    <a:pt x="58" y="22"/>
                    <a:pt x="56" y="22"/>
                    <a:pt x="55" y="21"/>
                  </a:cubicBezTo>
                  <a:cubicBezTo>
                    <a:pt x="54" y="20"/>
                    <a:pt x="53" y="22"/>
                    <a:pt x="52" y="21"/>
                  </a:cubicBezTo>
                  <a:cubicBezTo>
                    <a:pt x="50" y="19"/>
                    <a:pt x="48" y="21"/>
                    <a:pt x="46" y="20"/>
                  </a:cubicBezTo>
                  <a:cubicBezTo>
                    <a:pt x="46" y="20"/>
                    <a:pt x="48" y="19"/>
                    <a:pt x="48" y="18"/>
                  </a:cubicBezTo>
                  <a:cubicBezTo>
                    <a:pt x="48" y="18"/>
                    <a:pt x="46" y="18"/>
                    <a:pt x="46" y="18"/>
                  </a:cubicBezTo>
                  <a:cubicBezTo>
                    <a:pt x="46" y="17"/>
                    <a:pt x="47" y="17"/>
                    <a:pt x="47" y="16"/>
                  </a:cubicBezTo>
                  <a:cubicBezTo>
                    <a:pt x="47" y="15"/>
                    <a:pt x="44" y="16"/>
                    <a:pt x="44" y="15"/>
                  </a:cubicBezTo>
                  <a:cubicBezTo>
                    <a:pt x="43" y="15"/>
                    <a:pt x="45" y="14"/>
                    <a:pt x="45" y="14"/>
                  </a:cubicBezTo>
                  <a:cubicBezTo>
                    <a:pt x="46" y="13"/>
                    <a:pt x="44" y="12"/>
                    <a:pt x="44" y="11"/>
                  </a:cubicBezTo>
                  <a:cubicBezTo>
                    <a:pt x="43" y="10"/>
                    <a:pt x="38" y="11"/>
                    <a:pt x="38" y="11"/>
                  </a:cubicBezTo>
                  <a:cubicBezTo>
                    <a:pt x="38" y="12"/>
                    <a:pt x="43" y="14"/>
                    <a:pt x="43" y="15"/>
                  </a:cubicBezTo>
                  <a:cubicBezTo>
                    <a:pt x="42" y="16"/>
                    <a:pt x="39" y="14"/>
                    <a:pt x="38" y="13"/>
                  </a:cubicBezTo>
                  <a:cubicBezTo>
                    <a:pt x="36" y="12"/>
                    <a:pt x="39" y="10"/>
                    <a:pt x="35" y="10"/>
                  </a:cubicBezTo>
                  <a:cubicBezTo>
                    <a:pt x="33" y="10"/>
                    <a:pt x="30" y="10"/>
                    <a:pt x="29" y="8"/>
                  </a:cubicBezTo>
                  <a:cubicBezTo>
                    <a:pt x="28" y="6"/>
                    <a:pt x="26" y="3"/>
                    <a:pt x="24" y="2"/>
                  </a:cubicBezTo>
                  <a:cubicBezTo>
                    <a:pt x="21" y="1"/>
                    <a:pt x="18" y="0"/>
                    <a:pt x="16" y="0"/>
                  </a:cubicBezTo>
                  <a:cubicBezTo>
                    <a:pt x="15" y="0"/>
                    <a:pt x="10" y="0"/>
                    <a:pt x="12" y="1"/>
                  </a:cubicBezTo>
                  <a:cubicBezTo>
                    <a:pt x="13" y="1"/>
                    <a:pt x="17" y="2"/>
                    <a:pt x="17" y="2"/>
                  </a:cubicBezTo>
                  <a:cubicBezTo>
                    <a:pt x="17" y="4"/>
                    <a:pt x="13" y="3"/>
                    <a:pt x="12" y="3"/>
                  </a:cubicBezTo>
                  <a:cubicBezTo>
                    <a:pt x="12" y="3"/>
                    <a:pt x="13" y="4"/>
                    <a:pt x="13" y="4"/>
                  </a:cubicBezTo>
                  <a:cubicBezTo>
                    <a:pt x="13" y="5"/>
                    <a:pt x="7" y="2"/>
                    <a:pt x="6" y="5"/>
                  </a:cubicBezTo>
                  <a:cubicBezTo>
                    <a:pt x="6" y="5"/>
                    <a:pt x="11" y="7"/>
                    <a:pt x="12" y="7"/>
                  </a:cubicBezTo>
                  <a:cubicBezTo>
                    <a:pt x="10" y="6"/>
                    <a:pt x="11" y="9"/>
                    <a:pt x="11" y="9"/>
                  </a:cubicBezTo>
                  <a:cubicBezTo>
                    <a:pt x="11" y="10"/>
                    <a:pt x="4" y="7"/>
                    <a:pt x="3" y="8"/>
                  </a:cubicBezTo>
                  <a:cubicBezTo>
                    <a:pt x="3" y="7"/>
                    <a:pt x="6" y="8"/>
                    <a:pt x="6" y="9"/>
                  </a:cubicBezTo>
                  <a:cubicBezTo>
                    <a:pt x="6" y="8"/>
                    <a:pt x="4" y="9"/>
                    <a:pt x="4" y="9"/>
                  </a:cubicBezTo>
                  <a:cubicBezTo>
                    <a:pt x="3" y="10"/>
                    <a:pt x="5" y="11"/>
                    <a:pt x="5" y="11"/>
                  </a:cubicBezTo>
                  <a:cubicBezTo>
                    <a:pt x="6" y="12"/>
                    <a:pt x="2" y="12"/>
                    <a:pt x="1" y="12"/>
                  </a:cubicBezTo>
                  <a:cubicBezTo>
                    <a:pt x="2" y="12"/>
                    <a:pt x="4" y="13"/>
                    <a:pt x="6" y="14"/>
                  </a:cubicBezTo>
                  <a:cubicBezTo>
                    <a:pt x="8" y="14"/>
                    <a:pt x="10" y="13"/>
                    <a:pt x="12" y="13"/>
                  </a:cubicBezTo>
                  <a:cubicBezTo>
                    <a:pt x="12" y="13"/>
                    <a:pt x="10" y="14"/>
                    <a:pt x="10" y="14"/>
                  </a:cubicBezTo>
                  <a:cubicBezTo>
                    <a:pt x="10" y="15"/>
                    <a:pt x="11" y="15"/>
                    <a:pt x="11" y="15"/>
                  </a:cubicBezTo>
                  <a:cubicBezTo>
                    <a:pt x="11" y="16"/>
                    <a:pt x="0" y="15"/>
                    <a:pt x="0" y="15"/>
                  </a:cubicBezTo>
                  <a:cubicBezTo>
                    <a:pt x="0" y="15"/>
                    <a:pt x="2" y="18"/>
                    <a:pt x="2" y="18"/>
                  </a:cubicBezTo>
                  <a:cubicBezTo>
                    <a:pt x="3" y="19"/>
                    <a:pt x="7" y="21"/>
                    <a:pt x="7" y="20"/>
                  </a:cubicBezTo>
                  <a:cubicBezTo>
                    <a:pt x="7" y="21"/>
                    <a:pt x="5" y="20"/>
                    <a:pt x="6" y="22"/>
                  </a:cubicBezTo>
                  <a:cubicBezTo>
                    <a:pt x="6" y="22"/>
                    <a:pt x="7" y="23"/>
                    <a:pt x="8" y="23"/>
                  </a:cubicBezTo>
                  <a:cubicBezTo>
                    <a:pt x="9" y="24"/>
                    <a:pt x="10" y="23"/>
                    <a:pt x="11" y="23"/>
                  </a:cubicBezTo>
                  <a:cubicBezTo>
                    <a:pt x="12" y="22"/>
                    <a:pt x="13" y="24"/>
                    <a:pt x="14" y="23"/>
                  </a:cubicBezTo>
                  <a:cubicBezTo>
                    <a:pt x="17" y="22"/>
                    <a:pt x="19" y="21"/>
                    <a:pt x="21" y="22"/>
                  </a:cubicBezTo>
                  <a:cubicBezTo>
                    <a:pt x="23" y="23"/>
                    <a:pt x="24" y="23"/>
                    <a:pt x="26" y="23"/>
                  </a:cubicBezTo>
                  <a:cubicBezTo>
                    <a:pt x="25" y="23"/>
                    <a:pt x="23" y="23"/>
                    <a:pt x="21" y="23"/>
                  </a:cubicBezTo>
                  <a:cubicBezTo>
                    <a:pt x="23" y="23"/>
                    <a:pt x="27" y="23"/>
                    <a:pt x="28" y="24"/>
                  </a:cubicBezTo>
                  <a:cubicBezTo>
                    <a:pt x="28" y="24"/>
                    <a:pt x="23" y="25"/>
                    <a:pt x="23" y="25"/>
                  </a:cubicBezTo>
                  <a:cubicBezTo>
                    <a:pt x="21" y="25"/>
                    <a:pt x="18" y="25"/>
                    <a:pt x="16" y="25"/>
                  </a:cubicBezTo>
                  <a:cubicBezTo>
                    <a:pt x="16" y="26"/>
                    <a:pt x="12" y="27"/>
                    <a:pt x="13" y="27"/>
                  </a:cubicBezTo>
                  <a:cubicBezTo>
                    <a:pt x="14" y="28"/>
                    <a:pt x="15" y="28"/>
                    <a:pt x="16" y="30"/>
                  </a:cubicBezTo>
                  <a:cubicBezTo>
                    <a:pt x="16" y="32"/>
                    <a:pt x="22" y="30"/>
                    <a:pt x="23" y="32"/>
                  </a:cubicBezTo>
                  <a:cubicBezTo>
                    <a:pt x="23" y="32"/>
                    <a:pt x="19" y="32"/>
                    <a:pt x="19" y="33"/>
                  </a:cubicBezTo>
                  <a:cubicBezTo>
                    <a:pt x="20" y="34"/>
                    <a:pt x="25" y="36"/>
                    <a:pt x="26" y="36"/>
                  </a:cubicBezTo>
                  <a:cubicBezTo>
                    <a:pt x="26" y="36"/>
                    <a:pt x="32" y="36"/>
                    <a:pt x="32" y="35"/>
                  </a:cubicBezTo>
                  <a:cubicBezTo>
                    <a:pt x="32" y="35"/>
                    <a:pt x="31" y="35"/>
                    <a:pt x="31" y="35"/>
                  </a:cubicBezTo>
                  <a:cubicBezTo>
                    <a:pt x="31" y="33"/>
                    <a:pt x="35" y="36"/>
                    <a:pt x="34" y="36"/>
                  </a:cubicBezTo>
                  <a:cubicBezTo>
                    <a:pt x="35" y="36"/>
                    <a:pt x="33" y="33"/>
                    <a:pt x="33" y="32"/>
                  </a:cubicBezTo>
                  <a:cubicBezTo>
                    <a:pt x="35" y="31"/>
                    <a:pt x="37" y="37"/>
                    <a:pt x="40" y="35"/>
                  </a:cubicBezTo>
                  <a:cubicBezTo>
                    <a:pt x="41" y="34"/>
                    <a:pt x="39" y="32"/>
                    <a:pt x="40" y="32"/>
                  </a:cubicBezTo>
                  <a:cubicBezTo>
                    <a:pt x="41" y="32"/>
                    <a:pt x="41" y="34"/>
                    <a:pt x="41" y="35"/>
                  </a:cubicBezTo>
                  <a:cubicBezTo>
                    <a:pt x="42" y="35"/>
                    <a:pt x="43" y="31"/>
                    <a:pt x="42" y="31"/>
                  </a:cubicBezTo>
                  <a:cubicBezTo>
                    <a:pt x="42" y="30"/>
                    <a:pt x="42" y="29"/>
                    <a:pt x="41" y="29"/>
                  </a:cubicBezTo>
                  <a:cubicBezTo>
                    <a:pt x="41" y="28"/>
                    <a:pt x="42" y="26"/>
                    <a:pt x="43" y="27"/>
                  </a:cubicBezTo>
                  <a:cubicBezTo>
                    <a:pt x="44" y="28"/>
                    <a:pt x="43" y="32"/>
                    <a:pt x="46" y="30"/>
                  </a:cubicBezTo>
                  <a:cubicBezTo>
                    <a:pt x="47" y="29"/>
                    <a:pt x="50" y="25"/>
                    <a:pt x="52" y="27"/>
                  </a:cubicBezTo>
                  <a:cubicBezTo>
                    <a:pt x="53" y="27"/>
                    <a:pt x="51" y="28"/>
                    <a:pt x="51" y="28"/>
                  </a:cubicBezTo>
                  <a:cubicBezTo>
                    <a:pt x="51" y="28"/>
                    <a:pt x="56" y="27"/>
                    <a:pt x="56" y="27"/>
                  </a:cubicBezTo>
                  <a:cubicBezTo>
                    <a:pt x="56" y="27"/>
                    <a:pt x="54" y="27"/>
                    <a:pt x="54" y="26"/>
                  </a:cubicBezTo>
                  <a:cubicBezTo>
                    <a:pt x="54" y="25"/>
                    <a:pt x="59" y="25"/>
                    <a:pt x="58" y="24"/>
                  </a:cubicBezTo>
                  <a:cubicBezTo>
                    <a:pt x="58" y="22"/>
                    <a:pt x="58" y="25"/>
                    <a:pt x="58" y="2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46" name="Freeform 602">
              <a:extLst>
                <a:ext uri="{FF2B5EF4-FFF2-40B4-BE49-F238E27FC236}">
                  <a16:creationId xmlns:a16="http://schemas.microsoft.com/office/drawing/2014/main" xmlns="" id="{3CB2EAB4-2141-4AD6-B9B0-1EB1D165E8FC}"/>
                </a:ext>
              </a:extLst>
            </p:cNvPr>
            <p:cNvSpPr>
              <a:spLocks/>
            </p:cNvSpPr>
            <p:nvPr/>
          </p:nvSpPr>
          <p:spPr bwMode="auto">
            <a:xfrm>
              <a:off x="8116828" y="3013694"/>
              <a:ext cx="1246001" cy="686680"/>
            </a:xfrm>
            <a:custGeom>
              <a:avLst/>
              <a:gdLst>
                <a:gd name="T0" fmla="*/ 15 w 156"/>
                <a:gd name="T1" fmla="*/ 77 h 81"/>
                <a:gd name="T2" fmla="*/ 27 w 156"/>
                <a:gd name="T3" fmla="*/ 76 h 81"/>
                <a:gd name="T4" fmla="*/ 37 w 156"/>
                <a:gd name="T5" fmla="*/ 78 h 81"/>
                <a:gd name="T6" fmla="*/ 48 w 156"/>
                <a:gd name="T7" fmla="*/ 77 h 81"/>
                <a:gd name="T8" fmla="*/ 65 w 156"/>
                <a:gd name="T9" fmla="*/ 76 h 81"/>
                <a:gd name="T10" fmla="*/ 59 w 156"/>
                <a:gd name="T11" fmla="*/ 70 h 81"/>
                <a:gd name="T12" fmla="*/ 50 w 156"/>
                <a:gd name="T13" fmla="*/ 65 h 81"/>
                <a:gd name="T14" fmla="*/ 73 w 156"/>
                <a:gd name="T15" fmla="*/ 61 h 81"/>
                <a:gd name="T16" fmla="*/ 76 w 156"/>
                <a:gd name="T17" fmla="*/ 55 h 81"/>
                <a:gd name="T18" fmla="*/ 71 w 156"/>
                <a:gd name="T19" fmla="*/ 50 h 81"/>
                <a:gd name="T20" fmla="*/ 72 w 156"/>
                <a:gd name="T21" fmla="*/ 48 h 81"/>
                <a:gd name="T22" fmla="*/ 78 w 156"/>
                <a:gd name="T23" fmla="*/ 45 h 81"/>
                <a:gd name="T24" fmla="*/ 90 w 156"/>
                <a:gd name="T25" fmla="*/ 44 h 81"/>
                <a:gd name="T26" fmla="*/ 105 w 156"/>
                <a:gd name="T27" fmla="*/ 37 h 81"/>
                <a:gd name="T28" fmla="*/ 105 w 156"/>
                <a:gd name="T29" fmla="*/ 32 h 81"/>
                <a:gd name="T30" fmla="*/ 136 w 156"/>
                <a:gd name="T31" fmla="*/ 21 h 81"/>
                <a:gd name="T32" fmla="*/ 115 w 156"/>
                <a:gd name="T33" fmla="*/ 23 h 81"/>
                <a:gd name="T34" fmla="*/ 134 w 156"/>
                <a:gd name="T35" fmla="*/ 18 h 81"/>
                <a:gd name="T36" fmla="*/ 146 w 156"/>
                <a:gd name="T37" fmla="*/ 10 h 81"/>
                <a:gd name="T38" fmla="*/ 133 w 156"/>
                <a:gd name="T39" fmla="*/ 5 h 81"/>
                <a:gd name="T40" fmla="*/ 121 w 156"/>
                <a:gd name="T41" fmla="*/ 5 h 81"/>
                <a:gd name="T42" fmla="*/ 100 w 156"/>
                <a:gd name="T43" fmla="*/ 2 h 81"/>
                <a:gd name="T44" fmla="*/ 91 w 156"/>
                <a:gd name="T45" fmla="*/ 5 h 81"/>
                <a:gd name="T46" fmla="*/ 80 w 156"/>
                <a:gd name="T47" fmla="*/ 8 h 81"/>
                <a:gd name="T48" fmla="*/ 58 w 156"/>
                <a:gd name="T49" fmla="*/ 4 h 81"/>
                <a:gd name="T50" fmla="*/ 52 w 156"/>
                <a:gd name="T51" fmla="*/ 5 h 81"/>
                <a:gd name="T52" fmla="*/ 46 w 156"/>
                <a:gd name="T53" fmla="*/ 10 h 81"/>
                <a:gd name="T54" fmla="*/ 45 w 156"/>
                <a:gd name="T55" fmla="*/ 12 h 81"/>
                <a:gd name="T56" fmla="*/ 31 w 156"/>
                <a:gd name="T57" fmla="*/ 10 h 81"/>
                <a:gd name="T58" fmla="*/ 34 w 156"/>
                <a:gd name="T59" fmla="*/ 16 h 81"/>
                <a:gd name="T60" fmla="*/ 23 w 156"/>
                <a:gd name="T61" fmla="*/ 16 h 81"/>
                <a:gd name="T62" fmla="*/ 5 w 156"/>
                <a:gd name="T63" fmla="*/ 17 h 81"/>
                <a:gd name="T64" fmla="*/ 11 w 156"/>
                <a:gd name="T65" fmla="*/ 21 h 81"/>
                <a:gd name="T66" fmla="*/ 13 w 156"/>
                <a:gd name="T67" fmla="*/ 26 h 81"/>
                <a:gd name="T68" fmla="*/ 23 w 156"/>
                <a:gd name="T69" fmla="*/ 27 h 81"/>
                <a:gd name="T70" fmla="*/ 20 w 156"/>
                <a:gd name="T71" fmla="*/ 31 h 81"/>
                <a:gd name="T72" fmla="*/ 26 w 156"/>
                <a:gd name="T73" fmla="*/ 30 h 81"/>
                <a:gd name="T74" fmla="*/ 42 w 156"/>
                <a:gd name="T75" fmla="*/ 30 h 81"/>
                <a:gd name="T76" fmla="*/ 52 w 156"/>
                <a:gd name="T77" fmla="*/ 31 h 81"/>
                <a:gd name="T78" fmla="*/ 73 w 156"/>
                <a:gd name="T79" fmla="*/ 21 h 81"/>
                <a:gd name="T80" fmla="*/ 60 w 156"/>
                <a:gd name="T81" fmla="*/ 31 h 81"/>
                <a:gd name="T82" fmla="*/ 44 w 156"/>
                <a:gd name="T83" fmla="*/ 35 h 81"/>
                <a:gd name="T84" fmla="*/ 58 w 156"/>
                <a:gd name="T85" fmla="*/ 42 h 81"/>
                <a:gd name="T86" fmla="*/ 32 w 156"/>
                <a:gd name="T87" fmla="*/ 39 h 81"/>
                <a:gd name="T88" fmla="*/ 42 w 156"/>
                <a:gd name="T89" fmla="*/ 50 h 81"/>
                <a:gd name="T90" fmla="*/ 44 w 156"/>
                <a:gd name="T91" fmla="*/ 52 h 81"/>
                <a:gd name="T92" fmla="*/ 30 w 156"/>
                <a:gd name="T93" fmla="*/ 52 h 81"/>
                <a:gd name="T94" fmla="*/ 27 w 156"/>
                <a:gd name="T95" fmla="*/ 59 h 81"/>
                <a:gd name="T96" fmla="*/ 36 w 156"/>
                <a:gd name="T97" fmla="*/ 57 h 81"/>
                <a:gd name="T98" fmla="*/ 34 w 156"/>
                <a:gd name="T99" fmla="*/ 60 h 81"/>
                <a:gd name="T100" fmla="*/ 37 w 156"/>
                <a:gd name="T101" fmla="*/ 65 h 81"/>
                <a:gd name="T102" fmla="*/ 38 w 156"/>
                <a:gd name="T103" fmla="*/ 68 h 81"/>
                <a:gd name="T104" fmla="*/ 19 w 156"/>
                <a:gd name="T105" fmla="*/ 65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6" h="81">
                  <a:moveTo>
                    <a:pt x="26" y="70"/>
                  </a:moveTo>
                  <a:cubicBezTo>
                    <a:pt x="22" y="70"/>
                    <a:pt x="17" y="70"/>
                    <a:pt x="13" y="71"/>
                  </a:cubicBezTo>
                  <a:cubicBezTo>
                    <a:pt x="11" y="72"/>
                    <a:pt x="11" y="75"/>
                    <a:pt x="12" y="76"/>
                  </a:cubicBezTo>
                  <a:cubicBezTo>
                    <a:pt x="13" y="77"/>
                    <a:pt x="15" y="78"/>
                    <a:pt x="15" y="77"/>
                  </a:cubicBezTo>
                  <a:cubicBezTo>
                    <a:pt x="17" y="77"/>
                    <a:pt x="16" y="76"/>
                    <a:pt x="17" y="75"/>
                  </a:cubicBezTo>
                  <a:cubicBezTo>
                    <a:pt x="17" y="75"/>
                    <a:pt x="17" y="78"/>
                    <a:pt x="17" y="78"/>
                  </a:cubicBezTo>
                  <a:cubicBezTo>
                    <a:pt x="19" y="78"/>
                    <a:pt x="22" y="78"/>
                    <a:pt x="24" y="78"/>
                  </a:cubicBezTo>
                  <a:cubicBezTo>
                    <a:pt x="26" y="78"/>
                    <a:pt x="26" y="76"/>
                    <a:pt x="27" y="76"/>
                  </a:cubicBezTo>
                  <a:cubicBezTo>
                    <a:pt x="29" y="76"/>
                    <a:pt x="27" y="78"/>
                    <a:pt x="27" y="78"/>
                  </a:cubicBezTo>
                  <a:cubicBezTo>
                    <a:pt x="27" y="78"/>
                    <a:pt x="37" y="79"/>
                    <a:pt x="37" y="78"/>
                  </a:cubicBezTo>
                  <a:cubicBezTo>
                    <a:pt x="37" y="78"/>
                    <a:pt x="35" y="77"/>
                    <a:pt x="34" y="76"/>
                  </a:cubicBezTo>
                  <a:cubicBezTo>
                    <a:pt x="34" y="76"/>
                    <a:pt x="38" y="77"/>
                    <a:pt x="37" y="78"/>
                  </a:cubicBezTo>
                  <a:cubicBezTo>
                    <a:pt x="38" y="77"/>
                    <a:pt x="37" y="76"/>
                    <a:pt x="38" y="76"/>
                  </a:cubicBezTo>
                  <a:cubicBezTo>
                    <a:pt x="38" y="76"/>
                    <a:pt x="40" y="77"/>
                    <a:pt x="41" y="77"/>
                  </a:cubicBezTo>
                  <a:cubicBezTo>
                    <a:pt x="43" y="79"/>
                    <a:pt x="41" y="76"/>
                    <a:pt x="42" y="75"/>
                  </a:cubicBezTo>
                  <a:cubicBezTo>
                    <a:pt x="42" y="75"/>
                    <a:pt x="48" y="78"/>
                    <a:pt x="48" y="77"/>
                  </a:cubicBezTo>
                  <a:cubicBezTo>
                    <a:pt x="48" y="76"/>
                    <a:pt x="46" y="76"/>
                    <a:pt x="46" y="75"/>
                  </a:cubicBezTo>
                  <a:cubicBezTo>
                    <a:pt x="46" y="75"/>
                    <a:pt x="53" y="76"/>
                    <a:pt x="53" y="76"/>
                  </a:cubicBezTo>
                  <a:cubicBezTo>
                    <a:pt x="57" y="76"/>
                    <a:pt x="52" y="79"/>
                    <a:pt x="52" y="80"/>
                  </a:cubicBezTo>
                  <a:cubicBezTo>
                    <a:pt x="52" y="81"/>
                    <a:pt x="64" y="76"/>
                    <a:pt x="65" y="76"/>
                  </a:cubicBezTo>
                  <a:cubicBezTo>
                    <a:pt x="67" y="76"/>
                    <a:pt x="72" y="73"/>
                    <a:pt x="68" y="72"/>
                  </a:cubicBezTo>
                  <a:cubicBezTo>
                    <a:pt x="66" y="71"/>
                    <a:pt x="63" y="73"/>
                    <a:pt x="61" y="72"/>
                  </a:cubicBezTo>
                  <a:cubicBezTo>
                    <a:pt x="61" y="72"/>
                    <a:pt x="63" y="70"/>
                    <a:pt x="63" y="70"/>
                  </a:cubicBezTo>
                  <a:cubicBezTo>
                    <a:pt x="63" y="69"/>
                    <a:pt x="60" y="70"/>
                    <a:pt x="59" y="70"/>
                  </a:cubicBezTo>
                  <a:cubicBezTo>
                    <a:pt x="57" y="70"/>
                    <a:pt x="56" y="68"/>
                    <a:pt x="54" y="68"/>
                  </a:cubicBezTo>
                  <a:cubicBezTo>
                    <a:pt x="53" y="69"/>
                    <a:pt x="50" y="70"/>
                    <a:pt x="48" y="69"/>
                  </a:cubicBezTo>
                  <a:cubicBezTo>
                    <a:pt x="49" y="69"/>
                    <a:pt x="50" y="69"/>
                    <a:pt x="51" y="69"/>
                  </a:cubicBezTo>
                  <a:cubicBezTo>
                    <a:pt x="52" y="68"/>
                    <a:pt x="50" y="66"/>
                    <a:pt x="50" y="65"/>
                  </a:cubicBezTo>
                  <a:cubicBezTo>
                    <a:pt x="50" y="67"/>
                    <a:pt x="59" y="68"/>
                    <a:pt x="60" y="68"/>
                  </a:cubicBezTo>
                  <a:cubicBezTo>
                    <a:pt x="61" y="68"/>
                    <a:pt x="63" y="68"/>
                    <a:pt x="65" y="68"/>
                  </a:cubicBezTo>
                  <a:cubicBezTo>
                    <a:pt x="67" y="68"/>
                    <a:pt x="69" y="65"/>
                    <a:pt x="68" y="64"/>
                  </a:cubicBezTo>
                  <a:cubicBezTo>
                    <a:pt x="65" y="61"/>
                    <a:pt x="71" y="61"/>
                    <a:pt x="73" y="61"/>
                  </a:cubicBezTo>
                  <a:cubicBezTo>
                    <a:pt x="74" y="61"/>
                    <a:pt x="79" y="61"/>
                    <a:pt x="80" y="60"/>
                  </a:cubicBezTo>
                  <a:cubicBezTo>
                    <a:pt x="80" y="60"/>
                    <a:pt x="75" y="58"/>
                    <a:pt x="75" y="58"/>
                  </a:cubicBezTo>
                  <a:cubicBezTo>
                    <a:pt x="77" y="57"/>
                    <a:pt x="81" y="59"/>
                    <a:pt x="82" y="57"/>
                  </a:cubicBezTo>
                  <a:cubicBezTo>
                    <a:pt x="83" y="56"/>
                    <a:pt x="77" y="55"/>
                    <a:pt x="76" y="55"/>
                  </a:cubicBezTo>
                  <a:cubicBezTo>
                    <a:pt x="77" y="55"/>
                    <a:pt x="84" y="54"/>
                    <a:pt x="85" y="53"/>
                  </a:cubicBezTo>
                  <a:cubicBezTo>
                    <a:pt x="87" y="52"/>
                    <a:pt x="77" y="50"/>
                    <a:pt x="77" y="51"/>
                  </a:cubicBezTo>
                  <a:cubicBezTo>
                    <a:pt x="77" y="50"/>
                    <a:pt x="79" y="50"/>
                    <a:pt x="79" y="50"/>
                  </a:cubicBezTo>
                  <a:cubicBezTo>
                    <a:pt x="79" y="49"/>
                    <a:pt x="72" y="50"/>
                    <a:pt x="71" y="50"/>
                  </a:cubicBezTo>
                  <a:cubicBezTo>
                    <a:pt x="69" y="50"/>
                    <a:pt x="68" y="51"/>
                    <a:pt x="66" y="52"/>
                  </a:cubicBezTo>
                  <a:cubicBezTo>
                    <a:pt x="67" y="52"/>
                    <a:pt x="70" y="49"/>
                    <a:pt x="68" y="49"/>
                  </a:cubicBezTo>
                  <a:cubicBezTo>
                    <a:pt x="68" y="49"/>
                    <a:pt x="64" y="49"/>
                    <a:pt x="64" y="48"/>
                  </a:cubicBezTo>
                  <a:cubicBezTo>
                    <a:pt x="64" y="48"/>
                    <a:pt x="71" y="48"/>
                    <a:pt x="72" y="48"/>
                  </a:cubicBezTo>
                  <a:cubicBezTo>
                    <a:pt x="71" y="48"/>
                    <a:pt x="68" y="47"/>
                    <a:pt x="68" y="47"/>
                  </a:cubicBezTo>
                  <a:cubicBezTo>
                    <a:pt x="69" y="46"/>
                    <a:pt x="72" y="48"/>
                    <a:pt x="74" y="47"/>
                  </a:cubicBezTo>
                  <a:cubicBezTo>
                    <a:pt x="73" y="47"/>
                    <a:pt x="69" y="46"/>
                    <a:pt x="69" y="46"/>
                  </a:cubicBezTo>
                  <a:cubicBezTo>
                    <a:pt x="69" y="45"/>
                    <a:pt x="77" y="46"/>
                    <a:pt x="78" y="45"/>
                  </a:cubicBezTo>
                  <a:cubicBezTo>
                    <a:pt x="78" y="45"/>
                    <a:pt x="75" y="44"/>
                    <a:pt x="75" y="44"/>
                  </a:cubicBezTo>
                  <a:cubicBezTo>
                    <a:pt x="74" y="44"/>
                    <a:pt x="77" y="44"/>
                    <a:pt x="77" y="44"/>
                  </a:cubicBezTo>
                  <a:cubicBezTo>
                    <a:pt x="79" y="45"/>
                    <a:pt x="80" y="46"/>
                    <a:pt x="82" y="46"/>
                  </a:cubicBezTo>
                  <a:cubicBezTo>
                    <a:pt x="84" y="46"/>
                    <a:pt x="87" y="45"/>
                    <a:pt x="90" y="44"/>
                  </a:cubicBezTo>
                  <a:cubicBezTo>
                    <a:pt x="98" y="43"/>
                    <a:pt x="85" y="42"/>
                    <a:pt x="84" y="40"/>
                  </a:cubicBezTo>
                  <a:cubicBezTo>
                    <a:pt x="84" y="39"/>
                    <a:pt x="93" y="40"/>
                    <a:pt x="94" y="41"/>
                  </a:cubicBezTo>
                  <a:cubicBezTo>
                    <a:pt x="96" y="42"/>
                    <a:pt x="97" y="42"/>
                    <a:pt x="100" y="41"/>
                  </a:cubicBezTo>
                  <a:cubicBezTo>
                    <a:pt x="101" y="41"/>
                    <a:pt x="106" y="39"/>
                    <a:pt x="105" y="37"/>
                  </a:cubicBezTo>
                  <a:cubicBezTo>
                    <a:pt x="105" y="36"/>
                    <a:pt x="94" y="41"/>
                    <a:pt x="97" y="36"/>
                  </a:cubicBezTo>
                  <a:cubicBezTo>
                    <a:pt x="96" y="37"/>
                    <a:pt x="101" y="37"/>
                    <a:pt x="101" y="37"/>
                  </a:cubicBezTo>
                  <a:cubicBezTo>
                    <a:pt x="104" y="37"/>
                    <a:pt x="106" y="36"/>
                    <a:pt x="108" y="36"/>
                  </a:cubicBezTo>
                  <a:cubicBezTo>
                    <a:pt x="108" y="35"/>
                    <a:pt x="105" y="32"/>
                    <a:pt x="105" y="32"/>
                  </a:cubicBezTo>
                  <a:cubicBezTo>
                    <a:pt x="106" y="32"/>
                    <a:pt x="107" y="33"/>
                    <a:pt x="107" y="34"/>
                  </a:cubicBezTo>
                  <a:cubicBezTo>
                    <a:pt x="108" y="35"/>
                    <a:pt x="110" y="34"/>
                    <a:pt x="111" y="34"/>
                  </a:cubicBezTo>
                  <a:cubicBezTo>
                    <a:pt x="114" y="32"/>
                    <a:pt x="116" y="30"/>
                    <a:pt x="119" y="29"/>
                  </a:cubicBezTo>
                  <a:cubicBezTo>
                    <a:pt x="121" y="28"/>
                    <a:pt x="136" y="22"/>
                    <a:pt x="136" y="21"/>
                  </a:cubicBezTo>
                  <a:cubicBezTo>
                    <a:pt x="136" y="20"/>
                    <a:pt x="123" y="23"/>
                    <a:pt x="122" y="23"/>
                  </a:cubicBezTo>
                  <a:cubicBezTo>
                    <a:pt x="119" y="24"/>
                    <a:pt x="116" y="24"/>
                    <a:pt x="112" y="25"/>
                  </a:cubicBezTo>
                  <a:cubicBezTo>
                    <a:pt x="112" y="25"/>
                    <a:pt x="108" y="25"/>
                    <a:pt x="108" y="25"/>
                  </a:cubicBezTo>
                  <a:cubicBezTo>
                    <a:pt x="108" y="24"/>
                    <a:pt x="114" y="24"/>
                    <a:pt x="115" y="23"/>
                  </a:cubicBezTo>
                  <a:cubicBezTo>
                    <a:pt x="116" y="23"/>
                    <a:pt x="123" y="22"/>
                    <a:pt x="123" y="21"/>
                  </a:cubicBezTo>
                  <a:cubicBezTo>
                    <a:pt x="123" y="22"/>
                    <a:pt x="113" y="20"/>
                    <a:pt x="114" y="19"/>
                  </a:cubicBezTo>
                  <a:cubicBezTo>
                    <a:pt x="114" y="19"/>
                    <a:pt x="126" y="20"/>
                    <a:pt x="127" y="19"/>
                  </a:cubicBezTo>
                  <a:cubicBezTo>
                    <a:pt x="129" y="19"/>
                    <a:pt x="132" y="18"/>
                    <a:pt x="134" y="18"/>
                  </a:cubicBezTo>
                  <a:cubicBezTo>
                    <a:pt x="135" y="18"/>
                    <a:pt x="137" y="18"/>
                    <a:pt x="138" y="18"/>
                  </a:cubicBezTo>
                  <a:cubicBezTo>
                    <a:pt x="142" y="17"/>
                    <a:pt x="146" y="16"/>
                    <a:pt x="149" y="15"/>
                  </a:cubicBezTo>
                  <a:cubicBezTo>
                    <a:pt x="149" y="15"/>
                    <a:pt x="156" y="11"/>
                    <a:pt x="153" y="10"/>
                  </a:cubicBezTo>
                  <a:cubicBezTo>
                    <a:pt x="151" y="10"/>
                    <a:pt x="148" y="10"/>
                    <a:pt x="146" y="10"/>
                  </a:cubicBezTo>
                  <a:cubicBezTo>
                    <a:pt x="145" y="9"/>
                    <a:pt x="143" y="10"/>
                    <a:pt x="143" y="9"/>
                  </a:cubicBezTo>
                  <a:cubicBezTo>
                    <a:pt x="143" y="7"/>
                    <a:pt x="141" y="7"/>
                    <a:pt x="141" y="5"/>
                  </a:cubicBezTo>
                  <a:cubicBezTo>
                    <a:pt x="141" y="5"/>
                    <a:pt x="137" y="6"/>
                    <a:pt x="136" y="6"/>
                  </a:cubicBezTo>
                  <a:cubicBezTo>
                    <a:pt x="135" y="5"/>
                    <a:pt x="134" y="3"/>
                    <a:pt x="133" y="5"/>
                  </a:cubicBezTo>
                  <a:cubicBezTo>
                    <a:pt x="133" y="5"/>
                    <a:pt x="127" y="6"/>
                    <a:pt x="126" y="6"/>
                  </a:cubicBezTo>
                  <a:cubicBezTo>
                    <a:pt x="124" y="7"/>
                    <a:pt x="122" y="7"/>
                    <a:pt x="120" y="7"/>
                  </a:cubicBezTo>
                  <a:cubicBezTo>
                    <a:pt x="120" y="7"/>
                    <a:pt x="116" y="7"/>
                    <a:pt x="116" y="7"/>
                  </a:cubicBezTo>
                  <a:cubicBezTo>
                    <a:pt x="116" y="6"/>
                    <a:pt x="120" y="6"/>
                    <a:pt x="121" y="5"/>
                  </a:cubicBezTo>
                  <a:cubicBezTo>
                    <a:pt x="123" y="5"/>
                    <a:pt x="125" y="4"/>
                    <a:pt x="126" y="3"/>
                  </a:cubicBezTo>
                  <a:cubicBezTo>
                    <a:pt x="124" y="6"/>
                    <a:pt x="103" y="0"/>
                    <a:pt x="102" y="2"/>
                  </a:cubicBezTo>
                  <a:cubicBezTo>
                    <a:pt x="102" y="3"/>
                    <a:pt x="104" y="3"/>
                    <a:pt x="105" y="4"/>
                  </a:cubicBezTo>
                  <a:cubicBezTo>
                    <a:pt x="105" y="5"/>
                    <a:pt x="100" y="2"/>
                    <a:pt x="100" y="2"/>
                  </a:cubicBezTo>
                  <a:cubicBezTo>
                    <a:pt x="98" y="1"/>
                    <a:pt x="95" y="2"/>
                    <a:pt x="94" y="2"/>
                  </a:cubicBezTo>
                  <a:cubicBezTo>
                    <a:pt x="93" y="2"/>
                    <a:pt x="90" y="2"/>
                    <a:pt x="91" y="3"/>
                  </a:cubicBezTo>
                  <a:cubicBezTo>
                    <a:pt x="92" y="4"/>
                    <a:pt x="94" y="7"/>
                    <a:pt x="95" y="6"/>
                  </a:cubicBezTo>
                  <a:cubicBezTo>
                    <a:pt x="95" y="7"/>
                    <a:pt x="91" y="6"/>
                    <a:pt x="91" y="5"/>
                  </a:cubicBezTo>
                  <a:cubicBezTo>
                    <a:pt x="88" y="5"/>
                    <a:pt x="87" y="2"/>
                    <a:pt x="85" y="2"/>
                  </a:cubicBezTo>
                  <a:cubicBezTo>
                    <a:pt x="81" y="2"/>
                    <a:pt x="78" y="2"/>
                    <a:pt x="75" y="2"/>
                  </a:cubicBezTo>
                  <a:cubicBezTo>
                    <a:pt x="70" y="3"/>
                    <a:pt x="73" y="4"/>
                    <a:pt x="76" y="5"/>
                  </a:cubicBezTo>
                  <a:cubicBezTo>
                    <a:pt x="77" y="6"/>
                    <a:pt x="79" y="7"/>
                    <a:pt x="80" y="8"/>
                  </a:cubicBezTo>
                  <a:cubicBezTo>
                    <a:pt x="80" y="8"/>
                    <a:pt x="77" y="10"/>
                    <a:pt x="77" y="10"/>
                  </a:cubicBezTo>
                  <a:cubicBezTo>
                    <a:pt x="76" y="10"/>
                    <a:pt x="78" y="9"/>
                    <a:pt x="78" y="9"/>
                  </a:cubicBezTo>
                  <a:cubicBezTo>
                    <a:pt x="78" y="8"/>
                    <a:pt x="71" y="4"/>
                    <a:pt x="70" y="4"/>
                  </a:cubicBezTo>
                  <a:cubicBezTo>
                    <a:pt x="66" y="4"/>
                    <a:pt x="62" y="3"/>
                    <a:pt x="58" y="4"/>
                  </a:cubicBezTo>
                  <a:cubicBezTo>
                    <a:pt x="58" y="4"/>
                    <a:pt x="60" y="6"/>
                    <a:pt x="61" y="6"/>
                  </a:cubicBezTo>
                  <a:cubicBezTo>
                    <a:pt x="62" y="6"/>
                    <a:pt x="64" y="7"/>
                    <a:pt x="66" y="6"/>
                  </a:cubicBezTo>
                  <a:cubicBezTo>
                    <a:pt x="64" y="7"/>
                    <a:pt x="61" y="8"/>
                    <a:pt x="59" y="7"/>
                  </a:cubicBezTo>
                  <a:cubicBezTo>
                    <a:pt x="58" y="7"/>
                    <a:pt x="51" y="4"/>
                    <a:pt x="52" y="5"/>
                  </a:cubicBezTo>
                  <a:cubicBezTo>
                    <a:pt x="52" y="4"/>
                    <a:pt x="57" y="10"/>
                    <a:pt x="53" y="9"/>
                  </a:cubicBezTo>
                  <a:cubicBezTo>
                    <a:pt x="52" y="8"/>
                    <a:pt x="49" y="7"/>
                    <a:pt x="47" y="8"/>
                  </a:cubicBezTo>
                  <a:cubicBezTo>
                    <a:pt x="48" y="8"/>
                    <a:pt x="51" y="9"/>
                    <a:pt x="51" y="9"/>
                  </a:cubicBezTo>
                  <a:cubicBezTo>
                    <a:pt x="50" y="10"/>
                    <a:pt x="46" y="8"/>
                    <a:pt x="46" y="10"/>
                  </a:cubicBezTo>
                  <a:cubicBezTo>
                    <a:pt x="46" y="11"/>
                    <a:pt x="50" y="12"/>
                    <a:pt x="51" y="13"/>
                  </a:cubicBezTo>
                  <a:cubicBezTo>
                    <a:pt x="54" y="13"/>
                    <a:pt x="61" y="14"/>
                    <a:pt x="61" y="17"/>
                  </a:cubicBezTo>
                  <a:cubicBezTo>
                    <a:pt x="61" y="16"/>
                    <a:pt x="54" y="15"/>
                    <a:pt x="52" y="14"/>
                  </a:cubicBezTo>
                  <a:cubicBezTo>
                    <a:pt x="50" y="14"/>
                    <a:pt x="47" y="11"/>
                    <a:pt x="45" y="12"/>
                  </a:cubicBezTo>
                  <a:cubicBezTo>
                    <a:pt x="45" y="12"/>
                    <a:pt x="48" y="14"/>
                    <a:pt x="48" y="14"/>
                  </a:cubicBezTo>
                  <a:cubicBezTo>
                    <a:pt x="48" y="14"/>
                    <a:pt x="45" y="15"/>
                    <a:pt x="45" y="14"/>
                  </a:cubicBezTo>
                  <a:cubicBezTo>
                    <a:pt x="43" y="13"/>
                    <a:pt x="42" y="12"/>
                    <a:pt x="40" y="11"/>
                  </a:cubicBezTo>
                  <a:cubicBezTo>
                    <a:pt x="39" y="10"/>
                    <a:pt x="31" y="10"/>
                    <a:pt x="31" y="10"/>
                  </a:cubicBezTo>
                  <a:cubicBezTo>
                    <a:pt x="31" y="11"/>
                    <a:pt x="34" y="11"/>
                    <a:pt x="31" y="12"/>
                  </a:cubicBezTo>
                  <a:cubicBezTo>
                    <a:pt x="30" y="12"/>
                    <a:pt x="25" y="14"/>
                    <a:pt x="25" y="14"/>
                  </a:cubicBezTo>
                  <a:cubicBezTo>
                    <a:pt x="26" y="14"/>
                    <a:pt x="29" y="13"/>
                    <a:pt x="29" y="13"/>
                  </a:cubicBezTo>
                  <a:cubicBezTo>
                    <a:pt x="30" y="14"/>
                    <a:pt x="34" y="16"/>
                    <a:pt x="34" y="16"/>
                  </a:cubicBezTo>
                  <a:cubicBezTo>
                    <a:pt x="34" y="16"/>
                    <a:pt x="31" y="15"/>
                    <a:pt x="31" y="16"/>
                  </a:cubicBezTo>
                  <a:cubicBezTo>
                    <a:pt x="31" y="16"/>
                    <a:pt x="32" y="19"/>
                    <a:pt x="30" y="17"/>
                  </a:cubicBezTo>
                  <a:cubicBezTo>
                    <a:pt x="29" y="16"/>
                    <a:pt x="28" y="14"/>
                    <a:pt x="26" y="15"/>
                  </a:cubicBezTo>
                  <a:cubicBezTo>
                    <a:pt x="25" y="15"/>
                    <a:pt x="24" y="17"/>
                    <a:pt x="23" y="16"/>
                  </a:cubicBezTo>
                  <a:cubicBezTo>
                    <a:pt x="22" y="15"/>
                    <a:pt x="21" y="14"/>
                    <a:pt x="19" y="14"/>
                  </a:cubicBezTo>
                  <a:cubicBezTo>
                    <a:pt x="18" y="14"/>
                    <a:pt x="15" y="15"/>
                    <a:pt x="14" y="16"/>
                  </a:cubicBezTo>
                  <a:cubicBezTo>
                    <a:pt x="12" y="17"/>
                    <a:pt x="13" y="18"/>
                    <a:pt x="10" y="17"/>
                  </a:cubicBezTo>
                  <a:cubicBezTo>
                    <a:pt x="8" y="16"/>
                    <a:pt x="7" y="17"/>
                    <a:pt x="5" y="17"/>
                  </a:cubicBezTo>
                  <a:cubicBezTo>
                    <a:pt x="4" y="18"/>
                    <a:pt x="0" y="18"/>
                    <a:pt x="0" y="19"/>
                  </a:cubicBezTo>
                  <a:cubicBezTo>
                    <a:pt x="0" y="21"/>
                    <a:pt x="9" y="19"/>
                    <a:pt x="9" y="20"/>
                  </a:cubicBezTo>
                  <a:cubicBezTo>
                    <a:pt x="9" y="21"/>
                    <a:pt x="6" y="21"/>
                    <a:pt x="5" y="22"/>
                  </a:cubicBezTo>
                  <a:cubicBezTo>
                    <a:pt x="5" y="21"/>
                    <a:pt x="10" y="21"/>
                    <a:pt x="11" y="21"/>
                  </a:cubicBezTo>
                  <a:cubicBezTo>
                    <a:pt x="12" y="21"/>
                    <a:pt x="17" y="21"/>
                    <a:pt x="17" y="21"/>
                  </a:cubicBezTo>
                  <a:cubicBezTo>
                    <a:pt x="17" y="21"/>
                    <a:pt x="15" y="22"/>
                    <a:pt x="14" y="22"/>
                  </a:cubicBezTo>
                  <a:cubicBezTo>
                    <a:pt x="12" y="22"/>
                    <a:pt x="11" y="22"/>
                    <a:pt x="9" y="24"/>
                  </a:cubicBezTo>
                  <a:cubicBezTo>
                    <a:pt x="5" y="26"/>
                    <a:pt x="12" y="26"/>
                    <a:pt x="13" y="26"/>
                  </a:cubicBezTo>
                  <a:cubicBezTo>
                    <a:pt x="17" y="27"/>
                    <a:pt x="20" y="27"/>
                    <a:pt x="24" y="26"/>
                  </a:cubicBezTo>
                  <a:cubicBezTo>
                    <a:pt x="26" y="25"/>
                    <a:pt x="31" y="22"/>
                    <a:pt x="34" y="24"/>
                  </a:cubicBezTo>
                  <a:cubicBezTo>
                    <a:pt x="34" y="24"/>
                    <a:pt x="29" y="26"/>
                    <a:pt x="29" y="26"/>
                  </a:cubicBezTo>
                  <a:cubicBezTo>
                    <a:pt x="27" y="26"/>
                    <a:pt x="25" y="26"/>
                    <a:pt x="23" y="27"/>
                  </a:cubicBezTo>
                  <a:cubicBezTo>
                    <a:pt x="22" y="27"/>
                    <a:pt x="20" y="27"/>
                    <a:pt x="18" y="27"/>
                  </a:cubicBezTo>
                  <a:cubicBezTo>
                    <a:pt x="16" y="28"/>
                    <a:pt x="14" y="27"/>
                    <a:pt x="12" y="28"/>
                  </a:cubicBezTo>
                  <a:cubicBezTo>
                    <a:pt x="13" y="28"/>
                    <a:pt x="16" y="29"/>
                    <a:pt x="16" y="29"/>
                  </a:cubicBezTo>
                  <a:cubicBezTo>
                    <a:pt x="17" y="30"/>
                    <a:pt x="18" y="31"/>
                    <a:pt x="20" y="31"/>
                  </a:cubicBezTo>
                  <a:cubicBezTo>
                    <a:pt x="24" y="31"/>
                    <a:pt x="26" y="28"/>
                    <a:pt x="30" y="27"/>
                  </a:cubicBezTo>
                  <a:cubicBezTo>
                    <a:pt x="31" y="27"/>
                    <a:pt x="44" y="26"/>
                    <a:pt x="44" y="25"/>
                  </a:cubicBezTo>
                  <a:cubicBezTo>
                    <a:pt x="44" y="26"/>
                    <a:pt x="38" y="26"/>
                    <a:pt x="37" y="26"/>
                  </a:cubicBezTo>
                  <a:cubicBezTo>
                    <a:pt x="34" y="27"/>
                    <a:pt x="29" y="28"/>
                    <a:pt x="26" y="30"/>
                  </a:cubicBezTo>
                  <a:cubicBezTo>
                    <a:pt x="23" y="33"/>
                    <a:pt x="32" y="32"/>
                    <a:pt x="33" y="32"/>
                  </a:cubicBezTo>
                  <a:cubicBezTo>
                    <a:pt x="35" y="32"/>
                    <a:pt x="37" y="33"/>
                    <a:pt x="39" y="31"/>
                  </a:cubicBezTo>
                  <a:cubicBezTo>
                    <a:pt x="40" y="31"/>
                    <a:pt x="40" y="30"/>
                    <a:pt x="40" y="29"/>
                  </a:cubicBezTo>
                  <a:cubicBezTo>
                    <a:pt x="41" y="29"/>
                    <a:pt x="42" y="29"/>
                    <a:pt x="42" y="30"/>
                  </a:cubicBezTo>
                  <a:cubicBezTo>
                    <a:pt x="42" y="30"/>
                    <a:pt x="42" y="30"/>
                    <a:pt x="41" y="30"/>
                  </a:cubicBezTo>
                  <a:cubicBezTo>
                    <a:pt x="43" y="30"/>
                    <a:pt x="48" y="28"/>
                    <a:pt x="50" y="29"/>
                  </a:cubicBezTo>
                  <a:cubicBezTo>
                    <a:pt x="49" y="28"/>
                    <a:pt x="44" y="32"/>
                    <a:pt x="43" y="32"/>
                  </a:cubicBezTo>
                  <a:cubicBezTo>
                    <a:pt x="44" y="33"/>
                    <a:pt x="50" y="31"/>
                    <a:pt x="52" y="31"/>
                  </a:cubicBezTo>
                  <a:cubicBezTo>
                    <a:pt x="55" y="31"/>
                    <a:pt x="58" y="30"/>
                    <a:pt x="61" y="28"/>
                  </a:cubicBezTo>
                  <a:cubicBezTo>
                    <a:pt x="62" y="27"/>
                    <a:pt x="62" y="25"/>
                    <a:pt x="62" y="25"/>
                  </a:cubicBezTo>
                  <a:cubicBezTo>
                    <a:pt x="64" y="25"/>
                    <a:pt x="64" y="25"/>
                    <a:pt x="65" y="24"/>
                  </a:cubicBezTo>
                  <a:cubicBezTo>
                    <a:pt x="66" y="24"/>
                    <a:pt x="73" y="20"/>
                    <a:pt x="73" y="21"/>
                  </a:cubicBezTo>
                  <a:cubicBezTo>
                    <a:pt x="73" y="21"/>
                    <a:pt x="69" y="24"/>
                    <a:pt x="69" y="24"/>
                  </a:cubicBezTo>
                  <a:cubicBezTo>
                    <a:pt x="68" y="25"/>
                    <a:pt x="64" y="27"/>
                    <a:pt x="64" y="28"/>
                  </a:cubicBezTo>
                  <a:cubicBezTo>
                    <a:pt x="64" y="29"/>
                    <a:pt x="75" y="28"/>
                    <a:pt x="75" y="29"/>
                  </a:cubicBezTo>
                  <a:cubicBezTo>
                    <a:pt x="75" y="28"/>
                    <a:pt x="60" y="32"/>
                    <a:pt x="60" y="31"/>
                  </a:cubicBezTo>
                  <a:cubicBezTo>
                    <a:pt x="60" y="31"/>
                    <a:pt x="69" y="32"/>
                    <a:pt x="68" y="32"/>
                  </a:cubicBezTo>
                  <a:cubicBezTo>
                    <a:pt x="68" y="33"/>
                    <a:pt x="64" y="33"/>
                    <a:pt x="63" y="33"/>
                  </a:cubicBezTo>
                  <a:cubicBezTo>
                    <a:pt x="61" y="33"/>
                    <a:pt x="58" y="33"/>
                    <a:pt x="56" y="34"/>
                  </a:cubicBezTo>
                  <a:cubicBezTo>
                    <a:pt x="52" y="34"/>
                    <a:pt x="48" y="34"/>
                    <a:pt x="44" y="35"/>
                  </a:cubicBezTo>
                  <a:cubicBezTo>
                    <a:pt x="43" y="35"/>
                    <a:pt x="43" y="36"/>
                    <a:pt x="45" y="36"/>
                  </a:cubicBezTo>
                  <a:cubicBezTo>
                    <a:pt x="46" y="37"/>
                    <a:pt x="49" y="38"/>
                    <a:pt x="50" y="39"/>
                  </a:cubicBezTo>
                  <a:cubicBezTo>
                    <a:pt x="52" y="41"/>
                    <a:pt x="50" y="43"/>
                    <a:pt x="53" y="43"/>
                  </a:cubicBezTo>
                  <a:cubicBezTo>
                    <a:pt x="54" y="42"/>
                    <a:pt x="57" y="43"/>
                    <a:pt x="58" y="42"/>
                  </a:cubicBezTo>
                  <a:cubicBezTo>
                    <a:pt x="49" y="47"/>
                    <a:pt x="44" y="36"/>
                    <a:pt x="37" y="36"/>
                  </a:cubicBezTo>
                  <a:cubicBezTo>
                    <a:pt x="35" y="36"/>
                    <a:pt x="26" y="34"/>
                    <a:pt x="26" y="36"/>
                  </a:cubicBezTo>
                  <a:cubicBezTo>
                    <a:pt x="26" y="36"/>
                    <a:pt x="25" y="38"/>
                    <a:pt x="25" y="38"/>
                  </a:cubicBezTo>
                  <a:cubicBezTo>
                    <a:pt x="26" y="38"/>
                    <a:pt x="32" y="38"/>
                    <a:pt x="32" y="39"/>
                  </a:cubicBezTo>
                  <a:cubicBezTo>
                    <a:pt x="32" y="39"/>
                    <a:pt x="26" y="39"/>
                    <a:pt x="26" y="41"/>
                  </a:cubicBezTo>
                  <a:cubicBezTo>
                    <a:pt x="26" y="42"/>
                    <a:pt x="32" y="42"/>
                    <a:pt x="34" y="43"/>
                  </a:cubicBezTo>
                  <a:cubicBezTo>
                    <a:pt x="35" y="44"/>
                    <a:pt x="36" y="45"/>
                    <a:pt x="37" y="46"/>
                  </a:cubicBezTo>
                  <a:cubicBezTo>
                    <a:pt x="38" y="48"/>
                    <a:pt x="40" y="49"/>
                    <a:pt x="42" y="50"/>
                  </a:cubicBezTo>
                  <a:cubicBezTo>
                    <a:pt x="44" y="51"/>
                    <a:pt x="45" y="51"/>
                    <a:pt x="47" y="50"/>
                  </a:cubicBezTo>
                  <a:cubicBezTo>
                    <a:pt x="48" y="50"/>
                    <a:pt x="50" y="49"/>
                    <a:pt x="51" y="50"/>
                  </a:cubicBezTo>
                  <a:cubicBezTo>
                    <a:pt x="51" y="50"/>
                    <a:pt x="50" y="52"/>
                    <a:pt x="50" y="52"/>
                  </a:cubicBezTo>
                  <a:cubicBezTo>
                    <a:pt x="48" y="52"/>
                    <a:pt x="45" y="51"/>
                    <a:pt x="44" y="52"/>
                  </a:cubicBezTo>
                  <a:cubicBezTo>
                    <a:pt x="44" y="51"/>
                    <a:pt x="48" y="54"/>
                    <a:pt x="48" y="54"/>
                  </a:cubicBezTo>
                  <a:cubicBezTo>
                    <a:pt x="48" y="55"/>
                    <a:pt x="43" y="53"/>
                    <a:pt x="43" y="53"/>
                  </a:cubicBezTo>
                  <a:cubicBezTo>
                    <a:pt x="40" y="51"/>
                    <a:pt x="38" y="51"/>
                    <a:pt x="35" y="51"/>
                  </a:cubicBezTo>
                  <a:cubicBezTo>
                    <a:pt x="33" y="51"/>
                    <a:pt x="32" y="51"/>
                    <a:pt x="30" y="52"/>
                  </a:cubicBezTo>
                  <a:cubicBezTo>
                    <a:pt x="28" y="53"/>
                    <a:pt x="27" y="52"/>
                    <a:pt x="26" y="53"/>
                  </a:cubicBezTo>
                  <a:cubicBezTo>
                    <a:pt x="25" y="54"/>
                    <a:pt x="25" y="55"/>
                    <a:pt x="23" y="55"/>
                  </a:cubicBezTo>
                  <a:cubicBezTo>
                    <a:pt x="22" y="56"/>
                    <a:pt x="21" y="59"/>
                    <a:pt x="23" y="59"/>
                  </a:cubicBezTo>
                  <a:cubicBezTo>
                    <a:pt x="25" y="59"/>
                    <a:pt x="27" y="58"/>
                    <a:pt x="27" y="59"/>
                  </a:cubicBezTo>
                  <a:cubicBezTo>
                    <a:pt x="28" y="61"/>
                    <a:pt x="32" y="60"/>
                    <a:pt x="32" y="59"/>
                  </a:cubicBezTo>
                  <a:cubicBezTo>
                    <a:pt x="33" y="59"/>
                    <a:pt x="35" y="56"/>
                    <a:pt x="35" y="55"/>
                  </a:cubicBezTo>
                  <a:cubicBezTo>
                    <a:pt x="35" y="56"/>
                    <a:pt x="35" y="56"/>
                    <a:pt x="35" y="57"/>
                  </a:cubicBezTo>
                  <a:cubicBezTo>
                    <a:pt x="35" y="57"/>
                    <a:pt x="36" y="57"/>
                    <a:pt x="36" y="57"/>
                  </a:cubicBezTo>
                  <a:cubicBezTo>
                    <a:pt x="36" y="57"/>
                    <a:pt x="35" y="58"/>
                    <a:pt x="35" y="59"/>
                  </a:cubicBezTo>
                  <a:cubicBezTo>
                    <a:pt x="35" y="59"/>
                    <a:pt x="35" y="59"/>
                    <a:pt x="36" y="59"/>
                  </a:cubicBezTo>
                  <a:cubicBezTo>
                    <a:pt x="36" y="59"/>
                    <a:pt x="33" y="60"/>
                    <a:pt x="34" y="60"/>
                  </a:cubicBezTo>
                  <a:cubicBezTo>
                    <a:pt x="34" y="60"/>
                    <a:pt x="34" y="60"/>
                    <a:pt x="34" y="60"/>
                  </a:cubicBezTo>
                  <a:cubicBezTo>
                    <a:pt x="34" y="61"/>
                    <a:pt x="31" y="60"/>
                    <a:pt x="30" y="61"/>
                  </a:cubicBezTo>
                  <a:cubicBezTo>
                    <a:pt x="31" y="61"/>
                    <a:pt x="35" y="61"/>
                    <a:pt x="36" y="62"/>
                  </a:cubicBezTo>
                  <a:cubicBezTo>
                    <a:pt x="36" y="62"/>
                    <a:pt x="31" y="65"/>
                    <a:pt x="32" y="65"/>
                  </a:cubicBezTo>
                  <a:cubicBezTo>
                    <a:pt x="32" y="66"/>
                    <a:pt x="37" y="65"/>
                    <a:pt x="37" y="65"/>
                  </a:cubicBezTo>
                  <a:cubicBezTo>
                    <a:pt x="37" y="65"/>
                    <a:pt x="36" y="65"/>
                    <a:pt x="36" y="65"/>
                  </a:cubicBezTo>
                  <a:cubicBezTo>
                    <a:pt x="36" y="66"/>
                    <a:pt x="41" y="65"/>
                    <a:pt x="42" y="64"/>
                  </a:cubicBezTo>
                  <a:cubicBezTo>
                    <a:pt x="42" y="64"/>
                    <a:pt x="46" y="59"/>
                    <a:pt x="47" y="60"/>
                  </a:cubicBezTo>
                  <a:cubicBezTo>
                    <a:pt x="48" y="61"/>
                    <a:pt x="40" y="67"/>
                    <a:pt x="38" y="68"/>
                  </a:cubicBezTo>
                  <a:cubicBezTo>
                    <a:pt x="35" y="68"/>
                    <a:pt x="33" y="68"/>
                    <a:pt x="30" y="66"/>
                  </a:cubicBezTo>
                  <a:cubicBezTo>
                    <a:pt x="28" y="65"/>
                    <a:pt x="28" y="63"/>
                    <a:pt x="26" y="63"/>
                  </a:cubicBezTo>
                  <a:cubicBezTo>
                    <a:pt x="24" y="62"/>
                    <a:pt x="22" y="62"/>
                    <a:pt x="20" y="62"/>
                  </a:cubicBezTo>
                  <a:cubicBezTo>
                    <a:pt x="17" y="62"/>
                    <a:pt x="17" y="63"/>
                    <a:pt x="19" y="65"/>
                  </a:cubicBezTo>
                  <a:cubicBezTo>
                    <a:pt x="20" y="66"/>
                    <a:pt x="20" y="67"/>
                    <a:pt x="22" y="67"/>
                  </a:cubicBezTo>
                  <a:cubicBezTo>
                    <a:pt x="25" y="67"/>
                    <a:pt x="22" y="67"/>
                    <a:pt x="22" y="68"/>
                  </a:cubicBezTo>
                  <a:cubicBezTo>
                    <a:pt x="22" y="68"/>
                    <a:pt x="26" y="70"/>
                    <a:pt x="26" y="7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47" name="Freeform 604">
              <a:extLst>
                <a:ext uri="{FF2B5EF4-FFF2-40B4-BE49-F238E27FC236}">
                  <a16:creationId xmlns:a16="http://schemas.microsoft.com/office/drawing/2014/main" xmlns="" id="{2E416801-840A-4DDD-B534-4ED8DB3BF620}"/>
                </a:ext>
              </a:extLst>
            </p:cNvPr>
            <p:cNvSpPr>
              <a:spLocks/>
            </p:cNvSpPr>
            <p:nvPr/>
          </p:nvSpPr>
          <p:spPr bwMode="auto">
            <a:xfrm>
              <a:off x="8700297" y="3394540"/>
              <a:ext cx="111786" cy="43280"/>
            </a:xfrm>
            <a:custGeom>
              <a:avLst/>
              <a:gdLst>
                <a:gd name="T0" fmla="*/ 13 w 14"/>
                <a:gd name="T1" fmla="*/ 4 h 5"/>
                <a:gd name="T2" fmla="*/ 11 w 14"/>
                <a:gd name="T3" fmla="*/ 2 h 5"/>
                <a:gd name="T4" fmla="*/ 8 w 14"/>
                <a:gd name="T5" fmla="*/ 2 h 5"/>
                <a:gd name="T6" fmla="*/ 1 w 14"/>
                <a:gd name="T7" fmla="*/ 1 h 5"/>
                <a:gd name="T8" fmla="*/ 2 w 14"/>
                <a:gd name="T9" fmla="*/ 2 h 5"/>
                <a:gd name="T10" fmla="*/ 0 w 14"/>
                <a:gd name="T11" fmla="*/ 3 h 5"/>
                <a:gd name="T12" fmla="*/ 3 w 14"/>
                <a:gd name="T13" fmla="*/ 3 h 5"/>
                <a:gd name="T14" fmla="*/ 8 w 14"/>
                <a:gd name="T15" fmla="*/ 4 h 5"/>
                <a:gd name="T16" fmla="*/ 13 w 14"/>
                <a:gd name="T17" fmla="*/ 4 h 5"/>
                <a:gd name="T18" fmla="*/ 13 w 14"/>
                <a:gd name="T19"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5">
                  <a:moveTo>
                    <a:pt x="13" y="4"/>
                  </a:moveTo>
                  <a:cubicBezTo>
                    <a:pt x="12" y="3"/>
                    <a:pt x="13" y="3"/>
                    <a:pt x="11" y="2"/>
                  </a:cubicBezTo>
                  <a:cubicBezTo>
                    <a:pt x="10" y="2"/>
                    <a:pt x="9" y="2"/>
                    <a:pt x="8" y="2"/>
                  </a:cubicBezTo>
                  <a:cubicBezTo>
                    <a:pt x="7" y="2"/>
                    <a:pt x="2" y="0"/>
                    <a:pt x="1" y="1"/>
                  </a:cubicBezTo>
                  <a:cubicBezTo>
                    <a:pt x="1" y="1"/>
                    <a:pt x="3" y="2"/>
                    <a:pt x="2" y="2"/>
                  </a:cubicBezTo>
                  <a:cubicBezTo>
                    <a:pt x="2" y="3"/>
                    <a:pt x="0" y="4"/>
                    <a:pt x="0" y="3"/>
                  </a:cubicBezTo>
                  <a:cubicBezTo>
                    <a:pt x="0" y="4"/>
                    <a:pt x="2" y="3"/>
                    <a:pt x="3" y="3"/>
                  </a:cubicBezTo>
                  <a:cubicBezTo>
                    <a:pt x="4" y="3"/>
                    <a:pt x="6" y="4"/>
                    <a:pt x="8" y="4"/>
                  </a:cubicBezTo>
                  <a:cubicBezTo>
                    <a:pt x="9" y="4"/>
                    <a:pt x="13" y="4"/>
                    <a:pt x="13" y="4"/>
                  </a:cubicBezTo>
                  <a:cubicBezTo>
                    <a:pt x="12" y="3"/>
                    <a:pt x="14" y="5"/>
                    <a:pt x="13" y="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48" name="Freeform 605">
              <a:extLst>
                <a:ext uri="{FF2B5EF4-FFF2-40B4-BE49-F238E27FC236}">
                  <a16:creationId xmlns:a16="http://schemas.microsoft.com/office/drawing/2014/main" xmlns="" id="{D45D4EA6-E54C-4E12-B5F0-07C313569F43}"/>
                </a:ext>
              </a:extLst>
            </p:cNvPr>
            <p:cNvSpPr>
              <a:spLocks/>
            </p:cNvSpPr>
            <p:nvPr/>
          </p:nvSpPr>
          <p:spPr bwMode="auto">
            <a:xfrm>
              <a:off x="8389478" y="3429160"/>
              <a:ext cx="46351" cy="17312"/>
            </a:xfrm>
            <a:custGeom>
              <a:avLst/>
              <a:gdLst>
                <a:gd name="T0" fmla="*/ 5 w 6"/>
                <a:gd name="T1" fmla="*/ 1 h 2"/>
                <a:gd name="T2" fmla="*/ 2 w 6"/>
                <a:gd name="T3" fmla="*/ 0 h 2"/>
                <a:gd name="T4" fmla="*/ 5 w 6"/>
                <a:gd name="T5" fmla="*/ 1 h 2"/>
              </a:gdLst>
              <a:ahLst/>
              <a:cxnLst>
                <a:cxn ang="0">
                  <a:pos x="T0" y="T1"/>
                </a:cxn>
                <a:cxn ang="0">
                  <a:pos x="T2" y="T3"/>
                </a:cxn>
                <a:cxn ang="0">
                  <a:pos x="T4" y="T5"/>
                </a:cxn>
              </a:cxnLst>
              <a:rect l="0" t="0" r="r" b="b"/>
              <a:pathLst>
                <a:path w="6" h="2">
                  <a:moveTo>
                    <a:pt x="5" y="1"/>
                  </a:moveTo>
                  <a:cubicBezTo>
                    <a:pt x="4" y="2"/>
                    <a:pt x="0" y="0"/>
                    <a:pt x="2" y="0"/>
                  </a:cubicBezTo>
                  <a:cubicBezTo>
                    <a:pt x="3" y="0"/>
                    <a:pt x="6" y="1"/>
                    <a:pt x="5"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49" name="Freeform 606">
              <a:extLst>
                <a:ext uri="{FF2B5EF4-FFF2-40B4-BE49-F238E27FC236}">
                  <a16:creationId xmlns:a16="http://schemas.microsoft.com/office/drawing/2014/main" xmlns="" id="{51346560-09FF-4DF3-B2FA-69714A184F7D}"/>
                </a:ext>
              </a:extLst>
            </p:cNvPr>
            <p:cNvSpPr>
              <a:spLocks/>
            </p:cNvSpPr>
            <p:nvPr/>
          </p:nvSpPr>
          <p:spPr bwMode="auto">
            <a:xfrm>
              <a:off x="8596690" y="3691716"/>
              <a:ext cx="46351" cy="25969"/>
            </a:xfrm>
            <a:custGeom>
              <a:avLst/>
              <a:gdLst>
                <a:gd name="T0" fmla="*/ 4 w 6"/>
                <a:gd name="T1" fmla="*/ 1 h 3"/>
                <a:gd name="T2" fmla="*/ 1 w 6"/>
                <a:gd name="T3" fmla="*/ 2 h 3"/>
                <a:gd name="T4" fmla="*/ 4 w 6"/>
                <a:gd name="T5" fmla="*/ 1 h 3"/>
              </a:gdLst>
              <a:ahLst/>
              <a:cxnLst>
                <a:cxn ang="0">
                  <a:pos x="T0" y="T1"/>
                </a:cxn>
                <a:cxn ang="0">
                  <a:pos x="T2" y="T3"/>
                </a:cxn>
                <a:cxn ang="0">
                  <a:pos x="T4" y="T5"/>
                </a:cxn>
              </a:cxnLst>
              <a:rect l="0" t="0" r="r" b="b"/>
              <a:pathLst>
                <a:path w="6" h="3">
                  <a:moveTo>
                    <a:pt x="4" y="1"/>
                  </a:moveTo>
                  <a:cubicBezTo>
                    <a:pt x="3" y="0"/>
                    <a:pt x="0" y="2"/>
                    <a:pt x="1" y="2"/>
                  </a:cubicBezTo>
                  <a:cubicBezTo>
                    <a:pt x="2" y="3"/>
                    <a:pt x="6" y="1"/>
                    <a:pt x="4"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50" name="Freeform 607">
              <a:extLst>
                <a:ext uri="{FF2B5EF4-FFF2-40B4-BE49-F238E27FC236}">
                  <a16:creationId xmlns:a16="http://schemas.microsoft.com/office/drawing/2014/main" xmlns="" id="{2CD2E0E0-240E-4B77-9D4A-592526AF52CE}"/>
                </a:ext>
              </a:extLst>
            </p:cNvPr>
            <p:cNvSpPr>
              <a:spLocks/>
            </p:cNvSpPr>
            <p:nvPr/>
          </p:nvSpPr>
          <p:spPr bwMode="auto">
            <a:xfrm>
              <a:off x="5878389" y="4868882"/>
              <a:ext cx="40896" cy="34623"/>
            </a:xfrm>
            <a:custGeom>
              <a:avLst/>
              <a:gdLst>
                <a:gd name="T0" fmla="*/ 4 w 5"/>
                <a:gd name="T1" fmla="*/ 1 h 4"/>
                <a:gd name="T2" fmla="*/ 1 w 5"/>
                <a:gd name="T3" fmla="*/ 4 h 4"/>
                <a:gd name="T4" fmla="*/ 4 w 5"/>
                <a:gd name="T5" fmla="*/ 1 h 4"/>
              </a:gdLst>
              <a:ahLst/>
              <a:cxnLst>
                <a:cxn ang="0">
                  <a:pos x="T0" y="T1"/>
                </a:cxn>
                <a:cxn ang="0">
                  <a:pos x="T2" y="T3"/>
                </a:cxn>
                <a:cxn ang="0">
                  <a:pos x="T4" y="T5"/>
                </a:cxn>
              </a:cxnLst>
              <a:rect l="0" t="0" r="r" b="b"/>
              <a:pathLst>
                <a:path w="5" h="4">
                  <a:moveTo>
                    <a:pt x="4" y="1"/>
                  </a:moveTo>
                  <a:cubicBezTo>
                    <a:pt x="3" y="0"/>
                    <a:pt x="0" y="4"/>
                    <a:pt x="1" y="4"/>
                  </a:cubicBezTo>
                  <a:cubicBezTo>
                    <a:pt x="1" y="4"/>
                    <a:pt x="5" y="1"/>
                    <a:pt x="4"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51" name="Freeform 608">
              <a:extLst>
                <a:ext uri="{FF2B5EF4-FFF2-40B4-BE49-F238E27FC236}">
                  <a16:creationId xmlns:a16="http://schemas.microsoft.com/office/drawing/2014/main" xmlns="" id="{6315D1E9-5DFD-4914-877C-7050C3792239}"/>
                </a:ext>
              </a:extLst>
            </p:cNvPr>
            <p:cNvSpPr>
              <a:spLocks/>
            </p:cNvSpPr>
            <p:nvPr/>
          </p:nvSpPr>
          <p:spPr bwMode="auto">
            <a:xfrm>
              <a:off x="5935648" y="4860226"/>
              <a:ext cx="8181" cy="8657"/>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0"/>
                    <a:pt x="0" y="0"/>
                    <a:pt x="0"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52" name="Freeform 609">
              <a:extLst>
                <a:ext uri="{FF2B5EF4-FFF2-40B4-BE49-F238E27FC236}">
                  <a16:creationId xmlns:a16="http://schemas.microsoft.com/office/drawing/2014/main" xmlns="" id="{29AA44E3-4B5F-4F6C-9C86-84607C850D17}"/>
                </a:ext>
              </a:extLst>
            </p:cNvPr>
            <p:cNvSpPr>
              <a:spLocks/>
            </p:cNvSpPr>
            <p:nvPr/>
          </p:nvSpPr>
          <p:spPr bwMode="auto">
            <a:xfrm>
              <a:off x="5120429" y="4868882"/>
              <a:ext cx="54530" cy="51932"/>
            </a:xfrm>
            <a:custGeom>
              <a:avLst/>
              <a:gdLst>
                <a:gd name="T0" fmla="*/ 5 w 7"/>
                <a:gd name="T1" fmla="*/ 2 h 6"/>
                <a:gd name="T2" fmla="*/ 1 w 7"/>
                <a:gd name="T3" fmla="*/ 2 h 6"/>
                <a:gd name="T4" fmla="*/ 5 w 7"/>
                <a:gd name="T5" fmla="*/ 2 h 6"/>
                <a:gd name="T6" fmla="*/ 5 w 7"/>
                <a:gd name="T7" fmla="*/ 2 h 6"/>
              </a:gdLst>
              <a:ahLst/>
              <a:cxnLst>
                <a:cxn ang="0">
                  <a:pos x="T0" y="T1"/>
                </a:cxn>
                <a:cxn ang="0">
                  <a:pos x="T2" y="T3"/>
                </a:cxn>
                <a:cxn ang="0">
                  <a:pos x="T4" y="T5"/>
                </a:cxn>
                <a:cxn ang="0">
                  <a:pos x="T6" y="T7"/>
                </a:cxn>
              </a:cxnLst>
              <a:rect l="0" t="0" r="r" b="b"/>
              <a:pathLst>
                <a:path w="7" h="6">
                  <a:moveTo>
                    <a:pt x="5" y="2"/>
                  </a:moveTo>
                  <a:cubicBezTo>
                    <a:pt x="7" y="0"/>
                    <a:pt x="2" y="0"/>
                    <a:pt x="1" y="2"/>
                  </a:cubicBezTo>
                  <a:cubicBezTo>
                    <a:pt x="0" y="3"/>
                    <a:pt x="4" y="5"/>
                    <a:pt x="5" y="2"/>
                  </a:cubicBezTo>
                  <a:cubicBezTo>
                    <a:pt x="6" y="1"/>
                    <a:pt x="3" y="6"/>
                    <a:pt x="5"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53" name="Freeform 614">
              <a:extLst>
                <a:ext uri="{FF2B5EF4-FFF2-40B4-BE49-F238E27FC236}">
                  <a16:creationId xmlns:a16="http://schemas.microsoft.com/office/drawing/2014/main" xmlns="" id="{AE2E114B-C7F9-4190-B839-0978FF45BD91}"/>
                </a:ext>
              </a:extLst>
            </p:cNvPr>
            <p:cNvSpPr>
              <a:spLocks/>
            </p:cNvSpPr>
            <p:nvPr/>
          </p:nvSpPr>
          <p:spPr bwMode="auto">
            <a:xfrm>
              <a:off x="9690007" y="9115914"/>
              <a:ext cx="81794" cy="75018"/>
            </a:xfrm>
            <a:custGeom>
              <a:avLst/>
              <a:gdLst>
                <a:gd name="T0" fmla="*/ 4 w 10"/>
                <a:gd name="T1" fmla="*/ 4 h 9"/>
                <a:gd name="T2" fmla="*/ 0 w 10"/>
                <a:gd name="T3" fmla="*/ 8 h 9"/>
                <a:gd name="T4" fmla="*/ 2 w 10"/>
                <a:gd name="T5" fmla="*/ 8 h 9"/>
                <a:gd name="T6" fmla="*/ 5 w 10"/>
                <a:gd name="T7" fmla="*/ 5 h 9"/>
                <a:gd name="T8" fmla="*/ 8 w 10"/>
                <a:gd name="T9" fmla="*/ 0 h 9"/>
                <a:gd name="T10" fmla="*/ 4 w 10"/>
                <a:gd name="T11" fmla="*/ 4 h 9"/>
                <a:gd name="T12" fmla="*/ 4 w 10"/>
                <a:gd name="T13" fmla="*/ 4 h 9"/>
              </a:gdLst>
              <a:ahLst/>
              <a:cxnLst>
                <a:cxn ang="0">
                  <a:pos x="T0" y="T1"/>
                </a:cxn>
                <a:cxn ang="0">
                  <a:pos x="T2" y="T3"/>
                </a:cxn>
                <a:cxn ang="0">
                  <a:pos x="T4" y="T5"/>
                </a:cxn>
                <a:cxn ang="0">
                  <a:pos x="T6" y="T7"/>
                </a:cxn>
                <a:cxn ang="0">
                  <a:pos x="T8" y="T9"/>
                </a:cxn>
                <a:cxn ang="0">
                  <a:pos x="T10" y="T11"/>
                </a:cxn>
                <a:cxn ang="0">
                  <a:pos x="T12" y="T13"/>
                </a:cxn>
              </a:cxnLst>
              <a:rect l="0" t="0" r="r" b="b"/>
              <a:pathLst>
                <a:path w="10" h="9">
                  <a:moveTo>
                    <a:pt x="4" y="4"/>
                  </a:moveTo>
                  <a:cubicBezTo>
                    <a:pt x="4" y="5"/>
                    <a:pt x="1" y="7"/>
                    <a:pt x="0" y="8"/>
                  </a:cubicBezTo>
                  <a:cubicBezTo>
                    <a:pt x="0" y="9"/>
                    <a:pt x="2" y="8"/>
                    <a:pt x="2" y="8"/>
                  </a:cubicBezTo>
                  <a:cubicBezTo>
                    <a:pt x="3" y="7"/>
                    <a:pt x="4" y="6"/>
                    <a:pt x="5" y="5"/>
                  </a:cubicBezTo>
                  <a:cubicBezTo>
                    <a:pt x="6" y="4"/>
                    <a:pt x="10" y="0"/>
                    <a:pt x="8" y="0"/>
                  </a:cubicBezTo>
                  <a:cubicBezTo>
                    <a:pt x="7" y="0"/>
                    <a:pt x="4" y="3"/>
                    <a:pt x="4" y="4"/>
                  </a:cubicBezTo>
                  <a:cubicBezTo>
                    <a:pt x="4" y="5"/>
                    <a:pt x="4" y="3"/>
                    <a:pt x="4" y="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54" name="Freeform 615">
              <a:extLst>
                <a:ext uri="{FF2B5EF4-FFF2-40B4-BE49-F238E27FC236}">
                  <a16:creationId xmlns:a16="http://schemas.microsoft.com/office/drawing/2014/main" xmlns="" id="{82E14D0A-778A-46E3-83FC-8D0591DDCE3E}"/>
                </a:ext>
              </a:extLst>
            </p:cNvPr>
            <p:cNvSpPr>
              <a:spLocks/>
            </p:cNvSpPr>
            <p:nvPr/>
          </p:nvSpPr>
          <p:spPr bwMode="auto">
            <a:xfrm>
              <a:off x="8460367" y="5699825"/>
              <a:ext cx="57256" cy="25969"/>
            </a:xfrm>
            <a:custGeom>
              <a:avLst/>
              <a:gdLst>
                <a:gd name="T0" fmla="*/ 7 w 7"/>
                <a:gd name="T1" fmla="*/ 1 h 3"/>
                <a:gd name="T2" fmla="*/ 1 w 7"/>
                <a:gd name="T3" fmla="*/ 0 h 3"/>
                <a:gd name="T4" fmla="*/ 7 w 7"/>
                <a:gd name="T5" fmla="*/ 1 h 3"/>
              </a:gdLst>
              <a:ahLst/>
              <a:cxnLst>
                <a:cxn ang="0">
                  <a:pos x="T0" y="T1"/>
                </a:cxn>
                <a:cxn ang="0">
                  <a:pos x="T2" y="T3"/>
                </a:cxn>
                <a:cxn ang="0">
                  <a:pos x="T4" y="T5"/>
                </a:cxn>
              </a:cxnLst>
              <a:rect l="0" t="0" r="r" b="b"/>
              <a:pathLst>
                <a:path w="7" h="3">
                  <a:moveTo>
                    <a:pt x="7" y="1"/>
                  </a:moveTo>
                  <a:cubicBezTo>
                    <a:pt x="7" y="0"/>
                    <a:pt x="0" y="0"/>
                    <a:pt x="1" y="0"/>
                  </a:cubicBezTo>
                  <a:cubicBezTo>
                    <a:pt x="2" y="0"/>
                    <a:pt x="6" y="3"/>
                    <a:pt x="7"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55" name="Freeform 616">
              <a:extLst>
                <a:ext uri="{FF2B5EF4-FFF2-40B4-BE49-F238E27FC236}">
                  <a16:creationId xmlns:a16="http://schemas.microsoft.com/office/drawing/2014/main" xmlns="" id="{AFE0CBE2-99B6-4D2F-9B58-AC09609EC626}"/>
                </a:ext>
              </a:extLst>
            </p:cNvPr>
            <p:cNvSpPr>
              <a:spLocks/>
            </p:cNvSpPr>
            <p:nvPr/>
          </p:nvSpPr>
          <p:spPr bwMode="auto">
            <a:xfrm>
              <a:off x="9027472" y="10258455"/>
              <a:ext cx="144505" cy="135605"/>
            </a:xfrm>
            <a:custGeom>
              <a:avLst/>
              <a:gdLst>
                <a:gd name="T0" fmla="*/ 17 w 18"/>
                <a:gd name="T1" fmla="*/ 14 h 16"/>
                <a:gd name="T2" fmla="*/ 8 w 18"/>
                <a:gd name="T3" fmla="*/ 9 h 16"/>
                <a:gd name="T4" fmla="*/ 4 w 18"/>
                <a:gd name="T5" fmla="*/ 5 h 16"/>
                <a:gd name="T6" fmla="*/ 1 w 18"/>
                <a:gd name="T7" fmla="*/ 3 h 16"/>
                <a:gd name="T8" fmla="*/ 2 w 18"/>
                <a:gd name="T9" fmla="*/ 2 h 16"/>
                <a:gd name="T10" fmla="*/ 0 w 18"/>
                <a:gd name="T11" fmla="*/ 0 h 16"/>
                <a:gd name="T12" fmla="*/ 0 w 18"/>
                <a:gd name="T13" fmla="*/ 14 h 16"/>
                <a:gd name="T14" fmla="*/ 7 w 18"/>
                <a:gd name="T15" fmla="*/ 15 h 16"/>
                <a:gd name="T16" fmla="*/ 10 w 18"/>
                <a:gd name="T17" fmla="*/ 16 h 16"/>
                <a:gd name="T18" fmla="*/ 13 w 18"/>
                <a:gd name="T19" fmla="*/ 15 h 16"/>
                <a:gd name="T20" fmla="*/ 18 w 18"/>
                <a:gd name="T21" fmla="*/ 14 h 16"/>
                <a:gd name="T22" fmla="*/ 17 w 18"/>
                <a:gd name="T23"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16">
                  <a:moveTo>
                    <a:pt x="17" y="14"/>
                  </a:moveTo>
                  <a:cubicBezTo>
                    <a:pt x="13" y="14"/>
                    <a:pt x="11" y="11"/>
                    <a:pt x="8" y="9"/>
                  </a:cubicBezTo>
                  <a:cubicBezTo>
                    <a:pt x="7" y="7"/>
                    <a:pt x="5" y="6"/>
                    <a:pt x="4" y="5"/>
                  </a:cubicBezTo>
                  <a:cubicBezTo>
                    <a:pt x="3" y="5"/>
                    <a:pt x="1" y="4"/>
                    <a:pt x="1" y="3"/>
                  </a:cubicBezTo>
                  <a:cubicBezTo>
                    <a:pt x="1" y="3"/>
                    <a:pt x="2" y="3"/>
                    <a:pt x="2" y="2"/>
                  </a:cubicBezTo>
                  <a:cubicBezTo>
                    <a:pt x="3" y="2"/>
                    <a:pt x="1" y="0"/>
                    <a:pt x="0" y="0"/>
                  </a:cubicBezTo>
                  <a:cubicBezTo>
                    <a:pt x="0" y="5"/>
                    <a:pt x="0" y="10"/>
                    <a:pt x="0" y="14"/>
                  </a:cubicBezTo>
                  <a:cubicBezTo>
                    <a:pt x="0" y="15"/>
                    <a:pt x="6" y="15"/>
                    <a:pt x="7" y="15"/>
                  </a:cubicBezTo>
                  <a:cubicBezTo>
                    <a:pt x="8" y="15"/>
                    <a:pt x="9" y="15"/>
                    <a:pt x="10" y="16"/>
                  </a:cubicBezTo>
                  <a:cubicBezTo>
                    <a:pt x="12" y="16"/>
                    <a:pt x="12" y="16"/>
                    <a:pt x="13" y="15"/>
                  </a:cubicBezTo>
                  <a:cubicBezTo>
                    <a:pt x="14" y="15"/>
                    <a:pt x="18" y="15"/>
                    <a:pt x="18" y="14"/>
                  </a:cubicBezTo>
                  <a:cubicBezTo>
                    <a:pt x="18" y="14"/>
                    <a:pt x="18" y="13"/>
                    <a:pt x="17" y="1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56" name="Freeform 617">
              <a:extLst>
                <a:ext uri="{FF2B5EF4-FFF2-40B4-BE49-F238E27FC236}">
                  <a16:creationId xmlns:a16="http://schemas.microsoft.com/office/drawing/2014/main" xmlns="" id="{C0F429B5-E81E-4DC1-B381-0DBF38BBC548}"/>
                </a:ext>
              </a:extLst>
            </p:cNvPr>
            <p:cNvSpPr>
              <a:spLocks/>
            </p:cNvSpPr>
            <p:nvPr/>
          </p:nvSpPr>
          <p:spPr bwMode="auto">
            <a:xfrm>
              <a:off x="8874792" y="10241148"/>
              <a:ext cx="239931" cy="196192"/>
            </a:xfrm>
            <a:custGeom>
              <a:avLst/>
              <a:gdLst>
                <a:gd name="T0" fmla="*/ 19 w 30"/>
                <a:gd name="T1" fmla="*/ 17 h 23"/>
                <a:gd name="T2" fmla="*/ 19 w 30"/>
                <a:gd name="T3" fmla="*/ 7 h 23"/>
                <a:gd name="T4" fmla="*/ 19 w 30"/>
                <a:gd name="T5" fmla="*/ 3 h 23"/>
                <a:gd name="T6" fmla="*/ 15 w 30"/>
                <a:gd name="T7" fmla="*/ 1 h 23"/>
                <a:gd name="T8" fmla="*/ 12 w 30"/>
                <a:gd name="T9" fmla="*/ 3 h 23"/>
                <a:gd name="T10" fmla="*/ 13 w 30"/>
                <a:gd name="T11" fmla="*/ 6 h 23"/>
                <a:gd name="T12" fmla="*/ 15 w 30"/>
                <a:gd name="T13" fmla="*/ 6 h 23"/>
                <a:gd name="T14" fmla="*/ 14 w 30"/>
                <a:gd name="T15" fmla="*/ 8 h 23"/>
                <a:gd name="T16" fmla="*/ 13 w 30"/>
                <a:gd name="T17" fmla="*/ 11 h 23"/>
                <a:gd name="T18" fmla="*/ 16 w 30"/>
                <a:gd name="T19" fmla="*/ 13 h 23"/>
                <a:gd name="T20" fmla="*/ 12 w 30"/>
                <a:gd name="T21" fmla="*/ 13 h 23"/>
                <a:gd name="T22" fmla="*/ 9 w 30"/>
                <a:gd name="T23" fmla="*/ 12 h 23"/>
                <a:gd name="T24" fmla="*/ 10 w 30"/>
                <a:gd name="T25" fmla="*/ 12 h 23"/>
                <a:gd name="T26" fmla="*/ 10 w 30"/>
                <a:gd name="T27" fmla="*/ 9 h 23"/>
                <a:gd name="T28" fmla="*/ 8 w 30"/>
                <a:gd name="T29" fmla="*/ 11 h 23"/>
                <a:gd name="T30" fmla="*/ 5 w 30"/>
                <a:gd name="T31" fmla="*/ 11 h 23"/>
                <a:gd name="T32" fmla="*/ 0 w 30"/>
                <a:gd name="T33" fmla="*/ 12 h 23"/>
                <a:gd name="T34" fmla="*/ 2 w 30"/>
                <a:gd name="T35" fmla="*/ 12 h 23"/>
                <a:gd name="T36" fmla="*/ 3 w 30"/>
                <a:gd name="T37" fmla="*/ 12 h 23"/>
                <a:gd name="T38" fmla="*/ 5 w 30"/>
                <a:gd name="T39" fmla="*/ 12 h 23"/>
                <a:gd name="T40" fmla="*/ 6 w 30"/>
                <a:gd name="T41" fmla="*/ 13 h 23"/>
                <a:gd name="T42" fmla="*/ 4 w 30"/>
                <a:gd name="T43" fmla="*/ 15 h 23"/>
                <a:gd name="T44" fmla="*/ 6 w 30"/>
                <a:gd name="T45" fmla="*/ 15 h 23"/>
                <a:gd name="T46" fmla="*/ 8 w 30"/>
                <a:gd name="T47" fmla="*/ 16 h 23"/>
                <a:gd name="T48" fmla="*/ 7 w 30"/>
                <a:gd name="T49" fmla="*/ 16 h 23"/>
                <a:gd name="T50" fmla="*/ 10 w 30"/>
                <a:gd name="T51" fmla="*/ 17 h 23"/>
                <a:gd name="T52" fmla="*/ 12 w 30"/>
                <a:gd name="T53" fmla="*/ 17 h 23"/>
                <a:gd name="T54" fmla="*/ 17 w 30"/>
                <a:gd name="T55" fmla="*/ 21 h 23"/>
                <a:gd name="T56" fmla="*/ 16 w 30"/>
                <a:gd name="T57" fmla="*/ 20 h 23"/>
                <a:gd name="T58" fmla="*/ 23 w 30"/>
                <a:gd name="T59" fmla="*/ 23 h 23"/>
                <a:gd name="T60" fmla="*/ 19 w 30"/>
                <a:gd name="T61" fmla="*/ 18 h 23"/>
                <a:gd name="T62" fmla="*/ 24 w 30"/>
                <a:gd name="T63" fmla="*/ 19 h 23"/>
                <a:gd name="T64" fmla="*/ 30 w 30"/>
                <a:gd name="T65" fmla="*/ 18 h 23"/>
                <a:gd name="T66" fmla="*/ 19 w 30"/>
                <a:gd name="T67" fmla="*/ 1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0" h="23">
                  <a:moveTo>
                    <a:pt x="19" y="17"/>
                  </a:moveTo>
                  <a:cubicBezTo>
                    <a:pt x="19" y="13"/>
                    <a:pt x="19" y="10"/>
                    <a:pt x="19" y="7"/>
                  </a:cubicBezTo>
                  <a:cubicBezTo>
                    <a:pt x="19" y="6"/>
                    <a:pt x="19" y="4"/>
                    <a:pt x="19" y="3"/>
                  </a:cubicBezTo>
                  <a:cubicBezTo>
                    <a:pt x="19" y="2"/>
                    <a:pt x="16" y="0"/>
                    <a:pt x="15" y="1"/>
                  </a:cubicBezTo>
                  <a:cubicBezTo>
                    <a:pt x="14" y="2"/>
                    <a:pt x="12" y="1"/>
                    <a:pt x="12" y="3"/>
                  </a:cubicBezTo>
                  <a:cubicBezTo>
                    <a:pt x="11" y="5"/>
                    <a:pt x="9" y="7"/>
                    <a:pt x="13" y="6"/>
                  </a:cubicBezTo>
                  <a:cubicBezTo>
                    <a:pt x="13" y="6"/>
                    <a:pt x="15" y="6"/>
                    <a:pt x="15" y="6"/>
                  </a:cubicBezTo>
                  <a:cubicBezTo>
                    <a:pt x="16" y="6"/>
                    <a:pt x="14" y="8"/>
                    <a:pt x="14" y="8"/>
                  </a:cubicBezTo>
                  <a:cubicBezTo>
                    <a:pt x="13" y="8"/>
                    <a:pt x="11" y="10"/>
                    <a:pt x="13" y="11"/>
                  </a:cubicBezTo>
                  <a:cubicBezTo>
                    <a:pt x="13" y="12"/>
                    <a:pt x="16" y="12"/>
                    <a:pt x="16" y="13"/>
                  </a:cubicBezTo>
                  <a:cubicBezTo>
                    <a:pt x="16" y="13"/>
                    <a:pt x="12" y="13"/>
                    <a:pt x="12" y="13"/>
                  </a:cubicBezTo>
                  <a:cubicBezTo>
                    <a:pt x="11" y="13"/>
                    <a:pt x="9" y="12"/>
                    <a:pt x="9" y="12"/>
                  </a:cubicBezTo>
                  <a:cubicBezTo>
                    <a:pt x="9" y="12"/>
                    <a:pt x="10" y="13"/>
                    <a:pt x="10" y="12"/>
                  </a:cubicBezTo>
                  <a:cubicBezTo>
                    <a:pt x="10" y="11"/>
                    <a:pt x="11" y="10"/>
                    <a:pt x="10" y="9"/>
                  </a:cubicBezTo>
                  <a:cubicBezTo>
                    <a:pt x="10" y="9"/>
                    <a:pt x="8" y="11"/>
                    <a:pt x="8" y="11"/>
                  </a:cubicBezTo>
                  <a:cubicBezTo>
                    <a:pt x="7" y="12"/>
                    <a:pt x="6" y="11"/>
                    <a:pt x="5" y="11"/>
                  </a:cubicBezTo>
                  <a:cubicBezTo>
                    <a:pt x="4" y="11"/>
                    <a:pt x="0" y="10"/>
                    <a:pt x="0" y="12"/>
                  </a:cubicBezTo>
                  <a:cubicBezTo>
                    <a:pt x="0" y="13"/>
                    <a:pt x="2" y="12"/>
                    <a:pt x="2" y="12"/>
                  </a:cubicBezTo>
                  <a:cubicBezTo>
                    <a:pt x="3" y="11"/>
                    <a:pt x="2" y="12"/>
                    <a:pt x="3" y="12"/>
                  </a:cubicBezTo>
                  <a:cubicBezTo>
                    <a:pt x="4" y="13"/>
                    <a:pt x="4" y="11"/>
                    <a:pt x="5" y="12"/>
                  </a:cubicBezTo>
                  <a:cubicBezTo>
                    <a:pt x="5" y="12"/>
                    <a:pt x="6" y="13"/>
                    <a:pt x="6" y="13"/>
                  </a:cubicBezTo>
                  <a:cubicBezTo>
                    <a:pt x="6" y="13"/>
                    <a:pt x="2" y="14"/>
                    <a:pt x="4" y="15"/>
                  </a:cubicBezTo>
                  <a:cubicBezTo>
                    <a:pt x="5" y="16"/>
                    <a:pt x="6" y="14"/>
                    <a:pt x="6" y="15"/>
                  </a:cubicBezTo>
                  <a:cubicBezTo>
                    <a:pt x="7" y="15"/>
                    <a:pt x="8" y="16"/>
                    <a:pt x="8" y="16"/>
                  </a:cubicBezTo>
                  <a:cubicBezTo>
                    <a:pt x="8" y="16"/>
                    <a:pt x="8" y="16"/>
                    <a:pt x="7" y="16"/>
                  </a:cubicBezTo>
                  <a:cubicBezTo>
                    <a:pt x="7" y="17"/>
                    <a:pt x="9" y="17"/>
                    <a:pt x="10" y="17"/>
                  </a:cubicBezTo>
                  <a:cubicBezTo>
                    <a:pt x="11" y="17"/>
                    <a:pt x="11" y="15"/>
                    <a:pt x="12" y="17"/>
                  </a:cubicBezTo>
                  <a:cubicBezTo>
                    <a:pt x="12" y="17"/>
                    <a:pt x="16" y="22"/>
                    <a:pt x="17" y="21"/>
                  </a:cubicBezTo>
                  <a:cubicBezTo>
                    <a:pt x="17" y="21"/>
                    <a:pt x="16" y="20"/>
                    <a:pt x="16" y="20"/>
                  </a:cubicBezTo>
                  <a:cubicBezTo>
                    <a:pt x="16" y="19"/>
                    <a:pt x="22" y="23"/>
                    <a:pt x="23" y="23"/>
                  </a:cubicBezTo>
                  <a:cubicBezTo>
                    <a:pt x="23" y="22"/>
                    <a:pt x="19" y="19"/>
                    <a:pt x="19" y="18"/>
                  </a:cubicBezTo>
                  <a:cubicBezTo>
                    <a:pt x="20" y="18"/>
                    <a:pt x="24" y="19"/>
                    <a:pt x="24" y="19"/>
                  </a:cubicBezTo>
                  <a:cubicBezTo>
                    <a:pt x="26" y="19"/>
                    <a:pt x="28" y="19"/>
                    <a:pt x="30" y="18"/>
                  </a:cubicBezTo>
                  <a:cubicBezTo>
                    <a:pt x="27" y="16"/>
                    <a:pt x="23" y="17"/>
                    <a:pt x="19" y="17"/>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57" name="Freeform 618">
              <a:extLst>
                <a:ext uri="{FF2B5EF4-FFF2-40B4-BE49-F238E27FC236}">
                  <a16:creationId xmlns:a16="http://schemas.microsoft.com/office/drawing/2014/main" xmlns="" id="{9CDF55C7-5700-4559-AD5C-663ACD1182BD}"/>
                </a:ext>
              </a:extLst>
            </p:cNvPr>
            <p:cNvSpPr>
              <a:spLocks/>
            </p:cNvSpPr>
            <p:nvPr/>
          </p:nvSpPr>
          <p:spPr bwMode="auto">
            <a:xfrm>
              <a:off x="8836619" y="7301114"/>
              <a:ext cx="608007" cy="467402"/>
            </a:xfrm>
            <a:custGeom>
              <a:avLst/>
              <a:gdLst>
                <a:gd name="T0" fmla="*/ 63 w 76"/>
                <a:gd name="T1" fmla="*/ 28 h 55"/>
                <a:gd name="T2" fmla="*/ 66 w 76"/>
                <a:gd name="T3" fmla="*/ 24 h 55"/>
                <a:gd name="T4" fmla="*/ 67 w 76"/>
                <a:gd name="T5" fmla="*/ 22 h 55"/>
                <a:gd name="T6" fmla="*/ 67 w 76"/>
                <a:gd name="T7" fmla="*/ 18 h 55"/>
                <a:gd name="T8" fmla="*/ 61 w 76"/>
                <a:gd name="T9" fmla="*/ 15 h 55"/>
                <a:gd name="T10" fmla="*/ 63 w 76"/>
                <a:gd name="T11" fmla="*/ 14 h 55"/>
                <a:gd name="T12" fmla="*/ 64 w 76"/>
                <a:gd name="T13" fmla="*/ 11 h 55"/>
                <a:gd name="T14" fmla="*/ 60 w 76"/>
                <a:gd name="T15" fmla="*/ 9 h 55"/>
                <a:gd name="T16" fmla="*/ 59 w 76"/>
                <a:gd name="T17" fmla="*/ 8 h 55"/>
                <a:gd name="T18" fmla="*/ 57 w 76"/>
                <a:gd name="T19" fmla="*/ 9 h 55"/>
                <a:gd name="T20" fmla="*/ 57 w 76"/>
                <a:gd name="T21" fmla="*/ 7 h 55"/>
                <a:gd name="T22" fmla="*/ 54 w 76"/>
                <a:gd name="T23" fmla="*/ 8 h 55"/>
                <a:gd name="T24" fmla="*/ 54 w 76"/>
                <a:gd name="T25" fmla="*/ 6 h 55"/>
                <a:gd name="T26" fmla="*/ 58 w 76"/>
                <a:gd name="T27" fmla="*/ 5 h 55"/>
                <a:gd name="T28" fmla="*/ 55 w 76"/>
                <a:gd name="T29" fmla="*/ 4 h 55"/>
                <a:gd name="T30" fmla="*/ 49 w 76"/>
                <a:gd name="T31" fmla="*/ 4 h 55"/>
                <a:gd name="T32" fmla="*/ 44 w 76"/>
                <a:gd name="T33" fmla="*/ 7 h 55"/>
                <a:gd name="T34" fmla="*/ 38 w 76"/>
                <a:gd name="T35" fmla="*/ 5 h 55"/>
                <a:gd name="T36" fmla="*/ 29 w 76"/>
                <a:gd name="T37" fmla="*/ 5 h 55"/>
                <a:gd name="T38" fmla="*/ 26 w 76"/>
                <a:gd name="T39" fmla="*/ 2 h 55"/>
                <a:gd name="T40" fmla="*/ 20 w 76"/>
                <a:gd name="T41" fmla="*/ 0 h 55"/>
                <a:gd name="T42" fmla="*/ 11 w 76"/>
                <a:gd name="T43" fmla="*/ 4 h 55"/>
                <a:gd name="T44" fmla="*/ 13 w 76"/>
                <a:gd name="T45" fmla="*/ 12 h 55"/>
                <a:gd name="T46" fmla="*/ 8 w 76"/>
                <a:gd name="T47" fmla="*/ 8 h 55"/>
                <a:gd name="T48" fmla="*/ 10 w 76"/>
                <a:gd name="T49" fmla="*/ 5 h 55"/>
                <a:gd name="T50" fmla="*/ 8 w 76"/>
                <a:gd name="T51" fmla="*/ 1 h 55"/>
                <a:gd name="T52" fmla="*/ 4 w 76"/>
                <a:gd name="T53" fmla="*/ 7 h 55"/>
                <a:gd name="T54" fmla="*/ 3 w 76"/>
                <a:gd name="T55" fmla="*/ 12 h 55"/>
                <a:gd name="T56" fmla="*/ 5 w 76"/>
                <a:gd name="T57" fmla="*/ 13 h 55"/>
                <a:gd name="T58" fmla="*/ 7 w 76"/>
                <a:gd name="T59" fmla="*/ 16 h 55"/>
                <a:gd name="T60" fmla="*/ 10 w 76"/>
                <a:gd name="T61" fmla="*/ 23 h 55"/>
                <a:gd name="T62" fmla="*/ 13 w 76"/>
                <a:gd name="T63" fmla="*/ 23 h 55"/>
                <a:gd name="T64" fmla="*/ 15 w 76"/>
                <a:gd name="T65" fmla="*/ 22 h 55"/>
                <a:gd name="T66" fmla="*/ 21 w 76"/>
                <a:gd name="T67" fmla="*/ 27 h 55"/>
                <a:gd name="T68" fmla="*/ 23 w 76"/>
                <a:gd name="T69" fmla="*/ 27 h 55"/>
                <a:gd name="T70" fmla="*/ 26 w 76"/>
                <a:gd name="T71" fmla="*/ 27 h 55"/>
                <a:gd name="T72" fmla="*/ 31 w 76"/>
                <a:gd name="T73" fmla="*/ 29 h 55"/>
                <a:gd name="T74" fmla="*/ 31 w 76"/>
                <a:gd name="T75" fmla="*/ 38 h 55"/>
                <a:gd name="T76" fmla="*/ 32 w 76"/>
                <a:gd name="T77" fmla="*/ 41 h 55"/>
                <a:gd name="T78" fmla="*/ 30 w 76"/>
                <a:gd name="T79" fmla="*/ 44 h 55"/>
                <a:gd name="T80" fmla="*/ 40 w 76"/>
                <a:gd name="T81" fmla="*/ 53 h 55"/>
                <a:gd name="T82" fmla="*/ 42 w 76"/>
                <a:gd name="T83" fmla="*/ 54 h 55"/>
                <a:gd name="T84" fmla="*/ 45 w 76"/>
                <a:gd name="T85" fmla="*/ 52 h 55"/>
                <a:gd name="T86" fmla="*/ 51 w 76"/>
                <a:gd name="T87" fmla="*/ 47 h 55"/>
                <a:gd name="T88" fmla="*/ 49 w 76"/>
                <a:gd name="T89" fmla="*/ 44 h 55"/>
                <a:gd name="T90" fmla="*/ 48 w 76"/>
                <a:gd name="T91" fmla="*/ 41 h 55"/>
                <a:gd name="T92" fmla="*/ 45 w 76"/>
                <a:gd name="T93" fmla="*/ 38 h 55"/>
                <a:gd name="T94" fmla="*/ 52 w 76"/>
                <a:gd name="T95" fmla="*/ 38 h 55"/>
                <a:gd name="T96" fmla="*/ 54 w 76"/>
                <a:gd name="T97" fmla="*/ 40 h 55"/>
                <a:gd name="T98" fmla="*/ 56 w 76"/>
                <a:gd name="T99" fmla="*/ 38 h 55"/>
                <a:gd name="T100" fmla="*/ 62 w 76"/>
                <a:gd name="T101" fmla="*/ 36 h 55"/>
                <a:gd name="T102" fmla="*/ 67 w 76"/>
                <a:gd name="T103" fmla="*/ 33 h 55"/>
                <a:gd name="T104" fmla="*/ 63 w 76"/>
                <a:gd name="T105" fmla="*/ 2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6" h="55">
                  <a:moveTo>
                    <a:pt x="63" y="28"/>
                  </a:moveTo>
                  <a:cubicBezTo>
                    <a:pt x="63" y="26"/>
                    <a:pt x="63" y="25"/>
                    <a:pt x="66" y="24"/>
                  </a:cubicBezTo>
                  <a:cubicBezTo>
                    <a:pt x="66" y="23"/>
                    <a:pt x="68" y="23"/>
                    <a:pt x="67" y="22"/>
                  </a:cubicBezTo>
                  <a:cubicBezTo>
                    <a:pt x="66" y="21"/>
                    <a:pt x="65" y="19"/>
                    <a:pt x="67" y="18"/>
                  </a:cubicBezTo>
                  <a:cubicBezTo>
                    <a:pt x="76" y="14"/>
                    <a:pt x="61" y="15"/>
                    <a:pt x="61" y="15"/>
                  </a:cubicBezTo>
                  <a:cubicBezTo>
                    <a:pt x="61" y="14"/>
                    <a:pt x="62" y="14"/>
                    <a:pt x="63" y="14"/>
                  </a:cubicBezTo>
                  <a:cubicBezTo>
                    <a:pt x="64" y="14"/>
                    <a:pt x="64" y="12"/>
                    <a:pt x="64" y="11"/>
                  </a:cubicBezTo>
                  <a:cubicBezTo>
                    <a:pt x="64" y="10"/>
                    <a:pt x="60" y="8"/>
                    <a:pt x="60" y="9"/>
                  </a:cubicBezTo>
                  <a:cubicBezTo>
                    <a:pt x="60" y="10"/>
                    <a:pt x="59" y="8"/>
                    <a:pt x="59" y="8"/>
                  </a:cubicBezTo>
                  <a:cubicBezTo>
                    <a:pt x="58" y="8"/>
                    <a:pt x="58" y="10"/>
                    <a:pt x="57" y="9"/>
                  </a:cubicBezTo>
                  <a:cubicBezTo>
                    <a:pt x="57" y="9"/>
                    <a:pt x="57" y="8"/>
                    <a:pt x="57" y="7"/>
                  </a:cubicBezTo>
                  <a:cubicBezTo>
                    <a:pt x="56" y="6"/>
                    <a:pt x="55" y="8"/>
                    <a:pt x="54" y="8"/>
                  </a:cubicBezTo>
                  <a:cubicBezTo>
                    <a:pt x="54" y="8"/>
                    <a:pt x="54" y="6"/>
                    <a:pt x="54" y="6"/>
                  </a:cubicBezTo>
                  <a:cubicBezTo>
                    <a:pt x="54" y="4"/>
                    <a:pt x="57" y="5"/>
                    <a:pt x="58" y="5"/>
                  </a:cubicBezTo>
                  <a:cubicBezTo>
                    <a:pt x="59" y="4"/>
                    <a:pt x="55" y="4"/>
                    <a:pt x="55" y="4"/>
                  </a:cubicBezTo>
                  <a:cubicBezTo>
                    <a:pt x="53" y="4"/>
                    <a:pt x="51" y="3"/>
                    <a:pt x="49" y="4"/>
                  </a:cubicBezTo>
                  <a:cubicBezTo>
                    <a:pt x="47" y="5"/>
                    <a:pt x="46" y="8"/>
                    <a:pt x="44" y="7"/>
                  </a:cubicBezTo>
                  <a:cubicBezTo>
                    <a:pt x="41" y="7"/>
                    <a:pt x="40" y="7"/>
                    <a:pt x="38" y="5"/>
                  </a:cubicBezTo>
                  <a:cubicBezTo>
                    <a:pt x="36" y="3"/>
                    <a:pt x="32" y="5"/>
                    <a:pt x="29" y="5"/>
                  </a:cubicBezTo>
                  <a:cubicBezTo>
                    <a:pt x="27" y="5"/>
                    <a:pt x="27" y="4"/>
                    <a:pt x="26" y="2"/>
                  </a:cubicBezTo>
                  <a:cubicBezTo>
                    <a:pt x="25" y="0"/>
                    <a:pt x="23" y="0"/>
                    <a:pt x="20" y="0"/>
                  </a:cubicBezTo>
                  <a:cubicBezTo>
                    <a:pt x="19" y="0"/>
                    <a:pt x="11" y="1"/>
                    <a:pt x="11" y="4"/>
                  </a:cubicBezTo>
                  <a:cubicBezTo>
                    <a:pt x="11" y="7"/>
                    <a:pt x="15" y="8"/>
                    <a:pt x="13" y="12"/>
                  </a:cubicBezTo>
                  <a:cubicBezTo>
                    <a:pt x="11" y="14"/>
                    <a:pt x="7" y="10"/>
                    <a:pt x="8" y="8"/>
                  </a:cubicBezTo>
                  <a:cubicBezTo>
                    <a:pt x="8" y="7"/>
                    <a:pt x="10" y="6"/>
                    <a:pt x="10" y="5"/>
                  </a:cubicBezTo>
                  <a:cubicBezTo>
                    <a:pt x="11" y="3"/>
                    <a:pt x="8" y="2"/>
                    <a:pt x="8" y="1"/>
                  </a:cubicBezTo>
                  <a:cubicBezTo>
                    <a:pt x="5" y="3"/>
                    <a:pt x="4" y="4"/>
                    <a:pt x="4" y="7"/>
                  </a:cubicBezTo>
                  <a:cubicBezTo>
                    <a:pt x="3" y="8"/>
                    <a:pt x="0" y="12"/>
                    <a:pt x="3" y="12"/>
                  </a:cubicBezTo>
                  <a:cubicBezTo>
                    <a:pt x="3" y="12"/>
                    <a:pt x="4" y="12"/>
                    <a:pt x="5" y="13"/>
                  </a:cubicBezTo>
                  <a:cubicBezTo>
                    <a:pt x="5" y="14"/>
                    <a:pt x="6" y="15"/>
                    <a:pt x="7" y="16"/>
                  </a:cubicBezTo>
                  <a:cubicBezTo>
                    <a:pt x="9" y="18"/>
                    <a:pt x="5" y="22"/>
                    <a:pt x="10" y="23"/>
                  </a:cubicBezTo>
                  <a:cubicBezTo>
                    <a:pt x="10" y="23"/>
                    <a:pt x="12" y="23"/>
                    <a:pt x="13" y="23"/>
                  </a:cubicBezTo>
                  <a:cubicBezTo>
                    <a:pt x="14" y="23"/>
                    <a:pt x="14" y="22"/>
                    <a:pt x="15" y="22"/>
                  </a:cubicBezTo>
                  <a:cubicBezTo>
                    <a:pt x="18" y="22"/>
                    <a:pt x="19" y="25"/>
                    <a:pt x="21" y="27"/>
                  </a:cubicBezTo>
                  <a:cubicBezTo>
                    <a:pt x="21" y="27"/>
                    <a:pt x="22" y="28"/>
                    <a:pt x="23" y="27"/>
                  </a:cubicBezTo>
                  <a:cubicBezTo>
                    <a:pt x="23" y="26"/>
                    <a:pt x="24" y="27"/>
                    <a:pt x="26" y="27"/>
                  </a:cubicBezTo>
                  <a:cubicBezTo>
                    <a:pt x="28" y="28"/>
                    <a:pt x="33" y="25"/>
                    <a:pt x="31" y="29"/>
                  </a:cubicBezTo>
                  <a:cubicBezTo>
                    <a:pt x="29" y="32"/>
                    <a:pt x="29" y="35"/>
                    <a:pt x="31" y="38"/>
                  </a:cubicBezTo>
                  <a:cubicBezTo>
                    <a:pt x="31" y="39"/>
                    <a:pt x="32" y="40"/>
                    <a:pt x="32" y="41"/>
                  </a:cubicBezTo>
                  <a:cubicBezTo>
                    <a:pt x="32" y="42"/>
                    <a:pt x="29" y="43"/>
                    <a:pt x="30" y="44"/>
                  </a:cubicBezTo>
                  <a:cubicBezTo>
                    <a:pt x="33" y="47"/>
                    <a:pt x="34" y="55"/>
                    <a:pt x="40" y="53"/>
                  </a:cubicBezTo>
                  <a:cubicBezTo>
                    <a:pt x="41" y="53"/>
                    <a:pt x="41" y="54"/>
                    <a:pt x="42" y="54"/>
                  </a:cubicBezTo>
                  <a:cubicBezTo>
                    <a:pt x="43" y="54"/>
                    <a:pt x="44" y="53"/>
                    <a:pt x="45" y="52"/>
                  </a:cubicBezTo>
                  <a:cubicBezTo>
                    <a:pt x="47" y="51"/>
                    <a:pt x="48" y="49"/>
                    <a:pt x="51" y="47"/>
                  </a:cubicBezTo>
                  <a:cubicBezTo>
                    <a:pt x="53" y="46"/>
                    <a:pt x="49" y="46"/>
                    <a:pt x="49" y="44"/>
                  </a:cubicBezTo>
                  <a:cubicBezTo>
                    <a:pt x="49" y="43"/>
                    <a:pt x="48" y="42"/>
                    <a:pt x="48" y="41"/>
                  </a:cubicBezTo>
                  <a:cubicBezTo>
                    <a:pt x="48" y="40"/>
                    <a:pt x="45" y="39"/>
                    <a:pt x="45" y="38"/>
                  </a:cubicBezTo>
                  <a:cubicBezTo>
                    <a:pt x="45" y="37"/>
                    <a:pt x="51" y="38"/>
                    <a:pt x="52" y="38"/>
                  </a:cubicBezTo>
                  <a:cubicBezTo>
                    <a:pt x="54" y="38"/>
                    <a:pt x="53" y="39"/>
                    <a:pt x="54" y="40"/>
                  </a:cubicBezTo>
                  <a:cubicBezTo>
                    <a:pt x="55" y="40"/>
                    <a:pt x="55" y="38"/>
                    <a:pt x="56" y="38"/>
                  </a:cubicBezTo>
                  <a:cubicBezTo>
                    <a:pt x="57" y="37"/>
                    <a:pt x="60" y="37"/>
                    <a:pt x="62" y="36"/>
                  </a:cubicBezTo>
                  <a:cubicBezTo>
                    <a:pt x="63" y="35"/>
                    <a:pt x="65" y="34"/>
                    <a:pt x="67" y="33"/>
                  </a:cubicBezTo>
                  <a:cubicBezTo>
                    <a:pt x="66" y="31"/>
                    <a:pt x="63" y="30"/>
                    <a:pt x="63" y="28"/>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58" name="Freeform 619">
              <a:extLst>
                <a:ext uri="{FF2B5EF4-FFF2-40B4-BE49-F238E27FC236}">
                  <a16:creationId xmlns:a16="http://schemas.microsoft.com/office/drawing/2014/main" xmlns="" id="{C399B41D-AB8B-4938-8664-495E5A57542B}"/>
                </a:ext>
              </a:extLst>
            </p:cNvPr>
            <p:cNvSpPr>
              <a:spLocks/>
            </p:cNvSpPr>
            <p:nvPr/>
          </p:nvSpPr>
          <p:spPr bwMode="auto">
            <a:xfrm>
              <a:off x="9324659" y="7428064"/>
              <a:ext cx="207210" cy="323144"/>
            </a:xfrm>
            <a:custGeom>
              <a:avLst/>
              <a:gdLst>
                <a:gd name="T0" fmla="*/ 22 w 26"/>
                <a:gd name="T1" fmla="*/ 29 h 38"/>
                <a:gd name="T2" fmla="*/ 18 w 26"/>
                <a:gd name="T3" fmla="*/ 21 h 38"/>
                <a:gd name="T4" fmla="*/ 20 w 26"/>
                <a:gd name="T5" fmla="*/ 18 h 38"/>
                <a:gd name="T6" fmla="*/ 22 w 26"/>
                <a:gd name="T7" fmla="*/ 15 h 38"/>
                <a:gd name="T8" fmla="*/ 22 w 26"/>
                <a:gd name="T9" fmla="*/ 13 h 38"/>
                <a:gd name="T10" fmla="*/ 20 w 26"/>
                <a:gd name="T11" fmla="*/ 11 h 38"/>
                <a:gd name="T12" fmla="*/ 16 w 26"/>
                <a:gd name="T13" fmla="*/ 7 h 38"/>
                <a:gd name="T14" fmla="*/ 9 w 26"/>
                <a:gd name="T15" fmla="*/ 0 h 38"/>
                <a:gd name="T16" fmla="*/ 5 w 26"/>
                <a:gd name="T17" fmla="*/ 5 h 38"/>
                <a:gd name="T18" fmla="*/ 6 w 26"/>
                <a:gd name="T19" fmla="*/ 8 h 38"/>
                <a:gd name="T20" fmla="*/ 3 w 26"/>
                <a:gd name="T21" fmla="*/ 10 h 38"/>
                <a:gd name="T22" fmla="*/ 4 w 26"/>
                <a:gd name="T23" fmla="*/ 16 h 38"/>
                <a:gd name="T24" fmla="*/ 7 w 26"/>
                <a:gd name="T25" fmla="*/ 18 h 38"/>
                <a:gd name="T26" fmla="*/ 8 w 26"/>
                <a:gd name="T27" fmla="*/ 20 h 38"/>
                <a:gd name="T28" fmla="*/ 8 w 26"/>
                <a:gd name="T29" fmla="*/ 27 h 38"/>
                <a:gd name="T30" fmla="*/ 11 w 26"/>
                <a:gd name="T31" fmla="*/ 35 h 38"/>
                <a:gd name="T32" fmla="*/ 17 w 26"/>
                <a:gd name="T33" fmla="*/ 35 h 38"/>
                <a:gd name="T34" fmla="*/ 21 w 26"/>
                <a:gd name="T35" fmla="*/ 34 h 38"/>
                <a:gd name="T36" fmla="*/ 26 w 26"/>
                <a:gd name="T37" fmla="*/ 34 h 38"/>
                <a:gd name="T38" fmla="*/ 22 w 26"/>
                <a:gd name="T39" fmla="*/ 29 h 38"/>
                <a:gd name="T40" fmla="*/ 22 w 26"/>
                <a:gd name="T41" fmla="*/ 2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 h="38">
                  <a:moveTo>
                    <a:pt x="22" y="29"/>
                  </a:moveTo>
                  <a:cubicBezTo>
                    <a:pt x="22" y="28"/>
                    <a:pt x="17" y="22"/>
                    <a:pt x="18" y="21"/>
                  </a:cubicBezTo>
                  <a:cubicBezTo>
                    <a:pt x="19" y="20"/>
                    <a:pt x="18" y="19"/>
                    <a:pt x="20" y="18"/>
                  </a:cubicBezTo>
                  <a:cubicBezTo>
                    <a:pt x="23" y="18"/>
                    <a:pt x="22" y="16"/>
                    <a:pt x="22" y="15"/>
                  </a:cubicBezTo>
                  <a:cubicBezTo>
                    <a:pt x="22" y="14"/>
                    <a:pt x="22" y="13"/>
                    <a:pt x="22" y="13"/>
                  </a:cubicBezTo>
                  <a:cubicBezTo>
                    <a:pt x="22" y="12"/>
                    <a:pt x="21" y="12"/>
                    <a:pt x="20" y="11"/>
                  </a:cubicBezTo>
                  <a:cubicBezTo>
                    <a:pt x="19" y="9"/>
                    <a:pt x="16" y="9"/>
                    <a:pt x="16" y="7"/>
                  </a:cubicBezTo>
                  <a:cubicBezTo>
                    <a:pt x="15" y="4"/>
                    <a:pt x="11" y="1"/>
                    <a:pt x="9" y="0"/>
                  </a:cubicBezTo>
                  <a:cubicBezTo>
                    <a:pt x="9" y="3"/>
                    <a:pt x="4" y="3"/>
                    <a:pt x="5" y="5"/>
                  </a:cubicBezTo>
                  <a:cubicBezTo>
                    <a:pt x="5" y="6"/>
                    <a:pt x="7" y="7"/>
                    <a:pt x="6" y="8"/>
                  </a:cubicBezTo>
                  <a:cubicBezTo>
                    <a:pt x="5" y="8"/>
                    <a:pt x="3" y="9"/>
                    <a:pt x="3" y="10"/>
                  </a:cubicBezTo>
                  <a:cubicBezTo>
                    <a:pt x="0" y="11"/>
                    <a:pt x="2" y="14"/>
                    <a:pt x="4" y="16"/>
                  </a:cubicBezTo>
                  <a:cubicBezTo>
                    <a:pt x="5" y="17"/>
                    <a:pt x="5" y="18"/>
                    <a:pt x="7" y="18"/>
                  </a:cubicBezTo>
                  <a:cubicBezTo>
                    <a:pt x="8" y="18"/>
                    <a:pt x="7" y="19"/>
                    <a:pt x="8" y="20"/>
                  </a:cubicBezTo>
                  <a:cubicBezTo>
                    <a:pt x="10" y="23"/>
                    <a:pt x="9" y="24"/>
                    <a:pt x="8" y="27"/>
                  </a:cubicBezTo>
                  <a:cubicBezTo>
                    <a:pt x="8" y="30"/>
                    <a:pt x="10" y="33"/>
                    <a:pt x="11" y="35"/>
                  </a:cubicBezTo>
                  <a:cubicBezTo>
                    <a:pt x="14" y="38"/>
                    <a:pt x="15" y="35"/>
                    <a:pt x="17" y="35"/>
                  </a:cubicBezTo>
                  <a:cubicBezTo>
                    <a:pt x="19" y="35"/>
                    <a:pt x="20" y="34"/>
                    <a:pt x="21" y="34"/>
                  </a:cubicBezTo>
                  <a:cubicBezTo>
                    <a:pt x="23" y="33"/>
                    <a:pt x="24" y="33"/>
                    <a:pt x="26" y="34"/>
                  </a:cubicBezTo>
                  <a:cubicBezTo>
                    <a:pt x="25" y="32"/>
                    <a:pt x="24" y="30"/>
                    <a:pt x="22" y="29"/>
                  </a:cubicBezTo>
                  <a:cubicBezTo>
                    <a:pt x="21" y="27"/>
                    <a:pt x="23" y="29"/>
                    <a:pt x="22" y="29"/>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59" name="Freeform 620">
              <a:extLst>
                <a:ext uri="{FF2B5EF4-FFF2-40B4-BE49-F238E27FC236}">
                  <a16:creationId xmlns:a16="http://schemas.microsoft.com/office/drawing/2014/main" xmlns="" id="{AF359CC8-F3C3-44F9-A649-6AB8583D0A12}"/>
                </a:ext>
              </a:extLst>
            </p:cNvPr>
            <p:cNvSpPr>
              <a:spLocks/>
            </p:cNvSpPr>
            <p:nvPr/>
          </p:nvSpPr>
          <p:spPr bwMode="auto">
            <a:xfrm>
              <a:off x="9458256" y="7529046"/>
              <a:ext cx="177221" cy="196192"/>
            </a:xfrm>
            <a:custGeom>
              <a:avLst/>
              <a:gdLst>
                <a:gd name="T0" fmla="*/ 19 w 22"/>
                <a:gd name="T1" fmla="*/ 7 h 23"/>
                <a:gd name="T2" fmla="*/ 22 w 22"/>
                <a:gd name="T3" fmla="*/ 2 h 23"/>
                <a:gd name="T4" fmla="*/ 12 w 22"/>
                <a:gd name="T5" fmla="*/ 2 h 23"/>
                <a:gd name="T6" fmla="*/ 9 w 22"/>
                <a:gd name="T7" fmla="*/ 0 h 23"/>
                <a:gd name="T8" fmla="*/ 5 w 22"/>
                <a:gd name="T9" fmla="*/ 1 h 23"/>
                <a:gd name="T10" fmla="*/ 4 w 22"/>
                <a:gd name="T11" fmla="*/ 6 h 23"/>
                <a:gd name="T12" fmla="*/ 1 w 22"/>
                <a:gd name="T13" fmla="*/ 10 h 23"/>
                <a:gd name="T14" fmla="*/ 4 w 22"/>
                <a:gd name="T15" fmla="*/ 15 h 23"/>
                <a:gd name="T16" fmla="*/ 9 w 22"/>
                <a:gd name="T17" fmla="*/ 22 h 23"/>
                <a:gd name="T18" fmla="*/ 12 w 22"/>
                <a:gd name="T19" fmla="*/ 19 h 23"/>
                <a:gd name="T20" fmla="*/ 16 w 22"/>
                <a:gd name="T21" fmla="*/ 18 h 23"/>
                <a:gd name="T22" fmla="*/ 19 w 22"/>
                <a:gd name="T23" fmla="*/ 19 h 23"/>
                <a:gd name="T24" fmla="*/ 20 w 22"/>
                <a:gd name="T25" fmla="*/ 14 h 23"/>
                <a:gd name="T26" fmla="*/ 19 w 22"/>
                <a:gd name="T27" fmla="*/ 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3">
                  <a:moveTo>
                    <a:pt x="19" y="7"/>
                  </a:moveTo>
                  <a:cubicBezTo>
                    <a:pt x="19" y="5"/>
                    <a:pt x="21" y="3"/>
                    <a:pt x="22" y="2"/>
                  </a:cubicBezTo>
                  <a:cubicBezTo>
                    <a:pt x="19" y="1"/>
                    <a:pt x="14" y="0"/>
                    <a:pt x="12" y="2"/>
                  </a:cubicBezTo>
                  <a:cubicBezTo>
                    <a:pt x="10" y="3"/>
                    <a:pt x="9" y="1"/>
                    <a:pt x="9" y="0"/>
                  </a:cubicBezTo>
                  <a:cubicBezTo>
                    <a:pt x="8" y="0"/>
                    <a:pt x="7" y="2"/>
                    <a:pt x="5" y="1"/>
                  </a:cubicBezTo>
                  <a:cubicBezTo>
                    <a:pt x="5" y="2"/>
                    <a:pt x="7" y="6"/>
                    <a:pt x="4" y="6"/>
                  </a:cubicBezTo>
                  <a:cubicBezTo>
                    <a:pt x="2" y="7"/>
                    <a:pt x="0" y="8"/>
                    <a:pt x="1" y="10"/>
                  </a:cubicBezTo>
                  <a:cubicBezTo>
                    <a:pt x="2" y="12"/>
                    <a:pt x="3" y="13"/>
                    <a:pt x="4" y="15"/>
                  </a:cubicBezTo>
                  <a:cubicBezTo>
                    <a:pt x="5" y="17"/>
                    <a:pt x="7" y="19"/>
                    <a:pt x="9" y="22"/>
                  </a:cubicBezTo>
                  <a:cubicBezTo>
                    <a:pt x="12" y="23"/>
                    <a:pt x="10" y="19"/>
                    <a:pt x="12" y="19"/>
                  </a:cubicBezTo>
                  <a:cubicBezTo>
                    <a:pt x="14" y="19"/>
                    <a:pt x="15" y="19"/>
                    <a:pt x="16" y="18"/>
                  </a:cubicBezTo>
                  <a:cubicBezTo>
                    <a:pt x="17" y="18"/>
                    <a:pt x="17" y="20"/>
                    <a:pt x="19" y="19"/>
                  </a:cubicBezTo>
                  <a:cubicBezTo>
                    <a:pt x="20" y="17"/>
                    <a:pt x="21" y="16"/>
                    <a:pt x="20" y="14"/>
                  </a:cubicBezTo>
                  <a:cubicBezTo>
                    <a:pt x="20" y="12"/>
                    <a:pt x="19" y="9"/>
                    <a:pt x="19" y="7"/>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60" name="Freeform 621">
              <a:extLst>
                <a:ext uri="{FF2B5EF4-FFF2-40B4-BE49-F238E27FC236}">
                  <a16:creationId xmlns:a16="http://schemas.microsoft.com/office/drawing/2014/main" xmlns="" id="{D64084A8-11FE-48E7-A0BD-BC481BD62BA7}"/>
                </a:ext>
              </a:extLst>
            </p:cNvPr>
            <p:cNvSpPr>
              <a:spLocks/>
            </p:cNvSpPr>
            <p:nvPr/>
          </p:nvSpPr>
          <p:spPr bwMode="auto">
            <a:xfrm>
              <a:off x="9602760" y="7546360"/>
              <a:ext cx="128145" cy="152919"/>
            </a:xfrm>
            <a:custGeom>
              <a:avLst/>
              <a:gdLst>
                <a:gd name="T0" fmla="*/ 12 w 16"/>
                <a:gd name="T1" fmla="*/ 5 h 18"/>
                <a:gd name="T2" fmla="*/ 5 w 16"/>
                <a:gd name="T3" fmla="*/ 1 h 18"/>
                <a:gd name="T4" fmla="*/ 1 w 16"/>
                <a:gd name="T5" fmla="*/ 6 h 18"/>
                <a:gd name="T6" fmla="*/ 2 w 16"/>
                <a:gd name="T7" fmla="*/ 12 h 18"/>
                <a:gd name="T8" fmla="*/ 0 w 16"/>
                <a:gd name="T9" fmla="*/ 17 h 18"/>
                <a:gd name="T10" fmla="*/ 4 w 16"/>
                <a:gd name="T11" fmla="*/ 17 h 18"/>
                <a:gd name="T12" fmla="*/ 9 w 16"/>
                <a:gd name="T13" fmla="*/ 17 h 18"/>
                <a:gd name="T14" fmla="*/ 16 w 16"/>
                <a:gd name="T15" fmla="*/ 8 h 18"/>
                <a:gd name="T16" fmla="*/ 12 w 16"/>
                <a:gd name="T17" fmla="*/ 5 h 18"/>
                <a:gd name="T18" fmla="*/ 12 w 16"/>
                <a:gd name="T19" fmla="*/ 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8">
                  <a:moveTo>
                    <a:pt x="12" y="5"/>
                  </a:moveTo>
                  <a:cubicBezTo>
                    <a:pt x="10" y="3"/>
                    <a:pt x="8" y="1"/>
                    <a:pt x="5" y="1"/>
                  </a:cubicBezTo>
                  <a:cubicBezTo>
                    <a:pt x="3" y="0"/>
                    <a:pt x="0" y="4"/>
                    <a:pt x="1" y="6"/>
                  </a:cubicBezTo>
                  <a:cubicBezTo>
                    <a:pt x="1" y="8"/>
                    <a:pt x="2" y="10"/>
                    <a:pt x="2" y="12"/>
                  </a:cubicBezTo>
                  <a:cubicBezTo>
                    <a:pt x="3" y="14"/>
                    <a:pt x="1" y="16"/>
                    <a:pt x="0" y="17"/>
                  </a:cubicBezTo>
                  <a:cubicBezTo>
                    <a:pt x="1" y="18"/>
                    <a:pt x="3" y="17"/>
                    <a:pt x="4" y="17"/>
                  </a:cubicBezTo>
                  <a:cubicBezTo>
                    <a:pt x="6" y="17"/>
                    <a:pt x="7" y="18"/>
                    <a:pt x="9" y="17"/>
                  </a:cubicBezTo>
                  <a:cubicBezTo>
                    <a:pt x="12" y="16"/>
                    <a:pt x="13" y="10"/>
                    <a:pt x="16" y="8"/>
                  </a:cubicBezTo>
                  <a:cubicBezTo>
                    <a:pt x="14" y="7"/>
                    <a:pt x="13" y="6"/>
                    <a:pt x="12" y="5"/>
                  </a:cubicBezTo>
                  <a:cubicBezTo>
                    <a:pt x="10" y="4"/>
                    <a:pt x="13" y="6"/>
                    <a:pt x="12" y="5"/>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61" name="Freeform 622">
              <a:extLst>
                <a:ext uri="{FF2B5EF4-FFF2-40B4-BE49-F238E27FC236}">
                  <a16:creationId xmlns:a16="http://schemas.microsoft.com/office/drawing/2014/main" xmlns="" id="{BF415FAF-E5F5-4300-9D8A-29C6B7CF06D1}"/>
                </a:ext>
              </a:extLst>
            </p:cNvPr>
            <p:cNvSpPr>
              <a:spLocks/>
            </p:cNvSpPr>
            <p:nvPr/>
          </p:nvSpPr>
          <p:spPr bwMode="auto">
            <a:xfrm>
              <a:off x="8460367" y="7257838"/>
              <a:ext cx="646178" cy="712649"/>
            </a:xfrm>
            <a:custGeom>
              <a:avLst/>
              <a:gdLst>
                <a:gd name="T0" fmla="*/ 76 w 81"/>
                <a:gd name="T1" fmla="*/ 39 h 84"/>
                <a:gd name="T2" fmla="*/ 74 w 81"/>
                <a:gd name="T3" fmla="*/ 32 h 84"/>
                <a:gd name="T4" fmla="*/ 69 w 81"/>
                <a:gd name="T5" fmla="*/ 33 h 84"/>
                <a:gd name="T6" fmla="*/ 58 w 81"/>
                <a:gd name="T7" fmla="*/ 28 h 84"/>
                <a:gd name="T8" fmla="*/ 53 w 81"/>
                <a:gd name="T9" fmla="*/ 20 h 84"/>
                <a:gd name="T10" fmla="*/ 50 w 81"/>
                <a:gd name="T11" fmla="*/ 15 h 84"/>
                <a:gd name="T12" fmla="*/ 56 w 81"/>
                <a:gd name="T13" fmla="*/ 5 h 84"/>
                <a:gd name="T14" fmla="*/ 56 w 81"/>
                <a:gd name="T15" fmla="*/ 1 h 84"/>
                <a:gd name="T16" fmla="*/ 44 w 81"/>
                <a:gd name="T17" fmla="*/ 8 h 84"/>
                <a:gd name="T18" fmla="*/ 36 w 81"/>
                <a:gd name="T19" fmla="*/ 16 h 84"/>
                <a:gd name="T20" fmla="*/ 31 w 81"/>
                <a:gd name="T21" fmla="*/ 23 h 84"/>
                <a:gd name="T22" fmla="*/ 25 w 81"/>
                <a:gd name="T23" fmla="*/ 17 h 84"/>
                <a:gd name="T24" fmla="*/ 7 w 81"/>
                <a:gd name="T25" fmla="*/ 18 h 84"/>
                <a:gd name="T26" fmla="*/ 1 w 81"/>
                <a:gd name="T27" fmla="*/ 16 h 84"/>
                <a:gd name="T28" fmla="*/ 1 w 81"/>
                <a:gd name="T29" fmla="*/ 21 h 84"/>
                <a:gd name="T30" fmla="*/ 8 w 81"/>
                <a:gd name="T31" fmla="*/ 24 h 84"/>
                <a:gd name="T32" fmla="*/ 11 w 81"/>
                <a:gd name="T33" fmla="*/ 26 h 84"/>
                <a:gd name="T34" fmla="*/ 13 w 81"/>
                <a:gd name="T35" fmla="*/ 23 h 84"/>
                <a:gd name="T36" fmla="*/ 20 w 81"/>
                <a:gd name="T37" fmla="*/ 18 h 84"/>
                <a:gd name="T38" fmla="*/ 24 w 81"/>
                <a:gd name="T39" fmla="*/ 20 h 84"/>
                <a:gd name="T40" fmla="*/ 25 w 81"/>
                <a:gd name="T41" fmla="*/ 26 h 84"/>
                <a:gd name="T42" fmla="*/ 28 w 81"/>
                <a:gd name="T43" fmla="*/ 42 h 84"/>
                <a:gd name="T44" fmla="*/ 28 w 81"/>
                <a:gd name="T45" fmla="*/ 47 h 84"/>
                <a:gd name="T46" fmla="*/ 22 w 81"/>
                <a:gd name="T47" fmla="*/ 53 h 84"/>
                <a:gd name="T48" fmla="*/ 26 w 81"/>
                <a:gd name="T49" fmla="*/ 58 h 84"/>
                <a:gd name="T50" fmla="*/ 34 w 81"/>
                <a:gd name="T51" fmla="*/ 61 h 84"/>
                <a:gd name="T52" fmla="*/ 41 w 81"/>
                <a:gd name="T53" fmla="*/ 64 h 84"/>
                <a:gd name="T54" fmla="*/ 54 w 81"/>
                <a:gd name="T55" fmla="*/ 76 h 84"/>
                <a:gd name="T56" fmla="*/ 60 w 81"/>
                <a:gd name="T57" fmla="*/ 75 h 84"/>
                <a:gd name="T58" fmla="*/ 64 w 81"/>
                <a:gd name="T59" fmla="*/ 80 h 84"/>
                <a:gd name="T60" fmla="*/ 65 w 81"/>
                <a:gd name="T61" fmla="*/ 84 h 84"/>
                <a:gd name="T62" fmla="*/ 65 w 81"/>
                <a:gd name="T63" fmla="*/ 63 h 84"/>
                <a:gd name="T64" fmla="*/ 70 w 81"/>
                <a:gd name="T65" fmla="*/ 58 h 84"/>
                <a:gd name="T66" fmla="*/ 66 w 81"/>
                <a:gd name="T67" fmla="*/ 55 h 84"/>
                <a:gd name="T68" fmla="*/ 79 w 81"/>
                <a:gd name="T69" fmla="*/ 53 h 84"/>
                <a:gd name="T70" fmla="*/ 77 w 81"/>
                <a:gd name="T71" fmla="*/ 4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1" h="84">
                  <a:moveTo>
                    <a:pt x="77" y="48"/>
                  </a:moveTo>
                  <a:cubicBezTo>
                    <a:pt x="81" y="45"/>
                    <a:pt x="76" y="42"/>
                    <a:pt x="76" y="39"/>
                  </a:cubicBezTo>
                  <a:cubicBezTo>
                    <a:pt x="76" y="37"/>
                    <a:pt x="78" y="35"/>
                    <a:pt x="78" y="33"/>
                  </a:cubicBezTo>
                  <a:cubicBezTo>
                    <a:pt x="79" y="30"/>
                    <a:pt x="75" y="32"/>
                    <a:pt x="74" y="32"/>
                  </a:cubicBezTo>
                  <a:cubicBezTo>
                    <a:pt x="73" y="32"/>
                    <a:pt x="72" y="32"/>
                    <a:pt x="71" y="32"/>
                  </a:cubicBezTo>
                  <a:cubicBezTo>
                    <a:pt x="70" y="32"/>
                    <a:pt x="70" y="33"/>
                    <a:pt x="69" y="33"/>
                  </a:cubicBezTo>
                  <a:cubicBezTo>
                    <a:pt x="68" y="33"/>
                    <a:pt x="67" y="30"/>
                    <a:pt x="66" y="30"/>
                  </a:cubicBezTo>
                  <a:cubicBezTo>
                    <a:pt x="64" y="26"/>
                    <a:pt x="62" y="28"/>
                    <a:pt x="58" y="28"/>
                  </a:cubicBezTo>
                  <a:cubicBezTo>
                    <a:pt x="56" y="28"/>
                    <a:pt x="55" y="28"/>
                    <a:pt x="54" y="26"/>
                  </a:cubicBezTo>
                  <a:cubicBezTo>
                    <a:pt x="53" y="24"/>
                    <a:pt x="56" y="22"/>
                    <a:pt x="53" y="20"/>
                  </a:cubicBezTo>
                  <a:cubicBezTo>
                    <a:pt x="52" y="19"/>
                    <a:pt x="52" y="17"/>
                    <a:pt x="50" y="17"/>
                  </a:cubicBezTo>
                  <a:cubicBezTo>
                    <a:pt x="48" y="17"/>
                    <a:pt x="49" y="17"/>
                    <a:pt x="50" y="15"/>
                  </a:cubicBezTo>
                  <a:cubicBezTo>
                    <a:pt x="51" y="13"/>
                    <a:pt x="50" y="11"/>
                    <a:pt x="51" y="9"/>
                  </a:cubicBezTo>
                  <a:cubicBezTo>
                    <a:pt x="52" y="7"/>
                    <a:pt x="54" y="6"/>
                    <a:pt x="56" y="5"/>
                  </a:cubicBezTo>
                  <a:cubicBezTo>
                    <a:pt x="57" y="4"/>
                    <a:pt x="59" y="4"/>
                    <a:pt x="60" y="2"/>
                  </a:cubicBezTo>
                  <a:cubicBezTo>
                    <a:pt x="60" y="0"/>
                    <a:pt x="56" y="0"/>
                    <a:pt x="56" y="1"/>
                  </a:cubicBezTo>
                  <a:cubicBezTo>
                    <a:pt x="54" y="3"/>
                    <a:pt x="51" y="6"/>
                    <a:pt x="48" y="6"/>
                  </a:cubicBezTo>
                  <a:cubicBezTo>
                    <a:pt x="45" y="6"/>
                    <a:pt x="45" y="6"/>
                    <a:pt x="44" y="8"/>
                  </a:cubicBezTo>
                  <a:cubicBezTo>
                    <a:pt x="43" y="10"/>
                    <a:pt x="43" y="7"/>
                    <a:pt x="41" y="7"/>
                  </a:cubicBezTo>
                  <a:cubicBezTo>
                    <a:pt x="37" y="8"/>
                    <a:pt x="39" y="14"/>
                    <a:pt x="36" y="16"/>
                  </a:cubicBezTo>
                  <a:cubicBezTo>
                    <a:pt x="35" y="17"/>
                    <a:pt x="33" y="18"/>
                    <a:pt x="32" y="20"/>
                  </a:cubicBezTo>
                  <a:cubicBezTo>
                    <a:pt x="32" y="20"/>
                    <a:pt x="32" y="23"/>
                    <a:pt x="31" y="23"/>
                  </a:cubicBezTo>
                  <a:cubicBezTo>
                    <a:pt x="30" y="21"/>
                    <a:pt x="29" y="20"/>
                    <a:pt x="28" y="19"/>
                  </a:cubicBezTo>
                  <a:cubicBezTo>
                    <a:pt x="27" y="17"/>
                    <a:pt x="26" y="17"/>
                    <a:pt x="25" y="17"/>
                  </a:cubicBezTo>
                  <a:cubicBezTo>
                    <a:pt x="21" y="16"/>
                    <a:pt x="19" y="13"/>
                    <a:pt x="15" y="16"/>
                  </a:cubicBezTo>
                  <a:cubicBezTo>
                    <a:pt x="13" y="17"/>
                    <a:pt x="9" y="20"/>
                    <a:pt x="7" y="18"/>
                  </a:cubicBezTo>
                  <a:cubicBezTo>
                    <a:pt x="6" y="17"/>
                    <a:pt x="5" y="17"/>
                    <a:pt x="4" y="16"/>
                  </a:cubicBezTo>
                  <a:cubicBezTo>
                    <a:pt x="2" y="16"/>
                    <a:pt x="3" y="14"/>
                    <a:pt x="1" y="16"/>
                  </a:cubicBezTo>
                  <a:cubicBezTo>
                    <a:pt x="0" y="17"/>
                    <a:pt x="1" y="17"/>
                    <a:pt x="2" y="18"/>
                  </a:cubicBezTo>
                  <a:cubicBezTo>
                    <a:pt x="2" y="19"/>
                    <a:pt x="1" y="20"/>
                    <a:pt x="1" y="21"/>
                  </a:cubicBezTo>
                  <a:cubicBezTo>
                    <a:pt x="3" y="21"/>
                    <a:pt x="5" y="22"/>
                    <a:pt x="6" y="22"/>
                  </a:cubicBezTo>
                  <a:cubicBezTo>
                    <a:pt x="7" y="23"/>
                    <a:pt x="8" y="23"/>
                    <a:pt x="8" y="24"/>
                  </a:cubicBezTo>
                  <a:cubicBezTo>
                    <a:pt x="9" y="25"/>
                    <a:pt x="9" y="24"/>
                    <a:pt x="10" y="24"/>
                  </a:cubicBezTo>
                  <a:cubicBezTo>
                    <a:pt x="10" y="23"/>
                    <a:pt x="10" y="26"/>
                    <a:pt x="11" y="26"/>
                  </a:cubicBezTo>
                  <a:cubicBezTo>
                    <a:pt x="12" y="27"/>
                    <a:pt x="13" y="26"/>
                    <a:pt x="15" y="25"/>
                  </a:cubicBezTo>
                  <a:cubicBezTo>
                    <a:pt x="16" y="25"/>
                    <a:pt x="13" y="23"/>
                    <a:pt x="13" y="23"/>
                  </a:cubicBezTo>
                  <a:cubicBezTo>
                    <a:pt x="13" y="22"/>
                    <a:pt x="16" y="20"/>
                    <a:pt x="16" y="19"/>
                  </a:cubicBezTo>
                  <a:cubicBezTo>
                    <a:pt x="17" y="18"/>
                    <a:pt x="19" y="17"/>
                    <a:pt x="20" y="18"/>
                  </a:cubicBezTo>
                  <a:cubicBezTo>
                    <a:pt x="21" y="18"/>
                    <a:pt x="23" y="19"/>
                    <a:pt x="23" y="19"/>
                  </a:cubicBezTo>
                  <a:cubicBezTo>
                    <a:pt x="23" y="20"/>
                    <a:pt x="23" y="20"/>
                    <a:pt x="24" y="20"/>
                  </a:cubicBezTo>
                  <a:cubicBezTo>
                    <a:pt x="24" y="21"/>
                    <a:pt x="23" y="22"/>
                    <a:pt x="23" y="22"/>
                  </a:cubicBezTo>
                  <a:cubicBezTo>
                    <a:pt x="23" y="23"/>
                    <a:pt x="25" y="25"/>
                    <a:pt x="25" y="26"/>
                  </a:cubicBezTo>
                  <a:cubicBezTo>
                    <a:pt x="27" y="29"/>
                    <a:pt x="29" y="29"/>
                    <a:pt x="29" y="33"/>
                  </a:cubicBezTo>
                  <a:cubicBezTo>
                    <a:pt x="29" y="36"/>
                    <a:pt x="29" y="39"/>
                    <a:pt x="28" y="42"/>
                  </a:cubicBezTo>
                  <a:cubicBezTo>
                    <a:pt x="28" y="43"/>
                    <a:pt x="30" y="43"/>
                    <a:pt x="30" y="44"/>
                  </a:cubicBezTo>
                  <a:cubicBezTo>
                    <a:pt x="29" y="45"/>
                    <a:pt x="28" y="46"/>
                    <a:pt x="28" y="47"/>
                  </a:cubicBezTo>
                  <a:cubicBezTo>
                    <a:pt x="27" y="48"/>
                    <a:pt x="27" y="50"/>
                    <a:pt x="26" y="50"/>
                  </a:cubicBezTo>
                  <a:cubicBezTo>
                    <a:pt x="24" y="51"/>
                    <a:pt x="22" y="50"/>
                    <a:pt x="22" y="53"/>
                  </a:cubicBezTo>
                  <a:cubicBezTo>
                    <a:pt x="22" y="55"/>
                    <a:pt x="19" y="55"/>
                    <a:pt x="22" y="56"/>
                  </a:cubicBezTo>
                  <a:cubicBezTo>
                    <a:pt x="23" y="57"/>
                    <a:pt x="24" y="57"/>
                    <a:pt x="26" y="58"/>
                  </a:cubicBezTo>
                  <a:cubicBezTo>
                    <a:pt x="27" y="59"/>
                    <a:pt x="28" y="60"/>
                    <a:pt x="29" y="61"/>
                  </a:cubicBezTo>
                  <a:cubicBezTo>
                    <a:pt x="31" y="62"/>
                    <a:pt x="32" y="61"/>
                    <a:pt x="34" y="61"/>
                  </a:cubicBezTo>
                  <a:cubicBezTo>
                    <a:pt x="35" y="61"/>
                    <a:pt x="36" y="62"/>
                    <a:pt x="38" y="63"/>
                  </a:cubicBezTo>
                  <a:cubicBezTo>
                    <a:pt x="39" y="63"/>
                    <a:pt x="40" y="63"/>
                    <a:pt x="41" y="64"/>
                  </a:cubicBezTo>
                  <a:cubicBezTo>
                    <a:pt x="44" y="66"/>
                    <a:pt x="46" y="68"/>
                    <a:pt x="48" y="71"/>
                  </a:cubicBezTo>
                  <a:cubicBezTo>
                    <a:pt x="49" y="74"/>
                    <a:pt x="50" y="75"/>
                    <a:pt x="54" y="76"/>
                  </a:cubicBezTo>
                  <a:cubicBezTo>
                    <a:pt x="55" y="76"/>
                    <a:pt x="56" y="75"/>
                    <a:pt x="57" y="74"/>
                  </a:cubicBezTo>
                  <a:cubicBezTo>
                    <a:pt x="58" y="74"/>
                    <a:pt x="59" y="76"/>
                    <a:pt x="60" y="75"/>
                  </a:cubicBezTo>
                  <a:cubicBezTo>
                    <a:pt x="62" y="74"/>
                    <a:pt x="64" y="75"/>
                    <a:pt x="65" y="76"/>
                  </a:cubicBezTo>
                  <a:cubicBezTo>
                    <a:pt x="65" y="77"/>
                    <a:pt x="64" y="79"/>
                    <a:pt x="64" y="80"/>
                  </a:cubicBezTo>
                  <a:cubicBezTo>
                    <a:pt x="63" y="81"/>
                    <a:pt x="62" y="81"/>
                    <a:pt x="64" y="82"/>
                  </a:cubicBezTo>
                  <a:cubicBezTo>
                    <a:pt x="64" y="82"/>
                    <a:pt x="66" y="84"/>
                    <a:pt x="65" y="84"/>
                  </a:cubicBezTo>
                  <a:cubicBezTo>
                    <a:pt x="67" y="84"/>
                    <a:pt x="68" y="73"/>
                    <a:pt x="69" y="71"/>
                  </a:cubicBezTo>
                  <a:cubicBezTo>
                    <a:pt x="69" y="67"/>
                    <a:pt x="66" y="66"/>
                    <a:pt x="65" y="63"/>
                  </a:cubicBezTo>
                  <a:cubicBezTo>
                    <a:pt x="65" y="61"/>
                    <a:pt x="65" y="60"/>
                    <a:pt x="66" y="60"/>
                  </a:cubicBezTo>
                  <a:cubicBezTo>
                    <a:pt x="67" y="60"/>
                    <a:pt x="70" y="59"/>
                    <a:pt x="70" y="58"/>
                  </a:cubicBezTo>
                  <a:cubicBezTo>
                    <a:pt x="69" y="58"/>
                    <a:pt x="67" y="58"/>
                    <a:pt x="67" y="57"/>
                  </a:cubicBezTo>
                  <a:cubicBezTo>
                    <a:pt x="66" y="57"/>
                    <a:pt x="66" y="55"/>
                    <a:pt x="66" y="55"/>
                  </a:cubicBezTo>
                  <a:cubicBezTo>
                    <a:pt x="68" y="55"/>
                    <a:pt x="70" y="55"/>
                    <a:pt x="72" y="55"/>
                  </a:cubicBezTo>
                  <a:cubicBezTo>
                    <a:pt x="73" y="55"/>
                    <a:pt x="79" y="52"/>
                    <a:pt x="79" y="53"/>
                  </a:cubicBezTo>
                  <a:cubicBezTo>
                    <a:pt x="79" y="51"/>
                    <a:pt x="76" y="48"/>
                    <a:pt x="77" y="48"/>
                  </a:cubicBezTo>
                  <a:cubicBezTo>
                    <a:pt x="78" y="47"/>
                    <a:pt x="76" y="48"/>
                    <a:pt x="77" y="48"/>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62" name="Freeform 623">
              <a:extLst>
                <a:ext uri="{FF2B5EF4-FFF2-40B4-BE49-F238E27FC236}">
                  <a16:creationId xmlns:a16="http://schemas.microsoft.com/office/drawing/2014/main" xmlns="" id="{05BC2A78-9F52-4981-991F-F5A88A70689B}"/>
                </a:ext>
              </a:extLst>
            </p:cNvPr>
            <p:cNvSpPr>
              <a:spLocks/>
            </p:cNvSpPr>
            <p:nvPr/>
          </p:nvSpPr>
          <p:spPr bwMode="auto">
            <a:xfrm>
              <a:off x="8547612" y="7733896"/>
              <a:ext cx="223570" cy="279868"/>
            </a:xfrm>
            <a:custGeom>
              <a:avLst/>
              <a:gdLst>
                <a:gd name="T0" fmla="*/ 20 w 28"/>
                <a:gd name="T1" fmla="*/ 6 h 33"/>
                <a:gd name="T2" fmla="*/ 15 w 28"/>
                <a:gd name="T3" fmla="*/ 3 h 33"/>
                <a:gd name="T4" fmla="*/ 10 w 28"/>
                <a:gd name="T5" fmla="*/ 0 h 33"/>
                <a:gd name="T6" fmla="*/ 4 w 28"/>
                <a:gd name="T7" fmla="*/ 4 h 33"/>
                <a:gd name="T8" fmla="*/ 3 w 28"/>
                <a:gd name="T9" fmla="*/ 7 h 33"/>
                <a:gd name="T10" fmla="*/ 2 w 28"/>
                <a:gd name="T11" fmla="*/ 10 h 33"/>
                <a:gd name="T12" fmla="*/ 0 w 28"/>
                <a:gd name="T13" fmla="*/ 13 h 33"/>
                <a:gd name="T14" fmla="*/ 0 w 28"/>
                <a:gd name="T15" fmla="*/ 15 h 33"/>
                <a:gd name="T16" fmla="*/ 0 w 28"/>
                <a:gd name="T17" fmla="*/ 18 h 33"/>
                <a:gd name="T18" fmla="*/ 2 w 28"/>
                <a:gd name="T19" fmla="*/ 20 h 33"/>
                <a:gd name="T20" fmla="*/ 5 w 28"/>
                <a:gd name="T21" fmla="*/ 18 h 33"/>
                <a:gd name="T22" fmla="*/ 5 w 28"/>
                <a:gd name="T23" fmla="*/ 20 h 33"/>
                <a:gd name="T24" fmla="*/ 3 w 28"/>
                <a:gd name="T25" fmla="*/ 24 h 33"/>
                <a:gd name="T26" fmla="*/ 3 w 28"/>
                <a:gd name="T27" fmla="*/ 26 h 33"/>
                <a:gd name="T28" fmla="*/ 3 w 28"/>
                <a:gd name="T29" fmla="*/ 28 h 33"/>
                <a:gd name="T30" fmla="*/ 8 w 28"/>
                <a:gd name="T31" fmla="*/ 32 h 33"/>
                <a:gd name="T32" fmla="*/ 11 w 28"/>
                <a:gd name="T33" fmla="*/ 29 h 33"/>
                <a:gd name="T34" fmla="*/ 16 w 28"/>
                <a:gd name="T35" fmla="*/ 22 h 33"/>
                <a:gd name="T36" fmla="*/ 22 w 28"/>
                <a:gd name="T37" fmla="*/ 19 h 33"/>
                <a:gd name="T38" fmla="*/ 27 w 28"/>
                <a:gd name="T39" fmla="*/ 13 h 33"/>
                <a:gd name="T40" fmla="*/ 27 w 28"/>
                <a:gd name="T41" fmla="*/ 8 h 33"/>
                <a:gd name="T42" fmla="*/ 24 w 28"/>
                <a:gd name="T43" fmla="*/ 5 h 33"/>
                <a:gd name="T44" fmla="*/ 20 w 28"/>
                <a:gd name="T45" fmla="*/ 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 h="33">
                  <a:moveTo>
                    <a:pt x="20" y="6"/>
                  </a:moveTo>
                  <a:cubicBezTo>
                    <a:pt x="18" y="6"/>
                    <a:pt x="17" y="4"/>
                    <a:pt x="15" y="3"/>
                  </a:cubicBezTo>
                  <a:cubicBezTo>
                    <a:pt x="14" y="2"/>
                    <a:pt x="12" y="0"/>
                    <a:pt x="10" y="0"/>
                  </a:cubicBezTo>
                  <a:cubicBezTo>
                    <a:pt x="10" y="3"/>
                    <a:pt x="4" y="1"/>
                    <a:pt x="4" y="4"/>
                  </a:cubicBezTo>
                  <a:cubicBezTo>
                    <a:pt x="4" y="6"/>
                    <a:pt x="4" y="6"/>
                    <a:pt x="3" y="7"/>
                  </a:cubicBezTo>
                  <a:cubicBezTo>
                    <a:pt x="1" y="8"/>
                    <a:pt x="2" y="9"/>
                    <a:pt x="2" y="10"/>
                  </a:cubicBezTo>
                  <a:cubicBezTo>
                    <a:pt x="2" y="11"/>
                    <a:pt x="1" y="12"/>
                    <a:pt x="0" y="13"/>
                  </a:cubicBezTo>
                  <a:cubicBezTo>
                    <a:pt x="0" y="13"/>
                    <a:pt x="0" y="14"/>
                    <a:pt x="0" y="15"/>
                  </a:cubicBezTo>
                  <a:cubicBezTo>
                    <a:pt x="1" y="16"/>
                    <a:pt x="0" y="17"/>
                    <a:pt x="0" y="18"/>
                  </a:cubicBezTo>
                  <a:cubicBezTo>
                    <a:pt x="0" y="18"/>
                    <a:pt x="1" y="21"/>
                    <a:pt x="2" y="20"/>
                  </a:cubicBezTo>
                  <a:cubicBezTo>
                    <a:pt x="4" y="20"/>
                    <a:pt x="4" y="18"/>
                    <a:pt x="5" y="18"/>
                  </a:cubicBezTo>
                  <a:cubicBezTo>
                    <a:pt x="4" y="18"/>
                    <a:pt x="6" y="20"/>
                    <a:pt x="5" y="20"/>
                  </a:cubicBezTo>
                  <a:cubicBezTo>
                    <a:pt x="5" y="22"/>
                    <a:pt x="5" y="23"/>
                    <a:pt x="3" y="24"/>
                  </a:cubicBezTo>
                  <a:cubicBezTo>
                    <a:pt x="3" y="24"/>
                    <a:pt x="4" y="26"/>
                    <a:pt x="3" y="26"/>
                  </a:cubicBezTo>
                  <a:cubicBezTo>
                    <a:pt x="3" y="27"/>
                    <a:pt x="2" y="27"/>
                    <a:pt x="3" y="28"/>
                  </a:cubicBezTo>
                  <a:cubicBezTo>
                    <a:pt x="5" y="29"/>
                    <a:pt x="6" y="29"/>
                    <a:pt x="8" y="32"/>
                  </a:cubicBezTo>
                  <a:cubicBezTo>
                    <a:pt x="9" y="33"/>
                    <a:pt x="10" y="29"/>
                    <a:pt x="11" y="29"/>
                  </a:cubicBezTo>
                  <a:cubicBezTo>
                    <a:pt x="12" y="26"/>
                    <a:pt x="13" y="23"/>
                    <a:pt x="16" y="22"/>
                  </a:cubicBezTo>
                  <a:cubicBezTo>
                    <a:pt x="18" y="21"/>
                    <a:pt x="20" y="21"/>
                    <a:pt x="22" y="19"/>
                  </a:cubicBezTo>
                  <a:cubicBezTo>
                    <a:pt x="24" y="18"/>
                    <a:pt x="26" y="16"/>
                    <a:pt x="27" y="13"/>
                  </a:cubicBezTo>
                  <a:cubicBezTo>
                    <a:pt x="27" y="11"/>
                    <a:pt x="28" y="10"/>
                    <a:pt x="27" y="8"/>
                  </a:cubicBezTo>
                  <a:cubicBezTo>
                    <a:pt x="26" y="7"/>
                    <a:pt x="25" y="6"/>
                    <a:pt x="24" y="5"/>
                  </a:cubicBezTo>
                  <a:cubicBezTo>
                    <a:pt x="23" y="5"/>
                    <a:pt x="21" y="6"/>
                    <a:pt x="20" y="6"/>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63" name="Freeform 624">
              <a:extLst>
                <a:ext uri="{FF2B5EF4-FFF2-40B4-BE49-F238E27FC236}">
                  <a16:creationId xmlns:a16="http://schemas.microsoft.com/office/drawing/2014/main" xmlns="" id="{52A3F8E9-721D-4F19-B7D5-4A347D3FD387}"/>
                </a:ext>
              </a:extLst>
            </p:cNvPr>
            <p:cNvSpPr>
              <a:spLocks/>
            </p:cNvSpPr>
            <p:nvPr/>
          </p:nvSpPr>
          <p:spPr bwMode="auto">
            <a:xfrm>
              <a:off x="8523075" y="7785831"/>
              <a:ext cx="512579" cy="804975"/>
            </a:xfrm>
            <a:custGeom>
              <a:avLst/>
              <a:gdLst>
                <a:gd name="T0" fmla="*/ 57 w 64"/>
                <a:gd name="T1" fmla="*/ 21 h 95"/>
                <a:gd name="T2" fmla="*/ 56 w 64"/>
                <a:gd name="T3" fmla="*/ 14 h 95"/>
                <a:gd name="T4" fmla="*/ 50 w 64"/>
                <a:gd name="T5" fmla="*/ 13 h 95"/>
                <a:gd name="T6" fmla="*/ 46 w 64"/>
                <a:gd name="T7" fmla="*/ 14 h 95"/>
                <a:gd name="T8" fmla="*/ 41 w 64"/>
                <a:gd name="T9" fmla="*/ 11 h 95"/>
                <a:gd name="T10" fmla="*/ 38 w 64"/>
                <a:gd name="T11" fmla="*/ 6 h 95"/>
                <a:gd name="T12" fmla="*/ 33 w 64"/>
                <a:gd name="T13" fmla="*/ 2 h 95"/>
                <a:gd name="T14" fmla="*/ 28 w 64"/>
                <a:gd name="T15" fmla="*/ 0 h 95"/>
                <a:gd name="T16" fmla="*/ 31 w 64"/>
                <a:gd name="T17" fmla="*/ 5 h 95"/>
                <a:gd name="T18" fmla="*/ 28 w 64"/>
                <a:gd name="T19" fmla="*/ 10 h 95"/>
                <a:gd name="T20" fmla="*/ 23 w 64"/>
                <a:gd name="T21" fmla="*/ 14 h 95"/>
                <a:gd name="T22" fmla="*/ 17 w 64"/>
                <a:gd name="T23" fmla="*/ 17 h 95"/>
                <a:gd name="T24" fmla="*/ 11 w 64"/>
                <a:gd name="T25" fmla="*/ 26 h 95"/>
                <a:gd name="T26" fmla="*/ 6 w 64"/>
                <a:gd name="T27" fmla="*/ 22 h 95"/>
                <a:gd name="T28" fmla="*/ 6 w 64"/>
                <a:gd name="T29" fmla="*/ 21 h 95"/>
                <a:gd name="T30" fmla="*/ 6 w 64"/>
                <a:gd name="T31" fmla="*/ 18 h 95"/>
                <a:gd name="T32" fmla="*/ 2 w 64"/>
                <a:gd name="T33" fmla="*/ 26 h 95"/>
                <a:gd name="T34" fmla="*/ 3 w 64"/>
                <a:gd name="T35" fmla="*/ 30 h 95"/>
                <a:gd name="T36" fmla="*/ 3 w 64"/>
                <a:gd name="T37" fmla="*/ 32 h 95"/>
                <a:gd name="T38" fmla="*/ 14 w 64"/>
                <a:gd name="T39" fmla="*/ 47 h 95"/>
                <a:gd name="T40" fmla="*/ 23 w 64"/>
                <a:gd name="T41" fmla="*/ 63 h 95"/>
                <a:gd name="T42" fmla="*/ 26 w 64"/>
                <a:gd name="T43" fmla="*/ 70 h 95"/>
                <a:gd name="T44" fmla="*/ 25 w 64"/>
                <a:gd name="T45" fmla="*/ 71 h 95"/>
                <a:gd name="T46" fmla="*/ 28 w 64"/>
                <a:gd name="T47" fmla="*/ 74 h 95"/>
                <a:gd name="T48" fmla="*/ 32 w 64"/>
                <a:gd name="T49" fmla="*/ 79 h 95"/>
                <a:gd name="T50" fmla="*/ 41 w 64"/>
                <a:gd name="T51" fmla="*/ 83 h 95"/>
                <a:gd name="T52" fmla="*/ 48 w 64"/>
                <a:gd name="T53" fmla="*/ 87 h 95"/>
                <a:gd name="T54" fmla="*/ 54 w 64"/>
                <a:gd name="T55" fmla="*/ 93 h 95"/>
                <a:gd name="T56" fmla="*/ 59 w 64"/>
                <a:gd name="T57" fmla="*/ 90 h 95"/>
                <a:gd name="T58" fmla="*/ 61 w 64"/>
                <a:gd name="T59" fmla="*/ 86 h 95"/>
                <a:gd name="T60" fmla="*/ 63 w 64"/>
                <a:gd name="T61" fmla="*/ 82 h 95"/>
                <a:gd name="T62" fmla="*/ 61 w 64"/>
                <a:gd name="T63" fmla="*/ 78 h 95"/>
                <a:gd name="T64" fmla="*/ 61 w 64"/>
                <a:gd name="T65" fmla="*/ 76 h 95"/>
                <a:gd name="T66" fmla="*/ 63 w 64"/>
                <a:gd name="T67" fmla="*/ 74 h 95"/>
                <a:gd name="T68" fmla="*/ 64 w 64"/>
                <a:gd name="T69" fmla="*/ 64 h 95"/>
                <a:gd name="T70" fmla="*/ 62 w 64"/>
                <a:gd name="T71" fmla="*/ 59 h 95"/>
                <a:gd name="T72" fmla="*/ 57 w 64"/>
                <a:gd name="T73" fmla="*/ 57 h 95"/>
                <a:gd name="T74" fmla="*/ 55 w 64"/>
                <a:gd name="T75" fmla="*/ 48 h 95"/>
                <a:gd name="T76" fmla="*/ 50 w 64"/>
                <a:gd name="T77" fmla="*/ 51 h 95"/>
                <a:gd name="T78" fmla="*/ 46 w 64"/>
                <a:gd name="T79" fmla="*/ 51 h 95"/>
                <a:gd name="T80" fmla="*/ 44 w 64"/>
                <a:gd name="T81" fmla="*/ 48 h 95"/>
                <a:gd name="T82" fmla="*/ 40 w 64"/>
                <a:gd name="T83" fmla="*/ 42 h 95"/>
                <a:gd name="T84" fmla="*/ 39 w 64"/>
                <a:gd name="T85" fmla="*/ 35 h 95"/>
                <a:gd name="T86" fmla="*/ 42 w 64"/>
                <a:gd name="T87" fmla="*/ 33 h 95"/>
                <a:gd name="T88" fmla="*/ 42 w 64"/>
                <a:gd name="T89" fmla="*/ 30 h 95"/>
                <a:gd name="T90" fmla="*/ 45 w 64"/>
                <a:gd name="T91" fmla="*/ 25 h 95"/>
                <a:gd name="T92" fmla="*/ 50 w 64"/>
                <a:gd name="T93" fmla="*/ 24 h 95"/>
                <a:gd name="T94" fmla="*/ 53 w 64"/>
                <a:gd name="T95" fmla="*/ 22 h 95"/>
                <a:gd name="T96" fmla="*/ 57 w 64"/>
                <a:gd name="T97" fmla="*/ 2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4" h="95">
                  <a:moveTo>
                    <a:pt x="57" y="21"/>
                  </a:moveTo>
                  <a:cubicBezTo>
                    <a:pt x="53" y="19"/>
                    <a:pt x="59" y="15"/>
                    <a:pt x="56" y="14"/>
                  </a:cubicBezTo>
                  <a:cubicBezTo>
                    <a:pt x="54" y="12"/>
                    <a:pt x="52" y="13"/>
                    <a:pt x="50" y="13"/>
                  </a:cubicBezTo>
                  <a:cubicBezTo>
                    <a:pt x="48" y="12"/>
                    <a:pt x="48" y="14"/>
                    <a:pt x="46" y="14"/>
                  </a:cubicBezTo>
                  <a:cubicBezTo>
                    <a:pt x="44" y="13"/>
                    <a:pt x="42" y="13"/>
                    <a:pt x="41" y="11"/>
                  </a:cubicBezTo>
                  <a:cubicBezTo>
                    <a:pt x="40" y="10"/>
                    <a:pt x="39" y="7"/>
                    <a:pt x="38" y="6"/>
                  </a:cubicBezTo>
                  <a:cubicBezTo>
                    <a:pt x="36" y="5"/>
                    <a:pt x="35" y="3"/>
                    <a:pt x="33" y="2"/>
                  </a:cubicBezTo>
                  <a:cubicBezTo>
                    <a:pt x="32" y="0"/>
                    <a:pt x="30" y="1"/>
                    <a:pt x="28" y="0"/>
                  </a:cubicBezTo>
                  <a:cubicBezTo>
                    <a:pt x="30" y="2"/>
                    <a:pt x="31" y="3"/>
                    <a:pt x="31" y="5"/>
                  </a:cubicBezTo>
                  <a:cubicBezTo>
                    <a:pt x="30" y="7"/>
                    <a:pt x="30" y="9"/>
                    <a:pt x="28" y="10"/>
                  </a:cubicBezTo>
                  <a:cubicBezTo>
                    <a:pt x="26" y="12"/>
                    <a:pt x="25" y="14"/>
                    <a:pt x="23" y="14"/>
                  </a:cubicBezTo>
                  <a:cubicBezTo>
                    <a:pt x="21" y="15"/>
                    <a:pt x="19" y="15"/>
                    <a:pt x="17" y="17"/>
                  </a:cubicBezTo>
                  <a:cubicBezTo>
                    <a:pt x="16" y="18"/>
                    <a:pt x="12" y="27"/>
                    <a:pt x="11" y="26"/>
                  </a:cubicBezTo>
                  <a:cubicBezTo>
                    <a:pt x="9" y="23"/>
                    <a:pt x="8" y="23"/>
                    <a:pt x="6" y="22"/>
                  </a:cubicBezTo>
                  <a:cubicBezTo>
                    <a:pt x="5" y="22"/>
                    <a:pt x="5" y="22"/>
                    <a:pt x="6" y="21"/>
                  </a:cubicBezTo>
                  <a:cubicBezTo>
                    <a:pt x="7" y="20"/>
                    <a:pt x="7" y="19"/>
                    <a:pt x="6" y="18"/>
                  </a:cubicBezTo>
                  <a:cubicBezTo>
                    <a:pt x="4" y="19"/>
                    <a:pt x="0" y="23"/>
                    <a:pt x="2" y="26"/>
                  </a:cubicBezTo>
                  <a:cubicBezTo>
                    <a:pt x="2" y="26"/>
                    <a:pt x="4" y="29"/>
                    <a:pt x="3" y="30"/>
                  </a:cubicBezTo>
                  <a:cubicBezTo>
                    <a:pt x="2" y="30"/>
                    <a:pt x="1" y="31"/>
                    <a:pt x="3" y="32"/>
                  </a:cubicBezTo>
                  <a:cubicBezTo>
                    <a:pt x="8" y="35"/>
                    <a:pt x="12" y="41"/>
                    <a:pt x="14" y="47"/>
                  </a:cubicBezTo>
                  <a:cubicBezTo>
                    <a:pt x="17" y="52"/>
                    <a:pt x="19" y="58"/>
                    <a:pt x="23" y="63"/>
                  </a:cubicBezTo>
                  <a:cubicBezTo>
                    <a:pt x="24" y="65"/>
                    <a:pt x="26" y="67"/>
                    <a:pt x="26" y="70"/>
                  </a:cubicBezTo>
                  <a:cubicBezTo>
                    <a:pt x="26" y="71"/>
                    <a:pt x="25" y="70"/>
                    <a:pt x="25" y="71"/>
                  </a:cubicBezTo>
                  <a:cubicBezTo>
                    <a:pt x="26" y="72"/>
                    <a:pt x="27" y="73"/>
                    <a:pt x="28" y="74"/>
                  </a:cubicBezTo>
                  <a:cubicBezTo>
                    <a:pt x="29" y="76"/>
                    <a:pt x="30" y="78"/>
                    <a:pt x="32" y="79"/>
                  </a:cubicBezTo>
                  <a:cubicBezTo>
                    <a:pt x="35" y="80"/>
                    <a:pt x="38" y="82"/>
                    <a:pt x="41" y="83"/>
                  </a:cubicBezTo>
                  <a:cubicBezTo>
                    <a:pt x="43" y="84"/>
                    <a:pt x="45" y="86"/>
                    <a:pt x="48" y="87"/>
                  </a:cubicBezTo>
                  <a:cubicBezTo>
                    <a:pt x="50" y="89"/>
                    <a:pt x="52" y="91"/>
                    <a:pt x="54" y="93"/>
                  </a:cubicBezTo>
                  <a:cubicBezTo>
                    <a:pt x="58" y="95"/>
                    <a:pt x="57" y="91"/>
                    <a:pt x="59" y="90"/>
                  </a:cubicBezTo>
                  <a:cubicBezTo>
                    <a:pt x="60" y="89"/>
                    <a:pt x="60" y="87"/>
                    <a:pt x="61" y="86"/>
                  </a:cubicBezTo>
                  <a:cubicBezTo>
                    <a:pt x="61" y="85"/>
                    <a:pt x="64" y="83"/>
                    <a:pt x="63" y="82"/>
                  </a:cubicBezTo>
                  <a:cubicBezTo>
                    <a:pt x="61" y="81"/>
                    <a:pt x="60" y="81"/>
                    <a:pt x="61" y="78"/>
                  </a:cubicBezTo>
                  <a:cubicBezTo>
                    <a:pt x="61" y="77"/>
                    <a:pt x="61" y="76"/>
                    <a:pt x="61" y="76"/>
                  </a:cubicBezTo>
                  <a:cubicBezTo>
                    <a:pt x="62" y="75"/>
                    <a:pt x="63" y="74"/>
                    <a:pt x="63" y="74"/>
                  </a:cubicBezTo>
                  <a:cubicBezTo>
                    <a:pt x="64" y="71"/>
                    <a:pt x="62" y="66"/>
                    <a:pt x="64" y="64"/>
                  </a:cubicBezTo>
                  <a:cubicBezTo>
                    <a:pt x="64" y="63"/>
                    <a:pt x="63" y="61"/>
                    <a:pt x="62" y="59"/>
                  </a:cubicBezTo>
                  <a:cubicBezTo>
                    <a:pt x="61" y="56"/>
                    <a:pt x="60" y="56"/>
                    <a:pt x="57" y="57"/>
                  </a:cubicBezTo>
                  <a:cubicBezTo>
                    <a:pt x="53" y="57"/>
                    <a:pt x="55" y="50"/>
                    <a:pt x="55" y="48"/>
                  </a:cubicBezTo>
                  <a:cubicBezTo>
                    <a:pt x="53" y="49"/>
                    <a:pt x="52" y="51"/>
                    <a:pt x="50" y="51"/>
                  </a:cubicBezTo>
                  <a:cubicBezTo>
                    <a:pt x="49" y="51"/>
                    <a:pt x="47" y="51"/>
                    <a:pt x="46" y="51"/>
                  </a:cubicBezTo>
                  <a:cubicBezTo>
                    <a:pt x="45" y="50"/>
                    <a:pt x="45" y="48"/>
                    <a:pt x="44" y="48"/>
                  </a:cubicBezTo>
                  <a:cubicBezTo>
                    <a:pt x="41" y="48"/>
                    <a:pt x="41" y="44"/>
                    <a:pt x="40" y="42"/>
                  </a:cubicBezTo>
                  <a:cubicBezTo>
                    <a:pt x="38" y="40"/>
                    <a:pt x="37" y="37"/>
                    <a:pt x="39" y="35"/>
                  </a:cubicBezTo>
                  <a:cubicBezTo>
                    <a:pt x="40" y="34"/>
                    <a:pt x="42" y="34"/>
                    <a:pt x="42" y="33"/>
                  </a:cubicBezTo>
                  <a:cubicBezTo>
                    <a:pt x="42" y="32"/>
                    <a:pt x="42" y="31"/>
                    <a:pt x="42" y="30"/>
                  </a:cubicBezTo>
                  <a:cubicBezTo>
                    <a:pt x="42" y="27"/>
                    <a:pt x="42" y="26"/>
                    <a:pt x="45" y="25"/>
                  </a:cubicBezTo>
                  <a:cubicBezTo>
                    <a:pt x="47" y="24"/>
                    <a:pt x="48" y="24"/>
                    <a:pt x="50" y="24"/>
                  </a:cubicBezTo>
                  <a:cubicBezTo>
                    <a:pt x="51" y="24"/>
                    <a:pt x="52" y="23"/>
                    <a:pt x="53" y="22"/>
                  </a:cubicBezTo>
                  <a:cubicBezTo>
                    <a:pt x="54" y="22"/>
                    <a:pt x="59" y="23"/>
                    <a:pt x="57" y="2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64" name="Freeform 625">
              <a:extLst>
                <a:ext uri="{FF2B5EF4-FFF2-40B4-BE49-F238E27FC236}">
                  <a16:creationId xmlns:a16="http://schemas.microsoft.com/office/drawing/2014/main" xmlns="" id="{A281F190-E5EA-4CBB-8080-21C1DA7C4C43}"/>
                </a:ext>
              </a:extLst>
            </p:cNvPr>
            <p:cNvSpPr>
              <a:spLocks/>
            </p:cNvSpPr>
            <p:nvPr/>
          </p:nvSpPr>
          <p:spPr bwMode="auto">
            <a:xfrm>
              <a:off x="8749373" y="8538872"/>
              <a:ext cx="348989" cy="1797489"/>
            </a:xfrm>
            <a:custGeom>
              <a:avLst/>
              <a:gdLst>
                <a:gd name="T0" fmla="*/ 38 w 44"/>
                <a:gd name="T1" fmla="*/ 20 h 212"/>
                <a:gd name="T2" fmla="*/ 36 w 44"/>
                <a:gd name="T3" fmla="*/ 12 h 212"/>
                <a:gd name="T4" fmla="*/ 34 w 44"/>
                <a:gd name="T5" fmla="*/ 5 h 212"/>
                <a:gd name="T6" fmla="*/ 30 w 44"/>
                <a:gd name="T7" fmla="*/ 3 h 212"/>
                <a:gd name="T8" fmla="*/ 28 w 44"/>
                <a:gd name="T9" fmla="*/ 15 h 212"/>
                <a:gd name="T10" fmla="*/ 26 w 44"/>
                <a:gd name="T11" fmla="*/ 31 h 212"/>
                <a:gd name="T12" fmla="*/ 23 w 44"/>
                <a:gd name="T13" fmla="*/ 56 h 212"/>
                <a:gd name="T14" fmla="*/ 21 w 44"/>
                <a:gd name="T15" fmla="*/ 68 h 212"/>
                <a:gd name="T16" fmla="*/ 21 w 44"/>
                <a:gd name="T17" fmla="*/ 80 h 212"/>
                <a:gd name="T18" fmla="*/ 20 w 44"/>
                <a:gd name="T19" fmla="*/ 88 h 212"/>
                <a:gd name="T20" fmla="*/ 11 w 44"/>
                <a:gd name="T21" fmla="*/ 110 h 212"/>
                <a:gd name="T22" fmla="*/ 10 w 44"/>
                <a:gd name="T23" fmla="*/ 132 h 212"/>
                <a:gd name="T24" fmla="*/ 17 w 44"/>
                <a:gd name="T25" fmla="*/ 133 h 212"/>
                <a:gd name="T26" fmla="*/ 16 w 44"/>
                <a:gd name="T27" fmla="*/ 136 h 212"/>
                <a:gd name="T28" fmla="*/ 14 w 44"/>
                <a:gd name="T29" fmla="*/ 145 h 212"/>
                <a:gd name="T30" fmla="*/ 15 w 44"/>
                <a:gd name="T31" fmla="*/ 150 h 212"/>
                <a:gd name="T32" fmla="*/ 13 w 44"/>
                <a:gd name="T33" fmla="*/ 152 h 212"/>
                <a:gd name="T34" fmla="*/ 11 w 44"/>
                <a:gd name="T35" fmla="*/ 158 h 212"/>
                <a:gd name="T36" fmla="*/ 8 w 44"/>
                <a:gd name="T37" fmla="*/ 159 h 212"/>
                <a:gd name="T38" fmla="*/ 4 w 44"/>
                <a:gd name="T39" fmla="*/ 159 h 212"/>
                <a:gd name="T40" fmla="*/ 0 w 44"/>
                <a:gd name="T41" fmla="*/ 164 h 212"/>
                <a:gd name="T42" fmla="*/ 2 w 44"/>
                <a:gd name="T43" fmla="*/ 163 h 212"/>
                <a:gd name="T44" fmla="*/ 7 w 44"/>
                <a:gd name="T45" fmla="*/ 171 h 212"/>
                <a:gd name="T46" fmla="*/ 11 w 44"/>
                <a:gd name="T47" fmla="*/ 173 h 212"/>
                <a:gd name="T48" fmla="*/ 7 w 44"/>
                <a:gd name="T49" fmla="*/ 174 h 212"/>
                <a:gd name="T50" fmla="*/ 7 w 44"/>
                <a:gd name="T51" fmla="*/ 179 h 212"/>
                <a:gd name="T52" fmla="*/ 9 w 44"/>
                <a:gd name="T53" fmla="*/ 182 h 212"/>
                <a:gd name="T54" fmla="*/ 9 w 44"/>
                <a:gd name="T55" fmla="*/ 185 h 212"/>
                <a:gd name="T56" fmla="*/ 7 w 44"/>
                <a:gd name="T57" fmla="*/ 187 h 212"/>
                <a:gd name="T58" fmla="*/ 10 w 44"/>
                <a:gd name="T59" fmla="*/ 190 h 212"/>
                <a:gd name="T60" fmla="*/ 8 w 44"/>
                <a:gd name="T61" fmla="*/ 193 h 212"/>
                <a:gd name="T62" fmla="*/ 11 w 44"/>
                <a:gd name="T63" fmla="*/ 194 h 212"/>
                <a:gd name="T64" fmla="*/ 11 w 44"/>
                <a:gd name="T65" fmla="*/ 198 h 212"/>
                <a:gd name="T66" fmla="*/ 15 w 44"/>
                <a:gd name="T67" fmla="*/ 197 h 212"/>
                <a:gd name="T68" fmla="*/ 15 w 44"/>
                <a:gd name="T69" fmla="*/ 197 h 212"/>
                <a:gd name="T70" fmla="*/ 16 w 44"/>
                <a:gd name="T71" fmla="*/ 198 h 212"/>
                <a:gd name="T72" fmla="*/ 18 w 44"/>
                <a:gd name="T73" fmla="*/ 202 h 212"/>
                <a:gd name="T74" fmla="*/ 16 w 44"/>
                <a:gd name="T75" fmla="*/ 207 h 212"/>
                <a:gd name="T76" fmla="*/ 18 w 44"/>
                <a:gd name="T77" fmla="*/ 209 h 212"/>
                <a:gd name="T78" fmla="*/ 25 w 44"/>
                <a:gd name="T79" fmla="*/ 204 h 212"/>
                <a:gd name="T80" fmla="*/ 26 w 44"/>
                <a:gd name="T81" fmla="*/ 199 h 212"/>
                <a:gd name="T82" fmla="*/ 17 w 44"/>
                <a:gd name="T83" fmla="*/ 192 h 212"/>
                <a:gd name="T84" fmla="*/ 12 w 44"/>
                <a:gd name="T85" fmla="*/ 185 h 212"/>
                <a:gd name="T86" fmla="*/ 15 w 44"/>
                <a:gd name="T87" fmla="*/ 177 h 212"/>
                <a:gd name="T88" fmla="*/ 17 w 44"/>
                <a:gd name="T89" fmla="*/ 169 h 212"/>
                <a:gd name="T90" fmla="*/ 21 w 44"/>
                <a:gd name="T91" fmla="*/ 158 h 212"/>
                <a:gd name="T92" fmla="*/ 21 w 44"/>
                <a:gd name="T93" fmla="*/ 152 h 212"/>
                <a:gd name="T94" fmla="*/ 19 w 44"/>
                <a:gd name="T95" fmla="*/ 140 h 212"/>
                <a:gd name="T96" fmla="*/ 23 w 44"/>
                <a:gd name="T97" fmla="*/ 117 h 212"/>
                <a:gd name="T98" fmla="*/ 26 w 44"/>
                <a:gd name="T99" fmla="*/ 102 h 212"/>
                <a:gd name="T100" fmla="*/ 29 w 44"/>
                <a:gd name="T101" fmla="*/ 85 h 212"/>
                <a:gd name="T102" fmla="*/ 27 w 44"/>
                <a:gd name="T103" fmla="*/ 73 h 212"/>
                <a:gd name="T104" fmla="*/ 30 w 44"/>
                <a:gd name="T105" fmla="*/ 62 h 212"/>
                <a:gd name="T106" fmla="*/ 34 w 44"/>
                <a:gd name="T107" fmla="*/ 54 h 212"/>
                <a:gd name="T108" fmla="*/ 36 w 44"/>
                <a:gd name="T109" fmla="*/ 44 h 212"/>
                <a:gd name="T110" fmla="*/ 40 w 44"/>
                <a:gd name="T111" fmla="*/ 35 h 212"/>
                <a:gd name="T112" fmla="*/ 40 w 44"/>
                <a:gd name="T113" fmla="*/ 28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 h="212">
                  <a:moveTo>
                    <a:pt x="40" y="28"/>
                  </a:moveTo>
                  <a:cubicBezTo>
                    <a:pt x="38" y="27"/>
                    <a:pt x="40" y="22"/>
                    <a:pt x="38" y="20"/>
                  </a:cubicBezTo>
                  <a:cubicBezTo>
                    <a:pt x="37" y="19"/>
                    <a:pt x="35" y="16"/>
                    <a:pt x="36" y="14"/>
                  </a:cubicBezTo>
                  <a:cubicBezTo>
                    <a:pt x="38" y="13"/>
                    <a:pt x="35" y="13"/>
                    <a:pt x="36" y="12"/>
                  </a:cubicBezTo>
                  <a:cubicBezTo>
                    <a:pt x="37" y="11"/>
                    <a:pt x="36" y="10"/>
                    <a:pt x="35" y="9"/>
                  </a:cubicBezTo>
                  <a:cubicBezTo>
                    <a:pt x="34" y="8"/>
                    <a:pt x="34" y="7"/>
                    <a:pt x="34" y="5"/>
                  </a:cubicBezTo>
                  <a:cubicBezTo>
                    <a:pt x="34" y="3"/>
                    <a:pt x="33" y="2"/>
                    <a:pt x="32" y="0"/>
                  </a:cubicBezTo>
                  <a:cubicBezTo>
                    <a:pt x="31" y="1"/>
                    <a:pt x="30" y="2"/>
                    <a:pt x="30" y="3"/>
                  </a:cubicBezTo>
                  <a:cubicBezTo>
                    <a:pt x="29" y="5"/>
                    <a:pt x="27" y="4"/>
                    <a:pt x="28" y="6"/>
                  </a:cubicBezTo>
                  <a:cubicBezTo>
                    <a:pt x="28" y="9"/>
                    <a:pt x="28" y="12"/>
                    <a:pt x="28" y="15"/>
                  </a:cubicBezTo>
                  <a:cubicBezTo>
                    <a:pt x="28" y="19"/>
                    <a:pt x="29" y="24"/>
                    <a:pt x="28" y="28"/>
                  </a:cubicBezTo>
                  <a:cubicBezTo>
                    <a:pt x="27" y="29"/>
                    <a:pt x="26" y="30"/>
                    <a:pt x="26" y="31"/>
                  </a:cubicBezTo>
                  <a:cubicBezTo>
                    <a:pt x="26" y="33"/>
                    <a:pt x="27" y="35"/>
                    <a:pt x="27" y="37"/>
                  </a:cubicBezTo>
                  <a:cubicBezTo>
                    <a:pt x="27" y="43"/>
                    <a:pt x="25" y="50"/>
                    <a:pt x="23" y="56"/>
                  </a:cubicBezTo>
                  <a:cubicBezTo>
                    <a:pt x="22" y="59"/>
                    <a:pt x="22" y="61"/>
                    <a:pt x="23" y="64"/>
                  </a:cubicBezTo>
                  <a:cubicBezTo>
                    <a:pt x="23" y="66"/>
                    <a:pt x="23" y="67"/>
                    <a:pt x="21" y="68"/>
                  </a:cubicBezTo>
                  <a:cubicBezTo>
                    <a:pt x="20" y="69"/>
                    <a:pt x="21" y="70"/>
                    <a:pt x="21" y="71"/>
                  </a:cubicBezTo>
                  <a:cubicBezTo>
                    <a:pt x="21" y="74"/>
                    <a:pt x="21" y="77"/>
                    <a:pt x="21" y="80"/>
                  </a:cubicBezTo>
                  <a:cubicBezTo>
                    <a:pt x="21" y="81"/>
                    <a:pt x="21" y="83"/>
                    <a:pt x="21" y="84"/>
                  </a:cubicBezTo>
                  <a:cubicBezTo>
                    <a:pt x="20" y="85"/>
                    <a:pt x="21" y="87"/>
                    <a:pt x="20" y="88"/>
                  </a:cubicBezTo>
                  <a:cubicBezTo>
                    <a:pt x="18" y="93"/>
                    <a:pt x="16" y="98"/>
                    <a:pt x="14" y="103"/>
                  </a:cubicBezTo>
                  <a:cubicBezTo>
                    <a:pt x="13" y="106"/>
                    <a:pt x="10" y="107"/>
                    <a:pt x="11" y="110"/>
                  </a:cubicBezTo>
                  <a:cubicBezTo>
                    <a:pt x="12" y="113"/>
                    <a:pt x="14" y="118"/>
                    <a:pt x="12" y="122"/>
                  </a:cubicBezTo>
                  <a:cubicBezTo>
                    <a:pt x="10" y="124"/>
                    <a:pt x="8" y="129"/>
                    <a:pt x="10" y="132"/>
                  </a:cubicBezTo>
                  <a:cubicBezTo>
                    <a:pt x="11" y="134"/>
                    <a:pt x="12" y="134"/>
                    <a:pt x="13" y="133"/>
                  </a:cubicBezTo>
                  <a:cubicBezTo>
                    <a:pt x="14" y="132"/>
                    <a:pt x="18" y="132"/>
                    <a:pt x="17" y="133"/>
                  </a:cubicBezTo>
                  <a:cubicBezTo>
                    <a:pt x="17" y="133"/>
                    <a:pt x="16" y="133"/>
                    <a:pt x="15" y="134"/>
                  </a:cubicBezTo>
                  <a:cubicBezTo>
                    <a:pt x="15" y="135"/>
                    <a:pt x="15" y="135"/>
                    <a:pt x="16" y="136"/>
                  </a:cubicBezTo>
                  <a:cubicBezTo>
                    <a:pt x="16" y="136"/>
                    <a:pt x="15" y="137"/>
                    <a:pt x="15" y="137"/>
                  </a:cubicBezTo>
                  <a:cubicBezTo>
                    <a:pt x="14" y="139"/>
                    <a:pt x="13" y="143"/>
                    <a:pt x="14" y="145"/>
                  </a:cubicBezTo>
                  <a:cubicBezTo>
                    <a:pt x="14" y="146"/>
                    <a:pt x="14" y="146"/>
                    <a:pt x="13" y="148"/>
                  </a:cubicBezTo>
                  <a:cubicBezTo>
                    <a:pt x="12" y="149"/>
                    <a:pt x="14" y="149"/>
                    <a:pt x="15" y="150"/>
                  </a:cubicBezTo>
                  <a:cubicBezTo>
                    <a:pt x="15" y="150"/>
                    <a:pt x="15" y="150"/>
                    <a:pt x="14" y="151"/>
                  </a:cubicBezTo>
                  <a:cubicBezTo>
                    <a:pt x="13" y="151"/>
                    <a:pt x="11" y="152"/>
                    <a:pt x="13" y="152"/>
                  </a:cubicBezTo>
                  <a:cubicBezTo>
                    <a:pt x="12" y="153"/>
                    <a:pt x="13" y="156"/>
                    <a:pt x="14" y="156"/>
                  </a:cubicBezTo>
                  <a:cubicBezTo>
                    <a:pt x="13" y="156"/>
                    <a:pt x="10" y="155"/>
                    <a:pt x="11" y="158"/>
                  </a:cubicBezTo>
                  <a:cubicBezTo>
                    <a:pt x="11" y="158"/>
                    <a:pt x="12" y="163"/>
                    <a:pt x="10" y="162"/>
                  </a:cubicBezTo>
                  <a:cubicBezTo>
                    <a:pt x="10" y="162"/>
                    <a:pt x="8" y="160"/>
                    <a:pt x="8" y="159"/>
                  </a:cubicBezTo>
                  <a:cubicBezTo>
                    <a:pt x="6" y="158"/>
                    <a:pt x="7" y="157"/>
                    <a:pt x="5" y="158"/>
                  </a:cubicBezTo>
                  <a:cubicBezTo>
                    <a:pt x="5" y="158"/>
                    <a:pt x="4" y="159"/>
                    <a:pt x="4" y="159"/>
                  </a:cubicBezTo>
                  <a:cubicBezTo>
                    <a:pt x="4" y="160"/>
                    <a:pt x="5" y="160"/>
                    <a:pt x="4" y="161"/>
                  </a:cubicBezTo>
                  <a:cubicBezTo>
                    <a:pt x="4" y="162"/>
                    <a:pt x="0" y="162"/>
                    <a:pt x="0" y="164"/>
                  </a:cubicBezTo>
                  <a:cubicBezTo>
                    <a:pt x="0" y="164"/>
                    <a:pt x="1" y="165"/>
                    <a:pt x="2" y="165"/>
                  </a:cubicBezTo>
                  <a:cubicBezTo>
                    <a:pt x="2" y="165"/>
                    <a:pt x="1" y="164"/>
                    <a:pt x="2" y="163"/>
                  </a:cubicBezTo>
                  <a:cubicBezTo>
                    <a:pt x="2" y="163"/>
                    <a:pt x="5" y="165"/>
                    <a:pt x="7" y="164"/>
                  </a:cubicBezTo>
                  <a:cubicBezTo>
                    <a:pt x="11" y="163"/>
                    <a:pt x="5" y="170"/>
                    <a:pt x="7" y="171"/>
                  </a:cubicBezTo>
                  <a:cubicBezTo>
                    <a:pt x="8" y="171"/>
                    <a:pt x="10" y="170"/>
                    <a:pt x="11" y="171"/>
                  </a:cubicBezTo>
                  <a:cubicBezTo>
                    <a:pt x="12" y="171"/>
                    <a:pt x="12" y="174"/>
                    <a:pt x="11" y="173"/>
                  </a:cubicBezTo>
                  <a:cubicBezTo>
                    <a:pt x="11" y="173"/>
                    <a:pt x="8" y="171"/>
                    <a:pt x="8" y="172"/>
                  </a:cubicBezTo>
                  <a:cubicBezTo>
                    <a:pt x="7" y="173"/>
                    <a:pt x="6" y="173"/>
                    <a:pt x="7" y="174"/>
                  </a:cubicBezTo>
                  <a:cubicBezTo>
                    <a:pt x="7" y="174"/>
                    <a:pt x="9" y="176"/>
                    <a:pt x="8" y="176"/>
                  </a:cubicBezTo>
                  <a:cubicBezTo>
                    <a:pt x="7" y="176"/>
                    <a:pt x="7" y="179"/>
                    <a:pt x="7" y="179"/>
                  </a:cubicBezTo>
                  <a:cubicBezTo>
                    <a:pt x="6" y="182"/>
                    <a:pt x="9" y="178"/>
                    <a:pt x="9" y="178"/>
                  </a:cubicBezTo>
                  <a:cubicBezTo>
                    <a:pt x="9" y="178"/>
                    <a:pt x="8" y="183"/>
                    <a:pt x="9" y="182"/>
                  </a:cubicBezTo>
                  <a:cubicBezTo>
                    <a:pt x="9" y="182"/>
                    <a:pt x="8" y="182"/>
                    <a:pt x="8" y="183"/>
                  </a:cubicBezTo>
                  <a:cubicBezTo>
                    <a:pt x="7" y="184"/>
                    <a:pt x="8" y="184"/>
                    <a:pt x="9" y="185"/>
                  </a:cubicBezTo>
                  <a:cubicBezTo>
                    <a:pt x="9" y="185"/>
                    <a:pt x="7" y="186"/>
                    <a:pt x="7" y="186"/>
                  </a:cubicBezTo>
                  <a:cubicBezTo>
                    <a:pt x="6" y="186"/>
                    <a:pt x="7" y="186"/>
                    <a:pt x="7" y="187"/>
                  </a:cubicBezTo>
                  <a:cubicBezTo>
                    <a:pt x="6" y="189"/>
                    <a:pt x="10" y="189"/>
                    <a:pt x="10" y="188"/>
                  </a:cubicBezTo>
                  <a:cubicBezTo>
                    <a:pt x="10" y="189"/>
                    <a:pt x="9" y="189"/>
                    <a:pt x="10" y="190"/>
                  </a:cubicBezTo>
                  <a:cubicBezTo>
                    <a:pt x="10" y="190"/>
                    <a:pt x="10" y="190"/>
                    <a:pt x="10" y="190"/>
                  </a:cubicBezTo>
                  <a:cubicBezTo>
                    <a:pt x="10" y="191"/>
                    <a:pt x="8" y="192"/>
                    <a:pt x="8" y="193"/>
                  </a:cubicBezTo>
                  <a:cubicBezTo>
                    <a:pt x="7" y="195"/>
                    <a:pt x="10" y="192"/>
                    <a:pt x="11" y="192"/>
                  </a:cubicBezTo>
                  <a:cubicBezTo>
                    <a:pt x="10" y="193"/>
                    <a:pt x="11" y="194"/>
                    <a:pt x="11" y="194"/>
                  </a:cubicBezTo>
                  <a:cubicBezTo>
                    <a:pt x="11" y="195"/>
                    <a:pt x="8" y="196"/>
                    <a:pt x="8" y="196"/>
                  </a:cubicBezTo>
                  <a:cubicBezTo>
                    <a:pt x="10" y="197"/>
                    <a:pt x="10" y="196"/>
                    <a:pt x="11" y="198"/>
                  </a:cubicBezTo>
                  <a:cubicBezTo>
                    <a:pt x="12" y="200"/>
                    <a:pt x="14" y="195"/>
                    <a:pt x="13" y="195"/>
                  </a:cubicBezTo>
                  <a:cubicBezTo>
                    <a:pt x="14" y="195"/>
                    <a:pt x="14" y="196"/>
                    <a:pt x="15" y="197"/>
                  </a:cubicBezTo>
                  <a:cubicBezTo>
                    <a:pt x="15" y="197"/>
                    <a:pt x="15" y="195"/>
                    <a:pt x="15" y="195"/>
                  </a:cubicBezTo>
                  <a:cubicBezTo>
                    <a:pt x="15" y="195"/>
                    <a:pt x="15" y="197"/>
                    <a:pt x="15" y="197"/>
                  </a:cubicBezTo>
                  <a:cubicBezTo>
                    <a:pt x="16" y="196"/>
                    <a:pt x="16" y="195"/>
                    <a:pt x="16" y="196"/>
                  </a:cubicBezTo>
                  <a:cubicBezTo>
                    <a:pt x="17" y="196"/>
                    <a:pt x="16" y="198"/>
                    <a:pt x="16" y="198"/>
                  </a:cubicBezTo>
                  <a:cubicBezTo>
                    <a:pt x="15" y="199"/>
                    <a:pt x="17" y="199"/>
                    <a:pt x="16" y="200"/>
                  </a:cubicBezTo>
                  <a:cubicBezTo>
                    <a:pt x="15" y="202"/>
                    <a:pt x="17" y="201"/>
                    <a:pt x="18" y="202"/>
                  </a:cubicBezTo>
                  <a:cubicBezTo>
                    <a:pt x="21" y="202"/>
                    <a:pt x="24" y="204"/>
                    <a:pt x="21" y="206"/>
                  </a:cubicBezTo>
                  <a:cubicBezTo>
                    <a:pt x="20" y="207"/>
                    <a:pt x="17" y="206"/>
                    <a:pt x="16" y="207"/>
                  </a:cubicBezTo>
                  <a:cubicBezTo>
                    <a:pt x="15" y="209"/>
                    <a:pt x="18" y="208"/>
                    <a:pt x="19" y="209"/>
                  </a:cubicBezTo>
                  <a:cubicBezTo>
                    <a:pt x="18" y="209"/>
                    <a:pt x="18" y="209"/>
                    <a:pt x="18" y="209"/>
                  </a:cubicBezTo>
                  <a:cubicBezTo>
                    <a:pt x="18" y="209"/>
                    <a:pt x="22" y="212"/>
                    <a:pt x="24" y="210"/>
                  </a:cubicBezTo>
                  <a:cubicBezTo>
                    <a:pt x="25" y="208"/>
                    <a:pt x="23" y="206"/>
                    <a:pt x="25" y="204"/>
                  </a:cubicBezTo>
                  <a:cubicBezTo>
                    <a:pt x="26" y="202"/>
                    <a:pt x="29" y="202"/>
                    <a:pt x="30" y="202"/>
                  </a:cubicBezTo>
                  <a:cubicBezTo>
                    <a:pt x="35" y="199"/>
                    <a:pt x="28" y="199"/>
                    <a:pt x="26" y="199"/>
                  </a:cubicBezTo>
                  <a:cubicBezTo>
                    <a:pt x="24" y="199"/>
                    <a:pt x="21" y="199"/>
                    <a:pt x="19" y="198"/>
                  </a:cubicBezTo>
                  <a:cubicBezTo>
                    <a:pt x="17" y="196"/>
                    <a:pt x="17" y="196"/>
                    <a:pt x="17" y="192"/>
                  </a:cubicBezTo>
                  <a:cubicBezTo>
                    <a:pt x="17" y="188"/>
                    <a:pt x="16" y="191"/>
                    <a:pt x="13" y="189"/>
                  </a:cubicBezTo>
                  <a:cubicBezTo>
                    <a:pt x="12" y="189"/>
                    <a:pt x="12" y="186"/>
                    <a:pt x="12" y="185"/>
                  </a:cubicBezTo>
                  <a:cubicBezTo>
                    <a:pt x="11" y="183"/>
                    <a:pt x="11" y="180"/>
                    <a:pt x="13" y="179"/>
                  </a:cubicBezTo>
                  <a:cubicBezTo>
                    <a:pt x="14" y="178"/>
                    <a:pt x="14" y="178"/>
                    <a:pt x="15" y="177"/>
                  </a:cubicBezTo>
                  <a:cubicBezTo>
                    <a:pt x="15" y="176"/>
                    <a:pt x="16" y="175"/>
                    <a:pt x="17" y="175"/>
                  </a:cubicBezTo>
                  <a:cubicBezTo>
                    <a:pt x="18" y="174"/>
                    <a:pt x="16" y="171"/>
                    <a:pt x="17" y="169"/>
                  </a:cubicBezTo>
                  <a:cubicBezTo>
                    <a:pt x="17" y="168"/>
                    <a:pt x="19" y="167"/>
                    <a:pt x="20" y="165"/>
                  </a:cubicBezTo>
                  <a:cubicBezTo>
                    <a:pt x="20" y="163"/>
                    <a:pt x="20" y="160"/>
                    <a:pt x="21" y="158"/>
                  </a:cubicBezTo>
                  <a:cubicBezTo>
                    <a:pt x="21" y="156"/>
                    <a:pt x="23" y="156"/>
                    <a:pt x="21" y="154"/>
                  </a:cubicBezTo>
                  <a:cubicBezTo>
                    <a:pt x="20" y="153"/>
                    <a:pt x="17" y="153"/>
                    <a:pt x="21" y="152"/>
                  </a:cubicBezTo>
                  <a:cubicBezTo>
                    <a:pt x="26" y="151"/>
                    <a:pt x="20" y="151"/>
                    <a:pt x="19" y="149"/>
                  </a:cubicBezTo>
                  <a:cubicBezTo>
                    <a:pt x="19" y="146"/>
                    <a:pt x="19" y="142"/>
                    <a:pt x="19" y="140"/>
                  </a:cubicBezTo>
                  <a:cubicBezTo>
                    <a:pt x="19" y="136"/>
                    <a:pt x="19" y="131"/>
                    <a:pt x="19" y="127"/>
                  </a:cubicBezTo>
                  <a:cubicBezTo>
                    <a:pt x="20" y="124"/>
                    <a:pt x="21" y="119"/>
                    <a:pt x="23" y="117"/>
                  </a:cubicBezTo>
                  <a:cubicBezTo>
                    <a:pt x="26" y="114"/>
                    <a:pt x="23" y="109"/>
                    <a:pt x="23" y="106"/>
                  </a:cubicBezTo>
                  <a:cubicBezTo>
                    <a:pt x="23" y="104"/>
                    <a:pt x="24" y="103"/>
                    <a:pt x="26" y="102"/>
                  </a:cubicBezTo>
                  <a:cubicBezTo>
                    <a:pt x="28" y="100"/>
                    <a:pt x="27" y="99"/>
                    <a:pt x="27" y="96"/>
                  </a:cubicBezTo>
                  <a:cubicBezTo>
                    <a:pt x="27" y="92"/>
                    <a:pt x="30" y="89"/>
                    <a:pt x="29" y="85"/>
                  </a:cubicBezTo>
                  <a:cubicBezTo>
                    <a:pt x="29" y="82"/>
                    <a:pt x="28" y="79"/>
                    <a:pt x="27" y="76"/>
                  </a:cubicBezTo>
                  <a:cubicBezTo>
                    <a:pt x="27" y="75"/>
                    <a:pt x="26" y="74"/>
                    <a:pt x="27" y="73"/>
                  </a:cubicBezTo>
                  <a:cubicBezTo>
                    <a:pt x="28" y="72"/>
                    <a:pt x="29" y="68"/>
                    <a:pt x="29" y="67"/>
                  </a:cubicBezTo>
                  <a:cubicBezTo>
                    <a:pt x="29" y="66"/>
                    <a:pt x="28" y="64"/>
                    <a:pt x="30" y="62"/>
                  </a:cubicBezTo>
                  <a:cubicBezTo>
                    <a:pt x="31" y="61"/>
                    <a:pt x="30" y="59"/>
                    <a:pt x="31" y="58"/>
                  </a:cubicBezTo>
                  <a:cubicBezTo>
                    <a:pt x="31" y="56"/>
                    <a:pt x="33" y="55"/>
                    <a:pt x="34" y="54"/>
                  </a:cubicBezTo>
                  <a:cubicBezTo>
                    <a:pt x="34" y="53"/>
                    <a:pt x="37" y="50"/>
                    <a:pt x="37" y="49"/>
                  </a:cubicBezTo>
                  <a:cubicBezTo>
                    <a:pt x="37" y="48"/>
                    <a:pt x="36" y="46"/>
                    <a:pt x="36" y="44"/>
                  </a:cubicBezTo>
                  <a:cubicBezTo>
                    <a:pt x="36" y="42"/>
                    <a:pt x="36" y="41"/>
                    <a:pt x="36" y="39"/>
                  </a:cubicBezTo>
                  <a:cubicBezTo>
                    <a:pt x="36" y="36"/>
                    <a:pt x="37" y="36"/>
                    <a:pt x="40" y="35"/>
                  </a:cubicBezTo>
                  <a:cubicBezTo>
                    <a:pt x="44" y="34"/>
                    <a:pt x="44" y="32"/>
                    <a:pt x="44" y="28"/>
                  </a:cubicBezTo>
                  <a:cubicBezTo>
                    <a:pt x="43" y="29"/>
                    <a:pt x="41" y="29"/>
                    <a:pt x="40" y="28"/>
                  </a:cubicBezTo>
                  <a:cubicBezTo>
                    <a:pt x="40" y="28"/>
                    <a:pt x="40" y="29"/>
                    <a:pt x="40" y="28"/>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65" name="Freeform 626">
              <a:extLst>
                <a:ext uri="{FF2B5EF4-FFF2-40B4-BE49-F238E27FC236}">
                  <a16:creationId xmlns:a16="http://schemas.microsoft.com/office/drawing/2014/main" xmlns="" id="{E5D33061-E8CF-4099-A955-1E0203EFEACC}"/>
                </a:ext>
              </a:extLst>
            </p:cNvPr>
            <p:cNvSpPr>
              <a:spLocks/>
            </p:cNvSpPr>
            <p:nvPr/>
          </p:nvSpPr>
          <p:spPr bwMode="auto">
            <a:xfrm>
              <a:off x="8986575" y="8192645"/>
              <a:ext cx="512579" cy="591469"/>
            </a:xfrm>
            <a:custGeom>
              <a:avLst/>
              <a:gdLst>
                <a:gd name="T0" fmla="*/ 61 w 64"/>
                <a:gd name="T1" fmla="*/ 42 h 70"/>
                <a:gd name="T2" fmla="*/ 58 w 64"/>
                <a:gd name="T3" fmla="*/ 35 h 70"/>
                <a:gd name="T4" fmla="*/ 50 w 64"/>
                <a:gd name="T5" fmla="*/ 35 h 70"/>
                <a:gd name="T6" fmla="*/ 49 w 64"/>
                <a:gd name="T7" fmla="*/ 33 h 70"/>
                <a:gd name="T8" fmla="*/ 47 w 64"/>
                <a:gd name="T9" fmla="*/ 30 h 70"/>
                <a:gd name="T10" fmla="*/ 48 w 64"/>
                <a:gd name="T11" fmla="*/ 28 h 70"/>
                <a:gd name="T12" fmla="*/ 47 w 64"/>
                <a:gd name="T13" fmla="*/ 26 h 70"/>
                <a:gd name="T14" fmla="*/ 47 w 64"/>
                <a:gd name="T15" fmla="*/ 23 h 70"/>
                <a:gd name="T16" fmla="*/ 41 w 64"/>
                <a:gd name="T17" fmla="*/ 21 h 70"/>
                <a:gd name="T18" fmla="*/ 37 w 64"/>
                <a:gd name="T19" fmla="*/ 18 h 70"/>
                <a:gd name="T20" fmla="*/ 33 w 64"/>
                <a:gd name="T21" fmla="*/ 16 h 70"/>
                <a:gd name="T22" fmla="*/ 29 w 64"/>
                <a:gd name="T23" fmla="*/ 16 h 70"/>
                <a:gd name="T24" fmla="*/ 23 w 64"/>
                <a:gd name="T25" fmla="*/ 9 h 70"/>
                <a:gd name="T26" fmla="*/ 23 w 64"/>
                <a:gd name="T27" fmla="*/ 6 h 70"/>
                <a:gd name="T28" fmla="*/ 23 w 64"/>
                <a:gd name="T29" fmla="*/ 4 h 70"/>
                <a:gd name="T30" fmla="*/ 18 w 64"/>
                <a:gd name="T31" fmla="*/ 3 h 70"/>
                <a:gd name="T32" fmla="*/ 10 w 64"/>
                <a:gd name="T33" fmla="*/ 6 h 70"/>
                <a:gd name="T34" fmla="*/ 7 w 64"/>
                <a:gd name="T35" fmla="*/ 9 h 70"/>
                <a:gd name="T36" fmla="*/ 2 w 64"/>
                <a:gd name="T37" fmla="*/ 8 h 70"/>
                <a:gd name="T38" fmla="*/ 6 w 64"/>
                <a:gd name="T39" fmla="*/ 16 h 70"/>
                <a:gd name="T40" fmla="*/ 5 w 64"/>
                <a:gd name="T41" fmla="*/ 23 h 70"/>
                <a:gd name="T42" fmla="*/ 4 w 64"/>
                <a:gd name="T43" fmla="*/ 27 h 70"/>
                <a:gd name="T44" fmla="*/ 3 w 64"/>
                <a:gd name="T45" fmla="*/ 31 h 70"/>
                <a:gd name="T46" fmla="*/ 5 w 64"/>
                <a:gd name="T47" fmla="*/ 35 h 70"/>
                <a:gd name="T48" fmla="*/ 3 w 64"/>
                <a:gd name="T49" fmla="*/ 38 h 70"/>
                <a:gd name="T50" fmla="*/ 4 w 64"/>
                <a:gd name="T51" fmla="*/ 46 h 70"/>
                <a:gd name="T52" fmla="*/ 4 w 64"/>
                <a:gd name="T53" fmla="*/ 49 h 70"/>
                <a:gd name="T54" fmla="*/ 7 w 64"/>
                <a:gd name="T55" fmla="*/ 52 h 70"/>
                <a:gd name="T56" fmla="*/ 7 w 64"/>
                <a:gd name="T57" fmla="*/ 54 h 70"/>
                <a:gd name="T58" fmla="*/ 6 w 64"/>
                <a:gd name="T59" fmla="*/ 56 h 70"/>
                <a:gd name="T60" fmla="*/ 9 w 64"/>
                <a:gd name="T61" fmla="*/ 63 h 70"/>
                <a:gd name="T62" fmla="*/ 13 w 64"/>
                <a:gd name="T63" fmla="*/ 69 h 70"/>
                <a:gd name="T64" fmla="*/ 14 w 64"/>
                <a:gd name="T65" fmla="*/ 67 h 70"/>
                <a:gd name="T66" fmla="*/ 17 w 64"/>
                <a:gd name="T67" fmla="*/ 65 h 70"/>
                <a:gd name="T68" fmla="*/ 20 w 64"/>
                <a:gd name="T69" fmla="*/ 65 h 70"/>
                <a:gd name="T70" fmla="*/ 25 w 64"/>
                <a:gd name="T71" fmla="*/ 65 h 70"/>
                <a:gd name="T72" fmla="*/ 28 w 64"/>
                <a:gd name="T73" fmla="*/ 68 h 70"/>
                <a:gd name="T74" fmla="*/ 31 w 64"/>
                <a:gd name="T75" fmla="*/ 65 h 70"/>
                <a:gd name="T76" fmla="*/ 37 w 64"/>
                <a:gd name="T77" fmla="*/ 64 h 70"/>
                <a:gd name="T78" fmla="*/ 44 w 64"/>
                <a:gd name="T79" fmla="*/ 52 h 70"/>
                <a:gd name="T80" fmla="*/ 52 w 64"/>
                <a:gd name="T81" fmla="*/ 51 h 70"/>
                <a:gd name="T82" fmla="*/ 59 w 64"/>
                <a:gd name="T83" fmla="*/ 54 h 70"/>
                <a:gd name="T84" fmla="*/ 61 w 64"/>
                <a:gd name="T85" fmla="*/ 42 h 70"/>
                <a:gd name="T86" fmla="*/ 61 w 64"/>
                <a:gd name="T87" fmla="*/ 4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4" h="70">
                  <a:moveTo>
                    <a:pt x="61" y="42"/>
                  </a:moveTo>
                  <a:cubicBezTo>
                    <a:pt x="57" y="40"/>
                    <a:pt x="58" y="39"/>
                    <a:pt x="58" y="35"/>
                  </a:cubicBezTo>
                  <a:cubicBezTo>
                    <a:pt x="55" y="35"/>
                    <a:pt x="52" y="35"/>
                    <a:pt x="50" y="35"/>
                  </a:cubicBezTo>
                  <a:cubicBezTo>
                    <a:pt x="48" y="35"/>
                    <a:pt x="49" y="34"/>
                    <a:pt x="49" y="33"/>
                  </a:cubicBezTo>
                  <a:cubicBezTo>
                    <a:pt x="49" y="32"/>
                    <a:pt x="48" y="30"/>
                    <a:pt x="47" y="30"/>
                  </a:cubicBezTo>
                  <a:cubicBezTo>
                    <a:pt x="47" y="29"/>
                    <a:pt x="48" y="29"/>
                    <a:pt x="48" y="28"/>
                  </a:cubicBezTo>
                  <a:cubicBezTo>
                    <a:pt x="49" y="27"/>
                    <a:pt x="48" y="26"/>
                    <a:pt x="47" y="26"/>
                  </a:cubicBezTo>
                  <a:cubicBezTo>
                    <a:pt x="47" y="25"/>
                    <a:pt x="48" y="24"/>
                    <a:pt x="47" y="23"/>
                  </a:cubicBezTo>
                  <a:cubicBezTo>
                    <a:pt x="45" y="21"/>
                    <a:pt x="43" y="21"/>
                    <a:pt x="41" y="21"/>
                  </a:cubicBezTo>
                  <a:cubicBezTo>
                    <a:pt x="40" y="21"/>
                    <a:pt x="38" y="19"/>
                    <a:pt x="37" y="18"/>
                  </a:cubicBezTo>
                  <a:cubicBezTo>
                    <a:pt x="35" y="18"/>
                    <a:pt x="34" y="16"/>
                    <a:pt x="33" y="16"/>
                  </a:cubicBezTo>
                  <a:cubicBezTo>
                    <a:pt x="31" y="16"/>
                    <a:pt x="30" y="16"/>
                    <a:pt x="29" y="16"/>
                  </a:cubicBezTo>
                  <a:cubicBezTo>
                    <a:pt x="27" y="16"/>
                    <a:pt x="23" y="11"/>
                    <a:pt x="23" y="9"/>
                  </a:cubicBezTo>
                  <a:cubicBezTo>
                    <a:pt x="23" y="8"/>
                    <a:pt x="23" y="7"/>
                    <a:pt x="23" y="6"/>
                  </a:cubicBezTo>
                  <a:cubicBezTo>
                    <a:pt x="23" y="5"/>
                    <a:pt x="23" y="5"/>
                    <a:pt x="23" y="4"/>
                  </a:cubicBezTo>
                  <a:cubicBezTo>
                    <a:pt x="23" y="0"/>
                    <a:pt x="21" y="2"/>
                    <a:pt x="18" y="3"/>
                  </a:cubicBezTo>
                  <a:cubicBezTo>
                    <a:pt x="15" y="3"/>
                    <a:pt x="13" y="6"/>
                    <a:pt x="10" y="6"/>
                  </a:cubicBezTo>
                  <a:cubicBezTo>
                    <a:pt x="8" y="6"/>
                    <a:pt x="8" y="8"/>
                    <a:pt x="7" y="9"/>
                  </a:cubicBezTo>
                  <a:cubicBezTo>
                    <a:pt x="6" y="9"/>
                    <a:pt x="3" y="8"/>
                    <a:pt x="2" y="8"/>
                  </a:cubicBezTo>
                  <a:cubicBezTo>
                    <a:pt x="4" y="9"/>
                    <a:pt x="5" y="14"/>
                    <a:pt x="6" y="16"/>
                  </a:cubicBezTo>
                  <a:cubicBezTo>
                    <a:pt x="4" y="17"/>
                    <a:pt x="5" y="21"/>
                    <a:pt x="5" y="23"/>
                  </a:cubicBezTo>
                  <a:cubicBezTo>
                    <a:pt x="5" y="25"/>
                    <a:pt x="5" y="26"/>
                    <a:pt x="4" y="27"/>
                  </a:cubicBezTo>
                  <a:cubicBezTo>
                    <a:pt x="3" y="28"/>
                    <a:pt x="3" y="30"/>
                    <a:pt x="3" y="31"/>
                  </a:cubicBezTo>
                  <a:cubicBezTo>
                    <a:pt x="2" y="33"/>
                    <a:pt x="5" y="33"/>
                    <a:pt x="5" y="35"/>
                  </a:cubicBezTo>
                  <a:cubicBezTo>
                    <a:pt x="5" y="36"/>
                    <a:pt x="3" y="37"/>
                    <a:pt x="3" y="38"/>
                  </a:cubicBezTo>
                  <a:cubicBezTo>
                    <a:pt x="0" y="41"/>
                    <a:pt x="4" y="42"/>
                    <a:pt x="4" y="46"/>
                  </a:cubicBezTo>
                  <a:cubicBezTo>
                    <a:pt x="4" y="47"/>
                    <a:pt x="4" y="48"/>
                    <a:pt x="4" y="49"/>
                  </a:cubicBezTo>
                  <a:cubicBezTo>
                    <a:pt x="5" y="50"/>
                    <a:pt x="6" y="51"/>
                    <a:pt x="7" y="52"/>
                  </a:cubicBezTo>
                  <a:cubicBezTo>
                    <a:pt x="7" y="53"/>
                    <a:pt x="5" y="53"/>
                    <a:pt x="7" y="54"/>
                  </a:cubicBezTo>
                  <a:cubicBezTo>
                    <a:pt x="7" y="54"/>
                    <a:pt x="6" y="56"/>
                    <a:pt x="6" y="56"/>
                  </a:cubicBezTo>
                  <a:cubicBezTo>
                    <a:pt x="6" y="59"/>
                    <a:pt x="9" y="61"/>
                    <a:pt x="9" y="63"/>
                  </a:cubicBezTo>
                  <a:cubicBezTo>
                    <a:pt x="10" y="66"/>
                    <a:pt x="8" y="69"/>
                    <a:pt x="13" y="69"/>
                  </a:cubicBezTo>
                  <a:cubicBezTo>
                    <a:pt x="14" y="70"/>
                    <a:pt x="14" y="68"/>
                    <a:pt x="14" y="67"/>
                  </a:cubicBezTo>
                  <a:cubicBezTo>
                    <a:pt x="14" y="66"/>
                    <a:pt x="16" y="65"/>
                    <a:pt x="17" y="65"/>
                  </a:cubicBezTo>
                  <a:cubicBezTo>
                    <a:pt x="18" y="64"/>
                    <a:pt x="19" y="63"/>
                    <a:pt x="20" y="65"/>
                  </a:cubicBezTo>
                  <a:cubicBezTo>
                    <a:pt x="22" y="66"/>
                    <a:pt x="24" y="65"/>
                    <a:pt x="25" y="65"/>
                  </a:cubicBezTo>
                  <a:cubicBezTo>
                    <a:pt x="27" y="65"/>
                    <a:pt x="27" y="68"/>
                    <a:pt x="28" y="68"/>
                  </a:cubicBezTo>
                  <a:cubicBezTo>
                    <a:pt x="29" y="68"/>
                    <a:pt x="30" y="66"/>
                    <a:pt x="31" y="65"/>
                  </a:cubicBezTo>
                  <a:cubicBezTo>
                    <a:pt x="32" y="63"/>
                    <a:pt x="36" y="66"/>
                    <a:pt x="37" y="64"/>
                  </a:cubicBezTo>
                  <a:cubicBezTo>
                    <a:pt x="39" y="59"/>
                    <a:pt x="38" y="54"/>
                    <a:pt x="44" y="52"/>
                  </a:cubicBezTo>
                  <a:cubicBezTo>
                    <a:pt x="46" y="51"/>
                    <a:pt x="49" y="51"/>
                    <a:pt x="52" y="51"/>
                  </a:cubicBezTo>
                  <a:cubicBezTo>
                    <a:pt x="55" y="51"/>
                    <a:pt x="57" y="52"/>
                    <a:pt x="59" y="54"/>
                  </a:cubicBezTo>
                  <a:cubicBezTo>
                    <a:pt x="60" y="51"/>
                    <a:pt x="64" y="43"/>
                    <a:pt x="61" y="42"/>
                  </a:cubicBezTo>
                  <a:cubicBezTo>
                    <a:pt x="60" y="41"/>
                    <a:pt x="62" y="42"/>
                    <a:pt x="61" y="4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66" name="Freeform 627">
              <a:extLst>
                <a:ext uri="{FF2B5EF4-FFF2-40B4-BE49-F238E27FC236}">
                  <a16:creationId xmlns:a16="http://schemas.microsoft.com/office/drawing/2014/main" xmlns="" id="{B562B79A-1D9C-4679-B13B-F72272C51EA6}"/>
                </a:ext>
              </a:extLst>
            </p:cNvPr>
            <p:cNvSpPr>
              <a:spLocks/>
            </p:cNvSpPr>
            <p:nvPr/>
          </p:nvSpPr>
          <p:spPr bwMode="auto">
            <a:xfrm>
              <a:off x="9275583" y="8613885"/>
              <a:ext cx="359895" cy="375077"/>
            </a:xfrm>
            <a:custGeom>
              <a:avLst/>
              <a:gdLst>
                <a:gd name="T0" fmla="*/ 40 w 45"/>
                <a:gd name="T1" fmla="*/ 24 h 44"/>
                <a:gd name="T2" fmla="*/ 36 w 45"/>
                <a:gd name="T3" fmla="*/ 24 h 44"/>
                <a:gd name="T4" fmla="*/ 36 w 45"/>
                <a:gd name="T5" fmla="*/ 20 h 44"/>
                <a:gd name="T6" fmla="*/ 34 w 45"/>
                <a:gd name="T7" fmla="*/ 17 h 44"/>
                <a:gd name="T8" fmla="*/ 29 w 45"/>
                <a:gd name="T9" fmla="*/ 16 h 44"/>
                <a:gd name="T10" fmla="*/ 25 w 45"/>
                <a:gd name="T11" fmla="*/ 15 h 44"/>
                <a:gd name="T12" fmla="*/ 25 w 45"/>
                <a:gd name="T13" fmla="*/ 12 h 44"/>
                <a:gd name="T14" fmla="*/ 24 w 45"/>
                <a:gd name="T15" fmla="*/ 7 h 44"/>
                <a:gd name="T16" fmla="*/ 21 w 45"/>
                <a:gd name="T17" fmla="*/ 3 h 44"/>
                <a:gd name="T18" fmla="*/ 14 w 45"/>
                <a:gd name="T19" fmla="*/ 1 h 44"/>
                <a:gd name="T20" fmla="*/ 5 w 45"/>
                <a:gd name="T21" fmla="*/ 3 h 44"/>
                <a:gd name="T22" fmla="*/ 2 w 45"/>
                <a:gd name="T23" fmla="*/ 11 h 44"/>
                <a:gd name="T24" fmla="*/ 1 w 45"/>
                <a:gd name="T25" fmla="*/ 14 h 44"/>
                <a:gd name="T26" fmla="*/ 2 w 45"/>
                <a:gd name="T27" fmla="*/ 17 h 44"/>
                <a:gd name="T28" fmla="*/ 9 w 45"/>
                <a:gd name="T29" fmla="*/ 24 h 44"/>
                <a:gd name="T30" fmla="*/ 13 w 45"/>
                <a:gd name="T31" fmla="*/ 25 h 44"/>
                <a:gd name="T32" fmla="*/ 17 w 45"/>
                <a:gd name="T33" fmla="*/ 27 h 44"/>
                <a:gd name="T34" fmla="*/ 25 w 45"/>
                <a:gd name="T35" fmla="*/ 35 h 44"/>
                <a:gd name="T36" fmla="*/ 22 w 45"/>
                <a:gd name="T37" fmla="*/ 39 h 44"/>
                <a:gd name="T38" fmla="*/ 20 w 45"/>
                <a:gd name="T39" fmla="*/ 42 h 44"/>
                <a:gd name="T40" fmla="*/ 28 w 45"/>
                <a:gd name="T41" fmla="*/ 44 h 44"/>
                <a:gd name="T42" fmla="*/ 32 w 45"/>
                <a:gd name="T43" fmla="*/ 43 h 44"/>
                <a:gd name="T44" fmla="*/ 37 w 45"/>
                <a:gd name="T45" fmla="*/ 42 h 44"/>
                <a:gd name="T46" fmla="*/ 40 w 45"/>
                <a:gd name="T47" fmla="*/ 39 h 44"/>
                <a:gd name="T48" fmla="*/ 41 w 45"/>
                <a:gd name="T49" fmla="*/ 34 h 44"/>
                <a:gd name="T50" fmla="*/ 40 w 45"/>
                <a:gd name="T51" fmla="*/ 24 h 44"/>
                <a:gd name="T52" fmla="*/ 40 w 45"/>
                <a:gd name="T53" fmla="*/ 2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5" h="44">
                  <a:moveTo>
                    <a:pt x="40" y="24"/>
                  </a:moveTo>
                  <a:cubicBezTo>
                    <a:pt x="39" y="25"/>
                    <a:pt x="37" y="26"/>
                    <a:pt x="36" y="24"/>
                  </a:cubicBezTo>
                  <a:cubicBezTo>
                    <a:pt x="35" y="23"/>
                    <a:pt x="37" y="22"/>
                    <a:pt x="36" y="20"/>
                  </a:cubicBezTo>
                  <a:cubicBezTo>
                    <a:pt x="35" y="19"/>
                    <a:pt x="35" y="18"/>
                    <a:pt x="34" y="17"/>
                  </a:cubicBezTo>
                  <a:cubicBezTo>
                    <a:pt x="31" y="15"/>
                    <a:pt x="31" y="17"/>
                    <a:pt x="29" y="16"/>
                  </a:cubicBezTo>
                  <a:cubicBezTo>
                    <a:pt x="28" y="16"/>
                    <a:pt x="27" y="16"/>
                    <a:pt x="25" y="15"/>
                  </a:cubicBezTo>
                  <a:cubicBezTo>
                    <a:pt x="23" y="15"/>
                    <a:pt x="24" y="13"/>
                    <a:pt x="25" y="12"/>
                  </a:cubicBezTo>
                  <a:cubicBezTo>
                    <a:pt x="25" y="10"/>
                    <a:pt x="24" y="8"/>
                    <a:pt x="24" y="7"/>
                  </a:cubicBezTo>
                  <a:cubicBezTo>
                    <a:pt x="23" y="4"/>
                    <a:pt x="24" y="4"/>
                    <a:pt x="21" y="3"/>
                  </a:cubicBezTo>
                  <a:cubicBezTo>
                    <a:pt x="19" y="1"/>
                    <a:pt x="18" y="0"/>
                    <a:pt x="14" y="1"/>
                  </a:cubicBezTo>
                  <a:cubicBezTo>
                    <a:pt x="11" y="1"/>
                    <a:pt x="7" y="2"/>
                    <a:pt x="5" y="3"/>
                  </a:cubicBezTo>
                  <a:cubicBezTo>
                    <a:pt x="2" y="6"/>
                    <a:pt x="3" y="8"/>
                    <a:pt x="2" y="11"/>
                  </a:cubicBezTo>
                  <a:cubicBezTo>
                    <a:pt x="2" y="12"/>
                    <a:pt x="1" y="13"/>
                    <a:pt x="1" y="14"/>
                  </a:cubicBezTo>
                  <a:cubicBezTo>
                    <a:pt x="0" y="15"/>
                    <a:pt x="1" y="15"/>
                    <a:pt x="2" y="17"/>
                  </a:cubicBezTo>
                  <a:cubicBezTo>
                    <a:pt x="4" y="20"/>
                    <a:pt x="6" y="21"/>
                    <a:pt x="9" y="24"/>
                  </a:cubicBezTo>
                  <a:cubicBezTo>
                    <a:pt x="10" y="25"/>
                    <a:pt x="12" y="25"/>
                    <a:pt x="13" y="25"/>
                  </a:cubicBezTo>
                  <a:cubicBezTo>
                    <a:pt x="15" y="25"/>
                    <a:pt x="16" y="26"/>
                    <a:pt x="17" y="27"/>
                  </a:cubicBezTo>
                  <a:cubicBezTo>
                    <a:pt x="19" y="28"/>
                    <a:pt x="27" y="31"/>
                    <a:pt x="25" y="35"/>
                  </a:cubicBezTo>
                  <a:cubicBezTo>
                    <a:pt x="24" y="36"/>
                    <a:pt x="22" y="37"/>
                    <a:pt x="22" y="39"/>
                  </a:cubicBezTo>
                  <a:cubicBezTo>
                    <a:pt x="22" y="41"/>
                    <a:pt x="22" y="41"/>
                    <a:pt x="20" y="42"/>
                  </a:cubicBezTo>
                  <a:cubicBezTo>
                    <a:pt x="19" y="44"/>
                    <a:pt x="27" y="43"/>
                    <a:pt x="28" y="44"/>
                  </a:cubicBezTo>
                  <a:cubicBezTo>
                    <a:pt x="30" y="44"/>
                    <a:pt x="30" y="44"/>
                    <a:pt x="32" y="43"/>
                  </a:cubicBezTo>
                  <a:cubicBezTo>
                    <a:pt x="33" y="41"/>
                    <a:pt x="36" y="43"/>
                    <a:pt x="37" y="42"/>
                  </a:cubicBezTo>
                  <a:cubicBezTo>
                    <a:pt x="38" y="41"/>
                    <a:pt x="39" y="40"/>
                    <a:pt x="40" y="39"/>
                  </a:cubicBezTo>
                  <a:cubicBezTo>
                    <a:pt x="41" y="37"/>
                    <a:pt x="40" y="35"/>
                    <a:pt x="41" y="34"/>
                  </a:cubicBezTo>
                  <a:cubicBezTo>
                    <a:pt x="41" y="32"/>
                    <a:pt x="45" y="24"/>
                    <a:pt x="40" y="24"/>
                  </a:cubicBezTo>
                  <a:cubicBezTo>
                    <a:pt x="40" y="25"/>
                    <a:pt x="41" y="24"/>
                    <a:pt x="40" y="2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67" name="Freeform 628">
              <a:extLst>
                <a:ext uri="{FF2B5EF4-FFF2-40B4-BE49-F238E27FC236}">
                  <a16:creationId xmlns:a16="http://schemas.microsoft.com/office/drawing/2014/main" xmlns="" id="{B7FD46C6-AEF5-4E67-B559-0A30964A9201}"/>
                </a:ext>
              </a:extLst>
            </p:cNvPr>
            <p:cNvSpPr>
              <a:spLocks noEditPoints="1"/>
            </p:cNvSpPr>
            <p:nvPr/>
          </p:nvSpPr>
          <p:spPr bwMode="auto">
            <a:xfrm>
              <a:off x="8820262" y="7572324"/>
              <a:ext cx="1589536" cy="1705161"/>
            </a:xfrm>
            <a:custGeom>
              <a:avLst/>
              <a:gdLst>
                <a:gd name="T0" fmla="*/ 188 w 199"/>
                <a:gd name="T1" fmla="*/ 51 h 201"/>
                <a:gd name="T2" fmla="*/ 165 w 199"/>
                <a:gd name="T3" fmla="*/ 41 h 201"/>
                <a:gd name="T4" fmla="*/ 135 w 199"/>
                <a:gd name="T5" fmla="*/ 30 h 201"/>
                <a:gd name="T6" fmla="*/ 122 w 199"/>
                <a:gd name="T7" fmla="*/ 36 h 201"/>
                <a:gd name="T8" fmla="*/ 116 w 199"/>
                <a:gd name="T9" fmla="*/ 29 h 201"/>
                <a:gd name="T10" fmla="*/ 111 w 199"/>
                <a:gd name="T11" fmla="*/ 33 h 201"/>
                <a:gd name="T12" fmla="*/ 120 w 199"/>
                <a:gd name="T13" fmla="*/ 23 h 201"/>
                <a:gd name="T14" fmla="*/ 116 w 199"/>
                <a:gd name="T15" fmla="*/ 8 h 201"/>
                <a:gd name="T16" fmla="*/ 105 w 199"/>
                <a:gd name="T17" fmla="*/ 15 h 201"/>
                <a:gd name="T18" fmla="*/ 93 w 199"/>
                <a:gd name="T19" fmla="*/ 14 h 201"/>
                <a:gd name="T20" fmla="*/ 77 w 199"/>
                <a:gd name="T21" fmla="*/ 19 h 201"/>
                <a:gd name="T22" fmla="*/ 69 w 199"/>
                <a:gd name="T23" fmla="*/ 1 h 201"/>
                <a:gd name="T24" fmla="*/ 56 w 199"/>
                <a:gd name="T25" fmla="*/ 7 h 201"/>
                <a:gd name="T26" fmla="*/ 50 w 199"/>
                <a:gd name="T27" fmla="*/ 11 h 201"/>
                <a:gd name="T28" fmla="*/ 51 w 199"/>
                <a:gd name="T29" fmla="*/ 16 h 201"/>
                <a:gd name="T30" fmla="*/ 41 w 199"/>
                <a:gd name="T31" fmla="*/ 22 h 201"/>
                <a:gd name="T32" fmla="*/ 27 w 199"/>
                <a:gd name="T33" fmla="*/ 18 h 201"/>
                <a:gd name="T34" fmla="*/ 25 w 199"/>
                <a:gd name="T35" fmla="*/ 21 h 201"/>
                <a:gd name="T36" fmla="*/ 22 w 199"/>
                <a:gd name="T37" fmla="*/ 39 h 201"/>
                <a:gd name="T38" fmla="*/ 10 w 199"/>
                <a:gd name="T39" fmla="*/ 49 h 201"/>
                <a:gd name="T40" fmla="*/ 2 w 199"/>
                <a:gd name="T41" fmla="*/ 66 h 201"/>
                <a:gd name="T42" fmla="*/ 9 w 199"/>
                <a:gd name="T43" fmla="*/ 75 h 201"/>
                <a:gd name="T44" fmla="*/ 24 w 199"/>
                <a:gd name="T45" fmla="*/ 81 h 201"/>
                <a:gd name="T46" fmla="*/ 39 w 199"/>
                <a:gd name="T47" fmla="*/ 76 h 201"/>
                <a:gd name="T48" fmla="*/ 49 w 199"/>
                <a:gd name="T49" fmla="*/ 88 h 201"/>
                <a:gd name="T50" fmla="*/ 61 w 199"/>
                <a:gd name="T51" fmla="*/ 94 h 201"/>
                <a:gd name="T52" fmla="*/ 68 w 199"/>
                <a:gd name="T53" fmla="*/ 102 h 201"/>
                <a:gd name="T54" fmla="*/ 80 w 199"/>
                <a:gd name="T55" fmla="*/ 114 h 201"/>
                <a:gd name="T56" fmla="*/ 82 w 199"/>
                <a:gd name="T57" fmla="*/ 135 h 201"/>
                <a:gd name="T58" fmla="*/ 93 w 199"/>
                <a:gd name="T59" fmla="*/ 145 h 201"/>
                <a:gd name="T60" fmla="*/ 98 w 199"/>
                <a:gd name="T61" fmla="*/ 157 h 201"/>
                <a:gd name="T62" fmla="*/ 90 w 199"/>
                <a:gd name="T63" fmla="*/ 173 h 201"/>
                <a:gd name="T64" fmla="*/ 86 w 199"/>
                <a:gd name="T65" fmla="*/ 181 h 201"/>
                <a:gd name="T66" fmla="*/ 94 w 199"/>
                <a:gd name="T67" fmla="*/ 187 h 201"/>
                <a:gd name="T68" fmla="*/ 107 w 199"/>
                <a:gd name="T69" fmla="*/ 197 h 201"/>
                <a:gd name="T70" fmla="*/ 119 w 199"/>
                <a:gd name="T71" fmla="*/ 180 h 201"/>
                <a:gd name="T72" fmla="*/ 128 w 199"/>
                <a:gd name="T73" fmla="*/ 157 h 201"/>
                <a:gd name="T74" fmla="*/ 137 w 199"/>
                <a:gd name="T75" fmla="*/ 149 h 201"/>
                <a:gd name="T76" fmla="*/ 144 w 199"/>
                <a:gd name="T77" fmla="*/ 147 h 201"/>
                <a:gd name="T78" fmla="*/ 155 w 199"/>
                <a:gd name="T79" fmla="*/ 142 h 201"/>
                <a:gd name="T80" fmla="*/ 163 w 199"/>
                <a:gd name="T81" fmla="*/ 139 h 201"/>
                <a:gd name="T82" fmla="*/ 169 w 199"/>
                <a:gd name="T83" fmla="*/ 130 h 201"/>
                <a:gd name="T84" fmla="*/ 175 w 199"/>
                <a:gd name="T85" fmla="*/ 116 h 201"/>
                <a:gd name="T86" fmla="*/ 176 w 199"/>
                <a:gd name="T87" fmla="*/ 98 h 201"/>
                <a:gd name="T88" fmla="*/ 178 w 199"/>
                <a:gd name="T89" fmla="*/ 91 h 201"/>
                <a:gd name="T90" fmla="*/ 182 w 199"/>
                <a:gd name="T91" fmla="*/ 86 h 201"/>
                <a:gd name="T92" fmla="*/ 196 w 199"/>
                <a:gd name="T93" fmla="*/ 57 h 201"/>
                <a:gd name="T94" fmla="*/ 110 w 199"/>
                <a:gd name="T95" fmla="*/ 190 h 201"/>
                <a:gd name="T96" fmla="*/ 115 w 199"/>
                <a:gd name="T97" fmla="*/ 18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9" h="201">
                  <a:moveTo>
                    <a:pt x="196" y="57"/>
                  </a:moveTo>
                  <a:cubicBezTo>
                    <a:pt x="195" y="55"/>
                    <a:pt x="195" y="53"/>
                    <a:pt x="194" y="52"/>
                  </a:cubicBezTo>
                  <a:cubicBezTo>
                    <a:pt x="192" y="51"/>
                    <a:pt x="189" y="52"/>
                    <a:pt x="188" y="51"/>
                  </a:cubicBezTo>
                  <a:cubicBezTo>
                    <a:pt x="183" y="50"/>
                    <a:pt x="180" y="46"/>
                    <a:pt x="177" y="44"/>
                  </a:cubicBezTo>
                  <a:cubicBezTo>
                    <a:pt x="175" y="43"/>
                    <a:pt x="173" y="42"/>
                    <a:pt x="172" y="41"/>
                  </a:cubicBezTo>
                  <a:cubicBezTo>
                    <a:pt x="169" y="40"/>
                    <a:pt x="168" y="41"/>
                    <a:pt x="165" y="41"/>
                  </a:cubicBezTo>
                  <a:cubicBezTo>
                    <a:pt x="161" y="42"/>
                    <a:pt x="157" y="37"/>
                    <a:pt x="153" y="39"/>
                  </a:cubicBezTo>
                  <a:cubicBezTo>
                    <a:pt x="150" y="40"/>
                    <a:pt x="147" y="35"/>
                    <a:pt x="145" y="34"/>
                  </a:cubicBezTo>
                  <a:cubicBezTo>
                    <a:pt x="142" y="32"/>
                    <a:pt x="138" y="30"/>
                    <a:pt x="135" y="30"/>
                  </a:cubicBezTo>
                  <a:cubicBezTo>
                    <a:pt x="133" y="29"/>
                    <a:pt x="131" y="29"/>
                    <a:pt x="130" y="30"/>
                  </a:cubicBezTo>
                  <a:cubicBezTo>
                    <a:pt x="129" y="33"/>
                    <a:pt x="126" y="34"/>
                    <a:pt x="125" y="36"/>
                  </a:cubicBezTo>
                  <a:cubicBezTo>
                    <a:pt x="123" y="39"/>
                    <a:pt x="124" y="38"/>
                    <a:pt x="122" y="36"/>
                  </a:cubicBezTo>
                  <a:cubicBezTo>
                    <a:pt x="122" y="36"/>
                    <a:pt x="121" y="35"/>
                    <a:pt x="121" y="35"/>
                  </a:cubicBezTo>
                  <a:cubicBezTo>
                    <a:pt x="119" y="34"/>
                    <a:pt x="120" y="36"/>
                    <a:pt x="119" y="37"/>
                  </a:cubicBezTo>
                  <a:cubicBezTo>
                    <a:pt x="118" y="38"/>
                    <a:pt x="115" y="29"/>
                    <a:pt x="116" y="29"/>
                  </a:cubicBezTo>
                  <a:cubicBezTo>
                    <a:pt x="116" y="29"/>
                    <a:pt x="113" y="33"/>
                    <a:pt x="112" y="33"/>
                  </a:cubicBezTo>
                  <a:cubicBezTo>
                    <a:pt x="112" y="33"/>
                    <a:pt x="116" y="30"/>
                    <a:pt x="115" y="29"/>
                  </a:cubicBezTo>
                  <a:cubicBezTo>
                    <a:pt x="113" y="28"/>
                    <a:pt x="113" y="33"/>
                    <a:pt x="111" y="33"/>
                  </a:cubicBezTo>
                  <a:cubicBezTo>
                    <a:pt x="111" y="33"/>
                    <a:pt x="115" y="27"/>
                    <a:pt x="115" y="26"/>
                  </a:cubicBezTo>
                  <a:cubicBezTo>
                    <a:pt x="115" y="25"/>
                    <a:pt x="117" y="25"/>
                    <a:pt x="117" y="24"/>
                  </a:cubicBezTo>
                  <a:cubicBezTo>
                    <a:pt x="118" y="23"/>
                    <a:pt x="119" y="25"/>
                    <a:pt x="120" y="23"/>
                  </a:cubicBezTo>
                  <a:cubicBezTo>
                    <a:pt x="121" y="22"/>
                    <a:pt x="120" y="22"/>
                    <a:pt x="120" y="20"/>
                  </a:cubicBezTo>
                  <a:cubicBezTo>
                    <a:pt x="121" y="19"/>
                    <a:pt x="121" y="17"/>
                    <a:pt x="119" y="16"/>
                  </a:cubicBezTo>
                  <a:cubicBezTo>
                    <a:pt x="116" y="15"/>
                    <a:pt x="116" y="11"/>
                    <a:pt x="116" y="8"/>
                  </a:cubicBezTo>
                  <a:cubicBezTo>
                    <a:pt x="116" y="7"/>
                    <a:pt x="115" y="6"/>
                    <a:pt x="114" y="5"/>
                  </a:cubicBezTo>
                  <a:cubicBezTo>
                    <a:pt x="113" y="4"/>
                    <a:pt x="112" y="7"/>
                    <a:pt x="111" y="8"/>
                  </a:cubicBezTo>
                  <a:cubicBezTo>
                    <a:pt x="110" y="11"/>
                    <a:pt x="108" y="15"/>
                    <a:pt x="105" y="15"/>
                  </a:cubicBezTo>
                  <a:cubicBezTo>
                    <a:pt x="104" y="15"/>
                    <a:pt x="103" y="14"/>
                    <a:pt x="101" y="14"/>
                  </a:cubicBezTo>
                  <a:cubicBezTo>
                    <a:pt x="100" y="14"/>
                    <a:pt x="99" y="15"/>
                    <a:pt x="98" y="14"/>
                  </a:cubicBezTo>
                  <a:cubicBezTo>
                    <a:pt x="96" y="13"/>
                    <a:pt x="95" y="14"/>
                    <a:pt x="93" y="14"/>
                  </a:cubicBezTo>
                  <a:cubicBezTo>
                    <a:pt x="91" y="14"/>
                    <a:pt x="92" y="14"/>
                    <a:pt x="91" y="16"/>
                  </a:cubicBezTo>
                  <a:cubicBezTo>
                    <a:pt x="90" y="17"/>
                    <a:pt x="85" y="16"/>
                    <a:pt x="84" y="17"/>
                  </a:cubicBezTo>
                  <a:cubicBezTo>
                    <a:pt x="82" y="17"/>
                    <a:pt x="79" y="19"/>
                    <a:pt x="77" y="19"/>
                  </a:cubicBezTo>
                  <a:cubicBezTo>
                    <a:pt x="74" y="19"/>
                    <a:pt x="72" y="15"/>
                    <a:pt x="72" y="13"/>
                  </a:cubicBezTo>
                  <a:cubicBezTo>
                    <a:pt x="70" y="10"/>
                    <a:pt x="74" y="8"/>
                    <a:pt x="73" y="5"/>
                  </a:cubicBezTo>
                  <a:cubicBezTo>
                    <a:pt x="72" y="3"/>
                    <a:pt x="71" y="0"/>
                    <a:pt x="69" y="1"/>
                  </a:cubicBezTo>
                  <a:cubicBezTo>
                    <a:pt x="69" y="2"/>
                    <a:pt x="62" y="5"/>
                    <a:pt x="61" y="5"/>
                  </a:cubicBezTo>
                  <a:cubicBezTo>
                    <a:pt x="60" y="5"/>
                    <a:pt x="58" y="5"/>
                    <a:pt x="58" y="6"/>
                  </a:cubicBezTo>
                  <a:cubicBezTo>
                    <a:pt x="57" y="6"/>
                    <a:pt x="57" y="9"/>
                    <a:pt x="56" y="7"/>
                  </a:cubicBezTo>
                  <a:cubicBezTo>
                    <a:pt x="55" y="6"/>
                    <a:pt x="47" y="5"/>
                    <a:pt x="47" y="6"/>
                  </a:cubicBezTo>
                  <a:cubicBezTo>
                    <a:pt x="47" y="6"/>
                    <a:pt x="49" y="7"/>
                    <a:pt x="49" y="7"/>
                  </a:cubicBezTo>
                  <a:cubicBezTo>
                    <a:pt x="50" y="8"/>
                    <a:pt x="50" y="9"/>
                    <a:pt x="50" y="11"/>
                  </a:cubicBezTo>
                  <a:cubicBezTo>
                    <a:pt x="51" y="11"/>
                    <a:pt x="51" y="13"/>
                    <a:pt x="52" y="14"/>
                  </a:cubicBezTo>
                  <a:cubicBezTo>
                    <a:pt x="52" y="14"/>
                    <a:pt x="54" y="14"/>
                    <a:pt x="54" y="14"/>
                  </a:cubicBezTo>
                  <a:cubicBezTo>
                    <a:pt x="54" y="15"/>
                    <a:pt x="52" y="16"/>
                    <a:pt x="51" y="16"/>
                  </a:cubicBezTo>
                  <a:cubicBezTo>
                    <a:pt x="50" y="17"/>
                    <a:pt x="50" y="18"/>
                    <a:pt x="49" y="19"/>
                  </a:cubicBezTo>
                  <a:cubicBezTo>
                    <a:pt x="49" y="19"/>
                    <a:pt x="44" y="23"/>
                    <a:pt x="43" y="22"/>
                  </a:cubicBezTo>
                  <a:cubicBezTo>
                    <a:pt x="43" y="21"/>
                    <a:pt x="42" y="21"/>
                    <a:pt x="41" y="22"/>
                  </a:cubicBezTo>
                  <a:cubicBezTo>
                    <a:pt x="40" y="23"/>
                    <a:pt x="38" y="21"/>
                    <a:pt x="38" y="21"/>
                  </a:cubicBezTo>
                  <a:cubicBezTo>
                    <a:pt x="36" y="20"/>
                    <a:pt x="35" y="16"/>
                    <a:pt x="34" y="16"/>
                  </a:cubicBezTo>
                  <a:cubicBezTo>
                    <a:pt x="32" y="15"/>
                    <a:pt x="29" y="18"/>
                    <a:pt x="27" y="18"/>
                  </a:cubicBezTo>
                  <a:cubicBezTo>
                    <a:pt x="25" y="18"/>
                    <a:pt x="23" y="18"/>
                    <a:pt x="21" y="18"/>
                  </a:cubicBezTo>
                  <a:cubicBezTo>
                    <a:pt x="21" y="18"/>
                    <a:pt x="21" y="20"/>
                    <a:pt x="22" y="20"/>
                  </a:cubicBezTo>
                  <a:cubicBezTo>
                    <a:pt x="22" y="21"/>
                    <a:pt x="24" y="21"/>
                    <a:pt x="25" y="21"/>
                  </a:cubicBezTo>
                  <a:cubicBezTo>
                    <a:pt x="25" y="22"/>
                    <a:pt x="21" y="23"/>
                    <a:pt x="20" y="23"/>
                  </a:cubicBezTo>
                  <a:cubicBezTo>
                    <a:pt x="19" y="24"/>
                    <a:pt x="21" y="27"/>
                    <a:pt x="22" y="28"/>
                  </a:cubicBezTo>
                  <a:cubicBezTo>
                    <a:pt x="24" y="32"/>
                    <a:pt x="24" y="35"/>
                    <a:pt x="22" y="39"/>
                  </a:cubicBezTo>
                  <a:cubicBezTo>
                    <a:pt x="22" y="41"/>
                    <a:pt x="22" y="47"/>
                    <a:pt x="20" y="47"/>
                  </a:cubicBezTo>
                  <a:cubicBezTo>
                    <a:pt x="19" y="48"/>
                    <a:pt x="17" y="47"/>
                    <a:pt x="15" y="48"/>
                  </a:cubicBezTo>
                  <a:cubicBezTo>
                    <a:pt x="14" y="49"/>
                    <a:pt x="11" y="49"/>
                    <a:pt x="10" y="49"/>
                  </a:cubicBezTo>
                  <a:cubicBezTo>
                    <a:pt x="5" y="51"/>
                    <a:pt x="5" y="53"/>
                    <a:pt x="5" y="57"/>
                  </a:cubicBezTo>
                  <a:cubicBezTo>
                    <a:pt x="5" y="59"/>
                    <a:pt x="2" y="59"/>
                    <a:pt x="2" y="60"/>
                  </a:cubicBezTo>
                  <a:cubicBezTo>
                    <a:pt x="2" y="63"/>
                    <a:pt x="0" y="64"/>
                    <a:pt x="2" y="66"/>
                  </a:cubicBezTo>
                  <a:cubicBezTo>
                    <a:pt x="4" y="68"/>
                    <a:pt x="4" y="70"/>
                    <a:pt x="5" y="72"/>
                  </a:cubicBezTo>
                  <a:cubicBezTo>
                    <a:pt x="5" y="73"/>
                    <a:pt x="6" y="73"/>
                    <a:pt x="7" y="73"/>
                  </a:cubicBezTo>
                  <a:cubicBezTo>
                    <a:pt x="8" y="73"/>
                    <a:pt x="8" y="74"/>
                    <a:pt x="9" y="75"/>
                  </a:cubicBezTo>
                  <a:cubicBezTo>
                    <a:pt x="11" y="78"/>
                    <a:pt x="16" y="75"/>
                    <a:pt x="18" y="73"/>
                  </a:cubicBezTo>
                  <a:cubicBezTo>
                    <a:pt x="18" y="76"/>
                    <a:pt x="16" y="81"/>
                    <a:pt x="19" y="82"/>
                  </a:cubicBezTo>
                  <a:cubicBezTo>
                    <a:pt x="20" y="82"/>
                    <a:pt x="23" y="81"/>
                    <a:pt x="24" y="81"/>
                  </a:cubicBezTo>
                  <a:cubicBezTo>
                    <a:pt x="27" y="82"/>
                    <a:pt x="28" y="82"/>
                    <a:pt x="30" y="80"/>
                  </a:cubicBezTo>
                  <a:cubicBezTo>
                    <a:pt x="30" y="79"/>
                    <a:pt x="32" y="79"/>
                    <a:pt x="33" y="79"/>
                  </a:cubicBezTo>
                  <a:cubicBezTo>
                    <a:pt x="35" y="77"/>
                    <a:pt x="37" y="76"/>
                    <a:pt x="39" y="76"/>
                  </a:cubicBezTo>
                  <a:cubicBezTo>
                    <a:pt x="41" y="75"/>
                    <a:pt x="46" y="73"/>
                    <a:pt x="44" y="77"/>
                  </a:cubicBezTo>
                  <a:cubicBezTo>
                    <a:pt x="44" y="79"/>
                    <a:pt x="43" y="81"/>
                    <a:pt x="44" y="83"/>
                  </a:cubicBezTo>
                  <a:cubicBezTo>
                    <a:pt x="45" y="85"/>
                    <a:pt x="47" y="87"/>
                    <a:pt x="49" y="88"/>
                  </a:cubicBezTo>
                  <a:cubicBezTo>
                    <a:pt x="51" y="90"/>
                    <a:pt x="54" y="89"/>
                    <a:pt x="56" y="90"/>
                  </a:cubicBezTo>
                  <a:cubicBezTo>
                    <a:pt x="57" y="91"/>
                    <a:pt x="58" y="92"/>
                    <a:pt x="59" y="92"/>
                  </a:cubicBezTo>
                  <a:cubicBezTo>
                    <a:pt x="60" y="92"/>
                    <a:pt x="61" y="93"/>
                    <a:pt x="61" y="94"/>
                  </a:cubicBezTo>
                  <a:cubicBezTo>
                    <a:pt x="63" y="94"/>
                    <a:pt x="68" y="93"/>
                    <a:pt x="68" y="96"/>
                  </a:cubicBezTo>
                  <a:cubicBezTo>
                    <a:pt x="69" y="98"/>
                    <a:pt x="68" y="98"/>
                    <a:pt x="69" y="100"/>
                  </a:cubicBezTo>
                  <a:cubicBezTo>
                    <a:pt x="70" y="101"/>
                    <a:pt x="69" y="101"/>
                    <a:pt x="68" y="102"/>
                  </a:cubicBezTo>
                  <a:cubicBezTo>
                    <a:pt x="68" y="102"/>
                    <a:pt x="70" y="107"/>
                    <a:pt x="70" y="108"/>
                  </a:cubicBezTo>
                  <a:cubicBezTo>
                    <a:pt x="70" y="109"/>
                    <a:pt x="78" y="108"/>
                    <a:pt x="79" y="108"/>
                  </a:cubicBezTo>
                  <a:cubicBezTo>
                    <a:pt x="79" y="110"/>
                    <a:pt x="78" y="113"/>
                    <a:pt x="80" y="114"/>
                  </a:cubicBezTo>
                  <a:cubicBezTo>
                    <a:pt x="83" y="116"/>
                    <a:pt x="83" y="118"/>
                    <a:pt x="82" y="122"/>
                  </a:cubicBezTo>
                  <a:cubicBezTo>
                    <a:pt x="81" y="124"/>
                    <a:pt x="80" y="127"/>
                    <a:pt x="81" y="130"/>
                  </a:cubicBezTo>
                  <a:cubicBezTo>
                    <a:pt x="81" y="131"/>
                    <a:pt x="82" y="133"/>
                    <a:pt x="82" y="135"/>
                  </a:cubicBezTo>
                  <a:cubicBezTo>
                    <a:pt x="82" y="136"/>
                    <a:pt x="80" y="138"/>
                    <a:pt x="82" y="138"/>
                  </a:cubicBezTo>
                  <a:cubicBezTo>
                    <a:pt x="83" y="139"/>
                    <a:pt x="86" y="140"/>
                    <a:pt x="88" y="139"/>
                  </a:cubicBezTo>
                  <a:cubicBezTo>
                    <a:pt x="90" y="137"/>
                    <a:pt x="94" y="144"/>
                    <a:pt x="93" y="145"/>
                  </a:cubicBezTo>
                  <a:cubicBezTo>
                    <a:pt x="93" y="146"/>
                    <a:pt x="93" y="147"/>
                    <a:pt x="94" y="148"/>
                  </a:cubicBezTo>
                  <a:cubicBezTo>
                    <a:pt x="95" y="149"/>
                    <a:pt x="97" y="147"/>
                    <a:pt x="98" y="148"/>
                  </a:cubicBezTo>
                  <a:cubicBezTo>
                    <a:pt x="102" y="150"/>
                    <a:pt x="98" y="154"/>
                    <a:pt x="98" y="157"/>
                  </a:cubicBezTo>
                  <a:cubicBezTo>
                    <a:pt x="100" y="154"/>
                    <a:pt x="102" y="160"/>
                    <a:pt x="102" y="160"/>
                  </a:cubicBezTo>
                  <a:cubicBezTo>
                    <a:pt x="103" y="164"/>
                    <a:pt x="101" y="165"/>
                    <a:pt x="98" y="166"/>
                  </a:cubicBezTo>
                  <a:cubicBezTo>
                    <a:pt x="94" y="168"/>
                    <a:pt x="92" y="170"/>
                    <a:pt x="90" y="173"/>
                  </a:cubicBezTo>
                  <a:cubicBezTo>
                    <a:pt x="89" y="175"/>
                    <a:pt x="88" y="176"/>
                    <a:pt x="86" y="177"/>
                  </a:cubicBezTo>
                  <a:cubicBezTo>
                    <a:pt x="85" y="179"/>
                    <a:pt x="83" y="180"/>
                    <a:pt x="81" y="182"/>
                  </a:cubicBezTo>
                  <a:cubicBezTo>
                    <a:pt x="83" y="182"/>
                    <a:pt x="85" y="181"/>
                    <a:pt x="86" y="181"/>
                  </a:cubicBezTo>
                  <a:cubicBezTo>
                    <a:pt x="87" y="181"/>
                    <a:pt x="88" y="183"/>
                    <a:pt x="89" y="183"/>
                  </a:cubicBezTo>
                  <a:cubicBezTo>
                    <a:pt x="89" y="184"/>
                    <a:pt x="90" y="185"/>
                    <a:pt x="91" y="186"/>
                  </a:cubicBezTo>
                  <a:cubicBezTo>
                    <a:pt x="92" y="187"/>
                    <a:pt x="93" y="186"/>
                    <a:pt x="94" y="187"/>
                  </a:cubicBezTo>
                  <a:cubicBezTo>
                    <a:pt x="96" y="189"/>
                    <a:pt x="100" y="190"/>
                    <a:pt x="101" y="193"/>
                  </a:cubicBezTo>
                  <a:cubicBezTo>
                    <a:pt x="102" y="195"/>
                    <a:pt x="103" y="199"/>
                    <a:pt x="104" y="201"/>
                  </a:cubicBezTo>
                  <a:cubicBezTo>
                    <a:pt x="105" y="200"/>
                    <a:pt x="106" y="199"/>
                    <a:pt x="107" y="197"/>
                  </a:cubicBezTo>
                  <a:cubicBezTo>
                    <a:pt x="107" y="196"/>
                    <a:pt x="108" y="194"/>
                    <a:pt x="109" y="193"/>
                  </a:cubicBezTo>
                  <a:cubicBezTo>
                    <a:pt x="110" y="190"/>
                    <a:pt x="113" y="189"/>
                    <a:pt x="116" y="187"/>
                  </a:cubicBezTo>
                  <a:cubicBezTo>
                    <a:pt x="118" y="185"/>
                    <a:pt x="118" y="183"/>
                    <a:pt x="119" y="180"/>
                  </a:cubicBezTo>
                  <a:cubicBezTo>
                    <a:pt x="121" y="176"/>
                    <a:pt x="124" y="175"/>
                    <a:pt x="126" y="172"/>
                  </a:cubicBezTo>
                  <a:cubicBezTo>
                    <a:pt x="129" y="169"/>
                    <a:pt x="126" y="165"/>
                    <a:pt x="127" y="161"/>
                  </a:cubicBezTo>
                  <a:cubicBezTo>
                    <a:pt x="128" y="160"/>
                    <a:pt x="128" y="159"/>
                    <a:pt x="128" y="157"/>
                  </a:cubicBezTo>
                  <a:cubicBezTo>
                    <a:pt x="128" y="156"/>
                    <a:pt x="128" y="156"/>
                    <a:pt x="129" y="156"/>
                  </a:cubicBezTo>
                  <a:cubicBezTo>
                    <a:pt x="131" y="155"/>
                    <a:pt x="132" y="153"/>
                    <a:pt x="133" y="152"/>
                  </a:cubicBezTo>
                  <a:cubicBezTo>
                    <a:pt x="134" y="151"/>
                    <a:pt x="135" y="150"/>
                    <a:pt x="137" y="149"/>
                  </a:cubicBezTo>
                  <a:cubicBezTo>
                    <a:pt x="138" y="149"/>
                    <a:pt x="139" y="148"/>
                    <a:pt x="141" y="147"/>
                  </a:cubicBezTo>
                  <a:cubicBezTo>
                    <a:pt x="142" y="147"/>
                    <a:pt x="143" y="148"/>
                    <a:pt x="144" y="148"/>
                  </a:cubicBezTo>
                  <a:cubicBezTo>
                    <a:pt x="145" y="148"/>
                    <a:pt x="144" y="147"/>
                    <a:pt x="144" y="147"/>
                  </a:cubicBezTo>
                  <a:cubicBezTo>
                    <a:pt x="143" y="146"/>
                    <a:pt x="147" y="145"/>
                    <a:pt x="147" y="145"/>
                  </a:cubicBezTo>
                  <a:cubicBezTo>
                    <a:pt x="147" y="145"/>
                    <a:pt x="149" y="142"/>
                    <a:pt x="149" y="143"/>
                  </a:cubicBezTo>
                  <a:cubicBezTo>
                    <a:pt x="150" y="144"/>
                    <a:pt x="155" y="142"/>
                    <a:pt x="155" y="142"/>
                  </a:cubicBezTo>
                  <a:cubicBezTo>
                    <a:pt x="156" y="142"/>
                    <a:pt x="155" y="143"/>
                    <a:pt x="156" y="143"/>
                  </a:cubicBezTo>
                  <a:cubicBezTo>
                    <a:pt x="157" y="143"/>
                    <a:pt x="160" y="143"/>
                    <a:pt x="161" y="142"/>
                  </a:cubicBezTo>
                  <a:cubicBezTo>
                    <a:pt x="162" y="141"/>
                    <a:pt x="162" y="140"/>
                    <a:pt x="163" y="139"/>
                  </a:cubicBezTo>
                  <a:cubicBezTo>
                    <a:pt x="164" y="139"/>
                    <a:pt x="165" y="138"/>
                    <a:pt x="165" y="137"/>
                  </a:cubicBezTo>
                  <a:cubicBezTo>
                    <a:pt x="166" y="136"/>
                    <a:pt x="165" y="134"/>
                    <a:pt x="166" y="133"/>
                  </a:cubicBezTo>
                  <a:cubicBezTo>
                    <a:pt x="167" y="132"/>
                    <a:pt x="168" y="131"/>
                    <a:pt x="169" y="130"/>
                  </a:cubicBezTo>
                  <a:cubicBezTo>
                    <a:pt x="171" y="127"/>
                    <a:pt x="172" y="126"/>
                    <a:pt x="172" y="123"/>
                  </a:cubicBezTo>
                  <a:cubicBezTo>
                    <a:pt x="172" y="121"/>
                    <a:pt x="172" y="120"/>
                    <a:pt x="173" y="118"/>
                  </a:cubicBezTo>
                  <a:cubicBezTo>
                    <a:pt x="173" y="117"/>
                    <a:pt x="174" y="117"/>
                    <a:pt x="175" y="116"/>
                  </a:cubicBezTo>
                  <a:cubicBezTo>
                    <a:pt x="176" y="115"/>
                    <a:pt x="175" y="113"/>
                    <a:pt x="175" y="112"/>
                  </a:cubicBezTo>
                  <a:cubicBezTo>
                    <a:pt x="175" y="110"/>
                    <a:pt x="176" y="109"/>
                    <a:pt x="176" y="107"/>
                  </a:cubicBezTo>
                  <a:cubicBezTo>
                    <a:pt x="177" y="104"/>
                    <a:pt x="176" y="101"/>
                    <a:pt x="176" y="98"/>
                  </a:cubicBezTo>
                  <a:cubicBezTo>
                    <a:pt x="176" y="96"/>
                    <a:pt x="175" y="94"/>
                    <a:pt x="176" y="93"/>
                  </a:cubicBezTo>
                  <a:cubicBezTo>
                    <a:pt x="177" y="91"/>
                    <a:pt x="176" y="92"/>
                    <a:pt x="176" y="90"/>
                  </a:cubicBezTo>
                  <a:cubicBezTo>
                    <a:pt x="176" y="90"/>
                    <a:pt x="178" y="91"/>
                    <a:pt x="178" y="91"/>
                  </a:cubicBezTo>
                  <a:cubicBezTo>
                    <a:pt x="178" y="91"/>
                    <a:pt x="178" y="90"/>
                    <a:pt x="178" y="90"/>
                  </a:cubicBezTo>
                  <a:cubicBezTo>
                    <a:pt x="178" y="90"/>
                    <a:pt x="179" y="90"/>
                    <a:pt x="179" y="90"/>
                  </a:cubicBezTo>
                  <a:cubicBezTo>
                    <a:pt x="181" y="90"/>
                    <a:pt x="182" y="87"/>
                    <a:pt x="182" y="86"/>
                  </a:cubicBezTo>
                  <a:cubicBezTo>
                    <a:pt x="183" y="85"/>
                    <a:pt x="184" y="83"/>
                    <a:pt x="185" y="81"/>
                  </a:cubicBezTo>
                  <a:cubicBezTo>
                    <a:pt x="187" y="79"/>
                    <a:pt x="189" y="79"/>
                    <a:pt x="190" y="77"/>
                  </a:cubicBezTo>
                  <a:cubicBezTo>
                    <a:pt x="195" y="71"/>
                    <a:pt x="199" y="64"/>
                    <a:pt x="196" y="57"/>
                  </a:cubicBezTo>
                  <a:cubicBezTo>
                    <a:pt x="194" y="53"/>
                    <a:pt x="198" y="60"/>
                    <a:pt x="196" y="57"/>
                  </a:cubicBezTo>
                  <a:close/>
                  <a:moveTo>
                    <a:pt x="115" y="186"/>
                  </a:moveTo>
                  <a:cubicBezTo>
                    <a:pt x="113" y="187"/>
                    <a:pt x="112" y="189"/>
                    <a:pt x="110" y="190"/>
                  </a:cubicBezTo>
                  <a:cubicBezTo>
                    <a:pt x="107" y="191"/>
                    <a:pt x="112" y="188"/>
                    <a:pt x="112" y="187"/>
                  </a:cubicBezTo>
                  <a:cubicBezTo>
                    <a:pt x="113" y="186"/>
                    <a:pt x="114" y="184"/>
                    <a:pt x="116" y="182"/>
                  </a:cubicBezTo>
                  <a:cubicBezTo>
                    <a:pt x="118" y="180"/>
                    <a:pt x="117" y="184"/>
                    <a:pt x="115" y="186"/>
                  </a:cubicBezTo>
                  <a:cubicBezTo>
                    <a:pt x="115" y="186"/>
                    <a:pt x="116" y="185"/>
                    <a:pt x="115" y="186"/>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68" name="Freeform 629">
              <a:extLst>
                <a:ext uri="{FF2B5EF4-FFF2-40B4-BE49-F238E27FC236}">
                  <a16:creationId xmlns:a16="http://schemas.microsoft.com/office/drawing/2014/main" xmlns="" id="{BB8D2802-D971-412A-91E6-89F7C41D11F4}"/>
                </a:ext>
              </a:extLst>
            </p:cNvPr>
            <p:cNvSpPr>
              <a:spLocks/>
            </p:cNvSpPr>
            <p:nvPr/>
          </p:nvSpPr>
          <p:spPr bwMode="auto">
            <a:xfrm>
              <a:off x="9436445" y="9098602"/>
              <a:ext cx="215392" cy="236588"/>
            </a:xfrm>
            <a:custGeom>
              <a:avLst/>
              <a:gdLst>
                <a:gd name="T0" fmla="*/ 21 w 27"/>
                <a:gd name="T1" fmla="*/ 10 h 28"/>
                <a:gd name="T2" fmla="*/ 17 w 27"/>
                <a:gd name="T3" fmla="*/ 7 h 28"/>
                <a:gd name="T4" fmla="*/ 14 w 27"/>
                <a:gd name="T5" fmla="*/ 6 h 28"/>
                <a:gd name="T6" fmla="*/ 11 w 27"/>
                <a:gd name="T7" fmla="*/ 3 h 28"/>
                <a:gd name="T8" fmla="*/ 6 w 27"/>
                <a:gd name="T9" fmla="*/ 2 h 28"/>
                <a:gd name="T10" fmla="*/ 4 w 27"/>
                <a:gd name="T11" fmla="*/ 3 h 28"/>
                <a:gd name="T12" fmla="*/ 3 w 27"/>
                <a:gd name="T13" fmla="*/ 6 h 28"/>
                <a:gd name="T14" fmla="*/ 3 w 27"/>
                <a:gd name="T15" fmla="*/ 12 h 28"/>
                <a:gd name="T16" fmla="*/ 2 w 27"/>
                <a:gd name="T17" fmla="*/ 17 h 28"/>
                <a:gd name="T18" fmla="*/ 1 w 27"/>
                <a:gd name="T19" fmla="*/ 22 h 28"/>
                <a:gd name="T20" fmla="*/ 4 w 27"/>
                <a:gd name="T21" fmla="*/ 25 h 28"/>
                <a:gd name="T22" fmla="*/ 9 w 27"/>
                <a:gd name="T23" fmla="*/ 26 h 28"/>
                <a:gd name="T24" fmla="*/ 13 w 27"/>
                <a:gd name="T25" fmla="*/ 28 h 28"/>
                <a:gd name="T26" fmla="*/ 19 w 27"/>
                <a:gd name="T27" fmla="*/ 28 h 28"/>
                <a:gd name="T28" fmla="*/ 24 w 27"/>
                <a:gd name="T29" fmla="*/ 25 h 28"/>
                <a:gd name="T30" fmla="*/ 26 w 27"/>
                <a:gd name="T31" fmla="*/ 19 h 28"/>
                <a:gd name="T32" fmla="*/ 24 w 27"/>
                <a:gd name="T33" fmla="*/ 14 h 28"/>
                <a:gd name="T34" fmla="*/ 21 w 27"/>
                <a:gd name="T35" fmla="*/ 10 h 28"/>
                <a:gd name="T36" fmla="*/ 21 w 27"/>
                <a:gd name="T37" fmla="*/ 1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28">
                  <a:moveTo>
                    <a:pt x="21" y="10"/>
                  </a:moveTo>
                  <a:cubicBezTo>
                    <a:pt x="20" y="8"/>
                    <a:pt x="18" y="8"/>
                    <a:pt x="17" y="7"/>
                  </a:cubicBezTo>
                  <a:cubicBezTo>
                    <a:pt x="16" y="6"/>
                    <a:pt x="15" y="7"/>
                    <a:pt x="14" y="6"/>
                  </a:cubicBezTo>
                  <a:cubicBezTo>
                    <a:pt x="13" y="5"/>
                    <a:pt x="12" y="4"/>
                    <a:pt x="11" y="3"/>
                  </a:cubicBezTo>
                  <a:cubicBezTo>
                    <a:pt x="10" y="0"/>
                    <a:pt x="9" y="1"/>
                    <a:pt x="6" y="2"/>
                  </a:cubicBezTo>
                  <a:cubicBezTo>
                    <a:pt x="5" y="2"/>
                    <a:pt x="5" y="1"/>
                    <a:pt x="4" y="3"/>
                  </a:cubicBezTo>
                  <a:cubicBezTo>
                    <a:pt x="3" y="4"/>
                    <a:pt x="3" y="5"/>
                    <a:pt x="3" y="6"/>
                  </a:cubicBezTo>
                  <a:cubicBezTo>
                    <a:pt x="3" y="8"/>
                    <a:pt x="3" y="10"/>
                    <a:pt x="3" y="12"/>
                  </a:cubicBezTo>
                  <a:cubicBezTo>
                    <a:pt x="3" y="13"/>
                    <a:pt x="3" y="15"/>
                    <a:pt x="2" y="17"/>
                  </a:cubicBezTo>
                  <a:cubicBezTo>
                    <a:pt x="0" y="19"/>
                    <a:pt x="0" y="19"/>
                    <a:pt x="1" y="22"/>
                  </a:cubicBezTo>
                  <a:cubicBezTo>
                    <a:pt x="2" y="24"/>
                    <a:pt x="2" y="24"/>
                    <a:pt x="4" y="25"/>
                  </a:cubicBezTo>
                  <a:cubicBezTo>
                    <a:pt x="6" y="25"/>
                    <a:pt x="8" y="25"/>
                    <a:pt x="9" y="26"/>
                  </a:cubicBezTo>
                  <a:cubicBezTo>
                    <a:pt x="10" y="26"/>
                    <a:pt x="12" y="28"/>
                    <a:pt x="13" y="28"/>
                  </a:cubicBezTo>
                  <a:cubicBezTo>
                    <a:pt x="15" y="27"/>
                    <a:pt x="17" y="28"/>
                    <a:pt x="19" y="28"/>
                  </a:cubicBezTo>
                  <a:cubicBezTo>
                    <a:pt x="20" y="28"/>
                    <a:pt x="23" y="26"/>
                    <a:pt x="24" y="25"/>
                  </a:cubicBezTo>
                  <a:cubicBezTo>
                    <a:pt x="26" y="23"/>
                    <a:pt x="27" y="21"/>
                    <a:pt x="26" y="19"/>
                  </a:cubicBezTo>
                  <a:cubicBezTo>
                    <a:pt x="25" y="17"/>
                    <a:pt x="25" y="16"/>
                    <a:pt x="24" y="14"/>
                  </a:cubicBezTo>
                  <a:cubicBezTo>
                    <a:pt x="24" y="12"/>
                    <a:pt x="23" y="11"/>
                    <a:pt x="21" y="10"/>
                  </a:cubicBezTo>
                  <a:cubicBezTo>
                    <a:pt x="20" y="9"/>
                    <a:pt x="22" y="10"/>
                    <a:pt x="21" y="1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69" name="Freeform 630">
              <a:extLst>
                <a:ext uri="{FF2B5EF4-FFF2-40B4-BE49-F238E27FC236}">
                  <a16:creationId xmlns:a16="http://schemas.microsoft.com/office/drawing/2014/main" xmlns="" id="{371EA495-B69B-41BC-B118-E98872B6F9C1}"/>
                </a:ext>
              </a:extLst>
            </p:cNvPr>
            <p:cNvSpPr>
              <a:spLocks/>
            </p:cNvSpPr>
            <p:nvPr/>
          </p:nvSpPr>
          <p:spPr bwMode="auto">
            <a:xfrm>
              <a:off x="8820262" y="8726409"/>
              <a:ext cx="823395" cy="1514736"/>
            </a:xfrm>
            <a:custGeom>
              <a:avLst/>
              <a:gdLst>
                <a:gd name="T0" fmla="*/ 80 w 103"/>
                <a:gd name="T1" fmla="*/ 52 h 179"/>
                <a:gd name="T2" fmla="*/ 85 w 103"/>
                <a:gd name="T3" fmla="*/ 42 h 179"/>
                <a:gd name="T4" fmla="*/ 102 w 103"/>
                <a:gd name="T5" fmla="*/ 29 h 179"/>
                <a:gd name="T6" fmla="*/ 99 w 103"/>
                <a:gd name="T7" fmla="*/ 21 h 179"/>
                <a:gd name="T8" fmla="*/ 94 w 103"/>
                <a:gd name="T9" fmla="*/ 29 h 179"/>
                <a:gd name="T10" fmla="*/ 82 w 103"/>
                <a:gd name="T11" fmla="*/ 30 h 179"/>
                <a:gd name="T12" fmla="*/ 79 w 103"/>
                <a:gd name="T13" fmla="*/ 28 h 179"/>
                <a:gd name="T14" fmla="*/ 81 w 103"/>
                <a:gd name="T15" fmla="*/ 22 h 179"/>
                <a:gd name="T16" fmla="*/ 64 w 103"/>
                <a:gd name="T17" fmla="*/ 9 h 179"/>
                <a:gd name="T18" fmla="*/ 57 w 103"/>
                <a:gd name="T19" fmla="*/ 2 h 179"/>
                <a:gd name="T20" fmla="*/ 48 w 103"/>
                <a:gd name="T21" fmla="*/ 4 h 179"/>
                <a:gd name="T22" fmla="*/ 39 w 103"/>
                <a:gd name="T23" fmla="*/ 1 h 179"/>
                <a:gd name="T24" fmla="*/ 35 w 103"/>
                <a:gd name="T25" fmla="*/ 9 h 179"/>
                <a:gd name="T26" fmla="*/ 27 w 103"/>
                <a:gd name="T27" fmla="*/ 22 h 179"/>
                <a:gd name="T28" fmla="*/ 25 w 103"/>
                <a:gd name="T29" fmla="*/ 32 h 179"/>
                <a:gd name="T30" fmla="*/ 21 w 103"/>
                <a:gd name="T31" fmla="*/ 39 h 179"/>
                <a:gd name="T32" fmla="*/ 19 w 103"/>
                <a:gd name="T33" fmla="*/ 47 h 179"/>
                <a:gd name="T34" fmla="*/ 17 w 103"/>
                <a:gd name="T35" fmla="*/ 52 h 179"/>
                <a:gd name="T36" fmla="*/ 20 w 103"/>
                <a:gd name="T37" fmla="*/ 61 h 179"/>
                <a:gd name="T38" fmla="*/ 18 w 103"/>
                <a:gd name="T39" fmla="*/ 79 h 179"/>
                <a:gd name="T40" fmla="*/ 15 w 103"/>
                <a:gd name="T41" fmla="*/ 94 h 179"/>
                <a:gd name="T42" fmla="*/ 10 w 103"/>
                <a:gd name="T43" fmla="*/ 117 h 179"/>
                <a:gd name="T44" fmla="*/ 13 w 103"/>
                <a:gd name="T45" fmla="*/ 130 h 179"/>
                <a:gd name="T46" fmla="*/ 12 w 103"/>
                <a:gd name="T47" fmla="*/ 135 h 179"/>
                <a:gd name="T48" fmla="*/ 8 w 103"/>
                <a:gd name="T49" fmla="*/ 147 h 179"/>
                <a:gd name="T50" fmla="*/ 5 w 103"/>
                <a:gd name="T51" fmla="*/ 156 h 179"/>
                <a:gd name="T52" fmla="*/ 8 w 103"/>
                <a:gd name="T53" fmla="*/ 170 h 179"/>
                <a:gd name="T54" fmla="*/ 13 w 103"/>
                <a:gd name="T55" fmla="*/ 176 h 179"/>
                <a:gd name="T56" fmla="*/ 23 w 103"/>
                <a:gd name="T57" fmla="*/ 178 h 179"/>
                <a:gd name="T58" fmla="*/ 27 w 103"/>
                <a:gd name="T59" fmla="*/ 179 h 179"/>
                <a:gd name="T60" fmla="*/ 24 w 103"/>
                <a:gd name="T61" fmla="*/ 169 h 179"/>
                <a:gd name="T62" fmla="*/ 25 w 103"/>
                <a:gd name="T63" fmla="*/ 163 h 179"/>
                <a:gd name="T64" fmla="*/ 28 w 103"/>
                <a:gd name="T65" fmla="*/ 163 h 179"/>
                <a:gd name="T66" fmla="*/ 31 w 103"/>
                <a:gd name="T67" fmla="*/ 157 h 179"/>
                <a:gd name="T68" fmla="*/ 40 w 103"/>
                <a:gd name="T69" fmla="*/ 151 h 179"/>
                <a:gd name="T70" fmla="*/ 41 w 103"/>
                <a:gd name="T71" fmla="*/ 145 h 179"/>
                <a:gd name="T72" fmla="*/ 32 w 103"/>
                <a:gd name="T73" fmla="*/ 140 h 179"/>
                <a:gd name="T74" fmla="*/ 39 w 103"/>
                <a:gd name="T75" fmla="*/ 131 h 179"/>
                <a:gd name="T76" fmla="*/ 43 w 103"/>
                <a:gd name="T77" fmla="*/ 124 h 179"/>
                <a:gd name="T78" fmla="*/ 48 w 103"/>
                <a:gd name="T79" fmla="*/ 116 h 179"/>
                <a:gd name="T80" fmla="*/ 51 w 103"/>
                <a:gd name="T81" fmla="*/ 114 h 179"/>
                <a:gd name="T82" fmla="*/ 45 w 103"/>
                <a:gd name="T83" fmla="*/ 113 h 179"/>
                <a:gd name="T84" fmla="*/ 54 w 103"/>
                <a:gd name="T85" fmla="*/ 108 h 179"/>
                <a:gd name="T86" fmla="*/ 58 w 103"/>
                <a:gd name="T87" fmla="*/ 102 h 179"/>
                <a:gd name="T88" fmla="*/ 59 w 103"/>
                <a:gd name="T89" fmla="*/ 97 h 179"/>
                <a:gd name="T90" fmla="*/ 60 w 103"/>
                <a:gd name="T91" fmla="*/ 96 h 179"/>
                <a:gd name="T92" fmla="*/ 76 w 103"/>
                <a:gd name="T93" fmla="*/ 93 h 179"/>
                <a:gd name="T94" fmla="*/ 84 w 103"/>
                <a:gd name="T95" fmla="*/ 87 h 179"/>
                <a:gd name="T96" fmla="*/ 83 w 103"/>
                <a:gd name="T97" fmla="*/ 78 h 179"/>
                <a:gd name="T98" fmla="*/ 78 w 103"/>
                <a:gd name="T99" fmla="*/ 69 h 179"/>
                <a:gd name="T100" fmla="*/ 78 w 103"/>
                <a:gd name="T101" fmla="*/ 66 h 179"/>
                <a:gd name="T102" fmla="*/ 78 w 103"/>
                <a:gd name="T103" fmla="*/ 62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3" h="179">
                  <a:moveTo>
                    <a:pt x="78" y="62"/>
                  </a:moveTo>
                  <a:cubicBezTo>
                    <a:pt x="81" y="59"/>
                    <a:pt x="79" y="56"/>
                    <a:pt x="80" y="52"/>
                  </a:cubicBezTo>
                  <a:cubicBezTo>
                    <a:pt x="80" y="51"/>
                    <a:pt x="80" y="49"/>
                    <a:pt x="80" y="48"/>
                  </a:cubicBezTo>
                  <a:cubicBezTo>
                    <a:pt x="81" y="45"/>
                    <a:pt x="83" y="44"/>
                    <a:pt x="85" y="42"/>
                  </a:cubicBezTo>
                  <a:cubicBezTo>
                    <a:pt x="89" y="39"/>
                    <a:pt x="91" y="34"/>
                    <a:pt x="95" y="31"/>
                  </a:cubicBezTo>
                  <a:cubicBezTo>
                    <a:pt x="97" y="30"/>
                    <a:pt x="100" y="30"/>
                    <a:pt x="102" y="29"/>
                  </a:cubicBezTo>
                  <a:cubicBezTo>
                    <a:pt x="103" y="27"/>
                    <a:pt x="102" y="24"/>
                    <a:pt x="101" y="23"/>
                  </a:cubicBezTo>
                  <a:cubicBezTo>
                    <a:pt x="100" y="21"/>
                    <a:pt x="101" y="21"/>
                    <a:pt x="99" y="21"/>
                  </a:cubicBezTo>
                  <a:cubicBezTo>
                    <a:pt x="97" y="20"/>
                    <a:pt x="98" y="24"/>
                    <a:pt x="97" y="25"/>
                  </a:cubicBezTo>
                  <a:cubicBezTo>
                    <a:pt x="96" y="26"/>
                    <a:pt x="95" y="28"/>
                    <a:pt x="94" y="29"/>
                  </a:cubicBezTo>
                  <a:cubicBezTo>
                    <a:pt x="93" y="30"/>
                    <a:pt x="90" y="29"/>
                    <a:pt x="88" y="30"/>
                  </a:cubicBezTo>
                  <a:cubicBezTo>
                    <a:pt x="87" y="32"/>
                    <a:pt x="84" y="30"/>
                    <a:pt x="82" y="30"/>
                  </a:cubicBezTo>
                  <a:cubicBezTo>
                    <a:pt x="81" y="30"/>
                    <a:pt x="79" y="31"/>
                    <a:pt x="78" y="30"/>
                  </a:cubicBezTo>
                  <a:cubicBezTo>
                    <a:pt x="76" y="30"/>
                    <a:pt x="79" y="28"/>
                    <a:pt x="79" y="28"/>
                  </a:cubicBezTo>
                  <a:cubicBezTo>
                    <a:pt x="80" y="27"/>
                    <a:pt x="79" y="26"/>
                    <a:pt x="79" y="26"/>
                  </a:cubicBezTo>
                  <a:cubicBezTo>
                    <a:pt x="79" y="24"/>
                    <a:pt x="80" y="23"/>
                    <a:pt x="81" y="22"/>
                  </a:cubicBezTo>
                  <a:cubicBezTo>
                    <a:pt x="85" y="18"/>
                    <a:pt x="77" y="16"/>
                    <a:pt x="74" y="14"/>
                  </a:cubicBezTo>
                  <a:cubicBezTo>
                    <a:pt x="71" y="12"/>
                    <a:pt x="67" y="12"/>
                    <a:pt x="64" y="9"/>
                  </a:cubicBezTo>
                  <a:cubicBezTo>
                    <a:pt x="63" y="8"/>
                    <a:pt x="61" y="7"/>
                    <a:pt x="60" y="6"/>
                  </a:cubicBezTo>
                  <a:cubicBezTo>
                    <a:pt x="59" y="4"/>
                    <a:pt x="58" y="2"/>
                    <a:pt x="57" y="2"/>
                  </a:cubicBezTo>
                  <a:cubicBezTo>
                    <a:pt x="56" y="1"/>
                    <a:pt x="53" y="1"/>
                    <a:pt x="52" y="2"/>
                  </a:cubicBezTo>
                  <a:cubicBezTo>
                    <a:pt x="51" y="3"/>
                    <a:pt x="50" y="6"/>
                    <a:pt x="48" y="4"/>
                  </a:cubicBezTo>
                  <a:cubicBezTo>
                    <a:pt x="47" y="2"/>
                    <a:pt x="45" y="2"/>
                    <a:pt x="43" y="2"/>
                  </a:cubicBezTo>
                  <a:cubicBezTo>
                    <a:pt x="41" y="2"/>
                    <a:pt x="41" y="0"/>
                    <a:pt x="39" y="1"/>
                  </a:cubicBezTo>
                  <a:cubicBezTo>
                    <a:pt x="38" y="2"/>
                    <a:pt x="35" y="3"/>
                    <a:pt x="35" y="4"/>
                  </a:cubicBezTo>
                  <a:cubicBezTo>
                    <a:pt x="34" y="6"/>
                    <a:pt x="35" y="8"/>
                    <a:pt x="35" y="9"/>
                  </a:cubicBezTo>
                  <a:cubicBezTo>
                    <a:pt x="34" y="13"/>
                    <a:pt x="31" y="13"/>
                    <a:pt x="28" y="14"/>
                  </a:cubicBezTo>
                  <a:cubicBezTo>
                    <a:pt x="26" y="15"/>
                    <a:pt x="27" y="20"/>
                    <a:pt x="27" y="22"/>
                  </a:cubicBezTo>
                  <a:cubicBezTo>
                    <a:pt x="27" y="24"/>
                    <a:pt x="28" y="26"/>
                    <a:pt x="28" y="27"/>
                  </a:cubicBezTo>
                  <a:cubicBezTo>
                    <a:pt x="28" y="28"/>
                    <a:pt x="25" y="31"/>
                    <a:pt x="25" y="32"/>
                  </a:cubicBezTo>
                  <a:cubicBezTo>
                    <a:pt x="24" y="33"/>
                    <a:pt x="21" y="35"/>
                    <a:pt x="21" y="36"/>
                  </a:cubicBezTo>
                  <a:cubicBezTo>
                    <a:pt x="21" y="37"/>
                    <a:pt x="21" y="38"/>
                    <a:pt x="21" y="39"/>
                  </a:cubicBezTo>
                  <a:cubicBezTo>
                    <a:pt x="21" y="40"/>
                    <a:pt x="20" y="41"/>
                    <a:pt x="20" y="42"/>
                  </a:cubicBezTo>
                  <a:cubicBezTo>
                    <a:pt x="20" y="43"/>
                    <a:pt x="21" y="46"/>
                    <a:pt x="19" y="47"/>
                  </a:cubicBezTo>
                  <a:cubicBezTo>
                    <a:pt x="19" y="48"/>
                    <a:pt x="19" y="50"/>
                    <a:pt x="19" y="51"/>
                  </a:cubicBezTo>
                  <a:cubicBezTo>
                    <a:pt x="18" y="51"/>
                    <a:pt x="17" y="51"/>
                    <a:pt x="17" y="52"/>
                  </a:cubicBezTo>
                  <a:cubicBezTo>
                    <a:pt x="17" y="54"/>
                    <a:pt x="19" y="55"/>
                    <a:pt x="19" y="57"/>
                  </a:cubicBezTo>
                  <a:cubicBezTo>
                    <a:pt x="19" y="58"/>
                    <a:pt x="19" y="60"/>
                    <a:pt x="20" y="61"/>
                  </a:cubicBezTo>
                  <a:cubicBezTo>
                    <a:pt x="22" y="65"/>
                    <a:pt x="18" y="69"/>
                    <a:pt x="18" y="73"/>
                  </a:cubicBezTo>
                  <a:cubicBezTo>
                    <a:pt x="17" y="75"/>
                    <a:pt x="19" y="77"/>
                    <a:pt x="18" y="79"/>
                  </a:cubicBezTo>
                  <a:cubicBezTo>
                    <a:pt x="17" y="80"/>
                    <a:pt x="15" y="81"/>
                    <a:pt x="14" y="83"/>
                  </a:cubicBezTo>
                  <a:cubicBezTo>
                    <a:pt x="13" y="85"/>
                    <a:pt x="17" y="93"/>
                    <a:pt x="15" y="94"/>
                  </a:cubicBezTo>
                  <a:cubicBezTo>
                    <a:pt x="11" y="96"/>
                    <a:pt x="12" y="101"/>
                    <a:pt x="11" y="105"/>
                  </a:cubicBezTo>
                  <a:cubicBezTo>
                    <a:pt x="9" y="108"/>
                    <a:pt x="10" y="113"/>
                    <a:pt x="10" y="117"/>
                  </a:cubicBezTo>
                  <a:cubicBezTo>
                    <a:pt x="10" y="120"/>
                    <a:pt x="10" y="123"/>
                    <a:pt x="10" y="126"/>
                  </a:cubicBezTo>
                  <a:cubicBezTo>
                    <a:pt x="10" y="127"/>
                    <a:pt x="15" y="130"/>
                    <a:pt x="13" y="130"/>
                  </a:cubicBezTo>
                  <a:cubicBezTo>
                    <a:pt x="13" y="130"/>
                    <a:pt x="9" y="131"/>
                    <a:pt x="11" y="132"/>
                  </a:cubicBezTo>
                  <a:cubicBezTo>
                    <a:pt x="13" y="132"/>
                    <a:pt x="13" y="133"/>
                    <a:pt x="12" y="135"/>
                  </a:cubicBezTo>
                  <a:cubicBezTo>
                    <a:pt x="11" y="137"/>
                    <a:pt x="11" y="139"/>
                    <a:pt x="11" y="142"/>
                  </a:cubicBezTo>
                  <a:cubicBezTo>
                    <a:pt x="11" y="144"/>
                    <a:pt x="9" y="145"/>
                    <a:pt x="8" y="147"/>
                  </a:cubicBezTo>
                  <a:cubicBezTo>
                    <a:pt x="7" y="148"/>
                    <a:pt x="8" y="150"/>
                    <a:pt x="8" y="152"/>
                  </a:cubicBezTo>
                  <a:cubicBezTo>
                    <a:pt x="8" y="153"/>
                    <a:pt x="6" y="156"/>
                    <a:pt x="5" y="156"/>
                  </a:cubicBezTo>
                  <a:cubicBezTo>
                    <a:pt x="0" y="158"/>
                    <a:pt x="3" y="164"/>
                    <a:pt x="4" y="167"/>
                  </a:cubicBezTo>
                  <a:cubicBezTo>
                    <a:pt x="5" y="169"/>
                    <a:pt x="8" y="166"/>
                    <a:pt x="8" y="170"/>
                  </a:cubicBezTo>
                  <a:cubicBezTo>
                    <a:pt x="8" y="171"/>
                    <a:pt x="7" y="174"/>
                    <a:pt x="9" y="175"/>
                  </a:cubicBezTo>
                  <a:cubicBezTo>
                    <a:pt x="10" y="176"/>
                    <a:pt x="11" y="176"/>
                    <a:pt x="13" y="176"/>
                  </a:cubicBezTo>
                  <a:cubicBezTo>
                    <a:pt x="15" y="177"/>
                    <a:pt x="18" y="177"/>
                    <a:pt x="20" y="177"/>
                  </a:cubicBezTo>
                  <a:cubicBezTo>
                    <a:pt x="21" y="177"/>
                    <a:pt x="22" y="177"/>
                    <a:pt x="23" y="178"/>
                  </a:cubicBezTo>
                  <a:cubicBezTo>
                    <a:pt x="23" y="177"/>
                    <a:pt x="24" y="177"/>
                    <a:pt x="25" y="177"/>
                  </a:cubicBezTo>
                  <a:cubicBezTo>
                    <a:pt x="25" y="178"/>
                    <a:pt x="27" y="179"/>
                    <a:pt x="27" y="179"/>
                  </a:cubicBezTo>
                  <a:cubicBezTo>
                    <a:pt x="28" y="179"/>
                    <a:pt x="26" y="176"/>
                    <a:pt x="26" y="175"/>
                  </a:cubicBezTo>
                  <a:cubicBezTo>
                    <a:pt x="24" y="173"/>
                    <a:pt x="24" y="171"/>
                    <a:pt x="24" y="169"/>
                  </a:cubicBezTo>
                  <a:cubicBezTo>
                    <a:pt x="24" y="167"/>
                    <a:pt x="24" y="166"/>
                    <a:pt x="27" y="164"/>
                  </a:cubicBezTo>
                  <a:cubicBezTo>
                    <a:pt x="29" y="163"/>
                    <a:pt x="25" y="163"/>
                    <a:pt x="25" y="163"/>
                  </a:cubicBezTo>
                  <a:cubicBezTo>
                    <a:pt x="25" y="163"/>
                    <a:pt x="27" y="162"/>
                    <a:pt x="26" y="162"/>
                  </a:cubicBezTo>
                  <a:cubicBezTo>
                    <a:pt x="27" y="162"/>
                    <a:pt x="27" y="163"/>
                    <a:pt x="28" y="163"/>
                  </a:cubicBezTo>
                  <a:cubicBezTo>
                    <a:pt x="29" y="164"/>
                    <a:pt x="30" y="163"/>
                    <a:pt x="31" y="163"/>
                  </a:cubicBezTo>
                  <a:cubicBezTo>
                    <a:pt x="32" y="161"/>
                    <a:pt x="31" y="159"/>
                    <a:pt x="31" y="157"/>
                  </a:cubicBezTo>
                  <a:cubicBezTo>
                    <a:pt x="32" y="155"/>
                    <a:pt x="34" y="154"/>
                    <a:pt x="37" y="153"/>
                  </a:cubicBezTo>
                  <a:cubicBezTo>
                    <a:pt x="38" y="152"/>
                    <a:pt x="39" y="152"/>
                    <a:pt x="40" y="151"/>
                  </a:cubicBezTo>
                  <a:cubicBezTo>
                    <a:pt x="41" y="150"/>
                    <a:pt x="39" y="149"/>
                    <a:pt x="39" y="149"/>
                  </a:cubicBezTo>
                  <a:cubicBezTo>
                    <a:pt x="39" y="148"/>
                    <a:pt x="42" y="147"/>
                    <a:pt x="41" y="145"/>
                  </a:cubicBezTo>
                  <a:cubicBezTo>
                    <a:pt x="40" y="143"/>
                    <a:pt x="36" y="145"/>
                    <a:pt x="35" y="143"/>
                  </a:cubicBezTo>
                  <a:cubicBezTo>
                    <a:pt x="34" y="142"/>
                    <a:pt x="33" y="142"/>
                    <a:pt x="32" y="140"/>
                  </a:cubicBezTo>
                  <a:cubicBezTo>
                    <a:pt x="31" y="138"/>
                    <a:pt x="33" y="135"/>
                    <a:pt x="34" y="134"/>
                  </a:cubicBezTo>
                  <a:cubicBezTo>
                    <a:pt x="36" y="133"/>
                    <a:pt x="37" y="131"/>
                    <a:pt x="39" y="131"/>
                  </a:cubicBezTo>
                  <a:cubicBezTo>
                    <a:pt x="41" y="130"/>
                    <a:pt x="41" y="132"/>
                    <a:pt x="42" y="129"/>
                  </a:cubicBezTo>
                  <a:cubicBezTo>
                    <a:pt x="42" y="127"/>
                    <a:pt x="44" y="126"/>
                    <a:pt x="43" y="124"/>
                  </a:cubicBezTo>
                  <a:cubicBezTo>
                    <a:pt x="42" y="121"/>
                    <a:pt x="47" y="121"/>
                    <a:pt x="48" y="119"/>
                  </a:cubicBezTo>
                  <a:cubicBezTo>
                    <a:pt x="48" y="119"/>
                    <a:pt x="43" y="115"/>
                    <a:pt x="48" y="116"/>
                  </a:cubicBezTo>
                  <a:cubicBezTo>
                    <a:pt x="49" y="117"/>
                    <a:pt x="49" y="118"/>
                    <a:pt x="50" y="118"/>
                  </a:cubicBezTo>
                  <a:cubicBezTo>
                    <a:pt x="52" y="118"/>
                    <a:pt x="52" y="115"/>
                    <a:pt x="51" y="114"/>
                  </a:cubicBezTo>
                  <a:cubicBezTo>
                    <a:pt x="51" y="113"/>
                    <a:pt x="49" y="115"/>
                    <a:pt x="49" y="115"/>
                  </a:cubicBezTo>
                  <a:cubicBezTo>
                    <a:pt x="47" y="115"/>
                    <a:pt x="45" y="114"/>
                    <a:pt x="45" y="113"/>
                  </a:cubicBezTo>
                  <a:cubicBezTo>
                    <a:pt x="45" y="112"/>
                    <a:pt x="43" y="105"/>
                    <a:pt x="45" y="105"/>
                  </a:cubicBezTo>
                  <a:cubicBezTo>
                    <a:pt x="48" y="106"/>
                    <a:pt x="50" y="108"/>
                    <a:pt x="54" y="108"/>
                  </a:cubicBezTo>
                  <a:cubicBezTo>
                    <a:pt x="55" y="108"/>
                    <a:pt x="56" y="107"/>
                    <a:pt x="57" y="107"/>
                  </a:cubicBezTo>
                  <a:cubicBezTo>
                    <a:pt x="59" y="105"/>
                    <a:pt x="57" y="104"/>
                    <a:pt x="58" y="102"/>
                  </a:cubicBezTo>
                  <a:cubicBezTo>
                    <a:pt x="58" y="101"/>
                    <a:pt x="59" y="100"/>
                    <a:pt x="59" y="100"/>
                  </a:cubicBezTo>
                  <a:cubicBezTo>
                    <a:pt x="60" y="98"/>
                    <a:pt x="59" y="98"/>
                    <a:pt x="59" y="97"/>
                  </a:cubicBezTo>
                  <a:cubicBezTo>
                    <a:pt x="58" y="96"/>
                    <a:pt x="58" y="94"/>
                    <a:pt x="59" y="94"/>
                  </a:cubicBezTo>
                  <a:cubicBezTo>
                    <a:pt x="61" y="94"/>
                    <a:pt x="60" y="96"/>
                    <a:pt x="60" y="96"/>
                  </a:cubicBezTo>
                  <a:cubicBezTo>
                    <a:pt x="59" y="95"/>
                    <a:pt x="65" y="95"/>
                    <a:pt x="65" y="95"/>
                  </a:cubicBezTo>
                  <a:cubicBezTo>
                    <a:pt x="69" y="95"/>
                    <a:pt x="72" y="93"/>
                    <a:pt x="76" y="93"/>
                  </a:cubicBezTo>
                  <a:cubicBezTo>
                    <a:pt x="77" y="92"/>
                    <a:pt x="80" y="91"/>
                    <a:pt x="82" y="90"/>
                  </a:cubicBezTo>
                  <a:cubicBezTo>
                    <a:pt x="83" y="89"/>
                    <a:pt x="83" y="88"/>
                    <a:pt x="84" y="87"/>
                  </a:cubicBezTo>
                  <a:cubicBezTo>
                    <a:pt x="85" y="86"/>
                    <a:pt x="86" y="85"/>
                    <a:pt x="87" y="83"/>
                  </a:cubicBezTo>
                  <a:cubicBezTo>
                    <a:pt x="87" y="80"/>
                    <a:pt x="85" y="80"/>
                    <a:pt x="83" y="78"/>
                  </a:cubicBezTo>
                  <a:cubicBezTo>
                    <a:pt x="82" y="76"/>
                    <a:pt x="85" y="75"/>
                    <a:pt x="83" y="73"/>
                  </a:cubicBezTo>
                  <a:cubicBezTo>
                    <a:pt x="82" y="72"/>
                    <a:pt x="78" y="71"/>
                    <a:pt x="78" y="69"/>
                  </a:cubicBezTo>
                  <a:cubicBezTo>
                    <a:pt x="78" y="69"/>
                    <a:pt x="78" y="68"/>
                    <a:pt x="79" y="68"/>
                  </a:cubicBezTo>
                  <a:cubicBezTo>
                    <a:pt x="79" y="67"/>
                    <a:pt x="78" y="67"/>
                    <a:pt x="78" y="66"/>
                  </a:cubicBezTo>
                  <a:cubicBezTo>
                    <a:pt x="78" y="65"/>
                    <a:pt x="77" y="63"/>
                    <a:pt x="78" y="62"/>
                  </a:cubicBezTo>
                  <a:cubicBezTo>
                    <a:pt x="79" y="61"/>
                    <a:pt x="77" y="63"/>
                    <a:pt x="78" y="6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70" name="Freeform 631">
              <a:extLst>
                <a:ext uri="{FF2B5EF4-FFF2-40B4-BE49-F238E27FC236}">
                  <a16:creationId xmlns:a16="http://schemas.microsoft.com/office/drawing/2014/main" xmlns="" id="{C7AF20C6-D0F4-4C13-9398-A4DDF77FA5A0}"/>
                </a:ext>
              </a:extLst>
            </p:cNvPr>
            <p:cNvSpPr>
              <a:spLocks/>
            </p:cNvSpPr>
            <p:nvPr/>
          </p:nvSpPr>
          <p:spPr bwMode="auto">
            <a:xfrm>
              <a:off x="8285870" y="7130890"/>
              <a:ext cx="174496" cy="204849"/>
            </a:xfrm>
            <a:custGeom>
              <a:avLst/>
              <a:gdLst>
                <a:gd name="T0" fmla="*/ 15 w 22"/>
                <a:gd name="T1" fmla="*/ 23 h 24"/>
                <a:gd name="T2" fmla="*/ 19 w 22"/>
                <a:gd name="T3" fmla="*/ 24 h 24"/>
                <a:gd name="T4" fmla="*/ 19 w 22"/>
                <a:gd name="T5" fmla="*/ 17 h 24"/>
                <a:gd name="T6" fmla="*/ 20 w 22"/>
                <a:gd name="T7" fmla="*/ 10 h 24"/>
                <a:gd name="T8" fmla="*/ 21 w 22"/>
                <a:gd name="T9" fmla="*/ 7 h 24"/>
                <a:gd name="T10" fmla="*/ 22 w 22"/>
                <a:gd name="T11" fmla="*/ 3 h 24"/>
                <a:gd name="T12" fmla="*/ 17 w 22"/>
                <a:gd name="T13" fmla="*/ 4 h 24"/>
                <a:gd name="T14" fmla="*/ 12 w 22"/>
                <a:gd name="T15" fmla="*/ 5 h 24"/>
                <a:gd name="T16" fmla="*/ 9 w 22"/>
                <a:gd name="T17" fmla="*/ 8 h 24"/>
                <a:gd name="T18" fmla="*/ 4 w 22"/>
                <a:gd name="T19" fmla="*/ 9 h 24"/>
                <a:gd name="T20" fmla="*/ 3 w 22"/>
                <a:gd name="T21" fmla="*/ 12 h 24"/>
                <a:gd name="T22" fmla="*/ 0 w 22"/>
                <a:gd name="T23" fmla="*/ 13 h 24"/>
                <a:gd name="T24" fmla="*/ 6 w 22"/>
                <a:gd name="T25" fmla="*/ 19 h 24"/>
                <a:gd name="T26" fmla="*/ 11 w 22"/>
                <a:gd name="T27" fmla="*/ 22 h 24"/>
                <a:gd name="T28" fmla="*/ 15 w 22"/>
                <a:gd name="T29" fmla="*/ 23 h 24"/>
                <a:gd name="T30" fmla="*/ 15 w 22"/>
                <a:gd name="T31" fmla="*/ 2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4">
                  <a:moveTo>
                    <a:pt x="15" y="23"/>
                  </a:moveTo>
                  <a:cubicBezTo>
                    <a:pt x="16" y="24"/>
                    <a:pt x="17" y="24"/>
                    <a:pt x="19" y="24"/>
                  </a:cubicBezTo>
                  <a:cubicBezTo>
                    <a:pt x="17" y="21"/>
                    <a:pt x="19" y="20"/>
                    <a:pt x="19" y="17"/>
                  </a:cubicBezTo>
                  <a:cubicBezTo>
                    <a:pt x="19" y="15"/>
                    <a:pt x="20" y="12"/>
                    <a:pt x="20" y="10"/>
                  </a:cubicBezTo>
                  <a:cubicBezTo>
                    <a:pt x="20" y="9"/>
                    <a:pt x="21" y="8"/>
                    <a:pt x="21" y="7"/>
                  </a:cubicBezTo>
                  <a:cubicBezTo>
                    <a:pt x="22" y="6"/>
                    <a:pt x="21" y="5"/>
                    <a:pt x="22" y="3"/>
                  </a:cubicBezTo>
                  <a:cubicBezTo>
                    <a:pt x="22" y="0"/>
                    <a:pt x="18" y="4"/>
                    <a:pt x="17" y="4"/>
                  </a:cubicBezTo>
                  <a:cubicBezTo>
                    <a:pt x="15" y="4"/>
                    <a:pt x="14" y="3"/>
                    <a:pt x="12" y="5"/>
                  </a:cubicBezTo>
                  <a:cubicBezTo>
                    <a:pt x="12" y="5"/>
                    <a:pt x="10" y="9"/>
                    <a:pt x="9" y="8"/>
                  </a:cubicBezTo>
                  <a:cubicBezTo>
                    <a:pt x="7" y="8"/>
                    <a:pt x="6" y="8"/>
                    <a:pt x="4" y="9"/>
                  </a:cubicBezTo>
                  <a:cubicBezTo>
                    <a:pt x="4" y="10"/>
                    <a:pt x="4" y="12"/>
                    <a:pt x="3" y="12"/>
                  </a:cubicBezTo>
                  <a:cubicBezTo>
                    <a:pt x="3" y="13"/>
                    <a:pt x="1" y="13"/>
                    <a:pt x="0" y="13"/>
                  </a:cubicBezTo>
                  <a:cubicBezTo>
                    <a:pt x="2" y="15"/>
                    <a:pt x="4" y="18"/>
                    <a:pt x="6" y="19"/>
                  </a:cubicBezTo>
                  <a:cubicBezTo>
                    <a:pt x="7" y="21"/>
                    <a:pt x="9" y="22"/>
                    <a:pt x="11" y="22"/>
                  </a:cubicBezTo>
                  <a:cubicBezTo>
                    <a:pt x="12" y="22"/>
                    <a:pt x="14" y="22"/>
                    <a:pt x="15" y="23"/>
                  </a:cubicBezTo>
                  <a:cubicBezTo>
                    <a:pt x="16" y="23"/>
                    <a:pt x="15" y="22"/>
                    <a:pt x="15" y="23"/>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71" name="Freeform 632">
              <a:extLst>
                <a:ext uri="{FF2B5EF4-FFF2-40B4-BE49-F238E27FC236}">
                  <a16:creationId xmlns:a16="http://schemas.microsoft.com/office/drawing/2014/main" xmlns="" id="{839DCF91-80A4-469E-963E-5FC6E944AAB5}"/>
                </a:ext>
              </a:extLst>
            </p:cNvPr>
            <p:cNvSpPr>
              <a:spLocks/>
            </p:cNvSpPr>
            <p:nvPr/>
          </p:nvSpPr>
          <p:spPr bwMode="auto">
            <a:xfrm>
              <a:off x="8340402" y="7318425"/>
              <a:ext cx="136323" cy="126948"/>
            </a:xfrm>
            <a:custGeom>
              <a:avLst/>
              <a:gdLst>
                <a:gd name="T0" fmla="*/ 16 w 17"/>
                <a:gd name="T1" fmla="*/ 10 h 15"/>
                <a:gd name="T2" fmla="*/ 17 w 17"/>
                <a:gd name="T3" fmla="*/ 8 h 15"/>
                <a:gd name="T4" fmla="*/ 15 w 17"/>
                <a:gd name="T5" fmla="*/ 6 h 15"/>
                <a:gd name="T6" fmla="*/ 12 w 17"/>
                <a:gd name="T7" fmla="*/ 2 h 15"/>
                <a:gd name="T8" fmla="*/ 8 w 17"/>
                <a:gd name="T9" fmla="*/ 1 h 15"/>
                <a:gd name="T10" fmla="*/ 3 w 17"/>
                <a:gd name="T11" fmla="*/ 0 h 15"/>
                <a:gd name="T12" fmla="*/ 3 w 17"/>
                <a:gd name="T13" fmla="*/ 6 h 15"/>
                <a:gd name="T14" fmla="*/ 6 w 17"/>
                <a:gd name="T15" fmla="*/ 7 h 15"/>
                <a:gd name="T16" fmla="*/ 4 w 17"/>
                <a:gd name="T17" fmla="*/ 5 h 15"/>
                <a:gd name="T18" fmla="*/ 7 w 17"/>
                <a:gd name="T19" fmla="*/ 7 h 15"/>
                <a:gd name="T20" fmla="*/ 11 w 17"/>
                <a:gd name="T21" fmla="*/ 10 h 15"/>
                <a:gd name="T22" fmla="*/ 14 w 17"/>
                <a:gd name="T23" fmla="*/ 14 h 15"/>
                <a:gd name="T24" fmla="*/ 16 w 17"/>
                <a:gd name="T25" fmla="*/ 10 h 15"/>
                <a:gd name="T26" fmla="*/ 16 w 17"/>
                <a:gd name="T27" fmla="*/ 1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15">
                  <a:moveTo>
                    <a:pt x="16" y="10"/>
                  </a:moveTo>
                  <a:cubicBezTo>
                    <a:pt x="16" y="9"/>
                    <a:pt x="16" y="8"/>
                    <a:pt x="17" y="8"/>
                  </a:cubicBezTo>
                  <a:cubicBezTo>
                    <a:pt x="16" y="7"/>
                    <a:pt x="16" y="6"/>
                    <a:pt x="15" y="6"/>
                  </a:cubicBezTo>
                  <a:cubicBezTo>
                    <a:pt x="14" y="5"/>
                    <a:pt x="13" y="2"/>
                    <a:pt x="12" y="2"/>
                  </a:cubicBezTo>
                  <a:cubicBezTo>
                    <a:pt x="10" y="2"/>
                    <a:pt x="9" y="2"/>
                    <a:pt x="8" y="1"/>
                  </a:cubicBezTo>
                  <a:cubicBezTo>
                    <a:pt x="7" y="0"/>
                    <a:pt x="4" y="0"/>
                    <a:pt x="3" y="0"/>
                  </a:cubicBezTo>
                  <a:cubicBezTo>
                    <a:pt x="4" y="1"/>
                    <a:pt x="0" y="6"/>
                    <a:pt x="3" y="6"/>
                  </a:cubicBezTo>
                  <a:cubicBezTo>
                    <a:pt x="4" y="6"/>
                    <a:pt x="4" y="8"/>
                    <a:pt x="6" y="7"/>
                  </a:cubicBezTo>
                  <a:cubicBezTo>
                    <a:pt x="7" y="6"/>
                    <a:pt x="4" y="5"/>
                    <a:pt x="4" y="5"/>
                  </a:cubicBezTo>
                  <a:cubicBezTo>
                    <a:pt x="5" y="5"/>
                    <a:pt x="7" y="6"/>
                    <a:pt x="7" y="7"/>
                  </a:cubicBezTo>
                  <a:cubicBezTo>
                    <a:pt x="8" y="9"/>
                    <a:pt x="10" y="8"/>
                    <a:pt x="11" y="10"/>
                  </a:cubicBezTo>
                  <a:cubicBezTo>
                    <a:pt x="12" y="11"/>
                    <a:pt x="12" y="13"/>
                    <a:pt x="14" y="14"/>
                  </a:cubicBezTo>
                  <a:cubicBezTo>
                    <a:pt x="17" y="15"/>
                    <a:pt x="17" y="12"/>
                    <a:pt x="16" y="10"/>
                  </a:cubicBezTo>
                  <a:cubicBezTo>
                    <a:pt x="16" y="9"/>
                    <a:pt x="16" y="11"/>
                    <a:pt x="16" y="1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72" name="Freeform 633">
              <a:extLst>
                <a:ext uri="{FF2B5EF4-FFF2-40B4-BE49-F238E27FC236}">
                  <a16:creationId xmlns:a16="http://schemas.microsoft.com/office/drawing/2014/main" xmlns="" id="{22A4D46A-57D5-4563-9091-107157E82078}"/>
                </a:ext>
              </a:extLst>
            </p:cNvPr>
            <p:cNvSpPr>
              <a:spLocks/>
            </p:cNvSpPr>
            <p:nvPr/>
          </p:nvSpPr>
          <p:spPr bwMode="auto">
            <a:xfrm>
              <a:off x="8187717" y="7174166"/>
              <a:ext cx="89974" cy="75018"/>
            </a:xfrm>
            <a:custGeom>
              <a:avLst/>
              <a:gdLst>
                <a:gd name="T0" fmla="*/ 4 w 11"/>
                <a:gd name="T1" fmla="*/ 1 h 9"/>
                <a:gd name="T2" fmla="*/ 4 w 11"/>
                <a:gd name="T3" fmla="*/ 0 h 9"/>
                <a:gd name="T4" fmla="*/ 0 w 11"/>
                <a:gd name="T5" fmla="*/ 4 h 9"/>
                <a:gd name="T6" fmla="*/ 11 w 11"/>
                <a:gd name="T7" fmla="*/ 5 h 9"/>
                <a:gd name="T8" fmla="*/ 4 w 11"/>
                <a:gd name="T9" fmla="*/ 1 h 9"/>
              </a:gdLst>
              <a:ahLst/>
              <a:cxnLst>
                <a:cxn ang="0">
                  <a:pos x="T0" y="T1"/>
                </a:cxn>
                <a:cxn ang="0">
                  <a:pos x="T2" y="T3"/>
                </a:cxn>
                <a:cxn ang="0">
                  <a:pos x="T4" y="T5"/>
                </a:cxn>
                <a:cxn ang="0">
                  <a:pos x="T6" y="T7"/>
                </a:cxn>
                <a:cxn ang="0">
                  <a:pos x="T8" y="T9"/>
                </a:cxn>
              </a:cxnLst>
              <a:rect l="0" t="0" r="r" b="b"/>
              <a:pathLst>
                <a:path w="11" h="9">
                  <a:moveTo>
                    <a:pt x="4" y="1"/>
                  </a:moveTo>
                  <a:cubicBezTo>
                    <a:pt x="4" y="0"/>
                    <a:pt x="4" y="0"/>
                    <a:pt x="4" y="0"/>
                  </a:cubicBezTo>
                  <a:cubicBezTo>
                    <a:pt x="3" y="1"/>
                    <a:pt x="1" y="3"/>
                    <a:pt x="0" y="4"/>
                  </a:cubicBezTo>
                  <a:cubicBezTo>
                    <a:pt x="2" y="5"/>
                    <a:pt x="11" y="9"/>
                    <a:pt x="11" y="5"/>
                  </a:cubicBezTo>
                  <a:cubicBezTo>
                    <a:pt x="11" y="2"/>
                    <a:pt x="6" y="3"/>
                    <a:pt x="4"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73" name="Freeform 634">
              <a:extLst>
                <a:ext uri="{FF2B5EF4-FFF2-40B4-BE49-F238E27FC236}">
                  <a16:creationId xmlns:a16="http://schemas.microsoft.com/office/drawing/2014/main" xmlns="" id="{221F3256-A25F-4595-917D-5EB686B1C1CC}"/>
                </a:ext>
              </a:extLst>
            </p:cNvPr>
            <p:cNvSpPr>
              <a:spLocks/>
            </p:cNvSpPr>
            <p:nvPr/>
          </p:nvSpPr>
          <p:spPr bwMode="auto">
            <a:xfrm>
              <a:off x="8092291" y="7021253"/>
              <a:ext cx="160865" cy="196192"/>
            </a:xfrm>
            <a:custGeom>
              <a:avLst/>
              <a:gdLst>
                <a:gd name="T0" fmla="*/ 16 w 20"/>
                <a:gd name="T1" fmla="*/ 16 h 23"/>
                <a:gd name="T2" fmla="*/ 20 w 20"/>
                <a:gd name="T3" fmla="*/ 12 h 23"/>
                <a:gd name="T4" fmla="*/ 16 w 20"/>
                <a:gd name="T5" fmla="*/ 8 h 23"/>
                <a:gd name="T6" fmla="*/ 16 w 20"/>
                <a:gd name="T7" fmla="*/ 1 h 23"/>
                <a:gd name="T8" fmla="*/ 8 w 20"/>
                <a:gd name="T9" fmla="*/ 1 h 23"/>
                <a:gd name="T10" fmla="*/ 7 w 20"/>
                <a:gd name="T11" fmla="*/ 6 h 23"/>
                <a:gd name="T12" fmla="*/ 8 w 20"/>
                <a:gd name="T13" fmla="*/ 10 h 23"/>
                <a:gd name="T14" fmla="*/ 4 w 20"/>
                <a:gd name="T15" fmla="*/ 10 h 23"/>
                <a:gd name="T16" fmla="*/ 2 w 20"/>
                <a:gd name="T17" fmla="*/ 15 h 23"/>
                <a:gd name="T18" fmla="*/ 12 w 20"/>
                <a:gd name="T19" fmla="*/ 21 h 23"/>
                <a:gd name="T20" fmla="*/ 16 w 20"/>
                <a:gd name="T21" fmla="*/ 1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23">
                  <a:moveTo>
                    <a:pt x="16" y="16"/>
                  </a:moveTo>
                  <a:cubicBezTo>
                    <a:pt x="16" y="14"/>
                    <a:pt x="19" y="13"/>
                    <a:pt x="20" y="12"/>
                  </a:cubicBezTo>
                  <a:cubicBezTo>
                    <a:pt x="17" y="11"/>
                    <a:pt x="16" y="11"/>
                    <a:pt x="16" y="8"/>
                  </a:cubicBezTo>
                  <a:cubicBezTo>
                    <a:pt x="16" y="7"/>
                    <a:pt x="17" y="2"/>
                    <a:pt x="16" y="1"/>
                  </a:cubicBezTo>
                  <a:cubicBezTo>
                    <a:pt x="15" y="0"/>
                    <a:pt x="10" y="1"/>
                    <a:pt x="8" y="1"/>
                  </a:cubicBezTo>
                  <a:cubicBezTo>
                    <a:pt x="6" y="1"/>
                    <a:pt x="6" y="4"/>
                    <a:pt x="7" y="6"/>
                  </a:cubicBezTo>
                  <a:cubicBezTo>
                    <a:pt x="8" y="7"/>
                    <a:pt x="12" y="10"/>
                    <a:pt x="8" y="10"/>
                  </a:cubicBezTo>
                  <a:cubicBezTo>
                    <a:pt x="7" y="10"/>
                    <a:pt x="5" y="10"/>
                    <a:pt x="4" y="10"/>
                  </a:cubicBezTo>
                  <a:cubicBezTo>
                    <a:pt x="2" y="10"/>
                    <a:pt x="2" y="14"/>
                    <a:pt x="2" y="15"/>
                  </a:cubicBezTo>
                  <a:cubicBezTo>
                    <a:pt x="0" y="21"/>
                    <a:pt x="8" y="20"/>
                    <a:pt x="12" y="21"/>
                  </a:cubicBezTo>
                  <a:cubicBezTo>
                    <a:pt x="13" y="23"/>
                    <a:pt x="16" y="17"/>
                    <a:pt x="16" y="16"/>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74" name="Freeform 635">
              <a:extLst>
                <a:ext uri="{FF2B5EF4-FFF2-40B4-BE49-F238E27FC236}">
                  <a16:creationId xmlns:a16="http://schemas.microsoft.com/office/drawing/2014/main" xmlns="" id="{37EFDA8D-A22A-4DDD-A0A1-CB9B336E7982}"/>
                </a:ext>
              </a:extLst>
            </p:cNvPr>
            <p:cNvSpPr>
              <a:spLocks/>
            </p:cNvSpPr>
            <p:nvPr/>
          </p:nvSpPr>
          <p:spPr bwMode="auto">
            <a:xfrm>
              <a:off x="7118939" y="6351883"/>
              <a:ext cx="1196926" cy="813629"/>
            </a:xfrm>
            <a:custGeom>
              <a:avLst/>
              <a:gdLst>
                <a:gd name="T0" fmla="*/ 132 w 150"/>
                <a:gd name="T1" fmla="*/ 88 h 96"/>
                <a:gd name="T2" fmla="*/ 130 w 150"/>
                <a:gd name="T3" fmla="*/ 80 h 96"/>
                <a:gd name="T4" fmla="*/ 144 w 150"/>
                <a:gd name="T5" fmla="*/ 78 h 96"/>
                <a:gd name="T6" fmla="*/ 146 w 150"/>
                <a:gd name="T7" fmla="*/ 68 h 96"/>
                <a:gd name="T8" fmla="*/ 146 w 150"/>
                <a:gd name="T9" fmla="*/ 61 h 96"/>
                <a:gd name="T10" fmla="*/ 132 w 150"/>
                <a:gd name="T11" fmla="*/ 64 h 96"/>
                <a:gd name="T12" fmla="*/ 126 w 150"/>
                <a:gd name="T13" fmla="*/ 76 h 96"/>
                <a:gd name="T14" fmla="*/ 110 w 150"/>
                <a:gd name="T15" fmla="*/ 76 h 96"/>
                <a:gd name="T16" fmla="*/ 102 w 150"/>
                <a:gd name="T17" fmla="*/ 69 h 96"/>
                <a:gd name="T18" fmla="*/ 96 w 150"/>
                <a:gd name="T19" fmla="*/ 51 h 96"/>
                <a:gd name="T20" fmla="*/ 98 w 150"/>
                <a:gd name="T21" fmla="*/ 38 h 96"/>
                <a:gd name="T22" fmla="*/ 90 w 150"/>
                <a:gd name="T23" fmla="*/ 35 h 96"/>
                <a:gd name="T24" fmla="*/ 82 w 150"/>
                <a:gd name="T25" fmla="*/ 24 h 96"/>
                <a:gd name="T26" fmla="*/ 75 w 150"/>
                <a:gd name="T27" fmla="*/ 17 h 96"/>
                <a:gd name="T28" fmla="*/ 68 w 150"/>
                <a:gd name="T29" fmla="*/ 20 h 96"/>
                <a:gd name="T30" fmla="*/ 59 w 150"/>
                <a:gd name="T31" fmla="*/ 10 h 96"/>
                <a:gd name="T32" fmla="*/ 45 w 150"/>
                <a:gd name="T33" fmla="*/ 6 h 96"/>
                <a:gd name="T34" fmla="*/ 29 w 150"/>
                <a:gd name="T35" fmla="*/ 8 h 96"/>
                <a:gd name="T36" fmla="*/ 13 w 150"/>
                <a:gd name="T37" fmla="*/ 1 h 96"/>
                <a:gd name="T38" fmla="*/ 7 w 150"/>
                <a:gd name="T39" fmla="*/ 16 h 96"/>
                <a:gd name="T40" fmla="*/ 15 w 150"/>
                <a:gd name="T41" fmla="*/ 28 h 96"/>
                <a:gd name="T42" fmla="*/ 15 w 150"/>
                <a:gd name="T43" fmla="*/ 32 h 96"/>
                <a:gd name="T44" fmla="*/ 25 w 150"/>
                <a:gd name="T45" fmla="*/ 38 h 96"/>
                <a:gd name="T46" fmla="*/ 26 w 150"/>
                <a:gd name="T47" fmla="*/ 44 h 96"/>
                <a:gd name="T48" fmla="*/ 36 w 150"/>
                <a:gd name="T49" fmla="*/ 53 h 96"/>
                <a:gd name="T50" fmla="*/ 36 w 150"/>
                <a:gd name="T51" fmla="*/ 47 h 96"/>
                <a:gd name="T52" fmla="*/ 32 w 150"/>
                <a:gd name="T53" fmla="*/ 42 h 96"/>
                <a:gd name="T54" fmla="*/ 26 w 150"/>
                <a:gd name="T55" fmla="*/ 32 h 96"/>
                <a:gd name="T56" fmla="*/ 20 w 150"/>
                <a:gd name="T57" fmla="*/ 23 h 96"/>
                <a:gd name="T58" fmla="*/ 13 w 150"/>
                <a:gd name="T59" fmla="*/ 16 h 96"/>
                <a:gd name="T60" fmla="*/ 11 w 150"/>
                <a:gd name="T61" fmla="*/ 5 h 96"/>
                <a:gd name="T62" fmla="*/ 15 w 150"/>
                <a:gd name="T63" fmla="*/ 7 h 96"/>
                <a:gd name="T64" fmla="*/ 20 w 150"/>
                <a:gd name="T65" fmla="*/ 9 h 96"/>
                <a:gd name="T66" fmla="*/ 23 w 150"/>
                <a:gd name="T67" fmla="*/ 19 h 96"/>
                <a:gd name="T68" fmla="*/ 23 w 150"/>
                <a:gd name="T69" fmla="*/ 20 h 96"/>
                <a:gd name="T70" fmla="*/ 32 w 150"/>
                <a:gd name="T71" fmla="*/ 27 h 96"/>
                <a:gd name="T72" fmla="*/ 36 w 150"/>
                <a:gd name="T73" fmla="*/ 33 h 96"/>
                <a:gd name="T74" fmla="*/ 38 w 150"/>
                <a:gd name="T75" fmla="*/ 38 h 96"/>
                <a:gd name="T76" fmla="*/ 46 w 150"/>
                <a:gd name="T77" fmla="*/ 45 h 96"/>
                <a:gd name="T78" fmla="*/ 54 w 150"/>
                <a:gd name="T79" fmla="*/ 53 h 96"/>
                <a:gd name="T80" fmla="*/ 56 w 150"/>
                <a:gd name="T81" fmla="*/ 59 h 96"/>
                <a:gd name="T82" fmla="*/ 58 w 150"/>
                <a:gd name="T83" fmla="*/ 65 h 96"/>
                <a:gd name="T84" fmla="*/ 60 w 150"/>
                <a:gd name="T85" fmla="*/ 72 h 96"/>
                <a:gd name="T86" fmla="*/ 68 w 150"/>
                <a:gd name="T87" fmla="*/ 77 h 96"/>
                <a:gd name="T88" fmla="*/ 89 w 150"/>
                <a:gd name="T89" fmla="*/ 86 h 96"/>
                <a:gd name="T90" fmla="*/ 113 w 150"/>
                <a:gd name="T91" fmla="*/ 88 h 96"/>
                <a:gd name="T92" fmla="*/ 126 w 150"/>
                <a:gd name="T93" fmla="*/ 8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50" h="96">
                  <a:moveTo>
                    <a:pt x="126" y="89"/>
                  </a:moveTo>
                  <a:cubicBezTo>
                    <a:pt x="127" y="89"/>
                    <a:pt x="134" y="90"/>
                    <a:pt x="132" y="88"/>
                  </a:cubicBezTo>
                  <a:cubicBezTo>
                    <a:pt x="131" y="86"/>
                    <a:pt x="129" y="85"/>
                    <a:pt x="128" y="83"/>
                  </a:cubicBezTo>
                  <a:cubicBezTo>
                    <a:pt x="128" y="83"/>
                    <a:pt x="129" y="80"/>
                    <a:pt x="130" y="80"/>
                  </a:cubicBezTo>
                  <a:cubicBezTo>
                    <a:pt x="131" y="79"/>
                    <a:pt x="136" y="80"/>
                    <a:pt x="138" y="80"/>
                  </a:cubicBezTo>
                  <a:cubicBezTo>
                    <a:pt x="141" y="80"/>
                    <a:pt x="140" y="75"/>
                    <a:pt x="144" y="78"/>
                  </a:cubicBezTo>
                  <a:cubicBezTo>
                    <a:pt x="145" y="76"/>
                    <a:pt x="146" y="75"/>
                    <a:pt x="146" y="73"/>
                  </a:cubicBezTo>
                  <a:cubicBezTo>
                    <a:pt x="146" y="71"/>
                    <a:pt x="145" y="69"/>
                    <a:pt x="146" y="68"/>
                  </a:cubicBezTo>
                  <a:cubicBezTo>
                    <a:pt x="147" y="66"/>
                    <a:pt x="150" y="64"/>
                    <a:pt x="150" y="63"/>
                  </a:cubicBezTo>
                  <a:cubicBezTo>
                    <a:pt x="149" y="61"/>
                    <a:pt x="148" y="61"/>
                    <a:pt x="146" y="61"/>
                  </a:cubicBezTo>
                  <a:cubicBezTo>
                    <a:pt x="143" y="61"/>
                    <a:pt x="139" y="61"/>
                    <a:pt x="136" y="62"/>
                  </a:cubicBezTo>
                  <a:cubicBezTo>
                    <a:pt x="134" y="62"/>
                    <a:pt x="133" y="63"/>
                    <a:pt x="132" y="64"/>
                  </a:cubicBezTo>
                  <a:cubicBezTo>
                    <a:pt x="131" y="66"/>
                    <a:pt x="132" y="68"/>
                    <a:pt x="131" y="70"/>
                  </a:cubicBezTo>
                  <a:cubicBezTo>
                    <a:pt x="131" y="71"/>
                    <a:pt x="126" y="76"/>
                    <a:pt x="126" y="76"/>
                  </a:cubicBezTo>
                  <a:cubicBezTo>
                    <a:pt x="122" y="75"/>
                    <a:pt x="118" y="76"/>
                    <a:pt x="114" y="78"/>
                  </a:cubicBezTo>
                  <a:cubicBezTo>
                    <a:pt x="112" y="78"/>
                    <a:pt x="111" y="77"/>
                    <a:pt x="110" y="76"/>
                  </a:cubicBezTo>
                  <a:cubicBezTo>
                    <a:pt x="109" y="75"/>
                    <a:pt x="107" y="75"/>
                    <a:pt x="105" y="74"/>
                  </a:cubicBezTo>
                  <a:cubicBezTo>
                    <a:pt x="103" y="74"/>
                    <a:pt x="103" y="71"/>
                    <a:pt x="102" y="69"/>
                  </a:cubicBezTo>
                  <a:cubicBezTo>
                    <a:pt x="101" y="67"/>
                    <a:pt x="99" y="66"/>
                    <a:pt x="98" y="64"/>
                  </a:cubicBezTo>
                  <a:cubicBezTo>
                    <a:pt x="97" y="60"/>
                    <a:pt x="95" y="55"/>
                    <a:pt x="96" y="51"/>
                  </a:cubicBezTo>
                  <a:cubicBezTo>
                    <a:pt x="96" y="48"/>
                    <a:pt x="95" y="44"/>
                    <a:pt x="97" y="41"/>
                  </a:cubicBezTo>
                  <a:cubicBezTo>
                    <a:pt x="98" y="40"/>
                    <a:pt x="98" y="39"/>
                    <a:pt x="98" y="38"/>
                  </a:cubicBezTo>
                  <a:cubicBezTo>
                    <a:pt x="99" y="36"/>
                    <a:pt x="97" y="37"/>
                    <a:pt x="96" y="36"/>
                  </a:cubicBezTo>
                  <a:cubicBezTo>
                    <a:pt x="94" y="36"/>
                    <a:pt x="92" y="35"/>
                    <a:pt x="90" y="35"/>
                  </a:cubicBezTo>
                  <a:cubicBezTo>
                    <a:pt x="89" y="34"/>
                    <a:pt x="87" y="32"/>
                    <a:pt x="87" y="30"/>
                  </a:cubicBezTo>
                  <a:cubicBezTo>
                    <a:pt x="87" y="27"/>
                    <a:pt x="84" y="26"/>
                    <a:pt x="82" y="24"/>
                  </a:cubicBezTo>
                  <a:cubicBezTo>
                    <a:pt x="81" y="22"/>
                    <a:pt x="81" y="20"/>
                    <a:pt x="80" y="18"/>
                  </a:cubicBezTo>
                  <a:cubicBezTo>
                    <a:pt x="79" y="17"/>
                    <a:pt x="77" y="17"/>
                    <a:pt x="75" y="17"/>
                  </a:cubicBezTo>
                  <a:cubicBezTo>
                    <a:pt x="74" y="16"/>
                    <a:pt x="72" y="16"/>
                    <a:pt x="71" y="17"/>
                  </a:cubicBezTo>
                  <a:cubicBezTo>
                    <a:pt x="71" y="18"/>
                    <a:pt x="70" y="20"/>
                    <a:pt x="68" y="20"/>
                  </a:cubicBezTo>
                  <a:cubicBezTo>
                    <a:pt x="66" y="20"/>
                    <a:pt x="63" y="18"/>
                    <a:pt x="62" y="16"/>
                  </a:cubicBezTo>
                  <a:cubicBezTo>
                    <a:pt x="61" y="13"/>
                    <a:pt x="61" y="12"/>
                    <a:pt x="59" y="10"/>
                  </a:cubicBezTo>
                  <a:cubicBezTo>
                    <a:pt x="57" y="9"/>
                    <a:pt x="54" y="6"/>
                    <a:pt x="52" y="6"/>
                  </a:cubicBezTo>
                  <a:cubicBezTo>
                    <a:pt x="51" y="5"/>
                    <a:pt x="45" y="5"/>
                    <a:pt x="45" y="6"/>
                  </a:cubicBezTo>
                  <a:cubicBezTo>
                    <a:pt x="43" y="9"/>
                    <a:pt x="42" y="8"/>
                    <a:pt x="39" y="8"/>
                  </a:cubicBezTo>
                  <a:cubicBezTo>
                    <a:pt x="35" y="8"/>
                    <a:pt x="32" y="8"/>
                    <a:pt x="29" y="8"/>
                  </a:cubicBezTo>
                  <a:cubicBezTo>
                    <a:pt x="28" y="8"/>
                    <a:pt x="25" y="6"/>
                    <a:pt x="23" y="5"/>
                  </a:cubicBezTo>
                  <a:cubicBezTo>
                    <a:pt x="20" y="4"/>
                    <a:pt x="17" y="3"/>
                    <a:pt x="13" y="1"/>
                  </a:cubicBezTo>
                  <a:cubicBezTo>
                    <a:pt x="9" y="0"/>
                    <a:pt x="4" y="1"/>
                    <a:pt x="0" y="2"/>
                  </a:cubicBezTo>
                  <a:cubicBezTo>
                    <a:pt x="1" y="7"/>
                    <a:pt x="5" y="11"/>
                    <a:pt x="7" y="16"/>
                  </a:cubicBezTo>
                  <a:cubicBezTo>
                    <a:pt x="8" y="18"/>
                    <a:pt x="11" y="20"/>
                    <a:pt x="13" y="21"/>
                  </a:cubicBezTo>
                  <a:cubicBezTo>
                    <a:pt x="14" y="23"/>
                    <a:pt x="16" y="26"/>
                    <a:pt x="15" y="28"/>
                  </a:cubicBezTo>
                  <a:cubicBezTo>
                    <a:pt x="15" y="28"/>
                    <a:pt x="8" y="26"/>
                    <a:pt x="12" y="29"/>
                  </a:cubicBezTo>
                  <a:cubicBezTo>
                    <a:pt x="13" y="30"/>
                    <a:pt x="14" y="31"/>
                    <a:pt x="15" y="32"/>
                  </a:cubicBezTo>
                  <a:cubicBezTo>
                    <a:pt x="17" y="32"/>
                    <a:pt x="18" y="32"/>
                    <a:pt x="19" y="33"/>
                  </a:cubicBezTo>
                  <a:cubicBezTo>
                    <a:pt x="21" y="34"/>
                    <a:pt x="23" y="36"/>
                    <a:pt x="25" y="38"/>
                  </a:cubicBezTo>
                  <a:cubicBezTo>
                    <a:pt x="26" y="39"/>
                    <a:pt x="25" y="41"/>
                    <a:pt x="24" y="42"/>
                  </a:cubicBezTo>
                  <a:cubicBezTo>
                    <a:pt x="23" y="43"/>
                    <a:pt x="25" y="44"/>
                    <a:pt x="26" y="44"/>
                  </a:cubicBezTo>
                  <a:cubicBezTo>
                    <a:pt x="29" y="46"/>
                    <a:pt x="31" y="48"/>
                    <a:pt x="33" y="50"/>
                  </a:cubicBezTo>
                  <a:cubicBezTo>
                    <a:pt x="34" y="51"/>
                    <a:pt x="35" y="53"/>
                    <a:pt x="36" y="53"/>
                  </a:cubicBezTo>
                  <a:cubicBezTo>
                    <a:pt x="37" y="53"/>
                    <a:pt x="38" y="51"/>
                    <a:pt x="37" y="50"/>
                  </a:cubicBezTo>
                  <a:cubicBezTo>
                    <a:pt x="37" y="49"/>
                    <a:pt x="36" y="48"/>
                    <a:pt x="36" y="47"/>
                  </a:cubicBezTo>
                  <a:cubicBezTo>
                    <a:pt x="35" y="46"/>
                    <a:pt x="33" y="47"/>
                    <a:pt x="32" y="46"/>
                  </a:cubicBezTo>
                  <a:cubicBezTo>
                    <a:pt x="30" y="44"/>
                    <a:pt x="32" y="44"/>
                    <a:pt x="32" y="42"/>
                  </a:cubicBezTo>
                  <a:cubicBezTo>
                    <a:pt x="32" y="42"/>
                    <a:pt x="30" y="40"/>
                    <a:pt x="30" y="39"/>
                  </a:cubicBezTo>
                  <a:cubicBezTo>
                    <a:pt x="28" y="37"/>
                    <a:pt x="28" y="34"/>
                    <a:pt x="26" y="32"/>
                  </a:cubicBezTo>
                  <a:cubicBezTo>
                    <a:pt x="24" y="31"/>
                    <a:pt x="22" y="29"/>
                    <a:pt x="21" y="27"/>
                  </a:cubicBezTo>
                  <a:cubicBezTo>
                    <a:pt x="21" y="26"/>
                    <a:pt x="21" y="24"/>
                    <a:pt x="20" y="23"/>
                  </a:cubicBezTo>
                  <a:cubicBezTo>
                    <a:pt x="19" y="22"/>
                    <a:pt x="18" y="21"/>
                    <a:pt x="17" y="20"/>
                  </a:cubicBezTo>
                  <a:cubicBezTo>
                    <a:pt x="16" y="18"/>
                    <a:pt x="15" y="17"/>
                    <a:pt x="13" y="16"/>
                  </a:cubicBezTo>
                  <a:cubicBezTo>
                    <a:pt x="12" y="15"/>
                    <a:pt x="12" y="13"/>
                    <a:pt x="12" y="12"/>
                  </a:cubicBezTo>
                  <a:cubicBezTo>
                    <a:pt x="12" y="11"/>
                    <a:pt x="10" y="6"/>
                    <a:pt x="11" y="5"/>
                  </a:cubicBezTo>
                  <a:cubicBezTo>
                    <a:pt x="12" y="4"/>
                    <a:pt x="13" y="7"/>
                    <a:pt x="14" y="7"/>
                  </a:cubicBezTo>
                  <a:cubicBezTo>
                    <a:pt x="15" y="7"/>
                    <a:pt x="15" y="7"/>
                    <a:pt x="15" y="7"/>
                  </a:cubicBezTo>
                  <a:cubicBezTo>
                    <a:pt x="17" y="6"/>
                    <a:pt x="17" y="7"/>
                    <a:pt x="18" y="8"/>
                  </a:cubicBezTo>
                  <a:cubicBezTo>
                    <a:pt x="19" y="8"/>
                    <a:pt x="20" y="8"/>
                    <a:pt x="20" y="9"/>
                  </a:cubicBezTo>
                  <a:cubicBezTo>
                    <a:pt x="20" y="11"/>
                    <a:pt x="21" y="13"/>
                    <a:pt x="22" y="15"/>
                  </a:cubicBezTo>
                  <a:cubicBezTo>
                    <a:pt x="22" y="16"/>
                    <a:pt x="23" y="18"/>
                    <a:pt x="23" y="19"/>
                  </a:cubicBezTo>
                  <a:cubicBezTo>
                    <a:pt x="23" y="20"/>
                    <a:pt x="22" y="21"/>
                    <a:pt x="22" y="22"/>
                  </a:cubicBezTo>
                  <a:cubicBezTo>
                    <a:pt x="23" y="22"/>
                    <a:pt x="23" y="20"/>
                    <a:pt x="23" y="20"/>
                  </a:cubicBezTo>
                  <a:cubicBezTo>
                    <a:pt x="24" y="19"/>
                    <a:pt x="25" y="22"/>
                    <a:pt x="26" y="22"/>
                  </a:cubicBezTo>
                  <a:cubicBezTo>
                    <a:pt x="27" y="23"/>
                    <a:pt x="32" y="26"/>
                    <a:pt x="32" y="27"/>
                  </a:cubicBezTo>
                  <a:cubicBezTo>
                    <a:pt x="32" y="29"/>
                    <a:pt x="33" y="30"/>
                    <a:pt x="34" y="30"/>
                  </a:cubicBezTo>
                  <a:cubicBezTo>
                    <a:pt x="35" y="31"/>
                    <a:pt x="35" y="32"/>
                    <a:pt x="36" y="33"/>
                  </a:cubicBezTo>
                  <a:cubicBezTo>
                    <a:pt x="37" y="34"/>
                    <a:pt x="38" y="33"/>
                    <a:pt x="38" y="34"/>
                  </a:cubicBezTo>
                  <a:cubicBezTo>
                    <a:pt x="39" y="35"/>
                    <a:pt x="37" y="36"/>
                    <a:pt x="38" y="38"/>
                  </a:cubicBezTo>
                  <a:cubicBezTo>
                    <a:pt x="40" y="39"/>
                    <a:pt x="42" y="40"/>
                    <a:pt x="44" y="42"/>
                  </a:cubicBezTo>
                  <a:cubicBezTo>
                    <a:pt x="45" y="43"/>
                    <a:pt x="45" y="44"/>
                    <a:pt x="46" y="45"/>
                  </a:cubicBezTo>
                  <a:cubicBezTo>
                    <a:pt x="47" y="46"/>
                    <a:pt x="48" y="46"/>
                    <a:pt x="49" y="48"/>
                  </a:cubicBezTo>
                  <a:cubicBezTo>
                    <a:pt x="51" y="49"/>
                    <a:pt x="52" y="51"/>
                    <a:pt x="54" y="53"/>
                  </a:cubicBezTo>
                  <a:cubicBezTo>
                    <a:pt x="55" y="54"/>
                    <a:pt x="56" y="55"/>
                    <a:pt x="57" y="56"/>
                  </a:cubicBezTo>
                  <a:cubicBezTo>
                    <a:pt x="58" y="58"/>
                    <a:pt x="56" y="58"/>
                    <a:pt x="56" y="59"/>
                  </a:cubicBezTo>
                  <a:cubicBezTo>
                    <a:pt x="56" y="60"/>
                    <a:pt x="59" y="59"/>
                    <a:pt x="59" y="61"/>
                  </a:cubicBezTo>
                  <a:cubicBezTo>
                    <a:pt x="58" y="63"/>
                    <a:pt x="57" y="63"/>
                    <a:pt x="58" y="65"/>
                  </a:cubicBezTo>
                  <a:cubicBezTo>
                    <a:pt x="58" y="65"/>
                    <a:pt x="56" y="67"/>
                    <a:pt x="57" y="68"/>
                  </a:cubicBezTo>
                  <a:cubicBezTo>
                    <a:pt x="58" y="69"/>
                    <a:pt x="59" y="71"/>
                    <a:pt x="60" y="72"/>
                  </a:cubicBezTo>
                  <a:cubicBezTo>
                    <a:pt x="61" y="73"/>
                    <a:pt x="62" y="73"/>
                    <a:pt x="63" y="73"/>
                  </a:cubicBezTo>
                  <a:cubicBezTo>
                    <a:pt x="66" y="74"/>
                    <a:pt x="66" y="76"/>
                    <a:pt x="68" y="77"/>
                  </a:cubicBezTo>
                  <a:cubicBezTo>
                    <a:pt x="71" y="79"/>
                    <a:pt x="75" y="79"/>
                    <a:pt x="77" y="81"/>
                  </a:cubicBezTo>
                  <a:cubicBezTo>
                    <a:pt x="81" y="83"/>
                    <a:pt x="85" y="85"/>
                    <a:pt x="89" y="86"/>
                  </a:cubicBezTo>
                  <a:cubicBezTo>
                    <a:pt x="92" y="88"/>
                    <a:pt x="97" y="90"/>
                    <a:pt x="101" y="91"/>
                  </a:cubicBezTo>
                  <a:cubicBezTo>
                    <a:pt x="105" y="91"/>
                    <a:pt x="108" y="87"/>
                    <a:pt x="113" y="88"/>
                  </a:cubicBezTo>
                  <a:cubicBezTo>
                    <a:pt x="117" y="89"/>
                    <a:pt x="120" y="93"/>
                    <a:pt x="123" y="96"/>
                  </a:cubicBezTo>
                  <a:cubicBezTo>
                    <a:pt x="123" y="95"/>
                    <a:pt x="124" y="90"/>
                    <a:pt x="126" y="89"/>
                  </a:cubicBezTo>
                  <a:cubicBezTo>
                    <a:pt x="127" y="89"/>
                    <a:pt x="125" y="89"/>
                    <a:pt x="126" y="89"/>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75" name="Freeform 636">
              <a:extLst>
                <a:ext uri="{FF2B5EF4-FFF2-40B4-BE49-F238E27FC236}">
                  <a16:creationId xmlns:a16="http://schemas.microsoft.com/office/drawing/2014/main" xmlns="" id="{32899B38-EC5E-476E-960C-84E8D6E3B751}"/>
                </a:ext>
              </a:extLst>
            </p:cNvPr>
            <p:cNvSpPr>
              <a:spLocks/>
            </p:cNvSpPr>
            <p:nvPr/>
          </p:nvSpPr>
          <p:spPr bwMode="auto">
            <a:xfrm>
              <a:off x="8212257" y="7107808"/>
              <a:ext cx="239931" cy="135605"/>
            </a:xfrm>
            <a:custGeom>
              <a:avLst/>
              <a:gdLst>
                <a:gd name="T0" fmla="*/ 12 w 30"/>
                <a:gd name="T1" fmla="*/ 15 h 16"/>
                <a:gd name="T2" fmla="*/ 13 w 30"/>
                <a:gd name="T3" fmla="*/ 13 h 16"/>
                <a:gd name="T4" fmla="*/ 16 w 30"/>
                <a:gd name="T5" fmla="*/ 11 h 16"/>
                <a:gd name="T6" fmla="*/ 20 w 30"/>
                <a:gd name="T7" fmla="*/ 10 h 16"/>
                <a:gd name="T8" fmla="*/ 24 w 30"/>
                <a:gd name="T9" fmla="*/ 7 h 16"/>
                <a:gd name="T10" fmla="*/ 30 w 30"/>
                <a:gd name="T11" fmla="*/ 5 h 16"/>
                <a:gd name="T12" fmla="*/ 20 w 30"/>
                <a:gd name="T13" fmla="*/ 1 h 16"/>
                <a:gd name="T14" fmla="*/ 14 w 30"/>
                <a:gd name="T15" fmla="*/ 2 h 16"/>
                <a:gd name="T16" fmla="*/ 8 w 30"/>
                <a:gd name="T17" fmla="*/ 1 h 16"/>
                <a:gd name="T18" fmla="*/ 2 w 30"/>
                <a:gd name="T19" fmla="*/ 4 h 16"/>
                <a:gd name="T20" fmla="*/ 1 w 30"/>
                <a:gd name="T21" fmla="*/ 9 h 16"/>
                <a:gd name="T22" fmla="*/ 8 w 30"/>
                <a:gd name="T23" fmla="*/ 14 h 16"/>
                <a:gd name="T24" fmla="*/ 10 w 30"/>
                <a:gd name="T25" fmla="*/ 14 h 16"/>
                <a:gd name="T26" fmla="*/ 9 w 30"/>
                <a:gd name="T27" fmla="*/ 16 h 16"/>
                <a:gd name="T28" fmla="*/ 12 w 30"/>
                <a:gd name="T29" fmla="*/ 1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16">
                  <a:moveTo>
                    <a:pt x="12" y="15"/>
                  </a:moveTo>
                  <a:cubicBezTo>
                    <a:pt x="13" y="15"/>
                    <a:pt x="13" y="14"/>
                    <a:pt x="13" y="13"/>
                  </a:cubicBezTo>
                  <a:cubicBezTo>
                    <a:pt x="13" y="12"/>
                    <a:pt x="15" y="11"/>
                    <a:pt x="16" y="11"/>
                  </a:cubicBezTo>
                  <a:cubicBezTo>
                    <a:pt x="18" y="10"/>
                    <a:pt x="18" y="12"/>
                    <a:pt x="20" y="10"/>
                  </a:cubicBezTo>
                  <a:cubicBezTo>
                    <a:pt x="21" y="9"/>
                    <a:pt x="22" y="6"/>
                    <a:pt x="24" y="7"/>
                  </a:cubicBezTo>
                  <a:cubicBezTo>
                    <a:pt x="27" y="7"/>
                    <a:pt x="27" y="6"/>
                    <a:pt x="30" y="5"/>
                  </a:cubicBezTo>
                  <a:cubicBezTo>
                    <a:pt x="26" y="3"/>
                    <a:pt x="25" y="0"/>
                    <a:pt x="20" y="1"/>
                  </a:cubicBezTo>
                  <a:cubicBezTo>
                    <a:pt x="18" y="1"/>
                    <a:pt x="16" y="2"/>
                    <a:pt x="14" y="2"/>
                  </a:cubicBezTo>
                  <a:cubicBezTo>
                    <a:pt x="12" y="2"/>
                    <a:pt x="10" y="1"/>
                    <a:pt x="8" y="1"/>
                  </a:cubicBezTo>
                  <a:cubicBezTo>
                    <a:pt x="5" y="2"/>
                    <a:pt x="4" y="2"/>
                    <a:pt x="2" y="4"/>
                  </a:cubicBezTo>
                  <a:cubicBezTo>
                    <a:pt x="2" y="5"/>
                    <a:pt x="0" y="7"/>
                    <a:pt x="1" y="9"/>
                  </a:cubicBezTo>
                  <a:cubicBezTo>
                    <a:pt x="4" y="11"/>
                    <a:pt x="8" y="9"/>
                    <a:pt x="8" y="14"/>
                  </a:cubicBezTo>
                  <a:cubicBezTo>
                    <a:pt x="8" y="14"/>
                    <a:pt x="10" y="14"/>
                    <a:pt x="10" y="14"/>
                  </a:cubicBezTo>
                  <a:cubicBezTo>
                    <a:pt x="10" y="14"/>
                    <a:pt x="9" y="16"/>
                    <a:pt x="9" y="16"/>
                  </a:cubicBezTo>
                  <a:cubicBezTo>
                    <a:pt x="10" y="16"/>
                    <a:pt x="12" y="16"/>
                    <a:pt x="12" y="15"/>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76" name="Freeform 637">
              <a:extLst>
                <a:ext uri="{FF2B5EF4-FFF2-40B4-BE49-F238E27FC236}">
                  <a16:creationId xmlns:a16="http://schemas.microsoft.com/office/drawing/2014/main" xmlns="" id="{280E8023-9CF5-47D7-9617-8882A28A8D5E}"/>
                </a:ext>
              </a:extLst>
            </p:cNvPr>
            <p:cNvSpPr>
              <a:spLocks/>
            </p:cNvSpPr>
            <p:nvPr/>
          </p:nvSpPr>
          <p:spPr bwMode="auto">
            <a:xfrm>
              <a:off x="8212257" y="6995284"/>
              <a:ext cx="57256" cy="126948"/>
            </a:xfrm>
            <a:custGeom>
              <a:avLst/>
              <a:gdLst>
                <a:gd name="T0" fmla="*/ 5 w 7"/>
                <a:gd name="T1" fmla="*/ 1 h 15"/>
                <a:gd name="T2" fmla="*/ 2 w 7"/>
                <a:gd name="T3" fmla="*/ 4 h 15"/>
                <a:gd name="T4" fmla="*/ 1 w 7"/>
                <a:gd name="T5" fmla="*/ 6 h 15"/>
                <a:gd name="T6" fmla="*/ 2 w 7"/>
                <a:gd name="T7" fmla="*/ 14 h 15"/>
                <a:gd name="T8" fmla="*/ 6 w 7"/>
                <a:gd name="T9" fmla="*/ 8 h 15"/>
                <a:gd name="T10" fmla="*/ 7 w 7"/>
                <a:gd name="T11" fmla="*/ 2 h 15"/>
                <a:gd name="T12" fmla="*/ 5 w 7"/>
                <a:gd name="T13" fmla="*/ 1 h 15"/>
                <a:gd name="T14" fmla="*/ 5 w 7"/>
                <a:gd name="T15" fmla="*/ 1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5">
                  <a:moveTo>
                    <a:pt x="5" y="1"/>
                  </a:moveTo>
                  <a:cubicBezTo>
                    <a:pt x="4" y="0"/>
                    <a:pt x="2" y="3"/>
                    <a:pt x="2" y="4"/>
                  </a:cubicBezTo>
                  <a:cubicBezTo>
                    <a:pt x="1" y="5"/>
                    <a:pt x="1" y="4"/>
                    <a:pt x="1" y="6"/>
                  </a:cubicBezTo>
                  <a:cubicBezTo>
                    <a:pt x="1" y="7"/>
                    <a:pt x="0" y="15"/>
                    <a:pt x="2" y="14"/>
                  </a:cubicBezTo>
                  <a:cubicBezTo>
                    <a:pt x="2" y="13"/>
                    <a:pt x="5" y="10"/>
                    <a:pt x="6" y="8"/>
                  </a:cubicBezTo>
                  <a:cubicBezTo>
                    <a:pt x="6" y="5"/>
                    <a:pt x="6" y="4"/>
                    <a:pt x="7" y="2"/>
                  </a:cubicBezTo>
                  <a:cubicBezTo>
                    <a:pt x="7" y="1"/>
                    <a:pt x="6" y="1"/>
                    <a:pt x="5" y="1"/>
                  </a:cubicBezTo>
                  <a:cubicBezTo>
                    <a:pt x="4" y="0"/>
                    <a:pt x="6" y="1"/>
                    <a:pt x="5"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77" name="Freeform 638">
              <a:extLst>
                <a:ext uri="{FF2B5EF4-FFF2-40B4-BE49-F238E27FC236}">
                  <a16:creationId xmlns:a16="http://schemas.microsoft.com/office/drawing/2014/main" xmlns="" id="{1E75C5FF-C12A-429A-8E39-6C3E17974978}"/>
                </a:ext>
              </a:extLst>
            </p:cNvPr>
            <p:cNvSpPr>
              <a:spLocks/>
            </p:cNvSpPr>
            <p:nvPr/>
          </p:nvSpPr>
          <p:spPr bwMode="auto">
            <a:xfrm>
              <a:off x="8812079" y="6920266"/>
              <a:ext cx="103605" cy="92325"/>
            </a:xfrm>
            <a:custGeom>
              <a:avLst/>
              <a:gdLst>
                <a:gd name="T0" fmla="*/ 12 w 13"/>
                <a:gd name="T1" fmla="*/ 3 h 11"/>
                <a:gd name="T2" fmla="*/ 6 w 13"/>
                <a:gd name="T3" fmla="*/ 1 h 11"/>
                <a:gd name="T4" fmla="*/ 7 w 13"/>
                <a:gd name="T5" fmla="*/ 5 h 11"/>
                <a:gd name="T6" fmla="*/ 9 w 13"/>
                <a:gd name="T7" fmla="*/ 9 h 11"/>
                <a:gd name="T8" fmla="*/ 6 w 13"/>
                <a:gd name="T9" fmla="*/ 10 h 11"/>
                <a:gd name="T10" fmla="*/ 5 w 13"/>
                <a:gd name="T11" fmla="*/ 8 h 11"/>
                <a:gd name="T12" fmla="*/ 0 w 13"/>
                <a:gd name="T13" fmla="*/ 9 h 11"/>
                <a:gd name="T14" fmla="*/ 3 w 13"/>
                <a:gd name="T15" fmla="*/ 11 h 11"/>
                <a:gd name="T16" fmla="*/ 13 w 13"/>
                <a:gd name="T17" fmla="*/ 11 h 11"/>
                <a:gd name="T18" fmla="*/ 12 w 13"/>
                <a:gd name="T19" fmla="*/ 3 h 11"/>
                <a:gd name="T20" fmla="*/ 12 w 13"/>
                <a:gd name="T21" fmla="*/ 3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11">
                  <a:moveTo>
                    <a:pt x="12" y="3"/>
                  </a:moveTo>
                  <a:cubicBezTo>
                    <a:pt x="10" y="3"/>
                    <a:pt x="8" y="0"/>
                    <a:pt x="6" y="1"/>
                  </a:cubicBezTo>
                  <a:cubicBezTo>
                    <a:pt x="3" y="2"/>
                    <a:pt x="7" y="3"/>
                    <a:pt x="7" y="5"/>
                  </a:cubicBezTo>
                  <a:cubicBezTo>
                    <a:pt x="8" y="6"/>
                    <a:pt x="10" y="8"/>
                    <a:pt x="9" y="9"/>
                  </a:cubicBezTo>
                  <a:cubicBezTo>
                    <a:pt x="8" y="10"/>
                    <a:pt x="7" y="10"/>
                    <a:pt x="6" y="10"/>
                  </a:cubicBezTo>
                  <a:cubicBezTo>
                    <a:pt x="4" y="9"/>
                    <a:pt x="6" y="9"/>
                    <a:pt x="5" y="8"/>
                  </a:cubicBezTo>
                  <a:cubicBezTo>
                    <a:pt x="5" y="8"/>
                    <a:pt x="0" y="9"/>
                    <a:pt x="0" y="9"/>
                  </a:cubicBezTo>
                  <a:cubicBezTo>
                    <a:pt x="0" y="11"/>
                    <a:pt x="2" y="11"/>
                    <a:pt x="3" y="11"/>
                  </a:cubicBezTo>
                  <a:cubicBezTo>
                    <a:pt x="6" y="10"/>
                    <a:pt x="9" y="11"/>
                    <a:pt x="13" y="11"/>
                  </a:cubicBezTo>
                  <a:cubicBezTo>
                    <a:pt x="13" y="8"/>
                    <a:pt x="12" y="5"/>
                    <a:pt x="12" y="3"/>
                  </a:cubicBezTo>
                  <a:cubicBezTo>
                    <a:pt x="11" y="3"/>
                    <a:pt x="12" y="5"/>
                    <a:pt x="12" y="3"/>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78" name="Freeform 639">
              <a:extLst>
                <a:ext uri="{FF2B5EF4-FFF2-40B4-BE49-F238E27FC236}">
                  <a16:creationId xmlns:a16="http://schemas.microsoft.com/office/drawing/2014/main" xmlns="" id="{6BCF401D-3324-4F91-AAC3-472FBF1BFEA2}"/>
                </a:ext>
              </a:extLst>
            </p:cNvPr>
            <p:cNvSpPr>
              <a:spLocks/>
            </p:cNvSpPr>
            <p:nvPr/>
          </p:nvSpPr>
          <p:spPr bwMode="auto">
            <a:xfrm>
              <a:off x="8907508" y="6920266"/>
              <a:ext cx="144505" cy="126948"/>
            </a:xfrm>
            <a:custGeom>
              <a:avLst/>
              <a:gdLst>
                <a:gd name="T0" fmla="*/ 14 w 18"/>
                <a:gd name="T1" fmla="*/ 7 h 15"/>
                <a:gd name="T2" fmla="*/ 8 w 18"/>
                <a:gd name="T3" fmla="*/ 3 h 15"/>
                <a:gd name="T4" fmla="*/ 1 w 18"/>
                <a:gd name="T5" fmla="*/ 1 h 15"/>
                <a:gd name="T6" fmla="*/ 0 w 18"/>
                <a:gd name="T7" fmla="*/ 3 h 15"/>
                <a:gd name="T8" fmla="*/ 1 w 18"/>
                <a:gd name="T9" fmla="*/ 10 h 15"/>
                <a:gd name="T10" fmla="*/ 2 w 18"/>
                <a:gd name="T11" fmla="*/ 12 h 15"/>
                <a:gd name="T12" fmla="*/ 4 w 18"/>
                <a:gd name="T13" fmla="*/ 10 h 15"/>
                <a:gd name="T14" fmla="*/ 13 w 18"/>
                <a:gd name="T15" fmla="*/ 10 h 15"/>
                <a:gd name="T16" fmla="*/ 17 w 18"/>
                <a:gd name="T17" fmla="*/ 10 h 15"/>
                <a:gd name="T18" fmla="*/ 14 w 18"/>
                <a:gd name="T19" fmla="*/ 7 h 15"/>
                <a:gd name="T20" fmla="*/ 14 w 18"/>
                <a:gd name="T21"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15">
                  <a:moveTo>
                    <a:pt x="14" y="7"/>
                  </a:moveTo>
                  <a:cubicBezTo>
                    <a:pt x="12" y="6"/>
                    <a:pt x="10" y="4"/>
                    <a:pt x="8" y="3"/>
                  </a:cubicBezTo>
                  <a:cubicBezTo>
                    <a:pt x="7" y="2"/>
                    <a:pt x="2" y="0"/>
                    <a:pt x="1" y="1"/>
                  </a:cubicBezTo>
                  <a:cubicBezTo>
                    <a:pt x="1" y="1"/>
                    <a:pt x="3" y="3"/>
                    <a:pt x="0" y="3"/>
                  </a:cubicBezTo>
                  <a:cubicBezTo>
                    <a:pt x="0" y="5"/>
                    <a:pt x="1" y="7"/>
                    <a:pt x="1" y="10"/>
                  </a:cubicBezTo>
                  <a:cubicBezTo>
                    <a:pt x="1" y="11"/>
                    <a:pt x="1" y="11"/>
                    <a:pt x="2" y="12"/>
                  </a:cubicBezTo>
                  <a:cubicBezTo>
                    <a:pt x="3" y="15"/>
                    <a:pt x="3" y="11"/>
                    <a:pt x="4" y="10"/>
                  </a:cubicBezTo>
                  <a:cubicBezTo>
                    <a:pt x="6" y="8"/>
                    <a:pt x="11" y="10"/>
                    <a:pt x="13" y="10"/>
                  </a:cubicBezTo>
                  <a:cubicBezTo>
                    <a:pt x="15" y="10"/>
                    <a:pt x="15" y="11"/>
                    <a:pt x="17" y="10"/>
                  </a:cubicBezTo>
                  <a:cubicBezTo>
                    <a:pt x="18" y="8"/>
                    <a:pt x="17" y="7"/>
                    <a:pt x="14" y="7"/>
                  </a:cubicBezTo>
                  <a:cubicBezTo>
                    <a:pt x="12" y="7"/>
                    <a:pt x="16" y="7"/>
                    <a:pt x="14" y="7"/>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79" name="Freeform 640">
              <a:extLst>
                <a:ext uri="{FF2B5EF4-FFF2-40B4-BE49-F238E27FC236}">
                  <a16:creationId xmlns:a16="http://schemas.microsoft.com/office/drawing/2014/main" xmlns="" id="{94CE8A30-057A-4DE3-9F2C-391711B64AAF}"/>
                </a:ext>
              </a:extLst>
            </p:cNvPr>
            <p:cNvSpPr>
              <a:spLocks/>
            </p:cNvSpPr>
            <p:nvPr/>
          </p:nvSpPr>
          <p:spPr bwMode="auto">
            <a:xfrm>
              <a:off x="5054994" y="4098530"/>
              <a:ext cx="1551368" cy="1102150"/>
            </a:xfrm>
            <a:custGeom>
              <a:avLst/>
              <a:gdLst>
                <a:gd name="T0" fmla="*/ 184 w 194"/>
                <a:gd name="T1" fmla="*/ 118 h 130"/>
                <a:gd name="T2" fmla="*/ 161 w 194"/>
                <a:gd name="T3" fmla="*/ 97 h 130"/>
                <a:gd name="T4" fmla="*/ 143 w 194"/>
                <a:gd name="T5" fmla="*/ 92 h 130"/>
                <a:gd name="T6" fmla="*/ 138 w 194"/>
                <a:gd name="T7" fmla="*/ 76 h 130"/>
                <a:gd name="T8" fmla="*/ 135 w 194"/>
                <a:gd name="T9" fmla="*/ 14 h 130"/>
                <a:gd name="T10" fmla="*/ 84 w 194"/>
                <a:gd name="T11" fmla="*/ 8 h 130"/>
                <a:gd name="T12" fmla="*/ 71 w 194"/>
                <a:gd name="T13" fmla="*/ 5 h 130"/>
                <a:gd name="T14" fmla="*/ 62 w 194"/>
                <a:gd name="T15" fmla="*/ 1 h 130"/>
                <a:gd name="T16" fmla="*/ 43 w 194"/>
                <a:gd name="T17" fmla="*/ 8 h 130"/>
                <a:gd name="T18" fmla="*/ 32 w 194"/>
                <a:gd name="T19" fmla="*/ 11 h 130"/>
                <a:gd name="T20" fmla="*/ 12 w 194"/>
                <a:gd name="T21" fmla="*/ 23 h 130"/>
                <a:gd name="T22" fmla="*/ 26 w 194"/>
                <a:gd name="T23" fmla="*/ 38 h 130"/>
                <a:gd name="T24" fmla="*/ 33 w 194"/>
                <a:gd name="T25" fmla="*/ 42 h 130"/>
                <a:gd name="T26" fmla="*/ 38 w 194"/>
                <a:gd name="T27" fmla="*/ 45 h 130"/>
                <a:gd name="T28" fmla="*/ 24 w 194"/>
                <a:gd name="T29" fmla="*/ 42 h 130"/>
                <a:gd name="T30" fmla="*/ 9 w 194"/>
                <a:gd name="T31" fmla="*/ 46 h 130"/>
                <a:gd name="T32" fmla="*/ 12 w 194"/>
                <a:gd name="T33" fmla="*/ 58 h 130"/>
                <a:gd name="T34" fmla="*/ 32 w 194"/>
                <a:gd name="T35" fmla="*/ 58 h 130"/>
                <a:gd name="T36" fmla="*/ 38 w 194"/>
                <a:gd name="T37" fmla="*/ 61 h 130"/>
                <a:gd name="T38" fmla="*/ 21 w 194"/>
                <a:gd name="T39" fmla="*/ 71 h 130"/>
                <a:gd name="T40" fmla="*/ 15 w 194"/>
                <a:gd name="T41" fmla="*/ 78 h 130"/>
                <a:gd name="T42" fmla="*/ 17 w 194"/>
                <a:gd name="T43" fmla="*/ 84 h 130"/>
                <a:gd name="T44" fmla="*/ 26 w 194"/>
                <a:gd name="T45" fmla="*/ 89 h 130"/>
                <a:gd name="T46" fmla="*/ 22 w 194"/>
                <a:gd name="T47" fmla="*/ 94 h 130"/>
                <a:gd name="T48" fmla="*/ 31 w 194"/>
                <a:gd name="T49" fmla="*/ 93 h 130"/>
                <a:gd name="T50" fmla="*/ 38 w 194"/>
                <a:gd name="T51" fmla="*/ 102 h 130"/>
                <a:gd name="T52" fmla="*/ 48 w 194"/>
                <a:gd name="T53" fmla="*/ 105 h 130"/>
                <a:gd name="T54" fmla="*/ 54 w 194"/>
                <a:gd name="T55" fmla="*/ 103 h 130"/>
                <a:gd name="T56" fmla="*/ 55 w 194"/>
                <a:gd name="T57" fmla="*/ 106 h 130"/>
                <a:gd name="T58" fmla="*/ 51 w 194"/>
                <a:gd name="T59" fmla="*/ 114 h 130"/>
                <a:gd name="T60" fmla="*/ 41 w 194"/>
                <a:gd name="T61" fmla="*/ 124 h 130"/>
                <a:gd name="T62" fmla="*/ 36 w 194"/>
                <a:gd name="T63" fmla="*/ 126 h 130"/>
                <a:gd name="T64" fmla="*/ 43 w 194"/>
                <a:gd name="T65" fmla="*/ 125 h 130"/>
                <a:gd name="T66" fmla="*/ 54 w 194"/>
                <a:gd name="T67" fmla="*/ 118 h 130"/>
                <a:gd name="T68" fmla="*/ 72 w 194"/>
                <a:gd name="T69" fmla="*/ 107 h 130"/>
                <a:gd name="T70" fmla="*/ 77 w 194"/>
                <a:gd name="T71" fmla="*/ 91 h 130"/>
                <a:gd name="T72" fmla="*/ 94 w 194"/>
                <a:gd name="T73" fmla="*/ 86 h 130"/>
                <a:gd name="T74" fmla="*/ 87 w 194"/>
                <a:gd name="T75" fmla="*/ 97 h 130"/>
                <a:gd name="T76" fmla="*/ 101 w 194"/>
                <a:gd name="T77" fmla="*/ 88 h 130"/>
                <a:gd name="T78" fmla="*/ 119 w 194"/>
                <a:gd name="T79" fmla="*/ 92 h 130"/>
                <a:gd name="T80" fmla="*/ 136 w 194"/>
                <a:gd name="T81" fmla="*/ 95 h 130"/>
                <a:gd name="T82" fmla="*/ 145 w 194"/>
                <a:gd name="T83" fmla="*/ 98 h 130"/>
                <a:gd name="T84" fmla="*/ 160 w 194"/>
                <a:gd name="T85" fmla="*/ 102 h 130"/>
                <a:gd name="T86" fmla="*/ 169 w 194"/>
                <a:gd name="T87" fmla="*/ 104 h 130"/>
                <a:gd name="T88" fmla="*/ 176 w 194"/>
                <a:gd name="T89" fmla="*/ 111 h 130"/>
                <a:gd name="T90" fmla="*/ 184 w 194"/>
                <a:gd name="T91" fmla="*/ 121 h 130"/>
                <a:gd name="T92" fmla="*/ 186 w 194"/>
                <a:gd name="T93" fmla="*/ 125 h 130"/>
                <a:gd name="T94" fmla="*/ 194 w 194"/>
                <a:gd name="T95" fmla="*/ 126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4" h="130">
                  <a:moveTo>
                    <a:pt x="194" y="126"/>
                  </a:moveTo>
                  <a:cubicBezTo>
                    <a:pt x="193" y="125"/>
                    <a:pt x="191" y="125"/>
                    <a:pt x="193" y="123"/>
                  </a:cubicBezTo>
                  <a:cubicBezTo>
                    <a:pt x="193" y="122"/>
                    <a:pt x="192" y="122"/>
                    <a:pt x="191" y="122"/>
                  </a:cubicBezTo>
                  <a:cubicBezTo>
                    <a:pt x="189" y="120"/>
                    <a:pt x="185" y="119"/>
                    <a:pt x="184" y="118"/>
                  </a:cubicBezTo>
                  <a:cubicBezTo>
                    <a:pt x="180" y="113"/>
                    <a:pt x="178" y="107"/>
                    <a:pt x="174" y="103"/>
                  </a:cubicBezTo>
                  <a:cubicBezTo>
                    <a:pt x="172" y="102"/>
                    <a:pt x="170" y="100"/>
                    <a:pt x="169" y="99"/>
                  </a:cubicBezTo>
                  <a:cubicBezTo>
                    <a:pt x="167" y="98"/>
                    <a:pt x="167" y="95"/>
                    <a:pt x="165" y="95"/>
                  </a:cubicBezTo>
                  <a:cubicBezTo>
                    <a:pt x="164" y="95"/>
                    <a:pt x="161" y="97"/>
                    <a:pt x="161" y="97"/>
                  </a:cubicBezTo>
                  <a:cubicBezTo>
                    <a:pt x="162" y="99"/>
                    <a:pt x="159" y="100"/>
                    <a:pt x="158" y="100"/>
                  </a:cubicBezTo>
                  <a:cubicBezTo>
                    <a:pt x="155" y="101"/>
                    <a:pt x="152" y="97"/>
                    <a:pt x="150" y="95"/>
                  </a:cubicBezTo>
                  <a:cubicBezTo>
                    <a:pt x="149" y="94"/>
                    <a:pt x="148" y="94"/>
                    <a:pt x="147" y="92"/>
                  </a:cubicBezTo>
                  <a:cubicBezTo>
                    <a:pt x="146" y="90"/>
                    <a:pt x="144" y="91"/>
                    <a:pt x="143" y="92"/>
                  </a:cubicBezTo>
                  <a:cubicBezTo>
                    <a:pt x="141" y="92"/>
                    <a:pt x="141" y="91"/>
                    <a:pt x="139" y="92"/>
                  </a:cubicBezTo>
                  <a:cubicBezTo>
                    <a:pt x="139" y="92"/>
                    <a:pt x="138" y="92"/>
                    <a:pt x="138" y="91"/>
                  </a:cubicBezTo>
                  <a:cubicBezTo>
                    <a:pt x="138" y="90"/>
                    <a:pt x="138" y="90"/>
                    <a:pt x="138" y="89"/>
                  </a:cubicBezTo>
                  <a:cubicBezTo>
                    <a:pt x="138" y="85"/>
                    <a:pt x="138" y="80"/>
                    <a:pt x="138" y="76"/>
                  </a:cubicBezTo>
                  <a:cubicBezTo>
                    <a:pt x="138" y="64"/>
                    <a:pt x="138" y="51"/>
                    <a:pt x="138" y="38"/>
                  </a:cubicBezTo>
                  <a:cubicBezTo>
                    <a:pt x="138" y="33"/>
                    <a:pt x="138" y="27"/>
                    <a:pt x="138" y="21"/>
                  </a:cubicBezTo>
                  <a:cubicBezTo>
                    <a:pt x="138" y="20"/>
                    <a:pt x="138" y="18"/>
                    <a:pt x="138" y="16"/>
                  </a:cubicBezTo>
                  <a:cubicBezTo>
                    <a:pt x="138" y="15"/>
                    <a:pt x="137" y="15"/>
                    <a:pt x="135" y="14"/>
                  </a:cubicBezTo>
                  <a:cubicBezTo>
                    <a:pt x="130" y="12"/>
                    <a:pt x="127" y="12"/>
                    <a:pt x="122" y="12"/>
                  </a:cubicBezTo>
                  <a:cubicBezTo>
                    <a:pt x="117" y="12"/>
                    <a:pt x="113" y="11"/>
                    <a:pt x="108" y="10"/>
                  </a:cubicBezTo>
                  <a:cubicBezTo>
                    <a:pt x="102" y="10"/>
                    <a:pt x="97" y="8"/>
                    <a:pt x="92" y="8"/>
                  </a:cubicBezTo>
                  <a:cubicBezTo>
                    <a:pt x="89" y="8"/>
                    <a:pt x="87" y="9"/>
                    <a:pt x="84" y="8"/>
                  </a:cubicBezTo>
                  <a:cubicBezTo>
                    <a:pt x="84" y="8"/>
                    <a:pt x="80" y="7"/>
                    <a:pt x="80" y="7"/>
                  </a:cubicBezTo>
                  <a:cubicBezTo>
                    <a:pt x="80" y="7"/>
                    <a:pt x="81" y="5"/>
                    <a:pt x="81" y="4"/>
                  </a:cubicBezTo>
                  <a:cubicBezTo>
                    <a:pt x="81" y="4"/>
                    <a:pt x="78" y="4"/>
                    <a:pt x="78" y="4"/>
                  </a:cubicBezTo>
                  <a:cubicBezTo>
                    <a:pt x="76" y="4"/>
                    <a:pt x="73" y="5"/>
                    <a:pt x="71" y="5"/>
                  </a:cubicBezTo>
                  <a:cubicBezTo>
                    <a:pt x="69" y="5"/>
                    <a:pt x="70" y="1"/>
                    <a:pt x="67" y="3"/>
                  </a:cubicBezTo>
                  <a:cubicBezTo>
                    <a:pt x="66" y="3"/>
                    <a:pt x="65" y="5"/>
                    <a:pt x="64" y="4"/>
                  </a:cubicBezTo>
                  <a:cubicBezTo>
                    <a:pt x="62" y="4"/>
                    <a:pt x="62" y="3"/>
                    <a:pt x="64" y="2"/>
                  </a:cubicBezTo>
                  <a:cubicBezTo>
                    <a:pt x="66" y="2"/>
                    <a:pt x="63" y="1"/>
                    <a:pt x="62" y="1"/>
                  </a:cubicBezTo>
                  <a:cubicBezTo>
                    <a:pt x="58" y="0"/>
                    <a:pt x="58" y="1"/>
                    <a:pt x="56" y="3"/>
                  </a:cubicBezTo>
                  <a:cubicBezTo>
                    <a:pt x="53" y="6"/>
                    <a:pt x="49" y="4"/>
                    <a:pt x="45" y="5"/>
                  </a:cubicBezTo>
                  <a:cubicBezTo>
                    <a:pt x="41" y="6"/>
                    <a:pt x="45" y="8"/>
                    <a:pt x="45" y="8"/>
                  </a:cubicBezTo>
                  <a:cubicBezTo>
                    <a:pt x="44" y="8"/>
                    <a:pt x="43" y="8"/>
                    <a:pt x="43" y="8"/>
                  </a:cubicBezTo>
                  <a:cubicBezTo>
                    <a:pt x="43" y="8"/>
                    <a:pt x="44" y="10"/>
                    <a:pt x="43" y="10"/>
                  </a:cubicBezTo>
                  <a:cubicBezTo>
                    <a:pt x="42" y="10"/>
                    <a:pt x="42" y="8"/>
                    <a:pt x="42" y="7"/>
                  </a:cubicBezTo>
                  <a:cubicBezTo>
                    <a:pt x="41" y="7"/>
                    <a:pt x="38" y="10"/>
                    <a:pt x="38" y="10"/>
                  </a:cubicBezTo>
                  <a:cubicBezTo>
                    <a:pt x="36" y="11"/>
                    <a:pt x="34" y="9"/>
                    <a:pt x="32" y="11"/>
                  </a:cubicBezTo>
                  <a:cubicBezTo>
                    <a:pt x="30" y="12"/>
                    <a:pt x="28" y="13"/>
                    <a:pt x="27" y="15"/>
                  </a:cubicBezTo>
                  <a:cubicBezTo>
                    <a:pt x="27" y="17"/>
                    <a:pt x="27" y="19"/>
                    <a:pt x="25" y="20"/>
                  </a:cubicBezTo>
                  <a:cubicBezTo>
                    <a:pt x="23" y="21"/>
                    <a:pt x="22" y="22"/>
                    <a:pt x="20" y="22"/>
                  </a:cubicBezTo>
                  <a:cubicBezTo>
                    <a:pt x="19" y="22"/>
                    <a:pt x="13" y="22"/>
                    <a:pt x="12" y="23"/>
                  </a:cubicBezTo>
                  <a:cubicBezTo>
                    <a:pt x="12" y="24"/>
                    <a:pt x="10" y="27"/>
                    <a:pt x="10" y="27"/>
                  </a:cubicBezTo>
                  <a:cubicBezTo>
                    <a:pt x="11" y="28"/>
                    <a:pt x="14" y="28"/>
                    <a:pt x="15" y="29"/>
                  </a:cubicBezTo>
                  <a:cubicBezTo>
                    <a:pt x="18" y="30"/>
                    <a:pt x="21" y="32"/>
                    <a:pt x="23" y="34"/>
                  </a:cubicBezTo>
                  <a:cubicBezTo>
                    <a:pt x="24" y="35"/>
                    <a:pt x="24" y="37"/>
                    <a:pt x="26" y="38"/>
                  </a:cubicBezTo>
                  <a:cubicBezTo>
                    <a:pt x="28" y="38"/>
                    <a:pt x="29" y="38"/>
                    <a:pt x="31" y="37"/>
                  </a:cubicBezTo>
                  <a:cubicBezTo>
                    <a:pt x="31" y="37"/>
                    <a:pt x="34" y="38"/>
                    <a:pt x="34" y="38"/>
                  </a:cubicBezTo>
                  <a:cubicBezTo>
                    <a:pt x="36" y="41"/>
                    <a:pt x="31" y="39"/>
                    <a:pt x="31" y="39"/>
                  </a:cubicBezTo>
                  <a:cubicBezTo>
                    <a:pt x="29" y="39"/>
                    <a:pt x="32" y="41"/>
                    <a:pt x="33" y="42"/>
                  </a:cubicBezTo>
                  <a:cubicBezTo>
                    <a:pt x="34" y="44"/>
                    <a:pt x="35" y="43"/>
                    <a:pt x="37" y="42"/>
                  </a:cubicBezTo>
                  <a:cubicBezTo>
                    <a:pt x="38" y="41"/>
                    <a:pt x="41" y="41"/>
                    <a:pt x="42" y="42"/>
                  </a:cubicBezTo>
                  <a:cubicBezTo>
                    <a:pt x="43" y="43"/>
                    <a:pt x="38" y="44"/>
                    <a:pt x="38" y="44"/>
                  </a:cubicBezTo>
                  <a:cubicBezTo>
                    <a:pt x="37" y="44"/>
                    <a:pt x="38" y="44"/>
                    <a:pt x="38" y="45"/>
                  </a:cubicBezTo>
                  <a:cubicBezTo>
                    <a:pt x="38" y="46"/>
                    <a:pt x="36" y="45"/>
                    <a:pt x="36" y="45"/>
                  </a:cubicBezTo>
                  <a:cubicBezTo>
                    <a:pt x="35" y="45"/>
                    <a:pt x="34" y="46"/>
                    <a:pt x="32" y="46"/>
                  </a:cubicBezTo>
                  <a:cubicBezTo>
                    <a:pt x="30" y="46"/>
                    <a:pt x="26" y="47"/>
                    <a:pt x="24" y="46"/>
                  </a:cubicBezTo>
                  <a:cubicBezTo>
                    <a:pt x="22" y="45"/>
                    <a:pt x="25" y="43"/>
                    <a:pt x="24" y="42"/>
                  </a:cubicBezTo>
                  <a:cubicBezTo>
                    <a:pt x="23" y="42"/>
                    <a:pt x="21" y="42"/>
                    <a:pt x="20" y="43"/>
                  </a:cubicBezTo>
                  <a:cubicBezTo>
                    <a:pt x="19" y="43"/>
                    <a:pt x="17" y="43"/>
                    <a:pt x="16" y="43"/>
                  </a:cubicBezTo>
                  <a:cubicBezTo>
                    <a:pt x="14" y="44"/>
                    <a:pt x="15" y="46"/>
                    <a:pt x="15" y="46"/>
                  </a:cubicBezTo>
                  <a:cubicBezTo>
                    <a:pt x="13" y="46"/>
                    <a:pt x="11" y="45"/>
                    <a:pt x="9" y="46"/>
                  </a:cubicBezTo>
                  <a:cubicBezTo>
                    <a:pt x="8" y="47"/>
                    <a:pt x="6" y="48"/>
                    <a:pt x="5" y="49"/>
                  </a:cubicBezTo>
                  <a:cubicBezTo>
                    <a:pt x="0" y="52"/>
                    <a:pt x="12" y="52"/>
                    <a:pt x="12" y="53"/>
                  </a:cubicBezTo>
                  <a:cubicBezTo>
                    <a:pt x="11" y="54"/>
                    <a:pt x="8" y="54"/>
                    <a:pt x="10" y="55"/>
                  </a:cubicBezTo>
                  <a:cubicBezTo>
                    <a:pt x="11" y="56"/>
                    <a:pt x="11" y="58"/>
                    <a:pt x="12" y="58"/>
                  </a:cubicBezTo>
                  <a:cubicBezTo>
                    <a:pt x="16" y="59"/>
                    <a:pt x="19" y="58"/>
                    <a:pt x="23" y="58"/>
                  </a:cubicBezTo>
                  <a:cubicBezTo>
                    <a:pt x="24" y="59"/>
                    <a:pt x="25" y="59"/>
                    <a:pt x="26" y="59"/>
                  </a:cubicBezTo>
                  <a:cubicBezTo>
                    <a:pt x="28" y="59"/>
                    <a:pt x="27" y="59"/>
                    <a:pt x="29" y="60"/>
                  </a:cubicBezTo>
                  <a:cubicBezTo>
                    <a:pt x="29" y="60"/>
                    <a:pt x="31" y="58"/>
                    <a:pt x="32" y="58"/>
                  </a:cubicBezTo>
                  <a:cubicBezTo>
                    <a:pt x="33" y="57"/>
                    <a:pt x="34" y="57"/>
                    <a:pt x="35" y="57"/>
                  </a:cubicBezTo>
                  <a:cubicBezTo>
                    <a:pt x="36" y="56"/>
                    <a:pt x="37" y="55"/>
                    <a:pt x="37" y="55"/>
                  </a:cubicBezTo>
                  <a:cubicBezTo>
                    <a:pt x="38" y="56"/>
                    <a:pt x="39" y="57"/>
                    <a:pt x="38" y="58"/>
                  </a:cubicBezTo>
                  <a:cubicBezTo>
                    <a:pt x="37" y="59"/>
                    <a:pt x="36" y="59"/>
                    <a:pt x="38" y="61"/>
                  </a:cubicBezTo>
                  <a:cubicBezTo>
                    <a:pt x="40" y="65"/>
                    <a:pt x="38" y="68"/>
                    <a:pt x="33" y="67"/>
                  </a:cubicBezTo>
                  <a:cubicBezTo>
                    <a:pt x="33" y="67"/>
                    <a:pt x="32" y="66"/>
                    <a:pt x="31" y="67"/>
                  </a:cubicBezTo>
                  <a:cubicBezTo>
                    <a:pt x="30" y="68"/>
                    <a:pt x="29" y="70"/>
                    <a:pt x="28" y="70"/>
                  </a:cubicBezTo>
                  <a:cubicBezTo>
                    <a:pt x="26" y="71"/>
                    <a:pt x="20" y="68"/>
                    <a:pt x="21" y="71"/>
                  </a:cubicBezTo>
                  <a:cubicBezTo>
                    <a:pt x="21" y="71"/>
                    <a:pt x="18" y="73"/>
                    <a:pt x="19" y="73"/>
                  </a:cubicBezTo>
                  <a:cubicBezTo>
                    <a:pt x="19" y="73"/>
                    <a:pt x="20" y="73"/>
                    <a:pt x="20" y="73"/>
                  </a:cubicBezTo>
                  <a:cubicBezTo>
                    <a:pt x="21" y="74"/>
                    <a:pt x="18" y="75"/>
                    <a:pt x="17" y="76"/>
                  </a:cubicBezTo>
                  <a:cubicBezTo>
                    <a:pt x="16" y="76"/>
                    <a:pt x="15" y="77"/>
                    <a:pt x="15" y="78"/>
                  </a:cubicBezTo>
                  <a:cubicBezTo>
                    <a:pt x="14" y="80"/>
                    <a:pt x="16" y="80"/>
                    <a:pt x="14" y="81"/>
                  </a:cubicBezTo>
                  <a:cubicBezTo>
                    <a:pt x="12" y="82"/>
                    <a:pt x="14" y="84"/>
                    <a:pt x="15" y="85"/>
                  </a:cubicBezTo>
                  <a:cubicBezTo>
                    <a:pt x="15" y="86"/>
                    <a:pt x="18" y="81"/>
                    <a:pt x="19" y="81"/>
                  </a:cubicBezTo>
                  <a:cubicBezTo>
                    <a:pt x="19" y="81"/>
                    <a:pt x="17" y="84"/>
                    <a:pt x="17" y="84"/>
                  </a:cubicBezTo>
                  <a:cubicBezTo>
                    <a:pt x="16" y="85"/>
                    <a:pt x="19" y="87"/>
                    <a:pt x="20" y="87"/>
                  </a:cubicBezTo>
                  <a:cubicBezTo>
                    <a:pt x="21" y="88"/>
                    <a:pt x="21" y="89"/>
                    <a:pt x="22" y="88"/>
                  </a:cubicBezTo>
                  <a:cubicBezTo>
                    <a:pt x="23" y="87"/>
                    <a:pt x="24" y="86"/>
                    <a:pt x="24" y="86"/>
                  </a:cubicBezTo>
                  <a:cubicBezTo>
                    <a:pt x="24" y="87"/>
                    <a:pt x="25" y="89"/>
                    <a:pt x="26" y="89"/>
                  </a:cubicBezTo>
                  <a:cubicBezTo>
                    <a:pt x="24" y="90"/>
                    <a:pt x="23" y="89"/>
                    <a:pt x="22" y="89"/>
                  </a:cubicBezTo>
                  <a:cubicBezTo>
                    <a:pt x="21" y="90"/>
                    <a:pt x="20" y="87"/>
                    <a:pt x="19" y="87"/>
                  </a:cubicBezTo>
                  <a:cubicBezTo>
                    <a:pt x="18" y="87"/>
                    <a:pt x="16" y="90"/>
                    <a:pt x="18" y="91"/>
                  </a:cubicBezTo>
                  <a:cubicBezTo>
                    <a:pt x="20" y="92"/>
                    <a:pt x="20" y="93"/>
                    <a:pt x="22" y="94"/>
                  </a:cubicBezTo>
                  <a:cubicBezTo>
                    <a:pt x="23" y="96"/>
                    <a:pt x="25" y="95"/>
                    <a:pt x="27" y="95"/>
                  </a:cubicBezTo>
                  <a:cubicBezTo>
                    <a:pt x="28" y="94"/>
                    <a:pt x="30" y="95"/>
                    <a:pt x="30" y="93"/>
                  </a:cubicBezTo>
                  <a:cubicBezTo>
                    <a:pt x="30" y="91"/>
                    <a:pt x="31" y="88"/>
                    <a:pt x="33" y="89"/>
                  </a:cubicBezTo>
                  <a:cubicBezTo>
                    <a:pt x="33" y="88"/>
                    <a:pt x="31" y="92"/>
                    <a:pt x="31" y="93"/>
                  </a:cubicBezTo>
                  <a:cubicBezTo>
                    <a:pt x="31" y="94"/>
                    <a:pt x="35" y="97"/>
                    <a:pt x="34" y="98"/>
                  </a:cubicBezTo>
                  <a:cubicBezTo>
                    <a:pt x="32" y="100"/>
                    <a:pt x="35" y="101"/>
                    <a:pt x="35" y="101"/>
                  </a:cubicBezTo>
                  <a:cubicBezTo>
                    <a:pt x="34" y="101"/>
                    <a:pt x="32" y="104"/>
                    <a:pt x="32" y="104"/>
                  </a:cubicBezTo>
                  <a:cubicBezTo>
                    <a:pt x="33" y="105"/>
                    <a:pt x="38" y="102"/>
                    <a:pt x="38" y="102"/>
                  </a:cubicBezTo>
                  <a:cubicBezTo>
                    <a:pt x="38" y="103"/>
                    <a:pt x="37" y="103"/>
                    <a:pt x="37" y="104"/>
                  </a:cubicBezTo>
                  <a:cubicBezTo>
                    <a:pt x="37" y="104"/>
                    <a:pt x="39" y="102"/>
                    <a:pt x="40" y="101"/>
                  </a:cubicBezTo>
                  <a:cubicBezTo>
                    <a:pt x="41" y="101"/>
                    <a:pt x="45" y="102"/>
                    <a:pt x="45" y="103"/>
                  </a:cubicBezTo>
                  <a:cubicBezTo>
                    <a:pt x="46" y="104"/>
                    <a:pt x="48" y="107"/>
                    <a:pt x="48" y="105"/>
                  </a:cubicBezTo>
                  <a:cubicBezTo>
                    <a:pt x="48" y="104"/>
                    <a:pt x="50" y="100"/>
                    <a:pt x="50" y="100"/>
                  </a:cubicBezTo>
                  <a:cubicBezTo>
                    <a:pt x="50" y="99"/>
                    <a:pt x="53" y="102"/>
                    <a:pt x="53" y="101"/>
                  </a:cubicBezTo>
                  <a:cubicBezTo>
                    <a:pt x="53" y="101"/>
                    <a:pt x="50" y="101"/>
                    <a:pt x="50" y="102"/>
                  </a:cubicBezTo>
                  <a:cubicBezTo>
                    <a:pt x="50" y="104"/>
                    <a:pt x="53" y="104"/>
                    <a:pt x="54" y="103"/>
                  </a:cubicBezTo>
                  <a:cubicBezTo>
                    <a:pt x="55" y="102"/>
                    <a:pt x="56" y="103"/>
                    <a:pt x="57" y="102"/>
                  </a:cubicBezTo>
                  <a:cubicBezTo>
                    <a:pt x="57" y="102"/>
                    <a:pt x="59" y="100"/>
                    <a:pt x="59" y="100"/>
                  </a:cubicBezTo>
                  <a:cubicBezTo>
                    <a:pt x="59" y="100"/>
                    <a:pt x="57" y="103"/>
                    <a:pt x="56" y="104"/>
                  </a:cubicBezTo>
                  <a:cubicBezTo>
                    <a:pt x="56" y="105"/>
                    <a:pt x="56" y="105"/>
                    <a:pt x="55" y="106"/>
                  </a:cubicBezTo>
                  <a:cubicBezTo>
                    <a:pt x="55" y="107"/>
                    <a:pt x="56" y="106"/>
                    <a:pt x="56" y="107"/>
                  </a:cubicBezTo>
                  <a:cubicBezTo>
                    <a:pt x="56" y="107"/>
                    <a:pt x="55" y="108"/>
                    <a:pt x="54" y="109"/>
                  </a:cubicBezTo>
                  <a:cubicBezTo>
                    <a:pt x="54" y="111"/>
                    <a:pt x="54" y="111"/>
                    <a:pt x="55" y="112"/>
                  </a:cubicBezTo>
                  <a:cubicBezTo>
                    <a:pt x="55" y="112"/>
                    <a:pt x="52" y="114"/>
                    <a:pt x="51" y="114"/>
                  </a:cubicBezTo>
                  <a:cubicBezTo>
                    <a:pt x="50" y="116"/>
                    <a:pt x="49" y="117"/>
                    <a:pt x="47" y="118"/>
                  </a:cubicBezTo>
                  <a:cubicBezTo>
                    <a:pt x="45" y="118"/>
                    <a:pt x="43" y="120"/>
                    <a:pt x="42" y="121"/>
                  </a:cubicBezTo>
                  <a:cubicBezTo>
                    <a:pt x="41" y="121"/>
                    <a:pt x="41" y="122"/>
                    <a:pt x="40" y="122"/>
                  </a:cubicBezTo>
                  <a:cubicBezTo>
                    <a:pt x="40" y="123"/>
                    <a:pt x="41" y="124"/>
                    <a:pt x="41" y="124"/>
                  </a:cubicBezTo>
                  <a:cubicBezTo>
                    <a:pt x="40" y="125"/>
                    <a:pt x="37" y="124"/>
                    <a:pt x="36" y="124"/>
                  </a:cubicBezTo>
                  <a:cubicBezTo>
                    <a:pt x="33" y="124"/>
                    <a:pt x="32" y="125"/>
                    <a:pt x="30" y="127"/>
                  </a:cubicBezTo>
                  <a:cubicBezTo>
                    <a:pt x="29" y="128"/>
                    <a:pt x="30" y="130"/>
                    <a:pt x="31" y="129"/>
                  </a:cubicBezTo>
                  <a:cubicBezTo>
                    <a:pt x="33" y="128"/>
                    <a:pt x="35" y="125"/>
                    <a:pt x="36" y="126"/>
                  </a:cubicBezTo>
                  <a:cubicBezTo>
                    <a:pt x="36" y="125"/>
                    <a:pt x="35" y="129"/>
                    <a:pt x="38" y="126"/>
                  </a:cubicBezTo>
                  <a:cubicBezTo>
                    <a:pt x="38" y="126"/>
                    <a:pt x="40" y="129"/>
                    <a:pt x="41" y="127"/>
                  </a:cubicBezTo>
                  <a:cubicBezTo>
                    <a:pt x="41" y="126"/>
                    <a:pt x="40" y="126"/>
                    <a:pt x="41" y="126"/>
                  </a:cubicBezTo>
                  <a:cubicBezTo>
                    <a:pt x="42" y="125"/>
                    <a:pt x="42" y="125"/>
                    <a:pt x="43" y="125"/>
                  </a:cubicBezTo>
                  <a:cubicBezTo>
                    <a:pt x="44" y="125"/>
                    <a:pt x="44" y="125"/>
                    <a:pt x="45" y="124"/>
                  </a:cubicBezTo>
                  <a:cubicBezTo>
                    <a:pt x="46" y="123"/>
                    <a:pt x="48" y="123"/>
                    <a:pt x="50" y="122"/>
                  </a:cubicBezTo>
                  <a:cubicBezTo>
                    <a:pt x="53" y="121"/>
                    <a:pt x="49" y="121"/>
                    <a:pt x="51" y="120"/>
                  </a:cubicBezTo>
                  <a:cubicBezTo>
                    <a:pt x="52" y="119"/>
                    <a:pt x="53" y="118"/>
                    <a:pt x="54" y="118"/>
                  </a:cubicBezTo>
                  <a:cubicBezTo>
                    <a:pt x="56" y="117"/>
                    <a:pt x="58" y="116"/>
                    <a:pt x="59" y="116"/>
                  </a:cubicBezTo>
                  <a:cubicBezTo>
                    <a:pt x="62" y="114"/>
                    <a:pt x="60" y="115"/>
                    <a:pt x="60" y="113"/>
                  </a:cubicBezTo>
                  <a:cubicBezTo>
                    <a:pt x="60" y="113"/>
                    <a:pt x="68" y="109"/>
                    <a:pt x="69" y="108"/>
                  </a:cubicBezTo>
                  <a:cubicBezTo>
                    <a:pt x="70" y="108"/>
                    <a:pt x="72" y="108"/>
                    <a:pt x="72" y="107"/>
                  </a:cubicBezTo>
                  <a:cubicBezTo>
                    <a:pt x="72" y="104"/>
                    <a:pt x="73" y="105"/>
                    <a:pt x="75" y="104"/>
                  </a:cubicBezTo>
                  <a:cubicBezTo>
                    <a:pt x="78" y="102"/>
                    <a:pt x="69" y="101"/>
                    <a:pt x="73" y="97"/>
                  </a:cubicBezTo>
                  <a:cubicBezTo>
                    <a:pt x="75" y="96"/>
                    <a:pt x="77" y="96"/>
                    <a:pt x="78" y="95"/>
                  </a:cubicBezTo>
                  <a:cubicBezTo>
                    <a:pt x="79" y="94"/>
                    <a:pt x="79" y="91"/>
                    <a:pt x="77" y="91"/>
                  </a:cubicBezTo>
                  <a:cubicBezTo>
                    <a:pt x="79" y="91"/>
                    <a:pt x="79" y="92"/>
                    <a:pt x="81" y="91"/>
                  </a:cubicBezTo>
                  <a:cubicBezTo>
                    <a:pt x="82" y="90"/>
                    <a:pt x="83" y="88"/>
                    <a:pt x="85" y="87"/>
                  </a:cubicBezTo>
                  <a:cubicBezTo>
                    <a:pt x="86" y="86"/>
                    <a:pt x="88" y="84"/>
                    <a:pt x="89" y="84"/>
                  </a:cubicBezTo>
                  <a:cubicBezTo>
                    <a:pt x="90" y="84"/>
                    <a:pt x="95" y="84"/>
                    <a:pt x="94" y="86"/>
                  </a:cubicBezTo>
                  <a:cubicBezTo>
                    <a:pt x="93" y="87"/>
                    <a:pt x="91" y="85"/>
                    <a:pt x="89" y="86"/>
                  </a:cubicBezTo>
                  <a:cubicBezTo>
                    <a:pt x="87" y="87"/>
                    <a:pt x="87" y="88"/>
                    <a:pt x="86" y="90"/>
                  </a:cubicBezTo>
                  <a:cubicBezTo>
                    <a:pt x="86" y="92"/>
                    <a:pt x="84" y="94"/>
                    <a:pt x="84" y="96"/>
                  </a:cubicBezTo>
                  <a:cubicBezTo>
                    <a:pt x="83" y="97"/>
                    <a:pt x="87" y="96"/>
                    <a:pt x="87" y="97"/>
                  </a:cubicBezTo>
                  <a:cubicBezTo>
                    <a:pt x="86" y="97"/>
                    <a:pt x="81" y="99"/>
                    <a:pt x="85" y="99"/>
                  </a:cubicBezTo>
                  <a:cubicBezTo>
                    <a:pt x="88" y="99"/>
                    <a:pt x="90" y="97"/>
                    <a:pt x="93" y="96"/>
                  </a:cubicBezTo>
                  <a:cubicBezTo>
                    <a:pt x="95" y="94"/>
                    <a:pt x="97" y="94"/>
                    <a:pt x="99" y="93"/>
                  </a:cubicBezTo>
                  <a:cubicBezTo>
                    <a:pt x="103" y="92"/>
                    <a:pt x="101" y="90"/>
                    <a:pt x="101" y="88"/>
                  </a:cubicBezTo>
                  <a:cubicBezTo>
                    <a:pt x="100" y="84"/>
                    <a:pt x="109" y="87"/>
                    <a:pt x="111" y="88"/>
                  </a:cubicBezTo>
                  <a:cubicBezTo>
                    <a:pt x="113" y="88"/>
                    <a:pt x="114" y="90"/>
                    <a:pt x="116" y="91"/>
                  </a:cubicBezTo>
                  <a:cubicBezTo>
                    <a:pt x="116" y="91"/>
                    <a:pt x="118" y="88"/>
                    <a:pt x="119" y="89"/>
                  </a:cubicBezTo>
                  <a:cubicBezTo>
                    <a:pt x="119" y="89"/>
                    <a:pt x="119" y="91"/>
                    <a:pt x="119" y="92"/>
                  </a:cubicBezTo>
                  <a:cubicBezTo>
                    <a:pt x="121" y="93"/>
                    <a:pt x="122" y="93"/>
                    <a:pt x="123" y="93"/>
                  </a:cubicBezTo>
                  <a:cubicBezTo>
                    <a:pt x="126" y="93"/>
                    <a:pt x="129" y="92"/>
                    <a:pt x="131" y="93"/>
                  </a:cubicBezTo>
                  <a:cubicBezTo>
                    <a:pt x="132" y="93"/>
                    <a:pt x="133" y="94"/>
                    <a:pt x="134" y="93"/>
                  </a:cubicBezTo>
                  <a:cubicBezTo>
                    <a:pt x="135" y="93"/>
                    <a:pt x="135" y="94"/>
                    <a:pt x="136" y="95"/>
                  </a:cubicBezTo>
                  <a:cubicBezTo>
                    <a:pt x="137" y="95"/>
                    <a:pt x="139" y="96"/>
                    <a:pt x="140" y="96"/>
                  </a:cubicBezTo>
                  <a:cubicBezTo>
                    <a:pt x="142" y="96"/>
                    <a:pt x="143" y="94"/>
                    <a:pt x="144" y="94"/>
                  </a:cubicBezTo>
                  <a:cubicBezTo>
                    <a:pt x="146" y="93"/>
                    <a:pt x="145" y="96"/>
                    <a:pt x="145" y="96"/>
                  </a:cubicBezTo>
                  <a:cubicBezTo>
                    <a:pt x="144" y="97"/>
                    <a:pt x="144" y="97"/>
                    <a:pt x="145" y="98"/>
                  </a:cubicBezTo>
                  <a:cubicBezTo>
                    <a:pt x="148" y="99"/>
                    <a:pt x="150" y="100"/>
                    <a:pt x="152" y="101"/>
                  </a:cubicBezTo>
                  <a:cubicBezTo>
                    <a:pt x="154" y="103"/>
                    <a:pt x="156" y="105"/>
                    <a:pt x="158" y="106"/>
                  </a:cubicBezTo>
                  <a:cubicBezTo>
                    <a:pt x="159" y="106"/>
                    <a:pt x="160" y="105"/>
                    <a:pt x="161" y="105"/>
                  </a:cubicBezTo>
                  <a:cubicBezTo>
                    <a:pt x="162" y="104"/>
                    <a:pt x="160" y="103"/>
                    <a:pt x="160" y="102"/>
                  </a:cubicBezTo>
                  <a:cubicBezTo>
                    <a:pt x="160" y="101"/>
                    <a:pt x="163" y="103"/>
                    <a:pt x="163" y="103"/>
                  </a:cubicBezTo>
                  <a:cubicBezTo>
                    <a:pt x="163" y="104"/>
                    <a:pt x="166" y="106"/>
                    <a:pt x="167" y="105"/>
                  </a:cubicBezTo>
                  <a:cubicBezTo>
                    <a:pt x="167" y="105"/>
                    <a:pt x="165" y="99"/>
                    <a:pt x="165" y="99"/>
                  </a:cubicBezTo>
                  <a:cubicBezTo>
                    <a:pt x="166" y="99"/>
                    <a:pt x="168" y="104"/>
                    <a:pt x="169" y="104"/>
                  </a:cubicBezTo>
                  <a:cubicBezTo>
                    <a:pt x="169" y="105"/>
                    <a:pt x="170" y="107"/>
                    <a:pt x="171" y="107"/>
                  </a:cubicBezTo>
                  <a:cubicBezTo>
                    <a:pt x="172" y="107"/>
                    <a:pt x="173" y="105"/>
                    <a:pt x="173" y="105"/>
                  </a:cubicBezTo>
                  <a:cubicBezTo>
                    <a:pt x="171" y="106"/>
                    <a:pt x="177" y="110"/>
                    <a:pt x="177" y="111"/>
                  </a:cubicBezTo>
                  <a:cubicBezTo>
                    <a:pt x="176" y="111"/>
                    <a:pt x="176" y="111"/>
                    <a:pt x="176" y="111"/>
                  </a:cubicBezTo>
                  <a:cubicBezTo>
                    <a:pt x="175" y="112"/>
                    <a:pt x="177" y="112"/>
                    <a:pt x="177" y="113"/>
                  </a:cubicBezTo>
                  <a:cubicBezTo>
                    <a:pt x="177" y="113"/>
                    <a:pt x="175" y="114"/>
                    <a:pt x="176" y="114"/>
                  </a:cubicBezTo>
                  <a:cubicBezTo>
                    <a:pt x="177" y="115"/>
                    <a:pt x="178" y="116"/>
                    <a:pt x="179" y="117"/>
                  </a:cubicBezTo>
                  <a:cubicBezTo>
                    <a:pt x="181" y="119"/>
                    <a:pt x="182" y="120"/>
                    <a:pt x="184" y="121"/>
                  </a:cubicBezTo>
                  <a:cubicBezTo>
                    <a:pt x="184" y="121"/>
                    <a:pt x="182" y="125"/>
                    <a:pt x="183" y="125"/>
                  </a:cubicBezTo>
                  <a:cubicBezTo>
                    <a:pt x="184" y="126"/>
                    <a:pt x="184" y="124"/>
                    <a:pt x="184" y="124"/>
                  </a:cubicBezTo>
                  <a:cubicBezTo>
                    <a:pt x="185" y="123"/>
                    <a:pt x="185" y="126"/>
                    <a:pt x="186" y="127"/>
                  </a:cubicBezTo>
                  <a:cubicBezTo>
                    <a:pt x="186" y="127"/>
                    <a:pt x="186" y="126"/>
                    <a:pt x="186" y="125"/>
                  </a:cubicBezTo>
                  <a:cubicBezTo>
                    <a:pt x="186" y="127"/>
                    <a:pt x="192" y="130"/>
                    <a:pt x="193" y="127"/>
                  </a:cubicBezTo>
                  <a:cubicBezTo>
                    <a:pt x="193" y="127"/>
                    <a:pt x="193" y="128"/>
                    <a:pt x="193" y="128"/>
                  </a:cubicBezTo>
                  <a:cubicBezTo>
                    <a:pt x="193" y="128"/>
                    <a:pt x="194" y="127"/>
                    <a:pt x="194" y="126"/>
                  </a:cubicBezTo>
                  <a:cubicBezTo>
                    <a:pt x="193" y="126"/>
                    <a:pt x="194" y="127"/>
                    <a:pt x="194" y="126"/>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80" name="Freeform 641">
              <a:extLst>
                <a:ext uri="{FF2B5EF4-FFF2-40B4-BE49-F238E27FC236}">
                  <a16:creationId xmlns:a16="http://schemas.microsoft.com/office/drawing/2014/main" xmlns="" id="{0D49F027-23F3-488E-9243-CDE923540C63}"/>
                </a:ext>
              </a:extLst>
            </p:cNvPr>
            <p:cNvSpPr>
              <a:spLocks/>
            </p:cNvSpPr>
            <p:nvPr/>
          </p:nvSpPr>
          <p:spPr bwMode="auto">
            <a:xfrm>
              <a:off x="6805392" y="5503627"/>
              <a:ext cx="2309327" cy="1211790"/>
            </a:xfrm>
            <a:custGeom>
              <a:avLst/>
              <a:gdLst>
                <a:gd name="T0" fmla="*/ 84 w 289"/>
                <a:gd name="T1" fmla="*/ 106 h 143"/>
                <a:gd name="T2" fmla="*/ 105 w 289"/>
                <a:gd name="T3" fmla="*/ 119 h 143"/>
                <a:gd name="T4" fmla="*/ 125 w 289"/>
                <a:gd name="T5" fmla="*/ 127 h 143"/>
                <a:gd name="T6" fmla="*/ 137 w 289"/>
                <a:gd name="T7" fmla="*/ 127 h 143"/>
                <a:gd name="T8" fmla="*/ 149 w 289"/>
                <a:gd name="T9" fmla="*/ 119 h 143"/>
                <a:gd name="T10" fmla="*/ 162 w 289"/>
                <a:gd name="T11" fmla="*/ 118 h 143"/>
                <a:gd name="T12" fmla="*/ 177 w 289"/>
                <a:gd name="T13" fmla="*/ 119 h 143"/>
                <a:gd name="T14" fmla="*/ 171 w 289"/>
                <a:gd name="T15" fmla="*/ 113 h 143"/>
                <a:gd name="T16" fmla="*/ 186 w 289"/>
                <a:gd name="T17" fmla="*/ 113 h 143"/>
                <a:gd name="T18" fmla="*/ 209 w 289"/>
                <a:gd name="T19" fmla="*/ 122 h 143"/>
                <a:gd name="T20" fmla="*/ 213 w 289"/>
                <a:gd name="T21" fmla="*/ 133 h 143"/>
                <a:gd name="T22" fmla="*/ 220 w 289"/>
                <a:gd name="T23" fmla="*/ 143 h 143"/>
                <a:gd name="T24" fmla="*/ 215 w 289"/>
                <a:gd name="T25" fmla="*/ 108 h 143"/>
                <a:gd name="T26" fmla="*/ 234 w 289"/>
                <a:gd name="T27" fmla="*/ 92 h 143"/>
                <a:gd name="T28" fmla="*/ 239 w 289"/>
                <a:gd name="T29" fmla="*/ 86 h 143"/>
                <a:gd name="T30" fmla="*/ 244 w 289"/>
                <a:gd name="T31" fmla="*/ 82 h 143"/>
                <a:gd name="T32" fmla="*/ 242 w 289"/>
                <a:gd name="T33" fmla="*/ 78 h 143"/>
                <a:gd name="T34" fmla="*/ 238 w 289"/>
                <a:gd name="T35" fmla="*/ 71 h 143"/>
                <a:gd name="T36" fmla="*/ 239 w 289"/>
                <a:gd name="T37" fmla="*/ 69 h 143"/>
                <a:gd name="T38" fmla="*/ 242 w 289"/>
                <a:gd name="T39" fmla="*/ 75 h 143"/>
                <a:gd name="T40" fmla="*/ 246 w 289"/>
                <a:gd name="T41" fmla="*/ 62 h 143"/>
                <a:gd name="T42" fmla="*/ 253 w 289"/>
                <a:gd name="T43" fmla="*/ 52 h 143"/>
                <a:gd name="T44" fmla="*/ 265 w 289"/>
                <a:gd name="T45" fmla="*/ 48 h 143"/>
                <a:gd name="T46" fmla="*/ 271 w 289"/>
                <a:gd name="T47" fmla="*/ 48 h 143"/>
                <a:gd name="T48" fmla="*/ 274 w 289"/>
                <a:gd name="T49" fmla="*/ 35 h 143"/>
                <a:gd name="T50" fmla="*/ 288 w 289"/>
                <a:gd name="T51" fmla="*/ 28 h 143"/>
                <a:gd name="T52" fmla="*/ 276 w 289"/>
                <a:gd name="T53" fmla="*/ 13 h 143"/>
                <a:gd name="T54" fmla="*/ 264 w 289"/>
                <a:gd name="T55" fmla="*/ 28 h 143"/>
                <a:gd name="T56" fmla="*/ 237 w 289"/>
                <a:gd name="T57" fmla="*/ 39 h 143"/>
                <a:gd name="T58" fmla="*/ 224 w 289"/>
                <a:gd name="T59" fmla="*/ 45 h 143"/>
                <a:gd name="T60" fmla="*/ 208 w 289"/>
                <a:gd name="T61" fmla="*/ 44 h 143"/>
                <a:gd name="T62" fmla="*/ 203 w 289"/>
                <a:gd name="T63" fmla="*/ 36 h 143"/>
                <a:gd name="T64" fmla="*/ 196 w 289"/>
                <a:gd name="T65" fmla="*/ 28 h 143"/>
                <a:gd name="T66" fmla="*/ 185 w 289"/>
                <a:gd name="T67" fmla="*/ 48 h 143"/>
                <a:gd name="T68" fmla="*/ 187 w 289"/>
                <a:gd name="T69" fmla="*/ 25 h 143"/>
                <a:gd name="T70" fmla="*/ 196 w 289"/>
                <a:gd name="T71" fmla="*/ 17 h 143"/>
                <a:gd name="T72" fmla="*/ 184 w 289"/>
                <a:gd name="T73" fmla="*/ 13 h 143"/>
                <a:gd name="T74" fmla="*/ 165 w 289"/>
                <a:gd name="T75" fmla="*/ 15 h 143"/>
                <a:gd name="T76" fmla="*/ 158 w 289"/>
                <a:gd name="T77" fmla="*/ 5 h 143"/>
                <a:gd name="T78" fmla="*/ 147 w 289"/>
                <a:gd name="T79" fmla="*/ 4 h 143"/>
                <a:gd name="T80" fmla="*/ 30 w 289"/>
                <a:gd name="T81" fmla="*/ 4 h 143"/>
                <a:gd name="T82" fmla="*/ 7 w 289"/>
                <a:gd name="T83" fmla="*/ 9 h 143"/>
                <a:gd name="T84" fmla="*/ 8 w 289"/>
                <a:gd name="T85" fmla="*/ 21 h 143"/>
                <a:gd name="T86" fmla="*/ 2 w 289"/>
                <a:gd name="T87" fmla="*/ 40 h 143"/>
                <a:gd name="T88" fmla="*/ 5 w 289"/>
                <a:gd name="T89" fmla="*/ 63 h 143"/>
                <a:gd name="T90" fmla="*/ 12 w 289"/>
                <a:gd name="T91" fmla="*/ 73 h 143"/>
                <a:gd name="T92" fmla="*/ 21 w 289"/>
                <a:gd name="T93" fmla="*/ 88 h 143"/>
                <a:gd name="T94" fmla="*/ 39 w 289"/>
                <a:gd name="T95" fmla="*/ 102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89" h="143">
                  <a:moveTo>
                    <a:pt x="68" y="108"/>
                  </a:moveTo>
                  <a:cubicBezTo>
                    <a:pt x="71" y="108"/>
                    <a:pt x="74" y="108"/>
                    <a:pt x="78" y="108"/>
                  </a:cubicBezTo>
                  <a:cubicBezTo>
                    <a:pt x="79" y="108"/>
                    <a:pt x="81" y="108"/>
                    <a:pt x="82" y="108"/>
                  </a:cubicBezTo>
                  <a:cubicBezTo>
                    <a:pt x="83" y="108"/>
                    <a:pt x="83" y="106"/>
                    <a:pt x="84" y="106"/>
                  </a:cubicBezTo>
                  <a:cubicBezTo>
                    <a:pt x="85" y="105"/>
                    <a:pt x="91" y="105"/>
                    <a:pt x="91" y="106"/>
                  </a:cubicBezTo>
                  <a:cubicBezTo>
                    <a:pt x="94" y="108"/>
                    <a:pt x="97" y="110"/>
                    <a:pt x="100" y="112"/>
                  </a:cubicBezTo>
                  <a:cubicBezTo>
                    <a:pt x="100" y="112"/>
                    <a:pt x="101" y="115"/>
                    <a:pt x="101" y="116"/>
                  </a:cubicBezTo>
                  <a:cubicBezTo>
                    <a:pt x="102" y="118"/>
                    <a:pt x="102" y="118"/>
                    <a:pt x="105" y="119"/>
                  </a:cubicBezTo>
                  <a:cubicBezTo>
                    <a:pt x="107" y="120"/>
                    <a:pt x="108" y="121"/>
                    <a:pt x="109" y="119"/>
                  </a:cubicBezTo>
                  <a:cubicBezTo>
                    <a:pt x="110" y="116"/>
                    <a:pt x="111" y="116"/>
                    <a:pt x="114" y="117"/>
                  </a:cubicBezTo>
                  <a:cubicBezTo>
                    <a:pt x="116" y="117"/>
                    <a:pt x="119" y="118"/>
                    <a:pt x="119" y="120"/>
                  </a:cubicBezTo>
                  <a:cubicBezTo>
                    <a:pt x="121" y="123"/>
                    <a:pt x="123" y="124"/>
                    <a:pt x="125" y="127"/>
                  </a:cubicBezTo>
                  <a:cubicBezTo>
                    <a:pt x="127" y="129"/>
                    <a:pt x="126" y="133"/>
                    <a:pt x="129" y="134"/>
                  </a:cubicBezTo>
                  <a:cubicBezTo>
                    <a:pt x="131" y="136"/>
                    <a:pt x="135" y="136"/>
                    <a:pt x="137" y="137"/>
                  </a:cubicBezTo>
                  <a:cubicBezTo>
                    <a:pt x="137" y="136"/>
                    <a:pt x="135" y="129"/>
                    <a:pt x="135" y="129"/>
                  </a:cubicBezTo>
                  <a:cubicBezTo>
                    <a:pt x="137" y="130"/>
                    <a:pt x="136" y="127"/>
                    <a:pt x="137" y="127"/>
                  </a:cubicBezTo>
                  <a:cubicBezTo>
                    <a:pt x="137" y="126"/>
                    <a:pt x="139" y="126"/>
                    <a:pt x="140" y="125"/>
                  </a:cubicBezTo>
                  <a:cubicBezTo>
                    <a:pt x="141" y="125"/>
                    <a:pt x="142" y="122"/>
                    <a:pt x="142" y="122"/>
                  </a:cubicBezTo>
                  <a:cubicBezTo>
                    <a:pt x="143" y="123"/>
                    <a:pt x="144" y="123"/>
                    <a:pt x="145" y="122"/>
                  </a:cubicBezTo>
                  <a:cubicBezTo>
                    <a:pt x="147" y="121"/>
                    <a:pt x="148" y="121"/>
                    <a:pt x="149" y="119"/>
                  </a:cubicBezTo>
                  <a:cubicBezTo>
                    <a:pt x="151" y="118"/>
                    <a:pt x="148" y="118"/>
                    <a:pt x="148" y="117"/>
                  </a:cubicBezTo>
                  <a:cubicBezTo>
                    <a:pt x="148" y="117"/>
                    <a:pt x="151" y="118"/>
                    <a:pt x="152" y="117"/>
                  </a:cubicBezTo>
                  <a:cubicBezTo>
                    <a:pt x="154" y="116"/>
                    <a:pt x="155" y="116"/>
                    <a:pt x="157" y="116"/>
                  </a:cubicBezTo>
                  <a:cubicBezTo>
                    <a:pt x="159" y="116"/>
                    <a:pt x="160" y="119"/>
                    <a:pt x="162" y="118"/>
                  </a:cubicBezTo>
                  <a:cubicBezTo>
                    <a:pt x="165" y="116"/>
                    <a:pt x="166" y="118"/>
                    <a:pt x="168" y="119"/>
                  </a:cubicBezTo>
                  <a:cubicBezTo>
                    <a:pt x="170" y="120"/>
                    <a:pt x="171" y="118"/>
                    <a:pt x="172" y="118"/>
                  </a:cubicBezTo>
                  <a:cubicBezTo>
                    <a:pt x="173" y="117"/>
                    <a:pt x="176" y="119"/>
                    <a:pt x="176" y="120"/>
                  </a:cubicBezTo>
                  <a:cubicBezTo>
                    <a:pt x="177" y="121"/>
                    <a:pt x="178" y="120"/>
                    <a:pt x="177" y="119"/>
                  </a:cubicBezTo>
                  <a:cubicBezTo>
                    <a:pt x="177" y="119"/>
                    <a:pt x="176" y="118"/>
                    <a:pt x="175" y="118"/>
                  </a:cubicBezTo>
                  <a:cubicBezTo>
                    <a:pt x="174" y="117"/>
                    <a:pt x="176" y="117"/>
                    <a:pt x="176" y="117"/>
                  </a:cubicBezTo>
                  <a:cubicBezTo>
                    <a:pt x="175" y="115"/>
                    <a:pt x="175" y="114"/>
                    <a:pt x="173" y="115"/>
                  </a:cubicBezTo>
                  <a:cubicBezTo>
                    <a:pt x="173" y="115"/>
                    <a:pt x="169" y="115"/>
                    <a:pt x="171" y="113"/>
                  </a:cubicBezTo>
                  <a:cubicBezTo>
                    <a:pt x="173" y="113"/>
                    <a:pt x="174" y="114"/>
                    <a:pt x="175" y="114"/>
                  </a:cubicBezTo>
                  <a:cubicBezTo>
                    <a:pt x="178" y="113"/>
                    <a:pt x="180" y="113"/>
                    <a:pt x="183" y="113"/>
                  </a:cubicBezTo>
                  <a:cubicBezTo>
                    <a:pt x="184" y="113"/>
                    <a:pt x="183" y="113"/>
                    <a:pt x="184" y="114"/>
                  </a:cubicBezTo>
                  <a:cubicBezTo>
                    <a:pt x="184" y="114"/>
                    <a:pt x="185" y="114"/>
                    <a:pt x="186" y="113"/>
                  </a:cubicBezTo>
                  <a:cubicBezTo>
                    <a:pt x="188" y="113"/>
                    <a:pt x="190" y="113"/>
                    <a:pt x="192" y="113"/>
                  </a:cubicBezTo>
                  <a:cubicBezTo>
                    <a:pt x="194" y="113"/>
                    <a:pt x="194" y="115"/>
                    <a:pt x="196" y="116"/>
                  </a:cubicBezTo>
                  <a:cubicBezTo>
                    <a:pt x="198" y="118"/>
                    <a:pt x="200" y="116"/>
                    <a:pt x="202" y="115"/>
                  </a:cubicBezTo>
                  <a:cubicBezTo>
                    <a:pt x="203" y="115"/>
                    <a:pt x="209" y="121"/>
                    <a:pt x="209" y="122"/>
                  </a:cubicBezTo>
                  <a:cubicBezTo>
                    <a:pt x="210" y="123"/>
                    <a:pt x="208" y="125"/>
                    <a:pt x="209" y="126"/>
                  </a:cubicBezTo>
                  <a:cubicBezTo>
                    <a:pt x="210" y="128"/>
                    <a:pt x="209" y="128"/>
                    <a:pt x="210" y="130"/>
                  </a:cubicBezTo>
                  <a:cubicBezTo>
                    <a:pt x="210" y="131"/>
                    <a:pt x="211" y="132"/>
                    <a:pt x="211" y="132"/>
                  </a:cubicBezTo>
                  <a:cubicBezTo>
                    <a:pt x="212" y="132"/>
                    <a:pt x="212" y="133"/>
                    <a:pt x="213" y="133"/>
                  </a:cubicBezTo>
                  <a:cubicBezTo>
                    <a:pt x="214" y="134"/>
                    <a:pt x="213" y="136"/>
                    <a:pt x="214" y="137"/>
                  </a:cubicBezTo>
                  <a:cubicBezTo>
                    <a:pt x="215" y="138"/>
                    <a:pt x="216" y="138"/>
                    <a:pt x="217" y="140"/>
                  </a:cubicBezTo>
                  <a:cubicBezTo>
                    <a:pt x="219" y="143"/>
                    <a:pt x="218" y="140"/>
                    <a:pt x="220" y="141"/>
                  </a:cubicBezTo>
                  <a:cubicBezTo>
                    <a:pt x="220" y="141"/>
                    <a:pt x="220" y="143"/>
                    <a:pt x="220" y="143"/>
                  </a:cubicBezTo>
                  <a:cubicBezTo>
                    <a:pt x="221" y="143"/>
                    <a:pt x="222" y="136"/>
                    <a:pt x="222" y="135"/>
                  </a:cubicBezTo>
                  <a:cubicBezTo>
                    <a:pt x="222" y="132"/>
                    <a:pt x="221" y="130"/>
                    <a:pt x="220" y="126"/>
                  </a:cubicBezTo>
                  <a:cubicBezTo>
                    <a:pt x="218" y="123"/>
                    <a:pt x="218" y="120"/>
                    <a:pt x="217" y="117"/>
                  </a:cubicBezTo>
                  <a:cubicBezTo>
                    <a:pt x="215" y="115"/>
                    <a:pt x="214" y="111"/>
                    <a:pt x="215" y="108"/>
                  </a:cubicBezTo>
                  <a:cubicBezTo>
                    <a:pt x="216" y="105"/>
                    <a:pt x="218" y="103"/>
                    <a:pt x="221" y="101"/>
                  </a:cubicBezTo>
                  <a:cubicBezTo>
                    <a:pt x="222" y="100"/>
                    <a:pt x="223" y="100"/>
                    <a:pt x="224" y="99"/>
                  </a:cubicBezTo>
                  <a:cubicBezTo>
                    <a:pt x="225" y="98"/>
                    <a:pt x="226" y="96"/>
                    <a:pt x="227" y="96"/>
                  </a:cubicBezTo>
                  <a:cubicBezTo>
                    <a:pt x="229" y="94"/>
                    <a:pt x="232" y="94"/>
                    <a:pt x="234" y="92"/>
                  </a:cubicBezTo>
                  <a:cubicBezTo>
                    <a:pt x="235" y="91"/>
                    <a:pt x="236" y="89"/>
                    <a:pt x="238" y="89"/>
                  </a:cubicBezTo>
                  <a:cubicBezTo>
                    <a:pt x="238" y="89"/>
                    <a:pt x="242" y="89"/>
                    <a:pt x="241" y="87"/>
                  </a:cubicBezTo>
                  <a:cubicBezTo>
                    <a:pt x="241" y="87"/>
                    <a:pt x="238" y="88"/>
                    <a:pt x="238" y="88"/>
                  </a:cubicBezTo>
                  <a:cubicBezTo>
                    <a:pt x="238" y="87"/>
                    <a:pt x="240" y="88"/>
                    <a:pt x="239" y="86"/>
                  </a:cubicBezTo>
                  <a:cubicBezTo>
                    <a:pt x="239" y="86"/>
                    <a:pt x="238" y="85"/>
                    <a:pt x="239" y="85"/>
                  </a:cubicBezTo>
                  <a:cubicBezTo>
                    <a:pt x="239" y="84"/>
                    <a:pt x="239" y="85"/>
                    <a:pt x="240" y="84"/>
                  </a:cubicBezTo>
                  <a:cubicBezTo>
                    <a:pt x="239" y="85"/>
                    <a:pt x="241" y="86"/>
                    <a:pt x="241" y="85"/>
                  </a:cubicBezTo>
                  <a:cubicBezTo>
                    <a:pt x="242" y="85"/>
                    <a:pt x="245" y="83"/>
                    <a:pt x="244" y="82"/>
                  </a:cubicBezTo>
                  <a:cubicBezTo>
                    <a:pt x="244" y="83"/>
                    <a:pt x="238" y="82"/>
                    <a:pt x="239" y="81"/>
                  </a:cubicBezTo>
                  <a:cubicBezTo>
                    <a:pt x="239" y="80"/>
                    <a:pt x="240" y="82"/>
                    <a:pt x="241" y="81"/>
                  </a:cubicBezTo>
                  <a:cubicBezTo>
                    <a:pt x="241" y="81"/>
                    <a:pt x="243" y="80"/>
                    <a:pt x="243" y="80"/>
                  </a:cubicBezTo>
                  <a:cubicBezTo>
                    <a:pt x="243" y="80"/>
                    <a:pt x="242" y="79"/>
                    <a:pt x="242" y="78"/>
                  </a:cubicBezTo>
                  <a:cubicBezTo>
                    <a:pt x="243" y="77"/>
                    <a:pt x="243" y="76"/>
                    <a:pt x="241" y="76"/>
                  </a:cubicBezTo>
                  <a:cubicBezTo>
                    <a:pt x="241" y="76"/>
                    <a:pt x="237" y="74"/>
                    <a:pt x="237" y="74"/>
                  </a:cubicBezTo>
                  <a:cubicBezTo>
                    <a:pt x="238" y="73"/>
                    <a:pt x="239" y="74"/>
                    <a:pt x="240" y="74"/>
                  </a:cubicBezTo>
                  <a:cubicBezTo>
                    <a:pt x="241" y="73"/>
                    <a:pt x="239" y="71"/>
                    <a:pt x="238" y="71"/>
                  </a:cubicBezTo>
                  <a:cubicBezTo>
                    <a:pt x="237" y="70"/>
                    <a:pt x="236" y="69"/>
                    <a:pt x="236" y="68"/>
                  </a:cubicBezTo>
                  <a:cubicBezTo>
                    <a:pt x="235" y="67"/>
                    <a:pt x="238" y="65"/>
                    <a:pt x="237" y="64"/>
                  </a:cubicBezTo>
                  <a:cubicBezTo>
                    <a:pt x="238" y="65"/>
                    <a:pt x="237" y="66"/>
                    <a:pt x="237" y="67"/>
                  </a:cubicBezTo>
                  <a:cubicBezTo>
                    <a:pt x="237" y="67"/>
                    <a:pt x="239" y="69"/>
                    <a:pt x="239" y="69"/>
                  </a:cubicBezTo>
                  <a:cubicBezTo>
                    <a:pt x="241" y="67"/>
                    <a:pt x="239" y="62"/>
                    <a:pt x="242" y="61"/>
                  </a:cubicBezTo>
                  <a:cubicBezTo>
                    <a:pt x="241" y="61"/>
                    <a:pt x="241" y="66"/>
                    <a:pt x="242" y="67"/>
                  </a:cubicBezTo>
                  <a:cubicBezTo>
                    <a:pt x="242" y="69"/>
                    <a:pt x="244" y="69"/>
                    <a:pt x="244" y="71"/>
                  </a:cubicBezTo>
                  <a:cubicBezTo>
                    <a:pt x="244" y="72"/>
                    <a:pt x="241" y="74"/>
                    <a:pt x="242" y="75"/>
                  </a:cubicBezTo>
                  <a:cubicBezTo>
                    <a:pt x="242" y="75"/>
                    <a:pt x="248" y="69"/>
                    <a:pt x="247" y="67"/>
                  </a:cubicBezTo>
                  <a:cubicBezTo>
                    <a:pt x="247" y="65"/>
                    <a:pt x="245" y="64"/>
                    <a:pt x="245" y="62"/>
                  </a:cubicBezTo>
                  <a:cubicBezTo>
                    <a:pt x="244" y="61"/>
                    <a:pt x="245" y="58"/>
                    <a:pt x="247" y="59"/>
                  </a:cubicBezTo>
                  <a:cubicBezTo>
                    <a:pt x="246" y="58"/>
                    <a:pt x="245" y="61"/>
                    <a:pt x="246" y="62"/>
                  </a:cubicBezTo>
                  <a:cubicBezTo>
                    <a:pt x="248" y="64"/>
                    <a:pt x="248" y="65"/>
                    <a:pt x="250" y="62"/>
                  </a:cubicBezTo>
                  <a:cubicBezTo>
                    <a:pt x="251" y="61"/>
                    <a:pt x="253" y="58"/>
                    <a:pt x="252" y="56"/>
                  </a:cubicBezTo>
                  <a:cubicBezTo>
                    <a:pt x="252" y="56"/>
                    <a:pt x="251" y="55"/>
                    <a:pt x="252" y="54"/>
                  </a:cubicBezTo>
                  <a:cubicBezTo>
                    <a:pt x="252" y="54"/>
                    <a:pt x="253" y="52"/>
                    <a:pt x="253" y="52"/>
                  </a:cubicBezTo>
                  <a:cubicBezTo>
                    <a:pt x="253" y="52"/>
                    <a:pt x="253" y="54"/>
                    <a:pt x="253" y="54"/>
                  </a:cubicBezTo>
                  <a:cubicBezTo>
                    <a:pt x="253" y="54"/>
                    <a:pt x="258" y="51"/>
                    <a:pt x="260" y="51"/>
                  </a:cubicBezTo>
                  <a:cubicBezTo>
                    <a:pt x="261" y="50"/>
                    <a:pt x="263" y="51"/>
                    <a:pt x="264" y="51"/>
                  </a:cubicBezTo>
                  <a:cubicBezTo>
                    <a:pt x="266" y="50"/>
                    <a:pt x="265" y="49"/>
                    <a:pt x="265" y="48"/>
                  </a:cubicBezTo>
                  <a:cubicBezTo>
                    <a:pt x="266" y="48"/>
                    <a:pt x="266" y="50"/>
                    <a:pt x="267" y="50"/>
                  </a:cubicBezTo>
                  <a:cubicBezTo>
                    <a:pt x="267" y="50"/>
                    <a:pt x="269" y="49"/>
                    <a:pt x="269" y="49"/>
                  </a:cubicBezTo>
                  <a:cubicBezTo>
                    <a:pt x="271" y="51"/>
                    <a:pt x="275" y="46"/>
                    <a:pt x="272" y="46"/>
                  </a:cubicBezTo>
                  <a:cubicBezTo>
                    <a:pt x="272" y="46"/>
                    <a:pt x="272" y="48"/>
                    <a:pt x="271" y="48"/>
                  </a:cubicBezTo>
                  <a:cubicBezTo>
                    <a:pt x="270" y="48"/>
                    <a:pt x="268" y="44"/>
                    <a:pt x="268" y="44"/>
                  </a:cubicBezTo>
                  <a:cubicBezTo>
                    <a:pt x="269" y="43"/>
                    <a:pt x="268" y="42"/>
                    <a:pt x="269" y="41"/>
                  </a:cubicBezTo>
                  <a:cubicBezTo>
                    <a:pt x="270" y="39"/>
                    <a:pt x="271" y="37"/>
                    <a:pt x="272" y="36"/>
                  </a:cubicBezTo>
                  <a:cubicBezTo>
                    <a:pt x="273" y="36"/>
                    <a:pt x="274" y="35"/>
                    <a:pt x="274" y="35"/>
                  </a:cubicBezTo>
                  <a:cubicBezTo>
                    <a:pt x="276" y="36"/>
                    <a:pt x="277" y="33"/>
                    <a:pt x="278" y="32"/>
                  </a:cubicBezTo>
                  <a:cubicBezTo>
                    <a:pt x="278" y="32"/>
                    <a:pt x="280" y="33"/>
                    <a:pt x="281" y="32"/>
                  </a:cubicBezTo>
                  <a:cubicBezTo>
                    <a:pt x="283" y="31"/>
                    <a:pt x="285" y="31"/>
                    <a:pt x="286" y="30"/>
                  </a:cubicBezTo>
                  <a:cubicBezTo>
                    <a:pt x="287" y="30"/>
                    <a:pt x="289" y="29"/>
                    <a:pt x="288" y="28"/>
                  </a:cubicBezTo>
                  <a:cubicBezTo>
                    <a:pt x="286" y="26"/>
                    <a:pt x="286" y="25"/>
                    <a:pt x="285" y="24"/>
                  </a:cubicBezTo>
                  <a:cubicBezTo>
                    <a:pt x="281" y="23"/>
                    <a:pt x="287" y="14"/>
                    <a:pt x="281" y="14"/>
                  </a:cubicBezTo>
                  <a:cubicBezTo>
                    <a:pt x="280" y="13"/>
                    <a:pt x="279" y="15"/>
                    <a:pt x="278" y="14"/>
                  </a:cubicBezTo>
                  <a:cubicBezTo>
                    <a:pt x="277" y="13"/>
                    <a:pt x="277" y="12"/>
                    <a:pt x="276" y="13"/>
                  </a:cubicBezTo>
                  <a:cubicBezTo>
                    <a:pt x="275" y="14"/>
                    <a:pt x="274" y="16"/>
                    <a:pt x="273" y="17"/>
                  </a:cubicBezTo>
                  <a:cubicBezTo>
                    <a:pt x="272" y="18"/>
                    <a:pt x="272" y="20"/>
                    <a:pt x="271" y="21"/>
                  </a:cubicBezTo>
                  <a:cubicBezTo>
                    <a:pt x="271" y="23"/>
                    <a:pt x="270" y="26"/>
                    <a:pt x="268" y="26"/>
                  </a:cubicBezTo>
                  <a:cubicBezTo>
                    <a:pt x="266" y="26"/>
                    <a:pt x="266" y="28"/>
                    <a:pt x="264" y="28"/>
                  </a:cubicBezTo>
                  <a:cubicBezTo>
                    <a:pt x="259" y="28"/>
                    <a:pt x="254" y="28"/>
                    <a:pt x="249" y="28"/>
                  </a:cubicBezTo>
                  <a:cubicBezTo>
                    <a:pt x="247" y="28"/>
                    <a:pt x="247" y="28"/>
                    <a:pt x="246" y="29"/>
                  </a:cubicBezTo>
                  <a:cubicBezTo>
                    <a:pt x="245" y="31"/>
                    <a:pt x="241" y="33"/>
                    <a:pt x="241" y="34"/>
                  </a:cubicBezTo>
                  <a:cubicBezTo>
                    <a:pt x="242" y="37"/>
                    <a:pt x="239" y="39"/>
                    <a:pt x="237" y="39"/>
                  </a:cubicBezTo>
                  <a:cubicBezTo>
                    <a:pt x="235" y="39"/>
                    <a:pt x="234" y="38"/>
                    <a:pt x="232" y="38"/>
                  </a:cubicBezTo>
                  <a:cubicBezTo>
                    <a:pt x="230" y="38"/>
                    <a:pt x="228" y="39"/>
                    <a:pt x="227" y="39"/>
                  </a:cubicBezTo>
                  <a:cubicBezTo>
                    <a:pt x="227" y="39"/>
                    <a:pt x="227" y="42"/>
                    <a:pt x="228" y="42"/>
                  </a:cubicBezTo>
                  <a:cubicBezTo>
                    <a:pt x="227" y="43"/>
                    <a:pt x="226" y="44"/>
                    <a:pt x="224" y="45"/>
                  </a:cubicBezTo>
                  <a:cubicBezTo>
                    <a:pt x="222" y="46"/>
                    <a:pt x="219" y="48"/>
                    <a:pt x="216" y="49"/>
                  </a:cubicBezTo>
                  <a:cubicBezTo>
                    <a:pt x="213" y="50"/>
                    <a:pt x="210" y="50"/>
                    <a:pt x="207" y="49"/>
                  </a:cubicBezTo>
                  <a:cubicBezTo>
                    <a:pt x="206" y="48"/>
                    <a:pt x="205" y="47"/>
                    <a:pt x="206" y="46"/>
                  </a:cubicBezTo>
                  <a:cubicBezTo>
                    <a:pt x="206" y="46"/>
                    <a:pt x="207" y="44"/>
                    <a:pt x="208" y="44"/>
                  </a:cubicBezTo>
                  <a:cubicBezTo>
                    <a:pt x="208" y="44"/>
                    <a:pt x="208" y="45"/>
                    <a:pt x="208" y="46"/>
                  </a:cubicBezTo>
                  <a:cubicBezTo>
                    <a:pt x="210" y="42"/>
                    <a:pt x="211" y="39"/>
                    <a:pt x="209" y="35"/>
                  </a:cubicBezTo>
                  <a:cubicBezTo>
                    <a:pt x="208" y="34"/>
                    <a:pt x="206" y="36"/>
                    <a:pt x="205" y="36"/>
                  </a:cubicBezTo>
                  <a:cubicBezTo>
                    <a:pt x="204" y="37"/>
                    <a:pt x="204" y="36"/>
                    <a:pt x="203" y="36"/>
                  </a:cubicBezTo>
                  <a:cubicBezTo>
                    <a:pt x="202" y="35"/>
                    <a:pt x="204" y="34"/>
                    <a:pt x="204" y="34"/>
                  </a:cubicBezTo>
                  <a:cubicBezTo>
                    <a:pt x="208" y="30"/>
                    <a:pt x="205" y="26"/>
                    <a:pt x="201" y="25"/>
                  </a:cubicBezTo>
                  <a:cubicBezTo>
                    <a:pt x="198" y="24"/>
                    <a:pt x="198" y="25"/>
                    <a:pt x="196" y="26"/>
                  </a:cubicBezTo>
                  <a:cubicBezTo>
                    <a:pt x="196" y="27"/>
                    <a:pt x="196" y="27"/>
                    <a:pt x="196" y="28"/>
                  </a:cubicBezTo>
                  <a:cubicBezTo>
                    <a:pt x="196" y="29"/>
                    <a:pt x="194" y="28"/>
                    <a:pt x="193" y="28"/>
                  </a:cubicBezTo>
                  <a:cubicBezTo>
                    <a:pt x="192" y="28"/>
                    <a:pt x="190" y="36"/>
                    <a:pt x="190" y="37"/>
                  </a:cubicBezTo>
                  <a:cubicBezTo>
                    <a:pt x="191" y="42"/>
                    <a:pt x="192" y="45"/>
                    <a:pt x="188" y="47"/>
                  </a:cubicBezTo>
                  <a:cubicBezTo>
                    <a:pt x="188" y="48"/>
                    <a:pt x="185" y="49"/>
                    <a:pt x="185" y="48"/>
                  </a:cubicBezTo>
                  <a:cubicBezTo>
                    <a:pt x="185" y="46"/>
                    <a:pt x="184" y="44"/>
                    <a:pt x="184" y="42"/>
                  </a:cubicBezTo>
                  <a:cubicBezTo>
                    <a:pt x="184" y="41"/>
                    <a:pt x="186" y="30"/>
                    <a:pt x="186" y="30"/>
                  </a:cubicBezTo>
                  <a:cubicBezTo>
                    <a:pt x="185" y="30"/>
                    <a:pt x="183" y="32"/>
                    <a:pt x="183" y="31"/>
                  </a:cubicBezTo>
                  <a:cubicBezTo>
                    <a:pt x="183" y="30"/>
                    <a:pt x="186" y="26"/>
                    <a:pt x="187" y="25"/>
                  </a:cubicBezTo>
                  <a:cubicBezTo>
                    <a:pt x="188" y="23"/>
                    <a:pt x="191" y="23"/>
                    <a:pt x="193" y="22"/>
                  </a:cubicBezTo>
                  <a:cubicBezTo>
                    <a:pt x="196" y="22"/>
                    <a:pt x="199" y="23"/>
                    <a:pt x="202" y="23"/>
                  </a:cubicBezTo>
                  <a:cubicBezTo>
                    <a:pt x="205" y="23"/>
                    <a:pt x="201" y="20"/>
                    <a:pt x="199" y="20"/>
                  </a:cubicBezTo>
                  <a:cubicBezTo>
                    <a:pt x="197" y="20"/>
                    <a:pt x="199" y="17"/>
                    <a:pt x="196" y="17"/>
                  </a:cubicBezTo>
                  <a:cubicBezTo>
                    <a:pt x="194" y="18"/>
                    <a:pt x="192" y="19"/>
                    <a:pt x="189" y="19"/>
                  </a:cubicBezTo>
                  <a:cubicBezTo>
                    <a:pt x="187" y="19"/>
                    <a:pt x="185" y="17"/>
                    <a:pt x="183" y="16"/>
                  </a:cubicBezTo>
                  <a:cubicBezTo>
                    <a:pt x="183" y="16"/>
                    <a:pt x="180" y="16"/>
                    <a:pt x="181" y="15"/>
                  </a:cubicBezTo>
                  <a:cubicBezTo>
                    <a:pt x="182" y="15"/>
                    <a:pt x="184" y="14"/>
                    <a:pt x="184" y="13"/>
                  </a:cubicBezTo>
                  <a:cubicBezTo>
                    <a:pt x="184" y="13"/>
                    <a:pt x="176" y="16"/>
                    <a:pt x="175" y="16"/>
                  </a:cubicBezTo>
                  <a:cubicBezTo>
                    <a:pt x="174" y="17"/>
                    <a:pt x="173" y="18"/>
                    <a:pt x="172" y="18"/>
                  </a:cubicBezTo>
                  <a:cubicBezTo>
                    <a:pt x="170" y="18"/>
                    <a:pt x="170" y="16"/>
                    <a:pt x="168" y="16"/>
                  </a:cubicBezTo>
                  <a:cubicBezTo>
                    <a:pt x="167" y="16"/>
                    <a:pt x="162" y="18"/>
                    <a:pt x="165" y="15"/>
                  </a:cubicBezTo>
                  <a:cubicBezTo>
                    <a:pt x="168" y="13"/>
                    <a:pt x="171" y="11"/>
                    <a:pt x="174" y="9"/>
                  </a:cubicBezTo>
                  <a:cubicBezTo>
                    <a:pt x="172" y="9"/>
                    <a:pt x="170" y="7"/>
                    <a:pt x="168" y="9"/>
                  </a:cubicBezTo>
                  <a:cubicBezTo>
                    <a:pt x="165" y="10"/>
                    <a:pt x="164" y="8"/>
                    <a:pt x="161" y="7"/>
                  </a:cubicBezTo>
                  <a:cubicBezTo>
                    <a:pt x="160" y="7"/>
                    <a:pt x="159" y="6"/>
                    <a:pt x="158" y="5"/>
                  </a:cubicBezTo>
                  <a:cubicBezTo>
                    <a:pt x="156" y="5"/>
                    <a:pt x="155" y="6"/>
                    <a:pt x="153" y="6"/>
                  </a:cubicBezTo>
                  <a:cubicBezTo>
                    <a:pt x="152" y="5"/>
                    <a:pt x="150" y="5"/>
                    <a:pt x="150" y="3"/>
                  </a:cubicBezTo>
                  <a:cubicBezTo>
                    <a:pt x="150" y="3"/>
                    <a:pt x="148" y="0"/>
                    <a:pt x="148" y="1"/>
                  </a:cubicBezTo>
                  <a:cubicBezTo>
                    <a:pt x="147" y="1"/>
                    <a:pt x="148" y="4"/>
                    <a:pt x="147" y="4"/>
                  </a:cubicBezTo>
                  <a:cubicBezTo>
                    <a:pt x="146" y="4"/>
                    <a:pt x="145" y="4"/>
                    <a:pt x="145" y="4"/>
                  </a:cubicBezTo>
                  <a:cubicBezTo>
                    <a:pt x="142" y="4"/>
                    <a:pt x="139" y="4"/>
                    <a:pt x="136" y="4"/>
                  </a:cubicBezTo>
                  <a:cubicBezTo>
                    <a:pt x="125" y="4"/>
                    <a:pt x="115" y="4"/>
                    <a:pt x="105" y="4"/>
                  </a:cubicBezTo>
                  <a:cubicBezTo>
                    <a:pt x="80" y="4"/>
                    <a:pt x="55" y="4"/>
                    <a:pt x="30" y="4"/>
                  </a:cubicBezTo>
                  <a:cubicBezTo>
                    <a:pt x="24" y="4"/>
                    <a:pt x="17" y="4"/>
                    <a:pt x="11" y="4"/>
                  </a:cubicBezTo>
                  <a:cubicBezTo>
                    <a:pt x="12" y="5"/>
                    <a:pt x="14" y="13"/>
                    <a:pt x="11" y="14"/>
                  </a:cubicBezTo>
                  <a:cubicBezTo>
                    <a:pt x="9" y="14"/>
                    <a:pt x="8" y="14"/>
                    <a:pt x="10" y="12"/>
                  </a:cubicBezTo>
                  <a:cubicBezTo>
                    <a:pt x="12" y="9"/>
                    <a:pt x="9" y="9"/>
                    <a:pt x="7" y="9"/>
                  </a:cubicBezTo>
                  <a:cubicBezTo>
                    <a:pt x="5" y="9"/>
                    <a:pt x="2" y="7"/>
                    <a:pt x="1" y="7"/>
                  </a:cubicBezTo>
                  <a:cubicBezTo>
                    <a:pt x="0" y="8"/>
                    <a:pt x="2" y="12"/>
                    <a:pt x="2" y="12"/>
                  </a:cubicBezTo>
                  <a:cubicBezTo>
                    <a:pt x="3" y="15"/>
                    <a:pt x="4" y="16"/>
                    <a:pt x="4" y="18"/>
                  </a:cubicBezTo>
                  <a:cubicBezTo>
                    <a:pt x="4" y="19"/>
                    <a:pt x="7" y="21"/>
                    <a:pt x="8" y="21"/>
                  </a:cubicBezTo>
                  <a:cubicBezTo>
                    <a:pt x="7" y="21"/>
                    <a:pt x="6" y="21"/>
                    <a:pt x="5" y="22"/>
                  </a:cubicBezTo>
                  <a:cubicBezTo>
                    <a:pt x="4" y="23"/>
                    <a:pt x="5" y="24"/>
                    <a:pt x="5" y="25"/>
                  </a:cubicBezTo>
                  <a:cubicBezTo>
                    <a:pt x="5" y="28"/>
                    <a:pt x="5" y="30"/>
                    <a:pt x="4" y="32"/>
                  </a:cubicBezTo>
                  <a:cubicBezTo>
                    <a:pt x="4" y="35"/>
                    <a:pt x="3" y="37"/>
                    <a:pt x="2" y="40"/>
                  </a:cubicBezTo>
                  <a:cubicBezTo>
                    <a:pt x="1" y="43"/>
                    <a:pt x="3" y="46"/>
                    <a:pt x="4" y="49"/>
                  </a:cubicBezTo>
                  <a:cubicBezTo>
                    <a:pt x="4" y="52"/>
                    <a:pt x="3" y="54"/>
                    <a:pt x="3" y="56"/>
                  </a:cubicBezTo>
                  <a:cubicBezTo>
                    <a:pt x="3" y="57"/>
                    <a:pt x="4" y="58"/>
                    <a:pt x="4" y="59"/>
                  </a:cubicBezTo>
                  <a:cubicBezTo>
                    <a:pt x="5" y="60"/>
                    <a:pt x="5" y="62"/>
                    <a:pt x="5" y="63"/>
                  </a:cubicBezTo>
                  <a:cubicBezTo>
                    <a:pt x="6" y="66"/>
                    <a:pt x="9" y="67"/>
                    <a:pt x="10" y="70"/>
                  </a:cubicBezTo>
                  <a:cubicBezTo>
                    <a:pt x="11" y="72"/>
                    <a:pt x="11" y="71"/>
                    <a:pt x="12" y="70"/>
                  </a:cubicBezTo>
                  <a:cubicBezTo>
                    <a:pt x="12" y="70"/>
                    <a:pt x="13" y="73"/>
                    <a:pt x="13" y="73"/>
                  </a:cubicBezTo>
                  <a:cubicBezTo>
                    <a:pt x="13" y="73"/>
                    <a:pt x="12" y="72"/>
                    <a:pt x="12" y="73"/>
                  </a:cubicBezTo>
                  <a:cubicBezTo>
                    <a:pt x="12" y="74"/>
                    <a:pt x="12" y="75"/>
                    <a:pt x="13" y="76"/>
                  </a:cubicBezTo>
                  <a:cubicBezTo>
                    <a:pt x="14" y="76"/>
                    <a:pt x="14" y="76"/>
                    <a:pt x="15" y="77"/>
                  </a:cubicBezTo>
                  <a:cubicBezTo>
                    <a:pt x="16" y="78"/>
                    <a:pt x="14" y="79"/>
                    <a:pt x="15" y="80"/>
                  </a:cubicBezTo>
                  <a:cubicBezTo>
                    <a:pt x="17" y="83"/>
                    <a:pt x="21" y="85"/>
                    <a:pt x="21" y="88"/>
                  </a:cubicBezTo>
                  <a:cubicBezTo>
                    <a:pt x="22" y="90"/>
                    <a:pt x="23" y="90"/>
                    <a:pt x="25" y="91"/>
                  </a:cubicBezTo>
                  <a:cubicBezTo>
                    <a:pt x="27" y="92"/>
                    <a:pt x="29" y="93"/>
                    <a:pt x="31" y="93"/>
                  </a:cubicBezTo>
                  <a:cubicBezTo>
                    <a:pt x="33" y="93"/>
                    <a:pt x="35" y="95"/>
                    <a:pt x="36" y="96"/>
                  </a:cubicBezTo>
                  <a:cubicBezTo>
                    <a:pt x="36" y="97"/>
                    <a:pt x="40" y="101"/>
                    <a:pt x="39" y="102"/>
                  </a:cubicBezTo>
                  <a:cubicBezTo>
                    <a:pt x="43" y="101"/>
                    <a:pt x="48" y="100"/>
                    <a:pt x="52" y="101"/>
                  </a:cubicBezTo>
                  <a:cubicBezTo>
                    <a:pt x="58" y="103"/>
                    <a:pt x="63" y="106"/>
                    <a:pt x="68" y="108"/>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81" name="Freeform 642">
              <a:extLst>
                <a:ext uri="{FF2B5EF4-FFF2-40B4-BE49-F238E27FC236}">
                  <a16:creationId xmlns:a16="http://schemas.microsoft.com/office/drawing/2014/main" xmlns="" id="{8E1E46E7-15FE-46A8-9B92-55D877A9CADB}"/>
                </a:ext>
              </a:extLst>
            </p:cNvPr>
            <p:cNvSpPr>
              <a:spLocks noEditPoints="1"/>
            </p:cNvSpPr>
            <p:nvPr/>
          </p:nvSpPr>
          <p:spPr bwMode="auto">
            <a:xfrm>
              <a:off x="6159218" y="4046599"/>
              <a:ext cx="3410825" cy="1855192"/>
            </a:xfrm>
            <a:custGeom>
              <a:avLst/>
              <a:gdLst>
                <a:gd name="T0" fmla="*/ 255 w 427"/>
                <a:gd name="T1" fmla="*/ 181 h 219"/>
                <a:gd name="T2" fmla="*/ 299 w 427"/>
                <a:gd name="T3" fmla="*/ 195 h 219"/>
                <a:gd name="T4" fmla="*/ 296 w 427"/>
                <a:gd name="T5" fmla="*/ 215 h 219"/>
                <a:gd name="T6" fmla="*/ 332 w 427"/>
                <a:gd name="T7" fmla="*/ 200 h 219"/>
                <a:gd name="T8" fmla="*/ 366 w 427"/>
                <a:gd name="T9" fmla="*/ 196 h 219"/>
                <a:gd name="T10" fmla="*/ 383 w 427"/>
                <a:gd name="T11" fmla="*/ 200 h 219"/>
                <a:gd name="T12" fmla="*/ 391 w 427"/>
                <a:gd name="T13" fmla="*/ 201 h 219"/>
                <a:gd name="T14" fmla="*/ 380 w 427"/>
                <a:gd name="T15" fmla="*/ 188 h 219"/>
                <a:gd name="T16" fmla="*/ 382 w 427"/>
                <a:gd name="T17" fmla="*/ 176 h 219"/>
                <a:gd name="T18" fmla="*/ 354 w 427"/>
                <a:gd name="T19" fmla="*/ 180 h 219"/>
                <a:gd name="T20" fmla="*/ 414 w 427"/>
                <a:gd name="T21" fmla="*/ 160 h 219"/>
                <a:gd name="T22" fmla="*/ 417 w 427"/>
                <a:gd name="T23" fmla="*/ 144 h 219"/>
                <a:gd name="T24" fmla="*/ 415 w 427"/>
                <a:gd name="T25" fmla="*/ 139 h 219"/>
                <a:gd name="T26" fmla="*/ 394 w 427"/>
                <a:gd name="T27" fmla="*/ 126 h 219"/>
                <a:gd name="T28" fmla="*/ 390 w 427"/>
                <a:gd name="T29" fmla="*/ 110 h 219"/>
                <a:gd name="T30" fmla="*/ 378 w 427"/>
                <a:gd name="T31" fmla="*/ 104 h 219"/>
                <a:gd name="T32" fmla="*/ 364 w 427"/>
                <a:gd name="T33" fmla="*/ 112 h 219"/>
                <a:gd name="T34" fmla="*/ 356 w 427"/>
                <a:gd name="T35" fmla="*/ 107 h 219"/>
                <a:gd name="T36" fmla="*/ 342 w 427"/>
                <a:gd name="T37" fmla="*/ 85 h 219"/>
                <a:gd name="T38" fmla="*/ 314 w 427"/>
                <a:gd name="T39" fmla="*/ 91 h 219"/>
                <a:gd name="T40" fmla="*/ 320 w 427"/>
                <a:gd name="T41" fmla="*/ 116 h 219"/>
                <a:gd name="T42" fmla="*/ 306 w 427"/>
                <a:gd name="T43" fmla="*/ 159 h 219"/>
                <a:gd name="T44" fmla="*/ 292 w 427"/>
                <a:gd name="T45" fmla="*/ 135 h 219"/>
                <a:gd name="T46" fmla="*/ 250 w 427"/>
                <a:gd name="T47" fmla="*/ 119 h 219"/>
                <a:gd name="T48" fmla="*/ 237 w 427"/>
                <a:gd name="T49" fmla="*/ 86 h 219"/>
                <a:gd name="T50" fmla="*/ 246 w 427"/>
                <a:gd name="T51" fmla="*/ 77 h 219"/>
                <a:gd name="T52" fmla="*/ 246 w 427"/>
                <a:gd name="T53" fmla="*/ 70 h 219"/>
                <a:gd name="T54" fmla="*/ 263 w 427"/>
                <a:gd name="T55" fmla="*/ 58 h 219"/>
                <a:gd name="T56" fmla="*/ 276 w 427"/>
                <a:gd name="T57" fmla="*/ 48 h 219"/>
                <a:gd name="T58" fmla="*/ 293 w 427"/>
                <a:gd name="T59" fmla="*/ 36 h 219"/>
                <a:gd name="T60" fmla="*/ 276 w 427"/>
                <a:gd name="T61" fmla="*/ 23 h 219"/>
                <a:gd name="T62" fmla="*/ 262 w 427"/>
                <a:gd name="T63" fmla="*/ 35 h 219"/>
                <a:gd name="T64" fmla="*/ 252 w 427"/>
                <a:gd name="T65" fmla="*/ 23 h 219"/>
                <a:gd name="T66" fmla="*/ 241 w 427"/>
                <a:gd name="T67" fmla="*/ 10 h 219"/>
                <a:gd name="T68" fmla="*/ 223 w 427"/>
                <a:gd name="T69" fmla="*/ 6 h 219"/>
                <a:gd name="T70" fmla="*/ 232 w 427"/>
                <a:gd name="T71" fmla="*/ 27 h 219"/>
                <a:gd name="T72" fmla="*/ 226 w 427"/>
                <a:gd name="T73" fmla="*/ 40 h 219"/>
                <a:gd name="T74" fmla="*/ 218 w 427"/>
                <a:gd name="T75" fmla="*/ 37 h 219"/>
                <a:gd name="T76" fmla="*/ 164 w 427"/>
                <a:gd name="T77" fmla="*/ 29 h 219"/>
                <a:gd name="T78" fmla="*/ 166 w 427"/>
                <a:gd name="T79" fmla="*/ 41 h 219"/>
                <a:gd name="T80" fmla="*/ 160 w 427"/>
                <a:gd name="T81" fmla="*/ 40 h 219"/>
                <a:gd name="T82" fmla="*/ 133 w 427"/>
                <a:gd name="T83" fmla="*/ 30 h 219"/>
                <a:gd name="T84" fmla="*/ 83 w 427"/>
                <a:gd name="T85" fmla="*/ 23 h 219"/>
                <a:gd name="T86" fmla="*/ 71 w 427"/>
                <a:gd name="T87" fmla="*/ 18 h 219"/>
                <a:gd name="T88" fmla="*/ 50 w 427"/>
                <a:gd name="T89" fmla="*/ 24 h 219"/>
                <a:gd name="T90" fmla="*/ 49 w 427"/>
                <a:gd name="T91" fmla="*/ 22 h 219"/>
                <a:gd name="T92" fmla="*/ 29 w 427"/>
                <a:gd name="T93" fmla="*/ 23 h 219"/>
                <a:gd name="T94" fmla="*/ 21 w 427"/>
                <a:gd name="T95" fmla="*/ 28 h 219"/>
                <a:gd name="T96" fmla="*/ 3 w 427"/>
                <a:gd name="T97" fmla="*/ 97 h 219"/>
                <a:gd name="T98" fmla="*/ 40 w 427"/>
                <a:gd name="T99" fmla="*/ 116 h 219"/>
                <a:gd name="T100" fmla="*/ 53 w 427"/>
                <a:gd name="T101" fmla="*/ 141 h 219"/>
                <a:gd name="T102" fmla="*/ 62 w 427"/>
                <a:gd name="T103" fmla="*/ 150 h 219"/>
                <a:gd name="T104" fmla="*/ 67 w 427"/>
                <a:gd name="T105" fmla="*/ 160 h 219"/>
                <a:gd name="T106" fmla="*/ 80 w 427"/>
                <a:gd name="T107" fmla="*/ 166 h 219"/>
                <a:gd name="T108" fmla="*/ 133 w 427"/>
                <a:gd name="T109" fmla="*/ 176 h 219"/>
                <a:gd name="T110" fmla="*/ 97 w 427"/>
                <a:gd name="T111" fmla="*/ 57 h 219"/>
                <a:gd name="T112" fmla="*/ 87 w 427"/>
                <a:gd name="T113" fmla="*/ 51 h 219"/>
                <a:gd name="T114" fmla="*/ 113 w 427"/>
                <a:gd name="T115" fmla="*/ 49 h 219"/>
                <a:gd name="T116" fmla="*/ 142 w 427"/>
                <a:gd name="T117" fmla="*/ 85 h 219"/>
                <a:gd name="T118" fmla="*/ 131 w 427"/>
                <a:gd name="T119" fmla="*/ 85 h 219"/>
                <a:gd name="T120" fmla="*/ 160 w 427"/>
                <a:gd name="T121" fmla="*/ 78 h 219"/>
                <a:gd name="T122" fmla="*/ 210 w 427"/>
                <a:gd name="T123" fmla="*/ 150 h 219"/>
                <a:gd name="T124" fmla="*/ 222 w 427"/>
                <a:gd name="T125" fmla="*/ 165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27" h="219">
                  <a:moveTo>
                    <a:pt x="229" y="174"/>
                  </a:moveTo>
                  <a:cubicBezTo>
                    <a:pt x="229" y="174"/>
                    <a:pt x="229" y="173"/>
                    <a:pt x="229" y="173"/>
                  </a:cubicBezTo>
                  <a:cubicBezTo>
                    <a:pt x="229" y="173"/>
                    <a:pt x="232" y="177"/>
                    <a:pt x="232" y="177"/>
                  </a:cubicBezTo>
                  <a:cubicBezTo>
                    <a:pt x="234" y="177"/>
                    <a:pt x="235" y="178"/>
                    <a:pt x="236" y="178"/>
                  </a:cubicBezTo>
                  <a:cubicBezTo>
                    <a:pt x="238" y="178"/>
                    <a:pt x="238" y="177"/>
                    <a:pt x="239" y="178"/>
                  </a:cubicBezTo>
                  <a:cubicBezTo>
                    <a:pt x="242" y="179"/>
                    <a:pt x="244" y="180"/>
                    <a:pt x="246" y="181"/>
                  </a:cubicBezTo>
                  <a:cubicBezTo>
                    <a:pt x="247" y="182"/>
                    <a:pt x="248" y="181"/>
                    <a:pt x="249" y="181"/>
                  </a:cubicBezTo>
                  <a:cubicBezTo>
                    <a:pt x="250" y="180"/>
                    <a:pt x="251" y="180"/>
                    <a:pt x="252" y="180"/>
                  </a:cubicBezTo>
                  <a:cubicBezTo>
                    <a:pt x="253" y="180"/>
                    <a:pt x="254" y="181"/>
                    <a:pt x="255" y="181"/>
                  </a:cubicBezTo>
                  <a:cubicBezTo>
                    <a:pt x="257" y="181"/>
                    <a:pt x="258" y="180"/>
                    <a:pt x="259" y="179"/>
                  </a:cubicBezTo>
                  <a:cubicBezTo>
                    <a:pt x="260" y="178"/>
                    <a:pt x="263" y="175"/>
                    <a:pt x="264" y="175"/>
                  </a:cubicBezTo>
                  <a:cubicBezTo>
                    <a:pt x="264" y="175"/>
                    <a:pt x="265" y="176"/>
                    <a:pt x="265" y="176"/>
                  </a:cubicBezTo>
                  <a:cubicBezTo>
                    <a:pt x="267" y="176"/>
                    <a:pt x="268" y="176"/>
                    <a:pt x="269" y="176"/>
                  </a:cubicBezTo>
                  <a:cubicBezTo>
                    <a:pt x="273" y="176"/>
                    <a:pt x="272" y="179"/>
                    <a:pt x="274" y="181"/>
                  </a:cubicBezTo>
                  <a:cubicBezTo>
                    <a:pt x="275" y="182"/>
                    <a:pt x="279" y="181"/>
                    <a:pt x="279" y="183"/>
                  </a:cubicBezTo>
                  <a:cubicBezTo>
                    <a:pt x="279" y="185"/>
                    <a:pt x="280" y="187"/>
                    <a:pt x="281" y="189"/>
                  </a:cubicBezTo>
                  <a:cubicBezTo>
                    <a:pt x="281" y="194"/>
                    <a:pt x="290" y="193"/>
                    <a:pt x="293" y="194"/>
                  </a:cubicBezTo>
                  <a:cubicBezTo>
                    <a:pt x="295" y="194"/>
                    <a:pt x="298" y="194"/>
                    <a:pt x="299" y="195"/>
                  </a:cubicBezTo>
                  <a:cubicBezTo>
                    <a:pt x="300" y="196"/>
                    <a:pt x="305" y="201"/>
                    <a:pt x="304" y="201"/>
                  </a:cubicBezTo>
                  <a:cubicBezTo>
                    <a:pt x="302" y="203"/>
                    <a:pt x="302" y="203"/>
                    <a:pt x="300" y="202"/>
                  </a:cubicBezTo>
                  <a:cubicBezTo>
                    <a:pt x="299" y="201"/>
                    <a:pt x="295" y="199"/>
                    <a:pt x="295" y="199"/>
                  </a:cubicBezTo>
                  <a:cubicBezTo>
                    <a:pt x="295" y="200"/>
                    <a:pt x="298" y="201"/>
                    <a:pt x="297" y="203"/>
                  </a:cubicBezTo>
                  <a:cubicBezTo>
                    <a:pt x="296" y="204"/>
                    <a:pt x="295" y="206"/>
                    <a:pt x="295" y="207"/>
                  </a:cubicBezTo>
                  <a:cubicBezTo>
                    <a:pt x="295" y="209"/>
                    <a:pt x="295" y="210"/>
                    <a:pt x="294" y="211"/>
                  </a:cubicBezTo>
                  <a:cubicBezTo>
                    <a:pt x="294" y="212"/>
                    <a:pt x="291" y="213"/>
                    <a:pt x="291" y="213"/>
                  </a:cubicBezTo>
                  <a:cubicBezTo>
                    <a:pt x="290" y="214"/>
                    <a:pt x="287" y="219"/>
                    <a:pt x="291" y="219"/>
                  </a:cubicBezTo>
                  <a:cubicBezTo>
                    <a:pt x="292" y="219"/>
                    <a:pt x="294" y="217"/>
                    <a:pt x="296" y="215"/>
                  </a:cubicBezTo>
                  <a:cubicBezTo>
                    <a:pt x="298" y="214"/>
                    <a:pt x="299" y="216"/>
                    <a:pt x="301" y="215"/>
                  </a:cubicBezTo>
                  <a:cubicBezTo>
                    <a:pt x="304" y="215"/>
                    <a:pt x="305" y="213"/>
                    <a:pt x="308" y="213"/>
                  </a:cubicBezTo>
                  <a:cubicBezTo>
                    <a:pt x="308" y="211"/>
                    <a:pt x="308" y="212"/>
                    <a:pt x="306" y="211"/>
                  </a:cubicBezTo>
                  <a:cubicBezTo>
                    <a:pt x="305" y="211"/>
                    <a:pt x="305" y="210"/>
                    <a:pt x="306" y="210"/>
                  </a:cubicBezTo>
                  <a:cubicBezTo>
                    <a:pt x="307" y="208"/>
                    <a:pt x="308" y="207"/>
                    <a:pt x="311" y="207"/>
                  </a:cubicBezTo>
                  <a:cubicBezTo>
                    <a:pt x="312" y="207"/>
                    <a:pt x="315" y="205"/>
                    <a:pt x="317" y="206"/>
                  </a:cubicBezTo>
                  <a:cubicBezTo>
                    <a:pt x="319" y="207"/>
                    <a:pt x="320" y="203"/>
                    <a:pt x="322" y="206"/>
                  </a:cubicBezTo>
                  <a:cubicBezTo>
                    <a:pt x="324" y="204"/>
                    <a:pt x="325" y="203"/>
                    <a:pt x="327" y="201"/>
                  </a:cubicBezTo>
                  <a:cubicBezTo>
                    <a:pt x="329" y="200"/>
                    <a:pt x="330" y="200"/>
                    <a:pt x="332" y="200"/>
                  </a:cubicBezTo>
                  <a:cubicBezTo>
                    <a:pt x="335" y="200"/>
                    <a:pt x="339" y="200"/>
                    <a:pt x="342" y="200"/>
                  </a:cubicBezTo>
                  <a:cubicBezTo>
                    <a:pt x="345" y="200"/>
                    <a:pt x="346" y="201"/>
                    <a:pt x="347" y="199"/>
                  </a:cubicBezTo>
                  <a:cubicBezTo>
                    <a:pt x="348" y="198"/>
                    <a:pt x="349" y="199"/>
                    <a:pt x="350" y="198"/>
                  </a:cubicBezTo>
                  <a:cubicBezTo>
                    <a:pt x="351" y="196"/>
                    <a:pt x="352" y="195"/>
                    <a:pt x="352" y="193"/>
                  </a:cubicBezTo>
                  <a:cubicBezTo>
                    <a:pt x="353" y="191"/>
                    <a:pt x="353" y="190"/>
                    <a:pt x="354" y="188"/>
                  </a:cubicBezTo>
                  <a:cubicBezTo>
                    <a:pt x="355" y="187"/>
                    <a:pt x="356" y="186"/>
                    <a:pt x="357" y="185"/>
                  </a:cubicBezTo>
                  <a:cubicBezTo>
                    <a:pt x="358" y="184"/>
                    <a:pt x="359" y="187"/>
                    <a:pt x="361" y="186"/>
                  </a:cubicBezTo>
                  <a:cubicBezTo>
                    <a:pt x="363" y="184"/>
                    <a:pt x="365" y="187"/>
                    <a:pt x="365" y="189"/>
                  </a:cubicBezTo>
                  <a:cubicBezTo>
                    <a:pt x="365" y="190"/>
                    <a:pt x="364" y="196"/>
                    <a:pt x="366" y="196"/>
                  </a:cubicBezTo>
                  <a:cubicBezTo>
                    <a:pt x="367" y="197"/>
                    <a:pt x="368" y="199"/>
                    <a:pt x="369" y="201"/>
                  </a:cubicBezTo>
                  <a:cubicBezTo>
                    <a:pt x="370" y="199"/>
                    <a:pt x="381" y="196"/>
                    <a:pt x="381" y="196"/>
                  </a:cubicBezTo>
                  <a:cubicBezTo>
                    <a:pt x="381" y="195"/>
                    <a:pt x="380" y="195"/>
                    <a:pt x="380" y="194"/>
                  </a:cubicBezTo>
                  <a:cubicBezTo>
                    <a:pt x="380" y="194"/>
                    <a:pt x="382" y="196"/>
                    <a:pt x="382" y="196"/>
                  </a:cubicBezTo>
                  <a:cubicBezTo>
                    <a:pt x="382" y="197"/>
                    <a:pt x="380" y="197"/>
                    <a:pt x="380" y="197"/>
                  </a:cubicBezTo>
                  <a:cubicBezTo>
                    <a:pt x="380" y="197"/>
                    <a:pt x="386" y="198"/>
                    <a:pt x="386" y="198"/>
                  </a:cubicBezTo>
                  <a:cubicBezTo>
                    <a:pt x="386" y="198"/>
                    <a:pt x="386" y="198"/>
                    <a:pt x="386" y="198"/>
                  </a:cubicBezTo>
                  <a:cubicBezTo>
                    <a:pt x="386" y="198"/>
                    <a:pt x="386" y="199"/>
                    <a:pt x="386" y="199"/>
                  </a:cubicBezTo>
                  <a:cubicBezTo>
                    <a:pt x="385" y="199"/>
                    <a:pt x="384" y="199"/>
                    <a:pt x="383" y="200"/>
                  </a:cubicBezTo>
                  <a:cubicBezTo>
                    <a:pt x="383" y="201"/>
                    <a:pt x="382" y="198"/>
                    <a:pt x="382" y="198"/>
                  </a:cubicBezTo>
                  <a:cubicBezTo>
                    <a:pt x="381" y="198"/>
                    <a:pt x="381" y="199"/>
                    <a:pt x="381" y="199"/>
                  </a:cubicBezTo>
                  <a:cubicBezTo>
                    <a:pt x="381" y="199"/>
                    <a:pt x="381" y="198"/>
                    <a:pt x="380" y="199"/>
                  </a:cubicBezTo>
                  <a:cubicBezTo>
                    <a:pt x="379" y="200"/>
                    <a:pt x="378" y="200"/>
                    <a:pt x="377" y="201"/>
                  </a:cubicBezTo>
                  <a:cubicBezTo>
                    <a:pt x="375" y="202"/>
                    <a:pt x="371" y="205"/>
                    <a:pt x="373" y="208"/>
                  </a:cubicBezTo>
                  <a:cubicBezTo>
                    <a:pt x="376" y="210"/>
                    <a:pt x="378" y="208"/>
                    <a:pt x="379" y="207"/>
                  </a:cubicBezTo>
                  <a:cubicBezTo>
                    <a:pt x="380" y="206"/>
                    <a:pt x="384" y="203"/>
                    <a:pt x="384" y="202"/>
                  </a:cubicBezTo>
                  <a:cubicBezTo>
                    <a:pt x="384" y="203"/>
                    <a:pt x="386" y="204"/>
                    <a:pt x="387" y="203"/>
                  </a:cubicBezTo>
                  <a:cubicBezTo>
                    <a:pt x="387" y="202"/>
                    <a:pt x="390" y="201"/>
                    <a:pt x="391" y="201"/>
                  </a:cubicBezTo>
                  <a:cubicBezTo>
                    <a:pt x="393" y="200"/>
                    <a:pt x="395" y="199"/>
                    <a:pt x="397" y="199"/>
                  </a:cubicBezTo>
                  <a:cubicBezTo>
                    <a:pt x="398" y="199"/>
                    <a:pt x="398" y="199"/>
                    <a:pt x="398" y="198"/>
                  </a:cubicBezTo>
                  <a:cubicBezTo>
                    <a:pt x="397" y="197"/>
                    <a:pt x="398" y="197"/>
                    <a:pt x="398" y="197"/>
                  </a:cubicBezTo>
                  <a:cubicBezTo>
                    <a:pt x="398" y="196"/>
                    <a:pt x="396" y="197"/>
                    <a:pt x="395" y="196"/>
                  </a:cubicBezTo>
                  <a:cubicBezTo>
                    <a:pt x="394" y="196"/>
                    <a:pt x="395" y="194"/>
                    <a:pt x="393" y="196"/>
                  </a:cubicBezTo>
                  <a:cubicBezTo>
                    <a:pt x="391" y="197"/>
                    <a:pt x="387" y="196"/>
                    <a:pt x="385" y="195"/>
                  </a:cubicBezTo>
                  <a:cubicBezTo>
                    <a:pt x="384" y="195"/>
                    <a:pt x="385" y="193"/>
                    <a:pt x="384" y="193"/>
                  </a:cubicBezTo>
                  <a:cubicBezTo>
                    <a:pt x="384" y="193"/>
                    <a:pt x="382" y="193"/>
                    <a:pt x="381" y="192"/>
                  </a:cubicBezTo>
                  <a:cubicBezTo>
                    <a:pt x="380" y="192"/>
                    <a:pt x="380" y="189"/>
                    <a:pt x="380" y="188"/>
                  </a:cubicBezTo>
                  <a:cubicBezTo>
                    <a:pt x="380" y="187"/>
                    <a:pt x="378" y="188"/>
                    <a:pt x="377" y="187"/>
                  </a:cubicBezTo>
                  <a:cubicBezTo>
                    <a:pt x="377" y="187"/>
                    <a:pt x="379" y="185"/>
                    <a:pt x="379" y="185"/>
                  </a:cubicBezTo>
                  <a:cubicBezTo>
                    <a:pt x="380" y="184"/>
                    <a:pt x="380" y="181"/>
                    <a:pt x="378" y="181"/>
                  </a:cubicBezTo>
                  <a:cubicBezTo>
                    <a:pt x="378" y="181"/>
                    <a:pt x="376" y="185"/>
                    <a:pt x="375" y="183"/>
                  </a:cubicBezTo>
                  <a:cubicBezTo>
                    <a:pt x="375" y="181"/>
                    <a:pt x="374" y="182"/>
                    <a:pt x="373" y="181"/>
                  </a:cubicBezTo>
                  <a:cubicBezTo>
                    <a:pt x="373" y="180"/>
                    <a:pt x="376" y="181"/>
                    <a:pt x="376" y="181"/>
                  </a:cubicBezTo>
                  <a:cubicBezTo>
                    <a:pt x="378" y="181"/>
                    <a:pt x="379" y="180"/>
                    <a:pt x="380" y="180"/>
                  </a:cubicBezTo>
                  <a:cubicBezTo>
                    <a:pt x="381" y="179"/>
                    <a:pt x="382" y="179"/>
                    <a:pt x="383" y="179"/>
                  </a:cubicBezTo>
                  <a:cubicBezTo>
                    <a:pt x="384" y="178"/>
                    <a:pt x="382" y="176"/>
                    <a:pt x="382" y="176"/>
                  </a:cubicBezTo>
                  <a:cubicBezTo>
                    <a:pt x="382" y="176"/>
                    <a:pt x="383" y="176"/>
                    <a:pt x="383" y="176"/>
                  </a:cubicBezTo>
                  <a:cubicBezTo>
                    <a:pt x="383" y="176"/>
                    <a:pt x="379" y="174"/>
                    <a:pt x="379" y="174"/>
                  </a:cubicBezTo>
                  <a:cubicBezTo>
                    <a:pt x="377" y="173"/>
                    <a:pt x="375" y="173"/>
                    <a:pt x="373" y="174"/>
                  </a:cubicBezTo>
                  <a:cubicBezTo>
                    <a:pt x="369" y="175"/>
                    <a:pt x="366" y="176"/>
                    <a:pt x="363" y="178"/>
                  </a:cubicBezTo>
                  <a:cubicBezTo>
                    <a:pt x="360" y="179"/>
                    <a:pt x="358" y="181"/>
                    <a:pt x="355" y="183"/>
                  </a:cubicBezTo>
                  <a:cubicBezTo>
                    <a:pt x="354" y="184"/>
                    <a:pt x="353" y="185"/>
                    <a:pt x="352" y="187"/>
                  </a:cubicBezTo>
                  <a:cubicBezTo>
                    <a:pt x="352" y="187"/>
                    <a:pt x="348" y="189"/>
                    <a:pt x="348" y="189"/>
                  </a:cubicBezTo>
                  <a:cubicBezTo>
                    <a:pt x="348" y="188"/>
                    <a:pt x="353" y="184"/>
                    <a:pt x="354" y="183"/>
                  </a:cubicBezTo>
                  <a:cubicBezTo>
                    <a:pt x="354" y="182"/>
                    <a:pt x="355" y="181"/>
                    <a:pt x="354" y="180"/>
                  </a:cubicBezTo>
                  <a:cubicBezTo>
                    <a:pt x="353" y="180"/>
                    <a:pt x="351" y="179"/>
                    <a:pt x="350" y="179"/>
                  </a:cubicBezTo>
                  <a:cubicBezTo>
                    <a:pt x="351" y="179"/>
                    <a:pt x="353" y="180"/>
                    <a:pt x="354" y="180"/>
                  </a:cubicBezTo>
                  <a:cubicBezTo>
                    <a:pt x="356" y="181"/>
                    <a:pt x="358" y="178"/>
                    <a:pt x="359" y="177"/>
                  </a:cubicBezTo>
                  <a:cubicBezTo>
                    <a:pt x="360" y="176"/>
                    <a:pt x="361" y="174"/>
                    <a:pt x="363" y="173"/>
                  </a:cubicBezTo>
                  <a:cubicBezTo>
                    <a:pt x="365" y="173"/>
                    <a:pt x="367" y="174"/>
                    <a:pt x="368" y="172"/>
                  </a:cubicBezTo>
                  <a:cubicBezTo>
                    <a:pt x="369" y="168"/>
                    <a:pt x="371" y="167"/>
                    <a:pt x="375" y="167"/>
                  </a:cubicBezTo>
                  <a:cubicBezTo>
                    <a:pt x="379" y="167"/>
                    <a:pt x="383" y="167"/>
                    <a:pt x="387" y="167"/>
                  </a:cubicBezTo>
                  <a:cubicBezTo>
                    <a:pt x="394" y="167"/>
                    <a:pt x="404" y="169"/>
                    <a:pt x="409" y="163"/>
                  </a:cubicBezTo>
                  <a:cubicBezTo>
                    <a:pt x="411" y="161"/>
                    <a:pt x="412" y="160"/>
                    <a:pt x="414" y="160"/>
                  </a:cubicBezTo>
                  <a:cubicBezTo>
                    <a:pt x="416" y="160"/>
                    <a:pt x="418" y="160"/>
                    <a:pt x="421" y="158"/>
                  </a:cubicBezTo>
                  <a:cubicBezTo>
                    <a:pt x="422" y="158"/>
                    <a:pt x="425" y="156"/>
                    <a:pt x="425" y="155"/>
                  </a:cubicBezTo>
                  <a:cubicBezTo>
                    <a:pt x="427" y="152"/>
                    <a:pt x="422" y="153"/>
                    <a:pt x="422" y="152"/>
                  </a:cubicBezTo>
                  <a:cubicBezTo>
                    <a:pt x="422" y="151"/>
                    <a:pt x="424" y="151"/>
                    <a:pt x="424" y="151"/>
                  </a:cubicBezTo>
                  <a:cubicBezTo>
                    <a:pt x="425" y="150"/>
                    <a:pt x="424" y="149"/>
                    <a:pt x="424" y="148"/>
                  </a:cubicBezTo>
                  <a:cubicBezTo>
                    <a:pt x="424" y="148"/>
                    <a:pt x="425" y="147"/>
                    <a:pt x="425" y="147"/>
                  </a:cubicBezTo>
                  <a:cubicBezTo>
                    <a:pt x="425" y="146"/>
                    <a:pt x="423" y="145"/>
                    <a:pt x="423" y="145"/>
                  </a:cubicBezTo>
                  <a:cubicBezTo>
                    <a:pt x="422" y="144"/>
                    <a:pt x="421" y="144"/>
                    <a:pt x="421" y="143"/>
                  </a:cubicBezTo>
                  <a:cubicBezTo>
                    <a:pt x="420" y="143"/>
                    <a:pt x="418" y="146"/>
                    <a:pt x="417" y="144"/>
                  </a:cubicBezTo>
                  <a:cubicBezTo>
                    <a:pt x="417" y="144"/>
                    <a:pt x="419" y="143"/>
                    <a:pt x="418" y="143"/>
                  </a:cubicBezTo>
                  <a:cubicBezTo>
                    <a:pt x="418" y="142"/>
                    <a:pt x="417" y="141"/>
                    <a:pt x="416" y="141"/>
                  </a:cubicBezTo>
                  <a:cubicBezTo>
                    <a:pt x="415" y="140"/>
                    <a:pt x="411" y="141"/>
                    <a:pt x="410" y="142"/>
                  </a:cubicBezTo>
                  <a:cubicBezTo>
                    <a:pt x="409" y="144"/>
                    <a:pt x="406" y="145"/>
                    <a:pt x="404" y="146"/>
                  </a:cubicBezTo>
                  <a:cubicBezTo>
                    <a:pt x="403" y="146"/>
                    <a:pt x="400" y="144"/>
                    <a:pt x="400" y="143"/>
                  </a:cubicBezTo>
                  <a:cubicBezTo>
                    <a:pt x="400" y="142"/>
                    <a:pt x="403" y="145"/>
                    <a:pt x="403" y="145"/>
                  </a:cubicBezTo>
                  <a:cubicBezTo>
                    <a:pt x="404" y="145"/>
                    <a:pt x="408" y="142"/>
                    <a:pt x="408" y="142"/>
                  </a:cubicBezTo>
                  <a:cubicBezTo>
                    <a:pt x="408" y="142"/>
                    <a:pt x="406" y="141"/>
                    <a:pt x="406" y="141"/>
                  </a:cubicBezTo>
                  <a:cubicBezTo>
                    <a:pt x="409" y="140"/>
                    <a:pt x="412" y="140"/>
                    <a:pt x="415" y="139"/>
                  </a:cubicBezTo>
                  <a:cubicBezTo>
                    <a:pt x="415" y="139"/>
                    <a:pt x="417" y="138"/>
                    <a:pt x="416" y="137"/>
                  </a:cubicBezTo>
                  <a:cubicBezTo>
                    <a:pt x="416" y="137"/>
                    <a:pt x="414" y="135"/>
                    <a:pt x="414" y="135"/>
                  </a:cubicBezTo>
                  <a:cubicBezTo>
                    <a:pt x="412" y="136"/>
                    <a:pt x="410" y="136"/>
                    <a:pt x="409" y="134"/>
                  </a:cubicBezTo>
                  <a:cubicBezTo>
                    <a:pt x="408" y="134"/>
                    <a:pt x="404" y="137"/>
                    <a:pt x="404" y="136"/>
                  </a:cubicBezTo>
                  <a:cubicBezTo>
                    <a:pt x="404" y="136"/>
                    <a:pt x="407" y="133"/>
                    <a:pt x="404" y="134"/>
                  </a:cubicBezTo>
                  <a:cubicBezTo>
                    <a:pt x="404" y="134"/>
                    <a:pt x="400" y="135"/>
                    <a:pt x="400" y="135"/>
                  </a:cubicBezTo>
                  <a:cubicBezTo>
                    <a:pt x="401" y="133"/>
                    <a:pt x="404" y="133"/>
                    <a:pt x="402" y="130"/>
                  </a:cubicBezTo>
                  <a:cubicBezTo>
                    <a:pt x="402" y="130"/>
                    <a:pt x="398" y="128"/>
                    <a:pt x="398" y="128"/>
                  </a:cubicBezTo>
                  <a:cubicBezTo>
                    <a:pt x="396" y="128"/>
                    <a:pt x="396" y="126"/>
                    <a:pt x="394" y="126"/>
                  </a:cubicBezTo>
                  <a:cubicBezTo>
                    <a:pt x="395" y="126"/>
                    <a:pt x="392" y="122"/>
                    <a:pt x="392" y="122"/>
                  </a:cubicBezTo>
                  <a:cubicBezTo>
                    <a:pt x="392" y="122"/>
                    <a:pt x="393" y="123"/>
                    <a:pt x="394" y="123"/>
                  </a:cubicBezTo>
                  <a:cubicBezTo>
                    <a:pt x="395" y="124"/>
                    <a:pt x="395" y="122"/>
                    <a:pt x="396" y="122"/>
                  </a:cubicBezTo>
                  <a:cubicBezTo>
                    <a:pt x="400" y="121"/>
                    <a:pt x="393" y="118"/>
                    <a:pt x="392" y="117"/>
                  </a:cubicBezTo>
                  <a:cubicBezTo>
                    <a:pt x="392" y="118"/>
                    <a:pt x="394" y="116"/>
                    <a:pt x="394" y="116"/>
                  </a:cubicBezTo>
                  <a:cubicBezTo>
                    <a:pt x="395" y="115"/>
                    <a:pt x="393" y="115"/>
                    <a:pt x="392" y="114"/>
                  </a:cubicBezTo>
                  <a:cubicBezTo>
                    <a:pt x="392" y="114"/>
                    <a:pt x="391" y="113"/>
                    <a:pt x="390" y="113"/>
                  </a:cubicBezTo>
                  <a:cubicBezTo>
                    <a:pt x="390" y="113"/>
                    <a:pt x="388" y="113"/>
                    <a:pt x="388" y="113"/>
                  </a:cubicBezTo>
                  <a:cubicBezTo>
                    <a:pt x="389" y="112"/>
                    <a:pt x="391" y="113"/>
                    <a:pt x="390" y="110"/>
                  </a:cubicBezTo>
                  <a:cubicBezTo>
                    <a:pt x="389" y="110"/>
                    <a:pt x="386" y="111"/>
                    <a:pt x="386" y="111"/>
                  </a:cubicBezTo>
                  <a:cubicBezTo>
                    <a:pt x="386" y="110"/>
                    <a:pt x="389" y="110"/>
                    <a:pt x="388" y="108"/>
                  </a:cubicBezTo>
                  <a:cubicBezTo>
                    <a:pt x="388" y="107"/>
                    <a:pt x="388" y="106"/>
                    <a:pt x="387" y="105"/>
                  </a:cubicBezTo>
                  <a:cubicBezTo>
                    <a:pt x="387" y="105"/>
                    <a:pt x="386" y="106"/>
                    <a:pt x="386" y="105"/>
                  </a:cubicBezTo>
                  <a:cubicBezTo>
                    <a:pt x="386" y="106"/>
                    <a:pt x="384" y="102"/>
                    <a:pt x="384" y="102"/>
                  </a:cubicBezTo>
                  <a:cubicBezTo>
                    <a:pt x="383" y="100"/>
                    <a:pt x="382" y="99"/>
                    <a:pt x="382" y="98"/>
                  </a:cubicBezTo>
                  <a:cubicBezTo>
                    <a:pt x="381" y="96"/>
                    <a:pt x="381" y="94"/>
                    <a:pt x="379" y="97"/>
                  </a:cubicBezTo>
                  <a:cubicBezTo>
                    <a:pt x="379" y="97"/>
                    <a:pt x="378" y="101"/>
                    <a:pt x="379" y="100"/>
                  </a:cubicBezTo>
                  <a:cubicBezTo>
                    <a:pt x="375" y="101"/>
                    <a:pt x="377" y="101"/>
                    <a:pt x="378" y="104"/>
                  </a:cubicBezTo>
                  <a:cubicBezTo>
                    <a:pt x="378" y="103"/>
                    <a:pt x="377" y="103"/>
                    <a:pt x="377" y="104"/>
                  </a:cubicBezTo>
                  <a:cubicBezTo>
                    <a:pt x="376" y="104"/>
                    <a:pt x="376" y="104"/>
                    <a:pt x="375" y="105"/>
                  </a:cubicBezTo>
                  <a:cubicBezTo>
                    <a:pt x="375" y="105"/>
                    <a:pt x="377" y="106"/>
                    <a:pt x="377" y="106"/>
                  </a:cubicBezTo>
                  <a:cubicBezTo>
                    <a:pt x="376" y="107"/>
                    <a:pt x="374" y="106"/>
                    <a:pt x="374" y="107"/>
                  </a:cubicBezTo>
                  <a:cubicBezTo>
                    <a:pt x="373" y="108"/>
                    <a:pt x="375" y="110"/>
                    <a:pt x="373" y="111"/>
                  </a:cubicBezTo>
                  <a:cubicBezTo>
                    <a:pt x="374" y="111"/>
                    <a:pt x="372" y="107"/>
                    <a:pt x="370" y="109"/>
                  </a:cubicBezTo>
                  <a:cubicBezTo>
                    <a:pt x="370" y="110"/>
                    <a:pt x="366" y="113"/>
                    <a:pt x="366" y="113"/>
                  </a:cubicBezTo>
                  <a:cubicBezTo>
                    <a:pt x="365" y="113"/>
                    <a:pt x="365" y="112"/>
                    <a:pt x="365" y="111"/>
                  </a:cubicBezTo>
                  <a:cubicBezTo>
                    <a:pt x="364" y="111"/>
                    <a:pt x="364" y="112"/>
                    <a:pt x="364" y="112"/>
                  </a:cubicBezTo>
                  <a:cubicBezTo>
                    <a:pt x="363" y="111"/>
                    <a:pt x="364" y="111"/>
                    <a:pt x="364" y="110"/>
                  </a:cubicBezTo>
                  <a:cubicBezTo>
                    <a:pt x="364" y="111"/>
                    <a:pt x="357" y="116"/>
                    <a:pt x="357" y="115"/>
                  </a:cubicBezTo>
                  <a:cubicBezTo>
                    <a:pt x="356" y="114"/>
                    <a:pt x="360" y="113"/>
                    <a:pt x="361" y="113"/>
                  </a:cubicBezTo>
                  <a:cubicBezTo>
                    <a:pt x="363" y="111"/>
                    <a:pt x="363" y="110"/>
                    <a:pt x="362" y="108"/>
                  </a:cubicBezTo>
                  <a:cubicBezTo>
                    <a:pt x="361" y="107"/>
                    <a:pt x="358" y="107"/>
                    <a:pt x="357" y="107"/>
                  </a:cubicBezTo>
                  <a:cubicBezTo>
                    <a:pt x="356" y="107"/>
                    <a:pt x="356" y="108"/>
                    <a:pt x="356" y="108"/>
                  </a:cubicBezTo>
                  <a:cubicBezTo>
                    <a:pt x="355" y="110"/>
                    <a:pt x="353" y="108"/>
                    <a:pt x="352" y="108"/>
                  </a:cubicBezTo>
                  <a:cubicBezTo>
                    <a:pt x="353" y="108"/>
                    <a:pt x="355" y="106"/>
                    <a:pt x="355" y="106"/>
                  </a:cubicBezTo>
                  <a:cubicBezTo>
                    <a:pt x="355" y="106"/>
                    <a:pt x="356" y="107"/>
                    <a:pt x="356" y="107"/>
                  </a:cubicBezTo>
                  <a:cubicBezTo>
                    <a:pt x="355" y="107"/>
                    <a:pt x="357" y="105"/>
                    <a:pt x="357" y="105"/>
                  </a:cubicBezTo>
                  <a:cubicBezTo>
                    <a:pt x="358" y="103"/>
                    <a:pt x="356" y="104"/>
                    <a:pt x="355" y="103"/>
                  </a:cubicBezTo>
                  <a:cubicBezTo>
                    <a:pt x="355" y="103"/>
                    <a:pt x="356" y="98"/>
                    <a:pt x="354" y="99"/>
                  </a:cubicBezTo>
                  <a:cubicBezTo>
                    <a:pt x="355" y="98"/>
                    <a:pt x="356" y="98"/>
                    <a:pt x="355" y="96"/>
                  </a:cubicBezTo>
                  <a:cubicBezTo>
                    <a:pt x="353" y="95"/>
                    <a:pt x="357" y="94"/>
                    <a:pt x="356" y="92"/>
                  </a:cubicBezTo>
                  <a:cubicBezTo>
                    <a:pt x="356" y="91"/>
                    <a:pt x="354" y="93"/>
                    <a:pt x="353" y="92"/>
                  </a:cubicBezTo>
                  <a:cubicBezTo>
                    <a:pt x="352" y="91"/>
                    <a:pt x="350" y="91"/>
                    <a:pt x="349" y="91"/>
                  </a:cubicBezTo>
                  <a:cubicBezTo>
                    <a:pt x="347" y="90"/>
                    <a:pt x="346" y="90"/>
                    <a:pt x="345" y="88"/>
                  </a:cubicBezTo>
                  <a:cubicBezTo>
                    <a:pt x="345" y="86"/>
                    <a:pt x="342" y="87"/>
                    <a:pt x="342" y="85"/>
                  </a:cubicBezTo>
                  <a:cubicBezTo>
                    <a:pt x="342" y="84"/>
                    <a:pt x="340" y="85"/>
                    <a:pt x="340" y="85"/>
                  </a:cubicBezTo>
                  <a:cubicBezTo>
                    <a:pt x="341" y="83"/>
                    <a:pt x="339" y="83"/>
                    <a:pt x="338" y="82"/>
                  </a:cubicBezTo>
                  <a:cubicBezTo>
                    <a:pt x="336" y="81"/>
                    <a:pt x="336" y="80"/>
                    <a:pt x="334" y="81"/>
                  </a:cubicBezTo>
                  <a:cubicBezTo>
                    <a:pt x="332" y="82"/>
                    <a:pt x="331" y="83"/>
                    <a:pt x="329" y="82"/>
                  </a:cubicBezTo>
                  <a:cubicBezTo>
                    <a:pt x="327" y="81"/>
                    <a:pt x="326" y="83"/>
                    <a:pt x="324" y="82"/>
                  </a:cubicBezTo>
                  <a:cubicBezTo>
                    <a:pt x="322" y="80"/>
                    <a:pt x="320" y="80"/>
                    <a:pt x="318" y="80"/>
                  </a:cubicBezTo>
                  <a:cubicBezTo>
                    <a:pt x="316" y="80"/>
                    <a:pt x="314" y="80"/>
                    <a:pt x="313" y="82"/>
                  </a:cubicBezTo>
                  <a:cubicBezTo>
                    <a:pt x="312" y="84"/>
                    <a:pt x="315" y="85"/>
                    <a:pt x="315" y="86"/>
                  </a:cubicBezTo>
                  <a:cubicBezTo>
                    <a:pt x="316" y="87"/>
                    <a:pt x="315" y="90"/>
                    <a:pt x="314" y="91"/>
                  </a:cubicBezTo>
                  <a:cubicBezTo>
                    <a:pt x="314" y="92"/>
                    <a:pt x="314" y="91"/>
                    <a:pt x="313" y="92"/>
                  </a:cubicBezTo>
                  <a:cubicBezTo>
                    <a:pt x="313" y="92"/>
                    <a:pt x="315" y="94"/>
                    <a:pt x="315" y="94"/>
                  </a:cubicBezTo>
                  <a:cubicBezTo>
                    <a:pt x="315" y="96"/>
                    <a:pt x="316" y="98"/>
                    <a:pt x="316" y="99"/>
                  </a:cubicBezTo>
                  <a:cubicBezTo>
                    <a:pt x="316" y="100"/>
                    <a:pt x="316" y="100"/>
                    <a:pt x="316" y="101"/>
                  </a:cubicBezTo>
                  <a:cubicBezTo>
                    <a:pt x="316" y="102"/>
                    <a:pt x="315" y="101"/>
                    <a:pt x="315" y="101"/>
                  </a:cubicBezTo>
                  <a:cubicBezTo>
                    <a:pt x="314" y="102"/>
                    <a:pt x="314" y="104"/>
                    <a:pt x="314" y="104"/>
                  </a:cubicBezTo>
                  <a:cubicBezTo>
                    <a:pt x="313" y="105"/>
                    <a:pt x="312" y="106"/>
                    <a:pt x="312" y="107"/>
                  </a:cubicBezTo>
                  <a:cubicBezTo>
                    <a:pt x="311" y="109"/>
                    <a:pt x="311" y="109"/>
                    <a:pt x="312" y="110"/>
                  </a:cubicBezTo>
                  <a:cubicBezTo>
                    <a:pt x="315" y="112"/>
                    <a:pt x="318" y="114"/>
                    <a:pt x="320" y="116"/>
                  </a:cubicBezTo>
                  <a:cubicBezTo>
                    <a:pt x="321" y="119"/>
                    <a:pt x="322" y="124"/>
                    <a:pt x="321" y="127"/>
                  </a:cubicBezTo>
                  <a:cubicBezTo>
                    <a:pt x="319" y="131"/>
                    <a:pt x="313" y="133"/>
                    <a:pt x="310" y="135"/>
                  </a:cubicBezTo>
                  <a:cubicBezTo>
                    <a:pt x="309" y="136"/>
                    <a:pt x="308" y="136"/>
                    <a:pt x="307" y="137"/>
                  </a:cubicBezTo>
                  <a:cubicBezTo>
                    <a:pt x="304" y="138"/>
                    <a:pt x="308" y="141"/>
                    <a:pt x="308" y="143"/>
                  </a:cubicBezTo>
                  <a:cubicBezTo>
                    <a:pt x="308" y="143"/>
                    <a:pt x="309" y="145"/>
                    <a:pt x="309" y="146"/>
                  </a:cubicBezTo>
                  <a:cubicBezTo>
                    <a:pt x="309" y="148"/>
                    <a:pt x="309" y="149"/>
                    <a:pt x="310" y="151"/>
                  </a:cubicBezTo>
                  <a:cubicBezTo>
                    <a:pt x="311" y="153"/>
                    <a:pt x="311" y="154"/>
                    <a:pt x="309" y="156"/>
                  </a:cubicBezTo>
                  <a:cubicBezTo>
                    <a:pt x="309" y="156"/>
                    <a:pt x="310" y="160"/>
                    <a:pt x="309" y="161"/>
                  </a:cubicBezTo>
                  <a:cubicBezTo>
                    <a:pt x="308" y="161"/>
                    <a:pt x="307" y="157"/>
                    <a:pt x="306" y="159"/>
                  </a:cubicBezTo>
                  <a:cubicBezTo>
                    <a:pt x="305" y="161"/>
                    <a:pt x="307" y="164"/>
                    <a:pt x="307" y="164"/>
                  </a:cubicBezTo>
                  <a:cubicBezTo>
                    <a:pt x="307" y="163"/>
                    <a:pt x="301" y="158"/>
                    <a:pt x="298" y="161"/>
                  </a:cubicBezTo>
                  <a:cubicBezTo>
                    <a:pt x="299" y="160"/>
                    <a:pt x="302" y="159"/>
                    <a:pt x="300" y="157"/>
                  </a:cubicBezTo>
                  <a:cubicBezTo>
                    <a:pt x="299" y="156"/>
                    <a:pt x="298" y="155"/>
                    <a:pt x="297" y="155"/>
                  </a:cubicBezTo>
                  <a:cubicBezTo>
                    <a:pt x="297" y="154"/>
                    <a:pt x="295" y="154"/>
                    <a:pt x="294" y="154"/>
                  </a:cubicBezTo>
                  <a:cubicBezTo>
                    <a:pt x="294" y="153"/>
                    <a:pt x="295" y="153"/>
                    <a:pt x="294" y="151"/>
                  </a:cubicBezTo>
                  <a:cubicBezTo>
                    <a:pt x="293" y="150"/>
                    <a:pt x="292" y="148"/>
                    <a:pt x="293" y="146"/>
                  </a:cubicBezTo>
                  <a:cubicBezTo>
                    <a:pt x="294" y="143"/>
                    <a:pt x="291" y="142"/>
                    <a:pt x="291" y="140"/>
                  </a:cubicBezTo>
                  <a:cubicBezTo>
                    <a:pt x="291" y="138"/>
                    <a:pt x="293" y="137"/>
                    <a:pt x="292" y="135"/>
                  </a:cubicBezTo>
                  <a:cubicBezTo>
                    <a:pt x="290" y="133"/>
                    <a:pt x="286" y="133"/>
                    <a:pt x="283" y="133"/>
                  </a:cubicBezTo>
                  <a:cubicBezTo>
                    <a:pt x="282" y="133"/>
                    <a:pt x="281" y="133"/>
                    <a:pt x="279" y="133"/>
                  </a:cubicBezTo>
                  <a:cubicBezTo>
                    <a:pt x="279" y="133"/>
                    <a:pt x="277" y="135"/>
                    <a:pt x="277" y="135"/>
                  </a:cubicBezTo>
                  <a:cubicBezTo>
                    <a:pt x="277" y="134"/>
                    <a:pt x="278" y="134"/>
                    <a:pt x="277" y="133"/>
                  </a:cubicBezTo>
                  <a:cubicBezTo>
                    <a:pt x="277" y="132"/>
                    <a:pt x="276" y="131"/>
                    <a:pt x="275" y="131"/>
                  </a:cubicBezTo>
                  <a:cubicBezTo>
                    <a:pt x="273" y="130"/>
                    <a:pt x="271" y="130"/>
                    <a:pt x="269" y="129"/>
                  </a:cubicBezTo>
                  <a:cubicBezTo>
                    <a:pt x="266" y="128"/>
                    <a:pt x="264" y="125"/>
                    <a:pt x="261" y="123"/>
                  </a:cubicBezTo>
                  <a:cubicBezTo>
                    <a:pt x="259" y="122"/>
                    <a:pt x="257" y="121"/>
                    <a:pt x="256" y="121"/>
                  </a:cubicBezTo>
                  <a:cubicBezTo>
                    <a:pt x="254" y="121"/>
                    <a:pt x="252" y="119"/>
                    <a:pt x="250" y="119"/>
                  </a:cubicBezTo>
                  <a:cubicBezTo>
                    <a:pt x="249" y="119"/>
                    <a:pt x="240" y="121"/>
                    <a:pt x="240" y="121"/>
                  </a:cubicBezTo>
                  <a:cubicBezTo>
                    <a:pt x="240" y="120"/>
                    <a:pt x="241" y="120"/>
                    <a:pt x="242" y="119"/>
                  </a:cubicBezTo>
                  <a:cubicBezTo>
                    <a:pt x="242" y="118"/>
                    <a:pt x="241" y="117"/>
                    <a:pt x="241" y="117"/>
                  </a:cubicBezTo>
                  <a:cubicBezTo>
                    <a:pt x="240" y="114"/>
                    <a:pt x="239" y="112"/>
                    <a:pt x="238" y="110"/>
                  </a:cubicBezTo>
                  <a:cubicBezTo>
                    <a:pt x="237" y="108"/>
                    <a:pt x="236" y="108"/>
                    <a:pt x="234" y="108"/>
                  </a:cubicBezTo>
                  <a:cubicBezTo>
                    <a:pt x="231" y="108"/>
                    <a:pt x="230" y="108"/>
                    <a:pt x="230" y="105"/>
                  </a:cubicBezTo>
                  <a:cubicBezTo>
                    <a:pt x="231" y="103"/>
                    <a:pt x="230" y="100"/>
                    <a:pt x="230" y="98"/>
                  </a:cubicBezTo>
                  <a:cubicBezTo>
                    <a:pt x="231" y="95"/>
                    <a:pt x="233" y="93"/>
                    <a:pt x="234" y="90"/>
                  </a:cubicBezTo>
                  <a:cubicBezTo>
                    <a:pt x="235" y="88"/>
                    <a:pt x="235" y="87"/>
                    <a:pt x="237" y="86"/>
                  </a:cubicBezTo>
                  <a:cubicBezTo>
                    <a:pt x="238" y="86"/>
                    <a:pt x="237" y="85"/>
                    <a:pt x="237" y="84"/>
                  </a:cubicBezTo>
                  <a:cubicBezTo>
                    <a:pt x="238" y="84"/>
                    <a:pt x="240" y="82"/>
                    <a:pt x="240" y="82"/>
                  </a:cubicBezTo>
                  <a:cubicBezTo>
                    <a:pt x="240" y="82"/>
                    <a:pt x="240" y="82"/>
                    <a:pt x="239" y="81"/>
                  </a:cubicBezTo>
                  <a:cubicBezTo>
                    <a:pt x="239" y="81"/>
                    <a:pt x="240" y="81"/>
                    <a:pt x="240" y="81"/>
                  </a:cubicBezTo>
                  <a:cubicBezTo>
                    <a:pt x="240" y="79"/>
                    <a:pt x="242" y="80"/>
                    <a:pt x="243" y="80"/>
                  </a:cubicBezTo>
                  <a:cubicBezTo>
                    <a:pt x="244" y="80"/>
                    <a:pt x="244" y="79"/>
                    <a:pt x="244" y="79"/>
                  </a:cubicBezTo>
                  <a:cubicBezTo>
                    <a:pt x="245" y="77"/>
                    <a:pt x="243" y="78"/>
                    <a:pt x="242" y="77"/>
                  </a:cubicBezTo>
                  <a:cubicBezTo>
                    <a:pt x="242" y="77"/>
                    <a:pt x="244" y="77"/>
                    <a:pt x="244" y="77"/>
                  </a:cubicBezTo>
                  <a:cubicBezTo>
                    <a:pt x="245" y="76"/>
                    <a:pt x="246" y="77"/>
                    <a:pt x="246" y="77"/>
                  </a:cubicBezTo>
                  <a:cubicBezTo>
                    <a:pt x="248" y="79"/>
                    <a:pt x="248" y="77"/>
                    <a:pt x="250" y="76"/>
                  </a:cubicBezTo>
                  <a:cubicBezTo>
                    <a:pt x="252" y="74"/>
                    <a:pt x="248" y="72"/>
                    <a:pt x="246" y="71"/>
                  </a:cubicBezTo>
                  <a:cubicBezTo>
                    <a:pt x="245" y="71"/>
                    <a:pt x="241" y="72"/>
                    <a:pt x="241" y="72"/>
                  </a:cubicBezTo>
                  <a:cubicBezTo>
                    <a:pt x="240" y="70"/>
                    <a:pt x="243" y="70"/>
                    <a:pt x="240" y="69"/>
                  </a:cubicBezTo>
                  <a:cubicBezTo>
                    <a:pt x="239" y="69"/>
                    <a:pt x="234" y="69"/>
                    <a:pt x="234" y="68"/>
                  </a:cubicBezTo>
                  <a:cubicBezTo>
                    <a:pt x="234" y="67"/>
                    <a:pt x="236" y="67"/>
                    <a:pt x="236" y="67"/>
                  </a:cubicBezTo>
                  <a:cubicBezTo>
                    <a:pt x="237" y="66"/>
                    <a:pt x="237" y="67"/>
                    <a:pt x="238" y="67"/>
                  </a:cubicBezTo>
                  <a:cubicBezTo>
                    <a:pt x="237" y="68"/>
                    <a:pt x="240" y="68"/>
                    <a:pt x="240" y="68"/>
                  </a:cubicBezTo>
                  <a:cubicBezTo>
                    <a:pt x="242" y="68"/>
                    <a:pt x="245" y="70"/>
                    <a:pt x="246" y="70"/>
                  </a:cubicBezTo>
                  <a:cubicBezTo>
                    <a:pt x="247" y="70"/>
                    <a:pt x="248" y="71"/>
                    <a:pt x="249" y="71"/>
                  </a:cubicBezTo>
                  <a:cubicBezTo>
                    <a:pt x="251" y="72"/>
                    <a:pt x="250" y="71"/>
                    <a:pt x="251" y="71"/>
                  </a:cubicBezTo>
                  <a:cubicBezTo>
                    <a:pt x="252" y="71"/>
                    <a:pt x="255" y="71"/>
                    <a:pt x="254" y="70"/>
                  </a:cubicBezTo>
                  <a:cubicBezTo>
                    <a:pt x="253" y="69"/>
                    <a:pt x="254" y="67"/>
                    <a:pt x="255" y="66"/>
                  </a:cubicBezTo>
                  <a:cubicBezTo>
                    <a:pt x="255" y="67"/>
                    <a:pt x="258" y="68"/>
                    <a:pt x="258" y="68"/>
                  </a:cubicBezTo>
                  <a:cubicBezTo>
                    <a:pt x="260" y="68"/>
                    <a:pt x="261" y="68"/>
                    <a:pt x="263" y="67"/>
                  </a:cubicBezTo>
                  <a:cubicBezTo>
                    <a:pt x="264" y="66"/>
                    <a:pt x="265" y="64"/>
                    <a:pt x="266" y="63"/>
                  </a:cubicBezTo>
                  <a:cubicBezTo>
                    <a:pt x="267" y="62"/>
                    <a:pt x="269" y="61"/>
                    <a:pt x="268" y="59"/>
                  </a:cubicBezTo>
                  <a:cubicBezTo>
                    <a:pt x="267" y="57"/>
                    <a:pt x="264" y="58"/>
                    <a:pt x="263" y="58"/>
                  </a:cubicBezTo>
                  <a:cubicBezTo>
                    <a:pt x="260" y="58"/>
                    <a:pt x="258" y="57"/>
                    <a:pt x="256" y="56"/>
                  </a:cubicBezTo>
                  <a:cubicBezTo>
                    <a:pt x="255" y="55"/>
                    <a:pt x="254" y="54"/>
                    <a:pt x="252" y="53"/>
                  </a:cubicBezTo>
                  <a:cubicBezTo>
                    <a:pt x="252" y="53"/>
                    <a:pt x="247" y="53"/>
                    <a:pt x="247" y="53"/>
                  </a:cubicBezTo>
                  <a:cubicBezTo>
                    <a:pt x="247" y="52"/>
                    <a:pt x="252" y="53"/>
                    <a:pt x="253" y="53"/>
                  </a:cubicBezTo>
                  <a:cubicBezTo>
                    <a:pt x="255" y="53"/>
                    <a:pt x="255" y="52"/>
                    <a:pt x="257" y="53"/>
                  </a:cubicBezTo>
                  <a:cubicBezTo>
                    <a:pt x="261" y="55"/>
                    <a:pt x="265" y="59"/>
                    <a:pt x="269" y="56"/>
                  </a:cubicBezTo>
                  <a:cubicBezTo>
                    <a:pt x="271" y="54"/>
                    <a:pt x="272" y="53"/>
                    <a:pt x="273" y="51"/>
                  </a:cubicBezTo>
                  <a:cubicBezTo>
                    <a:pt x="274" y="50"/>
                    <a:pt x="268" y="49"/>
                    <a:pt x="271" y="47"/>
                  </a:cubicBezTo>
                  <a:cubicBezTo>
                    <a:pt x="272" y="47"/>
                    <a:pt x="275" y="47"/>
                    <a:pt x="276" y="48"/>
                  </a:cubicBezTo>
                  <a:cubicBezTo>
                    <a:pt x="279" y="48"/>
                    <a:pt x="279" y="50"/>
                    <a:pt x="282" y="48"/>
                  </a:cubicBezTo>
                  <a:cubicBezTo>
                    <a:pt x="282" y="48"/>
                    <a:pt x="285" y="49"/>
                    <a:pt x="284" y="47"/>
                  </a:cubicBezTo>
                  <a:cubicBezTo>
                    <a:pt x="283" y="46"/>
                    <a:pt x="279" y="44"/>
                    <a:pt x="278" y="44"/>
                  </a:cubicBezTo>
                  <a:cubicBezTo>
                    <a:pt x="280" y="43"/>
                    <a:pt x="282" y="45"/>
                    <a:pt x="284" y="45"/>
                  </a:cubicBezTo>
                  <a:cubicBezTo>
                    <a:pt x="285" y="45"/>
                    <a:pt x="287" y="50"/>
                    <a:pt x="289" y="49"/>
                  </a:cubicBezTo>
                  <a:cubicBezTo>
                    <a:pt x="289" y="49"/>
                    <a:pt x="288" y="48"/>
                    <a:pt x="288" y="48"/>
                  </a:cubicBezTo>
                  <a:cubicBezTo>
                    <a:pt x="289" y="47"/>
                    <a:pt x="290" y="47"/>
                    <a:pt x="292" y="46"/>
                  </a:cubicBezTo>
                  <a:cubicBezTo>
                    <a:pt x="293" y="45"/>
                    <a:pt x="296" y="42"/>
                    <a:pt x="297" y="41"/>
                  </a:cubicBezTo>
                  <a:cubicBezTo>
                    <a:pt x="297" y="38"/>
                    <a:pt x="295" y="38"/>
                    <a:pt x="293" y="36"/>
                  </a:cubicBezTo>
                  <a:cubicBezTo>
                    <a:pt x="293" y="36"/>
                    <a:pt x="290" y="30"/>
                    <a:pt x="290" y="31"/>
                  </a:cubicBezTo>
                  <a:cubicBezTo>
                    <a:pt x="291" y="30"/>
                    <a:pt x="295" y="30"/>
                    <a:pt x="296" y="30"/>
                  </a:cubicBezTo>
                  <a:cubicBezTo>
                    <a:pt x="299" y="29"/>
                    <a:pt x="294" y="28"/>
                    <a:pt x="294" y="27"/>
                  </a:cubicBezTo>
                  <a:cubicBezTo>
                    <a:pt x="293" y="26"/>
                    <a:pt x="297" y="26"/>
                    <a:pt x="297" y="25"/>
                  </a:cubicBezTo>
                  <a:cubicBezTo>
                    <a:pt x="297" y="25"/>
                    <a:pt x="287" y="21"/>
                    <a:pt x="287" y="21"/>
                  </a:cubicBezTo>
                  <a:cubicBezTo>
                    <a:pt x="288" y="21"/>
                    <a:pt x="290" y="20"/>
                    <a:pt x="291" y="20"/>
                  </a:cubicBezTo>
                  <a:cubicBezTo>
                    <a:pt x="288" y="20"/>
                    <a:pt x="285" y="19"/>
                    <a:pt x="282" y="19"/>
                  </a:cubicBezTo>
                  <a:cubicBezTo>
                    <a:pt x="280" y="19"/>
                    <a:pt x="277" y="20"/>
                    <a:pt x="276" y="19"/>
                  </a:cubicBezTo>
                  <a:cubicBezTo>
                    <a:pt x="278" y="20"/>
                    <a:pt x="275" y="21"/>
                    <a:pt x="276" y="23"/>
                  </a:cubicBezTo>
                  <a:cubicBezTo>
                    <a:pt x="277" y="24"/>
                    <a:pt x="280" y="25"/>
                    <a:pt x="280" y="26"/>
                  </a:cubicBezTo>
                  <a:cubicBezTo>
                    <a:pt x="280" y="26"/>
                    <a:pt x="278" y="27"/>
                    <a:pt x="278" y="27"/>
                  </a:cubicBezTo>
                  <a:cubicBezTo>
                    <a:pt x="278" y="27"/>
                    <a:pt x="280" y="28"/>
                    <a:pt x="279" y="28"/>
                  </a:cubicBezTo>
                  <a:cubicBezTo>
                    <a:pt x="277" y="29"/>
                    <a:pt x="276" y="27"/>
                    <a:pt x="275" y="31"/>
                  </a:cubicBezTo>
                  <a:cubicBezTo>
                    <a:pt x="274" y="33"/>
                    <a:pt x="274" y="35"/>
                    <a:pt x="273" y="37"/>
                  </a:cubicBezTo>
                  <a:cubicBezTo>
                    <a:pt x="272" y="37"/>
                    <a:pt x="271" y="38"/>
                    <a:pt x="271" y="39"/>
                  </a:cubicBezTo>
                  <a:cubicBezTo>
                    <a:pt x="271" y="40"/>
                    <a:pt x="270" y="40"/>
                    <a:pt x="270" y="41"/>
                  </a:cubicBezTo>
                  <a:cubicBezTo>
                    <a:pt x="267" y="42"/>
                    <a:pt x="268" y="43"/>
                    <a:pt x="266" y="40"/>
                  </a:cubicBezTo>
                  <a:cubicBezTo>
                    <a:pt x="265" y="39"/>
                    <a:pt x="262" y="37"/>
                    <a:pt x="262" y="35"/>
                  </a:cubicBezTo>
                  <a:cubicBezTo>
                    <a:pt x="262" y="35"/>
                    <a:pt x="262" y="32"/>
                    <a:pt x="263" y="32"/>
                  </a:cubicBezTo>
                  <a:cubicBezTo>
                    <a:pt x="263" y="32"/>
                    <a:pt x="265" y="33"/>
                    <a:pt x="265" y="31"/>
                  </a:cubicBezTo>
                  <a:cubicBezTo>
                    <a:pt x="264" y="29"/>
                    <a:pt x="264" y="28"/>
                    <a:pt x="262" y="26"/>
                  </a:cubicBezTo>
                  <a:cubicBezTo>
                    <a:pt x="260" y="25"/>
                    <a:pt x="258" y="23"/>
                    <a:pt x="256" y="25"/>
                  </a:cubicBezTo>
                  <a:cubicBezTo>
                    <a:pt x="255" y="26"/>
                    <a:pt x="255" y="28"/>
                    <a:pt x="255" y="30"/>
                  </a:cubicBezTo>
                  <a:cubicBezTo>
                    <a:pt x="255" y="31"/>
                    <a:pt x="251" y="31"/>
                    <a:pt x="251" y="30"/>
                  </a:cubicBezTo>
                  <a:cubicBezTo>
                    <a:pt x="251" y="29"/>
                    <a:pt x="251" y="26"/>
                    <a:pt x="250" y="25"/>
                  </a:cubicBezTo>
                  <a:cubicBezTo>
                    <a:pt x="246" y="22"/>
                    <a:pt x="251" y="25"/>
                    <a:pt x="251" y="24"/>
                  </a:cubicBezTo>
                  <a:cubicBezTo>
                    <a:pt x="252" y="24"/>
                    <a:pt x="253" y="23"/>
                    <a:pt x="252" y="23"/>
                  </a:cubicBezTo>
                  <a:cubicBezTo>
                    <a:pt x="252" y="22"/>
                    <a:pt x="251" y="21"/>
                    <a:pt x="250" y="22"/>
                  </a:cubicBezTo>
                  <a:cubicBezTo>
                    <a:pt x="249" y="23"/>
                    <a:pt x="249" y="21"/>
                    <a:pt x="248" y="21"/>
                  </a:cubicBezTo>
                  <a:cubicBezTo>
                    <a:pt x="247" y="20"/>
                    <a:pt x="246" y="22"/>
                    <a:pt x="245" y="21"/>
                  </a:cubicBezTo>
                  <a:cubicBezTo>
                    <a:pt x="243" y="20"/>
                    <a:pt x="242" y="21"/>
                    <a:pt x="243" y="18"/>
                  </a:cubicBezTo>
                  <a:cubicBezTo>
                    <a:pt x="243" y="18"/>
                    <a:pt x="243" y="18"/>
                    <a:pt x="244" y="18"/>
                  </a:cubicBezTo>
                  <a:cubicBezTo>
                    <a:pt x="244" y="17"/>
                    <a:pt x="244" y="17"/>
                    <a:pt x="244" y="16"/>
                  </a:cubicBezTo>
                  <a:cubicBezTo>
                    <a:pt x="245" y="16"/>
                    <a:pt x="245" y="16"/>
                    <a:pt x="246" y="16"/>
                  </a:cubicBezTo>
                  <a:cubicBezTo>
                    <a:pt x="245" y="16"/>
                    <a:pt x="244" y="13"/>
                    <a:pt x="244" y="13"/>
                  </a:cubicBezTo>
                  <a:cubicBezTo>
                    <a:pt x="243" y="11"/>
                    <a:pt x="241" y="11"/>
                    <a:pt x="241" y="10"/>
                  </a:cubicBezTo>
                  <a:cubicBezTo>
                    <a:pt x="239" y="9"/>
                    <a:pt x="240" y="9"/>
                    <a:pt x="239" y="7"/>
                  </a:cubicBezTo>
                  <a:cubicBezTo>
                    <a:pt x="239" y="5"/>
                    <a:pt x="237" y="4"/>
                    <a:pt x="237" y="3"/>
                  </a:cubicBezTo>
                  <a:cubicBezTo>
                    <a:pt x="236" y="1"/>
                    <a:pt x="234" y="1"/>
                    <a:pt x="232" y="1"/>
                  </a:cubicBezTo>
                  <a:cubicBezTo>
                    <a:pt x="231" y="1"/>
                    <a:pt x="232" y="0"/>
                    <a:pt x="230" y="0"/>
                  </a:cubicBezTo>
                  <a:cubicBezTo>
                    <a:pt x="229" y="0"/>
                    <a:pt x="228" y="0"/>
                    <a:pt x="228" y="2"/>
                  </a:cubicBezTo>
                  <a:cubicBezTo>
                    <a:pt x="228" y="2"/>
                    <a:pt x="225" y="3"/>
                    <a:pt x="225" y="3"/>
                  </a:cubicBezTo>
                  <a:cubicBezTo>
                    <a:pt x="226" y="3"/>
                    <a:pt x="228" y="3"/>
                    <a:pt x="228" y="4"/>
                  </a:cubicBezTo>
                  <a:cubicBezTo>
                    <a:pt x="228" y="4"/>
                    <a:pt x="226" y="5"/>
                    <a:pt x="226" y="5"/>
                  </a:cubicBezTo>
                  <a:cubicBezTo>
                    <a:pt x="225" y="6"/>
                    <a:pt x="224" y="4"/>
                    <a:pt x="223" y="6"/>
                  </a:cubicBezTo>
                  <a:cubicBezTo>
                    <a:pt x="222" y="6"/>
                    <a:pt x="221" y="9"/>
                    <a:pt x="221" y="10"/>
                  </a:cubicBezTo>
                  <a:cubicBezTo>
                    <a:pt x="222" y="10"/>
                    <a:pt x="224" y="10"/>
                    <a:pt x="225" y="11"/>
                  </a:cubicBezTo>
                  <a:cubicBezTo>
                    <a:pt x="224" y="10"/>
                    <a:pt x="222" y="14"/>
                    <a:pt x="222" y="15"/>
                  </a:cubicBezTo>
                  <a:cubicBezTo>
                    <a:pt x="222" y="16"/>
                    <a:pt x="224" y="18"/>
                    <a:pt x="225" y="19"/>
                  </a:cubicBezTo>
                  <a:cubicBezTo>
                    <a:pt x="226" y="19"/>
                    <a:pt x="228" y="21"/>
                    <a:pt x="229" y="21"/>
                  </a:cubicBezTo>
                  <a:cubicBezTo>
                    <a:pt x="231" y="20"/>
                    <a:pt x="231" y="20"/>
                    <a:pt x="232" y="21"/>
                  </a:cubicBezTo>
                  <a:cubicBezTo>
                    <a:pt x="233" y="21"/>
                    <a:pt x="235" y="23"/>
                    <a:pt x="235" y="23"/>
                  </a:cubicBezTo>
                  <a:cubicBezTo>
                    <a:pt x="234" y="24"/>
                    <a:pt x="233" y="22"/>
                    <a:pt x="233" y="24"/>
                  </a:cubicBezTo>
                  <a:cubicBezTo>
                    <a:pt x="233" y="26"/>
                    <a:pt x="232" y="26"/>
                    <a:pt x="232" y="27"/>
                  </a:cubicBezTo>
                  <a:cubicBezTo>
                    <a:pt x="231" y="29"/>
                    <a:pt x="233" y="29"/>
                    <a:pt x="234" y="28"/>
                  </a:cubicBezTo>
                  <a:cubicBezTo>
                    <a:pt x="234" y="28"/>
                    <a:pt x="236" y="25"/>
                    <a:pt x="236" y="26"/>
                  </a:cubicBezTo>
                  <a:cubicBezTo>
                    <a:pt x="237" y="27"/>
                    <a:pt x="236" y="29"/>
                    <a:pt x="236" y="30"/>
                  </a:cubicBezTo>
                  <a:cubicBezTo>
                    <a:pt x="235" y="31"/>
                    <a:pt x="234" y="31"/>
                    <a:pt x="233" y="31"/>
                  </a:cubicBezTo>
                  <a:cubicBezTo>
                    <a:pt x="233" y="32"/>
                    <a:pt x="233" y="33"/>
                    <a:pt x="232" y="34"/>
                  </a:cubicBezTo>
                  <a:cubicBezTo>
                    <a:pt x="231" y="34"/>
                    <a:pt x="229" y="34"/>
                    <a:pt x="228" y="35"/>
                  </a:cubicBezTo>
                  <a:cubicBezTo>
                    <a:pt x="227" y="35"/>
                    <a:pt x="226" y="37"/>
                    <a:pt x="226" y="37"/>
                  </a:cubicBezTo>
                  <a:cubicBezTo>
                    <a:pt x="227" y="38"/>
                    <a:pt x="228" y="39"/>
                    <a:pt x="228" y="41"/>
                  </a:cubicBezTo>
                  <a:cubicBezTo>
                    <a:pt x="228" y="42"/>
                    <a:pt x="227" y="41"/>
                    <a:pt x="226" y="40"/>
                  </a:cubicBezTo>
                  <a:cubicBezTo>
                    <a:pt x="226" y="40"/>
                    <a:pt x="225" y="40"/>
                    <a:pt x="225" y="41"/>
                  </a:cubicBezTo>
                  <a:cubicBezTo>
                    <a:pt x="224" y="41"/>
                    <a:pt x="222" y="40"/>
                    <a:pt x="222" y="39"/>
                  </a:cubicBezTo>
                  <a:cubicBezTo>
                    <a:pt x="222" y="38"/>
                    <a:pt x="224" y="35"/>
                    <a:pt x="224" y="34"/>
                  </a:cubicBezTo>
                  <a:cubicBezTo>
                    <a:pt x="225" y="32"/>
                    <a:pt x="222" y="34"/>
                    <a:pt x="222" y="34"/>
                  </a:cubicBezTo>
                  <a:cubicBezTo>
                    <a:pt x="221" y="34"/>
                    <a:pt x="218" y="32"/>
                    <a:pt x="217" y="31"/>
                  </a:cubicBezTo>
                  <a:cubicBezTo>
                    <a:pt x="215" y="30"/>
                    <a:pt x="216" y="32"/>
                    <a:pt x="214" y="32"/>
                  </a:cubicBezTo>
                  <a:cubicBezTo>
                    <a:pt x="213" y="32"/>
                    <a:pt x="210" y="31"/>
                    <a:pt x="212" y="33"/>
                  </a:cubicBezTo>
                  <a:cubicBezTo>
                    <a:pt x="213" y="34"/>
                    <a:pt x="213" y="35"/>
                    <a:pt x="215" y="35"/>
                  </a:cubicBezTo>
                  <a:cubicBezTo>
                    <a:pt x="216" y="35"/>
                    <a:pt x="218" y="35"/>
                    <a:pt x="218" y="37"/>
                  </a:cubicBezTo>
                  <a:cubicBezTo>
                    <a:pt x="220" y="41"/>
                    <a:pt x="214" y="36"/>
                    <a:pt x="213" y="35"/>
                  </a:cubicBezTo>
                  <a:cubicBezTo>
                    <a:pt x="211" y="35"/>
                    <a:pt x="211" y="37"/>
                    <a:pt x="209" y="37"/>
                  </a:cubicBezTo>
                  <a:cubicBezTo>
                    <a:pt x="207" y="37"/>
                    <a:pt x="206" y="36"/>
                    <a:pt x="204" y="36"/>
                  </a:cubicBezTo>
                  <a:cubicBezTo>
                    <a:pt x="200" y="37"/>
                    <a:pt x="197" y="37"/>
                    <a:pt x="193" y="37"/>
                  </a:cubicBezTo>
                  <a:cubicBezTo>
                    <a:pt x="190" y="36"/>
                    <a:pt x="186" y="34"/>
                    <a:pt x="182" y="33"/>
                  </a:cubicBezTo>
                  <a:cubicBezTo>
                    <a:pt x="181" y="33"/>
                    <a:pt x="179" y="33"/>
                    <a:pt x="178" y="32"/>
                  </a:cubicBezTo>
                  <a:cubicBezTo>
                    <a:pt x="177" y="30"/>
                    <a:pt x="177" y="28"/>
                    <a:pt x="176" y="28"/>
                  </a:cubicBezTo>
                  <a:cubicBezTo>
                    <a:pt x="174" y="27"/>
                    <a:pt x="172" y="28"/>
                    <a:pt x="171" y="28"/>
                  </a:cubicBezTo>
                  <a:cubicBezTo>
                    <a:pt x="168" y="29"/>
                    <a:pt x="166" y="29"/>
                    <a:pt x="164" y="29"/>
                  </a:cubicBezTo>
                  <a:cubicBezTo>
                    <a:pt x="163" y="30"/>
                    <a:pt x="161" y="31"/>
                    <a:pt x="161" y="32"/>
                  </a:cubicBezTo>
                  <a:cubicBezTo>
                    <a:pt x="161" y="32"/>
                    <a:pt x="165" y="34"/>
                    <a:pt x="166" y="34"/>
                  </a:cubicBezTo>
                  <a:cubicBezTo>
                    <a:pt x="166" y="34"/>
                    <a:pt x="165" y="31"/>
                    <a:pt x="167" y="32"/>
                  </a:cubicBezTo>
                  <a:cubicBezTo>
                    <a:pt x="168" y="32"/>
                    <a:pt x="168" y="33"/>
                    <a:pt x="169" y="32"/>
                  </a:cubicBezTo>
                  <a:cubicBezTo>
                    <a:pt x="170" y="32"/>
                    <a:pt x="176" y="28"/>
                    <a:pt x="176" y="30"/>
                  </a:cubicBezTo>
                  <a:cubicBezTo>
                    <a:pt x="176" y="31"/>
                    <a:pt x="173" y="32"/>
                    <a:pt x="172" y="33"/>
                  </a:cubicBezTo>
                  <a:cubicBezTo>
                    <a:pt x="171" y="34"/>
                    <a:pt x="169" y="34"/>
                    <a:pt x="167" y="34"/>
                  </a:cubicBezTo>
                  <a:cubicBezTo>
                    <a:pt x="166" y="35"/>
                    <a:pt x="163" y="37"/>
                    <a:pt x="165" y="38"/>
                  </a:cubicBezTo>
                  <a:cubicBezTo>
                    <a:pt x="167" y="38"/>
                    <a:pt x="167" y="39"/>
                    <a:pt x="166" y="41"/>
                  </a:cubicBezTo>
                  <a:cubicBezTo>
                    <a:pt x="166" y="42"/>
                    <a:pt x="168" y="42"/>
                    <a:pt x="168" y="43"/>
                  </a:cubicBezTo>
                  <a:cubicBezTo>
                    <a:pt x="169" y="44"/>
                    <a:pt x="169" y="46"/>
                    <a:pt x="167" y="44"/>
                  </a:cubicBezTo>
                  <a:cubicBezTo>
                    <a:pt x="165" y="42"/>
                    <a:pt x="167" y="46"/>
                    <a:pt x="166" y="45"/>
                  </a:cubicBezTo>
                  <a:cubicBezTo>
                    <a:pt x="165" y="45"/>
                    <a:pt x="163" y="42"/>
                    <a:pt x="162" y="43"/>
                  </a:cubicBezTo>
                  <a:cubicBezTo>
                    <a:pt x="164" y="42"/>
                    <a:pt x="167" y="43"/>
                    <a:pt x="164" y="41"/>
                  </a:cubicBezTo>
                  <a:cubicBezTo>
                    <a:pt x="165" y="41"/>
                    <a:pt x="166" y="40"/>
                    <a:pt x="164" y="39"/>
                  </a:cubicBezTo>
                  <a:cubicBezTo>
                    <a:pt x="166" y="40"/>
                    <a:pt x="161" y="40"/>
                    <a:pt x="162" y="40"/>
                  </a:cubicBezTo>
                  <a:cubicBezTo>
                    <a:pt x="162" y="39"/>
                    <a:pt x="162" y="39"/>
                    <a:pt x="163" y="39"/>
                  </a:cubicBezTo>
                  <a:cubicBezTo>
                    <a:pt x="163" y="38"/>
                    <a:pt x="160" y="40"/>
                    <a:pt x="160" y="40"/>
                  </a:cubicBezTo>
                  <a:cubicBezTo>
                    <a:pt x="159" y="40"/>
                    <a:pt x="160" y="38"/>
                    <a:pt x="159" y="37"/>
                  </a:cubicBezTo>
                  <a:cubicBezTo>
                    <a:pt x="159" y="37"/>
                    <a:pt x="157" y="37"/>
                    <a:pt x="157" y="37"/>
                  </a:cubicBezTo>
                  <a:cubicBezTo>
                    <a:pt x="155" y="37"/>
                    <a:pt x="155" y="34"/>
                    <a:pt x="153" y="35"/>
                  </a:cubicBezTo>
                  <a:cubicBezTo>
                    <a:pt x="151" y="37"/>
                    <a:pt x="150" y="37"/>
                    <a:pt x="147" y="37"/>
                  </a:cubicBezTo>
                  <a:cubicBezTo>
                    <a:pt x="143" y="37"/>
                    <a:pt x="140" y="37"/>
                    <a:pt x="136" y="37"/>
                  </a:cubicBezTo>
                  <a:cubicBezTo>
                    <a:pt x="135" y="37"/>
                    <a:pt x="128" y="37"/>
                    <a:pt x="128" y="36"/>
                  </a:cubicBezTo>
                  <a:cubicBezTo>
                    <a:pt x="127" y="36"/>
                    <a:pt x="130" y="34"/>
                    <a:pt x="131" y="33"/>
                  </a:cubicBezTo>
                  <a:cubicBezTo>
                    <a:pt x="132" y="32"/>
                    <a:pt x="133" y="33"/>
                    <a:pt x="135" y="33"/>
                  </a:cubicBezTo>
                  <a:cubicBezTo>
                    <a:pt x="136" y="32"/>
                    <a:pt x="133" y="30"/>
                    <a:pt x="133" y="30"/>
                  </a:cubicBezTo>
                  <a:cubicBezTo>
                    <a:pt x="131" y="28"/>
                    <a:pt x="130" y="28"/>
                    <a:pt x="128" y="27"/>
                  </a:cubicBezTo>
                  <a:cubicBezTo>
                    <a:pt x="127" y="27"/>
                    <a:pt x="126" y="26"/>
                    <a:pt x="125" y="27"/>
                  </a:cubicBezTo>
                  <a:cubicBezTo>
                    <a:pt x="124" y="28"/>
                    <a:pt x="123" y="29"/>
                    <a:pt x="122" y="28"/>
                  </a:cubicBezTo>
                  <a:cubicBezTo>
                    <a:pt x="119" y="26"/>
                    <a:pt x="116" y="26"/>
                    <a:pt x="113" y="25"/>
                  </a:cubicBezTo>
                  <a:cubicBezTo>
                    <a:pt x="109" y="24"/>
                    <a:pt x="106" y="24"/>
                    <a:pt x="102" y="22"/>
                  </a:cubicBezTo>
                  <a:cubicBezTo>
                    <a:pt x="99" y="20"/>
                    <a:pt x="97" y="19"/>
                    <a:pt x="93" y="19"/>
                  </a:cubicBezTo>
                  <a:cubicBezTo>
                    <a:pt x="92" y="19"/>
                    <a:pt x="91" y="19"/>
                    <a:pt x="90" y="20"/>
                  </a:cubicBezTo>
                  <a:cubicBezTo>
                    <a:pt x="89" y="21"/>
                    <a:pt x="88" y="23"/>
                    <a:pt x="87" y="23"/>
                  </a:cubicBezTo>
                  <a:cubicBezTo>
                    <a:pt x="86" y="23"/>
                    <a:pt x="83" y="24"/>
                    <a:pt x="83" y="23"/>
                  </a:cubicBezTo>
                  <a:cubicBezTo>
                    <a:pt x="83" y="22"/>
                    <a:pt x="85" y="21"/>
                    <a:pt x="85" y="20"/>
                  </a:cubicBezTo>
                  <a:cubicBezTo>
                    <a:pt x="85" y="20"/>
                    <a:pt x="82" y="21"/>
                    <a:pt x="82" y="20"/>
                  </a:cubicBezTo>
                  <a:cubicBezTo>
                    <a:pt x="83" y="19"/>
                    <a:pt x="83" y="18"/>
                    <a:pt x="82" y="17"/>
                  </a:cubicBezTo>
                  <a:cubicBezTo>
                    <a:pt x="82" y="15"/>
                    <a:pt x="78" y="17"/>
                    <a:pt x="78" y="18"/>
                  </a:cubicBezTo>
                  <a:cubicBezTo>
                    <a:pt x="78" y="18"/>
                    <a:pt x="80" y="17"/>
                    <a:pt x="80" y="18"/>
                  </a:cubicBezTo>
                  <a:cubicBezTo>
                    <a:pt x="81" y="18"/>
                    <a:pt x="77" y="20"/>
                    <a:pt x="80" y="20"/>
                  </a:cubicBezTo>
                  <a:cubicBezTo>
                    <a:pt x="79" y="20"/>
                    <a:pt x="78" y="20"/>
                    <a:pt x="78" y="22"/>
                  </a:cubicBezTo>
                  <a:cubicBezTo>
                    <a:pt x="78" y="23"/>
                    <a:pt x="77" y="24"/>
                    <a:pt x="76" y="23"/>
                  </a:cubicBezTo>
                  <a:cubicBezTo>
                    <a:pt x="73" y="22"/>
                    <a:pt x="72" y="21"/>
                    <a:pt x="71" y="18"/>
                  </a:cubicBezTo>
                  <a:cubicBezTo>
                    <a:pt x="70" y="16"/>
                    <a:pt x="68" y="15"/>
                    <a:pt x="66" y="13"/>
                  </a:cubicBezTo>
                  <a:cubicBezTo>
                    <a:pt x="65" y="13"/>
                    <a:pt x="64" y="11"/>
                    <a:pt x="63" y="12"/>
                  </a:cubicBezTo>
                  <a:cubicBezTo>
                    <a:pt x="63" y="14"/>
                    <a:pt x="66" y="15"/>
                    <a:pt x="67" y="16"/>
                  </a:cubicBezTo>
                  <a:cubicBezTo>
                    <a:pt x="67" y="15"/>
                    <a:pt x="63" y="16"/>
                    <a:pt x="63" y="17"/>
                  </a:cubicBezTo>
                  <a:cubicBezTo>
                    <a:pt x="62" y="18"/>
                    <a:pt x="63" y="18"/>
                    <a:pt x="62" y="19"/>
                  </a:cubicBezTo>
                  <a:cubicBezTo>
                    <a:pt x="61" y="19"/>
                    <a:pt x="60" y="21"/>
                    <a:pt x="59" y="20"/>
                  </a:cubicBezTo>
                  <a:cubicBezTo>
                    <a:pt x="59" y="20"/>
                    <a:pt x="59" y="19"/>
                    <a:pt x="59" y="19"/>
                  </a:cubicBezTo>
                  <a:cubicBezTo>
                    <a:pt x="59" y="18"/>
                    <a:pt x="54" y="20"/>
                    <a:pt x="54" y="21"/>
                  </a:cubicBezTo>
                  <a:cubicBezTo>
                    <a:pt x="53" y="22"/>
                    <a:pt x="52" y="23"/>
                    <a:pt x="50" y="24"/>
                  </a:cubicBezTo>
                  <a:cubicBezTo>
                    <a:pt x="49" y="25"/>
                    <a:pt x="50" y="22"/>
                    <a:pt x="49" y="22"/>
                  </a:cubicBezTo>
                  <a:cubicBezTo>
                    <a:pt x="48" y="22"/>
                    <a:pt x="47" y="23"/>
                    <a:pt x="46" y="23"/>
                  </a:cubicBezTo>
                  <a:cubicBezTo>
                    <a:pt x="45" y="23"/>
                    <a:pt x="45" y="25"/>
                    <a:pt x="44" y="25"/>
                  </a:cubicBezTo>
                  <a:cubicBezTo>
                    <a:pt x="43" y="25"/>
                    <a:pt x="40" y="27"/>
                    <a:pt x="41" y="27"/>
                  </a:cubicBezTo>
                  <a:cubicBezTo>
                    <a:pt x="41" y="28"/>
                    <a:pt x="43" y="28"/>
                    <a:pt x="40" y="29"/>
                  </a:cubicBezTo>
                  <a:cubicBezTo>
                    <a:pt x="40" y="29"/>
                    <a:pt x="37" y="29"/>
                    <a:pt x="37" y="28"/>
                  </a:cubicBezTo>
                  <a:cubicBezTo>
                    <a:pt x="37" y="27"/>
                    <a:pt x="40" y="26"/>
                    <a:pt x="40" y="26"/>
                  </a:cubicBezTo>
                  <a:cubicBezTo>
                    <a:pt x="41" y="24"/>
                    <a:pt x="43" y="23"/>
                    <a:pt x="44" y="22"/>
                  </a:cubicBezTo>
                  <a:cubicBezTo>
                    <a:pt x="46" y="21"/>
                    <a:pt x="47" y="21"/>
                    <a:pt x="49" y="22"/>
                  </a:cubicBezTo>
                  <a:cubicBezTo>
                    <a:pt x="48" y="22"/>
                    <a:pt x="56" y="18"/>
                    <a:pt x="56" y="18"/>
                  </a:cubicBezTo>
                  <a:cubicBezTo>
                    <a:pt x="58" y="17"/>
                    <a:pt x="57" y="16"/>
                    <a:pt x="56" y="16"/>
                  </a:cubicBezTo>
                  <a:cubicBezTo>
                    <a:pt x="54" y="16"/>
                    <a:pt x="52" y="16"/>
                    <a:pt x="50" y="17"/>
                  </a:cubicBezTo>
                  <a:cubicBezTo>
                    <a:pt x="49" y="17"/>
                    <a:pt x="49" y="19"/>
                    <a:pt x="47" y="19"/>
                  </a:cubicBezTo>
                  <a:cubicBezTo>
                    <a:pt x="46" y="19"/>
                    <a:pt x="44" y="20"/>
                    <a:pt x="43" y="20"/>
                  </a:cubicBezTo>
                  <a:cubicBezTo>
                    <a:pt x="41" y="20"/>
                    <a:pt x="36" y="25"/>
                    <a:pt x="35" y="24"/>
                  </a:cubicBezTo>
                  <a:cubicBezTo>
                    <a:pt x="34" y="24"/>
                    <a:pt x="36" y="23"/>
                    <a:pt x="36" y="22"/>
                  </a:cubicBezTo>
                  <a:cubicBezTo>
                    <a:pt x="36" y="22"/>
                    <a:pt x="33" y="21"/>
                    <a:pt x="33" y="21"/>
                  </a:cubicBezTo>
                  <a:cubicBezTo>
                    <a:pt x="33" y="21"/>
                    <a:pt x="30" y="23"/>
                    <a:pt x="29" y="23"/>
                  </a:cubicBezTo>
                  <a:cubicBezTo>
                    <a:pt x="28" y="23"/>
                    <a:pt x="26" y="24"/>
                    <a:pt x="25" y="25"/>
                  </a:cubicBezTo>
                  <a:cubicBezTo>
                    <a:pt x="24" y="25"/>
                    <a:pt x="26" y="26"/>
                    <a:pt x="26" y="26"/>
                  </a:cubicBezTo>
                  <a:cubicBezTo>
                    <a:pt x="27" y="26"/>
                    <a:pt x="26" y="27"/>
                    <a:pt x="26" y="27"/>
                  </a:cubicBezTo>
                  <a:cubicBezTo>
                    <a:pt x="26" y="28"/>
                    <a:pt x="30" y="27"/>
                    <a:pt x="30" y="27"/>
                  </a:cubicBezTo>
                  <a:cubicBezTo>
                    <a:pt x="31" y="26"/>
                    <a:pt x="33" y="25"/>
                    <a:pt x="34" y="24"/>
                  </a:cubicBezTo>
                  <a:cubicBezTo>
                    <a:pt x="29" y="26"/>
                    <a:pt x="34" y="27"/>
                    <a:pt x="33" y="29"/>
                  </a:cubicBezTo>
                  <a:cubicBezTo>
                    <a:pt x="33" y="29"/>
                    <a:pt x="32" y="28"/>
                    <a:pt x="32" y="28"/>
                  </a:cubicBezTo>
                  <a:cubicBezTo>
                    <a:pt x="30" y="27"/>
                    <a:pt x="29" y="28"/>
                    <a:pt x="28" y="29"/>
                  </a:cubicBezTo>
                  <a:cubicBezTo>
                    <a:pt x="27" y="29"/>
                    <a:pt x="23" y="28"/>
                    <a:pt x="21" y="28"/>
                  </a:cubicBezTo>
                  <a:cubicBezTo>
                    <a:pt x="19" y="28"/>
                    <a:pt x="16" y="26"/>
                    <a:pt x="14" y="25"/>
                  </a:cubicBezTo>
                  <a:cubicBezTo>
                    <a:pt x="13" y="25"/>
                    <a:pt x="12" y="24"/>
                    <a:pt x="11" y="24"/>
                  </a:cubicBezTo>
                  <a:cubicBezTo>
                    <a:pt x="10" y="23"/>
                    <a:pt x="9" y="21"/>
                    <a:pt x="10" y="21"/>
                  </a:cubicBezTo>
                  <a:cubicBezTo>
                    <a:pt x="9" y="21"/>
                    <a:pt x="7" y="21"/>
                    <a:pt x="6" y="22"/>
                  </a:cubicBezTo>
                  <a:cubicBezTo>
                    <a:pt x="4" y="22"/>
                    <a:pt x="2" y="22"/>
                    <a:pt x="0" y="21"/>
                  </a:cubicBezTo>
                  <a:cubicBezTo>
                    <a:pt x="0" y="41"/>
                    <a:pt x="0" y="61"/>
                    <a:pt x="0" y="80"/>
                  </a:cubicBezTo>
                  <a:cubicBezTo>
                    <a:pt x="0" y="85"/>
                    <a:pt x="0" y="89"/>
                    <a:pt x="0" y="94"/>
                  </a:cubicBezTo>
                  <a:cubicBezTo>
                    <a:pt x="0" y="95"/>
                    <a:pt x="0" y="96"/>
                    <a:pt x="0" y="97"/>
                  </a:cubicBezTo>
                  <a:cubicBezTo>
                    <a:pt x="0" y="99"/>
                    <a:pt x="2" y="97"/>
                    <a:pt x="3" y="97"/>
                  </a:cubicBezTo>
                  <a:cubicBezTo>
                    <a:pt x="5" y="98"/>
                    <a:pt x="5" y="97"/>
                    <a:pt x="7" y="97"/>
                  </a:cubicBezTo>
                  <a:cubicBezTo>
                    <a:pt x="9" y="97"/>
                    <a:pt x="9" y="98"/>
                    <a:pt x="10" y="99"/>
                  </a:cubicBezTo>
                  <a:cubicBezTo>
                    <a:pt x="11" y="101"/>
                    <a:pt x="16" y="107"/>
                    <a:pt x="18" y="107"/>
                  </a:cubicBezTo>
                  <a:cubicBezTo>
                    <a:pt x="19" y="107"/>
                    <a:pt x="21" y="106"/>
                    <a:pt x="22" y="105"/>
                  </a:cubicBezTo>
                  <a:cubicBezTo>
                    <a:pt x="23" y="104"/>
                    <a:pt x="22" y="103"/>
                    <a:pt x="23" y="102"/>
                  </a:cubicBezTo>
                  <a:cubicBezTo>
                    <a:pt x="24" y="102"/>
                    <a:pt x="28" y="101"/>
                    <a:pt x="28" y="102"/>
                  </a:cubicBezTo>
                  <a:cubicBezTo>
                    <a:pt x="30" y="104"/>
                    <a:pt x="32" y="105"/>
                    <a:pt x="33" y="107"/>
                  </a:cubicBezTo>
                  <a:cubicBezTo>
                    <a:pt x="35" y="109"/>
                    <a:pt x="37" y="110"/>
                    <a:pt x="38" y="112"/>
                  </a:cubicBezTo>
                  <a:cubicBezTo>
                    <a:pt x="39" y="113"/>
                    <a:pt x="39" y="114"/>
                    <a:pt x="40" y="116"/>
                  </a:cubicBezTo>
                  <a:cubicBezTo>
                    <a:pt x="42" y="118"/>
                    <a:pt x="43" y="122"/>
                    <a:pt x="46" y="124"/>
                  </a:cubicBezTo>
                  <a:cubicBezTo>
                    <a:pt x="48" y="126"/>
                    <a:pt x="52" y="127"/>
                    <a:pt x="54" y="128"/>
                  </a:cubicBezTo>
                  <a:cubicBezTo>
                    <a:pt x="56" y="129"/>
                    <a:pt x="53" y="130"/>
                    <a:pt x="54" y="132"/>
                  </a:cubicBezTo>
                  <a:cubicBezTo>
                    <a:pt x="55" y="132"/>
                    <a:pt x="56" y="132"/>
                    <a:pt x="56" y="133"/>
                  </a:cubicBezTo>
                  <a:cubicBezTo>
                    <a:pt x="56" y="133"/>
                    <a:pt x="55" y="136"/>
                    <a:pt x="56" y="135"/>
                  </a:cubicBezTo>
                  <a:cubicBezTo>
                    <a:pt x="55" y="136"/>
                    <a:pt x="53" y="136"/>
                    <a:pt x="53" y="138"/>
                  </a:cubicBezTo>
                  <a:cubicBezTo>
                    <a:pt x="52" y="139"/>
                    <a:pt x="55" y="141"/>
                    <a:pt x="56" y="141"/>
                  </a:cubicBezTo>
                  <a:cubicBezTo>
                    <a:pt x="56" y="141"/>
                    <a:pt x="54" y="143"/>
                    <a:pt x="54" y="143"/>
                  </a:cubicBezTo>
                  <a:cubicBezTo>
                    <a:pt x="54" y="143"/>
                    <a:pt x="53" y="142"/>
                    <a:pt x="53" y="141"/>
                  </a:cubicBezTo>
                  <a:cubicBezTo>
                    <a:pt x="52" y="141"/>
                    <a:pt x="53" y="143"/>
                    <a:pt x="53" y="143"/>
                  </a:cubicBezTo>
                  <a:cubicBezTo>
                    <a:pt x="54" y="144"/>
                    <a:pt x="53" y="145"/>
                    <a:pt x="54" y="146"/>
                  </a:cubicBezTo>
                  <a:cubicBezTo>
                    <a:pt x="55" y="148"/>
                    <a:pt x="55" y="148"/>
                    <a:pt x="57" y="147"/>
                  </a:cubicBezTo>
                  <a:cubicBezTo>
                    <a:pt x="57" y="147"/>
                    <a:pt x="58" y="147"/>
                    <a:pt x="58" y="147"/>
                  </a:cubicBezTo>
                  <a:cubicBezTo>
                    <a:pt x="59" y="147"/>
                    <a:pt x="59" y="145"/>
                    <a:pt x="59" y="145"/>
                  </a:cubicBezTo>
                  <a:cubicBezTo>
                    <a:pt x="59" y="145"/>
                    <a:pt x="60" y="147"/>
                    <a:pt x="61" y="147"/>
                  </a:cubicBezTo>
                  <a:cubicBezTo>
                    <a:pt x="61" y="147"/>
                    <a:pt x="60" y="149"/>
                    <a:pt x="60" y="150"/>
                  </a:cubicBezTo>
                  <a:cubicBezTo>
                    <a:pt x="59" y="151"/>
                    <a:pt x="59" y="152"/>
                    <a:pt x="61" y="151"/>
                  </a:cubicBezTo>
                  <a:cubicBezTo>
                    <a:pt x="61" y="150"/>
                    <a:pt x="62" y="150"/>
                    <a:pt x="62" y="150"/>
                  </a:cubicBezTo>
                  <a:cubicBezTo>
                    <a:pt x="63" y="150"/>
                    <a:pt x="63" y="149"/>
                    <a:pt x="63" y="149"/>
                  </a:cubicBezTo>
                  <a:cubicBezTo>
                    <a:pt x="65" y="148"/>
                    <a:pt x="64" y="151"/>
                    <a:pt x="64" y="152"/>
                  </a:cubicBezTo>
                  <a:cubicBezTo>
                    <a:pt x="64" y="153"/>
                    <a:pt x="65" y="154"/>
                    <a:pt x="66" y="154"/>
                  </a:cubicBezTo>
                  <a:cubicBezTo>
                    <a:pt x="67" y="154"/>
                    <a:pt x="68" y="152"/>
                    <a:pt x="69" y="152"/>
                  </a:cubicBezTo>
                  <a:cubicBezTo>
                    <a:pt x="69" y="152"/>
                    <a:pt x="68" y="153"/>
                    <a:pt x="68" y="153"/>
                  </a:cubicBezTo>
                  <a:cubicBezTo>
                    <a:pt x="68" y="153"/>
                    <a:pt x="70" y="154"/>
                    <a:pt x="70" y="154"/>
                  </a:cubicBezTo>
                  <a:cubicBezTo>
                    <a:pt x="70" y="154"/>
                    <a:pt x="63" y="156"/>
                    <a:pt x="66" y="158"/>
                  </a:cubicBezTo>
                  <a:cubicBezTo>
                    <a:pt x="66" y="158"/>
                    <a:pt x="72" y="157"/>
                    <a:pt x="71" y="158"/>
                  </a:cubicBezTo>
                  <a:cubicBezTo>
                    <a:pt x="71" y="158"/>
                    <a:pt x="66" y="158"/>
                    <a:pt x="67" y="160"/>
                  </a:cubicBezTo>
                  <a:cubicBezTo>
                    <a:pt x="67" y="160"/>
                    <a:pt x="69" y="160"/>
                    <a:pt x="69" y="160"/>
                  </a:cubicBezTo>
                  <a:cubicBezTo>
                    <a:pt x="68" y="161"/>
                    <a:pt x="66" y="161"/>
                    <a:pt x="67" y="162"/>
                  </a:cubicBezTo>
                  <a:cubicBezTo>
                    <a:pt x="69" y="163"/>
                    <a:pt x="71" y="163"/>
                    <a:pt x="72" y="163"/>
                  </a:cubicBezTo>
                  <a:cubicBezTo>
                    <a:pt x="74" y="163"/>
                    <a:pt x="73" y="164"/>
                    <a:pt x="74" y="164"/>
                  </a:cubicBezTo>
                  <a:cubicBezTo>
                    <a:pt x="76" y="165"/>
                    <a:pt x="76" y="162"/>
                    <a:pt x="77" y="162"/>
                  </a:cubicBezTo>
                  <a:cubicBezTo>
                    <a:pt x="78" y="162"/>
                    <a:pt x="77" y="164"/>
                    <a:pt x="77" y="164"/>
                  </a:cubicBezTo>
                  <a:cubicBezTo>
                    <a:pt x="76" y="165"/>
                    <a:pt x="76" y="165"/>
                    <a:pt x="77" y="166"/>
                  </a:cubicBezTo>
                  <a:cubicBezTo>
                    <a:pt x="80" y="168"/>
                    <a:pt x="81" y="163"/>
                    <a:pt x="81" y="163"/>
                  </a:cubicBezTo>
                  <a:cubicBezTo>
                    <a:pt x="81" y="163"/>
                    <a:pt x="81" y="166"/>
                    <a:pt x="80" y="166"/>
                  </a:cubicBezTo>
                  <a:cubicBezTo>
                    <a:pt x="80" y="167"/>
                    <a:pt x="82" y="166"/>
                    <a:pt x="83" y="166"/>
                  </a:cubicBezTo>
                  <a:cubicBezTo>
                    <a:pt x="82" y="168"/>
                    <a:pt x="81" y="169"/>
                    <a:pt x="83" y="170"/>
                  </a:cubicBezTo>
                  <a:cubicBezTo>
                    <a:pt x="85" y="171"/>
                    <a:pt x="86" y="168"/>
                    <a:pt x="86" y="168"/>
                  </a:cubicBezTo>
                  <a:cubicBezTo>
                    <a:pt x="86" y="168"/>
                    <a:pt x="86" y="169"/>
                    <a:pt x="86" y="170"/>
                  </a:cubicBezTo>
                  <a:cubicBezTo>
                    <a:pt x="87" y="172"/>
                    <a:pt x="86" y="171"/>
                    <a:pt x="85" y="171"/>
                  </a:cubicBezTo>
                  <a:cubicBezTo>
                    <a:pt x="84" y="172"/>
                    <a:pt x="90" y="173"/>
                    <a:pt x="89" y="171"/>
                  </a:cubicBezTo>
                  <a:cubicBezTo>
                    <a:pt x="91" y="174"/>
                    <a:pt x="90" y="176"/>
                    <a:pt x="94" y="176"/>
                  </a:cubicBezTo>
                  <a:cubicBezTo>
                    <a:pt x="97" y="176"/>
                    <a:pt x="99" y="176"/>
                    <a:pt x="102" y="176"/>
                  </a:cubicBezTo>
                  <a:cubicBezTo>
                    <a:pt x="113" y="176"/>
                    <a:pt x="123" y="176"/>
                    <a:pt x="133" y="176"/>
                  </a:cubicBezTo>
                  <a:cubicBezTo>
                    <a:pt x="158" y="176"/>
                    <a:pt x="183" y="176"/>
                    <a:pt x="208" y="176"/>
                  </a:cubicBezTo>
                  <a:cubicBezTo>
                    <a:pt x="213" y="176"/>
                    <a:pt x="218" y="176"/>
                    <a:pt x="223" y="176"/>
                  </a:cubicBezTo>
                  <a:cubicBezTo>
                    <a:pt x="224" y="176"/>
                    <a:pt x="229" y="177"/>
                    <a:pt x="229" y="174"/>
                  </a:cubicBezTo>
                  <a:close/>
                  <a:moveTo>
                    <a:pt x="112" y="54"/>
                  </a:moveTo>
                  <a:cubicBezTo>
                    <a:pt x="110" y="54"/>
                    <a:pt x="108" y="53"/>
                    <a:pt x="106" y="54"/>
                  </a:cubicBezTo>
                  <a:cubicBezTo>
                    <a:pt x="104" y="57"/>
                    <a:pt x="108" y="56"/>
                    <a:pt x="108" y="57"/>
                  </a:cubicBezTo>
                  <a:cubicBezTo>
                    <a:pt x="108" y="56"/>
                    <a:pt x="100" y="60"/>
                    <a:pt x="100" y="60"/>
                  </a:cubicBezTo>
                  <a:cubicBezTo>
                    <a:pt x="98" y="59"/>
                    <a:pt x="107" y="53"/>
                    <a:pt x="99" y="56"/>
                  </a:cubicBezTo>
                  <a:cubicBezTo>
                    <a:pt x="98" y="56"/>
                    <a:pt x="97" y="57"/>
                    <a:pt x="97" y="57"/>
                  </a:cubicBezTo>
                  <a:cubicBezTo>
                    <a:pt x="96" y="58"/>
                    <a:pt x="97" y="59"/>
                    <a:pt x="96" y="60"/>
                  </a:cubicBezTo>
                  <a:cubicBezTo>
                    <a:pt x="95" y="60"/>
                    <a:pt x="88" y="59"/>
                    <a:pt x="88" y="59"/>
                  </a:cubicBezTo>
                  <a:cubicBezTo>
                    <a:pt x="88" y="58"/>
                    <a:pt x="91" y="59"/>
                    <a:pt x="91" y="58"/>
                  </a:cubicBezTo>
                  <a:cubicBezTo>
                    <a:pt x="92" y="57"/>
                    <a:pt x="91" y="57"/>
                    <a:pt x="92" y="56"/>
                  </a:cubicBezTo>
                  <a:cubicBezTo>
                    <a:pt x="92" y="55"/>
                    <a:pt x="94" y="54"/>
                    <a:pt x="94" y="54"/>
                  </a:cubicBezTo>
                  <a:cubicBezTo>
                    <a:pt x="94" y="53"/>
                    <a:pt x="91" y="52"/>
                    <a:pt x="94" y="52"/>
                  </a:cubicBezTo>
                  <a:cubicBezTo>
                    <a:pt x="94" y="52"/>
                    <a:pt x="98" y="53"/>
                    <a:pt x="98" y="52"/>
                  </a:cubicBezTo>
                  <a:cubicBezTo>
                    <a:pt x="98" y="51"/>
                    <a:pt x="93" y="50"/>
                    <a:pt x="92" y="50"/>
                  </a:cubicBezTo>
                  <a:cubicBezTo>
                    <a:pt x="91" y="50"/>
                    <a:pt x="89" y="51"/>
                    <a:pt x="87" y="51"/>
                  </a:cubicBezTo>
                  <a:cubicBezTo>
                    <a:pt x="86" y="51"/>
                    <a:pt x="84" y="50"/>
                    <a:pt x="82" y="51"/>
                  </a:cubicBezTo>
                  <a:cubicBezTo>
                    <a:pt x="81" y="51"/>
                    <a:pt x="79" y="53"/>
                    <a:pt x="80" y="51"/>
                  </a:cubicBezTo>
                  <a:cubicBezTo>
                    <a:pt x="81" y="49"/>
                    <a:pt x="83" y="50"/>
                    <a:pt x="84" y="49"/>
                  </a:cubicBezTo>
                  <a:cubicBezTo>
                    <a:pt x="86" y="49"/>
                    <a:pt x="89" y="48"/>
                    <a:pt x="91" y="47"/>
                  </a:cubicBezTo>
                  <a:cubicBezTo>
                    <a:pt x="95" y="46"/>
                    <a:pt x="99" y="46"/>
                    <a:pt x="102" y="44"/>
                  </a:cubicBezTo>
                  <a:cubicBezTo>
                    <a:pt x="104" y="44"/>
                    <a:pt x="107" y="43"/>
                    <a:pt x="108" y="45"/>
                  </a:cubicBezTo>
                  <a:cubicBezTo>
                    <a:pt x="109" y="46"/>
                    <a:pt x="105" y="47"/>
                    <a:pt x="104" y="48"/>
                  </a:cubicBezTo>
                  <a:cubicBezTo>
                    <a:pt x="102" y="49"/>
                    <a:pt x="110" y="49"/>
                    <a:pt x="111" y="49"/>
                  </a:cubicBezTo>
                  <a:cubicBezTo>
                    <a:pt x="111" y="49"/>
                    <a:pt x="113" y="49"/>
                    <a:pt x="113" y="49"/>
                  </a:cubicBezTo>
                  <a:cubicBezTo>
                    <a:pt x="114" y="48"/>
                    <a:pt x="116" y="46"/>
                    <a:pt x="117" y="47"/>
                  </a:cubicBezTo>
                  <a:cubicBezTo>
                    <a:pt x="118" y="48"/>
                    <a:pt x="113" y="54"/>
                    <a:pt x="112" y="54"/>
                  </a:cubicBezTo>
                  <a:cubicBezTo>
                    <a:pt x="110" y="54"/>
                    <a:pt x="114" y="54"/>
                    <a:pt x="112" y="54"/>
                  </a:cubicBezTo>
                  <a:close/>
                  <a:moveTo>
                    <a:pt x="157" y="78"/>
                  </a:moveTo>
                  <a:cubicBezTo>
                    <a:pt x="157" y="78"/>
                    <a:pt x="152" y="78"/>
                    <a:pt x="153" y="78"/>
                  </a:cubicBezTo>
                  <a:cubicBezTo>
                    <a:pt x="153" y="79"/>
                    <a:pt x="155" y="78"/>
                    <a:pt x="155" y="79"/>
                  </a:cubicBezTo>
                  <a:cubicBezTo>
                    <a:pt x="155" y="80"/>
                    <a:pt x="151" y="81"/>
                    <a:pt x="150" y="81"/>
                  </a:cubicBezTo>
                  <a:cubicBezTo>
                    <a:pt x="148" y="81"/>
                    <a:pt x="147" y="83"/>
                    <a:pt x="145" y="84"/>
                  </a:cubicBezTo>
                  <a:cubicBezTo>
                    <a:pt x="145" y="84"/>
                    <a:pt x="141" y="84"/>
                    <a:pt x="142" y="85"/>
                  </a:cubicBezTo>
                  <a:cubicBezTo>
                    <a:pt x="142" y="86"/>
                    <a:pt x="145" y="86"/>
                    <a:pt x="142" y="88"/>
                  </a:cubicBezTo>
                  <a:cubicBezTo>
                    <a:pt x="141" y="88"/>
                    <a:pt x="137" y="88"/>
                    <a:pt x="137" y="89"/>
                  </a:cubicBezTo>
                  <a:cubicBezTo>
                    <a:pt x="136" y="89"/>
                    <a:pt x="137" y="90"/>
                    <a:pt x="137" y="90"/>
                  </a:cubicBezTo>
                  <a:cubicBezTo>
                    <a:pt x="137" y="92"/>
                    <a:pt x="135" y="92"/>
                    <a:pt x="134" y="92"/>
                  </a:cubicBezTo>
                  <a:cubicBezTo>
                    <a:pt x="131" y="93"/>
                    <a:pt x="128" y="93"/>
                    <a:pt x="125" y="93"/>
                  </a:cubicBezTo>
                  <a:cubicBezTo>
                    <a:pt x="125" y="93"/>
                    <a:pt x="120" y="90"/>
                    <a:pt x="120" y="90"/>
                  </a:cubicBezTo>
                  <a:cubicBezTo>
                    <a:pt x="122" y="89"/>
                    <a:pt x="125" y="90"/>
                    <a:pt x="126" y="89"/>
                  </a:cubicBezTo>
                  <a:cubicBezTo>
                    <a:pt x="127" y="89"/>
                    <a:pt x="126" y="87"/>
                    <a:pt x="127" y="87"/>
                  </a:cubicBezTo>
                  <a:cubicBezTo>
                    <a:pt x="128" y="85"/>
                    <a:pt x="130" y="86"/>
                    <a:pt x="131" y="85"/>
                  </a:cubicBezTo>
                  <a:cubicBezTo>
                    <a:pt x="132" y="85"/>
                    <a:pt x="130" y="83"/>
                    <a:pt x="130" y="83"/>
                  </a:cubicBezTo>
                  <a:cubicBezTo>
                    <a:pt x="128" y="82"/>
                    <a:pt x="128" y="82"/>
                    <a:pt x="128" y="81"/>
                  </a:cubicBezTo>
                  <a:cubicBezTo>
                    <a:pt x="128" y="79"/>
                    <a:pt x="126" y="80"/>
                    <a:pt x="126" y="79"/>
                  </a:cubicBezTo>
                  <a:cubicBezTo>
                    <a:pt x="125" y="78"/>
                    <a:pt x="128" y="79"/>
                    <a:pt x="128" y="79"/>
                  </a:cubicBezTo>
                  <a:cubicBezTo>
                    <a:pt x="131" y="80"/>
                    <a:pt x="134" y="81"/>
                    <a:pt x="136" y="82"/>
                  </a:cubicBezTo>
                  <a:cubicBezTo>
                    <a:pt x="138" y="84"/>
                    <a:pt x="142" y="83"/>
                    <a:pt x="144" y="82"/>
                  </a:cubicBezTo>
                  <a:cubicBezTo>
                    <a:pt x="147" y="81"/>
                    <a:pt x="148" y="78"/>
                    <a:pt x="152" y="77"/>
                  </a:cubicBezTo>
                  <a:cubicBezTo>
                    <a:pt x="153" y="76"/>
                    <a:pt x="155" y="76"/>
                    <a:pt x="157" y="77"/>
                  </a:cubicBezTo>
                  <a:cubicBezTo>
                    <a:pt x="157" y="77"/>
                    <a:pt x="160" y="78"/>
                    <a:pt x="160" y="78"/>
                  </a:cubicBezTo>
                  <a:cubicBezTo>
                    <a:pt x="160" y="78"/>
                    <a:pt x="158" y="78"/>
                    <a:pt x="157" y="78"/>
                  </a:cubicBezTo>
                  <a:close/>
                  <a:moveTo>
                    <a:pt x="222" y="165"/>
                  </a:moveTo>
                  <a:cubicBezTo>
                    <a:pt x="221" y="167"/>
                    <a:pt x="219" y="163"/>
                    <a:pt x="219" y="162"/>
                  </a:cubicBezTo>
                  <a:cubicBezTo>
                    <a:pt x="219" y="160"/>
                    <a:pt x="221" y="159"/>
                    <a:pt x="221" y="157"/>
                  </a:cubicBezTo>
                  <a:cubicBezTo>
                    <a:pt x="220" y="156"/>
                    <a:pt x="219" y="159"/>
                    <a:pt x="218" y="158"/>
                  </a:cubicBezTo>
                  <a:cubicBezTo>
                    <a:pt x="218" y="157"/>
                    <a:pt x="218" y="154"/>
                    <a:pt x="216" y="154"/>
                  </a:cubicBezTo>
                  <a:cubicBezTo>
                    <a:pt x="216" y="154"/>
                    <a:pt x="216" y="156"/>
                    <a:pt x="215" y="156"/>
                  </a:cubicBezTo>
                  <a:cubicBezTo>
                    <a:pt x="214" y="155"/>
                    <a:pt x="214" y="154"/>
                    <a:pt x="213" y="153"/>
                  </a:cubicBezTo>
                  <a:cubicBezTo>
                    <a:pt x="212" y="152"/>
                    <a:pt x="211" y="151"/>
                    <a:pt x="210" y="150"/>
                  </a:cubicBezTo>
                  <a:cubicBezTo>
                    <a:pt x="209" y="149"/>
                    <a:pt x="212" y="149"/>
                    <a:pt x="212" y="148"/>
                  </a:cubicBezTo>
                  <a:cubicBezTo>
                    <a:pt x="211" y="147"/>
                    <a:pt x="209" y="148"/>
                    <a:pt x="209" y="147"/>
                  </a:cubicBezTo>
                  <a:cubicBezTo>
                    <a:pt x="209" y="146"/>
                    <a:pt x="210" y="143"/>
                    <a:pt x="210" y="142"/>
                  </a:cubicBezTo>
                  <a:cubicBezTo>
                    <a:pt x="212" y="140"/>
                    <a:pt x="217" y="147"/>
                    <a:pt x="217" y="148"/>
                  </a:cubicBezTo>
                  <a:cubicBezTo>
                    <a:pt x="218" y="150"/>
                    <a:pt x="219" y="151"/>
                    <a:pt x="219" y="153"/>
                  </a:cubicBezTo>
                  <a:cubicBezTo>
                    <a:pt x="220" y="155"/>
                    <a:pt x="220" y="154"/>
                    <a:pt x="221" y="156"/>
                  </a:cubicBezTo>
                  <a:cubicBezTo>
                    <a:pt x="221" y="157"/>
                    <a:pt x="222" y="158"/>
                    <a:pt x="222" y="159"/>
                  </a:cubicBezTo>
                  <a:cubicBezTo>
                    <a:pt x="223" y="161"/>
                    <a:pt x="222" y="163"/>
                    <a:pt x="222" y="165"/>
                  </a:cubicBezTo>
                  <a:cubicBezTo>
                    <a:pt x="221" y="166"/>
                    <a:pt x="222" y="164"/>
                    <a:pt x="222" y="165"/>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82" name="Freeform 776">
              <a:extLst>
                <a:ext uri="{FF2B5EF4-FFF2-40B4-BE49-F238E27FC236}">
                  <a16:creationId xmlns:a16="http://schemas.microsoft.com/office/drawing/2014/main" xmlns="" id="{63060D60-3524-449D-9B35-7E62B4C295D3}"/>
                </a:ext>
              </a:extLst>
            </p:cNvPr>
            <p:cNvSpPr>
              <a:spLocks/>
            </p:cNvSpPr>
            <p:nvPr/>
          </p:nvSpPr>
          <p:spPr bwMode="auto">
            <a:xfrm>
              <a:off x="8866611" y="2970414"/>
              <a:ext cx="2440199" cy="1924437"/>
            </a:xfrm>
            <a:custGeom>
              <a:avLst/>
              <a:gdLst>
                <a:gd name="T0" fmla="*/ 33 w 305"/>
                <a:gd name="T1" fmla="*/ 54 h 227"/>
                <a:gd name="T2" fmla="*/ 1 w 305"/>
                <a:gd name="T3" fmla="*/ 63 h 227"/>
                <a:gd name="T4" fmla="*/ 19 w 305"/>
                <a:gd name="T5" fmla="*/ 72 h 227"/>
                <a:gd name="T6" fmla="*/ 24 w 305"/>
                <a:gd name="T7" fmla="*/ 75 h 227"/>
                <a:gd name="T8" fmla="*/ 20 w 305"/>
                <a:gd name="T9" fmla="*/ 81 h 227"/>
                <a:gd name="T10" fmla="*/ 36 w 305"/>
                <a:gd name="T11" fmla="*/ 86 h 227"/>
                <a:gd name="T12" fmla="*/ 73 w 305"/>
                <a:gd name="T13" fmla="*/ 93 h 227"/>
                <a:gd name="T14" fmla="*/ 87 w 305"/>
                <a:gd name="T15" fmla="*/ 112 h 227"/>
                <a:gd name="T16" fmla="*/ 88 w 305"/>
                <a:gd name="T17" fmla="*/ 122 h 227"/>
                <a:gd name="T18" fmla="*/ 89 w 305"/>
                <a:gd name="T19" fmla="*/ 131 h 227"/>
                <a:gd name="T20" fmla="*/ 104 w 305"/>
                <a:gd name="T21" fmla="*/ 129 h 227"/>
                <a:gd name="T22" fmla="*/ 106 w 305"/>
                <a:gd name="T23" fmla="*/ 135 h 227"/>
                <a:gd name="T24" fmla="*/ 106 w 305"/>
                <a:gd name="T25" fmla="*/ 144 h 227"/>
                <a:gd name="T26" fmla="*/ 109 w 305"/>
                <a:gd name="T27" fmla="*/ 155 h 227"/>
                <a:gd name="T28" fmla="*/ 106 w 305"/>
                <a:gd name="T29" fmla="*/ 160 h 227"/>
                <a:gd name="T30" fmla="*/ 100 w 305"/>
                <a:gd name="T31" fmla="*/ 162 h 227"/>
                <a:gd name="T32" fmla="*/ 112 w 305"/>
                <a:gd name="T33" fmla="*/ 165 h 227"/>
                <a:gd name="T34" fmla="*/ 112 w 305"/>
                <a:gd name="T35" fmla="*/ 169 h 227"/>
                <a:gd name="T36" fmla="*/ 107 w 305"/>
                <a:gd name="T37" fmla="*/ 172 h 227"/>
                <a:gd name="T38" fmla="*/ 107 w 305"/>
                <a:gd name="T39" fmla="*/ 180 h 227"/>
                <a:gd name="T40" fmla="*/ 110 w 305"/>
                <a:gd name="T41" fmla="*/ 192 h 227"/>
                <a:gd name="T42" fmla="*/ 114 w 305"/>
                <a:gd name="T43" fmla="*/ 193 h 227"/>
                <a:gd name="T44" fmla="*/ 120 w 305"/>
                <a:gd name="T45" fmla="*/ 210 h 227"/>
                <a:gd name="T46" fmla="*/ 138 w 305"/>
                <a:gd name="T47" fmla="*/ 219 h 227"/>
                <a:gd name="T48" fmla="*/ 142 w 305"/>
                <a:gd name="T49" fmla="*/ 224 h 227"/>
                <a:gd name="T50" fmla="*/ 151 w 305"/>
                <a:gd name="T51" fmla="*/ 214 h 227"/>
                <a:gd name="T52" fmla="*/ 156 w 305"/>
                <a:gd name="T53" fmla="*/ 200 h 227"/>
                <a:gd name="T54" fmla="*/ 163 w 305"/>
                <a:gd name="T55" fmla="*/ 192 h 227"/>
                <a:gd name="T56" fmla="*/ 173 w 305"/>
                <a:gd name="T57" fmla="*/ 179 h 227"/>
                <a:gd name="T58" fmla="*/ 193 w 305"/>
                <a:gd name="T59" fmla="*/ 173 h 227"/>
                <a:gd name="T60" fmla="*/ 216 w 305"/>
                <a:gd name="T61" fmla="*/ 160 h 227"/>
                <a:gd name="T62" fmla="*/ 232 w 305"/>
                <a:gd name="T63" fmla="*/ 142 h 227"/>
                <a:gd name="T64" fmla="*/ 234 w 305"/>
                <a:gd name="T65" fmla="*/ 130 h 227"/>
                <a:gd name="T66" fmla="*/ 253 w 305"/>
                <a:gd name="T67" fmla="*/ 129 h 227"/>
                <a:gd name="T68" fmla="*/ 233 w 305"/>
                <a:gd name="T69" fmla="*/ 119 h 227"/>
                <a:gd name="T70" fmla="*/ 238 w 305"/>
                <a:gd name="T71" fmla="*/ 113 h 227"/>
                <a:gd name="T72" fmla="*/ 262 w 305"/>
                <a:gd name="T73" fmla="*/ 112 h 227"/>
                <a:gd name="T74" fmla="*/ 258 w 305"/>
                <a:gd name="T75" fmla="*/ 106 h 227"/>
                <a:gd name="T76" fmla="*/ 266 w 305"/>
                <a:gd name="T77" fmla="*/ 95 h 227"/>
                <a:gd name="T78" fmla="*/ 253 w 305"/>
                <a:gd name="T79" fmla="*/ 80 h 227"/>
                <a:gd name="T80" fmla="*/ 263 w 305"/>
                <a:gd name="T81" fmla="*/ 66 h 227"/>
                <a:gd name="T82" fmla="*/ 268 w 305"/>
                <a:gd name="T83" fmla="*/ 51 h 227"/>
                <a:gd name="T84" fmla="*/ 283 w 305"/>
                <a:gd name="T85" fmla="*/ 38 h 227"/>
                <a:gd name="T86" fmla="*/ 291 w 305"/>
                <a:gd name="T87" fmla="*/ 33 h 227"/>
                <a:gd name="T88" fmla="*/ 259 w 305"/>
                <a:gd name="T89" fmla="*/ 28 h 227"/>
                <a:gd name="T90" fmla="*/ 238 w 305"/>
                <a:gd name="T91" fmla="*/ 21 h 227"/>
                <a:gd name="T92" fmla="*/ 256 w 305"/>
                <a:gd name="T93" fmla="*/ 14 h 227"/>
                <a:gd name="T94" fmla="*/ 206 w 305"/>
                <a:gd name="T95" fmla="*/ 8 h 227"/>
                <a:gd name="T96" fmla="*/ 213 w 305"/>
                <a:gd name="T97" fmla="*/ 0 h 227"/>
                <a:gd name="T98" fmla="*/ 173 w 305"/>
                <a:gd name="T99" fmla="*/ 8 h 227"/>
                <a:gd name="T100" fmla="*/ 155 w 305"/>
                <a:gd name="T101" fmla="*/ 10 h 227"/>
                <a:gd name="T102" fmla="*/ 154 w 305"/>
                <a:gd name="T103" fmla="*/ 11 h 227"/>
                <a:gd name="T104" fmla="*/ 140 w 305"/>
                <a:gd name="T105" fmla="*/ 14 h 227"/>
                <a:gd name="T106" fmla="*/ 111 w 305"/>
                <a:gd name="T107" fmla="*/ 14 h 227"/>
                <a:gd name="T108" fmla="*/ 98 w 305"/>
                <a:gd name="T109" fmla="*/ 23 h 227"/>
                <a:gd name="T110" fmla="*/ 73 w 305"/>
                <a:gd name="T111" fmla="*/ 21 h 227"/>
                <a:gd name="T112" fmla="*/ 55 w 305"/>
                <a:gd name="T113" fmla="*/ 3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5" h="227">
                  <a:moveTo>
                    <a:pt x="32" y="37"/>
                  </a:moveTo>
                  <a:cubicBezTo>
                    <a:pt x="31" y="38"/>
                    <a:pt x="26" y="40"/>
                    <a:pt x="27" y="41"/>
                  </a:cubicBezTo>
                  <a:cubicBezTo>
                    <a:pt x="28" y="42"/>
                    <a:pt x="30" y="42"/>
                    <a:pt x="32" y="43"/>
                  </a:cubicBezTo>
                  <a:cubicBezTo>
                    <a:pt x="34" y="43"/>
                    <a:pt x="36" y="43"/>
                    <a:pt x="39" y="43"/>
                  </a:cubicBezTo>
                  <a:cubicBezTo>
                    <a:pt x="39" y="43"/>
                    <a:pt x="44" y="42"/>
                    <a:pt x="45" y="42"/>
                  </a:cubicBezTo>
                  <a:cubicBezTo>
                    <a:pt x="44" y="42"/>
                    <a:pt x="42" y="43"/>
                    <a:pt x="41" y="44"/>
                  </a:cubicBezTo>
                  <a:cubicBezTo>
                    <a:pt x="40" y="45"/>
                    <a:pt x="39" y="46"/>
                    <a:pt x="40" y="48"/>
                  </a:cubicBezTo>
                  <a:cubicBezTo>
                    <a:pt x="42" y="50"/>
                    <a:pt x="36" y="55"/>
                    <a:pt x="33" y="54"/>
                  </a:cubicBezTo>
                  <a:cubicBezTo>
                    <a:pt x="32" y="53"/>
                    <a:pt x="30" y="54"/>
                    <a:pt x="28" y="54"/>
                  </a:cubicBezTo>
                  <a:cubicBezTo>
                    <a:pt x="27" y="53"/>
                    <a:pt x="25" y="54"/>
                    <a:pt x="24" y="54"/>
                  </a:cubicBezTo>
                  <a:cubicBezTo>
                    <a:pt x="23" y="54"/>
                    <a:pt x="21" y="54"/>
                    <a:pt x="20" y="56"/>
                  </a:cubicBezTo>
                  <a:cubicBezTo>
                    <a:pt x="19" y="57"/>
                    <a:pt x="18" y="57"/>
                    <a:pt x="16" y="57"/>
                  </a:cubicBezTo>
                  <a:cubicBezTo>
                    <a:pt x="13" y="58"/>
                    <a:pt x="10" y="59"/>
                    <a:pt x="7" y="59"/>
                  </a:cubicBezTo>
                  <a:cubicBezTo>
                    <a:pt x="6" y="59"/>
                    <a:pt x="4" y="58"/>
                    <a:pt x="4" y="59"/>
                  </a:cubicBezTo>
                  <a:cubicBezTo>
                    <a:pt x="3" y="60"/>
                    <a:pt x="0" y="60"/>
                    <a:pt x="0" y="62"/>
                  </a:cubicBezTo>
                  <a:cubicBezTo>
                    <a:pt x="0" y="63"/>
                    <a:pt x="1" y="62"/>
                    <a:pt x="1" y="63"/>
                  </a:cubicBezTo>
                  <a:cubicBezTo>
                    <a:pt x="1" y="63"/>
                    <a:pt x="0" y="64"/>
                    <a:pt x="0" y="64"/>
                  </a:cubicBezTo>
                  <a:cubicBezTo>
                    <a:pt x="0" y="65"/>
                    <a:pt x="2" y="67"/>
                    <a:pt x="3" y="68"/>
                  </a:cubicBezTo>
                  <a:cubicBezTo>
                    <a:pt x="3" y="68"/>
                    <a:pt x="4" y="67"/>
                    <a:pt x="4" y="67"/>
                  </a:cubicBezTo>
                  <a:cubicBezTo>
                    <a:pt x="5" y="66"/>
                    <a:pt x="6" y="67"/>
                    <a:pt x="7" y="68"/>
                  </a:cubicBezTo>
                  <a:cubicBezTo>
                    <a:pt x="8" y="68"/>
                    <a:pt x="13" y="69"/>
                    <a:pt x="13" y="67"/>
                  </a:cubicBezTo>
                  <a:cubicBezTo>
                    <a:pt x="13" y="68"/>
                    <a:pt x="12" y="68"/>
                    <a:pt x="13" y="69"/>
                  </a:cubicBezTo>
                  <a:cubicBezTo>
                    <a:pt x="13" y="70"/>
                    <a:pt x="15" y="71"/>
                    <a:pt x="16" y="71"/>
                  </a:cubicBezTo>
                  <a:cubicBezTo>
                    <a:pt x="17" y="72"/>
                    <a:pt x="18" y="72"/>
                    <a:pt x="19" y="72"/>
                  </a:cubicBezTo>
                  <a:cubicBezTo>
                    <a:pt x="21" y="72"/>
                    <a:pt x="21" y="70"/>
                    <a:pt x="22" y="71"/>
                  </a:cubicBezTo>
                  <a:cubicBezTo>
                    <a:pt x="24" y="71"/>
                    <a:pt x="27" y="71"/>
                    <a:pt x="28" y="71"/>
                  </a:cubicBezTo>
                  <a:cubicBezTo>
                    <a:pt x="29" y="71"/>
                    <a:pt x="29" y="70"/>
                    <a:pt x="30" y="69"/>
                  </a:cubicBezTo>
                  <a:cubicBezTo>
                    <a:pt x="31" y="69"/>
                    <a:pt x="34" y="71"/>
                    <a:pt x="34" y="72"/>
                  </a:cubicBezTo>
                  <a:cubicBezTo>
                    <a:pt x="34" y="73"/>
                    <a:pt x="24" y="72"/>
                    <a:pt x="22" y="73"/>
                  </a:cubicBezTo>
                  <a:cubicBezTo>
                    <a:pt x="20" y="73"/>
                    <a:pt x="23" y="74"/>
                    <a:pt x="24" y="74"/>
                  </a:cubicBezTo>
                  <a:cubicBezTo>
                    <a:pt x="26" y="75"/>
                    <a:pt x="27" y="74"/>
                    <a:pt x="29" y="75"/>
                  </a:cubicBezTo>
                  <a:cubicBezTo>
                    <a:pt x="28" y="74"/>
                    <a:pt x="26" y="75"/>
                    <a:pt x="24" y="75"/>
                  </a:cubicBezTo>
                  <a:cubicBezTo>
                    <a:pt x="21" y="75"/>
                    <a:pt x="18" y="74"/>
                    <a:pt x="15" y="74"/>
                  </a:cubicBezTo>
                  <a:cubicBezTo>
                    <a:pt x="13" y="74"/>
                    <a:pt x="9" y="74"/>
                    <a:pt x="9" y="76"/>
                  </a:cubicBezTo>
                  <a:cubicBezTo>
                    <a:pt x="8" y="77"/>
                    <a:pt x="11" y="78"/>
                    <a:pt x="12" y="78"/>
                  </a:cubicBezTo>
                  <a:cubicBezTo>
                    <a:pt x="13" y="78"/>
                    <a:pt x="15" y="77"/>
                    <a:pt x="15" y="77"/>
                  </a:cubicBezTo>
                  <a:cubicBezTo>
                    <a:pt x="16" y="78"/>
                    <a:pt x="15" y="78"/>
                    <a:pt x="15" y="79"/>
                  </a:cubicBezTo>
                  <a:cubicBezTo>
                    <a:pt x="16" y="80"/>
                    <a:pt x="18" y="80"/>
                    <a:pt x="19" y="80"/>
                  </a:cubicBezTo>
                  <a:cubicBezTo>
                    <a:pt x="21" y="80"/>
                    <a:pt x="23" y="80"/>
                    <a:pt x="25" y="80"/>
                  </a:cubicBezTo>
                  <a:cubicBezTo>
                    <a:pt x="25" y="80"/>
                    <a:pt x="21" y="81"/>
                    <a:pt x="20" y="81"/>
                  </a:cubicBezTo>
                  <a:cubicBezTo>
                    <a:pt x="16" y="82"/>
                    <a:pt x="19" y="84"/>
                    <a:pt x="21" y="85"/>
                  </a:cubicBezTo>
                  <a:cubicBezTo>
                    <a:pt x="23" y="86"/>
                    <a:pt x="25" y="86"/>
                    <a:pt x="27" y="87"/>
                  </a:cubicBezTo>
                  <a:cubicBezTo>
                    <a:pt x="27" y="87"/>
                    <a:pt x="31" y="87"/>
                    <a:pt x="31" y="87"/>
                  </a:cubicBezTo>
                  <a:cubicBezTo>
                    <a:pt x="31" y="87"/>
                    <a:pt x="29" y="86"/>
                    <a:pt x="29" y="85"/>
                  </a:cubicBezTo>
                  <a:cubicBezTo>
                    <a:pt x="29" y="84"/>
                    <a:pt x="31" y="85"/>
                    <a:pt x="31" y="85"/>
                  </a:cubicBezTo>
                  <a:cubicBezTo>
                    <a:pt x="32" y="86"/>
                    <a:pt x="33" y="85"/>
                    <a:pt x="34" y="84"/>
                  </a:cubicBezTo>
                  <a:cubicBezTo>
                    <a:pt x="34" y="84"/>
                    <a:pt x="35" y="83"/>
                    <a:pt x="36" y="83"/>
                  </a:cubicBezTo>
                  <a:cubicBezTo>
                    <a:pt x="37" y="84"/>
                    <a:pt x="36" y="86"/>
                    <a:pt x="36" y="86"/>
                  </a:cubicBezTo>
                  <a:cubicBezTo>
                    <a:pt x="37" y="87"/>
                    <a:pt x="40" y="85"/>
                    <a:pt x="41" y="85"/>
                  </a:cubicBezTo>
                  <a:cubicBezTo>
                    <a:pt x="43" y="84"/>
                    <a:pt x="43" y="84"/>
                    <a:pt x="44" y="85"/>
                  </a:cubicBezTo>
                  <a:cubicBezTo>
                    <a:pt x="45" y="86"/>
                    <a:pt x="46" y="84"/>
                    <a:pt x="47" y="84"/>
                  </a:cubicBezTo>
                  <a:cubicBezTo>
                    <a:pt x="48" y="83"/>
                    <a:pt x="50" y="84"/>
                    <a:pt x="51" y="84"/>
                  </a:cubicBezTo>
                  <a:cubicBezTo>
                    <a:pt x="54" y="84"/>
                    <a:pt x="58" y="85"/>
                    <a:pt x="61" y="86"/>
                  </a:cubicBezTo>
                  <a:cubicBezTo>
                    <a:pt x="63" y="86"/>
                    <a:pt x="65" y="88"/>
                    <a:pt x="67" y="88"/>
                  </a:cubicBezTo>
                  <a:cubicBezTo>
                    <a:pt x="69" y="88"/>
                    <a:pt x="71" y="89"/>
                    <a:pt x="72" y="90"/>
                  </a:cubicBezTo>
                  <a:cubicBezTo>
                    <a:pt x="74" y="91"/>
                    <a:pt x="73" y="92"/>
                    <a:pt x="73" y="93"/>
                  </a:cubicBezTo>
                  <a:cubicBezTo>
                    <a:pt x="73" y="94"/>
                    <a:pt x="75" y="96"/>
                    <a:pt x="76" y="96"/>
                  </a:cubicBezTo>
                  <a:cubicBezTo>
                    <a:pt x="77" y="97"/>
                    <a:pt x="79" y="96"/>
                    <a:pt x="80" y="97"/>
                  </a:cubicBezTo>
                  <a:cubicBezTo>
                    <a:pt x="80" y="99"/>
                    <a:pt x="82" y="100"/>
                    <a:pt x="83" y="101"/>
                  </a:cubicBezTo>
                  <a:cubicBezTo>
                    <a:pt x="84" y="102"/>
                    <a:pt x="83" y="104"/>
                    <a:pt x="84" y="105"/>
                  </a:cubicBezTo>
                  <a:cubicBezTo>
                    <a:pt x="84" y="106"/>
                    <a:pt x="86" y="107"/>
                    <a:pt x="86" y="109"/>
                  </a:cubicBezTo>
                  <a:cubicBezTo>
                    <a:pt x="86" y="110"/>
                    <a:pt x="85" y="110"/>
                    <a:pt x="86" y="111"/>
                  </a:cubicBezTo>
                  <a:cubicBezTo>
                    <a:pt x="86" y="111"/>
                    <a:pt x="87" y="112"/>
                    <a:pt x="87" y="112"/>
                  </a:cubicBezTo>
                  <a:cubicBezTo>
                    <a:pt x="87" y="112"/>
                    <a:pt x="87" y="112"/>
                    <a:pt x="87" y="112"/>
                  </a:cubicBezTo>
                  <a:cubicBezTo>
                    <a:pt x="88" y="111"/>
                    <a:pt x="90" y="113"/>
                    <a:pt x="89" y="114"/>
                  </a:cubicBezTo>
                  <a:cubicBezTo>
                    <a:pt x="88" y="115"/>
                    <a:pt x="88" y="115"/>
                    <a:pt x="88" y="117"/>
                  </a:cubicBezTo>
                  <a:cubicBezTo>
                    <a:pt x="88" y="116"/>
                    <a:pt x="90" y="115"/>
                    <a:pt x="91" y="117"/>
                  </a:cubicBezTo>
                  <a:cubicBezTo>
                    <a:pt x="91" y="118"/>
                    <a:pt x="91" y="118"/>
                    <a:pt x="91" y="119"/>
                  </a:cubicBezTo>
                  <a:cubicBezTo>
                    <a:pt x="91" y="119"/>
                    <a:pt x="91" y="121"/>
                    <a:pt x="91" y="120"/>
                  </a:cubicBezTo>
                  <a:cubicBezTo>
                    <a:pt x="91" y="121"/>
                    <a:pt x="93" y="121"/>
                    <a:pt x="93" y="121"/>
                  </a:cubicBezTo>
                  <a:cubicBezTo>
                    <a:pt x="92" y="120"/>
                    <a:pt x="89" y="126"/>
                    <a:pt x="90" y="122"/>
                  </a:cubicBezTo>
                  <a:cubicBezTo>
                    <a:pt x="90" y="122"/>
                    <a:pt x="88" y="121"/>
                    <a:pt x="88" y="122"/>
                  </a:cubicBezTo>
                  <a:cubicBezTo>
                    <a:pt x="88" y="122"/>
                    <a:pt x="89" y="122"/>
                    <a:pt x="89" y="122"/>
                  </a:cubicBezTo>
                  <a:cubicBezTo>
                    <a:pt x="89" y="123"/>
                    <a:pt x="86" y="123"/>
                    <a:pt x="87" y="124"/>
                  </a:cubicBezTo>
                  <a:cubicBezTo>
                    <a:pt x="87" y="124"/>
                    <a:pt x="90" y="125"/>
                    <a:pt x="89" y="125"/>
                  </a:cubicBezTo>
                  <a:cubicBezTo>
                    <a:pt x="87" y="127"/>
                    <a:pt x="91" y="127"/>
                    <a:pt x="92" y="126"/>
                  </a:cubicBezTo>
                  <a:cubicBezTo>
                    <a:pt x="91" y="127"/>
                    <a:pt x="90" y="127"/>
                    <a:pt x="88" y="127"/>
                  </a:cubicBezTo>
                  <a:cubicBezTo>
                    <a:pt x="88" y="127"/>
                    <a:pt x="86" y="129"/>
                    <a:pt x="86" y="129"/>
                  </a:cubicBezTo>
                  <a:cubicBezTo>
                    <a:pt x="86" y="129"/>
                    <a:pt x="87" y="130"/>
                    <a:pt x="87" y="130"/>
                  </a:cubicBezTo>
                  <a:cubicBezTo>
                    <a:pt x="89" y="131"/>
                    <a:pt x="88" y="131"/>
                    <a:pt x="89" y="131"/>
                  </a:cubicBezTo>
                  <a:cubicBezTo>
                    <a:pt x="90" y="131"/>
                    <a:pt x="94" y="133"/>
                    <a:pt x="95" y="131"/>
                  </a:cubicBezTo>
                  <a:cubicBezTo>
                    <a:pt x="95" y="128"/>
                    <a:pt x="97" y="129"/>
                    <a:pt x="98" y="128"/>
                  </a:cubicBezTo>
                  <a:cubicBezTo>
                    <a:pt x="98" y="128"/>
                    <a:pt x="96" y="122"/>
                    <a:pt x="96" y="122"/>
                  </a:cubicBezTo>
                  <a:cubicBezTo>
                    <a:pt x="96" y="123"/>
                    <a:pt x="98" y="126"/>
                    <a:pt x="98" y="126"/>
                  </a:cubicBezTo>
                  <a:cubicBezTo>
                    <a:pt x="99" y="128"/>
                    <a:pt x="100" y="126"/>
                    <a:pt x="101" y="126"/>
                  </a:cubicBezTo>
                  <a:cubicBezTo>
                    <a:pt x="101" y="126"/>
                    <a:pt x="98" y="130"/>
                    <a:pt x="98" y="130"/>
                  </a:cubicBezTo>
                  <a:cubicBezTo>
                    <a:pt x="98" y="130"/>
                    <a:pt x="102" y="129"/>
                    <a:pt x="102" y="129"/>
                  </a:cubicBezTo>
                  <a:cubicBezTo>
                    <a:pt x="103" y="129"/>
                    <a:pt x="104" y="129"/>
                    <a:pt x="104" y="129"/>
                  </a:cubicBezTo>
                  <a:cubicBezTo>
                    <a:pt x="105" y="129"/>
                    <a:pt x="106" y="128"/>
                    <a:pt x="107" y="128"/>
                  </a:cubicBezTo>
                  <a:cubicBezTo>
                    <a:pt x="107" y="129"/>
                    <a:pt x="106" y="130"/>
                    <a:pt x="105" y="130"/>
                  </a:cubicBezTo>
                  <a:cubicBezTo>
                    <a:pt x="104" y="130"/>
                    <a:pt x="102" y="130"/>
                    <a:pt x="101" y="131"/>
                  </a:cubicBezTo>
                  <a:cubicBezTo>
                    <a:pt x="100" y="132"/>
                    <a:pt x="103" y="131"/>
                    <a:pt x="103" y="131"/>
                  </a:cubicBezTo>
                  <a:cubicBezTo>
                    <a:pt x="105" y="131"/>
                    <a:pt x="107" y="131"/>
                    <a:pt x="109" y="131"/>
                  </a:cubicBezTo>
                  <a:cubicBezTo>
                    <a:pt x="108" y="131"/>
                    <a:pt x="104" y="131"/>
                    <a:pt x="104" y="132"/>
                  </a:cubicBezTo>
                  <a:cubicBezTo>
                    <a:pt x="104" y="132"/>
                    <a:pt x="106" y="133"/>
                    <a:pt x="106" y="134"/>
                  </a:cubicBezTo>
                  <a:cubicBezTo>
                    <a:pt x="106" y="134"/>
                    <a:pt x="106" y="135"/>
                    <a:pt x="106" y="135"/>
                  </a:cubicBezTo>
                  <a:cubicBezTo>
                    <a:pt x="106" y="136"/>
                    <a:pt x="105" y="136"/>
                    <a:pt x="106" y="137"/>
                  </a:cubicBezTo>
                  <a:cubicBezTo>
                    <a:pt x="106" y="137"/>
                    <a:pt x="108" y="136"/>
                    <a:pt x="109" y="136"/>
                  </a:cubicBezTo>
                  <a:cubicBezTo>
                    <a:pt x="110" y="136"/>
                    <a:pt x="109" y="136"/>
                    <a:pt x="110" y="137"/>
                  </a:cubicBezTo>
                  <a:cubicBezTo>
                    <a:pt x="111" y="138"/>
                    <a:pt x="111" y="139"/>
                    <a:pt x="112" y="140"/>
                  </a:cubicBezTo>
                  <a:cubicBezTo>
                    <a:pt x="112" y="141"/>
                    <a:pt x="109" y="141"/>
                    <a:pt x="109" y="141"/>
                  </a:cubicBezTo>
                  <a:cubicBezTo>
                    <a:pt x="105" y="138"/>
                    <a:pt x="99" y="136"/>
                    <a:pt x="95" y="137"/>
                  </a:cubicBezTo>
                  <a:cubicBezTo>
                    <a:pt x="91" y="137"/>
                    <a:pt x="96" y="140"/>
                    <a:pt x="98" y="140"/>
                  </a:cubicBezTo>
                  <a:cubicBezTo>
                    <a:pt x="101" y="141"/>
                    <a:pt x="103" y="144"/>
                    <a:pt x="106" y="144"/>
                  </a:cubicBezTo>
                  <a:cubicBezTo>
                    <a:pt x="107" y="144"/>
                    <a:pt x="108" y="143"/>
                    <a:pt x="110" y="143"/>
                  </a:cubicBezTo>
                  <a:cubicBezTo>
                    <a:pt x="110" y="144"/>
                    <a:pt x="113" y="144"/>
                    <a:pt x="113" y="144"/>
                  </a:cubicBezTo>
                  <a:cubicBezTo>
                    <a:pt x="114" y="145"/>
                    <a:pt x="113" y="146"/>
                    <a:pt x="113" y="146"/>
                  </a:cubicBezTo>
                  <a:cubicBezTo>
                    <a:pt x="110" y="147"/>
                    <a:pt x="114" y="148"/>
                    <a:pt x="113" y="149"/>
                  </a:cubicBezTo>
                  <a:cubicBezTo>
                    <a:pt x="113" y="150"/>
                    <a:pt x="111" y="149"/>
                    <a:pt x="111" y="151"/>
                  </a:cubicBezTo>
                  <a:cubicBezTo>
                    <a:pt x="111" y="152"/>
                    <a:pt x="113" y="152"/>
                    <a:pt x="113" y="152"/>
                  </a:cubicBezTo>
                  <a:cubicBezTo>
                    <a:pt x="112" y="153"/>
                    <a:pt x="110" y="151"/>
                    <a:pt x="110" y="152"/>
                  </a:cubicBezTo>
                  <a:cubicBezTo>
                    <a:pt x="109" y="153"/>
                    <a:pt x="109" y="154"/>
                    <a:pt x="109" y="155"/>
                  </a:cubicBezTo>
                  <a:cubicBezTo>
                    <a:pt x="109" y="155"/>
                    <a:pt x="111" y="155"/>
                    <a:pt x="111" y="155"/>
                  </a:cubicBezTo>
                  <a:cubicBezTo>
                    <a:pt x="111" y="156"/>
                    <a:pt x="109" y="157"/>
                    <a:pt x="108" y="157"/>
                  </a:cubicBezTo>
                  <a:cubicBezTo>
                    <a:pt x="107" y="157"/>
                    <a:pt x="106" y="157"/>
                    <a:pt x="105" y="157"/>
                  </a:cubicBezTo>
                  <a:cubicBezTo>
                    <a:pt x="104" y="156"/>
                    <a:pt x="103" y="156"/>
                    <a:pt x="102" y="157"/>
                  </a:cubicBezTo>
                  <a:cubicBezTo>
                    <a:pt x="101" y="158"/>
                    <a:pt x="101" y="157"/>
                    <a:pt x="100" y="158"/>
                  </a:cubicBezTo>
                  <a:cubicBezTo>
                    <a:pt x="100" y="158"/>
                    <a:pt x="103" y="161"/>
                    <a:pt x="104" y="161"/>
                  </a:cubicBezTo>
                  <a:cubicBezTo>
                    <a:pt x="104" y="160"/>
                    <a:pt x="104" y="160"/>
                    <a:pt x="103" y="160"/>
                  </a:cubicBezTo>
                  <a:cubicBezTo>
                    <a:pt x="103" y="160"/>
                    <a:pt x="106" y="160"/>
                    <a:pt x="106" y="160"/>
                  </a:cubicBezTo>
                  <a:cubicBezTo>
                    <a:pt x="106" y="160"/>
                    <a:pt x="111" y="158"/>
                    <a:pt x="111" y="159"/>
                  </a:cubicBezTo>
                  <a:cubicBezTo>
                    <a:pt x="110" y="159"/>
                    <a:pt x="109" y="159"/>
                    <a:pt x="108" y="160"/>
                  </a:cubicBezTo>
                  <a:cubicBezTo>
                    <a:pt x="109" y="159"/>
                    <a:pt x="111" y="161"/>
                    <a:pt x="110" y="161"/>
                  </a:cubicBezTo>
                  <a:cubicBezTo>
                    <a:pt x="111" y="161"/>
                    <a:pt x="114" y="162"/>
                    <a:pt x="115" y="162"/>
                  </a:cubicBezTo>
                  <a:cubicBezTo>
                    <a:pt x="114" y="162"/>
                    <a:pt x="112" y="162"/>
                    <a:pt x="112" y="162"/>
                  </a:cubicBezTo>
                  <a:cubicBezTo>
                    <a:pt x="112" y="162"/>
                    <a:pt x="116" y="165"/>
                    <a:pt x="116" y="165"/>
                  </a:cubicBezTo>
                  <a:cubicBezTo>
                    <a:pt x="113" y="165"/>
                    <a:pt x="111" y="161"/>
                    <a:pt x="108" y="161"/>
                  </a:cubicBezTo>
                  <a:cubicBezTo>
                    <a:pt x="106" y="161"/>
                    <a:pt x="101" y="160"/>
                    <a:pt x="100" y="162"/>
                  </a:cubicBezTo>
                  <a:cubicBezTo>
                    <a:pt x="100" y="163"/>
                    <a:pt x="99" y="163"/>
                    <a:pt x="98" y="164"/>
                  </a:cubicBezTo>
                  <a:cubicBezTo>
                    <a:pt x="97" y="164"/>
                    <a:pt x="97" y="166"/>
                    <a:pt x="98" y="165"/>
                  </a:cubicBezTo>
                  <a:cubicBezTo>
                    <a:pt x="100" y="165"/>
                    <a:pt x="102" y="164"/>
                    <a:pt x="103" y="162"/>
                  </a:cubicBezTo>
                  <a:cubicBezTo>
                    <a:pt x="103" y="163"/>
                    <a:pt x="105" y="163"/>
                    <a:pt x="105" y="163"/>
                  </a:cubicBezTo>
                  <a:cubicBezTo>
                    <a:pt x="106" y="163"/>
                    <a:pt x="108" y="166"/>
                    <a:pt x="108" y="163"/>
                  </a:cubicBezTo>
                  <a:cubicBezTo>
                    <a:pt x="108" y="162"/>
                    <a:pt x="110" y="164"/>
                    <a:pt x="110" y="164"/>
                  </a:cubicBezTo>
                  <a:cubicBezTo>
                    <a:pt x="110" y="164"/>
                    <a:pt x="114" y="164"/>
                    <a:pt x="113" y="165"/>
                  </a:cubicBezTo>
                  <a:cubicBezTo>
                    <a:pt x="113" y="165"/>
                    <a:pt x="112" y="165"/>
                    <a:pt x="112" y="165"/>
                  </a:cubicBezTo>
                  <a:cubicBezTo>
                    <a:pt x="112" y="165"/>
                    <a:pt x="114" y="166"/>
                    <a:pt x="114" y="166"/>
                  </a:cubicBezTo>
                  <a:cubicBezTo>
                    <a:pt x="113" y="166"/>
                    <a:pt x="111" y="166"/>
                    <a:pt x="110" y="165"/>
                  </a:cubicBezTo>
                  <a:cubicBezTo>
                    <a:pt x="109" y="164"/>
                    <a:pt x="109" y="165"/>
                    <a:pt x="109" y="166"/>
                  </a:cubicBezTo>
                  <a:cubicBezTo>
                    <a:pt x="109" y="165"/>
                    <a:pt x="103" y="164"/>
                    <a:pt x="102" y="164"/>
                  </a:cubicBezTo>
                  <a:cubicBezTo>
                    <a:pt x="101" y="164"/>
                    <a:pt x="95" y="166"/>
                    <a:pt x="96" y="168"/>
                  </a:cubicBezTo>
                  <a:cubicBezTo>
                    <a:pt x="97" y="169"/>
                    <a:pt x="103" y="167"/>
                    <a:pt x="104" y="167"/>
                  </a:cubicBezTo>
                  <a:cubicBezTo>
                    <a:pt x="105" y="167"/>
                    <a:pt x="107" y="167"/>
                    <a:pt x="108" y="168"/>
                  </a:cubicBezTo>
                  <a:cubicBezTo>
                    <a:pt x="108" y="168"/>
                    <a:pt x="112" y="169"/>
                    <a:pt x="112" y="169"/>
                  </a:cubicBezTo>
                  <a:cubicBezTo>
                    <a:pt x="112" y="170"/>
                    <a:pt x="107" y="168"/>
                    <a:pt x="107" y="168"/>
                  </a:cubicBezTo>
                  <a:cubicBezTo>
                    <a:pt x="105" y="167"/>
                    <a:pt x="102" y="168"/>
                    <a:pt x="100" y="168"/>
                  </a:cubicBezTo>
                  <a:cubicBezTo>
                    <a:pt x="93" y="170"/>
                    <a:pt x="101" y="172"/>
                    <a:pt x="103" y="171"/>
                  </a:cubicBezTo>
                  <a:cubicBezTo>
                    <a:pt x="102" y="172"/>
                    <a:pt x="101" y="173"/>
                    <a:pt x="99" y="173"/>
                  </a:cubicBezTo>
                  <a:cubicBezTo>
                    <a:pt x="96" y="174"/>
                    <a:pt x="101" y="175"/>
                    <a:pt x="101" y="175"/>
                  </a:cubicBezTo>
                  <a:cubicBezTo>
                    <a:pt x="101" y="175"/>
                    <a:pt x="97" y="174"/>
                    <a:pt x="97" y="176"/>
                  </a:cubicBezTo>
                  <a:cubicBezTo>
                    <a:pt x="97" y="179"/>
                    <a:pt x="99" y="177"/>
                    <a:pt x="101" y="176"/>
                  </a:cubicBezTo>
                  <a:cubicBezTo>
                    <a:pt x="103" y="175"/>
                    <a:pt x="105" y="173"/>
                    <a:pt x="107" y="172"/>
                  </a:cubicBezTo>
                  <a:cubicBezTo>
                    <a:pt x="108" y="172"/>
                    <a:pt x="114" y="169"/>
                    <a:pt x="114" y="171"/>
                  </a:cubicBezTo>
                  <a:cubicBezTo>
                    <a:pt x="114" y="171"/>
                    <a:pt x="111" y="171"/>
                    <a:pt x="111" y="171"/>
                  </a:cubicBezTo>
                  <a:cubicBezTo>
                    <a:pt x="111" y="171"/>
                    <a:pt x="113" y="171"/>
                    <a:pt x="114" y="172"/>
                  </a:cubicBezTo>
                  <a:cubicBezTo>
                    <a:pt x="111" y="170"/>
                    <a:pt x="98" y="178"/>
                    <a:pt x="99" y="179"/>
                  </a:cubicBezTo>
                  <a:cubicBezTo>
                    <a:pt x="99" y="180"/>
                    <a:pt x="105" y="178"/>
                    <a:pt x="106" y="178"/>
                  </a:cubicBezTo>
                  <a:cubicBezTo>
                    <a:pt x="106" y="178"/>
                    <a:pt x="102" y="179"/>
                    <a:pt x="101" y="180"/>
                  </a:cubicBezTo>
                  <a:cubicBezTo>
                    <a:pt x="101" y="180"/>
                    <a:pt x="103" y="184"/>
                    <a:pt x="104" y="183"/>
                  </a:cubicBezTo>
                  <a:cubicBezTo>
                    <a:pt x="105" y="182"/>
                    <a:pt x="106" y="180"/>
                    <a:pt x="107" y="180"/>
                  </a:cubicBezTo>
                  <a:cubicBezTo>
                    <a:pt x="108" y="180"/>
                    <a:pt x="112" y="181"/>
                    <a:pt x="112" y="181"/>
                  </a:cubicBezTo>
                  <a:cubicBezTo>
                    <a:pt x="112" y="181"/>
                    <a:pt x="108" y="181"/>
                    <a:pt x="108" y="181"/>
                  </a:cubicBezTo>
                  <a:cubicBezTo>
                    <a:pt x="106" y="181"/>
                    <a:pt x="105" y="182"/>
                    <a:pt x="104" y="183"/>
                  </a:cubicBezTo>
                  <a:cubicBezTo>
                    <a:pt x="104" y="184"/>
                    <a:pt x="104" y="185"/>
                    <a:pt x="104" y="186"/>
                  </a:cubicBezTo>
                  <a:cubicBezTo>
                    <a:pt x="105" y="189"/>
                    <a:pt x="105" y="188"/>
                    <a:pt x="107" y="187"/>
                  </a:cubicBezTo>
                  <a:cubicBezTo>
                    <a:pt x="106" y="188"/>
                    <a:pt x="105" y="192"/>
                    <a:pt x="106" y="193"/>
                  </a:cubicBezTo>
                  <a:cubicBezTo>
                    <a:pt x="106" y="193"/>
                    <a:pt x="109" y="189"/>
                    <a:pt x="110" y="189"/>
                  </a:cubicBezTo>
                  <a:cubicBezTo>
                    <a:pt x="110" y="190"/>
                    <a:pt x="109" y="191"/>
                    <a:pt x="110" y="192"/>
                  </a:cubicBezTo>
                  <a:cubicBezTo>
                    <a:pt x="110" y="193"/>
                    <a:pt x="111" y="191"/>
                    <a:pt x="112" y="191"/>
                  </a:cubicBezTo>
                  <a:cubicBezTo>
                    <a:pt x="114" y="189"/>
                    <a:pt x="110" y="187"/>
                    <a:pt x="110" y="186"/>
                  </a:cubicBezTo>
                  <a:cubicBezTo>
                    <a:pt x="110" y="186"/>
                    <a:pt x="112" y="189"/>
                    <a:pt x="113" y="189"/>
                  </a:cubicBezTo>
                  <a:cubicBezTo>
                    <a:pt x="114" y="190"/>
                    <a:pt x="114" y="189"/>
                    <a:pt x="115" y="188"/>
                  </a:cubicBezTo>
                  <a:cubicBezTo>
                    <a:pt x="114" y="188"/>
                    <a:pt x="117" y="191"/>
                    <a:pt x="116" y="192"/>
                  </a:cubicBezTo>
                  <a:cubicBezTo>
                    <a:pt x="117" y="191"/>
                    <a:pt x="114" y="189"/>
                    <a:pt x="114" y="191"/>
                  </a:cubicBezTo>
                  <a:cubicBezTo>
                    <a:pt x="114" y="193"/>
                    <a:pt x="116" y="195"/>
                    <a:pt x="114" y="196"/>
                  </a:cubicBezTo>
                  <a:cubicBezTo>
                    <a:pt x="114" y="196"/>
                    <a:pt x="114" y="193"/>
                    <a:pt x="114" y="193"/>
                  </a:cubicBezTo>
                  <a:cubicBezTo>
                    <a:pt x="114" y="192"/>
                    <a:pt x="112" y="194"/>
                    <a:pt x="111" y="194"/>
                  </a:cubicBezTo>
                  <a:cubicBezTo>
                    <a:pt x="110" y="194"/>
                    <a:pt x="109" y="196"/>
                    <a:pt x="109" y="197"/>
                  </a:cubicBezTo>
                  <a:cubicBezTo>
                    <a:pt x="108" y="199"/>
                    <a:pt x="111" y="197"/>
                    <a:pt x="111" y="198"/>
                  </a:cubicBezTo>
                  <a:cubicBezTo>
                    <a:pt x="112" y="199"/>
                    <a:pt x="110" y="200"/>
                    <a:pt x="110" y="200"/>
                  </a:cubicBezTo>
                  <a:cubicBezTo>
                    <a:pt x="110" y="200"/>
                    <a:pt x="112" y="199"/>
                    <a:pt x="113" y="201"/>
                  </a:cubicBezTo>
                  <a:cubicBezTo>
                    <a:pt x="113" y="203"/>
                    <a:pt x="115" y="204"/>
                    <a:pt x="115" y="205"/>
                  </a:cubicBezTo>
                  <a:cubicBezTo>
                    <a:pt x="114" y="207"/>
                    <a:pt x="115" y="207"/>
                    <a:pt x="117" y="209"/>
                  </a:cubicBezTo>
                  <a:cubicBezTo>
                    <a:pt x="118" y="210"/>
                    <a:pt x="119" y="212"/>
                    <a:pt x="120" y="210"/>
                  </a:cubicBezTo>
                  <a:cubicBezTo>
                    <a:pt x="120" y="210"/>
                    <a:pt x="121" y="215"/>
                    <a:pt x="122" y="215"/>
                  </a:cubicBezTo>
                  <a:cubicBezTo>
                    <a:pt x="123" y="216"/>
                    <a:pt x="122" y="215"/>
                    <a:pt x="123" y="215"/>
                  </a:cubicBezTo>
                  <a:cubicBezTo>
                    <a:pt x="124" y="216"/>
                    <a:pt x="125" y="217"/>
                    <a:pt x="126" y="218"/>
                  </a:cubicBezTo>
                  <a:cubicBezTo>
                    <a:pt x="128" y="219"/>
                    <a:pt x="130" y="220"/>
                    <a:pt x="132" y="219"/>
                  </a:cubicBezTo>
                  <a:cubicBezTo>
                    <a:pt x="133" y="219"/>
                    <a:pt x="136" y="219"/>
                    <a:pt x="136" y="218"/>
                  </a:cubicBezTo>
                  <a:cubicBezTo>
                    <a:pt x="136" y="218"/>
                    <a:pt x="136" y="221"/>
                    <a:pt x="136" y="221"/>
                  </a:cubicBezTo>
                  <a:cubicBezTo>
                    <a:pt x="136" y="221"/>
                    <a:pt x="138" y="217"/>
                    <a:pt x="138" y="218"/>
                  </a:cubicBezTo>
                  <a:cubicBezTo>
                    <a:pt x="139" y="218"/>
                    <a:pt x="138" y="219"/>
                    <a:pt x="138" y="219"/>
                  </a:cubicBezTo>
                  <a:cubicBezTo>
                    <a:pt x="138" y="220"/>
                    <a:pt x="139" y="220"/>
                    <a:pt x="139" y="220"/>
                  </a:cubicBezTo>
                  <a:cubicBezTo>
                    <a:pt x="139" y="220"/>
                    <a:pt x="136" y="221"/>
                    <a:pt x="137" y="222"/>
                  </a:cubicBezTo>
                  <a:cubicBezTo>
                    <a:pt x="138" y="222"/>
                    <a:pt x="138" y="222"/>
                    <a:pt x="139" y="221"/>
                  </a:cubicBezTo>
                  <a:cubicBezTo>
                    <a:pt x="140" y="222"/>
                    <a:pt x="139" y="223"/>
                    <a:pt x="139" y="223"/>
                  </a:cubicBezTo>
                  <a:cubicBezTo>
                    <a:pt x="139" y="224"/>
                    <a:pt x="142" y="221"/>
                    <a:pt x="142" y="222"/>
                  </a:cubicBezTo>
                  <a:cubicBezTo>
                    <a:pt x="142" y="223"/>
                    <a:pt x="140" y="224"/>
                    <a:pt x="140" y="225"/>
                  </a:cubicBezTo>
                  <a:cubicBezTo>
                    <a:pt x="140" y="224"/>
                    <a:pt x="143" y="223"/>
                    <a:pt x="142" y="225"/>
                  </a:cubicBezTo>
                  <a:cubicBezTo>
                    <a:pt x="142" y="225"/>
                    <a:pt x="142" y="225"/>
                    <a:pt x="142" y="224"/>
                  </a:cubicBezTo>
                  <a:cubicBezTo>
                    <a:pt x="142" y="226"/>
                    <a:pt x="145" y="223"/>
                    <a:pt x="145" y="223"/>
                  </a:cubicBezTo>
                  <a:cubicBezTo>
                    <a:pt x="146" y="224"/>
                    <a:pt x="145" y="226"/>
                    <a:pt x="145" y="227"/>
                  </a:cubicBezTo>
                  <a:cubicBezTo>
                    <a:pt x="144" y="225"/>
                    <a:pt x="153" y="225"/>
                    <a:pt x="147" y="222"/>
                  </a:cubicBezTo>
                  <a:cubicBezTo>
                    <a:pt x="148" y="222"/>
                    <a:pt x="153" y="222"/>
                    <a:pt x="150" y="221"/>
                  </a:cubicBezTo>
                  <a:cubicBezTo>
                    <a:pt x="147" y="219"/>
                    <a:pt x="151" y="220"/>
                    <a:pt x="152" y="218"/>
                  </a:cubicBezTo>
                  <a:cubicBezTo>
                    <a:pt x="152" y="218"/>
                    <a:pt x="149" y="218"/>
                    <a:pt x="149" y="218"/>
                  </a:cubicBezTo>
                  <a:cubicBezTo>
                    <a:pt x="150" y="217"/>
                    <a:pt x="151" y="216"/>
                    <a:pt x="152" y="216"/>
                  </a:cubicBezTo>
                  <a:cubicBezTo>
                    <a:pt x="154" y="214"/>
                    <a:pt x="151" y="215"/>
                    <a:pt x="151" y="214"/>
                  </a:cubicBezTo>
                  <a:cubicBezTo>
                    <a:pt x="151" y="214"/>
                    <a:pt x="154" y="213"/>
                    <a:pt x="154" y="212"/>
                  </a:cubicBezTo>
                  <a:cubicBezTo>
                    <a:pt x="154" y="211"/>
                    <a:pt x="154" y="209"/>
                    <a:pt x="153" y="208"/>
                  </a:cubicBezTo>
                  <a:cubicBezTo>
                    <a:pt x="152" y="208"/>
                    <a:pt x="154" y="207"/>
                    <a:pt x="153" y="206"/>
                  </a:cubicBezTo>
                  <a:cubicBezTo>
                    <a:pt x="153" y="206"/>
                    <a:pt x="151" y="205"/>
                    <a:pt x="151" y="205"/>
                  </a:cubicBezTo>
                  <a:cubicBezTo>
                    <a:pt x="151" y="205"/>
                    <a:pt x="155" y="204"/>
                    <a:pt x="156" y="204"/>
                  </a:cubicBezTo>
                  <a:cubicBezTo>
                    <a:pt x="159" y="204"/>
                    <a:pt x="156" y="203"/>
                    <a:pt x="155" y="202"/>
                  </a:cubicBezTo>
                  <a:cubicBezTo>
                    <a:pt x="155" y="202"/>
                    <a:pt x="160" y="202"/>
                    <a:pt x="160" y="202"/>
                  </a:cubicBezTo>
                  <a:cubicBezTo>
                    <a:pt x="159" y="201"/>
                    <a:pt x="157" y="201"/>
                    <a:pt x="156" y="200"/>
                  </a:cubicBezTo>
                  <a:cubicBezTo>
                    <a:pt x="156" y="200"/>
                    <a:pt x="160" y="201"/>
                    <a:pt x="160" y="200"/>
                  </a:cubicBezTo>
                  <a:cubicBezTo>
                    <a:pt x="161" y="200"/>
                    <a:pt x="160" y="200"/>
                    <a:pt x="160" y="199"/>
                  </a:cubicBezTo>
                  <a:cubicBezTo>
                    <a:pt x="161" y="199"/>
                    <a:pt x="161" y="199"/>
                    <a:pt x="161" y="199"/>
                  </a:cubicBezTo>
                  <a:cubicBezTo>
                    <a:pt x="162" y="198"/>
                    <a:pt x="158" y="197"/>
                    <a:pt x="158" y="197"/>
                  </a:cubicBezTo>
                  <a:cubicBezTo>
                    <a:pt x="158" y="197"/>
                    <a:pt x="163" y="197"/>
                    <a:pt x="162" y="196"/>
                  </a:cubicBezTo>
                  <a:cubicBezTo>
                    <a:pt x="162" y="195"/>
                    <a:pt x="163" y="195"/>
                    <a:pt x="161" y="194"/>
                  </a:cubicBezTo>
                  <a:cubicBezTo>
                    <a:pt x="161" y="194"/>
                    <a:pt x="158" y="194"/>
                    <a:pt x="158" y="193"/>
                  </a:cubicBezTo>
                  <a:cubicBezTo>
                    <a:pt x="158" y="193"/>
                    <a:pt x="163" y="192"/>
                    <a:pt x="163" y="192"/>
                  </a:cubicBezTo>
                  <a:cubicBezTo>
                    <a:pt x="165" y="192"/>
                    <a:pt x="164" y="189"/>
                    <a:pt x="162" y="189"/>
                  </a:cubicBezTo>
                  <a:cubicBezTo>
                    <a:pt x="161" y="188"/>
                    <a:pt x="158" y="187"/>
                    <a:pt x="161" y="186"/>
                  </a:cubicBezTo>
                  <a:cubicBezTo>
                    <a:pt x="163" y="186"/>
                    <a:pt x="166" y="187"/>
                    <a:pt x="167" y="185"/>
                  </a:cubicBezTo>
                  <a:cubicBezTo>
                    <a:pt x="167" y="185"/>
                    <a:pt x="165" y="183"/>
                    <a:pt x="165" y="183"/>
                  </a:cubicBezTo>
                  <a:cubicBezTo>
                    <a:pt x="165" y="182"/>
                    <a:pt x="167" y="182"/>
                    <a:pt x="167" y="182"/>
                  </a:cubicBezTo>
                  <a:cubicBezTo>
                    <a:pt x="168" y="181"/>
                    <a:pt x="170" y="181"/>
                    <a:pt x="172" y="182"/>
                  </a:cubicBezTo>
                  <a:cubicBezTo>
                    <a:pt x="172" y="182"/>
                    <a:pt x="174" y="182"/>
                    <a:pt x="174" y="182"/>
                  </a:cubicBezTo>
                  <a:cubicBezTo>
                    <a:pt x="175" y="181"/>
                    <a:pt x="173" y="180"/>
                    <a:pt x="173" y="179"/>
                  </a:cubicBezTo>
                  <a:cubicBezTo>
                    <a:pt x="174" y="178"/>
                    <a:pt x="177" y="174"/>
                    <a:pt x="179" y="176"/>
                  </a:cubicBezTo>
                  <a:cubicBezTo>
                    <a:pt x="178" y="175"/>
                    <a:pt x="175" y="181"/>
                    <a:pt x="176" y="181"/>
                  </a:cubicBezTo>
                  <a:cubicBezTo>
                    <a:pt x="177" y="182"/>
                    <a:pt x="179" y="179"/>
                    <a:pt x="181" y="179"/>
                  </a:cubicBezTo>
                  <a:cubicBezTo>
                    <a:pt x="181" y="179"/>
                    <a:pt x="183" y="180"/>
                    <a:pt x="183" y="180"/>
                  </a:cubicBezTo>
                  <a:cubicBezTo>
                    <a:pt x="183" y="180"/>
                    <a:pt x="183" y="178"/>
                    <a:pt x="183" y="178"/>
                  </a:cubicBezTo>
                  <a:cubicBezTo>
                    <a:pt x="186" y="179"/>
                    <a:pt x="186" y="178"/>
                    <a:pt x="187" y="177"/>
                  </a:cubicBezTo>
                  <a:cubicBezTo>
                    <a:pt x="188" y="176"/>
                    <a:pt x="189" y="176"/>
                    <a:pt x="190" y="176"/>
                  </a:cubicBezTo>
                  <a:cubicBezTo>
                    <a:pt x="192" y="175"/>
                    <a:pt x="192" y="174"/>
                    <a:pt x="193" y="173"/>
                  </a:cubicBezTo>
                  <a:cubicBezTo>
                    <a:pt x="194" y="172"/>
                    <a:pt x="196" y="170"/>
                    <a:pt x="197" y="168"/>
                  </a:cubicBezTo>
                  <a:cubicBezTo>
                    <a:pt x="199" y="166"/>
                    <a:pt x="199" y="165"/>
                    <a:pt x="201" y="165"/>
                  </a:cubicBezTo>
                  <a:cubicBezTo>
                    <a:pt x="202" y="164"/>
                    <a:pt x="205" y="164"/>
                    <a:pt x="205" y="162"/>
                  </a:cubicBezTo>
                  <a:cubicBezTo>
                    <a:pt x="204" y="162"/>
                    <a:pt x="203" y="157"/>
                    <a:pt x="203" y="157"/>
                  </a:cubicBezTo>
                  <a:cubicBezTo>
                    <a:pt x="204" y="157"/>
                    <a:pt x="207" y="160"/>
                    <a:pt x="208" y="160"/>
                  </a:cubicBezTo>
                  <a:cubicBezTo>
                    <a:pt x="209" y="161"/>
                    <a:pt x="210" y="161"/>
                    <a:pt x="211" y="161"/>
                  </a:cubicBezTo>
                  <a:cubicBezTo>
                    <a:pt x="211" y="161"/>
                    <a:pt x="213" y="160"/>
                    <a:pt x="213" y="160"/>
                  </a:cubicBezTo>
                  <a:cubicBezTo>
                    <a:pt x="214" y="160"/>
                    <a:pt x="215" y="161"/>
                    <a:pt x="216" y="160"/>
                  </a:cubicBezTo>
                  <a:cubicBezTo>
                    <a:pt x="216" y="160"/>
                    <a:pt x="214" y="158"/>
                    <a:pt x="217" y="159"/>
                  </a:cubicBezTo>
                  <a:cubicBezTo>
                    <a:pt x="219" y="159"/>
                    <a:pt x="221" y="159"/>
                    <a:pt x="223" y="158"/>
                  </a:cubicBezTo>
                  <a:cubicBezTo>
                    <a:pt x="228" y="157"/>
                    <a:pt x="232" y="156"/>
                    <a:pt x="237" y="154"/>
                  </a:cubicBezTo>
                  <a:cubicBezTo>
                    <a:pt x="238" y="153"/>
                    <a:pt x="254" y="143"/>
                    <a:pt x="255" y="143"/>
                  </a:cubicBezTo>
                  <a:cubicBezTo>
                    <a:pt x="254" y="143"/>
                    <a:pt x="247" y="143"/>
                    <a:pt x="246" y="143"/>
                  </a:cubicBezTo>
                  <a:cubicBezTo>
                    <a:pt x="244" y="142"/>
                    <a:pt x="242" y="141"/>
                    <a:pt x="240" y="141"/>
                  </a:cubicBezTo>
                  <a:cubicBezTo>
                    <a:pt x="238" y="141"/>
                    <a:pt x="236" y="142"/>
                    <a:pt x="235" y="142"/>
                  </a:cubicBezTo>
                  <a:cubicBezTo>
                    <a:pt x="233" y="143"/>
                    <a:pt x="233" y="141"/>
                    <a:pt x="232" y="142"/>
                  </a:cubicBezTo>
                  <a:cubicBezTo>
                    <a:pt x="231" y="142"/>
                    <a:pt x="230" y="144"/>
                    <a:pt x="229" y="144"/>
                  </a:cubicBezTo>
                  <a:cubicBezTo>
                    <a:pt x="225" y="144"/>
                    <a:pt x="232" y="140"/>
                    <a:pt x="233" y="141"/>
                  </a:cubicBezTo>
                  <a:cubicBezTo>
                    <a:pt x="232" y="140"/>
                    <a:pt x="229" y="141"/>
                    <a:pt x="228" y="141"/>
                  </a:cubicBezTo>
                  <a:cubicBezTo>
                    <a:pt x="225" y="141"/>
                    <a:pt x="223" y="140"/>
                    <a:pt x="221" y="140"/>
                  </a:cubicBezTo>
                  <a:cubicBezTo>
                    <a:pt x="222" y="140"/>
                    <a:pt x="225" y="138"/>
                    <a:pt x="226" y="137"/>
                  </a:cubicBezTo>
                  <a:cubicBezTo>
                    <a:pt x="226" y="134"/>
                    <a:pt x="228" y="135"/>
                    <a:pt x="229" y="136"/>
                  </a:cubicBezTo>
                  <a:cubicBezTo>
                    <a:pt x="231" y="136"/>
                    <a:pt x="239" y="134"/>
                    <a:pt x="240" y="133"/>
                  </a:cubicBezTo>
                  <a:cubicBezTo>
                    <a:pt x="240" y="132"/>
                    <a:pt x="235" y="131"/>
                    <a:pt x="234" y="130"/>
                  </a:cubicBezTo>
                  <a:cubicBezTo>
                    <a:pt x="235" y="131"/>
                    <a:pt x="239" y="132"/>
                    <a:pt x="240" y="132"/>
                  </a:cubicBezTo>
                  <a:cubicBezTo>
                    <a:pt x="241" y="133"/>
                    <a:pt x="245" y="133"/>
                    <a:pt x="245" y="135"/>
                  </a:cubicBezTo>
                  <a:cubicBezTo>
                    <a:pt x="244" y="138"/>
                    <a:pt x="246" y="139"/>
                    <a:pt x="248" y="139"/>
                  </a:cubicBezTo>
                  <a:cubicBezTo>
                    <a:pt x="248" y="139"/>
                    <a:pt x="254" y="139"/>
                    <a:pt x="253" y="138"/>
                  </a:cubicBezTo>
                  <a:cubicBezTo>
                    <a:pt x="253" y="138"/>
                    <a:pt x="253" y="140"/>
                    <a:pt x="254" y="140"/>
                  </a:cubicBezTo>
                  <a:cubicBezTo>
                    <a:pt x="256" y="139"/>
                    <a:pt x="257" y="136"/>
                    <a:pt x="257" y="134"/>
                  </a:cubicBezTo>
                  <a:cubicBezTo>
                    <a:pt x="257" y="133"/>
                    <a:pt x="257" y="129"/>
                    <a:pt x="255" y="130"/>
                  </a:cubicBezTo>
                  <a:cubicBezTo>
                    <a:pt x="253" y="132"/>
                    <a:pt x="254" y="130"/>
                    <a:pt x="253" y="129"/>
                  </a:cubicBezTo>
                  <a:cubicBezTo>
                    <a:pt x="251" y="127"/>
                    <a:pt x="248" y="126"/>
                    <a:pt x="245" y="124"/>
                  </a:cubicBezTo>
                  <a:cubicBezTo>
                    <a:pt x="244" y="123"/>
                    <a:pt x="243" y="123"/>
                    <a:pt x="242" y="122"/>
                  </a:cubicBezTo>
                  <a:cubicBezTo>
                    <a:pt x="242" y="122"/>
                    <a:pt x="238" y="123"/>
                    <a:pt x="238" y="124"/>
                  </a:cubicBezTo>
                  <a:cubicBezTo>
                    <a:pt x="238" y="124"/>
                    <a:pt x="239" y="123"/>
                    <a:pt x="238" y="123"/>
                  </a:cubicBezTo>
                  <a:cubicBezTo>
                    <a:pt x="238" y="123"/>
                    <a:pt x="237" y="122"/>
                    <a:pt x="237" y="122"/>
                  </a:cubicBezTo>
                  <a:cubicBezTo>
                    <a:pt x="237" y="121"/>
                    <a:pt x="241" y="122"/>
                    <a:pt x="241" y="121"/>
                  </a:cubicBezTo>
                  <a:cubicBezTo>
                    <a:pt x="241" y="119"/>
                    <a:pt x="241" y="118"/>
                    <a:pt x="238" y="118"/>
                  </a:cubicBezTo>
                  <a:cubicBezTo>
                    <a:pt x="236" y="119"/>
                    <a:pt x="235" y="121"/>
                    <a:pt x="233" y="119"/>
                  </a:cubicBezTo>
                  <a:cubicBezTo>
                    <a:pt x="233" y="119"/>
                    <a:pt x="229" y="119"/>
                    <a:pt x="229" y="118"/>
                  </a:cubicBezTo>
                  <a:cubicBezTo>
                    <a:pt x="229" y="116"/>
                    <a:pt x="234" y="119"/>
                    <a:pt x="234" y="119"/>
                  </a:cubicBezTo>
                  <a:cubicBezTo>
                    <a:pt x="235" y="119"/>
                    <a:pt x="240" y="118"/>
                    <a:pt x="240" y="117"/>
                  </a:cubicBezTo>
                  <a:cubicBezTo>
                    <a:pt x="241" y="117"/>
                    <a:pt x="236" y="115"/>
                    <a:pt x="235" y="115"/>
                  </a:cubicBezTo>
                  <a:cubicBezTo>
                    <a:pt x="233" y="115"/>
                    <a:pt x="230" y="115"/>
                    <a:pt x="228" y="116"/>
                  </a:cubicBezTo>
                  <a:cubicBezTo>
                    <a:pt x="229" y="116"/>
                    <a:pt x="233" y="113"/>
                    <a:pt x="233" y="114"/>
                  </a:cubicBezTo>
                  <a:cubicBezTo>
                    <a:pt x="233" y="113"/>
                    <a:pt x="229" y="113"/>
                    <a:pt x="229" y="112"/>
                  </a:cubicBezTo>
                  <a:cubicBezTo>
                    <a:pt x="232" y="113"/>
                    <a:pt x="235" y="115"/>
                    <a:pt x="238" y="113"/>
                  </a:cubicBezTo>
                  <a:cubicBezTo>
                    <a:pt x="238" y="113"/>
                    <a:pt x="241" y="112"/>
                    <a:pt x="241" y="111"/>
                  </a:cubicBezTo>
                  <a:cubicBezTo>
                    <a:pt x="240" y="110"/>
                    <a:pt x="238" y="109"/>
                    <a:pt x="238" y="108"/>
                  </a:cubicBezTo>
                  <a:cubicBezTo>
                    <a:pt x="238" y="109"/>
                    <a:pt x="241" y="110"/>
                    <a:pt x="242" y="110"/>
                  </a:cubicBezTo>
                  <a:cubicBezTo>
                    <a:pt x="244" y="111"/>
                    <a:pt x="243" y="109"/>
                    <a:pt x="245" y="109"/>
                  </a:cubicBezTo>
                  <a:cubicBezTo>
                    <a:pt x="246" y="109"/>
                    <a:pt x="254" y="111"/>
                    <a:pt x="254" y="111"/>
                  </a:cubicBezTo>
                  <a:cubicBezTo>
                    <a:pt x="253" y="111"/>
                    <a:pt x="246" y="110"/>
                    <a:pt x="246" y="110"/>
                  </a:cubicBezTo>
                  <a:cubicBezTo>
                    <a:pt x="248" y="114"/>
                    <a:pt x="254" y="113"/>
                    <a:pt x="257" y="113"/>
                  </a:cubicBezTo>
                  <a:cubicBezTo>
                    <a:pt x="258" y="112"/>
                    <a:pt x="261" y="113"/>
                    <a:pt x="262" y="112"/>
                  </a:cubicBezTo>
                  <a:cubicBezTo>
                    <a:pt x="265" y="111"/>
                    <a:pt x="264" y="109"/>
                    <a:pt x="262" y="108"/>
                  </a:cubicBezTo>
                  <a:cubicBezTo>
                    <a:pt x="261" y="107"/>
                    <a:pt x="258" y="106"/>
                    <a:pt x="257" y="106"/>
                  </a:cubicBezTo>
                  <a:cubicBezTo>
                    <a:pt x="256" y="106"/>
                    <a:pt x="257" y="109"/>
                    <a:pt x="257" y="110"/>
                  </a:cubicBezTo>
                  <a:cubicBezTo>
                    <a:pt x="256" y="109"/>
                    <a:pt x="256" y="108"/>
                    <a:pt x="255" y="107"/>
                  </a:cubicBezTo>
                  <a:cubicBezTo>
                    <a:pt x="255" y="106"/>
                    <a:pt x="254" y="107"/>
                    <a:pt x="253" y="106"/>
                  </a:cubicBezTo>
                  <a:cubicBezTo>
                    <a:pt x="254" y="107"/>
                    <a:pt x="256" y="101"/>
                    <a:pt x="256" y="100"/>
                  </a:cubicBezTo>
                  <a:cubicBezTo>
                    <a:pt x="256" y="100"/>
                    <a:pt x="257" y="103"/>
                    <a:pt x="257" y="103"/>
                  </a:cubicBezTo>
                  <a:cubicBezTo>
                    <a:pt x="257" y="105"/>
                    <a:pt x="257" y="106"/>
                    <a:pt x="258" y="106"/>
                  </a:cubicBezTo>
                  <a:cubicBezTo>
                    <a:pt x="261" y="106"/>
                    <a:pt x="263" y="105"/>
                    <a:pt x="265" y="105"/>
                  </a:cubicBezTo>
                  <a:cubicBezTo>
                    <a:pt x="266" y="105"/>
                    <a:pt x="272" y="103"/>
                    <a:pt x="270" y="101"/>
                  </a:cubicBezTo>
                  <a:cubicBezTo>
                    <a:pt x="268" y="100"/>
                    <a:pt x="267" y="102"/>
                    <a:pt x="266" y="101"/>
                  </a:cubicBezTo>
                  <a:cubicBezTo>
                    <a:pt x="266" y="100"/>
                    <a:pt x="266" y="100"/>
                    <a:pt x="266" y="99"/>
                  </a:cubicBezTo>
                  <a:cubicBezTo>
                    <a:pt x="267" y="98"/>
                    <a:pt x="266" y="97"/>
                    <a:pt x="265" y="97"/>
                  </a:cubicBezTo>
                  <a:cubicBezTo>
                    <a:pt x="265" y="96"/>
                    <a:pt x="262" y="96"/>
                    <a:pt x="261" y="96"/>
                  </a:cubicBezTo>
                  <a:cubicBezTo>
                    <a:pt x="259" y="96"/>
                    <a:pt x="258" y="98"/>
                    <a:pt x="256" y="96"/>
                  </a:cubicBezTo>
                  <a:cubicBezTo>
                    <a:pt x="260" y="99"/>
                    <a:pt x="262" y="91"/>
                    <a:pt x="266" y="95"/>
                  </a:cubicBezTo>
                  <a:cubicBezTo>
                    <a:pt x="267" y="97"/>
                    <a:pt x="269" y="94"/>
                    <a:pt x="269" y="92"/>
                  </a:cubicBezTo>
                  <a:cubicBezTo>
                    <a:pt x="269" y="91"/>
                    <a:pt x="266" y="88"/>
                    <a:pt x="266" y="88"/>
                  </a:cubicBezTo>
                  <a:cubicBezTo>
                    <a:pt x="266" y="87"/>
                    <a:pt x="269" y="90"/>
                    <a:pt x="269" y="91"/>
                  </a:cubicBezTo>
                  <a:cubicBezTo>
                    <a:pt x="269" y="92"/>
                    <a:pt x="271" y="90"/>
                    <a:pt x="270" y="88"/>
                  </a:cubicBezTo>
                  <a:cubicBezTo>
                    <a:pt x="269" y="87"/>
                    <a:pt x="267" y="85"/>
                    <a:pt x="266" y="84"/>
                  </a:cubicBezTo>
                  <a:cubicBezTo>
                    <a:pt x="264" y="84"/>
                    <a:pt x="261" y="85"/>
                    <a:pt x="259" y="84"/>
                  </a:cubicBezTo>
                  <a:cubicBezTo>
                    <a:pt x="258" y="83"/>
                    <a:pt x="258" y="81"/>
                    <a:pt x="256" y="81"/>
                  </a:cubicBezTo>
                  <a:cubicBezTo>
                    <a:pt x="256" y="80"/>
                    <a:pt x="252" y="81"/>
                    <a:pt x="253" y="80"/>
                  </a:cubicBezTo>
                  <a:cubicBezTo>
                    <a:pt x="254" y="78"/>
                    <a:pt x="254" y="77"/>
                    <a:pt x="256" y="79"/>
                  </a:cubicBezTo>
                  <a:cubicBezTo>
                    <a:pt x="258" y="81"/>
                    <a:pt x="260" y="78"/>
                    <a:pt x="262" y="77"/>
                  </a:cubicBezTo>
                  <a:cubicBezTo>
                    <a:pt x="265" y="75"/>
                    <a:pt x="271" y="81"/>
                    <a:pt x="274" y="78"/>
                  </a:cubicBezTo>
                  <a:cubicBezTo>
                    <a:pt x="275" y="77"/>
                    <a:pt x="275" y="72"/>
                    <a:pt x="272" y="73"/>
                  </a:cubicBezTo>
                  <a:cubicBezTo>
                    <a:pt x="271" y="73"/>
                    <a:pt x="270" y="74"/>
                    <a:pt x="269" y="73"/>
                  </a:cubicBezTo>
                  <a:cubicBezTo>
                    <a:pt x="267" y="73"/>
                    <a:pt x="265" y="72"/>
                    <a:pt x="263" y="70"/>
                  </a:cubicBezTo>
                  <a:cubicBezTo>
                    <a:pt x="260" y="68"/>
                    <a:pt x="271" y="71"/>
                    <a:pt x="271" y="70"/>
                  </a:cubicBezTo>
                  <a:cubicBezTo>
                    <a:pt x="270" y="68"/>
                    <a:pt x="265" y="67"/>
                    <a:pt x="263" y="66"/>
                  </a:cubicBezTo>
                  <a:cubicBezTo>
                    <a:pt x="260" y="65"/>
                    <a:pt x="260" y="66"/>
                    <a:pt x="259" y="68"/>
                  </a:cubicBezTo>
                  <a:cubicBezTo>
                    <a:pt x="259" y="69"/>
                    <a:pt x="257" y="70"/>
                    <a:pt x="256" y="69"/>
                  </a:cubicBezTo>
                  <a:cubicBezTo>
                    <a:pt x="255" y="69"/>
                    <a:pt x="258" y="65"/>
                    <a:pt x="258" y="64"/>
                  </a:cubicBezTo>
                  <a:cubicBezTo>
                    <a:pt x="258" y="63"/>
                    <a:pt x="259" y="61"/>
                    <a:pt x="260" y="60"/>
                  </a:cubicBezTo>
                  <a:cubicBezTo>
                    <a:pt x="260" y="59"/>
                    <a:pt x="260" y="57"/>
                    <a:pt x="261" y="57"/>
                  </a:cubicBezTo>
                  <a:cubicBezTo>
                    <a:pt x="262" y="57"/>
                    <a:pt x="264" y="57"/>
                    <a:pt x="265" y="56"/>
                  </a:cubicBezTo>
                  <a:cubicBezTo>
                    <a:pt x="265" y="56"/>
                    <a:pt x="270" y="51"/>
                    <a:pt x="270" y="52"/>
                  </a:cubicBezTo>
                  <a:cubicBezTo>
                    <a:pt x="270" y="52"/>
                    <a:pt x="268" y="51"/>
                    <a:pt x="268" y="51"/>
                  </a:cubicBezTo>
                  <a:cubicBezTo>
                    <a:pt x="268" y="50"/>
                    <a:pt x="268" y="49"/>
                    <a:pt x="268" y="48"/>
                  </a:cubicBezTo>
                  <a:cubicBezTo>
                    <a:pt x="268" y="46"/>
                    <a:pt x="269" y="46"/>
                    <a:pt x="271" y="46"/>
                  </a:cubicBezTo>
                  <a:cubicBezTo>
                    <a:pt x="273" y="46"/>
                    <a:pt x="281" y="43"/>
                    <a:pt x="276" y="43"/>
                  </a:cubicBezTo>
                  <a:cubicBezTo>
                    <a:pt x="273" y="43"/>
                    <a:pt x="268" y="42"/>
                    <a:pt x="266" y="44"/>
                  </a:cubicBezTo>
                  <a:cubicBezTo>
                    <a:pt x="265" y="45"/>
                    <a:pt x="265" y="47"/>
                    <a:pt x="263" y="46"/>
                  </a:cubicBezTo>
                  <a:cubicBezTo>
                    <a:pt x="261" y="45"/>
                    <a:pt x="263" y="43"/>
                    <a:pt x="264" y="42"/>
                  </a:cubicBezTo>
                  <a:cubicBezTo>
                    <a:pt x="266" y="39"/>
                    <a:pt x="270" y="41"/>
                    <a:pt x="273" y="41"/>
                  </a:cubicBezTo>
                  <a:cubicBezTo>
                    <a:pt x="277" y="41"/>
                    <a:pt x="281" y="42"/>
                    <a:pt x="283" y="38"/>
                  </a:cubicBezTo>
                  <a:cubicBezTo>
                    <a:pt x="284" y="38"/>
                    <a:pt x="280" y="37"/>
                    <a:pt x="280" y="37"/>
                  </a:cubicBezTo>
                  <a:cubicBezTo>
                    <a:pt x="278" y="36"/>
                    <a:pt x="276" y="37"/>
                    <a:pt x="274" y="37"/>
                  </a:cubicBezTo>
                  <a:cubicBezTo>
                    <a:pt x="272" y="37"/>
                    <a:pt x="271" y="36"/>
                    <a:pt x="269" y="36"/>
                  </a:cubicBezTo>
                  <a:cubicBezTo>
                    <a:pt x="268" y="36"/>
                    <a:pt x="266" y="36"/>
                    <a:pt x="265" y="36"/>
                  </a:cubicBezTo>
                  <a:cubicBezTo>
                    <a:pt x="266" y="37"/>
                    <a:pt x="269" y="36"/>
                    <a:pt x="271" y="36"/>
                  </a:cubicBezTo>
                  <a:cubicBezTo>
                    <a:pt x="274" y="36"/>
                    <a:pt x="276" y="35"/>
                    <a:pt x="279" y="35"/>
                  </a:cubicBezTo>
                  <a:cubicBezTo>
                    <a:pt x="283" y="36"/>
                    <a:pt x="285" y="34"/>
                    <a:pt x="288" y="34"/>
                  </a:cubicBezTo>
                  <a:cubicBezTo>
                    <a:pt x="289" y="34"/>
                    <a:pt x="291" y="34"/>
                    <a:pt x="291" y="33"/>
                  </a:cubicBezTo>
                  <a:cubicBezTo>
                    <a:pt x="291" y="33"/>
                    <a:pt x="289" y="31"/>
                    <a:pt x="290" y="31"/>
                  </a:cubicBezTo>
                  <a:cubicBezTo>
                    <a:pt x="295" y="30"/>
                    <a:pt x="300" y="29"/>
                    <a:pt x="304" y="26"/>
                  </a:cubicBezTo>
                  <a:cubicBezTo>
                    <a:pt x="305" y="25"/>
                    <a:pt x="301" y="24"/>
                    <a:pt x="301" y="24"/>
                  </a:cubicBezTo>
                  <a:cubicBezTo>
                    <a:pt x="298" y="23"/>
                    <a:pt x="295" y="22"/>
                    <a:pt x="293" y="22"/>
                  </a:cubicBezTo>
                  <a:cubicBezTo>
                    <a:pt x="287" y="21"/>
                    <a:pt x="282" y="20"/>
                    <a:pt x="277" y="25"/>
                  </a:cubicBezTo>
                  <a:cubicBezTo>
                    <a:pt x="275" y="28"/>
                    <a:pt x="273" y="26"/>
                    <a:pt x="269" y="26"/>
                  </a:cubicBezTo>
                  <a:cubicBezTo>
                    <a:pt x="268" y="26"/>
                    <a:pt x="264" y="29"/>
                    <a:pt x="265" y="26"/>
                  </a:cubicBezTo>
                  <a:cubicBezTo>
                    <a:pt x="265" y="24"/>
                    <a:pt x="260" y="27"/>
                    <a:pt x="259" y="28"/>
                  </a:cubicBezTo>
                  <a:cubicBezTo>
                    <a:pt x="257" y="29"/>
                    <a:pt x="255" y="30"/>
                    <a:pt x="253" y="31"/>
                  </a:cubicBezTo>
                  <a:cubicBezTo>
                    <a:pt x="252" y="31"/>
                    <a:pt x="244" y="37"/>
                    <a:pt x="244" y="37"/>
                  </a:cubicBezTo>
                  <a:cubicBezTo>
                    <a:pt x="242" y="35"/>
                    <a:pt x="264" y="22"/>
                    <a:pt x="251" y="19"/>
                  </a:cubicBezTo>
                  <a:cubicBezTo>
                    <a:pt x="246" y="19"/>
                    <a:pt x="247" y="22"/>
                    <a:pt x="243" y="24"/>
                  </a:cubicBezTo>
                  <a:cubicBezTo>
                    <a:pt x="240" y="25"/>
                    <a:pt x="238" y="25"/>
                    <a:pt x="235" y="26"/>
                  </a:cubicBezTo>
                  <a:cubicBezTo>
                    <a:pt x="234" y="26"/>
                    <a:pt x="229" y="28"/>
                    <a:pt x="228" y="28"/>
                  </a:cubicBezTo>
                  <a:cubicBezTo>
                    <a:pt x="226" y="25"/>
                    <a:pt x="233" y="24"/>
                    <a:pt x="235" y="24"/>
                  </a:cubicBezTo>
                  <a:cubicBezTo>
                    <a:pt x="235" y="23"/>
                    <a:pt x="241" y="22"/>
                    <a:pt x="238" y="21"/>
                  </a:cubicBezTo>
                  <a:cubicBezTo>
                    <a:pt x="235" y="20"/>
                    <a:pt x="232" y="20"/>
                    <a:pt x="229" y="20"/>
                  </a:cubicBezTo>
                  <a:cubicBezTo>
                    <a:pt x="221" y="20"/>
                    <a:pt x="213" y="21"/>
                    <a:pt x="205" y="23"/>
                  </a:cubicBezTo>
                  <a:cubicBezTo>
                    <a:pt x="205" y="23"/>
                    <a:pt x="202" y="25"/>
                    <a:pt x="201" y="24"/>
                  </a:cubicBezTo>
                  <a:cubicBezTo>
                    <a:pt x="201" y="22"/>
                    <a:pt x="200" y="22"/>
                    <a:pt x="202" y="22"/>
                  </a:cubicBezTo>
                  <a:cubicBezTo>
                    <a:pt x="206" y="20"/>
                    <a:pt x="210" y="19"/>
                    <a:pt x="214" y="18"/>
                  </a:cubicBezTo>
                  <a:cubicBezTo>
                    <a:pt x="221" y="17"/>
                    <a:pt x="229" y="18"/>
                    <a:pt x="237" y="18"/>
                  </a:cubicBezTo>
                  <a:cubicBezTo>
                    <a:pt x="239" y="18"/>
                    <a:pt x="241" y="18"/>
                    <a:pt x="243" y="18"/>
                  </a:cubicBezTo>
                  <a:cubicBezTo>
                    <a:pt x="247" y="16"/>
                    <a:pt x="252" y="16"/>
                    <a:pt x="256" y="14"/>
                  </a:cubicBezTo>
                  <a:cubicBezTo>
                    <a:pt x="258" y="14"/>
                    <a:pt x="259" y="13"/>
                    <a:pt x="256" y="12"/>
                  </a:cubicBezTo>
                  <a:cubicBezTo>
                    <a:pt x="254" y="11"/>
                    <a:pt x="250" y="10"/>
                    <a:pt x="248" y="11"/>
                  </a:cubicBezTo>
                  <a:cubicBezTo>
                    <a:pt x="246" y="11"/>
                    <a:pt x="246" y="10"/>
                    <a:pt x="244" y="9"/>
                  </a:cubicBezTo>
                  <a:cubicBezTo>
                    <a:pt x="242" y="9"/>
                    <a:pt x="240" y="11"/>
                    <a:pt x="238" y="11"/>
                  </a:cubicBezTo>
                  <a:cubicBezTo>
                    <a:pt x="238" y="11"/>
                    <a:pt x="240" y="8"/>
                    <a:pt x="241" y="8"/>
                  </a:cubicBezTo>
                  <a:cubicBezTo>
                    <a:pt x="242" y="6"/>
                    <a:pt x="238" y="6"/>
                    <a:pt x="237" y="6"/>
                  </a:cubicBezTo>
                  <a:cubicBezTo>
                    <a:pt x="231" y="7"/>
                    <a:pt x="226" y="7"/>
                    <a:pt x="220" y="6"/>
                  </a:cubicBezTo>
                  <a:cubicBezTo>
                    <a:pt x="215" y="6"/>
                    <a:pt x="211" y="8"/>
                    <a:pt x="206" y="8"/>
                  </a:cubicBezTo>
                  <a:cubicBezTo>
                    <a:pt x="204" y="8"/>
                    <a:pt x="201" y="8"/>
                    <a:pt x="199" y="8"/>
                  </a:cubicBezTo>
                  <a:cubicBezTo>
                    <a:pt x="197" y="9"/>
                    <a:pt x="194" y="8"/>
                    <a:pt x="193" y="9"/>
                  </a:cubicBezTo>
                  <a:cubicBezTo>
                    <a:pt x="196" y="8"/>
                    <a:pt x="199" y="8"/>
                    <a:pt x="202" y="7"/>
                  </a:cubicBezTo>
                  <a:cubicBezTo>
                    <a:pt x="207" y="7"/>
                    <a:pt x="211" y="6"/>
                    <a:pt x="215" y="6"/>
                  </a:cubicBezTo>
                  <a:cubicBezTo>
                    <a:pt x="217" y="6"/>
                    <a:pt x="237" y="6"/>
                    <a:pt x="237" y="4"/>
                  </a:cubicBezTo>
                  <a:cubicBezTo>
                    <a:pt x="236" y="4"/>
                    <a:pt x="233" y="3"/>
                    <a:pt x="232" y="2"/>
                  </a:cubicBezTo>
                  <a:cubicBezTo>
                    <a:pt x="229" y="2"/>
                    <a:pt x="227" y="2"/>
                    <a:pt x="224" y="2"/>
                  </a:cubicBezTo>
                  <a:cubicBezTo>
                    <a:pt x="220" y="2"/>
                    <a:pt x="216" y="1"/>
                    <a:pt x="213" y="0"/>
                  </a:cubicBezTo>
                  <a:cubicBezTo>
                    <a:pt x="206" y="0"/>
                    <a:pt x="200" y="0"/>
                    <a:pt x="194" y="0"/>
                  </a:cubicBezTo>
                  <a:cubicBezTo>
                    <a:pt x="191" y="1"/>
                    <a:pt x="188" y="1"/>
                    <a:pt x="185" y="1"/>
                  </a:cubicBezTo>
                  <a:cubicBezTo>
                    <a:pt x="184" y="1"/>
                    <a:pt x="183" y="3"/>
                    <a:pt x="183" y="3"/>
                  </a:cubicBezTo>
                  <a:cubicBezTo>
                    <a:pt x="181" y="3"/>
                    <a:pt x="179" y="2"/>
                    <a:pt x="177" y="2"/>
                  </a:cubicBezTo>
                  <a:cubicBezTo>
                    <a:pt x="176" y="2"/>
                    <a:pt x="175" y="3"/>
                    <a:pt x="173" y="3"/>
                  </a:cubicBezTo>
                  <a:cubicBezTo>
                    <a:pt x="171" y="3"/>
                    <a:pt x="171" y="4"/>
                    <a:pt x="173" y="4"/>
                  </a:cubicBezTo>
                  <a:cubicBezTo>
                    <a:pt x="176" y="5"/>
                    <a:pt x="179" y="5"/>
                    <a:pt x="181" y="6"/>
                  </a:cubicBezTo>
                  <a:cubicBezTo>
                    <a:pt x="180" y="5"/>
                    <a:pt x="174" y="7"/>
                    <a:pt x="173" y="8"/>
                  </a:cubicBezTo>
                  <a:cubicBezTo>
                    <a:pt x="173" y="8"/>
                    <a:pt x="170" y="8"/>
                    <a:pt x="170" y="8"/>
                  </a:cubicBezTo>
                  <a:cubicBezTo>
                    <a:pt x="170" y="8"/>
                    <a:pt x="172" y="10"/>
                    <a:pt x="172" y="10"/>
                  </a:cubicBezTo>
                  <a:cubicBezTo>
                    <a:pt x="171" y="10"/>
                    <a:pt x="169" y="9"/>
                    <a:pt x="168" y="8"/>
                  </a:cubicBezTo>
                  <a:cubicBezTo>
                    <a:pt x="167" y="7"/>
                    <a:pt x="164" y="8"/>
                    <a:pt x="163" y="8"/>
                  </a:cubicBezTo>
                  <a:cubicBezTo>
                    <a:pt x="160" y="7"/>
                    <a:pt x="157" y="6"/>
                    <a:pt x="154" y="5"/>
                  </a:cubicBezTo>
                  <a:cubicBezTo>
                    <a:pt x="152" y="4"/>
                    <a:pt x="150" y="6"/>
                    <a:pt x="147" y="6"/>
                  </a:cubicBezTo>
                  <a:cubicBezTo>
                    <a:pt x="146" y="6"/>
                    <a:pt x="140" y="5"/>
                    <a:pt x="140" y="7"/>
                  </a:cubicBezTo>
                  <a:cubicBezTo>
                    <a:pt x="139" y="7"/>
                    <a:pt x="153" y="9"/>
                    <a:pt x="155" y="10"/>
                  </a:cubicBezTo>
                  <a:cubicBezTo>
                    <a:pt x="158" y="10"/>
                    <a:pt x="161" y="10"/>
                    <a:pt x="163" y="11"/>
                  </a:cubicBezTo>
                  <a:cubicBezTo>
                    <a:pt x="164" y="11"/>
                    <a:pt x="165" y="11"/>
                    <a:pt x="166" y="12"/>
                  </a:cubicBezTo>
                  <a:cubicBezTo>
                    <a:pt x="166" y="12"/>
                    <a:pt x="166" y="15"/>
                    <a:pt x="166" y="15"/>
                  </a:cubicBezTo>
                  <a:cubicBezTo>
                    <a:pt x="166" y="16"/>
                    <a:pt x="165" y="14"/>
                    <a:pt x="165" y="13"/>
                  </a:cubicBezTo>
                  <a:cubicBezTo>
                    <a:pt x="164" y="12"/>
                    <a:pt x="161" y="12"/>
                    <a:pt x="160" y="11"/>
                  </a:cubicBezTo>
                  <a:cubicBezTo>
                    <a:pt x="160" y="11"/>
                    <a:pt x="157" y="11"/>
                    <a:pt x="157" y="11"/>
                  </a:cubicBezTo>
                  <a:cubicBezTo>
                    <a:pt x="157" y="12"/>
                    <a:pt x="158" y="14"/>
                    <a:pt x="158" y="14"/>
                  </a:cubicBezTo>
                  <a:cubicBezTo>
                    <a:pt x="156" y="14"/>
                    <a:pt x="155" y="11"/>
                    <a:pt x="154" y="11"/>
                  </a:cubicBezTo>
                  <a:cubicBezTo>
                    <a:pt x="152" y="11"/>
                    <a:pt x="150" y="11"/>
                    <a:pt x="148" y="10"/>
                  </a:cubicBezTo>
                  <a:cubicBezTo>
                    <a:pt x="147" y="10"/>
                    <a:pt x="139" y="10"/>
                    <a:pt x="139" y="10"/>
                  </a:cubicBezTo>
                  <a:cubicBezTo>
                    <a:pt x="138" y="12"/>
                    <a:pt x="151" y="17"/>
                    <a:pt x="151" y="17"/>
                  </a:cubicBezTo>
                  <a:cubicBezTo>
                    <a:pt x="151" y="18"/>
                    <a:pt x="146" y="17"/>
                    <a:pt x="146" y="17"/>
                  </a:cubicBezTo>
                  <a:cubicBezTo>
                    <a:pt x="143" y="17"/>
                    <a:pt x="142" y="16"/>
                    <a:pt x="143" y="19"/>
                  </a:cubicBezTo>
                  <a:cubicBezTo>
                    <a:pt x="142" y="19"/>
                    <a:pt x="141" y="18"/>
                    <a:pt x="140" y="17"/>
                  </a:cubicBezTo>
                  <a:cubicBezTo>
                    <a:pt x="140" y="16"/>
                    <a:pt x="142" y="17"/>
                    <a:pt x="143" y="16"/>
                  </a:cubicBezTo>
                  <a:cubicBezTo>
                    <a:pt x="143" y="16"/>
                    <a:pt x="141" y="14"/>
                    <a:pt x="140" y="14"/>
                  </a:cubicBezTo>
                  <a:cubicBezTo>
                    <a:pt x="138" y="13"/>
                    <a:pt x="136" y="12"/>
                    <a:pt x="133" y="12"/>
                  </a:cubicBezTo>
                  <a:cubicBezTo>
                    <a:pt x="132" y="12"/>
                    <a:pt x="130" y="11"/>
                    <a:pt x="129" y="12"/>
                  </a:cubicBezTo>
                  <a:cubicBezTo>
                    <a:pt x="128" y="12"/>
                    <a:pt x="131" y="15"/>
                    <a:pt x="131" y="15"/>
                  </a:cubicBezTo>
                  <a:cubicBezTo>
                    <a:pt x="134" y="17"/>
                    <a:pt x="138" y="17"/>
                    <a:pt x="142" y="20"/>
                  </a:cubicBezTo>
                  <a:cubicBezTo>
                    <a:pt x="143" y="20"/>
                    <a:pt x="144" y="21"/>
                    <a:pt x="143" y="22"/>
                  </a:cubicBezTo>
                  <a:cubicBezTo>
                    <a:pt x="141" y="24"/>
                    <a:pt x="139" y="22"/>
                    <a:pt x="137" y="21"/>
                  </a:cubicBezTo>
                  <a:cubicBezTo>
                    <a:pt x="132" y="18"/>
                    <a:pt x="126" y="16"/>
                    <a:pt x="120" y="15"/>
                  </a:cubicBezTo>
                  <a:cubicBezTo>
                    <a:pt x="117" y="14"/>
                    <a:pt x="114" y="13"/>
                    <a:pt x="111" y="14"/>
                  </a:cubicBezTo>
                  <a:cubicBezTo>
                    <a:pt x="110" y="14"/>
                    <a:pt x="113" y="17"/>
                    <a:pt x="113" y="18"/>
                  </a:cubicBezTo>
                  <a:cubicBezTo>
                    <a:pt x="113" y="18"/>
                    <a:pt x="117" y="21"/>
                    <a:pt x="117" y="21"/>
                  </a:cubicBezTo>
                  <a:cubicBezTo>
                    <a:pt x="117" y="22"/>
                    <a:pt x="111" y="21"/>
                    <a:pt x="111" y="21"/>
                  </a:cubicBezTo>
                  <a:cubicBezTo>
                    <a:pt x="111" y="23"/>
                    <a:pt x="115" y="22"/>
                    <a:pt x="115" y="24"/>
                  </a:cubicBezTo>
                  <a:cubicBezTo>
                    <a:pt x="115" y="24"/>
                    <a:pt x="111" y="23"/>
                    <a:pt x="110" y="22"/>
                  </a:cubicBezTo>
                  <a:cubicBezTo>
                    <a:pt x="108" y="21"/>
                    <a:pt x="106" y="21"/>
                    <a:pt x="103" y="20"/>
                  </a:cubicBezTo>
                  <a:cubicBezTo>
                    <a:pt x="101" y="19"/>
                    <a:pt x="101" y="20"/>
                    <a:pt x="101" y="22"/>
                  </a:cubicBezTo>
                  <a:cubicBezTo>
                    <a:pt x="100" y="23"/>
                    <a:pt x="99" y="23"/>
                    <a:pt x="98" y="23"/>
                  </a:cubicBezTo>
                  <a:cubicBezTo>
                    <a:pt x="98" y="24"/>
                    <a:pt x="98" y="26"/>
                    <a:pt x="97" y="26"/>
                  </a:cubicBezTo>
                  <a:cubicBezTo>
                    <a:pt x="97" y="27"/>
                    <a:pt x="97" y="24"/>
                    <a:pt x="97" y="23"/>
                  </a:cubicBezTo>
                  <a:cubicBezTo>
                    <a:pt x="97" y="22"/>
                    <a:pt x="98" y="21"/>
                    <a:pt x="98" y="20"/>
                  </a:cubicBezTo>
                  <a:cubicBezTo>
                    <a:pt x="97" y="16"/>
                    <a:pt x="93" y="16"/>
                    <a:pt x="90" y="16"/>
                  </a:cubicBezTo>
                  <a:cubicBezTo>
                    <a:pt x="86" y="17"/>
                    <a:pt x="82" y="18"/>
                    <a:pt x="78" y="18"/>
                  </a:cubicBezTo>
                  <a:cubicBezTo>
                    <a:pt x="77" y="19"/>
                    <a:pt x="75" y="19"/>
                    <a:pt x="74" y="19"/>
                  </a:cubicBezTo>
                  <a:cubicBezTo>
                    <a:pt x="74" y="19"/>
                    <a:pt x="69" y="20"/>
                    <a:pt x="69" y="20"/>
                  </a:cubicBezTo>
                  <a:cubicBezTo>
                    <a:pt x="70" y="21"/>
                    <a:pt x="72" y="21"/>
                    <a:pt x="73" y="21"/>
                  </a:cubicBezTo>
                  <a:cubicBezTo>
                    <a:pt x="74" y="22"/>
                    <a:pt x="75" y="23"/>
                    <a:pt x="77" y="24"/>
                  </a:cubicBezTo>
                  <a:cubicBezTo>
                    <a:pt x="77" y="24"/>
                    <a:pt x="81" y="27"/>
                    <a:pt x="81" y="27"/>
                  </a:cubicBezTo>
                  <a:cubicBezTo>
                    <a:pt x="80" y="27"/>
                    <a:pt x="76" y="25"/>
                    <a:pt x="75" y="25"/>
                  </a:cubicBezTo>
                  <a:cubicBezTo>
                    <a:pt x="73" y="24"/>
                    <a:pt x="72" y="22"/>
                    <a:pt x="70" y="22"/>
                  </a:cubicBezTo>
                  <a:cubicBezTo>
                    <a:pt x="67" y="21"/>
                    <a:pt x="64" y="22"/>
                    <a:pt x="61" y="22"/>
                  </a:cubicBezTo>
                  <a:cubicBezTo>
                    <a:pt x="58" y="23"/>
                    <a:pt x="58" y="22"/>
                    <a:pt x="60" y="25"/>
                  </a:cubicBezTo>
                  <a:cubicBezTo>
                    <a:pt x="60" y="26"/>
                    <a:pt x="60" y="29"/>
                    <a:pt x="60" y="30"/>
                  </a:cubicBezTo>
                  <a:cubicBezTo>
                    <a:pt x="60" y="32"/>
                    <a:pt x="56" y="30"/>
                    <a:pt x="55" y="30"/>
                  </a:cubicBezTo>
                  <a:cubicBezTo>
                    <a:pt x="54" y="30"/>
                    <a:pt x="51" y="28"/>
                    <a:pt x="50" y="30"/>
                  </a:cubicBezTo>
                  <a:cubicBezTo>
                    <a:pt x="49" y="31"/>
                    <a:pt x="50" y="34"/>
                    <a:pt x="50" y="34"/>
                  </a:cubicBezTo>
                  <a:cubicBezTo>
                    <a:pt x="49" y="35"/>
                    <a:pt x="48" y="33"/>
                    <a:pt x="47" y="32"/>
                  </a:cubicBezTo>
                  <a:cubicBezTo>
                    <a:pt x="45" y="31"/>
                    <a:pt x="43" y="31"/>
                    <a:pt x="42" y="32"/>
                  </a:cubicBezTo>
                  <a:cubicBezTo>
                    <a:pt x="39" y="34"/>
                    <a:pt x="36" y="36"/>
                    <a:pt x="32" y="37"/>
                  </a:cubicBezTo>
                  <a:cubicBezTo>
                    <a:pt x="31" y="38"/>
                    <a:pt x="34" y="37"/>
                    <a:pt x="32" y="37"/>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83" name="Freeform 777">
              <a:extLst>
                <a:ext uri="{FF2B5EF4-FFF2-40B4-BE49-F238E27FC236}">
                  <a16:creationId xmlns:a16="http://schemas.microsoft.com/office/drawing/2014/main" xmlns="" id="{605C9003-0DCA-4F1F-ACEB-B057E56149CC}"/>
                </a:ext>
              </a:extLst>
            </p:cNvPr>
            <p:cNvSpPr>
              <a:spLocks/>
            </p:cNvSpPr>
            <p:nvPr/>
          </p:nvSpPr>
          <p:spPr bwMode="auto">
            <a:xfrm>
              <a:off x="9586401" y="4164891"/>
              <a:ext cx="128145" cy="95213"/>
            </a:xfrm>
            <a:custGeom>
              <a:avLst/>
              <a:gdLst>
                <a:gd name="T0" fmla="*/ 16 w 16"/>
                <a:gd name="T1" fmla="*/ 6 h 11"/>
                <a:gd name="T2" fmla="*/ 11 w 16"/>
                <a:gd name="T3" fmla="*/ 3 h 11"/>
                <a:gd name="T4" fmla="*/ 5 w 16"/>
                <a:gd name="T5" fmla="*/ 1 h 11"/>
                <a:gd name="T6" fmla="*/ 1 w 16"/>
                <a:gd name="T7" fmla="*/ 1 h 11"/>
                <a:gd name="T8" fmla="*/ 3 w 16"/>
                <a:gd name="T9" fmla="*/ 3 h 11"/>
                <a:gd name="T10" fmla="*/ 1 w 16"/>
                <a:gd name="T11" fmla="*/ 7 h 11"/>
                <a:gd name="T12" fmla="*/ 5 w 16"/>
                <a:gd name="T13" fmla="*/ 7 h 11"/>
                <a:gd name="T14" fmla="*/ 5 w 16"/>
                <a:gd name="T15" fmla="*/ 9 h 11"/>
                <a:gd name="T16" fmla="*/ 16 w 16"/>
                <a:gd name="T17" fmla="*/ 6 h 11"/>
                <a:gd name="T18" fmla="*/ 16 w 16"/>
                <a:gd name="T19" fmla="*/ 6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1">
                  <a:moveTo>
                    <a:pt x="16" y="6"/>
                  </a:moveTo>
                  <a:cubicBezTo>
                    <a:pt x="15" y="5"/>
                    <a:pt x="11" y="3"/>
                    <a:pt x="11" y="3"/>
                  </a:cubicBezTo>
                  <a:cubicBezTo>
                    <a:pt x="9" y="2"/>
                    <a:pt x="7" y="1"/>
                    <a:pt x="5" y="1"/>
                  </a:cubicBezTo>
                  <a:cubicBezTo>
                    <a:pt x="4" y="1"/>
                    <a:pt x="2" y="0"/>
                    <a:pt x="1" y="1"/>
                  </a:cubicBezTo>
                  <a:cubicBezTo>
                    <a:pt x="0" y="2"/>
                    <a:pt x="3" y="3"/>
                    <a:pt x="3" y="3"/>
                  </a:cubicBezTo>
                  <a:cubicBezTo>
                    <a:pt x="2" y="3"/>
                    <a:pt x="0" y="6"/>
                    <a:pt x="1" y="7"/>
                  </a:cubicBezTo>
                  <a:cubicBezTo>
                    <a:pt x="2" y="7"/>
                    <a:pt x="4" y="6"/>
                    <a:pt x="5" y="7"/>
                  </a:cubicBezTo>
                  <a:cubicBezTo>
                    <a:pt x="7" y="8"/>
                    <a:pt x="5" y="8"/>
                    <a:pt x="5" y="9"/>
                  </a:cubicBezTo>
                  <a:cubicBezTo>
                    <a:pt x="5" y="11"/>
                    <a:pt x="16" y="8"/>
                    <a:pt x="16" y="6"/>
                  </a:cubicBezTo>
                  <a:cubicBezTo>
                    <a:pt x="15" y="5"/>
                    <a:pt x="16" y="7"/>
                    <a:pt x="16" y="6"/>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84" name="Freeform 778">
              <a:extLst>
                <a:ext uri="{FF2B5EF4-FFF2-40B4-BE49-F238E27FC236}">
                  <a16:creationId xmlns:a16="http://schemas.microsoft.com/office/drawing/2014/main" xmlns="" id="{108889C8-A4C6-453D-8165-112DBA590DFF}"/>
                </a:ext>
              </a:extLst>
            </p:cNvPr>
            <p:cNvSpPr>
              <a:spLocks/>
            </p:cNvSpPr>
            <p:nvPr/>
          </p:nvSpPr>
          <p:spPr bwMode="auto">
            <a:xfrm>
              <a:off x="9627300" y="4098530"/>
              <a:ext cx="32718" cy="17312"/>
            </a:xfrm>
            <a:custGeom>
              <a:avLst/>
              <a:gdLst>
                <a:gd name="T0" fmla="*/ 2 w 4"/>
                <a:gd name="T1" fmla="*/ 2 h 2"/>
                <a:gd name="T2" fmla="*/ 2 w 4"/>
                <a:gd name="T3" fmla="*/ 0 h 2"/>
                <a:gd name="T4" fmla="*/ 2 w 4"/>
                <a:gd name="T5" fmla="*/ 2 h 2"/>
              </a:gdLst>
              <a:ahLst/>
              <a:cxnLst>
                <a:cxn ang="0">
                  <a:pos x="T0" y="T1"/>
                </a:cxn>
                <a:cxn ang="0">
                  <a:pos x="T2" y="T3"/>
                </a:cxn>
                <a:cxn ang="0">
                  <a:pos x="T4" y="T5"/>
                </a:cxn>
              </a:cxnLst>
              <a:rect l="0" t="0" r="r" b="b"/>
              <a:pathLst>
                <a:path w="4" h="2">
                  <a:moveTo>
                    <a:pt x="2" y="2"/>
                  </a:moveTo>
                  <a:cubicBezTo>
                    <a:pt x="0" y="2"/>
                    <a:pt x="1" y="0"/>
                    <a:pt x="2" y="0"/>
                  </a:cubicBezTo>
                  <a:cubicBezTo>
                    <a:pt x="3" y="0"/>
                    <a:pt x="4" y="2"/>
                    <a:pt x="2"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85" name="Freeform 779">
              <a:extLst>
                <a:ext uri="{FF2B5EF4-FFF2-40B4-BE49-F238E27FC236}">
                  <a16:creationId xmlns:a16="http://schemas.microsoft.com/office/drawing/2014/main" xmlns="" id="{0CB8CA8A-7674-440A-90A3-9A34179CE8AB}"/>
                </a:ext>
              </a:extLst>
            </p:cNvPr>
            <p:cNvSpPr>
              <a:spLocks/>
            </p:cNvSpPr>
            <p:nvPr/>
          </p:nvSpPr>
          <p:spPr bwMode="auto">
            <a:xfrm>
              <a:off x="9651838" y="3097362"/>
              <a:ext cx="87246" cy="51932"/>
            </a:xfrm>
            <a:custGeom>
              <a:avLst/>
              <a:gdLst>
                <a:gd name="T0" fmla="*/ 9 w 11"/>
                <a:gd name="T1" fmla="*/ 4 h 6"/>
                <a:gd name="T2" fmla="*/ 9 w 11"/>
                <a:gd name="T3" fmla="*/ 5 h 6"/>
                <a:gd name="T4" fmla="*/ 3 w 11"/>
                <a:gd name="T5" fmla="*/ 4 h 6"/>
                <a:gd name="T6" fmla="*/ 2 w 11"/>
                <a:gd name="T7" fmla="*/ 1 h 6"/>
                <a:gd name="T8" fmla="*/ 9 w 11"/>
                <a:gd name="T9" fmla="*/ 4 h 6"/>
                <a:gd name="T10" fmla="*/ 9 w 11"/>
                <a:gd name="T11" fmla="*/ 4 h 6"/>
              </a:gdLst>
              <a:ahLst/>
              <a:cxnLst>
                <a:cxn ang="0">
                  <a:pos x="T0" y="T1"/>
                </a:cxn>
                <a:cxn ang="0">
                  <a:pos x="T2" y="T3"/>
                </a:cxn>
                <a:cxn ang="0">
                  <a:pos x="T4" y="T5"/>
                </a:cxn>
                <a:cxn ang="0">
                  <a:pos x="T6" y="T7"/>
                </a:cxn>
                <a:cxn ang="0">
                  <a:pos x="T8" y="T9"/>
                </a:cxn>
                <a:cxn ang="0">
                  <a:pos x="T10" y="T11"/>
                </a:cxn>
              </a:cxnLst>
              <a:rect l="0" t="0" r="r" b="b"/>
              <a:pathLst>
                <a:path w="11" h="6">
                  <a:moveTo>
                    <a:pt x="9" y="4"/>
                  </a:moveTo>
                  <a:cubicBezTo>
                    <a:pt x="11" y="5"/>
                    <a:pt x="11" y="6"/>
                    <a:pt x="9" y="5"/>
                  </a:cubicBezTo>
                  <a:cubicBezTo>
                    <a:pt x="7" y="5"/>
                    <a:pt x="4" y="4"/>
                    <a:pt x="3" y="4"/>
                  </a:cubicBezTo>
                  <a:cubicBezTo>
                    <a:pt x="2" y="3"/>
                    <a:pt x="0" y="0"/>
                    <a:pt x="2" y="1"/>
                  </a:cubicBezTo>
                  <a:cubicBezTo>
                    <a:pt x="4" y="2"/>
                    <a:pt x="7" y="3"/>
                    <a:pt x="9" y="4"/>
                  </a:cubicBezTo>
                  <a:cubicBezTo>
                    <a:pt x="11" y="5"/>
                    <a:pt x="7" y="3"/>
                    <a:pt x="9" y="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86" name="Freeform 780">
              <a:extLst>
                <a:ext uri="{FF2B5EF4-FFF2-40B4-BE49-F238E27FC236}">
                  <a16:creationId xmlns:a16="http://schemas.microsoft.com/office/drawing/2014/main" xmlns="" id="{C3DCD811-4370-4499-BDD1-79B09954C306}"/>
                </a:ext>
              </a:extLst>
            </p:cNvPr>
            <p:cNvSpPr>
              <a:spLocks/>
            </p:cNvSpPr>
            <p:nvPr/>
          </p:nvSpPr>
          <p:spPr bwMode="auto">
            <a:xfrm>
              <a:off x="9921758" y="3022344"/>
              <a:ext cx="65435" cy="40393"/>
            </a:xfrm>
            <a:custGeom>
              <a:avLst/>
              <a:gdLst>
                <a:gd name="T0" fmla="*/ 8 w 8"/>
                <a:gd name="T1" fmla="*/ 3 h 5"/>
                <a:gd name="T2" fmla="*/ 0 w 8"/>
                <a:gd name="T3" fmla="*/ 2 h 5"/>
                <a:gd name="T4" fmla="*/ 8 w 8"/>
                <a:gd name="T5" fmla="*/ 3 h 5"/>
              </a:gdLst>
              <a:ahLst/>
              <a:cxnLst>
                <a:cxn ang="0">
                  <a:pos x="T0" y="T1"/>
                </a:cxn>
                <a:cxn ang="0">
                  <a:pos x="T2" y="T3"/>
                </a:cxn>
                <a:cxn ang="0">
                  <a:pos x="T4" y="T5"/>
                </a:cxn>
              </a:cxnLst>
              <a:rect l="0" t="0" r="r" b="b"/>
              <a:pathLst>
                <a:path w="8" h="5">
                  <a:moveTo>
                    <a:pt x="8" y="3"/>
                  </a:moveTo>
                  <a:cubicBezTo>
                    <a:pt x="8" y="5"/>
                    <a:pt x="0" y="4"/>
                    <a:pt x="0" y="2"/>
                  </a:cubicBezTo>
                  <a:cubicBezTo>
                    <a:pt x="0" y="0"/>
                    <a:pt x="8" y="1"/>
                    <a:pt x="8" y="3"/>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87" name="Freeform 782">
              <a:extLst>
                <a:ext uri="{FF2B5EF4-FFF2-40B4-BE49-F238E27FC236}">
                  <a16:creationId xmlns:a16="http://schemas.microsoft.com/office/drawing/2014/main" xmlns="" id="{B08827D0-7638-453B-9C9A-B98539E2734C}"/>
                </a:ext>
              </a:extLst>
            </p:cNvPr>
            <p:cNvSpPr>
              <a:spLocks/>
            </p:cNvSpPr>
            <p:nvPr/>
          </p:nvSpPr>
          <p:spPr bwMode="auto">
            <a:xfrm>
              <a:off x="10955094" y="3131985"/>
              <a:ext cx="46351" cy="34623"/>
            </a:xfrm>
            <a:custGeom>
              <a:avLst/>
              <a:gdLst>
                <a:gd name="T0" fmla="*/ 5 w 6"/>
                <a:gd name="T1" fmla="*/ 3 h 4"/>
                <a:gd name="T2" fmla="*/ 1 w 6"/>
                <a:gd name="T3" fmla="*/ 0 h 4"/>
                <a:gd name="T4" fmla="*/ 5 w 6"/>
                <a:gd name="T5" fmla="*/ 3 h 4"/>
              </a:gdLst>
              <a:ahLst/>
              <a:cxnLst>
                <a:cxn ang="0">
                  <a:pos x="T0" y="T1"/>
                </a:cxn>
                <a:cxn ang="0">
                  <a:pos x="T2" y="T3"/>
                </a:cxn>
                <a:cxn ang="0">
                  <a:pos x="T4" y="T5"/>
                </a:cxn>
              </a:cxnLst>
              <a:rect l="0" t="0" r="r" b="b"/>
              <a:pathLst>
                <a:path w="6" h="4">
                  <a:moveTo>
                    <a:pt x="5" y="3"/>
                  </a:moveTo>
                  <a:cubicBezTo>
                    <a:pt x="4" y="4"/>
                    <a:pt x="0" y="0"/>
                    <a:pt x="1" y="0"/>
                  </a:cubicBezTo>
                  <a:cubicBezTo>
                    <a:pt x="2" y="0"/>
                    <a:pt x="6" y="2"/>
                    <a:pt x="5" y="3"/>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88" name="Freeform 783">
              <a:extLst>
                <a:ext uri="{FF2B5EF4-FFF2-40B4-BE49-F238E27FC236}">
                  <a16:creationId xmlns:a16="http://schemas.microsoft.com/office/drawing/2014/main" xmlns="" id="{8AC68C3A-FD7E-41A5-88EE-62E7063A80ED}"/>
                </a:ext>
              </a:extLst>
            </p:cNvPr>
            <p:cNvSpPr>
              <a:spLocks/>
            </p:cNvSpPr>
            <p:nvPr/>
          </p:nvSpPr>
          <p:spPr bwMode="auto">
            <a:xfrm>
              <a:off x="11017804" y="3166606"/>
              <a:ext cx="40896" cy="8657"/>
            </a:xfrm>
            <a:custGeom>
              <a:avLst/>
              <a:gdLst>
                <a:gd name="T0" fmla="*/ 4 w 5"/>
                <a:gd name="T1" fmla="*/ 1 h 1"/>
                <a:gd name="T2" fmla="*/ 2 w 5"/>
                <a:gd name="T3" fmla="*/ 0 h 1"/>
                <a:gd name="T4" fmla="*/ 4 w 5"/>
                <a:gd name="T5" fmla="*/ 1 h 1"/>
              </a:gdLst>
              <a:ahLst/>
              <a:cxnLst>
                <a:cxn ang="0">
                  <a:pos x="T0" y="T1"/>
                </a:cxn>
                <a:cxn ang="0">
                  <a:pos x="T2" y="T3"/>
                </a:cxn>
                <a:cxn ang="0">
                  <a:pos x="T4" y="T5"/>
                </a:cxn>
              </a:cxnLst>
              <a:rect l="0" t="0" r="r" b="b"/>
              <a:pathLst>
                <a:path w="5" h="1">
                  <a:moveTo>
                    <a:pt x="4" y="1"/>
                  </a:moveTo>
                  <a:cubicBezTo>
                    <a:pt x="2" y="1"/>
                    <a:pt x="0" y="0"/>
                    <a:pt x="2" y="0"/>
                  </a:cubicBezTo>
                  <a:cubicBezTo>
                    <a:pt x="3" y="0"/>
                    <a:pt x="5" y="1"/>
                    <a:pt x="4"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89" name="Freeform 784">
              <a:extLst>
                <a:ext uri="{FF2B5EF4-FFF2-40B4-BE49-F238E27FC236}">
                  <a16:creationId xmlns:a16="http://schemas.microsoft.com/office/drawing/2014/main" xmlns="" id="{C9708F97-F8C6-4C80-AB43-89A122FEB6B4}"/>
                </a:ext>
              </a:extLst>
            </p:cNvPr>
            <p:cNvSpPr>
              <a:spLocks/>
            </p:cNvSpPr>
            <p:nvPr/>
          </p:nvSpPr>
          <p:spPr bwMode="auto">
            <a:xfrm>
              <a:off x="11017804" y="3648436"/>
              <a:ext cx="32718" cy="60589"/>
            </a:xfrm>
            <a:custGeom>
              <a:avLst/>
              <a:gdLst>
                <a:gd name="T0" fmla="*/ 2 w 4"/>
                <a:gd name="T1" fmla="*/ 0 h 7"/>
                <a:gd name="T2" fmla="*/ 4 w 4"/>
                <a:gd name="T3" fmla="*/ 7 h 7"/>
                <a:gd name="T4" fmla="*/ 2 w 4"/>
                <a:gd name="T5" fmla="*/ 0 h 7"/>
              </a:gdLst>
              <a:ahLst/>
              <a:cxnLst>
                <a:cxn ang="0">
                  <a:pos x="T0" y="T1"/>
                </a:cxn>
                <a:cxn ang="0">
                  <a:pos x="T2" y="T3"/>
                </a:cxn>
                <a:cxn ang="0">
                  <a:pos x="T4" y="T5"/>
                </a:cxn>
              </a:cxnLst>
              <a:rect l="0" t="0" r="r" b="b"/>
              <a:pathLst>
                <a:path w="4" h="7">
                  <a:moveTo>
                    <a:pt x="2" y="0"/>
                  </a:moveTo>
                  <a:cubicBezTo>
                    <a:pt x="0" y="0"/>
                    <a:pt x="3" y="7"/>
                    <a:pt x="4" y="7"/>
                  </a:cubicBezTo>
                  <a:cubicBezTo>
                    <a:pt x="4" y="7"/>
                    <a:pt x="3" y="0"/>
                    <a:pt x="2"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90" name="Freeform 785">
              <a:extLst>
                <a:ext uri="{FF2B5EF4-FFF2-40B4-BE49-F238E27FC236}">
                  <a16:creationId xmlns:a16="http://schemas.microsoft.com/office/drawing/2014/main" xmlns="" id="{C5E1022A-5F57-4923-B558-04633C4132CF}"/>
                </a:ext>
              </a:extLst>
            </p:cNvPr>
            <p:cNvSpPr>
              <a:spLocks/>
            </p:cNvSpPr>
            <p:nvPr/>
          </p:nvSpPr>
          <p:spPr bwMode="auto">
            <a:xfrm>
              <a:off x="11034162" y="3758073"/>
              <a:ext cx="54530" cy="34623"/>
            </a:xfrm>
            <a:custGeom>
              <a:avLst/>
              <a:gdLst>
                <a:gd name="T0" fmla="*/ 1 w 7"/>
                <a:gd name="T1" fmla="*/ 0 h 4"/>
                <a:gd name="T2" fmla="*/ 1 w 7"/>
                <a:gd name="T3" fmla="*/ 4 h 4"/>
                <a:gd name="T4" fmla="*/ 5 w 7"/>
                <a:gd name="T5" fmla="*/ 4 h 4"/>
                <a:gd name="T6" fmla="*/ 1 w 7"/>
                <a:gd name="T7" fmla="*/ 0 h 4"/>
                <a:gd name="T8" fmla="*/ 1 w 7"/>
                <a:gd name="T9" fmla="*/ 0 h 4"/>
              </a:gdLst>
              <a:ahLst/>
              <a:cxnLst>
                <a:cxn ang="0">
                  <a:pos x="T0" y="T1"/>
                </a:cxn>
                <a:cxn ang="0">
                  <a:pos x="T2" y="T3"/>
                </a:cxn>
                <a:cxn ang="0">
                  <a:pos x="T4" y="T5"/>
                </a:cxn>
                <a:cxn ang="0">
                  <a:pos x="T6" y="T7"/>
                </a:cxn>
                <a:cxn ang="0">
                  <a:pos x="T8" y="T9"/>
                </a:cxn>
              </a:cxnLst>
              <a:rect l="0" t="0" r="r" b="b"/>
              <a:pathLst>
                <a:path w="7" h="4">
                  <a:moveTo>
                    <a:pt x="1" y="0"/>
                  </a:moveTo>
                  <a:cubicBezTo>
                    <a:pt x="0" y="1"/>
                    <a:pt x="0" y="3"/>
                    <a:pt x="1" y="4"/>
                  </a:cubicBezTo>
                  <a:cubicBezTo>
                    <a:pt x="2" y="4"/>
                    <a:pt x="3" y="4"/>
                    <a:pt x="5" y="4"/>
                  </a:cubicBezTo>
                  <a:cubicBezTo>
                    <a:pt x="7" y="4"/>
                    <a:pt x="1" y="0"/>
                    <a:pt x="1" y="0"/>
                  </a:cubicBezTo>
                  <a:cubicBezTo>
                    <a:pt x="0" y="1"/>
                    <a:pt x="1" y="0"/>
                    <a:pt x="1"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91" name="Freeform 786">
              <a:extLst>
                <a:ext uri="{FF2B5EF4-FFF2-40B4-BE49-F238E27FC236}">
                  <a16:creationId xmlns:a16="http://schemas.microsoft.com/office/drawing/2014/main" xmlns="" id="{0AE3D5A6-9535-4083-AFDC-D655D8E2E7C8}"/>
                </a:ext>
              </a:extLst>
            </p:cNvPr>
            <p:cNvSpPr>
              <a:spLocks/>
            </p:cNvSpPr>
            <p:nvPr/>
          </p:nvSpPr>
          <p:spPr bwMode="auto">
            <a:xfrm>
              <a:off x="10810589" y="3945613"/>
              <a:ext cx="136323" cy="83670"/>
            </a:xfrm>
            <a:custGeom>
              <a:avLst/>
              <a:gdLst>
                <a:gd name="T0" fmla="*/ 0 w 17"/>
                <a:gd name="T1" fmla="*/ 4 h 10"/>
                <a:gd name="T2" fmla="*/ 10 w 17"/>
                <a:gd name="T3" fmla="*/ 2 h 10"/>
                <a:gd name="T4" fmla="*/ 8 w 17"/>
                <a:gd name="T5" fmla="*/ 4 h 10"/>
                <a:gd name="T6" fmla="*/ 12 w 17"/>
                <a:gd name="T7" fmla="*/ 7 h 10"/>
                <a:gd name="T8" fmla="*/ 9 w 17"/>
                <a:gd name="T9" fmla="*/ 7 h 10"/>
                <a:gd name="T10" fmla="*/ 11 w 17"/>
                <a:gd name="T11" fmla="*/ 10 h 10"/>
                <a:gd name="T12" fmla="*/ 8 w 17"/>
                <a:gd name="T13" fmla="*/ 9 h 10"/>
                <a:gd name="T14" fmla="*/ 0 w 17"/>
                <a:gd name="T15" fmla="*/ 4 h 10"/>
                <a:gd name="T16" fmla="*/ 0 w 17"/>
                <a:gd name="T17"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0">
                  <a:moveTo>
                    <a:pt x="0" y="4"/>
                  </a:moveTo>
                  <a:cubicBezTo>
                    <a:pt x="1" y="0"/>
                    <a:pt x="7" y="2"/>
                    <a:pt x="10" y="2"/>
                  </a:cubicBezTo>
                  <a:cubicBezTo>
                    <a:pt x="17" y="3"/>
                    <a:pt x="8" y="4"/>
                    <a:pt x="8" y="4"/>
                  </a:cubicBezTo>
                  <a:cubicBezTo>
                    <a:pt x="8" y="6"/>
                    <a:pt x="12" y="5"/>
                    <a:pt x="12" y="7"/>
                  </a:cubicBezTo>
                  <a:cubicBezTo>
                    <a:pt x="12" y="7"/>
                    <a:pt x="10" y="6"/>
                    <a:pt x="9" y="7"/>
                  </a:cubicBezTo>
                  <a:cubicBezTo>
                    <a:pt x="9" y="7"/>
                    <a:pt x="12" y="10"/>
                    <a:pt x="11" y="10"/>
                  </a:cubicBezTo>
                  <a:cubicBezTo>
                    <a:pt x="10" y="10"/>
                    <a:pt x="9" y="9"/>
                    <a:pt x="8" y="9"/>
                  </a:cubicBezTo>
                  <a:cubicBezTo>
                    <a:pt x="6" y="8"/>
                    <a:pt x="0" y="7"/>
                    <a:pt x="0" y="4"/>
                  </a:cubicBezTo>
                  <a:cubicBezTo>
                    <a:pt x="0" y="3"/>
                    <a:pt x="0" y="7"/>
                    <a:pt x="0" y="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92" name="Freeform 787">
              <a:extLst>
                <a:ext uri="{FF2B5EF4-FFF2-40B4-BE49-F238E27FC236}">
                  <a16:creationId xmlns:a16="http://schemas.microsoft.com/office/drawing/2014/main" xmlns="" id="{16D8AD6D-9B19-4B36-834A-766C12F652D2}"/>
                </a:ext>
              </a:extLst>
            </p:cNvPr>
            <p:cNvSpPr>
              <a:spLocks/>
            </p:cNvSpPr>
            <p:nvPr/>
          </p:nvSpPr>
          <p:spPr bwMode="auto">
            <a:xfrm>
              <a:off x="10786053" y="3928304"/>
              <a:ext cx="70889" cy="25969"/>
            </a:xfrm>
            <a:custGeom>
              <a:avLst/>
              <a:gdLst>
                <a:gd name="T0" fmla="*/ 8 w 9"/>
                <a:gd name="T1" fmla="*/ 1 h 3"/>
                <a:gd name="T2" fmla="*/ 5 w 9"/>
                <a:gd name="T3" fmla="*/ 0 h 3"/>
                <a:gd name="T4" fmla="*/ 0 w 9"/>
                <a:gd name="T5" fmla="*/ 0 h 3"/>
                <a:gd name="T6" fmla="*/ 8 w 9"/>
                <a:gd name="T7" fmla="*/ 1 h 3"/>
                <a:gd name="T8" fmla="*/ 8 w 9"/>
                <a:gd name="T9" fmla="*/ 1 h 3"/>
              </a:gdLst>
              <a:ahLst/>
              <a:cxnLst>
                <a:cxn ang="0">
                  <a:pos x="T0" y="T1"/>
                </a:cxn>
                <a:cxn ang="0">
                  <a:pos x="T2" y="T3"/>
                </a:cxn>
                <a:cxn ang="0">
                  <a:pos x="T4" y="T5"/>
                </a:cxn>
                <a:cxn ang="0">
                  <a:pos x="T6" y="T7"/>
                </a:cxn>
                <a:cxn ang="0">
                  <a:pos x="T8" y="T9"/>
                </a:cxn>
              </a:cxnLst>
              <a:rect l="0" t="0" r="r" b="b"/>
              <a:pathLst>
                <a:path w="9" h="3">
                  <a:moveTo>
                    <a:pt x="8" y="1"/>
                  </a:moveTo>
                  <a:cubicBezTo>
                    <a:pt x="9" y="1"/>
                    <a:pt x="5" y="0"/>
                    <a:pt x="5" y="0"/>
                  </a:cubicBezTo>
                  <a:cubicBezTo>
                    <a:pt x="3" y="0"/>
                    <a:pt x="1" y="0"/>
                    <a:pt x="0" y="0"/>
                  </a:cubicBezTo>
                  <a:cubicBezTo>
                    <a:pt x="2" y="0"/>
                    <a:pt x="6" y="3"/>
                    <a:pt x="8" y="1"/>
                  </a:cubicBezTo>
                  <a:cubicBezTo>
                    <a:pt x="9" y="1"/>
                    <a:pt x="7" y="2"/>
                    <a:pt x="8"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93" name="Freeform 788">
              <a:extLst>
                <a:ext uri="{FF2B5EF4-FFF2-40B4-BE49-F238E27FC236}">
                  <a16:creationId xmlns:a16="http://schemas.microsoft.com/office/drawing/2014/main" xmlns="" id="{01C2C055-A8FE-4430-B2B6-E0552F43C1F8}"/>
                </a:ext>
              </a:extLst>
            </p:cNvPr>
            <p:cNvSpPr>
              <a:spLocks/>
            </p:cNvSpPr>
            <p:nvPr/>
          </p:nvSpPr>
          <p:spPr bwMode="auto">
            <a:xfrm>
              <a:off x="10674268" y="4107185"/>
              <a:ext cx="103605" cy="57704"/>
            </a:xfrm>
            <a:custGeom>
              <a:avLst/>
              <a:gdLst>
                <a:gd name="T0" fmla="*/ 12 w 13"/>
                <a:gd name="T1" fmla="*/ 4 h 7"/>
                <a:gd name="T2" fmla="*/ 12 w 13"/>
                <a:gd name="T3" fmla="*/ 1 h 7"/>
                <a:gd name="T4" fmla="*/ 7 w 13"/>
                <a:gd name="T5" fmla="*/ 2 h 7"/>
                <a:gd name="T6" fmla="*/ 3 w 13"/>
                <a:gd name="T7" fmla="*/ 3 h 7"/>
                <a:gd name="T8" fmla="*/ 0 w 13"/>
                <a:gd name="T9" fmla="*/ 5 h 7"/>
                <a:gd name="T10" fmla="*/ 12 w 13"/>
                <a:gd name="T11" fmla="*/ 4 h 7"/>
                <a:gd name="T12" fmla="*/ 12 w 13"/>
                <a:gd name="T13" fmla="*/ 4 h 7"/>
              </a:gdLst>
              <a:ahLst/>
              <a:cxnLst>
                <a:cxn ang="0">
                  <a:pos x="T0" y="T1"/>
                </a:cxn>
                <a:cxn ang="0">
                  <a:pos x="T2" y="T3"/>
                </a:cxn>
                <a:cxn ang="0">
                  <a:pos x="T4" y="T5"/>
                </a:cxn>
                <a:cxn ang="0">
                  <a:pos x="T6" y="T7"/>
                </a:cxn>
                <a:cxn ang="0">
                  <a:pos x="T8" y="T9"/>
                </a:cxn>
                <a:cxn ang="0">
                  <a:pos x="T10" y="T11"/>
                </a:cxn>
                <a:cxn ang="0">
                  <a:pos x="T12" y="T13"/>
                </a:cxn>
              </a:cxnLst>
              <a:rect l="0" t="0" r="r" b="b"/>
              <a:pathLst>
                <a:path w="13" h="7">
                  <a:moveTo>
                    <a:pt x="12" y="4"/>
                  </a:moveTo>
                  <a:cubicBezTo>
                    <a:pt x="13" y="3"/>
                    <a:pt x="13" y="2"/>
                    <a:pt x="12" y="1"/>
                  </a:cubicBezTo>
                  <a:cubicBezTo>
                    <a:pt x="11" y="0"/>
                    <a:pt x="8" y="1"/>
                    <a:pt x="7" y="2"/>
                  </a:cubicBezTo>
                  <a:cubicBezTo>
                    <a:pt x="6" y="2"/>
                    <a:pt x="4" y="2"/>
                    <a:pt x="3" y="3"/>
                  </a:cubicBezTo>
                  <a:cubicBezTo>
                    <a:pt x="3" y="3"/>
                    <a:pt x="0" y="5"/>
                    <a:pt x="0" y="5"/>
                  </a:cubicBezTo>
                  <a:cubicBezTo>
                    <a:pt x="3" y="7"/>
                    <a:pt x="10" y="6"/>
                    <a:pt x="12" y="4"/>
                  </a:cubicBezTo>
                  <a:cubicBezTo>
                    <a:pt x="13" y="3"/>
                    <a:pt x="9" y="6"/>
                    <a:pt x="12" y="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94" name="Freeform 789">
              <a:extLst>
                <a:ext uri="{FF2B5EF4-FFF2-40B4-BE49-F238E27FC236}">
                  <a16:creationId xmlns:a16="http://schemas.microsoft.com/office/drawing/2014/main" xmlns="" id="{A5B96885-955C-4FD5-984E-AB2004D9348D}"/>
                </a:ext>
              </a:extLst>
            </p:cNvPr>
            <p:cNvSpPr>
              <a:spLocks/>
            </p:cNvSpPr>
            <p:nvPr/>
          </p:nvSpPr>
          <p:spPr bwMode="auto">
            <a:xfrm>
              <a:off x="9730905" y="4190857"/>
              <a:ext cx="32718" cy="51932"/>
            </a:xfrm>
            <a:custGeom>
              <a:avLst/>
              <a:gdLst>
                <a:gd name="T0" fmla="*/ 3 w 4"/>
                <a:gd name="T1" fmla="*/ 2 h 6"/>
                <a:gd name="T2" fmla="*/ 1 w 4"/>
                <a:gd name="T3" fmla="*/ 3 h 6"/>
                <a:gd name="T4" fmla="*/ 3 w 4"/>
                <a:gd name="T5" fmla="*/ 2 h 6"/>
                <a:gd name="T6" fmla="*/ 3 w 4"/>
                <a:gd name="T7" fmla="*/ 2 h 6"/>
              </a:gdLst>
              <a:ahLst/>
              <a:cxnLst>
                <a:cxn ang="0">
                  <a:pos x="T0" y="T1"/>
                </a:cxn>
                <a:cxn ang="0">
                  <a:pos x="T2" y="T3"/>
                </a:cxn>
                <a:cxn ang="0">
                  <a:pos x="T4" y="T5"/>
                </a:cxn>
                <a:cxn ang="0">
                  <a:pos x="T6" y="T7"/>
                </a:cxn>
              </a:cxnLst>
              <a:rect l="0" t="0" r="r" b="b"/>
              <a:pathLst>
                <a:path w="4" h="6">
                  <a:moveTo>
                    <a:pt x="3" y="2"/>
                  </a:moveTo>
                  <a:cubicBezTo>
                    <a:pt x="2" y="0"/>
                    <a:pt x="1" y="1"/>
                    <a:pt x="1" y="3"/>
                  </a:cubicBezTo>
                  <a:cubicBezTo>
                    <a:pt x="0" y="6"/>
                    <a:pt x="4" y="4"/>
                    <a:pt x="3" y="2"/>
                  </a:cubicBezTo>
                  <a:cubicBezTo>
                    <a:pt x="3" y="2"/>
                    <a:pt x="4" y="3"/>
                    <a:pt x="3"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95" name="Freeform 790">
              <a:extLst>
                <a:ext uri="{FF2B5EF4-FFF2-40B4-BE49-F238E27FC236}">
                  <a16:creationId xmlns:a16="http://schemas.microsoft.com/office/drawing/2014/main" xmlns="" id="{B22CF743-9D9C-4470-B120-C5D7F01FA5AA}"/>
                </a:ext>
              </a:extLst>
            </p:cNvPr>
            <p:cNvSpPr>
              <a:spLocks/>
            </p:cNvSpPr>
            <p:nvPr/>
          </p:nvSpPr>
          <p:spPr bwMode="auto">
            <a:xfrm>
              <a:off x="9660016" y="4081219"/>
              <a:ext cx="29993" cy="34623"/>
            </a:xfrm>
            <a:custGeom>
              <a:avLst/>
              <a:gdLst>
                <a:gd name="T0" fmla="*/ 4 w 4"/>
                <a:gd name="T1" fmla="*/ 2 h 4"/>
                <a:gd name="T2" fmla="*/ 1 w 4"/>
                <a:gd name="T3" fmla="*/ 1 h 4"/>
                <a:gd name="T4" fmla="*/ 4 w 4"/>
                <a:gd name="T5" fmla="*/ 2 h 4"/>
                <a:gd name="T6" fmla="*/ 4 w 4"/>
                <a:gd name="T7" fmla="*/ 2 h 4"/>
              </a:gdLst>
              <a:ahLst/>
              <a:cxnLst>
                <a:cxn ang="0">
                  <a:pos x="T0" y="T1"/>
                </a:cxn>
                <a:cxn ang="0">
                  <a:pos x="T2" y="T3"/>
                </a:cxn>
                <a:cxn ang="0">
                  <a:pos x="T4" y="T5"/>
                </a:cxn>
                <a:cxn ang="0">
                  <a:pos x="T6" y="T7"/>
                </a:cxn>
              </a:cxnLst>
              <a:rect l="0" t="0" r="r" b="b"/>
              <a:pathLst>
                <a:path w="4" h="4">
                  <a:moveTo>
                    <a:pt x="4" y="2"/>
                  </a:moveTo>
                  <a:cubicBezTo>
                    <a:pt x="3" y="2"/>
                    <a:pt x="1" y="0"/>
                    <a:pt x="1" y="1"/>
                  </a:cubicBezTo>
                  <a:cubicBezTo>
                    <a:pt x="0" y="4"/>
                    <a:pt x="4" y="2"/>
                    <a:pt x="4" y="2"/>
                  </a:cubicBezTo>
                  <a:cubicBezTo>
                    <a:pt x="3" y="2"/>
                    <a:pt x="4" y="2"/>
                    <a:pt x="4"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96" name="Freeform 791">
              <a:extLst>
                <a:ext uri="{FF2B5EF4-FFF2-40B4-BE49-F238E27FC236}">
                  <a16:creationId xmlns:a16="http://schemas.microsoft.com/office/drawing/2014/main" xmlns="" id="{A8D6A1D3-93E5-4685-8076-4B9051ED68FF}"/>
                </a:ext>
              </a:extLst>
            </p:cNvPr>
            <p:cNvSpPr>
              <a:spLocks/>
            </p:cNvSpPr>
            <p:nvPr/>
          </p:nvSpPr>
          <p:spPr bwMode="auto">
            <a:xfrm>
              <a:off x="11066879" y="3538799"/>
              <a:ext cx="16360" cy="17312"/>
            </a:xfrm>
            <a:custGeom>
              <a:avLst/>
              <a:gdLst>
                <a:gd name="T0" fmla="*/ 2 w 2"/>
                <a:gd name="T1" fmla="*/ 1 h 2"/>
                <a:gd name="T2" fmla="*/ 0 w 2"/>
                <a:gd name="T3" fmla="*/ 2 h 2"/>
                <a:gd name="T4" fmla="*/ 2 w 2"/>
                <a:gd name="T5" fmla="*/ 1 h 2"/>
              </a:gdLst>
              <a:ahLst/>
              <a:cxnLst>
                <a:cxn ang="0">
                  <a:pos x="T0" y="T1"/>
                </a:cxn>
                <a:cxn ang="0">
                  <a:pos x="T2" y="T3"/>
                </a:cxn>
                <a:cxn ang="0">
                  <a:pos x="T4" y="T5"/>
                </a:cxn>
              </a:cxnLst>
              <a:rect l="0" t="0" r="r" b="b"/>
              <a:pathLst>
                <a:path w="2" h="2">
                  <a:moveTo>
                    <a:pt x="2" y="1"/>
                  </a:moveTo>
                  <a:cubicBezTo>
                    <a:pt x="2" y="0"/>
                    <a:pt x="0" y="1"/>
                    <a:pt x="0" y="2"/>
                  </a:cubicBezTo>
                  <a:cubicBezTo>
                    <a:pt x="1" y="2"/>
                    <a:pt x="2" y="2"/>
                    <a:pt x="2"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97" name="Freeform 792">
              <a:extLst>
                <a:ext uri="{FF2B5EF4-FFF2-40B4-BE49-F238E27FC236}">
                  <a16:creationId xmlns:a16="http://schemas.microsoft.com/office/drawing/2014/main" xmlns="" id="{4DE19C0A-5F1F-47C6-A440-B7171ABAF700}"/>
                </a:ext>
              </a:extLst>
            </p:cNvPr>
            <p:cNvSpPr>
              <a:spLocks/>
            </p:cNvSpPr>
            <p:nvPr/>
          </p:nvSpPr>
          <p:spPr bwMode="auto">
            <a:xfrm>
              <a:off x="11001445" y="3446472"/>
              <a:ext cx="24539" cy="14426"/>
            </a:xfrm>
            <a:custGeom>
              <a:avLst/>
              <a:gdLst>
                <a:gd name="T0" fmla="*/ 2 w 3"/>
                <a:gd name="T1" fmla="*/ 0 h 2"/>
                <a:gd name="T2" fmla="*/ 1 w 3"/>
                <a:gd name="T3" fmla="*/ 1 h 2"/>
                <a:gd name="T4" fmla="*/ 2 w 3"/>
                <a:gd name="T5" fmla="*/ 0 h 2"/>
              </a:gdLst>
              <a:ahLst/>
              <a:cxnLst>
                <a:cxn ang="0">
                  <a:pos x="T0" y="T1"/>
                </a:cxn>
                <a:cxn ang="0">
                  <a:pos x="T2" y="T3"/>
                </a:cxn>
                <a:cxn ang="0">
                  <a:pos x="T4" y="T5"/>
                </a:cxn>
              </a:cxnLst>
              <a:rect l="0" t="0" r="r" b="b"/>
              <a:pathLst>
                <a:path w="3" h="2">
                  <a:moveTo>
                    <a:pt x="2" y="0"/>
                  </a:moveTo>
                  <a:cubicBezTo>
                    <a:pt x="1" y="0"/>
                    <a:pt x="0" y="1"/>
                    <a:pt x="1" y="1"/>
                  </a:cubicBezTo>
                  <a:cubicBezTo>
                    <a:pt x="2" y="2"/>
                    <a:pt x="3" y="1"/>
                    <a:pt x="2"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98" name="Freeform 793">
              <a:extLst>
                <a:ext uri="{FF2B5EF4-FFF2-40B4-BE49-F238E27FC236}">
                  <a16:creationId xmlns:a16="http://schemas.microsoft.com/office/drawing/2014/main" xmlns="" id="{6E552AC7-D329-4F27-99B9-9BDE961CF4A6}"/>
                </a:ext>
              </a:extLst>
            </p:cNvPr>
            <p:cNvSpPr>
              <a:spLocks/>
            </p:cNvSpPr>
            <p:nvPr/>
          </p:nvSpPr>
          <p:spPr bwMode="auto">
            <a:xfrm>
              <a:off x="11066879" y="3411849"/>
              <a:ext cx="21811" cy="25969"/>
            </a:xfrm>
            <a:custGeom>
              <a:avLst/>
              <a:gdLst>
                <a:gd name="T0" fmla="*/ 2 w 3"/>
                <a:gd name="T1" fmla="*/ 1 h 3"/>
                <a:gd name="T2" fmla="*/ 1 w 3"/>
                <a:gd name="T3" fmla="*/ 2 h 3"/>
                <a:gd name="T4" fmla="*/ 2 w 3"/>
                <a:gd name="T5" fmla="*/ 1 h 3"/>
              </a:gdLst>
              <a:ahLst/>
              <a:cxnLst>
                <a:cxn ang="0">
                  <a:pos x="T0" y="T1"/>
                </a:cxn>
                <a:cxn ang="0">
                  <a:pos x="T2" y="T3"/>
                </a:cxn>
                <a:cxn ang="0">
                  <a:pos x="T4" y="T5"/>
                </a:cxn>
              </a:cxnLst>
              <a:rect l="0" t="0" r="r" b="b"/>
              <a:pathLst>
                <a:path w="3" h="3">
                  <a:moveTo>
                    <a:pt x="2" y="1"/>
                  </a:moveTo>
                  <a:cubicBezTo>
                    <a:pt x="2" y="0"/>
                    <a:pt x="0" y="1"/>
                    <a:pt x="1" y="2"/>
                  </a:cubicBezTo>
                  <a:cubicBezTo>
                    <a:pt x="1" y="3"/>
                    <a:pt x="3" y="1"/>
                    <a:pt x="2"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99" name="Freeform 794">
              <a:extLst>
                <a:ext uri="{FF2B5EF4-FFF2-40B4-BE49-F238E27FC236}">
                  <a16:creationId xmlns:a16="http://schemas.microsoft.com/office/drawing/2014/main" xmlns="" id="{757FFBD1-DAA7-4B12-AB13-0A2B34478119}"/>
                </a:ext>
              </a:extLst>
            </p:cNvPr>
            <p:cNvSpPr>
              <a:spLocks/>
            </p:cNvSpPr>
            <p:nvPr/>
          </p:nvSpPr>
          <p:spPr bwMode="auto">
            <a:xfrm>
              <a:off x="8882970" y="3582077"/>
              <a:ext cx="40896" cy="5770"/>
            </a:xfrm>
            <a:custGeom>
              <a:avLst/>
              <a:gdLst>
                <a:gd name="T0" fmla="*/ 5 w 5"/>
                <a:gd name="T1" fmla="*/ 1 h 1"/>
                <a:gd name="T2" fmla="*/ 1 w 5"/>
                <a:gd name="T3" fmla="*/ 0 h 1"/>
                <a:gd name="T4" fmla="*/ 5 w 5"/>
                <a:gd name="T5" fmla="*/ 1 h 1"/>
              </a:gdLst>
              <a:ahLst/>
              <a:cxnLst>
                <a:cxn ang="0">
                  <a:pos x="T0" y="T1"/>
                </a:cxn>
                <a:cxn ang="0">
                  <a:pos x="T2" y="T3"/>
                </a:cxn>
                <a:cxn ang="0">
                  <a:pos x="T4" y="T5"/>
                </a:cxn>
              </a:cxnLst>
              <a:rect l="0" t="0" r="r" b="b"/>
              <a:pathLst>
                <a:path w="5" h="1">
                  <a:moveTo>
                    <a:pt x="5" y="1"/>
                  </a:moveTo>
                  <a:cubicBezTo>
                    <a:pt x="4" y="0"/>
                    <a:pt x="0" y="0"/>
                    <a:pt x="1" y="0"/>
                  </a:cubicBezTo>
                  <a:cubicBezTo>
                    <a:pt x="2" y="1"/>
                    <a:pt x="5" y="1"/>
                    <a:pt x="5"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800" name="Freeform 795">
              <a:extLst>
                <a:ext uri="{FF2B5EF4-FFF2-40B4-BE49-F238E27FC236}">
                  <a16:creationId xmlns:a16="http://schemas.microsoft.com/office/drawing/2014/main" xmlns="" id="{48B8450B-308D-440D-BF56-38355C2E1F38}"/>
                </a:ext>
              </a:extLst>
            </p:cNvPr>
            <p:cNvSpPr>
              <a:spLocks/>
            </p:cNvSpPr>
            <p:nvPr/>
          </p:nvSpPr>
          <p:spPr bwMode="auto">
            <a:xfrm>
              <a:off x="8932045" y="3582077"/>
              <a:ext cx="49075" cy="0"/>
            </a:xfrm>
            <a:custGeom>
              <a:avLst/>
              <a:gdLst>
                <a:gd name="T0" fmla="*/ 5 w 6"/>
                <a:gd name="T1" fmla="*/ 1 w 6"/>
                <a:gd name="T2" fmla="*/ 5 w 6"/>
              </a:gdLst>
              <a:ahLst/>
              <a:cxnLst>
                <a:cxn ang="0">
                  <a:pos x="T0" y="0"/>
                </a:cxn>
                <a:cxn ang="0">
                  <a:pos x="T1" y="0"/>
                </a:cxn>
                <a:cxn ang="0">
                  <a:pos x="T2" y="0"/>
                </a:cxn>
              </a:cxnLst>
              <a:rect l="0" t="0" r="r" b="b"/>
              <a:pathLst>
                <a:path w="6">
                  <a:moveTo>
                    <a:pt x="5" y="0"/>
                  </a:moveTo>
                  <a:cubicBezTo>
                    <a:pt x="4" y="0"/>
                    <a:pt x="0" y="0"/>
                    <a:pt x="1" y="0"/>
                  </a:cubicBezTo>
                  <a:cubicBezTo>
                    <a:pt x="2" y="0"/>
                    <a:pt x="6" y="0"/>
                    <a:pt x="5"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801" name="Freeform 796">
              <a:extLst>
                <a:ext uri="{FF2B5EF4-FFF2-40B4-BE49-F238E27FC236}">
                  <a16:creationId xmlns:a16="http://schemas.microsoft.com/office/drawing/2014/main" xmlns="" id="{3F0C43D8-55DA-4782-94E0-1BA55A5ED388}"/>
                </a:ext>
              </a:extLst>
            </p:cNvPr>
            <p:cNvSpPr>
              <a:spLocks/>
            </p:cNvSpPr>
            <p:nvPr/>
          </p:nvSpPr>
          <p:spPr bwMode="auto">
            <a:xfrm>
              <a:off x="9850871" y="3045431"/>
              <a:ext cx="32718" cy="17312"/>
            </a:xfrm>
            <a:custGeom>
              <a:avLst/>
              <a:gdLst>
                <a:gd name="T0" fmla="*/ 3 w 4"/>
                <a:gd name="T1" fmla="*/ 2 h 2"/>
                <a:gd name="T2" fmla="*/ 2 w 4"/>
                <a:gd name="T3" fmla="*/ 0 h 2"/>
                <a:gd name="T4" fmla="*/ 3 w 4"/>
                <a:gd name="T5" fmla="*/ 2 h 2"/>
              </a:gdLst>
              <a:ahLst/>
              <a:cxnLst>
                <a:cxn ang="0">
                  <a:pos x="T0" y="T1"/>
                </a:cxn>
                <a:cxn ang="0">
                  <a:pos x="T2" y="T3"/>
                </a:cxn>
                <a:cxn ang="0">
                  <a:pos x="T4" y="T5"/>
                </a:cxn>
              </a:cxnLst>
              <a:rect l="0" t="0" r="r" b="b"/>
              <a:pathLst>
                <a:path w="4" h="2">
                  <a:moveTo>
                    <a:pt x="3" y="2"/>
                  </a:moveTo>
                  <a:cubicBezTo>
                    <a:pt x="1" y="2"/>
                    <a:pt x="0" y="0"/>
                    <a:pt x="2" y="0"/>
                  </a:cubicBezTo>
                  <a:cubicBezTo>
                    <a:pt x="3" y="0"/>
                    <a:pt x="4" y="2"/>
                    <a:pt x="3"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802" name="Freeform 797">
              <a:extLst>
                <a:ext uri="{FF2B5EF4-FFF2-40B4-BE49-F238E27FC236}">
                  <a16:creationId xmlns:a16="http://schemas.microsoft.com/office/drawing/2014/main" xmlns="" id="{AE1A9DCE-0DDD-4B7A-8A9E-4E28E4F3EF1D}"/>
                </a:ext>
              </a:extLst>
            </p:cNvPr>
            <p:cNvSpPr>
              <a:spLocks/>
            </p:cNvSpPr>
            <p:nvPr/>
          </p:nvSpPr>
          <p:spPr bwMode="auto">
            <a:xfrm>
              <a:off x="6445490" y="5114097"/>
              <a:ext cx="73616" cy="100983"/>
            </a:xfrm>
            <a:custGeom>
              <a:avLst/>
              <a:gdLst>
                <a:gd name="T0" fmla="*/ 9 w 9"/>
                <a:gd name="T1" fmla="*/ 11 h 12"/>
                <a:gd name="T2" fmla="*/ 5 w 9"/>
                <a:gd name="T3" fmla="*/ 2 h 12"/>
                <a:gd name="T4" fmla="*/ 2 w 9"/>
                <a:gd name="T5" fmla="*/ 2 h 12"/>
                <a:gd name="T6" fmla="*/ 0 w 9"/>
                <a:gd name="T7" fmla="*/ 3 h 12"/>
                <a:gd name="T8" fmla="*/ 3 w 9"/>
                <a:gd name="T9" fmla="*/ 5 h 12"/>
                <a:gd name="T10" fmla="*/ 3 w 9"/>
                <a:gd name="T11" fmla="*/ 7 h 12"/>
                <a:gd name="T12" fmla="*/ 4 w 9"/>
                <a:gd name="T13" fmla="*/ 7 h 12"/>
                <a:gd name="T14" fmla="*/ 3 w 9"/>
                <a:gd name="T15" fmla="*/ 8 h 12"/>
                <a:gd name="T16" fmla="*/ 6 w 9"/>
                <a:gd name="T17" fmla="*/ 11 h 12"/>
                <a:gd name="T18" fmla="*/ 6 w 9"/>
                <a:gd name="T19" fmla="*/ 9 h 12"/>
                <a:gd name="T20" fmla="*/ 9 w 9"/>
                <a:gd name="T21" fmla="*/ 11 h 12"/>
                <a:gd name="T22" fmla="*/ 9 w 9"/>
                <a:gd name="T23" fmla="*/ 1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2">
                  <a:moveTo>
                    <a:pt x="9" y="11"/>
                  </a:moveTo>
                  <a:cubicBezTo>
                    <a:pt x="8" y="8"/>
                    <a:pt x="7" y="4"/>
                    <a:pt x="5" y="2"/>
                  </a:cubicBezTo>
                  <a:cubicBezTo>
                    <a:pt x="4" y="1"/>
                    <a:pt x="3" y="0"/>
                    <a:pt x="2" y="2"/>
                  </a:cubicBezTo>
                  <a:cubicBezTo>
                    <a:pt x="2" y="2"/>
                    <a:pt x="0" y="2"/>
                    <a:pt x="0" y="3"/>
                  </a:cubicBezTo>
                  <a:cubicBezTo>
                    <a:pt x="1" y="4"/>
                    <a:pt x="3" y="3"/>
                    <a:pt x="3" y="5"/>
                  </a:cubicBezTo>
                  <a:cubicBezTo>
                    <a:pt x="3" y="6"/>
                    <a:pt x="3" y="6"/>
                    <a:pt x="3" y="7"/>
                  </a:cubicBezTo>
                  <a:cubicBezTo>
                    <a:pt x="3" y="8"/>
                    <a:pt x="4" y="7"/>
                    <a:pt x="4" y="7"/>
                  </a:cubicBezTo>
                  <a:cubicBezTo>
                    <a:pt x="5" y="8"/>
                    <a:pt x="3" y="8"/>
                    <a:pt x="3" y="8"/>
                  </a:cubicBezTo>
                  <a:cubicBezTo>
                    <a:pt x="3" y="9"/>
                    <a:pt x="5" y="11"/>
                    <a:pt x="6" y="11"/>
                  </a:cubicBezTo>
                  <a:cubicBezTo>
                    <a:pt x="6" y="11"/>
                    <a:pt x="2" y="7"/>
                    <a:pt x="6" y="9"/>
                  </a:cubicBezTo>
                  <a:cubicBezTo>
                    <a:pt x="7" y="9"/>
                    <a:pt x="9" y="12"/>
                    <a:pt x="9" y="11"/>
                  </a:cubicBezTo>
                  <a:cubicBezTo>
                    <a:pt x="8" y="10"/>
                    <a:pt x="9" y="12"/>
                    <a:pt x="9" y="1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grpSp>
      <p:sp>
        <p:nvSpPr>
          <p:cNvPr id="405" name="Rectangle 404"/>
          <p:cNvSpPr/>
          <p:nvPr/>
        </p:nvSpPr>
        <p:spPr>
          <a:xfrm>
            <a:off x="-22036" y="3877554"/>
            <a:ext cx="12214038" cy="29953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Chilean Food Safety and Quality Agency, ACHIPIA</a:t>
            </a:r>
          </a:p>
        </p:txBody>
      </p:sp>
      <p:pic>
        <p:nvPicPr>
          <p:cNvPr id="401" name="Picture 4" descr="Tenure-Track Position in Medical Physics">
            <a:extLst>
              <a:ext uri="{FF2B5EF4-FFF2-40B4-BE49-F238E27FC236}">
                <a16:creationId xmlns:a16="http://schemas.microsoft.com/office/drawing/2014/main" xmlns="" id="{D71FEABF-9212-4A99-8154-91B236F7647B}"/>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45313" y1="40625" x2="45508" y2="52865"/>
                        <a14:foregroundMark x1="41211" y1="48698" x2="39453" y2="48958"/>
                        <a14:foregroundMark x1="56250" y1="45573" x2="55078" y2="47917"/>
                        <a14:foregroundMark x1="57422" y1="50781" x2="57617" y2="53385"/>
                        <a14:foregroundMark x1="59961" y1="49219" x2="58594" y2="46354"/>
                        <a14:foregroundMark x1="57227" y1="60938" x2="57422" y2="67188"/>
                        <a14:foregroundMark x1="58789" y1="71094" x2="59375" y2="69010"/>
                        <a14:foregroundMark x1="55273" y1="69792" x2="55469" y2="68229"/>
                        <a14:foregroundMark x1="45703" y1="65365" x2="45117" y2="64063"/>
                        <a14:foregroundMark x1="36523" y1="60938" x2="36523" y2="63021"/>
                      </a14:backgroundRemoval>
                    </a14:imgEffect>
                  </a14:imgLayer>
                </a14:imgProps>
              </a:ext>
              <a:ext uri="{28A0092B-C50C-407E-A947-70E740481C1C}">
                <a14:useLocalDpi xmlns:a14="http://schemas.microsoft.com/office/drawing/2010/main" val="0"/>
              </a:ext>
            </a:extLst>
          </a:blip>
          <a:srcRect l="17490" r="18790"/>
          <a:stretch/>
        </p:blipFill>
        <p:spPr bwMode="auto">
          <a:xfrm>
            <a:off x="10061201" y="4498384"/>
            <a:ext cx="1391677" cy="1847585"/>
          </a:xfrm>
          <a:prstGeom prst="rect">
            <a:avLst/>
          </a:prstGeom>
          <a:noFill/>
          <a:extLst>
            <a:ext uri="{909E8E84-426E-40DD-AFC4-6F175D3DCCD1}">
              <a14:hiddenFill xmlns:a14="http://schemas.microsoft.com/office/drawing/2010/main">
                <a:solidFill>
                  <a:srgbClr val="FFFFFF"/>
                </a:solidFill>
              </a14:hiddenFill>
            </a:ext>
          </a:extLst>
        </p:spPr>
      </p:pic>
      <p:pic>
        <p:nvPicPr>
          <p:cNvPr id="402" name="Picture 6" descr="GHI - dedicated to the science of food regulations and legislation for food  safety and security - EFFoST">
            <a:extLst>
              <a:ext uri="{FF2B5EF4-FFF2-40B4-BE49-F238E27FC236}">
                <a16:creationId xmlns:a16="http://schemas.microsoft.com/office/drawing/2014/main" xmlns="" id="{DA6115A9-E62D-48E1-9A35-EC6A4BDC11B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6646" y="5071893"/>
            <a:ext cx="3249363" cy="1536258"/>
          </a:xfrm>
          <a:prstGeom prst="rect">
            <a:avLst/>
          </a:prstGeom>
          <a:noFill/>
          <a:extLst>
            <a:ext uri="{909E8E84-426E-40DD-AFC4-6F175D3DCCD1}">
              <a14:hiddenFill xmlns:a14="http://schemas.microsoft.com/office/drawing/2010/main">
                <a:solidFill>
                  <a:srgbClr val="FFFFFF"/>
                </a:solidFill>
              </a14:hiddenFill>
            </a:ext>
          </a:extLst>
        </p:spPr>
      </p:pic>
      <p:pic>
        <p:nvPicPr>
          <p:cNvPr id="403" name="Imagen 3" descr="Imagen que contiene dibujo&#10;&#10;Descripción generada automáticamente">
            <a:extLst>
              <a:ext uri="{FF2B5EF4-FFF2-40B4-BE49-F238E27FC236}">
                <a16:creationId xmlns:a16="http://schemas.microsoft.com/office/drawing/2014/main" xmlns="" id="{D713BE49-9A2D-4B14-A5F0-3B9785A8375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48783" y="5223574"/>
            <a:ext cx="2768461" cy="965439"/>
          </a:xfrm>
          <a:prstGeom prst="rect">
            <a:avLst/>
          </a:prstGeom>
        </p:spPr>
      </p:pic>
      <p:pic>
        <p:nvPicPr>
          <p:cNvPr id="805" name="Picture 2" descr="SARS-CoV-2 - Wikipedia, la enciclopedia libre">
            <a:extLst>
              <a:ext uri="{FF2B5EF4-FFF2-40B4-BE49-F238E27FC236}">
                <a16:creationId xmlns:a16="http://schemas.microsoft.com/office/drawing/2014/main" xmlns="" id="{06E7F9BF-B110-4091-A3F4-566ACCA6AD2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40445" y="33701"/>
            <a:ext cx="794731" cy="797910"/>
          </a:xfrm>
          <a:prstGeom prst="rect">
            <a:avLst/>
          </a:prstGeom>
          <a:noFill/>
          <a:extLst>
            <a:ext uri="{909E8E84-426E-40DD-AFC4-6F175D3DCCD1}">
              <a14:hiddenFill xmlns:a14="http://schemas.microsoft.com/office/drawing/2010/main">
                <a:solidFill>
                  <a:srgbClr val="FFFFFF"/>
                </a:solidFill>
              </a14:hiddenFill>
            </a:ext>
          </a:extLst>
        </p:spPr>
      </p:pic>
      <p:pic>
        <p:nvPicPr>
          <p:cNvPr id="806" name="Picture 2" descr="SARS-CoV-2 - Wikipedia, la enciclopedia libre">
            <a:extLst>
              <a:ext uri="{FF2B5EF4-FFF2-40B4-BE49-F238E27FC236}">
                <a16:creationId xmlns:a16="http://schemas.microsoft.com/office/drawing/2014/main" xmlns="" id="{06E7F9BF-B110-4091-A3F4-566ACCA6AD2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4142" y="-28627"/>
            <a:ext cx="794731" cy="797910"/>
          </a:xfrm>
          <a:prstGeom prst="rect">
            <a:avLst/>
          </a:prstGeom>
          <a:noFill/>
          <a:extLst>
            <a:ext uri="{909E8E84-426E-40DD-AFC4-6F175D3DCCD1}">
              <a14:hiddenFill xmlns:a14="http://schemas.microsoft.com/office/drawing/2010/main">
                <a:solidFill>
                  <a:srgbClr val="FFFFFF"/>
                </a:solidFill>
              </a14:hiddenFill>
            </a:ext>
          </a:extLst>
        </p:spPr>
      </p:pic>
      <p:pic>
        <p:nvPicPr>
          <p:cNvPr id="807" name="Picture 2" descr="SARS-CoV-2 - Wikipedia, la enciclopedia libre">
            <a:extLst>
              <a:ext uri="{FF2B5EF4-FFF2-40B4-BE49-F238E27FC236}">
                <a16:creationId xmlns:a16="http://schemas.microsoft.com/office/drawing/2014/main" xmlns="" id="{06E7F9BF-B110-4091-A3F4-566ACCA6AD2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43080" y="1567193"/>
            <a:ext cx="794731" cy="797910"/>
          </a:xfrm>
          <a:prstGeom prst="rect">
            <a:avLst/>
          </a:prstGeom>
          <a:noFill/>
          <a:extLst>
            <a:ext uri="{909E8E84-426E-40DD-AFC4-6F175D3DCCD1}">
              <a14:hiddenFill xmlns:a14="http://schemas.microsoft.com/office/drawing/2010/main">
                <a:solidFill>
                  <a:srgbClr val="FFFFFF"/>
                </a:solidFill>
              </a14:hiddenFill>
            </a:ext>
          </a:extLst>
        </p:spPr>
      </p:pic>
      <p:sp>
        <p:nvSpPr>
          <p:cNvPr id="811" name="Rectangle 810"/>
          <p:cNvSpPr/>
          <p:nvPr/>
        </p:nvSpPr>
        <p:spPr>
          <a:xfrm>
            <a:off x="0" y="3768022"/>
            <a:ext cx="12252960" cy="93926"/>
          </a:xfrm>
          <a:prstGeom prst="rect">
            <a:avLst/>
          </a:prstGeom>
          <a:solidFill>
            <a:srgbClr val="0E3E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08" name="Picture 2" descr="SARS-CoV-2 - Wikipedia, la enciclopedia libre">
            <a:extLst>
              <a:ext uri="{FF2B5EF4-FFF2-40B4-BE49-F238E27FC236}">
                <a16:creationId xmlns:a16="http://schemas.microsoft.com/office/drawing/2014/main" xmlns="" id="{06E7F9BF-B110-4091-A3F4-566ACCA6AD2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464783" y="89428"/>
            <a:ext cx="794731" cy="797910"/>
          </a:xfrm>
          <a:prstGeom prst="rect">
            <a:avLst/>
          </a:prstGeom>
          <a:noFill/>
          <a:extLst>
            <a:ext uri="{909E8E84-426E-40DD-AFC4-6F175D3DCCD1}">
              <a14:hiddenFill xmlns:a14="http://schemas.microsoft.com/office/drawing/2010/main">
                <a:solidFill>
                  <a:srgbClr val="FFFFFF"/>
                </a:solidFill>
              </a14:hiddenFill>
            </a:ext>
          </a:extLst>
        </p:spPr>
      </p:pic>
      <p:pic>
        <p:nvPicPr>
          <p:cNvPr id="809" name="Picture 2" descr="SARS-CoV-2 - Wikipedia, la enciclopedia libre">
            <a:extLst>
              <a:ext uri="{FF2B5EF4-FFF2-40B4-BE49-F238E27FC236}">
                <a16:creationId xmlns:a16="http://schemas.microsoft.com/office/drawing/2014/main" xmlns="" id="{06E7F9BF-B110-4091-A3F4-566ACCA6AD2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148480" y="27100"/>
            <a:ext cx="794731" cy="797910"/>
          </a:xfrm>
          <a:prstGeom prst="rect">
            <a:avLst/>
          </a:prstGeom>
          <a:noFill/>
          <a:extLst>
            <a:ext uri="{909E8E84-426E-40DD-AFC4-6F175D3DCCD1}">
              <a14:hiddenFill xmlns:a14="http://schemas.microsoft.com/office/drawing/2010/main">
                <a:solidFill>
                  <a:srgbClr val="FFFFFF"/>
                </a:solidFill>
              </a14:hiddenFill>
            </a:ext>
          </a:extLst>
        </p:spPr>
      </p:pic>
      <p:pic>
        <p:nvPicPr>
          <p:cNvPr id="810" name="Picture 2" descr="SARS-CoV-2 - Wikipedia, la enciclopedia libre">
            <a:extLst>
              <a:ext uri="{FF2B5EF4-FFF2-40B4-BE49-F238E27FC236}">
                <a16:creationId xmlns:a16="http://schemas.microsoft.com/office/drawing/2014/main" xmlns="" id="{06E7F9BF-B110-4091-A3F4-566ACCA6AD2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134780" y="1546983"/>
            <a:ext cx="794731" cy="797910"/>
          </a:xfrm>
          <a:prstGeom prst="rect">
            <a:avLst/>
          </a:prstGeom>
          <a:noFill/>
          <a:extLst>
            <a:ext uri="{909E8E84-426E-40DD-AFC4-6F175D3DCCD1}">
              <a14:hiddenFill xmlns:a14="http://schemas.microsoft.com/office/drawing/2010/main">
                <a:solidFill>
                  <a:srgbClr val="FFFFFF"/>
                </a:solidFill>
              </a14:hiddenFill>
            </a:ext>
          </a:extLst>
        </p:spPr>
      </p:pic>
      <p:sp>
        <p:nvSpPr>
          <p:cNvPr id="399" name="11 Rectángulo"/>
          <p:cNvSpPr/>
          <p:nvPr/>
        </p:nvSpPr>
        <p:spPr>
          <a:xfrm>
            <a:off x="1700785" y="3130425"/>
            <a:ext cx="8748956" cy="1323439"/>
          </a:xfrm>
          <a:prstGeom prst="rect">
            <a:avLst/>
          </a:prstGeom>
          <a:solidFill>
            <a:srgbClr val="0E3E8A"/>
          </a:solidFill>
        </p:spPr>
        <p:txBody>
          <a:bodyPr wrap="square">
            <a:spAutoFit/>
          </a:bodyPr>
          <a:lstStyle/>
          <a:p>
            <a:pPr algn="ctr"/>
            <a:r>
              <a:rPr lang="en-US" sz="4000" dirty="0">
                <a:solidFill>
                  <a:schemeClr val="bg1"/>
                </a:solidFill>
                <a:latin typeface="Arial Black" panose="020B0A04020102020204" pitchFamily="34" charset="0"/>
              </a:rPr>
              <a:t>COVID-19:  GLOBAL OUTLOOK IN THE FOOD SECTOR</a:t>
            </a:r>
            <a:endParaRPr lang="es-CL" sz="4000" dirty="0">
              <a:solidFill>
                <a:schemeClr val="bg1"/>
              </a:solidFill>
              <a:latin typeface="Arial Black" panose="020B0A04020102020204" pitchFamily="34" charset="0"/>
            </a:endParaRPr>
          </a:p>
        </p:txBody>
      </p:sp>
      <p:sp>
        <p:nvSpPr>
          <p:cNvPr id="814" name="TextBox 813"/>
          <p:cNvSpPr txBox="1"/>
          <p:nvPr/>
        </p:nvSpPr>
        <p:spPr>
          <a:xfrm>
            <a:off x="879514" y="4617424"/>
            <a:ext cx="3239730" cy="369298"/>
          </a:xfrm>
          <a:prstGeom prst="rect">
            <a:avLst/>
          </a:prstGeom>
          <a:noFill/>
        </p:spPr>
        <p:txBody>
          <a:bodyPr wrap="square" rtlCol="0">
            <a:spAutoFit/>
          </a:bodyPr>
          <a:lstStyle/>
          <a:p>
            <a:pPr algn="ctr"/>
            <a:r>
              <a:rPr lang="en-US" b="1" dirty="0"/>
              <a:t>Presented by:</a:t>
            </a:r>
          </a:p>
        </p:txBody>
      </p:sp>
      <p:sp>
        <p:nvSpPr>
          <p:cNvPr id="815" name="TextBox 814"/>
          <p:cNvSpPr txBox="1"/>
          <p:nvPr/>
        </p:nvSpPr>
        <p:spPr>
          <a:xfrm>
            <a:off x="7562721" y="4572618"/>
            <a:ext cx="3239730" cy="369298"/>
          </a:xfrm>
          <a:prstGeom prst="rect">
            <a:avLst/>
          </a:prstGeom>
          <a:noFill/>
        </p:spPr>
        <p:txBody>
          <a:bodyPr wrap="square" rtlCol="0">
            <a:spAutoFit/>
          </a:bodyPr>
          <a:lstStyle/>
          <a:p>
            <a:pPr algn="ctr"/>
            <a:r>
              <a:rPr lang="en-US" b="1" dirty="0"/>
              <a:t>Adapted from:</a:t>
            </a:r>
          </a:p>
        </p:txBody>
      </p:sp>
      <p:sp>
        <p:nvSpPr>
          <p:cNvPr id="816" name="Rectangle 815"/>
          <p:cNvSpPr/>
          <p:nvPr/>
        </p:nvSpPr>
        <p:spPr>
          <a:xfrm>
            <a:off x="9385959" y="6220086"/>
            <a:ext cx="2740116" cy="523220"/>
          </a:xfrm>
          <a:prstGeom prst="rect">
            <a:avLst/>
          </a:prstGeom>
        </p:spPr>
        <p:txBody>
          <a:bodyPr wrap="square">
            <a:spAutoFit/>
          </a:bodyPr>
          <a:lstStyle/>
          <a:p>
            <a:pPr algn="ctr"/>
            <a:r>
              <a:rPr lang="en-US" sz="1400" b="1" i="1" dirty="0" err="1">
                <a:solidFill>
                  <a:srgbClr val="0E3E8A"/>
                </a:solidFill>
                <a:latin typeface="Adobe Devanagari" panose="02040503050201020203" pitchFamily="18" charset="0"/>
                <a:cs typeface="Adobe Devanagari" panose="02040503050201020203" pitchFamily="18" charset="0"/>
              </a:rPr>
              <a:t>Pontificia</a:t>
            </a:r>
            <a:r>
              <a:rPr lang="en-US" sz="1400" b="1" i="1" dirty="0">
                <a:solidFill>
                  <a:srgbClr val="0E3E8A"/>
                </a:solidFill>
                <a:latin typeface="Adobe Devanagari" panose="02040503050201020203" pitchFamily="18" charset="0"/>
                <a:cs typeface="Adobe Devanagari" panose="02040503050201020203" pitchFamily="18" charset="0"/>
              </a:rPr>
              <a:t> Universidad </a:t>
            </a:r>
            <a:r>
              <a:rPr lang="en-US" sz="1400" b="1" i="1" dirty="0" err="1">
                <a:solidFill>
                  <a:srgbClr val="0E3E8A"/>
                </a:solidFill>
                <a:latin typeface="Adobe Devanagari" panose="02040503050201020203" pitchFamily="18" charset="0"/>
                <a:cs typeface="Adobe Devanagari" panose="02040503050201020203" pitchFamily="18" charset="0"/>
              </a:rPr>
              <a:t>Católica</a:t>
            </a:r>
            <a:r>
              <a:rPr lang="en-US" sz="1400" b="1" i="1" dirty="0">
                <a:solidFill>
                  <a:srgbClr val="0E3E8A"/>
                </a:solidFill>
                <a:latin typeface="Adobe Devanagari" panose="02040503050201020203" pitchFamily="18" charset="0"/>
                <a:cs typeface="Adobe Devanagari" panose="02040503050201020203" pitchFamily="18" charset="0"/>
              </a:rPr>
              <a:t> de Chile </a:t>
            </a:r>
            <a:endParaRPr lang="en-US" sz="1400" dirty="0"/>
          </a:p>
        </p:txBody>
      </p:sp>
      <p:sp>
        <p:nvSpPr>
          <p:cNvPr id="818" name="Rectangle 817"/>
          <p:cNvSpPr/>
          <p:nvPr/>
        </p:nvSpPr>
        <p:spPr>
          <a:xfrm>
            <a:off x="6075263" y="6295355"/>
            <a:ext cx="2904962" cy="523220"/>
          </a:xfrm>
          <a:prstGeom prst="rect">
            <a:avLst/>
          </a:prstGeom>
        </p:spPr>
        <p:txBody>
          <a:bodyPr wrap="none">
            <a:spAutoFit/>
          </a:bodyPr>
          <a:lstStyle/>
          <a:p>
            <a:pPr algn="ctr"/>
            <a:r>
              <a:rPr lang="en-US" sz="1400" b="1" i="1" dirty="0">
                <a:solidFill>
                  <a:srgbClr val="0E3E8A"/>
                </a:solidFill>
                <a:latin typeface="Adobe Devanagari" panose="02040503050201020203" pitchFamily="18" charset="0"/>
                <a:cs typeface="Adobe Devanagari" panose="02040503050201020203" pitchFamily="18" charset="0"/>
              </a:rPr>
              <a:t>Chilean Food Safety and Quality Agency</a:t>
            </a:r>
          </a:p>
          <a:p>
            <a:pPr algn="ctr"/>
            <a:r>
              <a:rPr lang="en-US" sz="1400" b="1" i="1" dirty="0">
                <a:solidFill>
                  <a:srgbClr val="0E3E8A"/>
                </a:solidFill>
                <a:latin typeface="Adobe Devanagari" panose="02040503050201020203" pitchFamily="18" charset="0"/>
                <a:cs typeface="Adobe Devanagari" panose="02040503050201020203" pitchFamily="18" charset="0"/>
              </a:rPr>
              <a:t>Chilean Ministry of Agriculture</a:t>
            </a:r>
            <a:endParaRPr lang="en-US" sz="1400" dirty="0"/>
          </a:p>
        </p:txBody>
      </p:sp>
    </p:spTree>
    <p:extLst>
      <p:ext uri="{BB962C8B-B14F-4D97-AF65-F5344CB8AC3E}">
        <p14:creationId xmlns:p14="http://schemas.microsoft.com/office/powerpoint/2010/main" val="26356115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100000">
              <a:srgbClr val="FF0000"/>
            </a:gs>
            <a:gs pos="0">
              <a:schemeClr val="accent1">
                <a:lumMod val="60000"/>
                <a:lumOff val="40000"/>
              </a:schemeClr>
            </a:gs>
            <a:gs pos="98000">
              <a:srgbClr val="E8ECF8">
                <a:alpha val="0"/>
                <a:lumMod val="95000"/>
                <a:lumOff val="5000"/>
              </a:srgbClr>
            </a:gs>
          </a:gsLst>
          <a:lin ang="5400000" scaled="0"/>
        </a:gradFill>
        <a:effectLst/>
      </p:bgPr>
    </p:bg>
    <p:spTree>
      <p:nvGrpSpPr>
        <p:cNvPr id="1" name=""/>
        <p:cNvGrpSpPr/>
        <p:nvPr/>
      </p:nvGrpSpPr>
      <p:grpSpPr>
        <a:xfrm>
          <a:off x="0" y="0"/>
          <a:ext cx="0" cy="0"/>
          <a:chOff x="0" y="0"/>
          <a:chExt cx="0" cy="0"/>
        </a:xfrm>
      </p:grpSpPr>
      <p:grpSp>
        <p:nvGrpSpPr>
          <p:cNvPr id="14" name="Grupo 13">
            <a:extLst>
              <a:ext uri="{FF2B5EF4-FFF2-40B4-BE49-F238E27FC236}">
                <a16:creationId xmlns:a16="http://schemas.microsoft.com/office/drawing/2014/main" xmlns="" id="{D53C37F8-49DB-4613-8DE2-84814260B714}"/>
              </a:ext>
            </a:extLst>
          </p:cNvPr>
          <p:cNvGrpSpPr/>
          <p:nvPr/>
        </p:nvGrpSpPr>
        <p:grpSpPr>
          <a:xfrm>
            <a:off x="1084350" y="1961314"/>
            <a:ext cx="4402050" cy="2179365"/>
            <a:chOff x="4427984" y="1942371"/>
            <a:chExt cx="4608512" cy="3168352"/>
          </a:xfrm>
        </p:grpSpPr>
        <p:pic>
          <p:nvPicPr>
            <p:cNvPr id="15" name="Imagen 14">
              <a:extLst>
                <a:ext uri="{FF2B5EF4-FFF2-40B4-BE49-F238E27FC236}">
                  <a16:creationId xmlns:a16="http://schemas.microsoft.com/office/drawing/2014/main" xmlns="" id="{BC4E8EEE-179D-4E27-BFA7-E086CFC43368}"/>
                </a:ext>
              </a:extLst>
            </p:cNvPr>
            <p:cNvPicPr>
              <a:picLocks noChangeAspect="1"/>
            </p:cNvPicPr>
            <p:nvPr/>
          </p:nvPicPr>
          <p:blipFill rotWithShape="1">
            <a:blip r:embed="rId3"/>
            <a:srcRect l="6688" t="16456" r="65750" b="25889"/>
            <a:stretch/>
          </p:blipFill>
          <p:spPr>
            <a:xfrm>
              <a:off x="4427984" y="1942371"/>
              <a:ext cx="4608512" cy="3168352"/>
            </a:xfrm>
            <a:prstGeom prst="rect">
              <a:avLst/>
            </a:prstGeom>
            <a:ln>
              <a:solidFill>
                <a:schemeClr val="accent1"/>
              </a:solidFill>
            </a:ln>
          </p:spPr>
        </p:pic>
        <p:sp>
          <p:nvSpPr>
            <p:cNvPr id="16" name="Rectángulo 15">
              <a:extLst>
                <a:ext uri="{FF2B5EF4-FFF2-40B4-BE49-F238E27FC236}">
                  <a16:creationId xmlns:a16="http://schemas.microsoft.com/office/drawing/2014/main" xmlns="" id="{3C50D389-8112-4FAC-A5A7-0B42D9A6EB43}"/>
                </a:ext>
              </a:extLst>
            </p:cNvPr>
            <p:cNvSpPr/>
            <p:nvPr/>
          </p:nvSpPr>
          <p:spPr>
            <a:xfrm>
              <a:off x="5358086" y="2629395"/>
              <a:ext cx="2490277" cy="2481328"/>
            </a:xfrm>
            <a:prstGeom prst="rect">
              <a:avLst/>
            </a:prstGeom>
            <a:noFill/>
            <a:ln w="19050" cap="flat" cmpd="sng" algn="ctr">
              <a:solidFill>
                <a:schemeClr val="accent1"/>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s-CL" sz="1800" b="0" i="0" u="none" strike="noStrike" kern="0" cap="none" spc="0" normalizeH="0" baseline="0" noProof="0">
                <a:ln>
                  <a:noFill/>
                </a:ln>
                <a:solidFill>
                  <a:srgbClr val="FFFFFF"/>
                </a:solidFill>
                <a:effectLst/>
                <a:uLnTx/>
                <a:uFillTx/>
                <a:latin typeface="Calibri"/>
                <a:ea typeface="+mn-ea"/>
                <a:cs typeface="+mn-cs"/>
              </a:endParaRPr>
            </a:p>
          </p:txBody>
        </p:sp>
      </p:grpSp>
      <p:grpSp>
        <p:nvGrpSpPr>
          <p:cNvPr id="17" name="Grupo 16">
            <a:extLst>
              <a:ext uri="{FF2B5EF4-FFF2-40B4-BE49-F238E27FC236}">
                <a16:creationId xmlns:a16="http://schemas.microsoft.com/office/drawing/2014/main" xmlns="" id="{EEE6BBA6-621C-427C-8626-1BB172072179}"/>
              </a:ext>
            </a:extLst>
          </p:cNvPr>
          <p:cNvGrpSpPr/>
          <p:nvPr/>
        </p:nvGrpSpPr>
        <p:grpSpPr>
          <a:xfrm>
            <a:off x="6374833" y="1879415"/>
            <a:ext cx="4431705" cy="2351894"/>
            <a:chOff x="251520" y="1484784"/>
            <a:chExt cx="5040559" cy="3456384"/>
          </a:xfrm>
        </p:grpSpPr>
        <p:pic>
          <p:nvPicPr>
            <p:cNvPr id="18" name="Imagen 17">
              <a:extLst>
                <a:ext uri="{FF2B5EF4-FFF2-40B4-BE49-F238E27FC236}">
                  <a16:creationId xmlns:a16="http://schemas.microsoft.com/office/drawing/2014/main" xmlns="" id="{F741CF93-21C0-4765-8A20-8CC68DC8CABE}"/>
                </a:ext>
              </a:extLst>
            </p:cNvPr>
            <p:cNvPicPr>
              <a:picLocks noChangeAspect="1"/>
            </p:cNvPicPr>
            <p:nvPr/>
          </p:nvPicPr>
          <p:blipFill rotWithShape="1">
            <a:blip r:embed="rId4"/>
            <a:srcRect l="6688" t="16968" r="64962" b="26040"/>
            <a:stretch/>
          </p:blipFill>
          <p:spPr>
            <a:xfrm>
              <a:off x="251520" y="1484784"/>
              <a:ext cx="5040559" cy="3456384"/>
            </a:xfrm>
            <a:prstGeom prst="rect">
              <a:avLst/>
            </a:prstGeom>
            <a:ln>
              <a:solidFill>
                <a:schemeClr val="accent1"/>
              </a:solidFill>
            </a:ln>
          </p:spPr>
        </p:pic>
        <p:sp>
          <p:nvSpPr>
            <p:cNvPr id="19" name="Rectángulo 18">
              <a:extLst>
                <a:ext uri="{FF2B5EF4-FFF2-40B4-BE49-F238E27FC236}">
                  <a16:creationId xmlns:a16="http://schemas.microsoft.com/office/drawing/2014/main" xmlns="" id="{BBD7961F-480D-4717-BF40-5ABAC82E7942}"/>
                </a:ext>
              </a:extLst>
            </p:cNvPr>
            <p:cNvSpPr/>
            <p:nvPr/>
          </p:nvSpPr>
          <p:spPr>
            <a:xfrm>
              <a:off x="985203" y="4257013"/>
              <a:ext cx="2914149" cy="684155"/>
            </a:xfrm>
            <a:prstGeom prst="rect">
              <a:avLst/>
            </a:prstGeom>
            <a:noFill/>
            <a:ln w="19050" cap="flat" cmpd="sng" algn="ctr">
              <a:solidFill>
                <a:schemeClr val="accent1"/>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s-CL" sz="1800" b="0" i="0" u="none" strike="noStrike" kern="0" cap="none" spc="0" normalizeH="0" baseline="0" noProof="0">
                <a:ln>
                  <a:noFill/>
                </a:ln>
                <a:solidFill>
                  <a:srgbClr val="FFFFFF"/>
                </a:solidFill>
                <a:effectLst/>
                <a:uLnTx/>
                <a:uFillTx/>
                <a:latin typeface="Calibri"/>
                <a:ea typeface="+mn-ea"/>
                <a:cs typeface="+mn-cs"/>
              </a:endParaRPr>
            </a:p>
          </p:txBody>
        </p:sp>
      </p:grpSp>
      <p:sp>
        <p:nvSpPr>
          <p:cNvPr id="2" name="TextBox 1"/>
          <p:cNvSpPr txBox="1"/>
          <p:nvPr/>
        </p:nvSpPr>
        <p:spPr>
          <a:xfrm>
            <a:off x="994336" y="914874"/>
            <a:ext cx="9914021" cy="1046440"/>
          </a:xfrm>
          <a:prstGeom prst="rect">
            <a:avLst/>
          </a:prstGeom>
          <a:noFill/>
        </p:spPr>
        <p:txBody>
          <a:bodyPr wrap="square" rtlCol="0">
            <a:spAutoFit/>
          </a:bodyPr>
          <a:lstStyle/>
          <a:p>
            <a:pPr algn="ctr"/>
            <a:r>
              <a:rPr lang="en-US" sz="2400" b="1" i="1" dirty="0">
                <a:solidFill>
                  <a:schemeClr val="accent2">
                    <a:lumMod val="50000"/>
                  </a:schemeClr>
                </a:solidFill>
              </a:rPr>
              <a:t>There is  currently no evidence that Covid-19 can be transmitted via food or packaging – World Health Organization (WHO)</a:t>
            </a:r>
          </a:p>
          <a:p>
            <a:endParaRPr lang="en-US" sz="1400" dirty="0"/>
          </a:p>
        </p:txBody>
      </p:sp>
      <p:sp>
        <p:nvSpPr>
          <p:cNvPr id="20" name="CuadroTexto 3">
            <a:extLst>
              <a:ext uri="{FF2B5EF4-FFF2-40B4-BE49-F238E27FC236}">
                <a16:creationId xmlns:a16="http://schemas.microsoft.com/office/drawing/2014/main" xmlns="" id="{0B8EE59F-D1E1-4F50-A347-7EB1DE7AF2FF}"/>
              </a:ext>
            </a:extLst>
          </p:cNvPr>
          <p:cNvSpPr txBox="1"/>
          <p:nvPr/>
        </p:nvSpPr>
        <p:spPr>
          <a:xfrm>
            <a:off x="3956759" y="170796"/>
            <a:ext cx="437972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3600" b="1" i="0" u="none" strike="noStrike" kern="1200" cap="none" spc="600" normalizeH="0" baseline="0" noProof="0" dirty="0">
                <a:ln>
                  <a:noFill/>
                </a:ln>
                <a:solidFill>
                  <a:srgbClr val="0E3E8A"/>
                </a:solidFill>
                <a:effectLst/>
                <a:uLnTx/>
                <a:uFillTx/>
                <a:latin typeface="Verdana" panose="020B0604030504040204" pitchFamily="34" charset="0"/>
                <a:ea typeface="Verdana" panose="020B0604030504040204" pitchFamily="34" charset="0"/>
                <a:cs typeface="+mn-cs"/>
              </a:rPr>
              <a:t>Introduction</a:t>
            </a:r>
          </a:p>
        </p:txBody>
      </p:sp>
      <p:pic>
        <p:nvPicPr>
          <p:cNvPr id="5" name="Picture 4"/>
          <p:cNvPicPr>
            <a:picLocks noChangeAspect="1"/>
          </p:cNvPicPr>
          <p:nvPr/>
        </p:nvPicPr>
        <p:blipFill>
          <a:blip r:embed="rId5"/>
          <a:stretch>
            <a:fillRect/>
          </a:stretch>
        </p:blipFill>
        <p:spPr>
          <a:xfrm>
            <a:off x="1084350" y="4468616"/>
            <a:ext cx="4404177" cy="2348895"/>
          </a:xfrm>
          <a:prstGeom prst="rect">
            <a:avLst/>
          </a:prstGeom>
          <a:ln>
            <a:solidFill>
              <a:schemeClr val="accent1"/>
            </a:solidFill>
          </a:ln>
        </p:spPr>
      </p:pic>
      <p:grpSp>
        <p:nvGrpSpPr>
          <p:cNvPr id="23" name="Grupo 22">
            <a:extLst>
              <a:ext uri="{FF2B5EF4-FFF2-40B4-BE49-F238E27FC236}">
                <a16:creationId xmlns:a16="http://schemas.microsoft.com/office/drawing/2014/main" xmlns="" id="{9C9854CE-07F5-470F-844C-BE0DE70AC9DC}"/>
              </a:ext>
            </a:extLst>
          </p:cNvPr>
          <p:cNvGrpSpPr/>
          <p:nvPr/>
        </p:nvGrpSpPr>
        <p:grpSpPr>
          <a:xfrm>
            <a:off x="6374833" y="4468616"/>
            <a:ext cx="4431705" cy="2348895"/>
            <a:chOff x="1455104" y="1354342"/>
            <a:chExt cx="5853200" cy="5237258"/>
          </a:xfrm>
        </p:grpSpPr>
        <p:pic>
          <p:nvPicPr>
            <p:cNvPr id="24" name="Imagen 23">
              <a:extLst>
                <a:ext uri="{FF2B5EF4-FFF2-40B4-BE49-F238E27FC236}">
                  <a16:creationId xmlns:a16="http://schemas.microsoft.com/office/drawing/2014/main" xmlns="" id="{8F252698-9DD9-4811-B464-3C7C3BDBF858}"/>
                </a:ext>
              </a:extLst>
            </p:cNvPr>
            <p:cNvPicPr>
              <a:picLocks noChangeAspect="1"/>
            </p:cNvPicPr>
            <p:nvPr/>
          </p:nvPicPr>
          <p:blipFill rotWithShape="1">
            <a:blip r:embed="rId6"/>
            <a:srcRect l="9838" t="16456" r="68900" b="26040"/>
            <a:stretch/>
          </p:blipFill>
          <p:spPr>
            <a:xfrm>
              <a:off x="1475656" y="1354342"/>
              <a:ext cx="5832648" cy="5184576"/>
            </a:xfrm>
            <a:prstGeom prst="rect">
              <a:avLst/>
            </a:prstGeom>
            <a:ln>
              <a:solidFill>
                <a:schemeClr val="accent1"/>
              </a:solidFill>
            </a:ln>
          </p:spPr>
        </p:pic>
        <p:sp>
          <p:nvSpPr>
            <p:cNvPr id="25" name="Rectángulo 24">
              <a:extLst>
                <a:ext uri="{FF2B5EF4-FFF2-40B4-BE49-F238E27FC236}">
                  <a16:creationId xmlns:a16="http://schemas.microsoft.com/office/drawing/2014/main" xmlns="" id="{5B28AE8C-AA32-46FD-B7DD-0ECE280DAE62}"/>
                </a:ext>
              </a:extLst>
            </p:cNvPr>
            <p:cNvSpPr/>
            <p:nvPr/>
          </p:nvSpPr>
          <p:spPr>
            <a:xfrm>
              <a:off x="1455104" y="6087544"/>
              <a:ext cx="5760640" cy="504056"/>
            </a:xfrm>
            <a:prstGeom prst="rect">
              <a:avLst/>
            </a:prstGeom>
            <a:noFill/>
            <a:ln w="28575" cap="flat" cmpd="sng" algn="ctr">
              <a:solidFill>
                <a:schemeClr val="accent1"/>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s-CL" sz="1800" b="0" i="0" u="none" strike="noStrike" kern="0" cap="none" spc="0" normalizeH="0" baseline="0" noProof="0">
                <a:ln>
                  <a:noFill/>
                </a:ln>
                <a:solidFill>
                  <a:srgbClr val="FFFFFF"/>
                </a:solidFill>
                <a:effectLst/>
                <a:uLnTx/>
                <a:uFillTx/>
                <a:latin typeface="Calibri"/>
                <a:ea typeface="+mn-ea"/>
                <a:cs typeface="+mn-cs"/>
              </a:endParaRPr>
            </a:p>
          </p:txBody>
        </p:sp>
      </p:grpSp>
      <p:sp>
        <p:nvSpPr>
          <p:cNvPr id="3" name="Slide Number Placeholder 2"/>
          <p:cNvSpPr>
            <a:spLocks noGrp="1"/>
          </p:cNvSpPr>
          <p:nvPr>
            <p:ph type="sldNum" sz="quarter" idx="12"/>
          </p:nvPr>
        </p:nvSpPr>
        <p:spPr/>
        <p:txBody>
          <a:bodyPr/>
          <a:lstStyle/>
          <a:p>
            <a:fld id="{5B14D12E-2AFD-4EBD-BCA5-BBC6EAD3F6FB}" type="slidenum">
              <a:rPr lang="es-CL" smtClean="0"/>
              <a:t>10</a:t>
            </a:fld>
            <a:endParaRPr lang="es-CL" dirty="0"/>
          </a:p>
        </p:txBody>
      </p:sp>
    </p:spTree>
    <p:extLst>
      <p:ext uri="{BB962C8B-B14F-4D97-AF65-F5344CB8AC3E}">
        <p14:creationId xmlns:p14="http://schemas.microsoft.com/office/powerpoint/2010/main" val="19350823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99000">
              <a:schemeClr val="accent1">
                <a:lumMod val="40000"/>
                <a:lumOff val="60000"/>
              </a:schemeClr>
            </a:gs>
            <a:gs pos="0">
              <a:srgbClr val="E8ECF8">
                <a:alpha val="0"/>
                <a:lumMod val="95000"/>
                <a:lumOff val="5000"/>
              </a:srgbClr>
            </a:gs>
          </a:gsLst>
          <a:lin ang="5400000" scaled="0"/>
        </a:gradFill>
        <a:effectLst/>
      </p:bgPr>
    </p:bg>
    <p:spTree>
      <p:nvGrpSpPr>
        <p:cNvPr id="1" name=""/>
        <p:cNvGrpSpPr/>
        <p:nvPr/>
      </p:nvGrpSpPr>
      <p:grpSpPr>
        <a:xfrm>
          <a:off x="0" y="0"/>
          <a:ext cx="0" cy="0"/>
          <a:chOff x="0" y="0"/>
          <a:chExt cx="0" cy="0"/>
        </a:xfrm>
      </p:grpSpPr>
      <p:sp>
        <p:nvSpPr>
          <p:cNvPr id="2" name="TextBox 1"/>
          <p:cNvSpPr txBox="1"/>
          <p:nvPr/>
        </p:nvSpPr>
        <p:spPr>
          <a:xfrm>
            <a:off x="239956" y="1201147"/>
            <a:ext cx="4914973" cy="1046440"/>
          </a:xfrm>
          <a:prstGeom prst="rect">
            <a:avLst/>
          </a:prstGeom>
          <a:noFill/>
        </p:spPr>
        <p:txBody>
          <a:bodyPr wrap="square" rtlCol="0">
            <a:spAutoFit/>
          </a:bodyPr>
          <a:lstStyle/>
          <a:p>
            <a:pPr algn="ctr"/>
            <a:r>
              <a:rPr lang="en-US" sz="2400" b="1" i="1" dirty="0">
                <a:solidFill>
                  <a:schemeClr val="accent2">
                    <a:lumMod val="50000"/>
                  </a:schemeClr>
                </a:solidFill>
              </a:rPr>
              <a:t>ICMSF opinion on SARS-CoV-2 and its relationship with food safety</a:t>
            </a:r>
          </a:p>
          <a:p>
            <a:endParaRPr lang="en-US" sz="1400" dirty="0"/>
          </a:p>
        </p:txBody>
      </p:sp>
      <p:sp>
        <p:nvSpPr>
          <p:cNvPr id="20" name="CuadroTexto 3">
            <a:extLst>
              <a:ext uri="{FF2B5EF4-FFF2-40B4-BE49-F238E27FC236}">
                <a16:creationId xmlns:a16="http://schemas.microsoft.com/office/drawing/2014/main" xmlns="" id="{0B8EE59F-D1E1-4F50-A347-7EB1DE7AF2FF}"/>
              </a:ext>
            </a:extLst>
          </p:cNvPr>
          <p:cNvSpPr txBox="1"/>
          <p:nvPr/>
        </p:nvSpPr>
        <p:spPr>
          <a:xfrm>
            <a:off x="3956759" y="170796"/>
            <a:ext cx="437972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3600" b="1" i="0" u="none" strike="noStrike" kern="1200" cap="none" spc="600" normalizeH="0" baseline="0" noProof="0" dirty="0">
                <a:ln>
                  <a:noFill/>
                </a:ln>
                <a:solidFill>
                  <a:srgbClr val="0E3E8A"/>
                </a:solidFill>
                <a:effectLst/>
                <a:uLnTx/>
                <a:uFillTx/>
                <a:latin typeface="Verdana" panose="020B0604030504040204" pitchFamily="34" charset="0"/>
                <a:ea typeface="Verdana" panose="020B0604030504040204" pitchFamily="34" charset="0"/>
                <a:cs typeface="+mn-cs"/>
              </a:rPr>
              <a:t>Introduction</a:t>
            </a:r>
          </a:p>
        </p:txBody>
      </p:sp>
      <p:sp>
        <p:nvSpPr>
          <p:cNvPr id="3" name="Slide Number Placeholder 2"/>
          <p:cNvSpPr>
            <a:spLocks noGrp="1"/>
          </p:cNvSpPr>
          <p:nvPr>
            <p:ph type="sldNum" sz="quarter" idx="12"/>
          </p:nvPr>
        </p:nvSpPr>
        <p:spPr/>
        <p:txBody>
          <a:bodyPr/>
          <a:lstStyle/>
          <a:p>
            <a:fld id="{5B14D12E-2AFD-4EBD-BCA5-BBC6EAD3F6FB}" type="slidenum">
              <a:rPr lang="es-CL" smtClean="0"/>
              <a:t>11</a:t>
            </a:fld>
            <a:endParaRPr lang="es-CL" dirty="0"/>
          </a:p>
        </p:txBody>
      </p:sp>
      <p:pic>
        <p:nvPicPr>
          <p:cNvPr id="4" name="Picture 3">
            <a:extLst>
              <a:ext uri="{FF2B5EF4-FFF2-40B4-BE49-F238E27FC236}">
                <a16:creationId xmlns:a16="http://schemas.microsoft.com/office/drawing/2014/main" xmlns="" id="{4B847E21-53A9-451A-86A6-F35EF2065E21}"/>
              </a:ext>
            </a:extLst>
          </p:cNvPr>
          <p:cNvPicPr>
            <a:picLocks noChangeAspect="1"/>
          </p:cNvPicPr>
          <p:nvPr/>
        </p:nvPicPr>
        <p:blipFill rotWithShape="1">
          <a:blip r:embed="rId4"/>
          <a:srcRect l="19218" t="16626" r="69062" b="45151"/>
          <a:stretch/>
        </p:blipFill>
        <p:spPr>
          <a:xfrm>
            <a:off x="5733338" y="957768"/>
            <a:ext cx="5206291" cy="5581144"/>
          </a:xfrm>
          <a:prstGeom prst="rect">
            <a:avLst/>
          </a:prstGeom>
        </p:spPr>
      </p:pic>
      <p:sp>
        <p:nvSpPr>
          <p:cNvPr id="5" name="TextBox 4">
            <a:extLst>
              <a:ext uri="{FF2B5EF4-FFF2-40B4-BE49-F238E27FC236}">
                <a16:creationId xmlns:a16="http://schemas.microsoft.com/office/drawing/2014/main" xmlns="" id="{032A60A4-AC5C-42B4-9342-50133B94E7AE}"/>
              </a:ext>
            </a:extLst>
          </p:cNvPr>
          <p:cNvSpPr txBox="1"/>
          <p:nvPr/>
        </p:nvSpPr>
        <p:spPr>
          <a:xfrm>
            <a:off x="94297" y="2332866"/>
            <a:ext cx="5206290" cy="3323987"/>
          </a:xfrm>
          <a:prstGeom prst="rect">
            <a:avLst/>
          </a:prstGeom>
          <a:noFill/>
        </p:spPr>
        <p:txBody>
          <a:bodyPr wrap="square" rtlCol="0">
            <a:spAutoFit/>
          </a:bodyPr>
          <a:lstStyle/>
          <a:p>
            <a:pPr marL="285750" indent="-285750">
              <a:buFont typeface="Arial" panose="020B0604020202020204" pitchFamily="34" charset="0"/>
              <a:buChar char="•"/>
            </a:pPr>
            <a:r>
              <a:rPr lang="en-AU" sz="2400" dirty="0">
                <a:solidFill>
                  <a:srgbClr val="0E3E8A"/>
                </a:solidFill>
              </a:rPr>
              <a:t>SARS-CoV-2 shall not be considered a food safety hazard as these enter the body through the gastrointestinal tract</a:t>
            </a:r>
          </a:p>
          <a:p>
            <a:pPr marL="285750" indent="-285750">
              <a:buFont typeface="Arial" panose="020B0604020202020204" pitchFamily="34" charset="0"/>
              <a:buChar char="•"/>
            </a:pPr>
            <a:endParaRPr lang="en-AU" sz="2400" dirty="0">
              <a:solidFill>
                <a:srgbClr val="0E3E8A"/>
              </a:solidFill>
            </a:endParaRPr>
          </a:p>
          <a:p>
            <a:pPr marL="285750" indent="-285750">
              <a:buFont typeface="Arial" panose="020B0604020202020204" pitchFamily="34" charset="0"/>
              <a:buChar char="•"/>
            </a:pPr>
            <a:r>
              <a:rPr lang="en-AU" sz="2400" dirty="0">
                <a:solidFill>
                  <a:srgbClr val="0E3E8A"/>
                </a:solidFill>
              </a:rPr>
              <a:t>ICMSF does not advise that food</a:t>
            </a:r>
            <a:r>
              <a:rPr lang="en-AU" sz="2400" strike="dblStrike" dirty="0">
                <a:solidFill>
                  <a:srgbClr val="0E3E8A"/>
                </a:solidFill>
              </a:rPr>
              <a:t> </a:t>
            </a:r>
            <a:r>
              <a:rPr lang="en-AU" sz="2400" dirty="0">
                <a:solidFill>
                  <a:srgbClr val="0E3E8A"/>
                </a:solidFill>
              </a:rPr>
              <a:t>products or the environment to be tested for the presence of the virus</a:t>
            </a:r>
          </a:p>
          <a:p>
            <a:endParaRPr lang="en-AU" dirty="0"/>
          </a:p>
        </p:txBody>
      </p:sp>
    </p:spTree>
    <p:extLst>
      <p:ext uri="{BB962C8B-B14F-4D97-AF65-F5344CB8AC3E}">
        <p14:creationId xmlns:p14="http://schemas.microsoft.com/office/powerpoint/2010/main" val="436294666"/>
      </p:ext>
    </p:extLst>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100000">
              <a:srgbClr val="FF0000"/>
            </a:gs>
            <a:gs pos="0">
              <a:schemeClr val="accent1">
                <a:lumMod val="60000"/>
                <a:lumOff val="40000"/>
              </a:schemeClr>
            </a:gs>
            <a:gs pos="98000">
              <a:srgbClr val="E8ECF8">
                <a:alpha val="0"/>
                <a:lumMod val="95000"/>
                <a:lumOff val="5000"/>
              </a:srgbClr>
            </a:gs>
          </a:gsLst>
          <a:lin ang="5400000" scaled="0"/>
        </a:gra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B14D12E-2AFD-4EBD-BCA5-BBC6EAD3F6FB}" type="slidenum">
              <a:rPr lang="es-CL" smtClean="0">
                <a:solidFill>
                  <a:prstClr val="black">
                    <a:tint val="75000"/>
                  </a:prstClr>
                </a:solidFill>
              </a:rPr>
              <a:pPr/>
              <a:t>12</a:t>
            </a:fld>
            <a:endParaRPr lang="es-CL">
              <a:solidFill>
                <a:prstClr val="black">
                  <a:tint val="75000"/>
                </a:prstClr>
              </a:solidFill>
            </a:endParaRPr>
          </a:p>
        </p:txBody>
      </p:sp>
      <p:pic>
        <p:nvPicPr>
          <p:cNvPr id="4" name="Picture 3"/>
          <p:cNvPicPr>
            <a:picLocks noChangeAspect="1"/>
          </p:cNvPicPr>
          <p:nvPr/>
        </p:nvPicPr>
        <p:blipFill>
          <a:blip r:embed="rId3"/>
          <a:stretch>
            <a:fillRect/>
          </a:stretch>
        </p:blipFill>
        <p:spPr>
          <a:xfrm>
            <a:off x="329184" y="108732"/>
            <a:ext cx="7187184" cy="6612743"/>
          </a:xfrm>
          <a:prstGeom prst="rect">
            <a:avLst/>
          </a:prstGeom>
        </p:spPr>
      </p:pic>
      <p:sp>
        <p:nvSpPr>
          <p:cNvPr id="5" name="Rectangle 4"/>
          <p:cNvSpPr/>
          <p:nvPr/>
        </p:nvSpPr>
        <p:spPr>
          <a:xfrm>
            <a:off x="8168640" y="1804680"/>
            <a:ext cx="3627120" cy="3139321"/>
          </a:xfrm>
          <a:prstGeom prst="rect">
            <a:avLst/>
          </a:prstGeom>
        </p:spPr>
        <p:txBody>
          <a:bodyPr wrap="square">
            <a:spAutoFit/>
          </a:bodyPr>
          <a:lstStyle/>
          <a:p>
            <a:pPr algn="ctr"/>
            <a:r>
              <a:rPr lang="en-US" sz="2400" b="1" dirty="0">
                <a:solidFill>
                  <a:schemeClr val="accent1">
                    <a:lumMod val="50000"/>
                  </a:schemeClr>
                </a:solidFill>
              </a:rPr>
              <a:t>Available references on the impact of COVID-19 on the food industry; food security; supply chain and demand; food safety; and the overall food system.</a:t>
            </a:r>
          </a:p>
          <a:p>
            <a:pPr algn="ctr"/>
            <a:endParaRPr lang="en-US" dirty="0"/>
          </a:p>
          <a:p>
            <a:pPr algn="ctr"/>
            <a:endParaRPr lang="en-US" dirty="0"/>
          </a:p>
          <a:p>
            <a:pPr algn="ctr"/>
            <a:r>
              <a:rPr lang="en-US" dirty="0"/>
              <a:t>Source: </a:t>
            </a:r>
            <a:r>
              <a:rPr lang="en-US" dirty="0" err="1"/>
              <a:t>Nakat</a:t>
            </a:r>
            <a:r>
              <a:rPr lang="en-US" dirty="0"/>
              <a:t> and </a:t>
            </a:r>
            <a:r>
              <a:rPr lang="en-US" dirty="0" err="1"/>
              <a:t>Bou-Mitri</a:t>
            </a:r>
            <a:r>
              <a:rPr lang="en-US" dirty="0"/>
              <a:t> (2020)</a:t>
            </a:r>
          </a:p>
        </p:txBody>
      </p:sp>
    </p:spTree>
    <p:extLst>
      <p:ext uri="{BB962C8B-B14F-4D97-AF65-F5344CB8AC3E}">
        <p14:creationId xmlns:p14="http://schemas.microsoft.com/office/powerpoint/2010/main" val="33144723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99000">
              <a:schemeClr val="accent1">
                <a:lumMod val="40000"/>
                <a:lumOff val="60000"/>
              </a:schemeClr>
            </a:gs>
            <a:gs pos="0">
              <a:srgbClr val="E8ECF8">
                <a:alpha val="0"/>
                <a:lumMod val="95000"/>
                <a:lumOff val="5000"/>
              </a:srgbClr>
            </a:gs>
          </a:gsLst>
          <a:lin ang="5400000" scaled="0"/>
        </a:grad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xmlns="" id="{723F0526-5515-41EB-94F6-3D7C611C3DC0}"/>
              </a:ext>
            </a:extLst>
          </p:cNvPr>
          <p:cNvSpPr/>
          <p:nvPr/>
        </p:nvSpPr>
        <p:spPr>
          <a:xfrm>
            <a:off x="1051401" y="498243"/>
            <a:ext cx="10156032" cy="2123658"/>
          </a:xfrm>
          <a:prstGeom prst="rect">
            <a:avLst/>
          </a:prstGeom>
          <a:noFill/>
        </p:spPr>
        <p:txBody>
          <a:bodyPr wrap="square" lIns="91440" tIns="45720" rIns="91440" bIns="45720">
            <a:spAutoFit/>
          </a:bodyPr>
          <a:lstStyle/>
          <a:p>
            <a:pPr lvl="0" algn="ctr">
              <a:defRPr/>
            </a:pPr>
            <a:r>
              <a:rPr lang="es-ES" sz="4400" b="1" dirty="0">
                <a:ln w="0"/>
                <a:solidFill>
                  <a:schemeClr val="accent6">
                    <a:lumMod val="50000"/>
                  </a:schemeClr>
                </a:solidFill>
                <a:effectLst>
                  <a:outerShdw blurRad="38100" dist="19050" dir="2700000" algn="tl" rotWithShape="0">
                    <a:prstClr val="black">
                      <a:alpha val="40000"/>
                    </a:prstClr>
                  </a:outerShdw>
                </a:effectLst>
                <a:latin typeface="Verdana" panose="020B0604030504040204" pitchFamily="34" charset="0"/>
                <a:ea typeface="Verdana" panose="020B0604030504040204" pitchFamily="34" charset="0"/>
              </a:rPr>
              <a:t>COVID-19 : GLOBAL SITUATION &amp; STRATEGIES IN THE FOOD SUPPLY CHAIN</a:t>
            </a:r>
            <a:endParaRPr kumimoji="0" lang="es-ES" sz="4400" b="1" i="0" u="none" strike="noStrike" kern="1200" cap="none" spc="0" normalizeH="0" baseline="0" noProof="0" dirty="0">
              <a:ln w="0"/>
              <a:solidFill>
                <a:schemeClr val="accent6">
                  <a:lumMod val="50000"/>
                </a:schemeClr>
              </a:solidFill>
              <a:effectLst>
                <a:outerShdw blurRad="38100" dist="19050" dir="2700000" algn="tl" rotWithShape="0">
                  <a:prstClr val="black">
                    <a:alpha val="40000"/>
                  </a:prstClr>
                </a:outerShdw>
              </a:effectLst>
              <a:uLnTx/>
              <a:uFillTx/>
              <a:latin typeface="Verdana" panose="020B0604030504040204" pitchFamily="34" charset="0"/>
              <a:ea typeface="Verdana" panose="020B0604030504040204" pitchFamily="34" charset="0"/>
            </a:endParaRPr>
          </a:p>
        </p:txBody>
      </p:sp>
      <p:sp>
        <p:nvSpPr>
          <p:cNvPr id="3" name="Flecha: a la derecha 3">
            <a:extLst>
              <a:ext uri="{FF2B5EF4-FFF2-40B4-BE49-F238E27FC236}">
                <a16:creationId xmlns:a16="http://schemas.microsoft.com/office/drawing/2014/main" xmlns="" id="{36E4E4F5-0ABD-45EE-84BF-0F41AD3AD2C5}"/>
              </a:ext>
            </a:extLst>
          </p:cNvPr>
          <p:cNvSpPr/>
          <p:nvPr/>
        </p:nvSpPr>
        <p:spPr>
          <a:xfrm>
            <a:off x="5557227" y="3907021"/>
            <a:ext cx="1483772" cy="923330"/>
          </a:xfrm>
          <a:prstGeom prst="rightArrow">
            <a:avLst/>
          </a:pr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bg2"/>
              </a:solidFill>
            </a:endParaRPr>
          </a:p>
        </p:txBody>
      </p:sp>
      <p:pic>
        <p:nvPicPr>
          <p:cNvPr id="4" name="Imagen 5">
            <a:extLst>
              <a:ext uri="{FF2B5EF4-FFF2-40B4-BE49-F238E27FC236}">
                <a16:creationId xmlns:a16="http://schemas.microsoft.com/office/drawing/2014/main" xmlns="" id="{D8C43A34-0807-4502-BAB2-02C7CA70D198}"/>
              </a:ext>
            </a:extLst>
          </p:cNvPr>
          <p:cNvPicPr>
            <a:picLocks noChangeAspect="1"/>
          </p:cNvPicPr>
          <p:nvPr/>
        </p:nvPicPr>
        <p:blipFill rotWithShape="1">
          <a:blip r:embed="rId3"/>
          <a:srcRect l="4047" r="74047" b="46251"/>
          <a:stretch/>
        </p:blipFill>
        <p:spPr>
          <a:xfrm>
            <a:off x="2633196" y="2970779"/>
            <a:ext cx="2670629" cy="2853872"/>
          </a:xfrm>
          <a:prstGeom prst="rect">
            <a:avLst/>
          </a:prstGeom>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9959" y="3193938"/>
            <a:ext cx="2755271" cy="2630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5"/>
          <p:cNvSpPr>
            <a:spLocks noGrp="1"/>
          </p:cNvSpPr>
          <p:nvPr>
            <p:ph type="sldNum" sz="quarter" idx="12"/>
          </p:nvPr>
        </p:nvSpPr>
        <p:spPr/>
        <p:txBody>
          <a:bodyPr/>
          <a:lstStyle/>
          <a:p>
            <a:fld id="{5B14D12E-2AFD-4EBD-BCA5-BBC6EAD3F6FB}" type="slidenum">
              <a:rPr lang="es-CL" smtClean="0"/>
              <a:t>13</a:t>
            </a:fld>
            <a:endParaRPr lang="es-CL" dirty="0"/>
          </a:p>
        </p:txBody>
      </p:sp>
    </p:spTree>
    <p:extLst>
      <p:ext uri="{BB962C8B-B14F-4D97-AF65-F5344CB8AC3E}">
        <p14:creationId xmlns:p14="http://schemas.microsoft.com/office/powerpoint/2010/main" val="15205253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100000">
              <a:srgbClr val="FF0000"/>
            </a:gs>
            <a:gs pos="0">
              <a:schemeClr val="accent1">
                <a:lumMod val="60000"/>
                <a:lumOff val="40000"/>
              </a:schemeClr>
            </a:gs>
            <a:gs pos="98000">
              <a:srgbClr val="E8ECF8">
                <a:alpha val="0"/>
                <a:lumMod val="95000"/>
                <a:lumOff val="5000"/>
              </a:srgbClr>
            </a:gs>
          </a:gsLst>
          <a:lin ang="5400000" scaled="0"/>
        </a:gradFill>
        <a:effectLst/>
      </p:bgPr>
    </p:bg>
    <p:spTree>
      <p:nvGrpSpPr>
        <p:cNvPr id="1" name=""/>
        <p:cNvGrpSpPr/>
        <p:nvPr/>
      </p:nvGrpSpPr>
      <p:grpSpPr>
        <a:xfrm>
          <a:off x="0" y="0"/>
          <a:ext cx="0" cy="0"/>
          <a:chOff x="0" y="0"/>
          <a:chExt cx="0" cy="0"/>
        </a:xfrm>
      </p:grpSpPr>
      <p:pic>
        <p:nvPicPr>
          <p:cNvPr id="28" name="Picture 27"/>
          <p:cNvPicPr>
            <a:picLocks noChangeAspect="1"/>
          </p:cNvPicPr>
          <p:nvPr/>
        </p:nvPicPr>
        <p:blipFill>
          <a:blip r:embed="rId3"/>
          <a:stretch>
            <a:fillRect/>
          </a:stretch>
        </p:blipFill>
        <p:spPr>
          <a:xfrm>
            <a:off x="0" y="-87549"/>
            <a:ext cx="12192000" cy="6858001"/>
          </a:xfrm>
          <a:prstGeom prst="rect">
            <a:avLst/>
          </a:prstGeom>
        </p:spPr>
      </p:pic>
      <p:grpSp>
        <p:nvGrpSpPr>
          <p:cNvPr id="14" name="Group 13"/>
          <p:cNvGrpSpPr/>
          <p:nvPr/>
        </p:nvGrpSpPr>
        <p:grpSpPr>
          <a:xfrm>
            <a:off x="313084" y="1568289"/>
            <a:ext cx="11228974" cy="1430340"/>
            <a:chOff x="51009" y="1689775"/>
            <a:chExt cx="11966178" cy="2101203"/>
          </a:xfrm>
        </p:grpSpPr>
        <p:sp>
          <p:nvSpPr>
            <p:cNvPr id="8" name="Flecha: a la derecha 7">
              <a:extLst>
                <a:ext uri="{FF2B5EF4-FFF2-40B4-BE49-F238E27FC236}">
                  <a16:creationId xmlns:a16="http://schemas.microsoft.com/office/drawing/2014/main" xmlns="" id="{FE3F208D-2289-4E00-AB1B-7ABE5A1D52E1}"/>
                </a:ext>
              </a:extLst>
            </p:cNvPr>
            <p:cNvSpPr/>
            <p:nvPr/>
          </p:nvSpPr>
          <p:spPr>
            <a:xfrm>
              <a:off x="7354885" y="2539087"/>
              <a:ext cx="968844" cy="653192"/>
            </a:xfrm>
            <a:prstGeom prst="righ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s-CL">
                <a:solidFill>
                  <a:prstClr val="black"/>
                </a:solidFill>
              </a:endParaRPr>
            </a:p>
          </p:txBody>
        </p:sp>
        <p:pic>
          <p:nvPicPr>
            <p:cNvPr id="6" name="Imagen 5" descr="Imagen que contiene Icono&#10;&#10;Descripción generada automáticamente">
              <a:extLst>
                <a:ext uri="{FF2B5EF4-FFF2-40B4-BE49-F238E27FC236}">
                  <a16:creationId xmlns:a16="http://schemas.microsoft.com/office/drawing/2014/main" xmlns="" id="{9A9AFE05-0F97-4E63-B900-DF304A8F2CF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302"/>
            <a:stretch/>
          </p:blipFill>
          <p:spPr>
            <a:xfrm>
              <a:off x="51009" y="2123267"/>
              <a:ext cx="7054641" cy="1667711"/>
            </a:xfrm>
            <a:prstGeom prst="rect">
              <a:avLst/>
            </a:prstGeom>
          </p:spPr>
        </p:pic>
        <p:pic>
          <p:nvPicPr>
            <p:cNvPr id="7" name="Imagen 6" descr="Imagen que contiene Interfaz de usuario gráfica&#10;&#10;Descripción generada automáticamente">
              <a:extLst>
                <a:ext uri="{FF2B5EF4-FFF2-40B4-BE49-F238E27FC236}">
                  <a16:creationId xmlns:a16="http://schemas.microsoft.com/office/drawing/2014/main" xmlns="" id="{989D2285-4867-41A9-9880-34D52720032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454" r="44152" b="62353"/>
            <a:stretch/>
          </p:blipFill>
          <p:spPr>
            <a:xfrm>
              <a:off x="8323729" y="1689775"/>
              <a:ext cx="3693458" cy="2006982"/>
            </a:xfrm>
            <a:prstGeom prst="rect">
              <a:avLst/>
            </a:prstGeom>
          </p:spPr>
        </p:pic>
      </p:grpSp>
      <p:sp>
        <p:nvSpPr>
          <p:cNvPr id="13" name="CuadroTexto 3">
            <a:extLst>
              <a:ext uri="{FF2B5EF4-FFF2-40B4-BE49-F238E27FC236}">
                <a16:creationId xmlns:a16="http://schemas.microsoft.com/office/drawing/2014/main" xmlns="" id="{0B8EE59F-D1E1-4F50-A347-7EB1DE7AF2FF}"/>
              </a:ext>
            </a:extLst>
          </p:cNvPr>
          <p:cNvSpPr txBox="1"/>
          <p:nvPr/>
        </p:nvSpPr>
        <p:spPr>
          <a:xfrm>
            <a:off x="1713380" y="121097"/>
            <a:ext cx="8493031" cy="646331"/>
          </a:xfrm>
          <a:prstGeom prst="rect">
            <a:avLst/>
          </a:prstGeom>
          <a:noFill/>
        </p:spPr>
        <p:txBody>
          <a:bodyPr wrap="none" rtlCol="0">
            <a:spAutoFit/>
          </a:bodyPr>
          <a:lstStyle/>
          <a:p>
            <a:pPr lvl="0">
              <a:defRPr/>
            </a:pPr>
            <a:r>
              <a:rPr lang="es-CL" sz="3600" b="1" spc="600" dirty="0">
                <a:solidFill>
                  <a:srgbClr val="0E3E8A"/>
                </a:solidFill>
                <a:latin typeface="Verdana" panose="020B0604030504040204" pitchFamily="34" charset="0"/>
                <a:ea typeface="Verdana" panose="020B0604030504040204" pitchFamily="34" charset="0"/>
              </a:rPr>
              <a:t>THE FOOD SUPPLY CHAIN</a:t>
            </a:r>
          </a:p>
        </p:txBody>
      </p:sp>
      <p:sp>
        <p:nvSpPr>
          <p:cNvPr id="4" name="Rectangle 3"/>
          <p:cNvSpPr/>
          <p:nvPr/>
        </p:nvSpPr>
        <p:spPr>
          <a:xfrm>
            <a:off x="-211415" y="964725"/>
            <a:ext cx="12678382" cy="461665"/>
          </a:xfrm>
          <a:prstGeom prst="rect">
            <a:avLst/>
          </a:prstGeom>
        </p:spPr>
        <p:txBody>
          <a:bodyPr wrap="square">
            <a:spAutoFit/>
          </a:bodyPr>
          <a:lstStyle/>
          <a:p>
            <a:pPr algn="ctr"/>
            <a:r>
              <a:rPr lang="en-US" sz="2400" b="1" i="1" dirty="0">
                <a:solidFill>
                  <a:schemeClr val="accent2">
                    <a:lumMod val="50000"/>
                  </a:schemeClr>
                </a:solidFill>
              </a:rPr>
              <a:t>The pandemic has  impacted all segments in the supply chain from the field to the consumer.</a:t>
            </a:r>
          </a:p>
        </p:txBody>
      </p:sp>
      <p:sp>
        <p:nvSpPr>
          <p:cNvPr id="5" name="TextBox 4"/>
          <p:cNvSpPr txBox="1"/>
          <p:nvPr/>
        </p:nvSpPr>
        <p:spPr>
          <a:xfrm>
            <a:off x="1295944" y="4299626"/>
            <a:ext cx="194553" cy="307777"/>
          </a:xfrm>
          <a:prstGeom prst="rect">
            <a:avLst/>
          </a:prstGeom>
          <a:noFill/>
        </p:spPr>
        <p:txBody>
          <a:bodyPr wrap="square" rtlCol="0">
            <a:spAutoFit/>
          </a:bodyPr>
          <a:lstStyle/>
          <a:p>
            <a:endParaRPr lang="en-US" sz="1400" dirty="0"/>
          </a:p>
        </p:txBody>
      </p:sp>
      <p:sp>
        <p:nvSpPr>
          <p:cNvPr id="15" name="TextBox 14"/>
          <p:cNvSpPr txBox="1"/>
          <p:nvPr/>
        </p:nvSpPr>
        <p:spPr>
          <a:xfrm>
            <a:off x="396792" y="3271306"/>
            <a:ext cx="3463050" cy="338554"/>
          </a:xfrm>
          <a:prstGeom prst="rect">
            <a:avLst/>
          </a:prstGeom>
          <a:solidFill>
            <a:srgbClr val="0E3E8A"/>
          </a:solidFill>
        </p:spPr>
        <p:txBody>
          <a:bodyPr wrap="square" rtlCol="0">
            <a:spAutoFit/>
          </a:bodyPr>
          <a:lstStyle/>
          <a:p>
            <a:pPr algn="ctr"/>
            <a:r>
              <a:rPr lang="en-US" sz="1600" dirty="0" err="1">
                <a:solidFill>
                  <a:schemeClr val="bg1"/>
                </a:solidFill>
              </a:rPr>
              <a:t>Labour</a:t>
            </a:r>
            <a:r>
              <a:rPr lang="en-US" sz="1600" dirty="0">
                <a:solidFill>
                  <a:schemeClr val="bg1"/>
                </a:solidFill>
              </a:rPr>
              <a:t> shortage</a:t>
            </a:r>
          </a:p>
        </p:txBody>
      </p:sp>
      <p:sp>
        <p:nvSpPr>
          <p:cNvPr id="16" name="TextBox 15"/>
          <p:cNvSpPr txBox="1"/>
          <p:nvPr/>
        </p:nvSpPr>
        <p:spPr>
          <a:xfrm>
            <a:off x="8022125" y="3136990"/>
            <a:ext cx="3078730" cy="584775"/>
          </a:xfrm>
          <a:prstGeom prst="rect">
            <a:avLst/>
          </a:prstGeom>
          <a:solidFill>
            <a:srgbClr val="0E3E8A"/>
          </a:solidFill>
        </p:spPr>
        <p:txBody>
          <a:bodyPr wrap="square" rtlCol="0">
            <a:spAutoFit/>
          </a:bodyPr>
          <a:lstStyle/>
          <a:p>
            <a:pPr algn="ctr"/>
            <a:r>
              <a:rPr lang="en-US" sz="1600" dirty="0">
                <a:solidFill>
                  <a:schemeClr val="bg1"/>
                </a:solidFill>
              </a:rPr>
              <a:t>Panic-buying and stockpiling behavior</a:t>
            </a:r>
          </a:p>
        </p:txBody>
      </p:sp>
      <p:sp>
        <p:nvSpPr>
          <p:cNvPr id="18" name="TextBox 17"/>
          <p:cNvSpPr txBox="1"/>
          <p:nvPr/>
        </p:nvSpPr>
        <p:spPr>
          <a:xfrm>
            <a:off x="396792" y="3901801"/>
            <a:ext cx="3463050" cy="338554"/>
          </a:xfrm>
          <a:prstGeom prst="rect">
            <a:avLst/>
          </a:prstGeom>
          <a:solidFill>
            <a:srgbClr val="0E3E8A"/>
          </a:solidFill>
        </p:spPr>
        <p:txBody>
          <a:bodyPr wrap="square" rtlCol="0">
            <a:spAutoFit/>
          </a:bodyPr>
          <a:lstStyle/>
          <a:p>
            <a:pPr algn="ctr"/>
            <a:r>
              <a:rPr lang="en-US" sz="1600" dirty="0">
                <a:solidFill>
                  <a:schemeClr val="bg1"/>
                </a:solidFill>
              </a:rPr>
              <a:t>Disruption of transportation network</a:t>
            </a:r>
          </a:p>
        </p:txBody>
      </p:sp>
      <p:sp>
        <p:nvSpPr>
          <p:cNvPr id="19" name="TextBox 18"/>
          <p:cNvSpPr txBox="1"/>
          <p:nvPr/>
        </p:nvSpPr>
        <p:spPr>
          <a:xfrm>
            <a:off x="8029139" y="3775183"/>
            <a:ext cx="3078730" cy="830997"/>
          </a:xfrm>
          <a:prstGeom prst="rect">
            <a:avLst/>
          </a:prstGeom>
          <a:solidFill>
            <a:srgbClr val="0E3E8A"/>
          </a:solidFill>
        </p:spPr>
        <p:txBody>
          <a:bodyPr wrap="square" rtlCol="0">
            <a:spAutoFit/>
          </a:bodyPr>
          <a:lstStyle/>
          <a:p>
            <a:pPr algn="ctr"/>
            <a:r>
              <a:rPr lang="en-US" sz="1600" dirty="0">
                <a:solidFill>
                  <a:schemeClr val="bg1"/>
                </a:solidFill>
              </a:rPr>
              <a:t>Growth</a:t>
            </a:r>
          </a:p>
          <a:p>
            <a:pPr algn="ctr"/>
            <a:r>
              <a:rPr lang="en-US" sz="1600" dirty="0">
                <a:solidFill>
                  <a:schemeClr val="bg1"/>
                </a:solidFill>
              </a:rPr>
              <a:t>of online grocery &amp; meal delivery sector</a:t>
            </a:r>
          </a:p>
        </p:txBody>
      </p:sp>
      <p:sp>
        <p:nvSpPr>
          <p:cNvPr id="20" name="TextBox 19"/>
          <p:cNvSpPr txBox="1"/>
          <p:nvPr/>
        </p:nvSpPr>
        <p:spPr>
          <a:xfrm>
            <a:off x="4557485" y="3290878"/>
            <a:ext cx="2743200" cy="584775"/>
          </a:xfrm>
          <a:prstGeom prst="rect">
            <a:avLst/>
          </a:prstGeom>
          <a:solidFill>
            <a:srgbClr val="0E3E8A"/>
          </a:solidFill>
        </p:spPr>
        <p:txBody>
          <a:bodyPr wrap="square" rtlCol="0">
            <a:spAutoFit/>
          </a:bodyPr>
          <a:lstStyle/>
          <a:p>
            <a:pPr algn="ctr"/>
            <a:r>
              <a:rPr lang="en-US" sz="1600" dirty="0">
                <a:solidFill>
                  <a:schemeClr val="bg1"/>
                </a:solidFill>
              </a:rPr>
              <a:t>Closure of food production facilities and foodservice</a:t>
            </a:r>
          </a:p>
        </p:txBody>
      </p:sp>
      <p:sp>
        <p:nvSpPr>
          <p:cNvPr id="21" name="TextBox 20"/>
          <p:cNvSpPr txBox="1"/>
          <p:nvPr/>
        </p:nvSpPr>
        <p:spPr>
          <a:xfrm>
            <a:off x="8042147" y="4701343"/>
            <a:ext cx="3078730" cy="338554"/>
          </a:xfrm>
          <a:prstGeom prst="rect">
            <a:avLst/>
          </a:prstGeom>
          <a:solidFill>
            <a:srgbClr val="0E3E8A"/>
          </a:solidFill>
        </p:spPr>
        <p:txBody>
          <a:bodyPr wrap="square" rtlCol="0">
            <a:spAutoFit/>
          </a:bodyPr>
          <a:lstStyle/>
          <a:p>
            <a:pPr algn="ctr"/>
            <a:r>
              <a:rPr lang="en-US" sz="1600" dirty="0">
                <a:solidFill>
                  <a:schemeClr val="bg1"/>
                </a:solidFill>
              </a:rPr>
              <a:t>Food consumed at home</a:t>
            </a:r>
          </a:p>
        </p:txBody>
      </p:sp>
      <p:sp>
        <p:nvSpPr>
          <p:cNvPr id="17" name="Rectangle 16"/>
          <p:cNvSpPr/>
          <p:nvPr/>
        </p:nvSpPr>
        <p:spPr>
          <a:xfrm>
            <a:off x="8009684" y="5868149"/>
            <a:ext cx="207326" cy="307777"/>
          </a:xfrm>
          <a:prstGeom prst="rect">
            <a:avLst/>
          </a:prstGeom>
        </p:spPr>
        <p:txBody>
          <a:bodyPr wrap="square">
            <a:spAutoFit/>
          </a:bodyPr>
          <a:lstStyle/>
          <a:p>
            <a:endParaRPr lang="en-US" sz="1400" dirty="0"/>
          </a:p>
        </p:txBody>
      </p:sp>
      <p:sp>
        <p:nvSpPr>
          <p:cNvPr id="23" name="TextBox 22"/>
          <p:cNvSpPr txBox="1"/>
          <p:nvPr/>
        </p:nvSpPr>
        <p:spPr>
          <a:xfrm>
            <a:off x="8042147" y="5183145"/>
            <a:ext cx="3078730" cy="830997"/>
          </a:xfrm>
          <a:prstGeom prst="rect">
            <a:avLst/>
          </a:prstGeom>
          <a:solidFill>
            <a:srgbClr val="0E3E8A"/>
          </a:solidFill>
        </p:spPr>
        <p:txBody>
          <a:bodyPr wrap="square" rtlCol="0">
            <a:spAutoFit/>
          </a:bodyPr>
          <a:lstStyle/>
          <a:p>
            <a:pPr algn="ctr"/>
            <a:r>
              <a:rPr lang="en-US" sz="1600" dirty="0">
                <a:solidFill>
                  <a:schemeClr val="bg1"/>
                </a:solidFill>
              </a:rPr>
              <a:t>Limited access to food &amp; malnutrition  (lower income groups, foreigner and  refugees</a:t>
            </a:r>
          </a:p>
        </p:txBody>
      </p:sp>
      <p:sp>
        <p:nvSpPr>
          <p:cNvPr id="24" name="TextBox 23"/>
          <p:cNvSpPr txBox="1"/>
          <p:nvPr/>
        </p:nvSpPr>
        <p:spPr>
          <a:xfrm>
            <a:off x="8042147" y="6121434"/>
            <a:ext cx="3078730" cy="584775"/>
          </a:xfrm>
          <a:prstGeom prst="rect">
            <a:avLst/>
          </a:prstGeom>
          <a:solidFill>
            <a:srgbClr val="0E3E8A"/>
          </a:solidFill>
        </p:spPr>
        <p:txBody>
          <a:bodyPr wrap="square" rtlCol="0">
            <a:spAutoFit/>
          </a:bodyPr>
          <a:lstStyle/>
          <a:p>
            <a:pPr algn="ctr"/>
            <a:r>
              <a:rPr lang="en-US" sz="1600" dirty="0">
                <a:solidFill>
                  <a:schemeClr val="bg1"/>
                </a:solidFill>
              </a:rPr>
              <a:t>Increased demand for functional food, canned and frozen food</a:t>
            </a:r>
          </a:p>
        </p:txBody>
      </p:sp>
      <p:sp>
        <p:nvSpPr>
          <p:cNvPr id="25" name="TextBox 24"/>
          <p:cNvSpPr txBox="1"/>
          <p:nvPr/>
        </p:nvSpPr>
        <p:spPr>
          <a:xfrm>
            <a:off x="383784" y="4553524"/>
            <a:ext cx="3463050" cy="584775"/>
          </a:xfrm>
          <a:prstGeom prst="rect">
            <a:avLst/>
          </a:prstGeom>
          <a:solidFill>
            <a:srgbClr val="0E3E8A"/>
          </a:solidFill>
        </p:spPr>
        <p:txBody>
          <a:bodyPr wrap="square" rtlCol="0">
            <a:spAutoFit/>
          </a:bodyPr>
          <a:lstStyle/>
          <a:p>
            <a:pPr algn="ctr"/>
            <a:r>
              <a:rPr lang="en-US" sz="1600" dirty="0">
                <a:solidFill>
                  <a:schemeClr val="bg1"/>
                </a:solidFill>
              </a:rPr>
              <a:t>Interrupted and delayed supply chain to the market</a:t>
            </a:r>
          </a:p>
        </p:txBody>
      </p:sp>
      <p:sp>
        <p:nvSpPr>
          <p:cNvPr id="26" name="TextBox 25"/>
          <p:cNvSpPr txBox="1"/>
          <p:nvPr/>
        </p:nvSpPr>
        <p:spPr>
          <a:xfrm>
            <a:off x="383784" y="5422916"/>
            <a:ext cx="3463050" cy="584775"/>
          </a:xfrm>
          <a:prstGeom prst="rect">
            <a:avLst/>
          </a:prstGeom>
          <a:solidFill>
            <a:srgbClr val="0E3E8A"/>
          </a:solidFill>
        </p:spPr>
        <p:txBody>
          <a:bodyPr wrap="square" rtlCol="0">
            <a:spAutoFit/>
          </a:bodyPr>
          <a:lstStyle/>
          <a:p>
            <a:pPr algn="ctr"/>
            <a:r>
              <a:rPr lang="en-US" sz="1600" dirty="0">
                <a:solidFill>
                  <a:schemeClr val="bg1"/>
                </a:solidFill>
              </a:rPr>
              <a:t>Dumping of fresh produces due to market access difficulties</a:t>
            </a:r>
          </a:p>
        </p:txBody>
      </p:sp>
      <p:sp>
        <p:nvSpPr>
          <p:cNvPr id="27" name="TextBox 26"/>
          <p:cNvSpPr txBox="1"/>
          <p:nvPr/>
        </p:nvSpPr>
        <p:spPr>
          <a:xfrm>
            <a:off x="4588296" y="4116568"/>
            <a:ext cx="2743200" cy="584775"/>
          </a:xfrm>
          <a:prstGeom prst="rect">
            <a:avLst/>
          </a:prstGeom>
          <a:solidFill>
            <a:srgbClr val="0E3E8A"/>
          </a:solidFill>
        </p:spPr>
        <p:txBody>
          <a:bodyPr wrap="square" rtlCol="0">
            <a:spAutoFit/>
          </a:bodyPr>
          <a:lstStyle/>
          <a:p>
            <a:pPr algn="ctr"/>
            <a:r>
              <a:rPr lang="en-US" sz="1600" dirty="0">
                <a:solidFill>
                  <a:schemeClr val="bg1"/>
                </a:solidFill>
              </a:rPr>
              <a:t>Reduced &amp; suspended production</a:t>
            </a:r>
          </a:p>
        </p:txBody>
      </p:sp>
      <p:sp>
        <p:nvSpPr>
          <p:cNvPr id="29" name="TextBox 28"/>
          <p:cNvSpPr txBox="1"/>
          <p:nvPr/>
        </p:nvSpPr>
        <p:spPr>
          <a:xfrm>
            <a:off x="396792" y="6224972"/>
            <a:ext cx="3463050" cy="338554"/>
          </a:xfrm>
          <a:prstGeom prst="rect">
            <a:avLst/>
          </a:prstGeom>
          <a:solidFill>
            <a:srgbClr val="0E3E8A"/>
          </a:solidFill>
        </p:spPr>
        <p:txBody>
          <a:bodyPr wrap="square" rtlCol="0">
            <a:spAutoFit/>
          </a:bodyPr>
          <a:lstStyle/>
          <a:p>
            <a:pPr algn="ctr"/>
            <a:r>
              <a:rPr lang="en-US" sz="1600" dirty="0">
                <a:solidFill>
                  <a:schemeClr val="bg1"/>
                </a:solidFill>
              </a:rPr>
              <a:t>Export-restricted policies</a:t>
            </a:r>
          </a:p>
        </p:txBody>
      </p:sp>
      <p:sp>
        <p:nvSpPr>
          <p:cNvPr id="30" name="TextBox 29"/>
          <p:cNvSpPr txBox="1"/>
          <p:nvPr/>
        </p:nvSpPr>
        <p:spPr>
          <a:xfrm>
            <a:off x="4557485" y="4986235"/>
            <a:ext cx="2743200" cy="584775"/>
          </a:xfrm>
          <a:prstGeom prst="rect">
            <a:avLst/>
          </a:prstGeom>
          <a:solidFill>
            <a:srgbClr val="0E3E8A"/>
          </a:solidFill>
        </p:spPr>
        <p:txBody>
          <a:bodyPr wrap="square" rtlCol="0">
            <a:spAutoFit/>
          </a:bodyPr>
          <a:lstStyle/>
          <a:p>
            <a:pPr algn="ctr"/>
            <a:r>
              <a:rPr lang="en-US" sz="1600" dirty="0">
                <a:solidFill>
                  <a:schemeClr val="bg1"/>
                </a:solidFill>
              </a:rPr>
              <a:t>Restricted market opening hours</a:t>
            </a:r>
          </a:p>
        </p:txBody>
      </p:sp>
      <p:sp>
        <p:nvSpPr>
          <p:cNvPr id="31" name="TextBox 30"/>
          <p:cNvSpPr txBox="1"/>
          <p:nvPr/>
        </p:nvSpPr>
        <p:spPr>
          <a:xfrm>
            <a:off x="4588296" y="5780000"/>
            <a:ext cx="2743200" cy="584775"/>
          </a:xfrm>
          <a:prstGeom prst="rect">
            <a:avLst/>
          </a:prstGeom>
          <a:solidFill>
            <a:srgbClr val="0E3E8A"/>
          </a:solidFill>
        </p:spPr>
        <p:txBody>
          <a:bodyPr wrap="square" rtlCol="0">
            <a:spAutoFit/>
          </a:bodyPr>
          <a:lstStyle/>
          <a:p>
            <a:pPr algn="ctr"/>
            <a:r>
              <a:rPr lang="en-US" sz="1600" dirty="0">
                <a:solidFill>
                  <a:schemeClr val="bg1"/>
                </a:solidFill>
              </a:rPr>
              <a:t>Increase in price of limited food items</a:t>
            </a:r>
          </a:p>
        </p:txBody>
      </p:sp>
      <p:sp>
        <p:nvSpPr>
          <p:cNvPr id="2" name="Slide Number Placeholder 1"/>
          <p:cNvSpPr>
            <a:spLocks noGrp="1"/>
          </p:cNvSpPr>
          <p:nvPr>
            <p:ph type="sldNum" sz="quarter" idx="12"/>
          </p:nvPr>
        </p:nvSpPr>
        <p:spPr/>
        <p:txBody>
          <a:bodyPr/>
          <a:lstStyle/>
          <a:p>
            <a:fld id="{5B14D12E-2AFD-4EBD-BCA5-BBC6EAD3F6FB}" type="slidenum">
              <a:rPr lang="es-CL" smtClean="0">
                <a:solidFill>
                  <a:prstClr val="black">
                    <a:tint val="75000"/>
                  </a:prstClr>
                </a:solidFill>
              </a:rPr>
              <a:pPr/>
              <a:t>14</a:t>
            </a:fld>
            <a:endParaRPr lang="es-CL">
              <a:solidFill>
                <a:prstClr val="black">
                  <a:tint val="75000"/>
                </a:prstClr>
              </a:solidFill>
            </a:endParaRPr>
          </a:p>
        </p:txBody>
      </p:sp>
    </p:spTree>
    <p:extLst>
      <p:ext uri="{BB962C8B-B14F-4D97-AF65-F5344CB8AC3E}">
        <p14:creationId xmlns:p14="http://schemas.microsoft.com/office/powerpoint/2010/main" val="33532938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100000">
              <a:srgbClr val="FF0000"/>
            </a:gs>
            <a:gs pos="0">
              <a:schemeClr val="accent1">
                <a:lumMod val="60000"/>
                <a:lumOff val="40000"/>
              </a:schemeClr>
            </a:gs>
            <a:gs pos="98000">
              <a:srgbClr val="E8ECF8">
                <a:alpha val="0"/>
                <a:lumMod val="95000"/>
                <a:lumOff val="5000"/>
              </a:srgbClr>
            </a:gs>
          </a:gsLst>
          <a:lin ang="5400000" scaled="0"/>
        </a:gradFill>
        <a:effectLst/>
      </p:bgPr>
    </p:bg>
    <p:spTree>
      <p:nvGrpSpPr>
        <p:cNvPr id="1" name=""/>
        <p:cNvGrpSpPr/>
        <p:nvPr/>
      </p:nvGrpSpPr>
      <p:grpSpPr>
        <a:xfrm>
          <a:off x="0" y="0"/>
          <a:ext cx="0" cy="0"/>
          <a:chOff x="0" y="0"/>
          <a:chExt cx="0" cy="0"/>
        </a:xfrm>
      </p:grpSpPr>
      <p:sp>
        <p:nvSpPr>
          <p:cNvPr id="3" name="TextBox 2"/>
          <p:cNvSpPr txBox="1"/>
          <p:nvPr/>
        </p:nvSpPr>
        <p:spPr>
          <a:xfrm>
            <a:off x="1285848" y="1149571"/>
            <a:ext cx="9914021" cy="677108"/>
          </a:xfrm>
          <a:prstGeom prst="rect">
            <a:avLst/>
          </a:prstGeom>
          <a:noFill/>
        </p:spPr>
        <p:txBody>
          <a:bodyPr wrap="square" rtlCol="0">
            <a:spAutoFit/>
          </a:bodyPr>
          <a:lstStyle/>
          <a:p>
            <a:pPr algn="ctr"/>
            <a:r>
              <a:rPr lang="en-US" sz="2400" b="1" i="1" dirty="0">
                <a:solidFill>
                  <a:schemeClr val="accent2">
                    <a:lumMod val="50000"/>
                  </a:schemeClr>
                </a:solidFill>
              </a:rPr>
              <a:t>Relief fund and community support for ensuring food access</a:t>
            </a:r>
          </a:p>
          <a:p>
            <a:endParaRPr lang="en-US" sz="1400" dirty="0"/>
          </a:p>
        </p:txBody>
      </p:sp>
      <p:sp>
        <p:nvSpPr>
          <p:cNvPr id="5" name="CuadroTexto 3">
            <a:extLst>
              <a:ext uri="{FF2B5EF4-FFF2-40B4-BE49-F238E27FC236}">
                <a16:creationId xmlns:a16="http://schemas.microsoft.com/office/drawing/2014/main" xmlns="" id="{0B8EE59F-D1E1-4F50-A347-7EB1DE7AF2FF}"/>
              </a:ext>
            </a:extLst>
          </p:cNvPr>
          <p:cNvSpPr txBox="1"/>
          <p:nvPr/>
        </p:nvSpPr>
        <p:spPr>
          <a:xfrm>
            <a:off x="88118" y="209546"/>
            <a:ext cx="12593512" cy="584775"/>
          </a:xfrm>
          <a:prstGeom prst="rect">
            <a:avLst/>
          </a:prstGeom>
          <a:noFill/>
        </p:spPr>
        <p:txBody>
          <a:bodyPr wrap="none" rtlCol="0">
            <a:spAutoFit/>
          </a:bodyPr>
          <a:lstStyle/>
          <a:p>
            <a:pPr lvl="0">
              <a:defRPr/>
            </a:pPr>
            <a:r>
              <a:rPr lang="es-CL" sz="3100" b="1" spc="600" dirty="0">
                <a:solidFill>
                  <a:srgbClr val="0E3E8A"/>
                </a:solidFill>
                <a:latin typeface="Verdana" panose="020B0604030504040204" pitchFamily="34" charset="0"/>
                <a:ea typeface="Verdana" panose="020B0604030504040204" pitchFamily="34" charset="0"/>
              </a:rPr>
              <a:t>STRATEGIES IN THE FOOD SUPPLY CHAIN</a:t>
            </a:r>
          </a:p>
        </p:txBody>
      </p:sp>
      <p:sp>
        <p:nvSpPr>
          <p:cNvPr id="26" name="Rectangle 25"/>
          <p:cNvSpPr/>
          <p:nvPr/>
        </p:nvSpPr>
        <p:spPr>
          <a:xfrm>
            <a:off x="301378" y="1999153"/>
            <a:ext cx="6096000" cy="369332"/>
          </a:xfrm>
          <a:prstGeom prst="rect">
            <a:avLst/>
          </a:prstGeom>
        </p:spPr>
        <p:txBody>
          <a:bodyPr>
            <a:spAutoFit/>
          </a:bodyPr>
          <a:lstStyle/>
          <a:p>
            <a:r>
              <a:rPr lang="en-US" dirty="0"/>
              <a:t>.</a:t>
            </a:r>
          </a:p>
        </p:txBody>
      </p:sp>
      <p:pic>
        <p:nvPicPr>
          <p:cNvPr id="2" name="Picture 1"/>
          <p:cNvPicPr>
            <a:picLocks noChangeAspect="1"/>
          </p:cNvPicPr>
          <p:nvPr/>
        </p:nvPicPr>
        <p:blipFill rotWithShape="1">
          <a:blip r:embed="rId3"/>
          <a:srcRect b="2549"/>
          <a:stretch/>
        </p:blipFill>
        <p:spPr>
          <a:xfrm>
            <a:off x="6937263" y="2043877"/>
            <a:ext cx="1248657" cy="1924274"/>
          </a:xfrm>
          <a:prstGeom prst="rect">
            <a:avLst/>
          </a:prstGeom>
        </p:spPr>
      </p:pic>
      <p:pic>
        <p:nvPicPr>
          <p:cNvPr id="4" name="Picture 3"/>
          <p:cNvPicPr>
            <a:picLocks noChangeAspect="1"/>
          </p:cNvPicPr>
          <p:nvPr/>
        </p:nvPicPr>
        <p:blipFill>
          <a:blip r:embed="rId4"/>
          <a:stretch>
            <a:fillRect/>
          </a:stretch>
        </p:blipFill>
        <p:spPr>
          <a:xfrm>
            <a:off x="9555219" y="5605813"/>
            <a:ext cx="2152650" cy="819150"/>
          </a:xfrm>
          <a:prstGeom prst="rect">
            <a:avLst/>
          </a:prstGeom>
        </p:spPr>
      </p:pic>
      <p:pic>
        <p:nvPicPr>
          <p:cNvPr id="27" name="Picture 26"/>
          <p:cNvPicPr>
            <a:picLocks noChangeAspect="1"/>
          </p:cNvPicPr>
          <p:nvPr/>
        </p:nvPicPr>
        <p:blipFill>
          <a:blip r:embed="rId5"/>
          <a:stretch>
            <a:fillRect/>
          </a:stretch>
        </p:blipFill>
        <p:spPr>
          <a:xfrm>
            <a:off x="8438970" y="2043878"/>
            <a:ext cx="3415540" cy="838440"/>
          </a:xfrm>
          <a:prstGeom prst="rect">
            <a:avLst/>
          </a:prstGeom>
        </p:spPr>
      </p:pic>
      <p:pic>
        <p:nvPicPr>
          <p:cNvPr id="28" name="Picture 27"/>
          <p:cNvPicPr>
            <a:picLocks noChangeAspect="1"/>
          </p:cNvPicPr>
          <p:nvPr/>
        </p:nvPicPr>
        <p:blipFill>
          <a:blip r:embed="rId6"/>
          <a:stretch>
            <a:fillRect/>
          </a:stretch>
        </p:blipFill>
        <p:spPr>
          <a:xfrm>
            <a:off x="9587828" y="4483740"/>
            <a:ext cx="2120041" cy="766823"/>
          </a:xfrm>
          <a:prstGeom prst="rect">
            <a:avLst/>
          </a:prstGeom>
        </p:spPr>
      </p:pic>
      <p:pic>
        <p:nvPicPr>
          <p:cNvPr id="29" name="Picture 28"/>
          <p:cNvPicPr>
            <a:picLocks noChangeAspect="1"/>
          </p:cNvPicPr>
          <p:nvPr/>
        </p:nvPicPr>
        <p:blipFill>
          <a:blip r:embed="rId7"/>
          <a:stretch>
            <a:fillRect/>
          </a:stretch>
        </p:blipFill>
        <p:spPr>
          <a:xfrm>
            <a:off x="6955543" y="4452886"/>
            <a:ext cx="2162401" cy="888129"/>
          </a:xfrm>
          <a:prstGeom prst="rect">
            <a:avLst/>
          </a:prstGeom>
        </p:spPr>
      </p:pic>
      <p:pic>
        <p:nvPicPr>
          <p:cNvPr id="30" name="Picture 29"/>
          <p:cNvPicPr>
            <a:picLocks noChangeAspect="1"/>
          </p:cNvPicPr>
          <p:nvPr/>
        </p:nvPicPr>
        <p:blipFill>
          <a:blip r:embed="rId8"/>
          <a:stretch>
            <a:fillRect/>
          </a:stretch>
        </p:blipFill>
        <p:spPr>
          <a:xfrm>
            <a:off x="7022469" y="5605813"/>
            <a:ext cx="2228850" cy="695325"/>
          </a:xfrm>
          <a:prstGeom prst="rect">
            <a:avLst/>
          </a:prstGeom>
        </p:spPr>
      </p:pic>
      <p:pic>
        <p:nvPicPr>
          <p:cNvPr id="31" name="Picture 30"/>
          <p:cNvPicPr>
            <a:picLocks noChangeAspect="1"/>
          </p:cNvPicPr>
          <p:nvPr/>
        </p:nvPicPr>
        <p:blipFill rotWithShape="1">
          <a:blip r:embed="rId9"/>
          <a:srcRect l="1388" t="7160"/>
          <a:stretch/>
        </p:blipFill>
        <p:spPr>
          <a:xfrm>
            <a:off x="8729230" y="3237567"/>
            <a:ext cx="2978639" cy="1039715"/>
          </a:xfrm>
          <a:prstGeom prst="rect">
            <a:avLst/>
          </a:prstGeom>
        </p:spPr>
      </p:pic>
      <p:sp>
        <p:nvSpPr>
          <p:cNvPr id="32" name="Rectangle 31"/>
          <p:cNvSpPr/>
          <p:nvPr/>
        </p:nvSpPr>
        <p:spPr>
          <a:xfrm>
            <a:off x="120464" y="5278748"/>
            <a:ext cx="6264410" cy="1569660"/>
          </a:xfrm>
          <a:prstGeom prst="rect">
            <a:avLst/>
          </a:prstGeom>
          <a:solidFill>
            <a:schemeClr val="accent4">
              <a:lumMod val="75000"/>
            </a:schemeClr>
          </a:solidFill>
        </p:spPr>
        <p:txBody>
          <a:bodyPr wrap="square">
            <a:spAutoFit/>
          </a:bodyPr>
          <a:lstStyle/>
          <a:p>
            <a:r>
              <a:rPr lang="en-US" sz="1600" b="1" dirty="0"/>
              <a:t>At global level : </a:t>
            </a:r>
            <a:r>
              <a:rPr lang="en-US" sz="1600" dirty="0"/>
              <a:t>COVID-19 Global Humanitarian Response Plan with allocated fund has enabled agencies such as WHO, UNICEF, and the WFP to provide food as well as other essentials  to the most vulnerable communities</a:t>
            </a:r>
          </a:p>
          <a:p>
            <a:r>
              <a:rPr lang="en-US" sz="1600" b="1" dirty="0"/>
              <a:t>At national level : </a:t>
            </a:r>
            <a:r>
              <a:rPr lang="en-US" sz="1600" dirty="0"/>
              <a:t>Government agencies and NGO execute response plan to deliver food and essentials</a:t>
            </a:r>
          </a:p>
        </p:txBody>
      </p:sp>
      <p:pic>
        <p:nvPicPr>
          <p:cNvPr id="7" name="Picture 6"/>
          <p:cNvPicPr>
            <a:picLocks noChangeAspect="1"/>
          </p:cNvPicPr>
          <p:nvPr/>
        </p:nvPicPr>
        <p:blipFill rotWithShape="1">
          <a:blip r:embed="rId10"/>
          <a:srcRect l="-271"/>
          <a:stretch/>
        </p:blipFill>
        <p:spPr>
          <a:xfrm>
            <a:off x="843145" y="1734355"/>
            <a:ext cx="4971059" cy="3498567"/>
          </a:xfrm>
          <a:prstGeom prst="rect">
            <a:avLst/>
          </a:prstGeom>
        </p:spPr>
      </p:pic>
      <p:sp>
        <p:nvSpPr>
          <p:cNvPr id="6" name="Slide Number Placeholder 5"/>
          <p:cNvSpPr>
            <a:spLocks noGrp="1"/>
          </p:cNvSpPr>
          <p:nvPr>
            <p:ph type="sldNum" sz="quarter" idx="12"/>
          </p:nvPr>
        </p:nvSpPr>
        <p:spPr/>
        <p:txBody>
          <a:bodyPr/>
          <a:lstStyle/>
          <a:p>
            <a:fld id="{5B14D12E-2AFD-4EBD-BCA5-BBC6EAD3F6FB}" type="slidenum">
              <a:rPr lang="es-CL" smtClean="0"/>
              <a:t>15</a:t>
            </a:fld>
            <a:endParaRPr lang="es-CL" dirty="0"/>
          </a:p>
        </p:txBody>
      </p:sp>
    </p:spTree>
    <p:extLst>
      <p:ext uri="{BB962C8B-B14F-4D97-AF65-F5344CB8AC3E}">
        <p14:creationId xmlns:p14="http://schemas.microsoft.com/office/powerpoint/2010/main" val="6884772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100000">
              <a:srgbClr val="FF0000"/>
            </a:gs>
            <a:gs pos="0">
              <a:schemeClr val="accent1">
                <a:lumMod val="60000"/>
                <a:lumOff val="40000"/>
              </a:schemeClr>
            </a:gs>
            <a:gs pos="98000">
              <a:srgbClr val="E8ECF8">
                <a:alpha val="0"/>
                <a:lumMod val="95000"/>
                <a:lumOff val="5000"/>
              </a:srgbClr>
            </a:gs>
          </a:gsLst>
          <a:lin ang="5400000" scaled="0"/>
        </a:gradFill>
        <a:effectLst/>
      </p:bgPr>
    </p:bg>
    <p:spTree>
      <p:nvGrpSpPr>
        <p:cNvPr id="1" name=""/>
        <p:cNvGrpSpPr/>
        <p:nvPr/>
      </p:nvGrpSpPr>
      <p:grpSpPr>
        <a:xfrm>
          <a:off x="0" y="0"/>
          <a:ext cx="0" cy="0"/>
          <a:chOff x="0" y="0"/>
          <a:chExt cx="0" cy="0"/>
        </a:xfrm>
      </p:grpSpPr>
      <p:sp>
        <p:nvSpPr>
          <p:cNvPr id="3" name="TextBox 2"/>
          <p:cNvSpPr txBox="1"/>
          <p:nvPr/>
        </p:nvSpPr>
        <p:spPr>
          <a:xfrm>
            <a:off x="0" y="924119"/>
            <a:ext cx="12192000" cy="1046440"/>
          </a:xfrm>
          <a:prstGeom prst="rect">
            <a:avLst/>
          </a:prstGeom>
          <a:noFill/>
        </p:spPr>
        <p:txBody>
          <a:bodyPr wrap="square" rtlCol="0">
            <a:spAutoFit/>
          </a:bodyPr>
          <a:lstStyle/>
          <a:p>
            <a:pPr algn="ctr"/>
            <a:r>
              <a:rPr lang="en-US" sz="2400" b="1" i="1" dirty="0">
                <a:solidFill>
                  <a:srgbClr val="ED7D31">
                    <a:lumMod val="50000"/>
                  </a:srgbClr>
                </a:solidFill>
              </a:rPr>
              <a:t>Online platform for public and food businesses to gain information on the food supply chain amidst the pandemic</a:t>
            </a:r>
          </a:p>
          <a:p>
            <a:endParaRPr lang="en-US" sz="1400" dirty="0">
              <a:solidFill>
                <a:prstClr val="black"/>
              </a:solidFill>
            </a:endParaRPr>
          </a:p>
        </p:txBody>
      </p:sp>
      <p:sp>
        <p:nvSpPr>
          <p:cNvPr id="5" name="CuadroTexto 3">
            <a:extLst>
              <a:ext uri="{FF2B5EF4-FFF2-40B4-BE49-F238E27FC236}">
                <a16:creationId xmlns:a16="http://schemas.microsoft.com/office/drawing/2014/main" xmlns="" id="{0B8EE59F-D1E1-4F50-A347-7EB1DE7AF2FF}"/>
              </a:ext>
            </a:extLst>
          </p:cNvPr>
          <p:cNvSpPr txBox="1"/>
          <p:nvPr/>
        </p:nvSpPr>
        <p:spPr>
          <a:xfrm>
            <a:off x="0" y="189807"/>
            <a:ext cx="12593512" cy="584775"/>
          </a:xfrm>
          <a:prstGeom prst="rect">
            <a:avLst/>
          </a:prstGeom>
          <a:noFill/>
        </p:spPr>
        <p:txBody>
          <a:bodyPr wrap="none" rtlCol="0">
            <a:spAutoFit/>
          </a:bodyPr>
          <a:lstStyle/>
          <a:p>
            <a:pPr>
              <a:defRPr/>
            </a:pPr>
            <a:r>
              <a:rPr lang="es-CL" sz="3100" b="1" spc="600" dirty="0">
                <a:solidFill>
                  <a:srgbClr val="0E3E8A"/>
                </a:solidFill>
                <a:latin typeface="Verdana" panose="020B0604030504040204" pitchFamily="34" charset="0"/>
                <a:ea typeface="Verdana" panose="020B0604030504040204" pitchFamily="34" charset="0"/>
              </a:rPr>
              <a:t>STRATEGIES IN THE FOOD SUPPLY CHAIN</a:t>
            </a:r>
          </a:p>
        </p:txBody>
      </p:sp>
      <p:grpSp>
        <p:nvGrpSpPr>
          <p:cNvPr id="12" name="Group 11"/>
          <p:cNvGrpSpPr/>
          <p:nvPr/>
        </p:nvGrpSpPr>
        <p:grpSpPr>
          <a:xfrm>
            <a:off x="-227182" y="1813995"/>
            <a:ext cx="3733299" cy="4318914"/>
            <a:chOff x="0" y="2306077"/>
            <a:chExt cx="3733299" cy="4318914"/>
          </a:xfrm>
        </p:grpSpPr>
        <p:pic>
          <p:nvPicPr>
            <p:cNvPr id="4" name="Picture 3"/>
            <p:cNvPicPr>
              <a:picLocks noChangeAspect="1"/>
            </p:cNvPicPr>
            <p:nvPr/>
          </p:nvPicPr>
          <p:blipFill>
            <a:blip r:embed="rId3"/>
            <a:stretch>
              <a:fillRect/>
            </a:stretch>
          </p:blipFill>
          <p:spPr>
            <a:xfrm>
              <a:off x="0" y="2306077"/>
              <a:ext cx="3733299" cy="4318914"/>
            </a:xfrm>
            <a:prstGeom prst="rect">
              <a:avLst/>
            </a:prstGeom>
            <a:ln>
              <a:solidFill>
                <a:schemeClr val="accent1"/>
              </a:solidFill>
            </a:ln>
          </p:spPr>
        </p:pic>
        <p:pic>
          <p:nvPicPr>
            <p:cNvPr id="6" name="Picture 5"/>
            <p:cNvPicPr>
              <a:picLocks noChangeAspect="1"/>
            </p:cNvPicPr>
            <p:nvPr/>
          </p:nvPicPr>
          <p:blipFill>
            <a:blip r:embed="rId4"/>
            <a:stretch>
              <a:fillRect/>
            </a:stretch>
          </p:blipFill>
          <p:spPr>
            <a:xfrm>
              <a:off x="1683244" y="2547080"/>
              <a:ext cx="1618102" cy="473279"/>
            </a:xfrm>
            <a:prstGeom prst="rect">
              <a:avLst/>
            </a:prstGeom>
            <a:ln>
              <a:solidFill>
                <a:schemeClr val="accent1"/>
              </a:solidFill>
            </a:ln>
          </p:spPr>
        </p:pic>
      </p:grpSp>
      <p:pic>
        <p:nvPicPr>
          <p:cNvPr id="7" name="Picture 6"/>
          <p:cNvPicPr>
            <a:picLocks noChangeAspect="1"/>
          </p:cNvPicPr>
          <p:nvPr/>
        </p:nvPicPr>
        <p:blipFill rotWithShape="1">
          <a:blip r:embed="rId5"/>
          <a:srcRect t="1258" b="2984"/>
          <a:stretch/>
        </p:blipFill>
        <p:spPr>
          <a:xfrm>
            <a:off x="1700167" y="3501314"/>
            <a:ext cx="4491545" cy="3259836"/>
          </a:xfrm>
          <a:prstGeom prst="rect">
            <a:avLst/>
          </a:prstGeom>
          <a:ln>
            <a:solidFill>
              <a:schemeClr val="accent1"/>
            </a:solidFill>
          </a:ln>
        </p:spPr>
      </p:pic>
      <p:pic>
        <p:nvPicPr>
          <p:cNvPr id="8" name="Picture 7"/>
          <p:cNvPicPr>
            <a:picLocks noChangeAspect="1"/>
          </p:cNvPicPr>
          <p:nvPr/>
        </p:nvPicPr>
        <p:blipFill>
          <a:blip r:embed="rId6"/>
          <a:stretch>
            <a:fillRect/>
          </a:stretch>
        </p:blipFill>
        <p:spPr>
          <a:xfrm>
            <a:off x="3622770" y="1928034"/>
            <a:ext cx="6774760" cy="3076234"/>
          </a:xfrm>
          <a:prstGeom prst="rect">
            <a:avLst/>
          </a:prstGeom>
          <a:ln>
            <a:solidFill>
              <a:schemeClr val="accent1"/>
            </a:solidFill>
          </a:ln>
        </p:spPr>
      </p:pic>
      <p:grpSp>
        <p:nvGrpSpPr>
          <p:cNvPr id="11" name="Group 10"/>
          <p:cNvGrpSpPr/>
          <p:nvPr/>
        </p:nvGrpSpPr>
        <p:grpSpPr>
          <a:xfrm>
            <a:off x="7686085" y="2639397"/>
            <a:ext cx="4505915" cy="3920284"/>
            <a:chOff x="6645850" y="2704707"/>
            <a:chExt cx="4505915" cy="3920284"/>
          </a:xfrm>
        </p:grpSpPr>
        <p:pic>
          <p:nvPicPr>
            <p:cNvPr id="9" name="Picture 8"/>
            <p:cNvPicPr>
              <a:picLocks noChangeAspect="1"/>
            </p:cNvPicPr>
            <p:nvPr/>
          </p:nvPicPr>
          <p:blipFill>
            <a:blip r:embed="rId7"/>
            <a:stretch>
              <a:fillRect/>
            </a:stretch>
          </p:blipFill>
          <p:spPr>
            <a:xfrm>
              <a:off x="6645850" y="2704707"/>
              <a:ext cx="4505915" cy="3920284"/>
            </a:xfrm>
            <a:prstGeom prst="rect">
              <a:avLst/>
            </a:prstGeom>
            <a:ln>
              <a:solidFill>
                <a:schemeClr val="accent1"/>
              </a:solidFill>
            </a:ln>
          </p:spPr>
        </p:pic>
        <p:pic>
          <p:nvPicPr>
            <p:cNvPr id="10" name="Picture 9"/>
            <p:cNvPicPr>
              <a:picLocks noChangeAspect="1"/>
            </p:cNvPicPr>
            <p:nvPr/>
          </p:nvPicPr>
          <p:blipFill>
            <a:blip r:embed="rId8"/>
            <a:stretch>
              <a:fillRect/>
            </a:stretch>
          </p:blipFill>
          <p:spPr>
            <a:xfrm>
              <a:off x="9246765" y="2704707"/>
              <a:ext cx="1905000" cy="504825"/>
            </a:xfrm>
            <a:prstGeom prst="rect">
              <a:avLst/>
            </a:prstGeom>
            <a:ln>
              <a:solidFill>
                <a:schemeClr val="accent1"/>
              </a:solidFill>
            </a:ln>
          </p:spPr>
        </p:pic>
      </p:grpSp>
      <p:pic>
        <p:nvPicPr>
          <p:cNvPr id="13" name="Picture 12"/>
          <p:cNvPicPr>
            <a:picLocks noChangeAspect="1"/>
          </p:cNvPicPr>
          <p:nvPr/>
        </p:nvPicPr>
        <p:blipFill>
          <a:blip r:embed="rId9"/>
          <a:stretch>
            <a:fillRect/>
          </a:stretch>
        </p:blipFill>
        <p:spPr>
          <a:xfrm>
            <a:off x="4824028" y="3289264"/>
            <a:ext cx="4885038" cy="4681919"/>
          </a:xfrm>
          <a:prstGeom prst="rect">
            <a:avLst/>
          </a:prstGeom>
          <a:ln>
            <a:solidFill>
              <a:schemeClr val="accent1"/>
            </a:solidFill>
          </a:ln>
        </p:spPr>
      </p:pic>
      <p:pic>
        <p:nvPicPr>
          <p:cNvPr id="2" name="Picture 1"/>
          <p:cNvPicPr>
            <a:picLocks noChangeAspect="1"/>
          </p:cNvPicPr>
          <p:nvPr/>
        </p:nvPicPr>
        <p:blipFill>
          <a:blip r:embed="rId10"/>
          <a:stretch>
            <a:fillRect/>
          </a:stretch>
        </p:blipFill>
        <p:spPr>
          <a:xfrm>
            <a:off x="8870825" y="4626928"/>
            <a:ext cx="6642350" cy="3011962"/>
          </a:xfrm>
          <a:prstGeom prst="rect">
            <a:avLst/>
          </a:prstGeom>
          <a:ln>
            <a:solidFill>
              <a:schemeClr val="accent1"/>
            </a:solidFill>
          </a:ln>
        </p:spPr>
      </p:pic>
      <p:sp>
        <p:nvSpPr>
          <p:cNvPr id="14" name="Slide Number Placeholder 13"/>
          <p:cNvSpPr>
            <a:spLocks noGrp="1"/>
          </p:cNvSpPr>
          <p:nvPr>
            <p:ph type="sldNum" sz="quarter" idx="12"/>
          </p:nvPr>
        </p:nvSpPr>
        <p:spPr/>
        <p:txBody>
          <a:bodyPr/>
          <a:lstStyle/>
          <a:p>
            <a:fld id="{5B14D12E-2AFD-4EBD-BCA5-BBC6EAD3F6FB}" type="slidenum">
              <a:rPr lang="es-CL" smtClean="0"/>
              <a:t>16</a:t>
            </a:fld>
            <a:endParaRPr lang="es-CL" dirty="0"/>
          </a:p>
        </p:txBody>
      </p:sp>
    </p:spTree>
    <p:extLst>
      <p:ext uri="{BB962C8B-B14F-4D97-AF65-F5344CB8AC3E}">
        <p14:creationId xmlns:p14="http://schemas.microsoft.com/office/powerpoint/2010/main" val="826495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100000">
              <a:srgbClr val="FF0000"/>
            </a:gs>
            <a:gs pos="0">
              <a:schemeClr val="accent1">
                <a:lumMod val="60000"/>
                <a:lumOff val="40000"/>
              </a:schemeClr>
            </a:gs>
            <a:gs pos="98000">
              <a:srgbClr val="E8ECF8">
                <a:alpha val="0"/>
                <a:lumMod val="95000"/>
                <a:lumOff val="5000"/>
              </a:srgbClr>
            </a:gs>
          </a:gsLst>
          <a:lin ang="5400000" scaled="0"/>
        </a:gradFill>
        <a:effectLst/>
      </p:bgPr>
    </p:bg>
    <p:spTree>
      <p:nvGrpSpPr>
        <p:cNvPr id="1" name=""/>
        <p:cNvGrpSpPr/>
        <p:nvPr/>
      </p:nvGrpSpPr>
      <p:grpSpPr>
        <a:xfrm>
          <a:off x="0" y="0"/>
          <a:ext cx="0" cy="0"/>
          <a:chOff x="0" y="0"/>
          <a:chExt cx="0" cy="0"/>
        </a:xfrm>
      </p:grpSpPr>
      <p:sp>
        <p:nvSpPr>
          <p:cNvPr id="3" name="TextBox 2"/>
          <p:cNvSpPr txBox="1"/>
          <p:nvPr/>
        </p:nvSpPr>
        <p:spPr>
          <a:xfrm>
            <a:off x="1285848" y="966092"/>
            <a:ext cx="9914021" cy="461665"/>
          </a:xfrm>
          <a:prstGeom prst="rect">
            <a:avLst/>
          </a:prstGeom>
          <a:noFill/>
        </p:spPr>
        <p:txBody>
          <a:bodyPr wrap="square" rtlCol="0">
            <a:spAutoFit/>
          </a:bodyPr>
          <a:lstStyle/>
          <a:p>
            <a:pPr algn="ctr"/>
            <a:r>
              <a:rPr lang="en-US" sz="2400" b="1" i="1" dirty="0">
                <a:solidFill>
                  <a:srgbClr val="ED7D31">
                    <a:lumMod val="50000"/>
                  </a:srgbClr>
                </a:solidFill>
              </a:rPr>
              <a:t>Implementation of Green Lanes  and keeping international trade open</a:t>
            </a:r>
          </a:p>
        </p:txBody>
      </p:sp>
      <p:sp>
        <p:nvSpPr>
          <p:cNvPr id="5" name="CuadroTexto 3">
            <a:extLst>
              <a:ext uri="{FF2B5EF4-FFF2-40B4-BE49-F238E27FC236}">
                <a16:creationId xmlns:a16="http://schemas.microsoft.com/office/drawing/2014/main" xmlns="" id="{0B8EE59F-D1E1-4F50-A347-7EB1DE7AF2FF}"/>
              </a:ext>
            </a:extLst>
          </p:cNvPr>
          <p:cNvSpPr txBox="1"/>
          <p:nvPr/>
        </p:nvSpPr>
        <p:spPr>
          <a:xfrm>
            <a:off x="0" y="232230"/>
            <a:ext cx="12593512" cy="584775"/>
          </a:xfrm>
          <a:prstGeom prst="rect">
            <a:avLst/>
          </a:prstGeom>
          <a:noFill/>
        </p:spPr>
        <p:txBody>
          <a:bodyPr wrap="none" rtlCol="0">
            <a:spAutoFit/>
          </a:bodyPr>
          <a:lstStyle/>
          <a:p>
            <a:pPr>
              <a:defRPr/>
            </a:pPr>
            <a:r>
              <a:rPr lang="es-CL" sz="3100" b="1" spc="600" dirty="0">
                <a:solidFill>
                  <a:srgbClr val="0E3E8A"/>
                </a:solidFill>
                <a:latin typeface="Verdana" panose="020B0604030504040204" pitchFamily="34" charset="0"/>
                <a:ea typeface="Verdana" panose="020B0604030504040204" pitchFamily="34" charset="0"/>
              </a:rPr>
              <a:t>STRATEGIES IN THE FOOD SUPPLY CHAIN</a:t>
            </a:r>
          </a:p>
        </p:txBody>
      </p:sp>
      <p:sp>
        <p:nvSpPr>
          <p:cNvPr id="2" name="Rectangle 1"/>
          <p:cNvSpPr/>
          <p:nvPr/>
        </p:nvSpPr>
        <p:spPr>
          <a:xfrm>
            <a:off x="146858" y="1907132"/>
            <a:ext cx="5705302" cy="4708981"/>
          </a:xfrm>
          <a:prstGeom prst="rect">
            <a:avLst/>
          </a:prstGeom>
        </p:spPr>
        <p:txBody>
          <a:bodyPr wrap="square">
            <a:spAutoFit/>
          </a:bodyPr>
          <a:lstStyle/>
          <a:p>
            <a:pPr marL="285750" indent="-285750">
              <a:lnSpc>
                <a:spcPct val="150000"/>
              </a:lnSpc>
              <a:buFont typeface="Arial" panose="020B0604020202020204" pitchFamily="34" charset="0"/>
              <a:buChar char="•"/>
            </a:pPr>
            <a:r>
              <a:rPr lang="en-US" sz="2000" dirty="0">
                <a:latin typeface="Calibri" panose="020F0502020204030204" pitchFamily="34" charset="0"/>
                <a:ea typeface="Verdana" panose="020B0604030504040204" pitchFamily="34" charset="0"/>
                <a:cs typeface="Calibri" panose="020F0502020204030204" pitchFamily="34" charset="0"/>
              </a:rPr>
              <a:t>The opening of priority lanes and borders solely for emergency services, cargo flow and other essentials including food</a:t>
            </a:r>
          </a:p>
          <a:p>
            <a:pPr marL="285750" indent="-285750">
              <a:lnSpc>
                <a:spcPct val="150000"/>
              </a:lnSpc>
              <a:buFont typeface="Arial" panose="020B0604020202020204" pitchFamily="34" charset="0"/>
              <a:buChar char="•"/>
            </a:pPr>
            <a:endParaRPr lang="en-US" sz="2000" dirty="0">
              <a:latin typeface="Calibri" panose="020F0502020204030204" pitchFamily="34" charset="0"/>
              <a:ea typeface="Verdana" panose="020B0604030504040204" pitchFamily="34" charset="0"/>
              <a:cs typeface="Calibri" panose="020F0502020204030204" pitchFamily="34" charset="0"/>
              <a:sym typeface="Wingdings" panose="05000000000000000000" pitchFamily="2" charset="2"/>
            </a:endParaRPr>
          </a:p>
          <a:p>
            <a:pPr marL="285750" indent="-285750">
              <a:lnSpc>
                <a:spcPct val="150000"/>
              </a:lnSpc>
              <a:buFont typeface="Arial" panose="020B0604020202020204" pitchFamily="34" charset="0"/>
              <a:buChar char="•"/>
            </a:pPr>
            <a:r>
              <a:rPr lang="en-US" sz="2000" dirty="0">
                <a:latin typeface="Calibri" panose="020F0502020204030204" pitchFamily="34" charset="0"/>
                <a:ea typeface="Verdana" panose="020B0604030504040204" pitchFamily="34" charset="0"/>
                <a:cs typeface="Calibri" panose="020F0502020204030204" pitchFamily="34" charset="0"/>
                <a:sym typeface="Wingdings" panose="05000000000000000000" pitchFamily="2" charset="2"/>
              </a:rPr>
              <a:t>Ensure continuity in the supply chain for essential products </a:t>
            </a:r>
            <a:r>
              <a:rPr lang="en-US" sz="2000" dirty="0">
                <a:latin typeface="Calibri" panose="020F0502020204030204" pitchFamily="34" charset="0"/>
                <a:ea typeface="Verdana" panose="020B0604030504040204" pitchFamily="34" charset="0"/>
                <a:cs typeface="Calibri" panose="020F0502020204030204" pitchFamily="34" charset="0"/>
              </a:rPr>
              <a:t>across borders in the internal market despite the COVID-19 threat</a:t>
            </a:r>
          </a:p>
          <a:p>
            <a:pPr marL="285750" indent="-285750">
              <a:lnSpc>
                <a:spcPct val="150000"/>
              </a:lnSpc>
              <a:buFont typeface="Arial" panose="020B0604020202020204" pitchFamily="34" charset="0"/>
              <a:buChar char="•"/>
            </a:pPr>
            <a:endParaRPr lang="en-US" sz="2000" dirty="0">
              <a:latin typeface="Calibri" panose="020F0502020204030204" pitchFamily="34" charset="0"/>
              <a:ea typeface="Verdana" panose="020B0604030504040204" pitchFamily="34" charset="0"/>
              <a:cs typeface="Calibri" panose="020F0502020204030204" pitchFamily="34" charset="0"/>
            </a:endParaRPr>
          </a:p>
          <a:p>
            <a:pPr marL="285750" indent="-285750">
              <a:lnSpc>
                <a:spcPct val="150000"/>
              </a:lnSpc>
              <a:buFont typeface="Arial" panose="020B0604020202020204" pitchFamily="34" charset="0"/>
              <a:buChar char="•"/>
            </a:pPr>
            <a:r>
              <a:rPr lang="en-US" sz="2000" dirty="0">
                <a:latin typeface="Calibri" panose="020F0502020204030204" pitchFamily="34" charset="0"/>
                <a:ea typeface="Verdana" panose="020B0604030504040204" pitchFamily="34" charset="0"/>
                <a:cs typeface="Calibri" panose="020F0502020204030204" pitchFamily="34" charset="0"/>
              </a:rPr>
              <a:t>Ex:  creation of “green lanes” at intra-EU border crossings</a:t>
            </a:r>
          </a:p>
        </p:txBody>
      </p:sp>
      <p:pic>
        <p:nvPicPr>
          <p:cNvPr id="4" name="Picture 3"/>
          <p:cNvPicPr>
            <a:picLocks noChangeAspect="1"/>
          </p:cNvPicPr>
          <p:nvPr/>
        </p:nvPicPr>
        <p:blipFill>
          <a:blip r:embed="rId3"/>
          <a:stretch>
            <a:fillRect/>
          </a:stretch>
        </p:blipFill>
        <p:spPr>
          <a:xfrm>
            <a:off x="6096000" y="1828434"/>
            <a:ext cx="5628822" cy="3777236"/>
          </a:xfrm>
          <a:prstGeom prst="rect">
            <a:avLst/>
          </a:prstGeom>
        </p:spPr>
      </p:pic>
      <p:sp>
        <p:nvSpPr>
          <p:cNvPr id="6" name="TextBox 5"/>
          <p:cNvSpPr txBox="1"/>
          <p:nvPr/>
        </p:nvSpPr>
        <p:spPr>
          <a:xfrm>
            <a:off x="7096539" y="5903843"/>
            <a:ext cx="4393096" cy="369332"/>
          </a:xfrm>
          <a:prstGeom prst="rect">
            <a:avLst/>
          </a:prstGeom>
          <a:noFill/>
        </p:spPr>
        <p:txBody>
          <a:bodyPr wrap="square" rtlCol="0">
            <a:spAutoFit/>
          </a:bodyPr>
          <a:lstStyle/>
          <a:p>
            <a:r>
              <a:rPr lang="en-US" dirty="0"/>
              <a:t>Source: F &amp; D Technology (2020)</a:t>
            </a:r>
          </a:p>
        </p:txBody>
      </p:sp>
      <p:sp>
        <p:nvSpPr>
          <p:cNvPr id="7" name="Slide Number Placeholder 6"/>
          <p:cNvSpPr>
            <a:spLocks noGrp="1"/>
          </p:cNvSpPr>
          <p:nvPr>
            <p:ph type="sldNum" sz="quarter" idx="12"/>
          </p:nvPr>
        </p:nvSpPr>
        <p:spPr/>
        <p:txBody>
          <a:bodyPr/>
          <a:lstStyle/>
          <a:p>
            <a:fld id="{5B14D12E-2AFD-4EBD-BCA5-BBC6EAD3F6FB}" type="slidenum">
              <a:rPr lang="es-CL" smtClean="0"/>
              <a:t>17</a:t>
            </a:fld>
            <a:endParaRPr lang="es-CL" dirty="0"/>
          </a:p>
        </p:txBody>
      </p:sp>
    </p:spTree>
    <p:extLst>
      <p:ext uri="{BB962C8B-B14F-4D97-AF65-F5344CB8AC3E}">
        <p14:creationId xmlns:p14="http://schemas.microsoft.com/office/powerpoint/2010/main" val="16091710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100000">
              <a:srgbClr val="FF0000"/>
            </a:gs>
            <a:gs pos="0">
              <a:schemeClr val="accent1">
                <a:lumMod val="60000"/>
                <a:lumOff val="40000"/>
              </a:schemeClr>
            </a:gs>
            <a:gs pos="98000">
              <a:srgbClr val="E8ECF8">
                <a:alpha val="0"/>
                <a:lumMod val="95000"/>
                <a:lumOff val="5000"/>
              </a:srgbClr>
            </a:gs>
          </a:gsLst>
          <a:lin ang="5400000" scaled="0"/>
        </a:grad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a:srcRect l="4571" r="3232"/>
          <a:stretch/>
        </p:blipFill>
        <p:spPr>
          <a:xfrm>
            <a:off x="8635573" y="1548228"/>
            <a:ext cx="5128591" cy="4695825"/>
          </a:xfrm>
          <a:prstGeom prst="rect">
            <a:avLst/>
          </a:prstGeom>
          <a:ln>
            <a:solidFill>
              <a:schemeClr val="accent1"/>
            </a:solidFill>
          </a:ln>
        </p:spPr>
      </p:pic>
      <p:sp>
        <p:nvSpPr>
          <p:cNvPr id="3" name="TextBox 2"/>
          <p:cNvSpPr txBox="1"/>
          <p:nvPr/>
        </p:nvSpPr>
        <p:spPr>
          <a:xfrm>
            <a:off x="1285848" y="1009468"/>
            <a:ext cx="9914021" cy="461665"/>
          </a:xfrm>
          <a:prstGeom prst="rect">
            <a:avLst/>
          </a:prstGeom>
          <a:noFill/>
        </p:spPr>
        <p:txBody>
          <a:bodyPr wrap="square" rtlCol="0">
            <a:spAutoFit/>
          </a:bodyPr>
          <a:lstStyle/>
          <a:p>
            <a:pPr algn="ctr"/>
            <a:r>
              <a:rPr lang="en-US" sz="2400" b="1" i="1" dirty="0">
                <a:solidFill>
                  <a:srgbClr val="ED7D31">
                    <a:lumMod val="50000"/>
                  </a:srgbClr>
                </a:solidFill>
              </a:rPr>
              <a:t>Specific guidance for mitigating the risk of spreading COVID-19</a:t>
            </a:r>
          </a:p>
        </p:txBody>
      </p:sp>
      <p:sp>
        <p:nvSpPr>
          <p:cNvPr id="5" name="CuadroTexto 3">
            <a:extLst>
              <a:ext uri="{FF2B5EF4-FFF2-40B4-BE49-F238E27FC236}">
                <a16:creationId xmlns:a16="http://schemas.microsoft.com/office/drawing/2014/main" xmlns="" id="{0B8EE59F-D1E1-4F50-A347-7EB1DE7AF2FF}"/>
              </a:ext>
            </a:extLst>
          </p:cNvPr>
          <p:cNvSpPr txBox="1"/>
          <p:nvPr/>
        </p:nvSpPr>
        <p:spPr>
          <a:xfrm>
            <a:off x="51038" y="118143"/>
            <a:ext cx="12593512" cy="584775"/>
          </a:xfrm>
          <a:prstGeom prst="rect">
            <a:avLst/>
          </a:prstGeom>
          <a:noFill/>
        </p:spPr>
        <p:txBody>
          <a:bodyPr wrap="none" rtlCol="0">
            <a:spAutoFit/>
          </a:bodyPr>
          <a:lstStyle/>
          <a:p>
            <a:pPr>
              <a:defRPr/>
            </a:pPr>
            <a:r>
              <a:rPr lang="es-CL" sz="3100" b="1" spc="600" dirty="0">
                <a:solidFill>
                  <a:srgbClr val="0E3E8A"/>
                </a:solidFill>
                <a:latin typeface="Verdana" panose="020B0604030504040204" pitchFamily="34" charset="0"/>
                <a:ea typeface="Verdana" panose="020B0604030504040204" pitchFamily="34" charset="0"/>
              </a:rPr>
              <a:t>STRATEGIES IN THE FOOD SUPPLY CHAIN</a:t>
            </a:r>
          </a:p>
        </p:txBody>
      </p:sp>
      <p:pic>
        <p:nvPicPr>
          <p:cNvPr id="8" name="Picture 7"/>
          <p:cNvPicPr>
            <a:picLocks noChangeAspect="1"/>
          </p:cNvPicPr>
          <p:nvPr/>
        </p:nvPicPr>
        <p:blipFill>
          <a:blip r:embed="rId4"/>
          <a:stretch>
            <a:fillRect/>
          </a:stretch>
        </p:blipFill>
        <p:spPr>
          <a:xfrm>
            <a:off x="90507" y="4907205"/>
            <a:ext cx="4972879" cy="3136961"/>
          </a:xfrm>
          <a:prstGeom prst="rect">
            <a:avLst/>
          </a:prstGeom>
          <a:ln>
            <a:solidFill>
              <a:schemeClr val="accent1"/>
            </a:solidFill>
          </a:ln>
        </p:spPr>
      </p:pic>
      <p:pic>
        <p:nvPicPr>
          <p:cNvPr id="13" name="Picture 12"/>
          <p:cNvPicPr>
            <a:picLocks noChangeAspect="1"/>
          </p:cNvPicPr>
          <p:nvPr/>
        </p:nvPicPr>
        <p:blipFill>
          <a:blip r:embed="rId5"/>
          <a:stretch>
            <a:fillRect/>
          </a:stretch>
        </p:blipFill>
        <p:spPr>
          <a:xfrm>
            <a:off x="51038" y="1478501"/>
            <a:ext cx="8231997" cy="3282670"/>
          </a:xfrm>
          <a:prstGeom prst="rect">
            <a:avLst/>
          </a:prstGeom>
          <a:ln>
            <a:solidFill>
              <a:schemeClr val="accent1"/>
            </a:solidFill>
          </a:ln>
        </p:spPr>
      </p:pic>
      <p:pic>
        <p:nvPicPr>
          <p:cNvPr id="12" name="Picture 11"/>
          <p:cNvPicPr>
            <a:picLocks noChangeAspect="1"/>
          </p:cNvPicPr>
          <p:nvPr/>
        </p:nvPicPr>
        <p:blipFill>
          <a:blip r:embed="rId6"/>
          <a:stretch>
            <a:fillRect/>
          </a:stretch>
        </p:blipFill>
        <p:spPr>
          <a:xfrm>
            <a:off x="4796998" y="2506905"/>
            <a:ext cx="3838575" cy="4800600"/>
          </a:xfrm>
          <a:prstGeom prst="rect">
            <a:avLst/>
          </a:prstGeom>
          <a:ln>
            <a:solidFill>
              <a:schemeClr val="accent1"/>
            </a:solidFill>
          </a:ln>
        </p:spPr>
      </p:pic>
      <p:pic>
        <p:nvPicPr>
          <p:cNvPr id="11" name="Picture 10"/>
          <p:cNvPicPr>
            <a:picLocks noChangeAspect="1"/>
          </p:cNvPicPr>
          <p:nvPr/>
        </p:nvPicPr>
        <p:blipFill>
          <a:blip r:embed="rId7"/>
          <a:stretch>
            <a:fillRect/>
          </a:stretch>
        </p:blipFill>
        <p:spPr>
          <a:xfrm>
            <a:off x="7533862" y="3704780"/>
            <a:ext cx="4331942" cy="4339386"/>
          </a:xfrm>
          <a:prstGeom prst="rect">
            <a:avLst/>
          </a:prstGeom>
          <a:ln>
            <a:solidFill>
              <a:schemeClr val="accent1"/>
            </a:solidFill>
          </a:ln>
        </p:spPr>
      </p:pic>
      <p:sp>
        <p:nvSpPr>
          <p:cNvPr id="2" name="Slide Number Placeholder 1"/>
          <p:cNvSpPr>
            <a:spLocks noGrp="1"/>
          </p:cNvSpPr>
          <p:nvPr>
            <p:ph type="sldNum" sz="quarter" idx="12"/>
          </p:nvPr>
        </p:nvSpPr>
        <p:spPr/>
        <p:txBody>
          <a:bodyPr/>
          <a:lstStyle/>
          <a:p>
            <a:fld id="{5B14D12E-2AFD-4EBD-BCA5-BBC6EAD3F6FB}" type="slidenum">
              <a:rPr lang="es-CL" smtClean="0"/>
              <a:t>18</a:t>
            </a:fld>
            <a:endParaRPr lang="es-CL" dirty="0"/>
          </a:p>
        </p:txBody>
      </p:sp>
    </p:spTree>
    <p:extLst>
      <p:ext uri="{BB962C8B-B14F-4D97-AF65-F5344CB8AC3E}">
        <p14:creationId xmlns:p14="http://schemas.microsoft.com/office/powerpoint/2010/main" val="28174454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100000">
              <a:srgbClr val="FF0000"/>
            </a:gs>
            <a:gs pos="0">
              <a:schemeClr val="accent1">
                <a:lumMod val="60000"/>
                <a:lumOff val="40000"/>
              </a:schemeClr>
            </a:gs>
            <a:gs pos="98000">
              <a:srgbClr val="E8ECF8">
                <a:alpha val="0"/>
                <a:lumMod val="95000"/>
                <a:lumOff val="5000"/>
              </a:srgbClr>
            </a:gs>
          </a:gsLst>
          <a:lin ang="5400000" scaled="0"/>
        </a:gradFill>
        <a:effectLst/>
      </p:bgPr>
    </p:bg>
    <p:spTree>
      <p:nvGrpSpPr>
        <p:cNvPr id="1" name=""/>
        <p:cNvGrpSpPr/>
        <p:nvPr/>
      </p:nvGrpSpPr>
      <p:grpSpPr>
        <a:xfrm>
          <a:off x="0" y="0"/>
          <a:ext cx="0" cy="0"/>
          <a:chOff x="0" y="0"/>
          <a:chExt cx="0" cy="0"/>
        </a:xfrm>
      </p:grpSpPr>
      <p:sp>
        <p:nvSpPr>
          <p:cNvPr id="3" name="TextBox 2"/>
          <p:cNvSpPr txBox="1"/>
          <p:nvPr/>
        </p:nvSpPr>
        <p:spPr>
          <a:xfrm>
            <a:off x="1285848" y="987618"/>
            <a:ext cx="9914021" cy="461665"/>
          </a:xfrm>
          <a:prstGeom prst="rect">
            <a:avLst/>
          </a:prstGeom>
          <a:noFill/>
        </p:spPr>
        <p:txBody>
          <a:bodyPr wrap="square" rtlCol="0">
            <a:spAutoFit/>
          </a:bodyPr>
          <a:lstStyle/>
          <a:p>
            <a:pPr algn="ctr"/>
            <a:r>
              <a:rPr lang="en-US" sz="2400" b="1" i="1" dirty="0">
                <a:solidFill>
                  <a:srgbClr val="ED7D31">
                    <a:lumMod val="50000"/>
                  </a:srgbClr>
                </a:solidFill>
              </a:rPr>
              <a:t>Hygiene campaign</a:t>
            </a:r>
          </a:p>
        </p:txBody>
      </p:sp>
      <p:sp>
        <p:nvSpPr>
          <p:cNvPr id="5" name="CuadroTexto 3">
            <a:extLst>
              <a:ext uri="{FF2B5EF4-FFF2-40B4-BE49-F238E27FC236}">
                <a16:creationId xmlns:a16="http://schemas.microsoft.com/office/drawing/2014/main" xmlns="" id="{0B8EE59F-D1E1-4F50-A347-7EB1DE7AF2FF}"/>
              </a:ext>
            </a:extLst>
          </p:cNvPr>
          <p:cNvSpPr txBox="1"/>
          <p:nvPr/>
        </p:nvSpPr>
        <p:spPr>
          <a:xfrm>
            <a:off x="0" y="162382"/>
            <a:ext cx="12593512" cy="584775"/>
          </a:xfrm>
          <a:prstGeom prst="rect">
            <a:avLst/>
          </a:prstGeom>
          <a:noFill/>
        </p:spPr>
        <p:txBody>
          <a:bodyPr wrap="none" rtlCol="0">
            <a:spAutoFit/>
          </a:bodyPr>
          <a:lstStyle/>
          <a:p>
            <a:pPr>
              <a:defRPr/>
            </a:pPr>
            <a:r>
              <a:rPr lang="es-CL" sz="3100" b="1" spc="600" dirty="0">
                <a:solidFill>
                  <a:srgbClr val="0E3E8A"/>
                </a:solidFill>
                <a:latin typeface="Verdana" panose="020B0604030504040204" pitchFamily="34" charset="0"/>
                <a:ea typeface="Verdana" panose="020B0604030504040204" pitchFamily="34" charset="0"/>
              </a:rPr>
              <a:t>STRATEGIES IN THE FOOD SUPPLY CHAIN</a:t>
            </a:r>
          </a:p>
        </p:txBody>
      </p:sp>
      <p:pic>
        <p:nvPicPr>
          <p:cNvPr id="2" name="Picture 1"/>
          <p:cNvPicPr>
            <a:picLocks noChangeAspect="1"/>
          </p:cNvPicPr>
          <p:nvPr/>
        </p:nvPicPr>
        <p:blipFill>
          <a:blip r:embed="rId3"/>
          <a:stretch>
            <a:fillRect/>
          </a:stretch>
        </p:blipFill>
        <p:spPr>
          <a:xfrm>
            <a:off x="4541058" y="1727393"/>
            <a:ext cx="5043487" cy="3077510"/>
          </a:xfrm>
          <a:prstGeom prst="rect">
            <a:avLst/>
          </a:prstGeom>
          <a:ln w="38100">
            <a:solidFill>
              <a:srgbClr val="C00000"/>
            </a:solidFill>
          </a:ln>
        </p:spPr>
      </p:pic>
      <p:pic>
        <p:nvPicPr>
          <p:cNvPr id="6" name="Picture 5"/>
          <p:cNvPicPr>
            <a:picLocks noChangeAspect="1"/>
          </p:cNvPicPr>
          <p:nvPr/>
        </p:nvPicPr>
        <p:blipFill>
          <a:blip r:embed="rId4"/>
          <a:stretch>
            <a:fillRect/>
          </a:stretch>
        </p:blipFill>
        <p:spPr>
          <a:xfrm>
            <a:off x="6953021" y="2406256"/>
            <a:ext cx="3942164" cy="3782371"/>
          </a:xfrm>
          <a:prstGeom prst="rect">
            <a:avLst/>
          </a:prstGeom>
          <a:ln w="38100">
            <a:solidFill>
              <a:srgbClr val="C00000"/>
            </a:solidFill>
          </a:ln>
        </p:spPr>
      </p:pic>
      <p:pic>
        <p:nvPicPr>
          <p:cNvPr id="7" name="Picture 6"/>
          <p:cNvPicPr>
            <a:picLocks noChangeAspect="1"/>
          </p:cNvPicPr>
          <p:nvPr/>
        </p:nvPicPr>
        <p:blipFill>
          <a:blip r:embed="rId5"/>
          <a:stretch>
            <a:fillRect/>
          </a:stretch>
        </p:blipFill>
        <p:spPr>
          <a:xfrm>
            <a:off x="8568143" y="3311525"/>
            <a:ext cx="3524250" cy="3409950"/>
          </a:xfrm>
          <a:prstGeom prst="rect">
            <a:avLst/>
          </a:prstGeom>
          <a:ln w="38100">
            <a:solidFill>
              <a:srgbClr val="C00000"/>
            </a:solidFill>
          </a:ln>
        </p:spPr>
      </p:pic>
      <p:sp>
        <p:nvSpPr>
          <p:cNvPr id="4" name="Slide Number Placeholder 3"/>
          <p:cNvSpPr>
            <a:spLocks noGrp="1"/>
          </p:cNvSpPr>
          <p:nvPr>
            <p:ph type="sldNum" sz="quarter" idx="12"/>
          </p:nvPr>
        </p:nvSpPr>
        <p:spPr/>
        <p:txBody>
          <a:bodyPr/>
          <a:lstStyle/>
          <a:p>
            <a:fld id="{5B14D12E-2AFD-4EBD-BCA5-BBC6EAD3F6FB}" type="slidenum">
              <a:rPr lang="es-CL" smtClean="0"/>
              <a:t>19</a:t>
            </a:fld>
            <a:endParaRPr lang="es-CL" dirty="0"/>
          </a:p>
        </p:txBody>
      </p:sp>
      <p:sp>
        <p:nvSpPr>
          <p:cNvPr id="8" name="Rectangle 7"/>
          <p:cNvSpPr/>
          <p:nvPr/>
        </p:nvSpPr>
        <p:spPr>
          <a:xfrm>
            <a:off x="179000" y="1042704"/>
            <a:ext cx="4362058" cy="6509474"/>
          </a:xfrm>
          <a:prstGeom prst="rect">
            <a:avLst/>
          </a:prstGeom>
        </p:spPr>
        <p:txBody>
          <a:bodyPr wrap="square">
            <a:spAutoFit/>
          </a:bodyPr>
          <a:lstStyle/>
          <a:p>
            <a:pPr>
              <a:lnSpc>
                <a:spcPct val="150000"/>
              </a:lnSpc>
            </a:pPr>
            <a:r>
              <a:rPr lang="en-US" dirty="0"/>
              <a:t>The food industry is already known for its long-held requirements for </a:t>
            </a:r>
            <a:r>
              <a:rPr lang="en-US" sz="2400" b="1" dirty="0">
                <a:solidFill>
                  <a:srgbClr val="C00000"/>
                </a:solidFill>
              </a:rPr>
              <a:t>hygiene</a:t>
            </a:r>
            <a:r>
              <a:rPr lang="en-US" sz="2400" dirty="0">
                <a:solidFill>
                  <a:srgbClr val="C00000"/>
                </a:solidFill>
              </a:rPr>
              <a:t> </a:t>
            </a:r>
            <a:r>
              <a:rPr lang="en-US" dirty="0"/>
              <a:t>and </a:t>
            </a:r>
            <a:r>
              <a:rPr lang="en-US" sz="2400" b="1" dirty="0">
                <a:solidFill>
                  <a:srgbClr val="C00000"/>
                </a:solidFill>
              </a:rPr>
              <a:t>handwashing</a:t>
            </a:r>
            <a:r>
              <a:rPr lang="en-US" sz="2400" dirty="0"/>
              <a:t> </a:t>
            </a:r>
            <a:r>
              <a:rPr lang="en-US" dirty="0"/>
              <a:t>as part of their food safety management systems </a:t>
            </a:r>
            <a:r>
              <a:rPr lang="en-US" dirty="0">
                <a:sym typeface="Wingdings" panose="05000000000000000000" pitchFamily="2" charset="2"/>
              </a:rPr>
              <a:t> </a:t>
            </a:r>
            <a:r>
              <a:rPr lang="en-US" dirty="0"/>
              <a:t>key protection against coronavirus infections</a:t>
            </a:r>
          </a:p>
          <a:p>
            <a:pPr>
              <a:lnSpc>
                <a:spcPct val="150000"/>
              </a:lnSpc>
            </a:pPr>
            <a:endParaRPr lang="en-US" dirty="0"/>
          </a:p>
          <a:p>
            <a:pPr>
              <a:lnSpc>
                <a:spcPct val="150000"/>
              </a:lnSpc>
            </a:pPr>
            <a:r>
              <a:rPr lang="en-US" dirty="0"/>
              <a:t>The threat of COVID-19 calls on the need for additional hygiene and sanitation measures to ensure </a:t>
            </a:r>
            <a:r>
              <a:rPr lang="en-US" sz="2000" b="1" dirty="0">
                <a:solidFill>
                  <a:srgbClr val="C00000"/>
                </a:solidFill>
              </a:rPr>
              <a:t>protection for workers </a:t>
            </a:r>
            <a:r>
              <a:rPr lang="en-US" dirty="0"/>
              <a:t>in the </a:t>
            </a:r>
            <a:r>
              <a:rPr lang="en-US" sz="2000" b="1" dirty="0">
                <a:solidFill>
                  <a:srgbClr val="C00000"/>
                </a:solidFill>
              </a:rPr>
              <a:t>food environment  </a:t>
            </a:r>
            <a:r>
              <a:rPr lang="en-US" sz="2000" b="1" dirty="0">
                <a:solidFill>
                  <a:srgbClr val="C00000"/>
                </a:solidFill>
                <a:sym typeface="Wingdings" panose="05000000000000000000" pitchFamily="2" charset="2"/>
              </a:rPr>
              <a:t> </a:t>
            </a:r>
            <a:r>
              <a:rPr lang="en-US" dirty="0">
                <a:sym typeface="Wingdings" panose="05000000000000000000" pitchFamily="2" charset="2"/>
              </a:rPr>
              <a:t>reinforced hygiene campaign throughout the entire supply chain (including consumers) with practical demonstration and allocated resources</a:t>
            </a:r>
            <a:endParaRPr lang="en-US" sz="1600" dirty="0"/>
          </a:p>
          <a:p>
            <a:pPr>
              <a:lnSpc>
                <a:spcPct val="150000"/>
              </a:lnSpc>
            </a:pPr>
            <a:endParaRPr lang="en-US" sz="1600" dirty="0"/>
          </a:p>
          <a:p>
            <a:endParaRPr lang="en-US" dirty="0"/>
          </a:p>
        </p:txBody>
      </p:sp>
    </p:spTree>
    <p:extLst>
      <p:ext uri="{BB962C8B-B14F-4D97-AF65-F5344CB8AC3E}">
        <p14:creationId xmlns:p14="http://schemas.microsoft.com/office/powerpoint/2010/main" val="628316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100000">
              <a:srgbClr val="FF0000"/>
            </a:gs>
            <a:gs pos="0">
              <a:schemeClr val="accent1">
                <a:lumMod val="60000"/>
                <a:lumOff val="40000"/>
              </a:schemeClr>
            </a:gs>
            <a:gs pos="98000">
              <a:srgbClr val="E8ECF8">
                <a:alpha val="0"/>
                <a:lumMod val="95000"/>
                <a:lumOff val="5000"/>
              </a:srgbClr>
            </a:gs>
          </a:gsLst>
          <a:lin ang="5400000" scaled="0"/>
        </a:gradFill>
        <a:effectLst/>
      </p:bgPr>
    </p:bg>
    <p:spTree>
      <p:nvGrpSpPr>
        <p:cNvPr id="1" name=""/>
        <p:cNvGrpSpPr/>
        <p:nvPr/>
      </p:nvGrpSpPr>
      <p:grpSpPr>
        <a:xfrm>
          <a:off x="0" y="0"/>
          <a:ext cx="0" cy="0"/>
          <a:chOff x="0" y="0"/>
          <a:chExt cx="0" cy="0"/>
        </a:xfrm>
      </p:grpSpPr>
      <p:grpSp>
        <p:nvGrpSpPr>
          <p:cNvPr id="6" name="Group 5"/>
          <p:cNvGrpSpPr/>
          <p:nvPr/>
        </p:nvGrpSpPr>
        <p:grpSpPr>
          <a:xfrm>
            <a:off x="577946" y="1597959"/>
            <a:ext cx="10885582" cy="3608524"/>
            <a:chOff x="468218" y="1597958"/>
            <a:chExt cx="11723782" cy="4198285"/>
          </a:xfrm>
        </p:grpSpPr>
        <p:pic>
          <p:nvPicPr>
            <p:cNvPr id="2052" name="Picture 4" descr="Nuri Gras - Head of Chilean Food Safety &amp; Quality Agency">
              <a:extLst>
                <a:ext uri="{FF2B5EF4-FFF2-40B4-BE49-F238E27FC236}">
                  <a16:creationId xmlns:a16="http://schemas.microsoft.com/office/drawing/2014/main" xmlns="" id="{BC2AC39E-D8EC-4B1C-B306-3080D8832A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218" y="1597958"/>
              <a:ext cx="1852897" cy="1847088"/>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a:extLst>
                <a:ext uri="{FF2B5EF4-FFF2-40B4-BE49-F238E27FC236}">
                  <a16:creationId xmlns:a16="http://schemas.microsoft.com/office/drawing/2014/main" xmlns="" id="{BE015C83-9E8E-496E-A0A1-D2EB92F4DA78}"/>
                </a:ext>
              </a:extLst>
            </p:cNvPr>
            <p:cNvPicPr>
              <a:picLocks noChangeAspect="1"/>
            </p:cNvPicPr>
            <p:nvPr/>
          </p:nvPicPr>
          <p:blipFill>
            <a:blip r:embed="rId4"/>
            <a:stretch>
              <a:fillRect/>
            </a:stretch>
          </p:blipFill>
          <p:spPr>
            <a:xfrm>
              <a:off x="468218" y="3949155"/>
              <a:ext cx="1879267" cy="1847088"/>
            </a:xfrm>
            <a:prstGeom prst="rect">
              <a:avLst/>
            </a:prstGeom>
          </p:spPr>
        </p:pic>
        <p:pic>
          <p:nvPicPr>
            <p:cNvPr id="10" name="Imagen 9">
              <a:extLst>
                <a:ext uri="{FF2B5EF4-FFF2-40B4-BE49-F238E27FC236}">
                  <a16:creationId xmlns:a16="http://schemas.microsoft.com/office/drawing/2014/main" xmlns="" id="{BF37B852-3578-40CE-BC92-9EBAF29D5106}"/>
                </a:ext>
              </a:extLst>
            </p:cNvPr>
            <p:cNvPicPr>
              <a:picLocks noChangeAspect="1"/>
            </p:cNvPicPr>
            <p:nvPr/>
          </p:nvPicPr>
          <p:blipFill>
            <a:blip r:embed="rId5"/>
            <a:stretch>
              <a:fillRect/>
            </a:stretch>
          </p:blipFill>
          <p:spPr>
            <a:xfrm>
              <a:off x="5920443" y="3949155"/>
              <a:ext cx="1778619" cy="1775698"/>
            </a:xfrm>
            <a:prstGeom prst="rect">
              <a:avLst/>
            </a:prstGeom>
          </p:spPr>
        </p:pic>
        <p:sp>
          <p:nvSpPr>
            <p:cNvPr id="12" name="CuadroTexto 11">
              <a:extLst>
                <a:ext uri="{FF2B5EF4-FFF2-40B4-BE49-F238E27FC236}">
                  <a16:creationId xmlns:a16="http://schemas.microsoft.com/office/drawing/2014/main" xmlns="" id="{72942B64-B256-4FE6-A8B6-9857E6C249E5}"/>
                </a:ext>
              </a:extLst>
            </p:cNvPr>
            <p:cNvSpPr txBox="1"/>
            <p:nvPr/>
          </p:nvSpPr>
          <p:spPr>
            <a:xfrm>
              <a:off x="2289908" y="2130309"/>
              <a:ext cx="3525050" cy="892552"/>
            </a:xfrm>
            <a:prstGeom prst="rect">
              <a:avLst/>
            </a:prstGeom>
            <a:noFill/>
          </p:spPr>
          <p:txBody>
            <a:bodyPr wrap="square" rtlCol="0">
              <a:spAutoFit/>
            </a:bodyPr>
            <a:lstStyle/>
            <a:p>
              <a:pPr algn="ctr"/>
              <a:r>
                <a:rPr lang="es-CL" sz="2000" b="1" dirty="0">
                  <a:solidFill>
                    <a:prstClr val="black"/>
                  </a:solidFill>
                </a:rPr>
                <a:t>Nuri Gras R.</a:t>
              </a:r>
            </a:p>
            <a:p>
              <a:pPr algn="ctr"/>
              <a:r>
                <a:rPr lang="en-US" sz="1600" dirty="0">
                  <a:solidFill>
                    <a:prstClr val="black"/>
                  </a:solidFill>
                </a:rPr>
                <a:t>Executive Secretary Chilean Food Safety and Quality Agency, ACHIPIA</a:t>
              </a:r>
              <a:endParaRPr lang="es-CL" sz="1600" dirty="0">
                <a:solidFill>
                  <a:prstClr val="black"/>
                </a:solidFill>
              </a:endParaRPr>
            </a:p>
          </p:txBody>
        </p:sp>
        <p:sp>
          <p:nvSpPr>
            <p:cNvPr id="16" name="CuadroTexto 15">
              <a:extLst>
                <a:ext uri="{FF2B5EF4-FFF2-40B4-BE49-F238E27FC236}">
                  <a16:creationId xmlns:a16="http://schemas.microsoft.com/office/drawing/2014/main" xmlns="" id="{5C45AE49-DC19-4C30-98C8-8F57014DB15D}"/>
                </a:ext>
              </a:extLst>
            </p:cNvPr>
            <p:cNvSpPr txBox="1"/>
            <p:nvPr/>
          </p:nvSpPr>
          <p:spPr>
            <a:xfrm>
              <a:off x="7732059" y="2007198"/>
              <a:ext cx="4459941" cy="1138773"/>
            </a:xfrm>
            <a:prstGeom prst="rect">
              <a:avLst/>
            </a:prstGeom>
            <a:noFill/>
          </p:spPr>
          <p:txBody>
            <a:bodyPr wrap="square" rtlCol="0">
              <a:spAutoFit/>
            </a:bodyPr>
            <a:lstStyle/>
            <a:p>
              <a:pPr algn="ctr"/>
              <a:r>
                <a:rPr lang="es-CL" sz="2000" b="1" dirty="0">
                  <a:solidFill>
                    <a:prstClr val="black"/>
                  </a:solidFill>
                </a:rPr>
                <a:t>Franco </a:t>
              </a:r>
              <a:r>
                <a:rPr lang="es-CL" sz="2000" b="1" dirty="0" err="1">
                  <a:solidFill>
                    <a:prstClr val="black"/>
                  </a:solidFill>
                </a:rPr>
                <a:t>Pedreschi</a:t>
              </a:r>
              <a:r>
                <a:rPr lang="es-CL" sz="2000" b="1" dirty="0">
                  <a:solidFill>
                    <a:prstClr val="black"/>
                  </a:solidFill>
                </a:rPr>
                <a:t> P.</a:t>
              </a:r>
            </a:p>
            <a:p>
              <a:pPr algn="ctr"/>
              <a:r>
                <a:rPr lang="en-US" sz="1600" dirty="0">
                  <a:solidFill>
                    <a:prstClr val="black"/>
                  </a:solidFill>
                </a:rPr>
                <a:t>Academic Pontifical Catholic University of Chile Ambassador to Chile of the Global Harmonization Initiative, GHI</a:t>
              </a:r>
              <a:endParaRPr lang="es-CL" sz="1600" dirty="0">
                <a:solidFill>
                  <a:prstClr val="black"/>
                </a:solidFill>
              </a:endParaRPr>
            </a:p>
          </p:txBody>
        </p:sp>
        <p:sp>
          <p:nvSpPr>
            <p:cNvPr id="17" name="CuadroTexto 16">
              <a:extLst>
                <a:ext uri="{FF2B5EF4-FFF2-40B4-BE49-F238E27FC236}">
                  <a16:creationId xmlns:a16="http://schemas.microsoft.com/office/drawing/2014/main" xmlns="" id="{65CAAD05-7AD0-4111-BB36-597954FAEDD4}"/>
                </a:ext>
              </a:extLst>
            </p:cNvPr>
            <p:cNvSpPr txBox="1"/>
            <p:nvPr/>
          </p:nvSpPr>
          <p:spPr>
            <a:xfrm>
              <a:off x="2289908" y="4457200"/>
              <a:ext cx="3525050" cy="892552"/>
            </a:xfrm>
            <a:prstGeom prst="rect">
              <a:avLst/>
            </a:prstGeom>
            <a:noFill/>
          </p:spPr>
          <p:txBody>
            <a:bodyPr wrap="square" rtlCol="0">
              <a:spAutoFit/>
            </a:bodyPr>
            <a:lstStyle/>
            <a:p>
              <a:pPr algn="ctr"/>
              <a:r>
                <a:rPr lang="es-CL" sz="2000" b="1" dirty="0">
                  <a:solidFill>
                    <a:prstClr val="black"/>
                  </a:solidFill>
                </a:rPr>
                <a:t>Manuel Miranda H.</a:t>
              </a:r>
            </a:p>
            <a:p>
              <a:pPr algn="ctr"/>
              <a:r>
                <a:rPr lang="en-US" sz="1600" dirty="0">
                  <a:solidFill>
                    <a:prstClr val="black"/>
                  </a:solidFill>
                </a:rPr>
                <a:t>Senior professional, Chilean Food Safety and Quality Agency, ACHIPIA</a:t>
              </a:r>
              <a:endParaRPr lang="es-CL" sz="1600" dirty="0">
                <a:solidFill>
                  <a:prstClr val="black"/>
                </a:solidFill>
              </a:endParaRPr>
            </a:p>
          </p:txBody>
        </p:sp>
        <p:sp>
          <p:nvSpPr>
            <p:cNvPr id="18" name="CuadroTexto 17">
              <a:extLst>
                <a:ext uri="{FF2B5EF4-FFF2-40B4-BE49-F238E27FC236}">
                  <a16:creationId xmlns:a16="http://schemas.microsoft.com/office/drawing/2014/main" xmlns="" id="{8FD02AC7-5438-4BA8-BC06-B031BF3895E6}"/>
                </a:ext>
              </a:extLst>
            </p:cNvPr>
            <p:cNvSpPr txBox="1"/>
            <p:nvPr/>
          </p:nvSpPr>
          <p:spPr>
            <a:xfrm>
              <a:off x="8219675" y="4457200"/>
              <a:ext cx="3525050" cy="892552"/>
            </a:xfrm>
            <a:prstGeom prst="rect">
              <a:avLst/>
            </a:prstGeom>
            <a:noFill/>
          </p:spPr>
          <p:txBody>
            <a:bodyPr wrap="square" rtlCol="0">
              <a:spAutoFit/>
            </a:bodyPr>
            <a:lstStyle/>
            <a:p>
              <a:pPr algn="ctr"/>
              <a:r>
                <a:rPr lang="es-CL" sz="2000" b="1" dirty="0">
                  <a:solidFill>
                    <a:prstClr val="black"/>
                  </a:solidFill>
                </a:rPr>
                <a:t>Ricardo A. Jacob</a:t>
              </a:r>
            </a:p>
            <a:p>
              <a:pPr algn="ctr"/>
              <a:r>
                <a:rPr lang="en-US" sz="1600" dirty="0">
                  <a:solidFill>
                    <a:prstClr val="black"/>
                  </a:solidFill>
                </a:rPr>
                <a:t>Senior professional, Chilean Food Safety and Quality Agency, ACHIPIA</a:t>
              </a:r>
              <a:endParaRPr lang="es-CL" sz="1600" dirty="0">
                <a:solidFill>
                  <a:prstClr val="black"/>
                </a:solidFill>
              </a:endParaRPr>
            </a:p>
          </p:txBody>
        </p:sp>
        <p:pic>
          <p:nvPicPr>
            <p:cNvPr id="3" name="Imagen 2" descr="Imagen que contiene persona, traje, exterior, hombre&#10;&#10;Descripción generada automáticamente">
              <a:extLst>
                <a:ext uri="{FF2B5EF4-FFF2-40B4-BE49-F238E27FC236}">
                  <a16:creationId xmlns:a16="http://schemas.microsoft.com/office/drawing/2014/main" xmlns="" id="{F6EBBBDE-8641-4105-8D51-0DDB929EF7F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4456" t="11630" r="22352" b="5485"/>
            <a:stretch/>
          </p:blipFill>
          <p:spPr>
            <a:xfrm>
              <a:off x="5917457" y="1620439"/>
              <a:ext cx="1781605" cy="1850736"/>
            </a:xfrm>
            <a:prstGeom prst="rect">
              <a:avLst/>
            </a:prstGeom>
          </p:spPr>
        </p:pic>
      </p:grpSp>
      <p:sp>
        <p:nvSpPr>
          <p:cNvPr id="2" name="Slide Number Placeholder 1"/>
          <p:cNvSpPr>
            <a:spLocks noGrp="1"/>
          </p:cNvSpPr>
          <p:nvPr>
            <p:ph type="sldNum" sz="quarter" idx="12"/>
          </p:nvPr>
        </p:nvSpPr>
        <p:spPr>
          <a:xfrm>
            <a:off x="9289578" y="6355292"/>
            <a:ext cx="2743200" cy="365125"/>
          </a:xfrm>
        </p:spPr>
        <p:txBody>
          <a:bodyPr/>
          <a:lstStyle/>
          <a:p>
            <a:fld id="{5B14D12E-2AFD-4EBD-BCA5-BBC6EAD3F6FB}" type="slidenum">
              <a:rPr lang="es-CL" smtClean="0">
                <a:solidFill>
                  <a:prstClr val="black">
                    <a:tint val="75000"/>
                  </a:prstClr>
                </a:solidFill>
              </a:rPr>
              <a:pPr/>
              <a:t>2</a:t>
            </a:fld>
            <a:endParaRPr lang="es-CL" dirty="0">
              <a:solidFill>
                <a:prstClr val="black">
                  <a:tint val="75000"/>
                </a:prstClr>
              </a:solidFill>
            </a:endParaRPr>
          </a:p>
        </p:txBody>
      </p:sp>
      <p:sp>
        <p:nvSpPr>
          <p:cNvPr id="13" name="CuadroTexto 3">
            <a:extLst>
              <a:ext uri="{FF2B5EF4-FFF2-40B4-BE49-F238E27FC236}">
                <a16:creationId xmlns:a16="http://schemas.microsoft.com/office/drawing/2014/main" xmlns="" id="{0B8EE59F-D1E1-4F50-A347-7EB1DE7AF2FF}"/>
              </a:ext>
            </a:extLst>
          </p:cNvPr>
          <p:cNvSpPr txBox="1"/>
          <p:nvPr/>
        </p:nvSpPr>
        <p:spPr>
          <a:xfrm>
            <a:off x="309623" y="173984"/>
            <a:ext cx="7082388" cy="646331"/>
          </a:xfrm>
          <a:prstGeom prst="rect">
            <a:avLst/>
          </a:prstGeom>
          <a:noFill/>
        </p:spPr>
        <p:txBody>
          <a:bodyPr wrap="none" rtlCol="0">
            <a:spAutoFit/>
          </a:bodyPr>
          <a:lstStyle/>
          <a:p>
            <a:pPr>
              <a:defRPr/>
            </a:pPr>
            <a:r>
              <a:rPr lang="es-CL" sz="3600" b="1" spc="600" dirty="0">
                <a:solidFill>
                  <a:srgbClr val="0E3E8A"/>
                </a:solidFill>
                <a:latin typeface="Verdana" panose="020B0604030504040204" pitchFamily="34" charset="0"/>
                <a:ea typeface="Verdana" panose="020B0604030504040204" pitchFamily="34" charset="0"/>
              </a:rPr>
              <a:t>ACKNOWLEDGMENTS </a:t>
            </a:r>
          </a:p>
        </p:txBody>
      </p:sp>
      <p:sp>
        <p:nvSpPr>
          <p:cNvPr id="14" name="CuadroTexto 3">
            <a:extLst>
              <a:ext uri="{FF2B5EF4-FFF2-40B4-BE49-F238E27FC236}">
                <a16:creationId xmlns:a16="http://schemas.microsoft.com/office/drawing/2014/main" xmlns="" id="{0B8EE59F-D1E1-4F50-A347-7EB1DE7AF2FF}"/>
              </a:ext>
            </a:extLst>
          </p:cNvPr>
          <p:cNvSpPr txBox="1"/>
          <p:nvPr/>
        </p:nvSpPr>
        <p:spPr>
          <a:xfrm>
            <a:off x="4777266" y="776044"/>
            <a:ext cx="7255512" cy="646331"/>
          </a:xfrm>
          <a:prstGeom prst="rect">
            <a:avLst/>
          </a:prstGeom>
          <a:noFill/>
        </p:spPr>
        <p:txBody>
          <a:bodyPr wrap="none" rtlCol="0">
            <a:spAutoFit/>
          </a:bodyPr>
          <a:lstStyle/>
          <a:p>
            <a:pPr>
              <a:defRPr/>
            </a:pPr>
            <a:r>
              <a:rPr lang="es-CL" sz="3600" b="1" spc="600" dirty="0">
                <a:solidFill>
                  <a:srgbClr val="0E3E8A"/>
                </a:solidFill>
                <a:latin typeface="Verdana" panose="020B0604030504040204" pitchFamily="34" charset="0"/>
                <a:ea typeface="Verdana" panose="020B0604030504040204" pitchFamily="34" charset="0"/>
              </a:rPr>
              <a:t>… to original </a:t>
            </a:r>
            <a:r>
              <a:rPr lang="es-CL" sz="3600" b="1" spc="600" dirty="0" err="1">
                <a:solidFill>
                  <a:srgbClr val="0E3E8A"/>
                </a:solidFill>
                <a:latin typeface="Verdana" panose="020B0604030504040204" pitchFamily="34" charset="0"/>
                <a:ea typeface="Verdana" panose="020B0604030504040204" pitchFamily="34" charset="0"/>
              </a:rPr>
              <a:t>authors</a:t>
            </a:r>
            <a:endParaRPr lang="es-CL" sz="3600" b="1" spc="600" dirty="0">
              <a:solidFill>
                <a:srgbClr val="0E3E8A"/>
              </a:solidFill>
              <a:latin typeface="Verdana" panose="020B0604030504040204" pitchFamily="34" charset="0"/>
              <a:ea typeface="Verdana" panose="020B0604030504040204" pitchFamily="34" charset="0"/>
            </a:endParaRPr>
          </a:p>
        </p:txBody>
      </p:sp>
      <p:sp>
        <p:nvSpPr>
          <p:cNvPr id="5" name="Rectangle 4"/>
          <p:cNvSpPr/>
          <p:nvPr/>
        </p:nvSpPr>
        <p:spPr>
          <a:xfrm>
            <a:off x="216309" y="5581798"/>
            <a:ext cx="8434873" cy="1077218"/>
          </a:xfrm>
          <a:prstGeom prst="rect">
            <a:avLst/>
          </a:prstGeom>
        </p:spPr>
        <p:txBody>
          <a:bodyPr wrap="square">
            <a:spAutoFit/>
          </a:bodyPr>
          <a:lstStyle/>
          <a:p>
            <a:pPr algn="ctr"/>
            <a:r>
              <a:rPr lang="en-US" sz="1600" b="1" i="1" dirty="0">
                <a:solidFill>
                  <a:srgbClr val="0E3E8A"/>
                </a:solidFill>
                <a:latin typeface="Adobe Devanagari" panose="02040503050201020203" pitchFamily="18" charset="0"/>
                <a:cs typeface="Adobe Devanagari" panose="02040503050201020203" pitchFamily="18" charset="0"/>
              </a:rPr>
              <a:t>This presentation is an adaptation of a video produced in Chile by the </a:t>
            </a:r>
            <a:r>
              <a:rPr lang="en-US" sz="1600" b="1" i="1" dirty="0" err="1">
                <a:solidFill>
                  <a:srgbClr val="0E3E8A"/>
                </a:solidFill>
                <a:latin typeface="Adobe Devanagari" panose="02040503050201020203" pitchFamily="18" charset="0"/>
                <a:cs typeface="Adobe Devanagari" panose="02040503050201020203" pitchFamily="18" charset="0"/>
              </a:rPr>
              <a:t>Pontificia</a:t>
            </a:r>
            <a:r>
              <a:rPr lang="en-US" sz="1600" b="1" i="1" dirty="0">
                <a:solidFill>
                  <a:srgbClr val="0E3E8A"/>
                </a:solidFill>
                <a:latin typeface="Adobe Devanagari" panose="02040503050201020203" pitchFamily="18" charset="0"/>
                <a:cs typeface="Adobe Devanagari" panose="02040503050201020203" pitchFamily="18" charset="0"/>
              </a:rPr>
              <a:t> Universidad </a:t>
            </a:r>
            <a:r>
              <a:rPr lang="en-US" sz="1600" b="1" i="1" dirty="0" err="1">
                <a:solidFill>
                  <a:srgbClr val="0E3E8A"/>
                </a:solidFill>
                <a:latin typeface="Adobe Devanagari" panose="02040503050201020203" pitchFamily="18" charset="0"/>
                <a:cs typeface="Adobe Devanagari" panose="02040503050201020203" pitchFamily="18" charset="0"/>
              </a:rPr>
              <a:t>Católica</a:t>
            </a:r>
            <a:r>
              <a:rPr lang="en-US" sz="1600" b="1" i="1" dirty="0">
                <a:solidFill>
                  <a:srgbClr val="0E3E8A"/>
                </a:solidFill>
                <a:latin typeface="Adobe Devanagari" panose="02040503050201020203" pitchFamily="18" charset="0"/>
                <a:cs typeface="Adobe Devanagari" panose="02040503050201020203" pitchFamily="18" charset="0"/>
              </a:rPr>
              <a:t> de Chile and the Chilean Food Safety and Quality Agency, ACHIPIA, of the Chilean Ministry of Agriculture, to assist in coping with the Covid-19 pandemic in the food chain. GHI is grateful to these </a:t>
            </a:r>
            <a:r>
              <a:rPr lang="en-US" sz="1600" b="1" i="1" dirty="0" err="1">
                <a:solidFill>
                  <a:srgbClr val="0E3E8A"/>
                </a:solidFill>
                <a:latin typeface="Adobe Devanagari" panose="02040503050201020203" pitchFamily="18" charset="0"/>
                <a:cs typeface="Adobe Devanagari" panose="02040503050201020203" pitchFamily="18" charset="0"/>
              </a:rPr>
              <a:t>organisations</a:t>
            </a:r>
            <a:r>
              <a:rPr lang="en-US" sz="1600" b="1" i="1" dirty="0">
                <a:solidFill>
                  <a:srgbClr val="0E3E8A"/>
                </a:solidFill>
                <a:latin typeface="Adobe Devanagari" panose="02040503050201020203" pitchFamily="18" charset="0"/>
                <a:cs typeface="Adobe Devanagari" panose="02040503050201020203" pitchFamily="18" charset="0"/>
              </a:rPr>
              <a:t> for their permission to use the video.</a:t>
            </a:r>
          </a:p>
        </p:txBody>
      </p:sp>
      <p:pic>
        <p:nvPicPr>
          <p:cNvPr id="19" name="Picture 4" descr="Tenure-Track Position in Medical Physics">
            <a:extLst>
              <a:ext uri="{FF2B5EF4-FFF2-40B4-BE49-F238E27FC236}">
                <a16:creationId xmlns:a16="http://schemas.microsoft.com/office/drawing/2014/main" xmlns="" id="{D71FEABF-9212-4A99-8154-91B236F7647B}"/>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0000" r="90000">
                        <a14:foregroundMark x1="45313" y1="40625" x2="45508" y2="52865"/>
                        <a14:foregroundMark x1="41211" y1="48698" x2="39453" y2="48958"/>
                        <a14:foregroundMark x1="56250" y1="45573" x2="55078" y2="47917"/>
                        <a14:foregroundMark x1="57422" y1="50781" x2="57617" y2="53385"/>
                        <a14:foregroundMark x1="59961" y1="49219" x2="58594" y2="46354"/>
                        <a14:foregroundMark x1="57227" y1="60938" x2="57422" y2="67188"/>
                        <a14:foregroundMark x1="58789" y1="71094" x2="59375" y2="69010"/>
                        <a14:foregroundMark x1="55273" y1="69792" x2="55469" y2="68229"/>
                        <a14:foregroundMark x1="45703" y1="65365" x2="45117" y2="64063"/>
                        <a14:foregroundMark x1="36523" y1="60938" x2="36523" y2="63021"/>
                      </a14:backgroundRemoval>
                    </a14:imgEffect>
                  </a14:imgLayer>
                </a14:imgProps>
              </a:ext>
              <a:ext uri="{28A0092B-C50C-407E-A947-70E740481C1C}">
                <a14:useLocalDpi xmlns:a14="http://schemas.microsoft.com/office/drawing/2010/main" val="0"/>
              </a:ext>
            </a:extLst>
          </a:blip>
          <a:srcRect l="17490" r="18790"/>
          <a:stretch/>
        </p:blipFill>
        <p:spPr bwMode="auto">
          <a:xfrm>
            <a:off x="8731471" y="5186712"/>
            <a:ext cx="1457594" cy="172137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ACHIPIA coloca a disposición de la industria nuevos instrumentos de  información técnica especializada en materias de inocuidad y calidad  alimentaria">
            <a:extLst>
              <a:ext uri="{FF2B5EF4-FFF2-40B4-BE49-F238E27FC236}">
                <a16:creationId xmlns:a16="http://schemas.microsoft.com/office/drawing/2014/main" xmlns="" id="{0150C1E2-5A61-40BC-96EA-2E7955B7FCE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269354" y="5372881"/>
            <a:ext cx="1370379" cy="1236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24090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100000">
              <a:srgbClr val="FF0000"/>
            </a:gs>
            <a:gs pos="0">
              <a:schemeClr val="accent1">
                <a:lumMod val="60000"/>
                <a:lumOff val="40000"/>
              </a:schemeClr>
            </a:gs>
            <a:gs pos="98000">
              <a:srgbClr val="E8ECF8">
                <a:alpha val="0"/>
                <a:lumMod val="95000"/>
                <a:lumOff val="5000"/>
              </a:srgbClr>
            </a:gs>
          </a:gsLst>
          <a:lin ang="5400000" scaled="0"/>
        </a:gradFill>
        <a:effectLst/>
      </p:bgPr>
    </p:bg>
    <p:spTree>
      <p:nvGrpSpPr>
        <p:cNvPr id="1" name=""/>
        <p:cNvGrpSpPr/>
        <p:nvPr/>
      </p:nvGrpSpPr>
      <p:grpSpPr>
        <a:xfrm>
          <a:off x="0" y="0"/>
          <a:ext cx="0" cy="0"/>
          <a:chOff x="0" y="0"/>
          <a:chExt cx="0" cy="0"/>
        </a:xfrm>
      </p:grpSpPr>
      <p:sp>
        <p:nvSpPr>
          <p:cNvPr id="3" name="TextBox 2"/>
          <p:cNvSpPr txBox="1"/>
          <p:nvPr/>
        </p:nvSpPr>
        <p:spPr>
          <a:xfrm>
            <a:off x="1285847" y="1040972"/>
            <a:ext cx="9914021" cy="461665"/>
          </a:xfrm>
          <a:prstGeom prst="rect">
            <a:avLst/>
          </a:prstGeom>
          <a:noFill/>
        </p:spPr>
        <p:txBody>
          <a:bodyPr wrap="square" rtlCol="0">
            <a:spAutoFit/>
          </a:bodyPr>
          <a:lstStyle/>
          <a:p>
            <a:pPr algn="ctr"/>
            <a:r>
              <a:rPr lang="en-US" sz="2400" b="1" i="1" dirty="0">
                <a:solidFill>
                  <a:srgbClr val="ED7D31">
                    <a:lumMod val="50000"/>
                  </a:srgbClr>
                </a:solidFill>
              </a:rPr>
              <a:t>Key tools and training for mitigating the risk of spreading COVID-19</a:t>
            </a:r>
          </a:p>
        </p:txBody>
      </p:sp>
      <p:sp>
        <p:nvSpPr>
          <p:cNvPr id="5" name="CuadroTexto 3">
            <a:extLst>
              <a:ext uri="{FF2B5EF4-FFF2-40B4-BE49-F238E27FC236}">
                <a16:creationId xmlns:a16="http://schemas.microsoft.com/office/drawing/2014/main" xmlns="" id="{0B8EE59F-D1E1-4F50-A347-7EB1DE7AF2FF}"/>
              </a:ext>
            </a:extLst>
          </p:cNvPr>
          <p:cNvSpPr txBox="1"/>
          <p:nvPr/>
        </p:nvSpPr>
        <p:spPr>
          <a:xfrm>
            <a:off x="153648" y="124466"/>
            <a:ext cx="12593512" cy="584775"/>
          </a:xfrm>
          <a:prstGeom prst="rect">
            <a:avLst/>
          </a:prstGeom>
          <a:noFill/>
        </p:spPr>
        <p:txBody>
          <a:bodyPr wrap="none" rtlCol="0">
            <a:spAutoFit/>
          </a:bodyPr>
          <a:lstStyle/>
          <a:p>
            <a:pPr>
              <a:defRPr/>
            </a:pPr>
            <a:r>
              <a:rPr lang="es-CL" sz="3100" b="1" spc="600" dirty="0">
                <a:solidFill>
                  <a:srgbClr val="0E3E8A"/>
                </a:solidFill>
                <a:latin typeface="Verdana" panose="020B0604030504040204" pitchFamily="34" charset="0"/>
                <a:ea typeface="Verdana" panose="020B0604030504040204" pitchFamily="34" charset="0"/>
              </a:rPr>
              <a:t>STRATEGIES IN THE FOOD SUPPLY CHAIN</a:t>
            </a:r>
          </a:p>
        </p:txBody>
      </p:sp>
      <p:pic>
        <p:nvPicPr>
          <p:cNvPr id="22" name="Picture 21"/>
          <p:cNvPicPr>
            <a:picLocks noChangeAspect="1"/>
          </p:cNvPicPr>
          <p:nvPr/>
        </p:nvPicPr>
        <p:blipFill>
          <a:blip r:embed="rId3"/>
          <a:stretch>
            <a:fillRect/>
          </a:stretch>
        </p:blipFill>
        <p:spPr>
          <a:xfrm>
            <a:off x="5380976" y="1607771"/>
            <a:ext cx="3875875" cy="2247307"/>
          </a:xfrm>
          <a:prstGeom prst="rect">
            <a:avLst/>
          </a:prstGeom>
        </p:spPr>
      </p:pic>
      <p:sp>
        <p:nvSpPr>
          <p:cNvPr id="23" name="TextBox 22"/>
          <p:cNvSpPr txBox="1"/>
          <p:nvPr/>
        </p:nvSpPr>
        <p:spPr>
          <a:xfrm>
            <a:off x="4325071" y="6418013"/>
            <a:ext cx="7954579" cy="646331"/>
          </a:xfrm>
          <a:prstGeom prst="rect">
            <a:avLst/>
          </a:prstGeom>
          <a:noFill/>
        </p:spPr>
        <p:txBody>
          <a:bodyPr wrap="square" rtlCol="0">
            <a:spAutoFit/>
          </a:bodyPr>
          <a:lstStyle/>
          <a:p>
            <a:pPr algn="ctr"/>
            <a:r>
              <a:rPr lang="en-US" dirty="0"/>
              <a:t>Source: Cornell University (2020) &amp; Food Standards Scotland (2020)</a:t>
            </a:r>
          </a:p>
          <a:p>
            <a:pPr algn="ctr"/>
            <a:endParaRPr lang="en-US" dirty="0"/>
          </a:p>
        </p:txBody>
      </p:sp>
      <p:pic>
        <p:nvPicPr>
          <p:cNvPr id="24" name="Picture 23"/>
          <p:cNvPicPr>
            <a:picLocks noChangeAspect="1"/>
          </p:cNvPicPr>
          <p:nvPr/>
        </p:nvPicPr>
        <p:blipFill>
          <a:blip r:embed="rId4"/>
          <a:stretch>
            <a:fillRect/>
          </a:stretch>
        </p:blipFill>
        <p:spPr>
          <a:xfrm>
            <a:off x="6628293" y="2915628"/>
            <a:ext cx="4465877" cy="2398814"/>
          </a:xfrm>
          <a:prstGeom prst="rect">
            <a:avLst/>
          </a:prstGeom>
          <a:ln>
            <a:solidFill>
              <a:schemeClr val="accent1"/>
            </a:solidFill>
          </a:ln>
        </p:spPr>
      </p:pic>
      <p:grpSp>
        <p:nvGrpSpPr>
          <p:cNvPr id="26" name="Group 25"/>
          <p:cNvGrpSpPr/>
          <p:nvPr/>
        </p:nvGrpSpPr>
        <p:grpSpPr>
          <a:xfrm>
            <a:off x="-136659" y="1607771"/>
            <a:ext cx="6658279" cy="5028272"/>
            <a:chOff x="-415421" y="1611236"/>
            <a:chExt cx="6658279" cy="5028272"/>
          </a:xfrm>
        </p:grpSpPr>
        <p:grpSp>
          <p:nvGrpSpPr>
            <p:cNvPr id="7" name="Group 6"/>
            <p:cNvGrpSpPr/>
            <p:nvPr/>
          </p:nvGrpSpPr>
          <p:grpSpPr>
            <a:xfrm>
              <a:off x="-415421" y="1611236"/>
              <a:ext cx="6658279" cy="5028272"/>
              <a:chOff x="-333679" y="1829728"/>
              <a:chExt cx="6369656" cy="4772996"/>
            </a:xfrm>
          </p:grpSpPr>
          <p:sp>
            <p:nvSpPr>
              <p:cNvPr id="8" name="Freeform 7"/>
              <p:cNvSpPr/>
              <p:nvPr/>
            </p:nvSpPr>
            <p:spPr>
              <a:xfrm>
                <a:off x="2475340" y="1829728"/>
                <a:ext cx="1539333" cy="1769349"/>
              </a:xfrm>
              <a:custGeom>
                <a:avLst/>
                <a:gdLst>
                  <a:gd name="connsiteX0" fmla="*/ 0 w 1769349"/>
                  <a:gd name="connsiteY0" fmla="*/ 769667 h 1539333"/>
                  <a:gd name="connsiteX1" fmla="*/ 384833 w 1769349"/>
                  <a:gd name="connsiteY1" fmla="*/ 0 h 1539333"/>
                  <a:gd name="connsiteX2" fmla="*/ 1384516 w 1769349"/>
                  <a:gd name="connsiteY2" fmla="*/ 0 h 1539333"/>
                  <a:gd name="connsiteX3" fmla="*/ 1769349 w 1769349"/>
                  <a:gd name="connsiteY3" fmla="*/ 769667 h 1539333"/>
                  <a:gd name="connsiteX4" fmla="*/ 1384516 w 1769349"/>
                  <a:gd name="connsiteY4" fmla="*/ 1539333 h 1539333"/>
                  <a:gd name="connsiteX5" fmla="*/ 384833 w 1769349"/>
                  <a:gd name="connsiteY5" fmla="*/ 1539333 h 1539333"/>
                  <a:gd name="connsiteX6" fmla="*/ 0 w 1769349"/>
                  <a:gd name="connsiteY6" fmla="*/ 769667 h 1539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9349" h="1539333">
                    <a:moveTo>
                      <a:pt x="884674" y="0"/>
                    </a:moveTo>
                    <a:lnTo>
                      <a:pt x="1769349" y="334805"/>
                    </a:lnTo>
                    <a:lnTo>
                      <a:pt x="1769349" y="1204528"/>
                    </a:lnTo>
                    <a:lnTo>
                      <a:pt x="884674" y="1539333"/>
                    </a:lnTo>
                    <a:lnTo>
                      <a:pt x="0" y="1204528"/>
                    </a:lnTo>
                    <a:lnTo>
                      <a:pt x="0" y="334805"/>
                    </a:lnTo>
                    <a:lnTo>
                      <a:pt x="884674" y="0"/>
                    </a:lnTo>
                    <a:close/>
                  </a:path>
                </a:pathLst>
              </a:custGeom>
              <a:solidFill>
                <a:srgbClr val="0070C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297029" tIns="332875" rIns="297029" bIns="332872" numCol="1" spcCol="1270" anchor="ctr" anchorCtr="0">
                <a:noAutofit/>
              </a:bodyPr>
              <a:lstStyle/>
              <a:p>
                <a:pPr lvl="0" algn="ctr" defTabSz="666750">
                  <a:lnSpc>
                    <a:spcPct val="90000"/>
                  </a:lnSpc>
                  <a:spcBef>
                    <a:spcPct val="0"/>
                  </a:spcBef>
                  <a:spcAft>
                    <a:spcPct val="35000"/>
                  </a:spcAft>
                </a:pPr>
                <a:r>
                  <a:rPr lang="en-US" kern="1200" dirty="0"/>
                  <a:t>Decision trees</a:t>
                </a:r>
              </a:p>
            </p:txBody>
          </p:sp>
          <p:sp>
            <p:nvSpPr>
              <p:cNvPr id="9" name="Rectangle 8"/>
              <p:cNvSpPr/>
              <p:nvPr/>
            </p:nvSpPr>
            <p:spPr>
              <a:xfrm>
                <a:off x="4061384" y="2183598"/>
                <a:ext cx="1974593" cy="10616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0" name="Freeform 9"/>
              <p:cNvSpPr/>
              <p:nvPr/>
            </p:nvSpPr>
            <p:spPr>
              <a:xfrm>
                <a:off x="812859" y="1829728"/>
                <a:ext cx="1539333" cy="1769349"/>
              </a:xfrm>
              <a:custGeom>
                <a:avLst/>
                <a:gdLst>
                  <a:gd name="connsiteX0" fmla="*/ 0 w 1769349"/>
                  <a:gd name="connsiteY0" fmla="*/ 769667 h 1539333"/>
                  <a:gd name="connsiteX1" fmla="*/ 384833 w 1769349"/>
                  <a:gd name="connsiteY1" fmla="*/ 0 h 1539333"/>
                  <a:gd name="connsiteX2" fmla="*/ 1384516 w 1769349"/>
                  <a:gd name="connsiteY2" fmla="*/ 0 h 1539333"/>
                  <a:gd name="connsiteX3" fmla="*/ 1769349 w 1769349"/>
                  <a:gd name="connsiteY3" fmla="*/ 769667 h 1539333"/>
                  <a:gd name="connsiteX4" fmla="*/ 1384516 w 1769349"/>
                  <a:gd name="connsiteY4" fmla="*/ 1539333 h 1539333"/>
                  <a:gd name="connsiteX5" fmla="*/ 384833 w 1769349"/>
                  <a:gd name="connsiteY5" fmla="*/ 1539333 h 1539333"/>
                  <a:gd name="connsiteX6" fmla="*/ 0 w 1769349"/>
                  <a:gd name="connsiteY6" fmla="*/ 769667 h 1539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9349" h="1539333">
                    <a:moveTo>
                      <a:pt x="884674" y="0"/>
                    </a:moveTo>
                    <a:lnTo>
                      <a:pt x="1769349" y="334805"/>
                    </a:lnTo>
                    <a:lnTo>
                      <a:pt x="1769349" y="1204528"/>
                    </a:lnTo>
                    <a:lnTo>
                      <a:pt x="884674" y="1539333"/>
                    </a:lnTo>
                    <a:lnTo>
                      <a:pt x="0" y="1204528"/>
                    </a:lnTo>
                    <a:lnTo>
                      <a:pt x="0" y="334805"/>
                    </a:lnTo>
                    <a:lnTo>
                      <a:pt x="884674" y="0"/>
                    </a:lnTo>
                    <a:close/>
                  </a:path>
                </a:pathLst>
              </a:custGeom>
              <a:solidFill>
                <a:srgbClr val="7030A0"/>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39879" tIns="275725" rIns="239879" bIns="275722" numCol="1" spcCol="1270" anchor="ctr" anchorCtr="0">
                <a:noAutofit/>
              </a:bodyPr>
              <a:lstStyle/>
              <a:p>
                <a:pPr lvl="0" algn="ctr" defTabSz="1111250">
                  <a:lnSpc>
                    <a:spcPct val="90000"/>
                  </a:lnSpc>
                  <a:spcBef>
                    <a:spcPct val="0"/>
                  </a:spcBef>
                  <a:spcAft>
                    <a:spcPct val="35000"/>
                  </a:spcAft>
                </a:pPr>
                <a:r>
                  <a:rPr lang="en-US" kern="1200" dirty="0"/>
                  <a:t>Training videos</a:t>
                </a:r>
              </a:p>
            </p:txBody>
          </p:sp>
          <p:sp>
            <p:nvSpPr>
              <p:cNvPr id="11" name="Freeform 10"/>
              <p:cNvSpPr/>
              <p:nvPr/>
            </p:nvSpPr>
            <p:spPr>
              <a:xfrm>
                <a:off x="1640915" y="3331552"/>
                <a:ext cx="1539333" cy="1769349"/>
              </a:xfrm>
              <a:custGeom>
                <a:avLst/>
                <a:gdLst>
                  <a:gd name="connsiteX0" fmla="*/ 0 w 1769349"/>
                  <a:gd name="connsiteY0" fmla="*/ 769667 h 1539333"/>
                  <a:gd name="connsiteX1" fmla="*/ 384833 w 1769349"/>
                  <a:gd name="connsiteY1" fmla="*/ 0 h 1539333"/>
                  <a:gd name="connsiteX2" fmla="*/ 1384516 w 1769349"/>
                  <a:gd name="connsiteY2" fmla="*/ 0 h 1539333"/>
                  <a:gd name="connsiteX3" fmla="*/ 1769349 w 1769349"/>
                  <a:gd name="connsiteY3" fmla="*/ 769667 h 1539333"/>
                  <a:gd name="connsiteX4" fmla="*/ 1384516 w 1769349"/>
                  <a:gd name="connsiteY4" fmla="*/ 1539333 h 1539333"/>
                  <a:gd name="connsiteX5" fmla="*/ 384833 w 1769349"/>
                  <a:gd name="connsiteY5" fmla="*/ 1539333 h 1539333"/>
                  <a:gd name="connsiteX6" fmla="*/ 0 w 1769349"/>
                  <a:gd name="connsiteY6" fmla="*/ 769667 h 1539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9349" h="1539333">
                    <a:moveTo>
                      <a:pt x="884674" y="0"/>
                    </a:moveTo>
                    <a:lnTo>
                      <a:pt x="1769349" y="334805"/>
                    </a:lnTo>
                    <a:lnTo>
                      <a:pt x="1769349" y="1204528"/>
                    </a:lnTo>
                    <a:lnTo>
                      <a:pt x="884674" y="1539333"/>
                    </a:lnTo>
                    <a:lnTo>
                      <a:pt x="0" y="1204528"/>
                    </a:lnTo>
                    <a:lnTo>
                      <a:pt x="0" y="334805"/>
                    </a:lnTo>
                    <a:lnTo>
                      <a:pt x="884674" y="0"/>
                    </a:lnTo>
                    <a:close/>
                  </a:path>
                </a:pathLst>
              </a:custGeom>
              <a:solidFill>
                <a:schemeClr val="accent2">
                  <a:lumMod val="50000"/>
                </a:schemeClr>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297029" tIns="332875" rIns="297029" bIns="332872" numCol="1" spcCol="1270" anchor="ctr" anchorCtr="0">
                <a:noAutofit/>
              </a:bodyPr>
              <a:lstStyle/>
              <a:p>
                <a:pPr lvl="0" algn="ctr" defTabSz="666750">
                  <a:lnSpc>
                    <a:spcPct val="90000"/>
                  </a:lnSpc>
                  <a:spcBef>
                    <a:spcPct val="0"/>
                  </a:spcBef>
                  <a:spcAft>
                    <a:spcPct val="35000"/>
                  </a:spcAft>
                </a:pPr>
                <a:r>
                  <a:rPr lang="en-US" kern="1200"/>
                  <a:t>Checklists</a:t>
                </a:r>
              </a:p>
            </p:txBody>
          </p:sp>
          <p:sp>
            <p:nvSpPr>
              <p:cNvPr id="12" name="Rectangle 11"/>
              <p:cNvSpPr/>
              <p:nvPr/>
            </p:nvSpPr>
            <p:spPr>
              <a:xfrm>
                <a:off x="-333679" y="3685422"/>
                <a:ext cx="1910897" cy="10616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3" name="Freeform 12"/>
              <p:cNvSpPr/>
              <p:nvPr/>
            </p:nvSpPr>
            <p:spPr>
              <a:xfrm>
                <a:off x="3303395" y="3331552"/>
                <a:ext cx="1539333" cy="1769349"/>
              </a:xfrm>
              <a:custGeom>
                <a:avLst/>
                <a:gdLst>
                  <a:gd name="connsiteX0" fmla="*/ 0 w 1769349"/>
                  <a:gd name="connsiteY0" fmla="*/ 769667 h 1539333"/>
                  <a:gd name="connsiteX1" fmla="*/ 384833 w 1769349"/>
                  <a:gd name="connsiteY1" fmla="*/ 0 h 1539333"/>
                  <a:gd name="connsiteX2" fmla="*/ 1384516 w 1769349"/>
                  <a:gd name="connsiteY2" fmla="*/ 0 h 1539333"/>
                  <a:gd name="connsiteX3" fmla="*/ 1769349 w 1769349"/>
                  <a:gd name="connsiteY3" fmla="*/ 769667 h 1539333"/>
                  <a:gd name="connsiteX4" fmla="*/ 1384516 w 1769349"/>
                  <a:gd name="connsiteY4" fmla="*/ 1539333 h 1539333"/>
                  <a:gd name="connsiteX5" fmla="*/ 384833 w 1769349"/>
                  <a:gd name="connsiteY5" fmla="*/ 1539333 h 1539333"/>
                  <a:gd name="connsiteX6" fmla="*/ 0 w 1769349"/>
                  <a:gd name="connsiteY6" fmla="*/ 769667 h 1539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9349" h="1539333">
                    <a:moveTo>
                      <a:pt x="884674" y="0"/>
                    </a:moveTo>
                    <a:lnTo>
                      <a:pt x="1769349" y="334805"/>
                    </a:lnTo>
                    <a:lnTo>
                      <a:pt x="1769349" y="1204528"/>
                    </a:lnTo>
                    <a:lnTo>
                      <a:pt x="884674" y="1539333"/>
                    </a:lnTo>
                    <a:lnTo>
                      <a:pt x="0" y="1204528"/>
                    </a:lnTo>
                    <a:lnTo>
                      <a:pt x="0" y="334805"/>
                    </a:lnTo>
                    <a:lnTo>
                      <a:pt x="884674" y="0"/>
                    </a:lnTo>
                    <a:close/>
                  </a:path>
                </a:pathLst>
              </a:custGeom>
              <a:solidFill>
                <a:srgbClr val="C00000"/>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39879" tIns="275725" rIns="239879" bIns="275722" numCol="1" spcCol="1270" anchor="ctr" anchorCtr="0">
                <a:noAutofit/>
              </a:bodyPr>
              <a:lstStyle/>
              <a:p>
                <a:pPr lvl="0" algn="ctr" defTabSz="800100">
                  <a:lnSpc>
                    <a:spcPct val="90000"/>
                  </a:lnSpc>
                  <a:spcBef>
                    <a:spcPct val="0"/>
                  </a:spcBef>
                  <a:spcAft>
                    <a:spcPct val="35000"/>
                  </a:spcAft>
                </a:pPr>
                <a:r>
                  <a:rPr lang="en-US" kern="1200" dirty="0"/>
                  <a:t>Standard operating procedures</a:t>
                </a:r>
              </a:p>
            </p:txBody>
          </p:sp>
          <p:sp>
            <p:nvSpPr>
              <p:cNvPr id="14" name="Freeform 13"/>
              <p:cNvSpPr/>
              <p:nvPr/>
            </p:nvSpPr>
            <p:spPr>
              <a:xfrm>
                <a:off x="2475340" y="4833374"/>
                <a:ext cx="1539333" cy="1769350"/>
              </a:xfrm>
              <a:custGeom>
                <a:avLst/>
                <a:gdLst>
                  <a:gd name="connsiteX0" fmla="*/ 0 w 1769349"/>
                  <a:gd name="connsiteY0" fmla="*/ 769667 h 1539333"/>
                  <a:gd name="connsiteX1" fmla="*/ 384833 w 1769349"/>
                  <a:gd name="connsiteY1" fmla="*/ 0 h 1539333"/>
                  <a:gd name="connsiteX2" fmla="*/ 1384516 w 1769349"/>
                  <a:gd name="connsiteY2" fmla="*/ 0 h 1539333"/>
                  <a:gd name="connsiteX3" fmla="*/ 1769349 w 1769349"/>
                  <a:gd name="connsiteY3" fmla="*/ 769667 h 1539333"/>
                  <a:gd name="connsiteX4" fmla="*/ 1384516 w 1769349"/>
                  <a:gd name="connsiteY4" fmla="*/ 1539333 h 1539333"/>
                  <a:gd name="connsiteX5" fmla="*/ 384833 w 1769349"/>
                  <a:gd name="connsiteY5" fmla="*/ 1539333 h 1539333"/>
                  <a:gd name="connsiteX6" fmla="*/ 0 w 1769349"/>
                  <a:gd name="connsiteY6" fmla="*/ 769667 h 1539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9349" h="1539333">
                    <a:moveTo>
                      <a:pt x="884674" y="0"/>
                    </a:moveTo>
                    <a:lnTo>
                      <a:pt x="1769349" y="334805"/>
                    </a:lnTo>
                    <a:lnTo>
                      <a:pt x="1769349" y="1204528"/>
                    </a:lnTo>
                    <a:lnTo>
                      <a:pt x="884674" y="1539333"/>
                    </a:lnTo>
                    <a:lnTo>
                      <a:pt x="0" y="1204528"/>
                    </a:lnTo>
                    <a:lnTo>
                      <a:pt x="0" y="334805"/>
                    </a:lnTo>
                    <a:lnTo>
                      <a:pt x="884674" y="0"/>
                    </a:lnTo>
                    <a:close/>
                  </a:path>
                </a:pathLst>
              </a:custGeom>
              <a:solidFill>
                <a:srgbClr val="00B050"/>
              </a:solidFill>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297029" tIns="332876" rIns="297029" bIns="332872" numCol="1" spcCol="1270" anchor="ctr" anchorCtr="0">
                <a:noAutofit/>
              </a:bodyPr>
              <a:lstStyle/>
              <a:p>
                <a:pPr lvl="0" algn="ctr" defTabSz="666750">
                  <a:lnSpc>
                    <a:spcPct val="90000"/>
                  </a:lnSpc>
                  <a:spcBef>
                    <a:spcPct val="0"/>
                  </a:spcBef>
                  <a:spcAft>
                    <a:spcPct val="35000"/>
                  </a:spcAft>
                </a:pPr>
                <a:r>
                  <a:rPr lang="en-US" kern="1200" dirty="0"/>
                  <a:t>Remote food safety consulting and auditing</a:t>
                </a:r>
              </a:p>
            </p:txBody>
          </p:sp>
          <p:sp>
            <p:nvSpPr>
              <p:cNvPr id="15" name="Rectangle 14"/>
              <p:cNvSpPr/>
              <p:nvPr/>
            </p:nvSpPr>
            <p:spPr>
              <a:xfrm>
                <a:off x="4061384" y="5187245"/>
                <a:ext cx="1974593" cy="10616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6" name="Freeform 15"/>
              <p:cNvSpPr/>
              <p:nvPr/>
            </p:nvSpPr>
            <p:spPr>
              <a:xfrm>
                <a:off x="812859" y="4833375"/>
                <a:ext cx="1539333" cy="1769349"/>
              </a:xfrm>
              <a:custGeom>
                <a:avLst/>
                <a:gdLst>
                  <a:gd name="connsiteX0" fmla="*/ 0 w 1769349"/>
                  <a:gd name="connsiteY0" fmla="*/ 769667 h 1539333"/>
                  <a:gd name="connsiteX1" fmla="*/ 384833 w 1769349"/>
                  <a:gd name="connsiteY1" fmla="*/ 0 h 1539333"/>
                  <a:gd name="connsiteX2" fmla="*/ 1384516 w 1769349"/>
                  <a:gd name="connsiteY2" fmla="*/ 0 h 1539333"/>
                  <a:gd name="connsiteX3" fmla="*/ 1769349 w 1769349"/>
                  <a:gd name="connsiteY3" fmla="*/ 769667 h 1539333"/>
                  <a:gd name="connsiteX4" fmla="*/ 1384516 w 1769349"/>
                  <a:gd name="connsiteY4" fmla="*/ 1539333 h 1539333"/>
                  <a:gd name="connsiteX5" fmla="*/ 384833 w 1769349"/>
                  <a:gd name="connsiteY5" fmla="*/ 1539333 h 1539333"/>
                  <a:gd name="connsiteX6" fmla="*/ 0 w 1769349"/>
                  <a:gd name="connsiteY6" fmla="*/ 769667 h 1539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9349" h="1539333">
                    <a:moveTo>
                      <a:pt x="884674" y="0"/>
                    </a:moveTo>
                    <a:lnTo>
                      <a:pt x="1769349" y="334805"/>
                    </a:lnTo>
                    <a:lnTo>
                      <a:pt x="1769349" y="1204528"/>
                    </a:lnTo>
                    <a:lnTo>
                      <a:pt x="884674" y="1539333"/>
                    </a:lnTo>
                    <a:lnTo>
                      <a:pt x="0" y="1204528"/>
                    </a:lnTo>
                    <a:lnTo>
                      <a:pt x="0" y="334805"/>
                    </a:lnTo>
                    <a:lnTo>
                      <a:pt x="884674"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39879" tIns="275725" rIns="239879" bIns="275722" numCol="1" spcCol="1270" anchor="ctr" anchorCtr="0">
                <a:noAutofit/>
              </a:bodyPr>
              <a:lstStyle/>
              <a:p>
                <a:pPr lvl="0" algn="ctr" defTabSz="666750">
                  <a:lnSpc>
                    <a:spcPct val="90000"/>
                  </a:lnSpc>
                  <a:spcBef>
                    <a:spcPct val="0"/>
                  </a:spcBef>
                  <a:spcAft>
                    <a:spcPct val="35000"/>
                  </a:spcAft>
                </a:pPr>
                <a:r>
                  <a:rPr lang="en-US" sz="1600" kern="1200" dirty="0"/>
                  <a:t>Verification spreadsheets</a:t>
                </a:r>
              </a:p>
            </p:txBody>
          </p:sp>
        </p:grpSp>
        <p:sp>
          <p:nvSpPr>
            <p:cNvPr id="25" name="Freeform 24"/>
            <p:cNvSpPr/>
            <p:nvPr/>
          </p:nvSpPr>
          <p:spPr>
            <a:xfrm>
              <a:off x="-125114" y="3193381"/>
              <a:ext cx="1609084" cy="1863981"/>
            </a:xfrm>
            <a:custGeom>
              <a:avLst/>
              <a:gdLst>
                <a:gd name="connsiteX0" fmla="*/ 0 w 1769349"/>
                <a:gd name="connsiteY0" fmla="*/ 769667 h 1539333"/>
                <a:gd name="connsiteX1" fmla="*/ 384833 w 1769349"/>
                <a:gd name="connsiteY1" fmla="*/ 0 h 1539333"/>
                <a:gd name="connsiteX2" fmla="*/ 1384516 w 1769349"/>
                <a:gd name="connsiteY2" fmla="*/ 0 h 1539333"/>
                <a:gd name="connsiteX3" fmla="*/ 1769349 w 1769349"/>
                <a:gd name="connsiteY3" fmla="*/ 769667 h 1539333"/>
                <a:gd name="connsiteX4" fmla="*/ 1384516 w 1769349"/>
                <a:gd name="connsiteY4" fmla="*/ 1539333 h 1539333"/>
                <a:gd name="connsiteX5" fmla="*/ 384833 w 1769349"/>
                <a:gd name="connsiteY5" fmla="*/ 1539333 h 1539333"/>
                <a:gd name="connsiteX6" fmla="*/ 0 w 1769349"/>
                <a:gd name="connsiteY6" fmla="*/ 769667 h 1539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9349" h="1539333">
                  <a:moveTo>
                    <a:pt x="884674" y="0"/>
                  </a:moveTo>
                  <a:lnTo>
                    <a:pt x="1769349" y="334805"/>
                  </a:lnTo>
                  <a:lnTo>
                    <a:pt x="1769349" y="1204528"/>
                  </a:lnTo>
                  <a:lnTo>
                    <a:pt x="884674" y="1539333"/>
                  </a:lnTo>
                  <a:lnTo>
                    <a:pt x="0" y="1204528"/>
                  </a:lnTo>
                  <a:lnTo>
                    <a:pt x="0" y="334805"/>
                  </a:lnTo>
                  <a:lnTo>
                    <a:pt x="884674" y="0"/>
                  </a:lnTo>
                  <a:close/>
                </a:path>
              </a:pathLst>
            </a:custGeom>
            <a:solidFill>
              <a:schemeClr val="accent1">
                <a:lumMod val="75000"/>
              </a:schemeClr>
            </a:solidFill>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297029" tIns="332876" rIns="297029" bIns="332872" numCol="1" spcCol="1270" anchor="ctr" anchorCtr="0">
              <a:noAutofit/>
            </a:bodyPr>
            <a:lstStyle/>
            <a:p>
              <a:pPr lvl="0" algn="ctr" defTabSz="666750">
                <a:lnSpc>
                  <a:spcPct val="90000"/>
                </a:lnSpc>
                <a:spcBef>
                  <a:spcPct val="0"/>
                </a:spcBef>
                <a:spcAft>
                  <a:spcPct val="35000"/>
                </a:spcAft>
              </a:pPr>
              <a:r>
                <a:rPr lang="en-US" sz="1600" kern="1200" dirty="0"/>
                <a:t>Risk assessment</a:t>
              </a:r>
            </a:p>
          </p:txBody>
        </p:sp>
      </p:grpSp>
      <p:pic>
        <p:nvPicPr>
          <p:cNvPr id="27" name="Picture 26"/>
          <p:cNvPicPr>
            <a:picLocks noChangeAspect="1"/>
          </p:cNvPicPr>
          <p:nvPr/>
        </p:nvPicPr>
        <p:blipFill>
          <a:blip r:embed="rId5"/>
          <a:stretch>
            <a:fillRect/>
          </a:stretch>
        </p:blipFill>
        <p:spPr>
          <a:xfrm>
            <a:off x="7836061" y="3788440"/>
            <a:ext cx="4233681" cy="2667000"/>
          </a:xfrm>
          <a:prstGeom prst="rect">
            <a:avLst/>
          </a:prstGeom>
          <a:ln>
            <a:solidFill>
              <a:schemeClr val="accent1"/>
            </a:solidFill>
          </a:ln>
        </p:spPr>
      </p:pic>
      <p:sp>
        <p:nvSpPr>
          <p:cNvPr id="2" name="Slide Number Placeholder 1"/>
          <p:cNvSpPr>
            <a:spLocks noGrp="1"/>
          </p:cNvSpPr>
          <p:nvPr>
            <p:ph type="sldNum" sz="quarter" idx="12"/>
          </p:nvPr>
        </p:nvSpPr>
        <p:spPr/>
        <p:txBody>
          <a:bodyPr/>
          <a:lstStyle/>
          <a:p>
            <a:fld id="{5B14D12E-2AFD-4EBD-BCA5-BBC6EAD3F6FB}" type="slidenum">
              <a:rPr lang="es-CL" smtClean="0"/>
              <a:t>20</a:t>
            </a:fld>
            <a:endParaRPr lang="es-CL" dirty="0"/>
          </a:p>
        </p:txBody>
      </p:sp>
    </p:spTree>
    <p:extLst>
      <p:ext uri="{BB962C8B-B14F-4D97-AF65-F5344CB8AC3E}">
        <p14:creationId xmlns:p14="http://schemas.microsoft.com/office/powerpoint/2010/main" val="16985107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100000">
              <a:srgbClr val="FF0000"/>
            </a:gs>
            <a:gs pos="0">
              <a:schemeClr val="accent1">
                <a:lumMod val="60000"/>
                <a:lumOff val="40000"/>
              </a:schemeClr>
            </a:gs>
            <a:gs pos="98000">
              <a:srgbClr val="E8ECF8">
                <a:alpha val="0"/>
                <a:lumMod val="95000"/>
                <a:lumOff val="5000"/>
              </a:srgbClr>
            </a:gs>
          </a:gsLst>
          <a:lin ang="5400000" scaled="0"/>
        </a:gradFill>
        <a:effectLst/>
      </p:bgPr>
    </p:bg>
    <p:spTree>
      <p:nvGrpSpPr>
        <p:cNvPr id="1" name=""/>
        <p:cNvGrpSpPr/>
        <p:nvPr/>
      </p:nvGrpSpPr>
      <p:grpSpPr>
        <a:xfrm>
          <a:off x="0" y="0"/>
          <a:ext cx="0" cy="0"/>
          <a:chOff x="0" y="0"/>
          <a:chExt cx="0" cy="0"/>
        </a:xfrm>
      </p:grpSpPr>
      <p:sp>
        <p:nvSpPr>
          <p:cNvPr id="3" name="TextBox 2"/>
          <p:cNvSpPr txBox="1"/>
          <p:nvPr/>
        </p:nvSpPr>
        <p:spPr>
          <a:xfrm>
            <a:off x="1285848" y="935039"/>
            <a:ext cx="9914021" cy="461665"/>
          </a:xfrm>
          <a:prstGeom prst="rect">
            <a:avLst/>
          </a:prstGeom>
          <a:noFill/>
        </p:spPr>
        <p:txBody>
          <a:bodyPr wrap="square" rtlCol="0">
            <a:spAutoFit/>
          </a:bodyPr>
          <a:lstStyle/>
          <a:p>
            <a:pPr algn="ctr"/>
            <a:r>
              <a:rPr lang="en-US" sz="2400" b="1" i="1" dirty="0">
                <a:solidFill>
                  <a:srgbClr val="ED7D31">
                    <a:lumMod val="50000"/>
                  </a:srgbClr>
                </a:solidFill>
              </a:rPr>
              <a:t>Industry support</a:t>
            </a:r>
          </a:p>
        </p:txBody>
      </p:sp>
      <p:sp>
        <p:nvSpPr>
          <p:cNvPr id="5" name="CuadroTexto 3">
            <a:extLst>
              <a:ext uri="{FF2B5EF4-FFF2-40B4-BE49-F238E27FC236}">
                <a16:creationId xmlns:a16="http://schemas.microsoft.com/office/drawing/2014/main" xmlns="" id="{0B8EE59F-D1E1-4F50-A347-7EB1DE7AF2FF}"/>
              </a:ext>
            </a:extLst>
          </p:cNvPr>
          <p:cNvSpPr txBox="1"/>
          <p:nvPr/>
        </p:nvSpPr>
        <p:spPr>
          <a:xfrm>
            <a:off x="153648" y="221957"/>
            <a:ext cx="12593512" cy="584775"/>
          </a:xfrm>
          <a:prstGeom prst="rect">
            <a:avLst/>
          </a:prstGeom>
          <a:noFill/>
        </p:spPr>
        <p:txBody>
          <a:bodyPr wrap="none" rtlCol="0">
            <a:spAutoFit/>
          </a:bodyPr>
          <a:lstStyle/>
          <a:p>
            <a:pPr>
              <a:defRPr/>
            </a:pPr>
            <a:r>
              <a:rPr lang="es-CL" sz="3100" b="1" spc="600" dirty="0">
                <a:solidFill>
                  <a:srgbClr val="0E3E8A"/>
                </a:solidFill>
                <a:latin typeface="Verdana" panose="020B0604030504040204" pitchFamily="34" charset="0"/>
                <a:ea typeface="Verdana" panose="020B0604030504040204" pitchFamily="34" charset="0"/>
              </a:rPr>
              <a:t>STRATEGIES IN THE FOOD SUPPLY CHAIN</a:t>
            </a:r>
          </a:p>
        </p:txBody>
      </p:sp>
      <p:sp>
        <p:nvSpPr>
          <p:cNvPr id="2" name="Slide Number Placeholder 1"/>
          <p:cNvSpPr>
            <a:spLocks noGrp="1"/>
          </p:cNvSpPr>
          <p:nvPr>
            <p:ph type="sldNum" sz="quarter" idx="12"/>
          </p:nvPr>
        </p:nvSpPr>
        <p:spPr/>
        <p:txBody>
          <a:bodyPr/>
          <a:lstStyle/>
          <a:p>
            <a:fld id="{5B14D12E-2AFD-4EBD-BCA5-BBC6EAD3F6FB}" type="slidenum">
              <a:rPr lang="es-CL" smtClean="0"/>
              <a:t>21</a:t>
            </a:fld>
            <a:endParaRPr lang="es-CL" dirty="0"/>
          </a:p>
        </p:txBody>
      </p:sp>
      <p:grpSp>
        <p:nvGrpSpPr>
          <p:cNvPr id="15" name="Group 14"/>
          <p:cNvGrpSpPr/>
          <p:nvPr/>
        </p:nvGrpSpPr>
        <p:grpSpPr>
          <a:xfrm>
            <a:off x="-136659" y="1607771"/>
            <a:ext cx="6658279" cy="5028272"/>
            <a:chOff x="-415421" y="1611236"/>
            <a:chExt cx="6658279" cy="5028272"/>
          </a:xfrm>
        </p:grpSpPr>
        <p:grpSp>
          <p:nvGrpSpPr>
            <p:cNvPr id="16" name="Group 15"/>
            <p:cNvGrpSpPr/>
            <p:nvPr/>
          </p:nvGrpSpPr>
          <p:grpSpPr>
            <a:xfrm>
              <a:off x="-415421" y="1611236"/>
              <a:ext cx="6658279" cy="5028272"/>
              <a:chOff x="-333679" y="1829728"/>
              <a:chExt cx="6369656" cy="4772996"/>
            </a:xfrm>
          </p:grpSpPr>
          <p:sp>
            <p:nvSpPr>
              <p:cNvPr id="18" name="Freeform 17"/>
              <p:cNvSpPr/>
              <p:nvPr/>
            </p:nvSpPr>
            <p:spPr>
              <a:xfrm>
                <a:off x="2475340" y="1829728"/>
                <a:ext cx="1539333" cy="1769349"/>
              </a:xfrm>
              <a:custGeom>
                <a:avLst/>
                <a:gdLst>
                  <a:gd name="connsiteX0" fmla="*/ 0 w 1769349"/>
                  <a:gd name="connsiteY0" fmla="*/ 769667 h 1539333"/>
                  <a:gd name="connsiteX1" fmla="*/ 384833 w 1769349"/>
                  <a:gd name="connsiteY1" fmla="*/ 0 h 1539333"/>
                  <a:gd name="connsiteX2" fmla="*/ 1384516 w 1769349"/>
                  <a:gd name="connsiteY2" fmla="*/ 0 h 1539333"/>
                  <a:gd name="connsiteX3" fmla="*/ 1769349 w 1769349"/>
                  <a:gd name="connsiteY3" fmla="*/ 769667 h 1539333"/>
                  <a:gd name="connsiteX4" fmla="*/ 1384516 w 1769349"/>
                  <a:gd name="connsiteY4" fmla="*/ 1539333 h 1539333"/>
                  <a:gd name="connsiteX5" fmla="*/ 384833 w 1769349"/>
                  <a:gd name="connsiteY5" fmla="*/ 1539333 h 1539333"/>
                  <a:gd name="connsiteX6" fmla="*/ 0 w 1769349"/>
                  <a:gd name="connsiteY6" fmla="*/ 769667 h 1539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9349" h="1539333">
                    <a:moveTo>
                      <a:pt x="884674" y="0"/>
                    </a:moveTo>
                    <a:lnTo>
                      <a:pt x="1769349" y="334805"/>
                    </a:lnTo>
                    <a:lnTo>
                      <a:pt x="1769349" y="1204528"/>
                    </a:lnTo>
                    <a:lnTo>
                      <a:pt x="884674" y="1539333"/>
                    </a:lnTo>
                    <a:lnTo>
                      <a:pt x="0" y="1204528"/>
                    </a:lnTo>
                    <a:lnTo>
                      <a:pt x="0" y="334805"/>
                    </a:lnTo>
                    <a:lnTo>
                      <a:pt x="884674" y="0"/>
                    </a:lnTo>
                    <a:close/>
                  </a:path>
                </a:pathLst>
              </a:custGeom>
              <a:solidFill>
                <a:srgbClr val="C0000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297029" tIns="332875" rIns="297029" bIns="332872" numCol="1" spcCol="1270" anchor="ctr" anchorCtr="0">
                <a:noAutofit/>
              </a:bodyPr>
              <a:lstStyle/>
              <a:p>
                <a:pPr lvl="0" algn="ctr" defTabSz="666750">
                  <a:lnSpc>
                    <a:spcPct val="90000"/>
                  </a:lnSpc>
                  <a:spcBef>
                    <a:spcPct val="0"/>
                  </a:spcBef>
                  <a:spcAft>
                    <a:spcPct val="35000"/>
                  </a:spcAft>
                </a:pPr>
                <a:r>
                  <a:rPr lang="en-US" sz="1400" kern="1200" dirty="0"/>
                  <a:t>Technological support &amp; technical assistance</a:t>
                </a:r>
              </a:p>
            </p:txBody>
          </p:sp>
          <p:sp>
            <p:nvSpPr>
              <p:cNvPr id="19" name="Rectangle 18"/>
              <p:cNvSpPr/>
              <p:nvPr/>
            </p:nvSpPr>
            <p:spPr>
              <a:xfrm>
                <a:off x="4061384" y="2183598"/>
                <a:ext cx="1974593" cy="10616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0" name="Freeform 19"/>
              <p:cNvSpPr/>
              <p:nvPr/>
            </p:nvSpPr>
            <p:spPr>
              <a:xfrm>
                <a:off x="812859" y="1829728"/>
                <a:ext cx="1539333" cy="1769349"/>
              </a:xfrm>
              <a:custGeom>
                <a:avLst/>
                <a:gdLst>
                  <a:gd name="connsiteX0" fmla="*/ 0 w 1769349"/>
                  <a:gd name="connsiteY0" fmla="*/ 769667 h 1539333"/>
                  <a:gd name="connsiteX1" fmla="*/ 384833 w 1769349"/>
                  <a:gd name="connsiteY1" fmla="*/ 0 h 1539333"/>
                  <a:gd name="connsiteX2" fmla="*/ 1384516 w 1769349"/>
                  <a:gd name="connsiteY2" fmla="*/ 0 h 1539333"/>
                  <a:gd name="connsiteX3" fmla="*/ 1769349 w 1769349"/>
                  <a:gd name="connsiteY3" fmla="*/ 769667 h 1539333"/>
                  <a:gd name="connsiteX4" fmla="*/ 1384516 w 1769349"/>
                  <a:gd name="connsiteY4" fmla="*/ 1539333 h 1539333"/>
                  <a:gd name="connsiteX5" fmla="*/ 384833 w 1769349"/>
                  <a:gd name="connsiteY5" fmla="*/ 1539333 h 1539333"/>
                  <a:gd name="connsiteX6" fmla="*/ 0 w 1769349"/>
                  <a:gd name="connsiteY6" fmla="*/ 769667 h 1539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9349" h="1539333">
                    <a:moveTo>
                      <a:pt x="884674" y="0"/>
                    </a:moveTo>
                    <a:lnTo>
                      <a:pt x="1769349" y="334805"/>
                    </a:lnTo>
                    <a:lnTo>
                      <a:pt x="1769349" y="1204528"/>
                    </a:lnTo>
                    <a:lnTo>
                      <a:pt x="884674" y="1539333"/>
                    </a:lnTo>
                    <a:lnTo>
                      <a:pt x="0" y="1204528"/>
                    </a:lnTo>
                    <a:lnTo>
                      <a:pt x="0" y="334805"/>
                    </a:lnTo>
                    <a:lnTo>
                      <a:pt x="884674" y="0"/>
                    </a:lnTo>
                    <a:close/>
                  </a:path>
                </a:pathLst>
              </a:custGeom>
              <a:solidFill>
                <a:schemeClr val="accent6">
                  <a:lumMod val="50000"/>
                </a:schemeClr>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39879" tIns="275725" rIns="239879" bIns="275722" numCol="1" spcCol="1270" anchor="ctr" anchorCtr="0">
                <a:noAutofit/>
              </a:bodyPr>
              <a:lstStyle/>
              <a:p>
                <a:pPr lvl="0" algn="ctr" defTabSz="1111250">
                  <a:lnSpc>
                    <a:spcPct val="90000"/>
                  </a:lnSpc>
                  <a:spcBef>
                    <a:spcPct val="0"/>
                  </a:spcBef>
                  <a:spcAft>
                    <a:spcPct val="35000"/>
                  </a:spcAft>
                </a:pPr>
                <a:r>
                  <a:rPr lang="en-US" kern="1200" dirty="0"/>
                  <a:t>Economic stimulus and relief measures</a:t>
                </a:r>
              </a:p>
            </p:txBody>
          </p:sp>
          <p:sp>
            <p:nvSpPr>
              <p:cNvPr id="21" name="Freeform 20"/>
              <p:cNvSpPr/>
              <p:nvPr/>
            </p:nvSpPr>
            <p:spPr>
              <a:xfrm>
                <a:off x="1640915" y="3331552"/>
                <a:ext cx="1539333" cy="1769349"/>
              </a:xfrm>
              <a:custGeom>
                <a:avLst/>
                <a:gdLst>
                  <a:gd name="connsiteX0" fmla="*/ 0 w 1769349"/>
                  <a:gd name="connsiteY0" fmla="*/ 769667 h 1539333"/>
                  <a:gd name="connsiteX1" fmla="*/ 384833 w 1769349"/>
                  <a:gd name="connsiteY1" fmla="*/ 0 h 1539333"/>
                  <a:gd name="connsiteX2" fmla="*/ 1384516 w 1769349"/>
                  <a:gd name="connsiteY2" fmla="*/ 0 h 1539333"/>
                  <a:gd name="connsiteX3" fmla="*/ 1769349 w 1769349"/>
                  <a:gd name="connsiteY3" fmla="*/ 769667 h 1539333"/>
                  <a:gd name="connsiteX4" fmla="*/ 1384516 w 1769349"/>
                  <a:gd name="connsiteY4" fmla="*/ 1539333 h 1539333"/>
                  <a:gd name="connsiteX5" fmla="*/ 384833 w 1769349"/>
                  <a:gd name="connsiteY5" fmla="*/ 1539333 h 1539333"/>
                  <a:gd name="connsiteX6" fmla="*/ 0 w 1769349"/>
                  <a:gd name="connsiteY6" fmla="*/ 769667 h 1539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9349" h="1539333">
                    <a:moveTo>
                      <a:pt x="884674" y="0"/>
                    </a:moveTo>
                    <a:lnTo>
                      <a:pt x="1769349" y="334805"/>
                    </a:lnTo>
                    <a:lnTo>
                      <a:pt x="1769349" y="1204528"/>
                    </a:lnTo>
                    <a:lnTo>
                      <a:pt x="884674" y="1539333"/>
                    </a:lnTo>
                    <a:lnTo>
                      <a:pt x="0" y="1204528"/>
                    </a:lnTo>
                    <a:lnTo>
                      <a:pt x="0" y="334805"/>
                    </a:lnTo>
                    <a:lnTo>
                      <a:pt x="884674" y="0"/>
                    </a:lnTo>
                    <a:close/>
                  </a:path>
                </a:pathLst>
              </a:custGeom>
              <a:solidFill>
                <a:schemeClr val="tx2">
                  <a:lumMod val="75000"/>
                </a:schemeClr>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297029" tIns="332875" rIns="297029" bIns="332872" numCol="1" spcCol="1270" anchor="ctr" anchorCtr="0">
                <a:noAutofit/>
              </a:bodyPr>
              <a:lstStyle/>
              <a:p>
                <a:pPr lvl="0" algn="ctr" defTabSz="666750">
                  <a:lnSpc>
                    <a:spcPct val="90000"/>
                  </a:lnSpc>
                  <a:spcBef>
                    <a:spcPct val="0"/>
                  </a:spcBef>
                  <a:spcAft>
                    <a:spcPct val="35000"/>
                  </a:spcAft>
                </a:pPr>
                <a:r>
                  <a:rPr lang="en-US" kern="1200" dirty="0"/>
                  <a:t>Digital facilities</a:t>
                </a:r>
              </a:p>
            </p:txBody>
          </p:sp>
          <p:sp>
            <p:nvSpPr>
              <p:cNvPr id="22" name="Rectangle 21"/>
              <p:cNvSpPr/>
              <p:nvPr/>
            </p:nvSpPr>
            <p:spPr>
              <a:xfrm>
                <a:off x="-333679" y="3685422"/>
                <a:ext cx="1910897" cy="10616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3" name="Freeform 22"/>
              <p:cNvSpPr/>
              <p:nvPr/>
            </p:nvSpPr>
            <p:spPr>
              <a:xfrm>
                <a:off x="3303394" y="3331552"/>
                <a:ext cx="1705789" cy="1769349"/>
              </a:xfrm>
              <a:custGeom>
                <a:avLst/>
                <a:gdLst>
                  <a:gd name="connsiteX0" fmla="*/ 0 w 1769349"/>
                  <a:gd name="connsiteY0" fmla="*/ 769667 h 1539333"/>
                  <a:gd name="connsiteX1" fmla="*/ 384833 w 1769349"/>
                  <a:gd name="connsiteY1" fmla="*/ 0 h 1539333"/>
                  <a:gd name="connsiteX2" fmla="*/ 1384516 w 1769349"/>
                  <a:gd name="connsiteY2" fmla="*/ 0 h 1539333"/>
                  <a:gd name="connsiteX3" fmla="*/ 1769349 w 1769349"/>
                  <a:gd name="connsiteY3" fmla="*/ 769667 h 1539333"/>
                  <a:gd name="connsiteX4" fmla="*/ 1384516 w 1769349"/>
                  <a:gd name="connsiteY4" fmla="*/ 1539333 h 1539333"/>
                  <a:gd name="connsiteX5" fmla="*/ 384833 w 1769349"/>
                  <a:gd name="connsiteY5" fmla="*/ 1539333 h 1539333"/>
                  <a:gd name="connsiteX6" fmla="*/ 0 w 1769349"/>
                  <a:gd name="connsiteY6" fmla="*/ 769667 h 1539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9349" h="1539333">
                    <a:moveTo>
                      <a:pt x="884674" y="0"/>
                    </a:moveTo>
                    <a:lnTo>
                      <a:pt x="1769349" y="334805"/>
                    </a:lnTo>
                    <a:lnTo>
                      <a:pt x="1769349" y="1204528"/>
                    </a:lnTo>
                    <a:lnTo>
                      <a:pt x="884674" y="1539333"/>
                    </a:lnTo>
                    <a:lnTo>
                      <a:pt x="0" y="1204528"/>
                    </a:lnTo>
                    <a:lnTo>
                      <a:pt x="0" y="334805"/>
                    </a:lnTo>
                    <a:lnTo>
                      <a:pt x="884674" y="0"/>
                    </a:lnTo>
                    <a:close/>
                  </a:path>
                </a:pathLst>
              </a:custGeom>
              <a:solidFill>
                <a:schemeClr val="accent2"/>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39879" tIns="275725" rIns="239879" bIns="275722" numCol="1" spcCol="1270" anchor="ctr" anchorCtr="0">
                <a:noAutofit/>
              </a:bodyPr>
              <a:lstStyle/>
              <a:p>
                <a:pPr lvl="0" algn="ctr" defTabSz="800100">
                  <a:lnSpc>
                    <a:spcPct val="90000"/>
                  </a:lnSpc>
                  <a:spcBef>
                    <a:spcPct val="0"/>
                  </a:spcBef>
                  <a:spcAft>
                    <a:spcPct val="35000"/>
                  </a:spcAft>
                </a:pPr>
                <a:r>
                  <a:rPr lang="en-US" sz="1600" dirty="0"/>
                  <a:t> </a:t>
                </a:r>
                <a:r>
                  <a:rPr lang="en-US" dirty="0"/>
                  <a:t>Flexibility</a:t>
                </a:r>
                <a:r>
                  <a:rPr lang="en-US" sz="1600" dirty="0"/>
                  <a:t> </a:t>
                </a:r>
                <a:r>
                  <a:rPr lang="en-US" dirty="0"/>
                  <a:t>in regulatory requirements </a:t>
                </a:r>
                <a:endParaRPr lang="en-US" sz="1600" kern="1200" dirty="0"/>
              </a:p>
            </p:txBody>
          </p:sp>
          <p:sp>
            <p:nvSpPr>
              <p:cNvPr id="24" name="Freeform 23"/>
              <p:cNvSpPr/>
              <p:nvPr/>
            </p:nvSpPr>
            <p:spPr>
              <a:xfrm>
                <a:off x="2475340" y="4833374"/>
                <a:ext cx="1539333" cy="1769350"/>
              </a:xfrm>
              <a:custGeom>
                <a:avLst/>
                <a:gdLst>
                  <a:gd name="connsiteX0" fmla="*/ 0 w 1769349"/>
                  <a:gd name="connsiteY0" fmla="*/ 769667 h 1539333"/>
                  <a:gd name="connsiteX1" fmla="*/ 384833 w 1769349"/>
                  <a:gd name="connsiteY1" fmla="*/ 0 h 1539333"/>
                  <a:gd name="connsiteX2" fmla="*/ 1384516 w 1769349"/>
                  <a:gd name="connsiteY2" fmla="*/ 0 h 1539333"/>
                  <a:gd name="connsiteX3" fmla="*/ 1769349 w 1769349"/>
                  <a:gd name="connsiteY3" fmla="*/ 769667 h 1539333"/>
                  <a:gd name="connsiteX4" fmla="*/ 1384516 w 1769349"/>
                  <a:gd name="connsiteY4" fmla="*/ 1539333 h 1539333"/>
                  <a:gd name="connsiteX5" fmla="*/ 384833 w 1769349"/>
                  <a:gd name="connsiteY5" fmla="*/ 1539333 h 1539333"/>
                  <a:gd name="connsiteX6" fmla="*/ 0 w 1769349"/>
                  <a:gd name="connsiteY6" fmla="*/ 769667 h 1539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9349" h="1539333">
                    <a:moveTo>
                      <a:pt x="884674" y="0"/>
                    </a:moveTo>
                    <a:lnTo>
                      <a:pt x="1769349" y="334805"/>
                    </a:lnTo>
                    <a:lnTo>
                      <a:pt x="1769349" y="1204528"/>
                    </a:lnTo>
                    <a:lnTo>
                      <a:pt x="884674" y="1539333"/>
                    </a:lnTo>
                    <a:lnTo>
                      <a:pt x="0" y="1204528"/>
                    </a:lnTo>
                    <a:lnTo>
                      <a:pt x="0" y="334805"/>
                    </a:lnTo>
                    <a:lnTo>
                      <a:pt x="884674" y="0"/>
                    </a:lnTo>
                    <a:close/>
                  </a:path>
                </a:pathLst>
              </a:custGeom>
              <a:solidFill>
                <a:srgbClr val="00B050"/>
              </a:solidFill>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297029" tIns="332876" rIns="297029" bIns="332872" numCol="1" spcCol="1270" anchor="ctr" anchorCtr="0">
                <a:noAutofit/>
              </a:bodyPr>
              <a:lstStyle/>
              <a:p>
                <a:pPr lvl="0" algn="ctr" defTabSz="666750">
                  <a:lnSpc>
                    <a:spcPct val="90000"/>
                  </a:lnSpc>
                  <a:spcBef>
                    <a:spcPct val="0"/>
                  </a:spcBef>
                  <a:spcAft>
                    <a:spcPct val="35000"/>
                  </a:spcAft>
                </a:pPr>
                <a:r>
                  <a:rPr lang="en-US" kern="1200" dirty="0"/>
                  <a:t>Research supports</a:t>
                </a:r>
              </a:p>
            </p:txBody>
          </p:sp>
          <p:sp>
            <p:nvSpPr>
              <p:cNvPr id="25" name="Rectangle 24"/>
              <p:cNvSpPr/>
              <p:nvPr/>
            </p:nvSpPr>
            <p:spPr>
              <a:xfrm>
                <a:off x="4061384" y="5187245"/>
                <a:ext cx="1974593" cy="10616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6" name="Freeform 25"/>
              <p:cNvSpPr/>
              <p:nvPr/>
            </p:nvSpPr>
            <p:spPr>
              <a:xfrm>
                <a:off x="812859" y="4833375"/>
                <a:ext cx="1539333" cy="1769349"/>
              </a:xfrm>
              <a:custGeom>
                <a:avLst/>
                <a:gdLst>
                  <a:gd name="connsiteX0" fmla="*/ 0 w 1769349"/>
                  <a:gd name="connsiteY0" fmla="*/ 769667 h 1539333"/>
                  <a:gd name="connsiteX1" fmla="*/ 384833 w 1769349"/>
                  <a:gd name="connsiteY1" fmla="*/ 0 h 1539333"/>
                  <a:gd name="connsiteX2" fmla="*/ 1384516 w 1769349"/>
                  <a:gd name="connsiteY2" fmla="*/ 0 h 1539333"/>
                  <a:gd name="connsiteX3" fmla="*/ 1769349 w 1769349"/>
                  <a:gd name="connsiteY3" fmla="*/ 769667 h 1539333"/>
                  <a:gd name="connsiteX4" fmla="*/ 1384516 w 1769349"/>
                  <a:gd name="connsiteY4" fmla="*/ 1539333 h 1539333"/>
                  <a:gd name="connsiteX5" fmla="*/ 384833 w 1769349"/>
                  <a:gd name="connsiteY5" fmla="*/ 1539333 h 1539333"/>
                  <a:gd name="connsiteX6" fmla="*/ 0 w 1769349"/>
                  <a:gd name="connsiteY6" fmla="*/ 769667 h 1539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9349" h="1539333">
                    <a:moveTo>
                      <a:pt x="884674" y="0"/>
                    </a:moveTo>
                    <a:lnTo>
                      <a:pt x="1769349" y="334805"/>
                    </a:lnTo>
                    <a:lnTo>
                      <a:pt x="1769349" y="1204528"/>
                    </a:lnTo>
                    <a:lnTo>
                      <a:pt x="884674" y="1539333"/>
                    </a:lnTo>
                    <a:lnTo>
                      <a:pt x="0" y="1204528"/>
                    </a:lnTo>
                    <a:lnTo>
                      <a:pt x="0" y="334805"/>
                    </a:lnTo>
                    <a:lnTo>
                      <a:pt x="884674" y="0"/>
                    </a:lnTo>
                    <a:close/>
                  </a:path>
                </a:pathLst>
              </a:custGeom>
              <a:solidFill>
                <a:srgbClr val="7030A0"/>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39879" tIns="275725" rIns="239879" bIns="275722" numCol="1" spcCol="1270" anchor="ctr" anchorCtr="0">
                <a:noAutofit/>
              </a:bodyPr>
              <a:lstStyle/>
              <a:p>
                <a:pPr lvl="0" algn="ctr" defTabSz="666750">
                  <a:lnSpc>
                    <a:spcPct val="90000"/>
                  </a:lnSpc>
                  <a:spcBef>
                    <a:spcPct val="0"/>
                  </a:spcBef>
                  <a:spcAft>
                    <a:spcPct val="35000"/>
                  </a:spcAft>
                </a:pPr>
                <a:r>
                  <a:rPr lang="en-US" sz="1600" kern="1200" dirty="0"/>
                  <a:t>Market support program</a:t>
                </a:r>
              </a:p>
            </p:txBody>
          </p:sp>
        </p:grpSp>
        <p:sp>
          <p:nvSpPr>
            <p:cNvPr id="17" name="Freeform 16"/>
            <p:cNvSpPr/>
            <p:nvPr/>
          </p:nvSpPr>
          <p:spPr>
            <a:xfrm>
              <a:off x="-125114" y="3193381"/>
              <a:ext cx="1609084" cy="1863981"/>
            </a:xfrm>
            <a:custGeom>
              <a:avLst/>
              <a:gdLst>
                <a:gd name="connsiteX0" fmla="*/ 0 w 1769349"/>
                <a:gd name="connsiteY0" fmla="*/ 769667 h 1539333"/>
                <a:gd name="connsiteX1" fmla="*/ 384833 w 1769349"/>
                <a:gd name="connsiteY1" fmla="*/ 0 h 1539333"/>
                <a:gd name="connsiteX2" fmla="*/ 1384516 w 1769349"/>
                <a:gd name="connsiteY2" fmla="*/ 0 h 1539333"/>
                <a:gd name="connsiteX3" fmla="*/ 1769349 w 1769349"/>
                <a:gd name="connsiteY3" fmla="*/ 769667 h 1539333"/>
                <a:gd name="connsiteX4" fmla="*/ 1384516 w 1769349"/>
                <a:gd name="connsiteY4" fmla="*/ 1539333 h 1539333"/>
                <a:gd name="connsiteX5" fmla="*/ 384833 w 1769349"/>
                <a:gd name="connsiteY5" fmla="*/ 1539333 h 1539333"/>
                <a:gd name="connsiteX6" fmla="*/ 0 w 1769349"/>
                <a:gd name="connsiteY6" fmla="*/ 769667 h 1539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9349" h="1539333">
                  <a:moveTo>
                    <a:pt x="884674" y="0"/>
                  </a:moveTo>
                  <a:lnTo>
                    <a:pt x="1769349" y="334805"/>
                  </a:lnTo>
                  <a:lnTo>
                    <a:pt x="1769349" y="1204528"/>
                  </a:lnTo>
                  <a:lnTo>
                    <a:pt x="884674" y="1539333"/>
                  </a:lnTo>
                  <a:lnTo>
                    <a:pt x="0" y="1204528"/>
                  </a:lnTo>
                  <a:lnTo>
                    <a:pt x="0" y="334805"/>
                  </a:lnTo>
                  <a:lnTo>
                    <a:pt x="884674" y="0"/>
                  </a:lnTo>
                  <a:close/>
                </a:path>
              </a:pathLst>
            </a:custGeom>
            <a:solidFill>
              <a:schemeClr val="accent1">
                <a:lumMod val="75000"/>
              </a:schemeClr>
            </a:solidFill>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297029" tIns="332876" rIns="297029" bIns="332872" numCol="1" spcCol="1270" anchor="ctr" anchorCtr="0">
              <a:noAutofit/>
            </a:bodyPr>
            <a:lstStyle/>
            <a:p>
              <a:pPr lvl="0" algn="ctr" defTabSz="666750">
                <a:lnSpc>
                  <a:spcPct val="90000"/>
                </a:lnSpc>
                <a:spcBef>
                  <a:spcPct val="0"/>
                </a:spcBef>
                <a:spcAft>
                  <a:spcPct val="35000"/>
                </a:spcAft>
              </a:pPr>
              <a:r>
                <a:rPr lang="en-US" kern="1200" dirty="0"/>
                <a:t>Infra-structure support</a:t>
              </a:r>
            </a:p>
          </p:txBody>
        </p:sp>
      </p:grpSp>
      <p:pic>
        <p:nvPicPr>
          <p:cNvPr id="27" name="Picture 26"/>
          <p:cNvPicPr>
            <a:picLocks noChangeAspect="1"/>
          </p:cNvPicPr>
          <p:nvPr/>
        </p:nvPicPr>
        <p:blipFill>
          <a:blip r:embed="rId3"/>
          <a:stretch>
            <a:fillRect/>
          </a:stretch>
        </p:blipFill>
        <p:spPr>
          <a:xfrm>
            <a:off x="6033134" y="1980567"/>
            <a:ext cx="5549265" cy="3873160"/>
          </a:xfrm>
          <a:prstGeom prst="rect">
            <a:avLst/>
          </a:prstGeom>
        </p:spPr>
      </p:pic>
      <p:sp>
        <p:nvSpPr>
          <p:cNvPr id="28" name="TextBox 27"/>
          <p:cNvSpPr txBox="1"/>
          <p:nvPr/>
        </p:nvSpPr>
        <p:spPr>
          <a:xfrm>
            <a:off x="7096539" y="5903843"/>
            <a:ext cx="4393096" cy="369332"/>
          </a:xfrm>
          <a:prstGeom prst="rect">
            <a:avLst/>
          </a:prstGeom>
          <a:noFill/>
        </p:spPr>
        <p:txBody>
          <a:bodyPr wrap="square" rtlCol="0">
            <a:spAutoFit/>
          </a:bodyPr>
          <a:lstStyle/>
          <a:p>
            <a:r>
              <a:rPr lang="en-US" dirty="0"/>
              <a:t>Source: </a:t>
            </a:r>
            <a:r>
              <a:rPr lang="en-US" dirty="0" err="1"/>
              <a:t>Agroknow</a:t>
            </a:r>
            <a:r>
              <a:rPr lang="en-US" dirty="0"/>
              <a:t> (2020)</a:t>
            </a:r>
          </a:p>
        </p:txBody>
      </p:sp>
    </p:spTree>
    <p:extLst>
      <p:ext uri="{BB962C8B-B14F-4D97-AF65-F5344CB8AC3E}">
        <p14:creationId xmlns:p14="http://schemas.microsoft.com/office/powerpoint/2010/main" val="18046284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99000">
              <a:schemeClr val="accent1">
                <a:lumMod val="40000"/>
                <a:lumOff val="60000"/>
              </a:schemeClr>
            </a:gs>
            <a:gs pos="0">
              <a:srgbClr val="E8ECF8">
                <a:alpha val="0"/>
                <a:lumMod val="95000"/>
                <a:lumOff val="5000"/>
              </a:srgbClr>
            </a:gs>
          </a:gsLst>
          <a:lin ang="5400000" scaled="0"/>
        </a:gradFill>
        <a:effectLst/>
      </p:bgPr>
    </p:bg>
    <p:spTree>
      <p:nvGrpSpPr>
        <p:cNvPr id="1" name=""/>
        <p:cNvGrpSpPr/>
        <p:nvPr/>
      </p:nvGrpSpPr>
      <p:grpSpPr>
        <a:xfrm>
          <a:off x="0" y="0"/>
          <a:ext cx="0" cy="0"/>
          <a:chOff x="0" y="0"/>
          <a:chExt cx="0" cy="0"/>
        </a:xfrm>
      </p:grpSpPr>
      <p:sp>
        <p:nvSpPr>
          <p:cNvPr id="4" name="Flecha: a la derecha 3">
            <a:extLst>
              <a:ext uri="{FF2B5EF4-FFF2-40B4-BE49-F238E27FC236}">
                <a16:creationId xmlns:a16="http://schemas.microsoft.com/office/drawing/2014/main" xmlns="" id="{A8948020-D667-476B-924C-CA3B9C334411}"/>
              </a:ext>
            </a:extLst>
          </p:cNvPr>
          <p:cNvSpPr/>
          <p:nvPr/>
        </p:nvSpPr>
        <p:spPr>
          <a:xfrm>
            <a:off x="5354114" y="4277178"/>
            <a:ext cx="1483772" cy="923330"/>
          </a:xfrm>
          <a:prstGeom prst="rightArrow">
            <a:avLst/>
          </a:pr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bg2"/>
              </a:solidFill>
            </a:endParaRPr>
          </a:p>
        </p:txBody>
      </p:sp>
      <p:pic>
        <p:nvPicPr>
          <p:cNvPr id="6" name="Imagen 5">
            <a:extLst>
              <a:ext uri="{FF2B5EF4-FFF2-40B4-BE49-F238E27FC236}">
                <a16:creationId xmlns:a16="http://schemas.microsoft.com/office/drawing/2014/main" xmlns="" id="{F86ED2E2-E69C-4A82-883F-E57586AE00E0}"/>
              </a:ext>
            </a:extLst>
          </p:cNvPr>
          <p:cNvPicPr>
            <a:picLocks noChangeAspect="1"/>
          </p:cNvPicPr>
          <p:nvPr/>
        </p:nvPicPr>
        <p:blipFill rotWithShape="1">
          <a:blip r:embed="rId3"/>
          <a:srcRect l="4047" r="74047" b="46251"/>
          <a:stretch/>
        </p:blipFill>
        <p:spPr>
          <a:xfrm>
            <a:off x="2481144" y="3209497"/>
            <a:ext cx="2670629" cy="2853872"/>
          </a:xfrm>
          <a:prstGeom prst="rect">
            <a:avLst/>
          </a:prstGeom>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4922" y="3337632"/>
            <a:ext cx="4035425" cy="2725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p:txBody>
          <a:bodyPr/>
          <a:lstStyle/>
          <a:p>
            <a:fld id="{5B14D12E-2AFD-4EBD-BCA5-BBC6EAD3F6FB}" type="slidenum">
              <a:rPr lang="es-CL" smtClean="0"/>
              <a:t>22</a:t>
            </a:fld>
            <a:endParaRPr lang="es-CL" dirty="0"/>
          </a:p>
        </p:txBody>
      </p:sp>
      <p:sp>
        <p:nvSpPr>
          <p:cNvPr id="7" name="Rectángulo 1">
            <a:extLst>
              <a:ext uri="{FF2B5EF4-FFF2-40B4-BE49-F238E27FC236}">
                <a16:creationId xmlns:a16="http://schemas.microsoft.com/office/drawing/2014/main" xmlns="" id="{723F0526-5515-41EB-94F6-3D7C611C3DC0}"/>
              </a:ext>
            </a:extLst>
          </p:cNvPr>
          <p:cNvSpPr/>
          <p:nvPr/>
        </p:nvSpPr>
        <p:spPr>
          <a:xfrm>
            <a:off x="1197768" y="1095600"/>
            <a:ext cx="10156032" cy="1446550"/>
          </a:xfrm>
          <a:prstGeom prst="rect">
            <a:avLst/>
          </a:prstGeom>
          <a:noFill/>
        </p:spPr>
        <p:txBody>
          <a:bodyPr wrap="square" lIns="91440" tIns="45720" rIns="91440" bIns="45720">
            <a:spAutoFit/>
          </a:bodyPr>
          <a:lstStyle/>
          <a:p>
            <a:pPr lvl="0" algn="ctr">
              <a:defRPr/>
            </a:pPr>
            <a:r>
              <a:rPr lang="es-ES" sz="4400" b="1" dirty="0">
                <a:ln w="0"/>
                <a:solidFill>
                  <a:schemeClr val="accent6">
                    <a:lumMod val="50000"/>
                  </a:schemeClr>
                </a:solidFill>
                <a:effectLst>
                  <a:outerShdw blurRad="38100" dist="19050" dir="2700000" algn="tl" rotWithShape="0">
                    <a:prstClr val="black">
                      <a:alpha val="40000"/>
                    </a:prstClr>
                  </a:outerShdw>
                </a:effectLst>
                <a:latin typeface="Verdana" panose="020B0604030504040204" pitchFamily="34" charset="0"/>
                <a:ea typeface="Verdana" panose="020B0604030504040204" pitchFamily="34" charset="0"/>
              </a:rPr>
              <a:t>COVID-19 AND THE FOOD INDUSTRY</a:t>
            </a:r>
          </a:p>
        </p:txBody>
      </p:sp>
    </p:spTree>
    <p:extLst>
      <p:ext uri="{BB962C8B-B14F-4D97-AF65-F5344CB8AC3E}">
        <p14:creationId xmlns:p14="http://schemas.microsoft.com/office/powerpoint/2010/main" val="21597241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100000">
              <a:srgbClr val="FF0000"/>
            </a:gs>
            <a:gs pos="0">
              <a:schemeClr val="accent1">
                <a:lumMod val="60000"/>
                <a:lumOff val="40000"/>
              </a:schemeClr>
            </a:gs>
            <a:gs pos="98000">
              <a:srgbClr val="E8ECF8">
                <a:alpha val="0"/>
                <a:lumMod val="95000"/>
                <a:lumOff val="5000"/>
              </a:srgbClr>
            </a:gs>
          </a:gsLst>
          <a:lin ang="5400000" scaled="0"/>
        </a:gradFill>
        <a:effectLst/>
      </p:bgPr>
    </p:bg>
    <p:spTree>
      <p:nvGrpSpPr>
        <p:cNvPr id="1" name=""/>
        <p:cNvGrpSpPr/>
        <p:nvPr/>
      </p:nvGrpSpPr>
      <p:grpSpPr>
        <a:xfrm>
          <a:off x="0" y="0"/>
          <a:ext cx="0" cy="0"/>
          <a:chOff x="0" y="0"/>
          <a:chExt cx="0" cy="0"/>
        </a:xfrm>
      </p:grpSpPr>
      <p:sp>
        <p:nvSpPr>
          <p:cNvPr id="8" name="TextBox 7"/>
          <p:cNvSpPr txBox="1"/>
          <p:nvPr/>
        </p:nvSpPr>
        <p:spPr>
          <a:xfrm>
            <a:off x="1375669" y="346465"/>
            <a:ext cx="9914021" cy="677108"/>
          </a:xfrm>
          <a:prstGeom prst="rect">
            <a:avLst/>
          </a:prstGeom>
          <a:noFill/>
        </p:spPr>
        <p:txBody>
          <a:bodyPr wrap="square" rtlCol="0">
            <a:spAutoFit/>
          </a:bodyPr>
          <a:lstStyle/>
          <a:p>
            <a:pPr algn="ctr"/>
            <a:r>
              <a:rPr lang="en-US" sz="2400" b="1" i="1" dirty="0">
                <a:solidFill>
                  <a:srgbClr val="ED7D31">
                    <a:lumMod val="50000"/>
                  </a:srgbClr>
                </a:solidFill>
              </a:rPr>
              <a:t>Health screening at the entrance of plant</a:t>
            </a:r>
          </a:p>
          <a:p>
            <a:endParaRPr lang="en-US" sz="1400" dirty="0">
              <a:solidFill>
                <a:prstClr val="black"/>
              </a:solidFill>
            </a:endParaRPr>
          </a:p>
        </p:txBody>
      </p:sp>
      <p:sp>
        <p:nvSpPr>
          <p:cNvPr id="2" name="Slide Number Placeholder 1"/>
          <p:cNvSpPr>
            <a:spLocks noGrp="1"/>
          </p:cNvSpPr>
          <p:nvPr>
            <p:ph type="sldNum" sz="quarter" idx="12"/>
          </p:nvPr>
        </p:nvSpPr>
        <p:spPr/>
        <p:txBody>
          <a:bodyPr/>
          <a:lstStyle/>
          <a:p>
            <a:fld id="{5B14D12E-2AFD-4EBD-BCA5-BBC6EAD3F6FB}" type="slidenum">
              <a:rPr lang="es-CL" smtClean="0"/>
              <a:t>23</a:t>
            </a:fld>
            <a:endParaRPr lang="es-CL" dirty="0"/>
          </a:p>
        </p:txBody>
      </p:sp>
      <p:sp>
        <p:nvSpPr>
          <p:cNvPr id="4" name="Rectangle 3"/>
          <p:cNvSpPr/>
          <p:nvPr/>
        </p:nvSpPr>
        <p:spPr>
          <a:xfrm>
            <a:off x="262034" y="892247"/>
            <a:ext cx="11282265" cy="6093976"/>
          </a:xfrm>
          <a:prstGeom prst="rect">
            <a:avLst/>
          </a:prstGeom>
        </p:spPr>
        <p:txBody>
          <a:bodyPr wrap="square">
            <a:spAutoFit/>
          </a:bodyPr>
          <a:lstStyle/>
          <a:p>
            <a:pPr marL="285750" indent="-285750">
              <a:lnSpc>
                <a:spcPct val="150000"/>
              </a:lnSpc>
              <a:buFont typeface="Wingdings" panose="05000000000000000000" pitchFamily="2" charset="2"/>
              <a:buChar char="§"/>
            </a:pPr>
            <a:r>
              <a:rPr lang="en-US" sz="2400" b="1" dirty="0">
                <a:solidFill>
                  <a:srgbClr val="0E3E8A"/>
                </a:solidFill>
              </a:rPr>
              <a:t>Daily health screening </a:t>
            </a:r>
            <a:r>
              <a:rPr lang="en-US" sz="2000" dirty="0">
                <a:solidFill>
                  <a:srgbClr val="0E3E8A"/>
                </a:solidFill>
              </a:rPr>
              <a:t>prior to starting work or entering premises</a:t>
            </a:r>
          </a:p>
          <a:p>
            <a:pPr marL="285750" indent="-285750">
              <a:lnSpc>
                <a:spcPct val="150000"/>
              </a:lnSpc>
              <a:buFont typeface="Wingdings" panose="05000000000000000000" pitchFamily="2" charset="2"/>
              <a:buChar char="§"/>
            </a:pPr>
            <a:r>
              <a:rPr lang="en-US" sz="2000" dirty="0">
                <a:solidFill>
                  <a:srgbClr val="0E3E8A"/>
                </a:solidFill>
              </a:rPr>
              <a:t>Self-assessment for COVID-19 </a:t>
            </a:r>
            <a:r>
              <a:rPr lang="en-US" sz="2400" b="1" dirty="0">
                <a:solidFill>
                  <a:srgbClr val="0E3E8A"/>
                </a:solidFill>
              </a:rPr>
              <a:t>Risk</a:t>
            </a:r>
            <a:r>
              <a:rPr lang="en-US" sz="2400" dirty="0">
                <a:solidFill>
                  <a:srgbClr val="0E3E8A"/>
                </a:solidFill>
              </a:rPr>
              <a:t> </a:t>
            </a:r>
            <a:r>
              <a:rPr lang="en-US" sz="2000" dirty="0">
                <a:solidFill>
                  <a:srgbClr val="0E3E8A"/>
                </a:solidFill>
              </a:rPr>
              <a:t>– Fill in form or application</a:t>
            </a:r>
          </a:p>
          <a:p>
            <a:pPr marL="285750" indent="-285750">
              <a:lnSpc>
                <a:spcPct val="150000"/>
              </a:lnSpc>
              <a:buFont typeface="Wingdings" panose="05000000000000000000" pitchFamily="2" charset="2"/>
              <a:buChar char="§"/>
            </a:pPr>
            <a:r>
              <a:rPr lang="en-US" sz="2400" b="1" dirty="0">
                <a:solidFill>
                  <a:srgbClr val="0E3E8A"/>
                </a:solidFill>
              </a:rPr>
              <a:t>Temperature check </a:t>
            </a:r>
            <a:r>
              <a:rPr lang="en-US" sz="2000" dirty="0">
                <a:solidFill>
                  <a:srgbClr val="0E3E8A"/>
                </a:solidFill>
              </a:rPr>
              <a:t>using a touchless accurate Infrared (IR) thermometer</a:t>
            </a:r>
          </a:p>
          <a:p>
            <a:pPr marL="285750" indent="-285750">
              <a:lnSpc>
                <a:spcPct val="150000"/>
              </a:lnSpc>
              <a:buFont typeface="Wingdings" panose="05000000000000000000" pitchFamily="2" charset="2"/>
              <a:buChar char="§"/>
            </a:pPr>
            <a:r>
              <a:rPr lang="en-US" sz="2400" dirty="0">
                <a:solidFill>
                  <a:srgbClr val="0E3E8A"/>
                </a:solidFill>
              </a:rPr>
              <a:t>Procedures for employee that develop COVID-19 symptoms or tests positive for the virus  </a:t>
            </a:r>
            <a:r>
              <a:rPr lang="en-US" sz="2800" b="1" dirty="0">
                <a:solidFill>
                  <a:srgbClr val="0E3E8A"/>
                </a:solidFill>
              </a:rPr>
              <a:t>(Sickness reporting procedure)</a:t>
            </a:r>
          </a:p>
          <a:p>
            <a:pPr marL="285750" indent="-285750">
              <a:lnSpc>
                <a:spcPct val="150000"/>
              </a:lnSpc>
              <a:buFont typeface="Wingdings" panose="05000000000000000000" pitchFamily="2" charset="2"/>
              <a:buChar char="§"/>
            </a:pPr>
            <a:r>
              <a:rPr lang="en-US" sz="2800" b="1" dirty="0">
                <a:solidFill>
                  <a:srgbClr val="0E3E8A"/>
                </a:solidFill>
              </a:rPr>
              <a:t>Procedures</a:t>
            </a:r>
            <a:r>
              <a:rPr lang="en-US" sz="2800" dirty="0">
                <a:solidFill>
                  <a:srgbClr val="0E3E8A"/>
                </a:solidFill>
              </a:rPr>
              <a:t> </a:t>
            </a:r>
            <a:r>
              <a:rPr lang="en-US" sz="2400" dirty="0">
                <a:solidFill>
                  <a:srgbClr val="0E3E8A"/>
                </a:solidFill>
              </a:rPr>
              <a:t>for employees that have been </a:t>
            </a:r>
            <a:r>
              <a:rPr lang="en-US" sz="2800" b="1" dirty="0" err="1">
                <a:solidFill>
                  <a:srgbClr val="0E3E8A"/>
                </a:solidFill>
              </a:rPr>
              <a:t>exposed</a:t>
            </a:r>
            <a:r>
              <a:rPr lang="en-US" sz="2800" dirty="0">
                <a:solidFill>
                  <a:srgbClr val="0E3E8A"/>
                </a:solidFill>
              </a:rPr>
              <a:t> </a:t>
            </a:r>
            <a:r>
              <a:rPr lang="en-US" sz="2400" dirty="0">
                <a:solidFill>
                  <a:srgbClr val="0E3E8A"/>
                </a:solidFill>
              </a:rPr>
              <a:t>to a person with suspected or confirmed COVID-19</a:t>
            </a:r>
            <a:endParaRPr lang="en-US" sz="2400" b="1" dirty="0">
              <a:solidFill>
                <a:srgbClr val="0E3E8A"/>
              </a:solidFill>
            </a:endParaRPr>
          </a:p>
          <a:p>
            <a:pPr marL="285750" indent="-285750">
              <a:lnSpc>
                <a:spcPct val="150000"/>
              </a:lnSpc>
              <a:buFont typeface="Wingdings" panose="05000000000000000000" pitchFamily="2" charset="2"/>
              <a:buChar char="§"/>
            </a:pPr>
            <a:r>
              <a:rPr lang="en-US" sz="2400" b="1" dirty="0">
                <a:solidFill>
                  <a:srgbClr val="0E3E8A"/>
                </a:solidFill>
              </a:rPr>
              <a:t>Safety of staff conducting the screening</a:t>
            </a:r>
          </a:p>
          <a:p>
            <a:pPr marL="285750" indent="-285750">
              <a:lnSpc>
                <a:spcPct val="150000"/>
              </a:lnSpc>
              <a:buFont typeface="Wingdings" panose="05000000000000000000" pitchFamily="2" charset="2"/>
              <a:buChar char="§"/>
            </a:pPr>
            <a:r>
              <a:rPr lang="en-US" sz="2400" b="1" dirty="0">
                <a:solidFill>
                  <a:srgbClr val="0E3E8A"/>
                </a:solidFill>
              </a:rPr>
              <a:t>Visitor’s screening</a:t>
            </a:r>
          </a:p>
          <a:p>
            <a:pPr marL="285750" indent="-285750">
              <a:lnSpc>
                <a:spcPct val="150000"/>
              </a:lnSpc>
              <a:buFont typeface="Wingdings" panose="05000000000000000000" pitchFamily="2" charset="2"/>
              <a:buChar char="§"/>
            </a:pPr>
            <a:r>
              <a:rPr lang="en-US" sz="2400" b="1" dirty="0">
                <a:solidFill>
                  <a:srgbClr val="0E3E8A"/>
                </a:solidFill>
              </a:rPr>
              <a:t>Confidentiality</a:t>
            </a:r>
          </a:p>
          <a:p>
            <a:pPr marL="285750" indent="-285750">
              <a:buFont typeface="Wingdings" panose="05000000000000000000" pitchFamily="2" charset="2"/>
              <a:buChar char="§"/>
            </a:pPr>
            <a:endParaRPr lang="en-US" dirty="0">
              <a:solidFill>
                <a:srgbClr val="0E3E8A"/>
              </a:solidFill>
            </a:endParaRPr>
          </a:p>
        </p:txBody>
      </p:sp>
      <p:pic>
        <p:nvPicPr>
          <p:cNvPr id="3" name="Picture 2"/>
          <p:cNvPicPr>
            <a:picLocks noChangeAspect="1"/>
          </p:cNvPicPr>
          <p:nvPr/>
        </p:nvPicPr>
        <p:blipFill>
          <a:blip r:embed="rId3"/>
          <a:stretch>
            <a:fillRect/>
          </a:stretch>
        </p:blipFill>
        <p:spPr>
          <a:xfrm>
            <a:off x="8170251" y="4464322"/>
            <a:ext cx="3374048" cy="2125942"/>
          </a:xfrm>
          <a:prstGeom prst="rect">
            <a:avLst/>
          </a:prstGeom>
        </p:spPr>
      </p:pic>
      <p:sp>
        <p:nvSpPr>
          <p:cNvPr id="6" name="TextBox 5"/>
          <p:cNvSpPr txBox="1"/>
          <p:nvPr/>
        </p:nvSpPr>
        <p:spPr>
          <a:xfrm>
            <a:off x="8170251" y="6560949"/>
            <a:ext cx="4133850" cy="261610"/>
          </a:xfrm>
          <a:prstGeom prst="rect">
            <a:avLst/>
          </a:prstGeom>
          <a:noFill/>
        </p:spPr>
        <p:txBody>
          <a:bodyPr wrap="square" rtlCol="0">
            <a:spAutoFit/>
          </a:bodyPr>
          <a:lstStyle/>
          <a:p>
            <a:r>
              <a:rPr lang="en-US" sz="1100" dirty="0">
                <a:solidFill>
                  <a:schemeClr val="bg1">
                    <a:lumMod val="50000"/>
                  </a:schemeClr>
                </a:solidFill>
              </a:rPr>
              <a:t>Source: Sarawak Disaster Communication, Malaysia (2020)</a:t>
            </a:r>
          </a:p>
        </p:txBody>
      </p:sp>
    </p:spTree>
    <p:extLst>
      <p:ext uri="{BB962C8B-B14F-4D97-AF65-F5344CB8AC3E}">
        <p14:creationId xmlns:p14="http://schemas.microsoft.com/office/powerpoint/2010/main" val="42868882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100000">
              <a:srgbClr val="FF0000"/>
            </a:gs>
            <a:gs pos="0">
              <a:schemeClr val="accent1">
                <a:lumMod val="60000"/>
                <a:lumOff val="40000"/>
              </a:schemeClr>
            </a:gs>
            <a:gs pos="98000">
              <a:srgbClr val="E8ECF8">
                <a:alpha val="0"/>
                <a:lumMod val="95000"/>
                <a:lumOff val="5000"/>
              </a:srgbClr>
            </a:gs>
          </a:gsLst>
          <a:lin ang="5400000" scaled="0"/>
        </a:gradFill>
        <a:effectLst/>
      </p:bgPr>
    </p:bg>
    <p:spTree>
      <p:nvGrpSpPr>
        <p:cNvPr id="1" name=""/>
        <p:cNvGrpSpPr/>
        <p:nvPr/>
      </p:nvGrpSpPr>
      <p:grpSpPr>
        <a:xfrm>
          <a:off x="0" y="0"/>
          <a:ext cx="0" cy="0"/>
          <a:chOff x="0" y="0"/>
          <a:chExt cx="0" cy="0"/>
        </a:xfrm>
      </p:grpSpPr>
      <p:pic>
        <p:nvPicPr>
          <p:cNvPr id="3" name="Imagen 2" descr="Imagen que contiene Diagrama&#10;&#10;Descripción generada automáticamente">
            <a:extLst>
              <a:ext uri="{FF2B5EF4-FFF2-40B4-BE49-F238E27FC236}">
                <a16:creationId xmlns:a16="http://schemas.microsoft.com/office/drawing/2014/main" xmlns="" id="{8E8BC0F4-CBA8-4680-BDE4-186C39E1093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000" b="93500" l="6914" r="90013">
                        <a14:foregroundMark x1="16389" y1="32000" x2="16901" y2="18250"/>
                        <a14:foregroundMark x1="7554" y1="32750" x2="9219" y2="20000"/>
                        <a14:foregroundMark x1="52497" y1="25750" x2="52497" y2="25750"/>
                        <a14:foregroundMark x1="32907" y1="20750" x2="32907" y2="20750"/>
                        <a14:foregroundMark x1="78361" y1="38750" x2="83099" y2="14250"/>
                        <a14:foregroundMark x1="84123" y1="42000" x2="79001" y2="9750"/>
                        <a14:foregroundMark x1="72983" y1="32250" x2="75160" y2="11500"/>
                        <a14:foregroundMark x1="90013" y1="31750" x2="87452" y2="9750"/>
                        <a14:foregroundMark x1="83995" y1="21750" x2="83995" y2="9500"/>
                        <a14:foregroundMark x1="79257" y1="8000" x2="83227" y2="8750"/>
                        <a14:foregroundMark x1="79129" y1="86250" x2="78745" y2="72750"/>
                        <a14:foregroundMark x1="78745" y1="72750" x2="77337" y2="68750"/>
                        <a14:foregroundMark x1="28681" y1="93500" x2="29962" y2="62250"/>
                        <a14:foregroundMark x1="35339" y1="62250" x2="27273" y2="65250"/>
                        <a14:foregroundMark x1="30346" y1="81000" x2="30858" y2="72000"/>
                        <a14:foregroundMark x1="33163" y1="67250" x2="33163" y2="67250"/>
                        <a14:foregroundMark x1="33803" y1="70500" x2="33803" y2="70500"/>
                        <a14:foregroundMark x1="54673" y1="58000" x2="54673" y2="58000"/>
                        <a14:foregroundMark x1="53521" y1="58000" x2="50448" y2="56250"/>
                        <a14:foregroundMark x1="48656" y1="53250" x2="51985" y2="47000"/>
                        <a14:foregroundMark x1="62740" y1="54250" x2="59155" y2="45750"/>
                        <a14:foregroundMark x1="38924" y1="28750" x2="46735" y2="17250"/>
                        <a14:foregroundMark x1="35595" y1="18250" x2="34059" y2="27750"/>
                        <a14:foregroundMark x1="51407" y1="22123" x2="52881" y2="25000"/>
                        <a14:foregroundMark x1="50873" y1="21079" x2="51031" y2="21387"/>
                        <a14:foregroundMark x1="49680" y1="18750" x2="50867" y2="21068"/>
                        <a14:foregroundMark x1="34571" y1="28500" x2="35723" y2="28250"/>
                        <a14:foregroundMark x1="50192" y1="28750" x2="51985" y2="27000"/>
                        <a14:backgroundMark x1="35211" y1="24750" x2="35339" y2="22750"/>
                        <a14:backgroundMark x1="50192" y1="24750" x2="50704" y2="22000"/>
                        <a14:backgroundMark x1="51472" y1="24000" x2="51344" y2="21750"/>
                        <a14:backgroundMark x1="35595" y1="26250" x2="35211" y2="21500"/>
                        <a14:backgroundMark x1="34699" y1="25000" x2="35467" y2="20500"/>
                      </a14:backgroundRemoval>
                    </a14:imgEffect>
                  </a14:imgLayer>
                </a14:imgProps>
              </a:ext>
              <a:ext uri="{28A0092B-C50C-407E-A947-70E740481C1C}">
                <a14:useLocalDpi xmlns:a14="http://schemas.microsoft.com/office/drawing/2010/main" val="0"/>
              </a:ext>
            </a:extLst>
          </a:blip>
          <a:stretch>
            <a:fillRect/>
          </a:stretch>
        </p:blipFill>
        <p:spPr>
          <a:xfrm>
            <a:off x="3195619" y="1693851"/>
            <a:ext cx="5691523" cy="2914993"/>
          </a:xfrm>
          <a:prstGeom prst="rect">
            <a:avLst/>
          </a:prstGeom>
        </p:spPr>
      </p:pic>
      <p:sp>
        <p:nvSpPr>
          <p:cNvPr id="2" name="CuadroTexto 1">
            <a:extLst>
              <a:ext uri="{FF2B5EF4-FFF2-40B4-BE49-F238E27FC236}">
                <a16:creationId xmlns:a16="http://schemas.microsoft.com/office/drawing/2014/main" xmlns="" id="{E401A6C0-342E-48BE-A37A-1520A4D35787}"/>
              </a:ext>
            </a:extLst>
          </p:cNvPr>
          <p:cNvSpPr txBox="1"/>
          <p:nvPr/>
        </p:nvSpPr>
        <p:spPr>
          <a:xfrm>
            <a:off x="10228926" y="6048573"/>
            <a:ext cx="1455911" cy="307777"/>
          </a:xfrm>
          <a:prstGeom prst="rect">
            <a:avLst/>
          </a:prstGeom>
          <a:noFill/>
        </p:spPr>
        <p:txBody>
          <a:bodyPr wrap="none" rtlCol="0">
            <a:spAutoFit/>
          </a:bodyPr>
          <a:lstStyle/>
          <a:p>
            <a:r>
              <a:rPr lang="es-CL" sz="1400" dirty="0" err="1">
                <a:solidFill>
                  <a:schemeClr val="bg1">
                    <a:lumMod val="50000"/>
                  </a:schemeClr>
                </a:solidFill>
              </a:rPr>
              <a:t>Source</a:t>
            </a:r>
            <a:r>
              <a:rPr lang="es-CL" sz="1400" dirty="0">
                <a:solidFill>
                  <a:schemeClr val="bg1">
                    <a:lumMod val="50000"/>
                  </a:schemeClr>
                </a:solidFill>
              </a:rPr>
              <a:t>: CDC, USA</a:t>
            </a:r>
          </a:p>
        </p:txBody>
      </p:sp>
      <p:sp>
        <p:nvSpPr>
          <p:cNvPr id="8" name="TextBox 7"/>
          <p:cNvSpPr txBox="1"/>
          <p:nvPr/>
        </p:nvSpPr>
        <p:spPr>
          <a:xfrm>
            <a:off x="1375669" y="346465"/>
            <a:ext cx="9914021" cy="677108"/>
          </a:xfrm>
          <a:prstGeom prst="rect">
            <a:avLst/>
          </a:prstGeom>
          <a:noFill/>
        </p:spPr>
        <p:txBody>
          <a:bodyPr wrap="square" rtlCol="0">
            <a:spAutoFit/>
          </a:bodyPr>
          <a:lstStyle/>
          <a:p>
            <a:pPr algn="ctr"/>
            <a:r>
              <a:rPr lang="en-US" sz="2400" b="1" i="1" dirty="0">
                <a:solidFill>
                  <a:schemeClr val="accent2">
                    <a:lumMod val="50000"/>
                  </a:schemeClr>
                </a:solidFill>
              </a:rPr>
              <a:t>Hygiene and sanitation measures in food industry</a:t>
            </a:r>
          </a:p>
          <a:p>
            <a:endParaRPr lang="en-US" sz="1400" dirty="0"/>
          </a:p>
        </p:txBody>
      </p:sp>
      <p:sp>
        <p:nvSpPr>
          <p:cNvPr id="4" name="Slide Number Placeholder 3"/>
          <p:cNvSpPr>
            <a:spLocks noGrp="1"/>
          </p:cNvSpPr>
          <p:nvPr>
            <p:ph type="sldNum" sz="quarter" idx="12"/>
          </p:nvPr>
        </p:nvSpPr>
        <p:spPr/>
        <p:txBody>
          <a:bodyPr/>
          <a:lstStyle/>
          <a:p>
            <a:fld id="{5B14D12E-2AFD-4EBD-BCA5-BBC6EAD3F6FB}" type="slidenum">
              <a:rPr lang="es-CL" smtClean="0"/>
              <a:t>24</a:t>
            </a:fld>
            <a:endParaRPr lang="es-CL" dirty="0"/>
          </a:p>
        </p:txBody>
      </p:sp>
      <p:sp>
        <p:nvSpPr>
          <p:cNvPr id="7" name="Rectangle 6"/>
          <p:cNvSpPr/>
          <p:nvPr/>
        </p:nvSpPr>
        <p:spPr>
          <a:xfrm>
            <a:off x="245762" y="2059252"/>
            <a:ext cx="2949857" cy="400110"/>
          </a:xfrm>
          <a:prstGeom prst="rect">
            <a:avLst/>
          </a:prstGeom>
          <a:solidFill>
            <a:srgbClr val="C00000"/>
          </a:solidFill>
        </p:spPr>
        <p:txBody>
          <a:bodyPr wrap="square">
            <a:spAutoFit/>
          </a:bodyPr>
          <a:lstStyle/>
          <a:p>
            <a:pPr algn="ctr"/>
            <a:r>
              <a:rPr lang="en-US" sz="2000" b="1" dirty="0">
                <a:solidFill>
                  <a:schemeClr val="bg1"/>
                </a:solidFill>
              </a:rPr>
              <a:t>Proper hand hygiene</a:t>
            </a:r>
          </a:p>
        </p:txBody>
      </p:sp>
      <p:pic>
        <p:nvPicPr>
          <p:cNvPr id="9" name="Picture 8" descr="Lavado de manos higiene jabon, mano, mano, logo, higiene png | PNGWing">
            <a:extLst>
              <a:ext uri="{FF2B5EF4-FFF2-40B4-BE49-F238E27FC236}">
                <a16:creationId xmlns:a16="http://schemas.microsoft.com/office/drawing/2014/main" xmlns="" id="{F69F5459-BCE0-441C-9AED-9E3876C7156E}"/>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2365" b="95383" l="1196" r="99022">
                        <a14:foregroundMark x1="93913" y1="50676" x2="94565" y2="29842"/>
                        <a14:foregroundMark x1="66848" y1="7545" x2="58696" y2="2590"/>
                        <a14:foregroundMark x1="98478" y1="35698" x2="99130" y2="45495"/>
                        <a14:foregroundMark x1="59130" y1="93018" x2="49891" y2="96059"/>
                        <a14:foregroundMark x1="49891" y1="96059" x2="41957" y2="95495"/>
                        <a14:foregroundMark x1="41957" y1="95495" x2="37826" y2="92455"/>
                        <a14:foregroundMark x1="4457" y1="63739" x2="4348" y2="56757"/>
                        <a14:foregroundMark x1="4348" y1="56757" x2="4348" y2="56757"/>
                        <a14:foregroundMark x1="6196" y1="42568" x2="6630" y2="38176"/>
                        <a14:foregroundMark x1="3370" y1="42005" x2="3587" y2="39527"/>
                        <a14:foregroundMark x1="1196" y1="58221" x2="2391" y2="55968"/>
                      </a14:backgroundRemoval>
                    </a14:imgEffect>
                  </a14:imgLayer>
                </a14:imgProps>
              </a:ext>
              <a:ext uri="{28A0092B-C50C-407E-A947-70E740481C1C}">
                <a14:useLocalDpi xmlns:a14="http://schemas.microsoft.com/office/drawing/2010/main" val="0"/>
              </a:ext>
            </a:extLst>
          </a:blip>
          <a:srcRect/>
          <a:stretch>
            <a:fillRect/>
          </a:stretch>
        </p:blipFill>
        <p:spPr bwMode="auto">
          <a:xfrm>
            <a:off x="6007883" y="4871776"/>
            <a:ext cx="1082527" cy="104479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245762" y="2847724"/>
            <a:ext cx="2949857" cy="400110"/>
          </a:xfrm>
          <a:prstGeom prst="rect">
            <a:avLst/>
          </a:prstGeom>
          <a:solidFill>
            <a:srgbClr val="C00000"/>
          </a:solidFill>
        </p:spPr>
        <p:txBody>
          <a:bodyPr wrap="square">
            <a:spAutoFit/>
          </a:bodyPr>
          <a:lstStyle/>
          <a:p>
            <a:pPr algn="ctr"/>
            <a:r>
              <a:rPr lang="en-US" sz="2000" b="1" dirty="0">
                <a:solidFill>
                  <a:schemeClr val="bg1"/>
                </a:solidFill>
              </a:rPr>
              <a:t>Glove usage</a:t>
            </a:r>
          </a:p>
        </p:txBody>
      </p:sp>
      <p:sp>
        <p:nvSpPr>
          <p:cNvPr id="12" name="Rectangle 11"/>
          <p:cNvSpPr/>
          <p:nvPr/>
        </p:nvSpPr>
        <p:spPr>
          <a:xfrm>
            <a:off x="245762" y="4687110"/>
            <a:ext cx="2949857" cy="400110"/>
          </a:xfrm>
          <a:prstGeom prst="rect">
            <a:avLst/>
          </a:prstGeom>
          <a:solidFill>
            <a:srgbClr val="C00000"/>
          </a:solidFill>
        </p:spPr>
        <p:txBody>
          <a:bodyPr wrap="square">
            <a:spAutoFit/>
          </a:bodyPr>
          <a:lstStyle/>
          <a:p>
            <a:pPr algn="ctr"/>
            <a:r>
              <a:rPr lang="en-US" sz="2000" b="1" dirty="0">
                <a:solidFill>
                  <a:schemeClr val="bg1"/>
                </a:solidFill>
              </a:rPr>
              <a:t>Mask usage</a:t>
            </a:r>
          </a:p>
        </p:txBody>
      </p:sp>
      <p:sp>
        <p:nvSpPr>
          <p:cNvPr id="14" name="Rectangle 13"/>
          <p:cNvSpPr/>
          <p:nvPr/>
        </p:nvSpPr>
        <p:spPr>
          <a:xfrm>
            <a:off x="245762" y="3594036"/>
            <a:ext cx="2949857" cy="707886"/>
          </a:xfrm>
          <a:prstGeom prst="rect">
            <a:avLst/>
          </a:prstGeom>
          <a:solidFill>
            <a:srgbClr val="C00000"/>
          </a:solidFill>
        </p:spPr>
        <p:txBody>
          <a:bodyPr wrap="square">
            <a:spAutoFit/>
          </a:bodyPr>
          <a:lstStyle/>
          <a:p>
            <a:pPr algn="ctr"/>
            <a:r>
              <a:rPr lang="en-US" sz="2000" b="1" dirty="0">
                <a:solidFill>
                  <a:schemeClr val="bg1"/>
                </a:solidFill>
              </a:rPr>
              <a:t>Personal protective equipment (PPEs)</a:t>
            </a:r>
          </a:p>
        </p:txBody>
      </p:sp>
      <p:sp>
        <p:nvSpPr>
          <p:cNvPr id="17" name="Rectangle 16"/>
          <p:cNvSpPr/>
          <p:nvPr/>
        </p:nvSpPr>
        <p:spPr>
          <a:xfrm>
            <a:off x="8898239" y="1964618"/>
            <a:ext cx="2949857" cy="707886"/>
          </a:xfrm>
          <a:prstGeom prst="rect">
            <a:avLst/>
          </a:prstGeom>
          <a:solidFill>
            <a:schemeClr val="accent1">
              <a:lumMod val="75000"/>
            </a:schemeClr>
          </a:solidFill>
        </p:spPr>
        <p:txBody>
          <a:bodyPr wrap="square">
            <a:spAutoFit/>
          </a:bodyPr>
          <a:lstStyle/>
          <a:p>
            <a:pPr algn="ctr"/>
            <a:r>
              <a:rPr lang="en-US" sz="2000" b="1" dirty="0">
                <a:solidFill>
                  <a:schemeClr val="bg1"/>
                </a:solidFill>
              </a:rPr>
              <a:t>More frequent cleaning schedule</a:t>
            </a:r>
          </a:p>
        </p:txBody>
      </p:sp>
      <p:sp>
        <p:nvSpPr>
          <p:cNvPr id="18" name="Rectangle 17"/>
          <p:cNvSpPr/>
          <p:nvPr/>
        </p:nvSpPr>
        <p:spPr>
          <a:xfrm>
            <a:off x="8898237" y="3582244"/>
            <a:ext cx="2949857" cy="707886"/>
          </a:xfrm>
          <a:prstGeom prst="rect">
            <a:avLst/>
          </a:prstGeom>
          <a:solidFill>
            <a:schemeClr val="accent1">
              <a:lumMod val="75000"/>
            </a:schemeClr>
          </a:solidFill>
        </p:spPr>
        <p:txBody>
          <a:bodyPr wrap="square">
            <a:spAutoFit/>
          </a:bodyPr>
          <a:lstStyle/>
          <a:p>
            <a:pPr algn="ctr"/>
            <a:r>
              <a:rPr lang="en-US" sz="2000" b="1" dirty="0">
                <a:solidFill>
                  <a:schemeClr val="bg1"/>
                </a:solidFill>
              </a:rPr>
              <a:t>Clean and disinfect high-touch surfaces</a:t>
            </a:r>
          </a:p>
        </p:txBody>
      </p:sp>
      <p:sp>
        <p:nvSpPr>
          <p:cNvPr id="19" name="Rectangle 18"/>
          <p:cNvSpPr/>
          <p:nvPr/>
        </p:nvSpPr>
        <p:spPr>
          <a:xfrm>
            <a:off x="8898238" y="4593682"/>
            <a:ext cx="2949857" cy="400110"/>
          </a:xfrm>
          <a:prstGeom prst="rect">
            <a:avLst/>
          </a:prstGeom>
          <a:solidFill>
            <a:schemeClr val="accent1">
              <a:lumMod val="75000"/>
            </a:schemeClr>
          </a:solidFill>
        </p:spPr>
        <p:txBody>
          <a:bodyPr wrap="square">
            <a:spAutoFit/>
          </a:bodyPr>
          <a:lstStyle/>
          <a:p>
            <a:pPr algn="ctr"/>
            <a:r>
              <a:rPr lang="en-US" sz="2000" b="1" dirty="0">
                <a:solidFill>
                  <a:schemeClr val="bg1"/>
                </a:solidFill>
              </a:rPr>
              <a:t>Laundry</a:t>
            </a:r>
          </a:p>
        </p:txBody>
      </p:sp>
      <p:sp>
        <p:nvSpPr>
          <p:cNvPr id="20" name="Rectangle 19"/>
          <p:cNvSpPr/>
          <p:nvPr/>
        </p:nvSpPr>
        <p:spPr>
          <a:xfrm>
            <a:off x="8898236" y="2847724"/>
            <a:ext cx="2949857" cy="400110"/>
          </a:xfrm>
          <a:prstGeom prst="rect">
            <a:avLst/>
          </a:prstGeom>
          <a:solidFill>
            <a:schemeClr val="accent1">
              <a:lumMod val="75000"/>
            </a:schemeClr>
          </a:solidFill>
        </p:spPr>
        <p:txBody>
          <a:bodyPr wrap="square">
            <a:spAutoFit/>
          </a:bodyPr>
          <a:lstStyle/>
          <a:p>
            <a:pPr algn="ctr"/>
            <a:r>
              <a:rPr lang="en-US" sz="2000" b="1" dirty="0">
                <a:solidFill>
                  <a:schemeClr val="bg1"/>
                </a:solidFill>
              </a:rPr>
              <a:t>GMP</a:t>
            </a:r>
          </a:p>
        </p:txBody>
      </p:sp>
    </p:spTree>
    <p:extLst>
      <p:ext uri="{BB962C8B-B14F-4D97-AF65-F5344CB8AC3E}">
        <p14:creationId xmlns:p14="http://schemas.microsoft.com/office/powerpoint/2010/main" val="25934405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100000">
              <a:srgbClr val="FF0000"/>
            </a:gs>
            <a:gs pos="0">
              <a:schemeClr val="accent1">
                <a:lumMod val="60000"/>
                <a:lumOff val="40000"/>
              </a:schemeClr>
            </a:gs>
            <a:gs pos="98000">
              <a:srgbClr val="E8ECF8">
                <a:alpha val="0"/>
                <a:lumMod val="95000"/>
                <a:lumOff val="5000"/>
              </a:srgbClr>
            </a:gs>
          </a:gsLst>
          <a:lin ang="5400000" scaled="0"/>
        </a:gradFill>
        <a:effectLst/>
      </p:bgPr>
    </p:bg>
    <p:spTree>
      <p:nvGrpSpPr>
        <p:cNvPr id="1" name=""/>
        <p:cNvGrpSpPr/>
        <p:nvPr/>
      </p:nvGrpSpPr>
      <p:grpSpPr>
        <a:xfrm>
          <a:off x="0" y="0"/>
          <a:ext cx="0" cy="0"/>
          <a:chOff x="0" y="0"/>
          <a:chExt cx="0" cy="0"/>
        </a:xfrm>
      </p:grpSpPr>
      <p:grpSp>
        <p:nvGrpSpPr>
          <p:cNvPr id="7" name="Group 6"/>
          <p:cNvGrpSpPr/>
          <p:nvPr/>
        </p:nvGrpSpPr>
        <p:grpSpPr>
          <a:xfrm>
            <a:off x="3372419" y="5170374"/>
            <a:ext cx="9428347" cy="1551101"/>
            <a:chOff x="1810319" y="4999320"/>
            <a:chExt cx="9428347" cy="1551101"/>
          </a:xfrm>
        </p:grpSpPr>
        <p:pic>
          <p:nvPicPr>
            <p:cNvPr id="6" name="Imagen 5" descr="Interfaz de usuario gráfica, Aplicación&#10;&#10;Descripción generada automáticamente">
              <a:extLst>
                <a:ext uri="{FF2B5EF4-FFF2-40B4-BE49-F238E27FC236}">
                  <a16:creationId xmlns:a16="http://schemas.microsoft.com/office/drawing/2014/main" xmlns="" id="{E8B4F083-8E86-4398-8695-E602E863CE8E}"/>
                </a:ext>
              </a:extLst>
            </p:cNvPr>
            <p:cNvPicPr>
              <a:picLocks noChangeAspect="1"/>
            </p:cNvPicPr>
            <p:nvPr/>
          </p:nvPicPr>
          <p:blipFill rotWithShape="1">
            <a:blip r:embed="rId3">
              <a:extLst>
                <a:ext uri="{28A0092B-C50C-407E-A947-70E740481C1C}">
                  <a14:useLocalDpi xmlns:a14="http://schemas.microsoft.com/office/drawing/2010/main" val="0"/>
                </a:ext>
              </a:extLst>
            </a:blip>
            <a:srcRect t="77383" b="-1"/>
            <a:stretch/>
          </p:blipFill>
          <p:spPr>
            <a:xfrm>
              <a:off x="1810319" y="4999320"/>
              <a:ext cx="9428347" cy="1551101"/>
            </a:xfrm>
            <a:prstGeom prst="rect">
              <a:avLst/>
            </a:prstGeom>
          </p:spPr>
        </p:pic>
        <p:pic>
          <p:nvPicPr>
            <p:cNvPr id="3074" name="Picture 2" descr="Mascarilla facial blanca PNG transparente - StickPNG">
              <a:extLst>
                <a:ext uri="{FF2B5EF4-FFF2-40B4-BE49-F238E27FC236}">
                  <a16:creationId xmlns:a16="http://schemas.microsoft.com/office/drawing/2014/main" xmlns="" id="{B7C85B40-0B25-4006-8B1A-ABC21A197DB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94180" y="5658458"/>
              <a:ext cx="557070" cy="38660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Mascarilla facial blanca PNG transparente - StickPNG">
              <a:extLst>
                <a:ext uri="{FF2B5EF4-FFF2-40B4-BE49-F238E27FC236}">
                  <a16:creationId xmlns:a16="http://schemas.microsoft.com/office/drawing/2014/main" xmlns="" id="{757752B8-91D8-4614-BC3C-ECB00005659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78041" y="5658458"/>
              <a:ext cx="557070" cy="38660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Mascarilla facial blanca PNG transparente - StickPNG">
              <a:extLst>
                <a:ext uri="{FF2B5EF4-FFF2-40B4-BE49-F238E27FC236}">
                  <a16:creationId xmlns:a16="http://schemas.microsoft.com/office/drawing/2014/main" xmlns="" id="{3150DB79-1F5B-4FA2-A220-099BEF5759F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61902" y="5851761"/>
              <a:ext cx="557070" cy="38660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Mascarilla facial blanca PNG transparente - StickPNG">
              <a:extLst>
                <a:ext uri="{FF2B5EF4-FFF2-40B4-BE49-F238E27FC236}">
                  <a16:creationId xmlns:a16="http://schemas.microsoft.com/office/drawing/2014/main" xmlns="" id="{194C8928-399D-49E7-BDAC-E16044E03FC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94680" y="5658458"/>
              <a:ext cx="557070" cy="38660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Mascarilla facial blanca PNG transparente - StickPNG">
              <a:extLst>
                <a:ext uri="{FF2B5EF4-FFF2-40B4-BE49-F238E27FC236}">
                  <a16:creationId xmlns:a16="http://schemas.microsoft.com/office/drawing/2014/main" xmlns="" id="{03217235-6FE4-4D3E-A226-EDE85F4A15C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86431" y="5658458"/>
              <a:ext cx="557070" cy="38660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Mascarilla facial blanca PNG transparente - StickPNG">
              <a:extLst>
                <a:ext uri="{FF2B5EF4-FFF2-40B4-BE49-F238E27FC236}">
                  <a16:creationId xmlns:a16="http://schemas.microsoft.com/office/drawing/2014/main" xmlns="" id="{0CC98732-156B-462F-9B2E-5466CA93606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32784" y="5581567"/>
              <a:ext cx="489050" cy="33940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Slide Number Placeholder 3"/>
          <p:cNvSpPr>
            <a:spLocks noGrp="1"/>
          </p:cNvSpPr>
          <p:nvPr>
            <p:ph type="sldNum" sz="quarter" idx="12"/>
          </p:nvPr>
        </p:nvSpPr>
        <p:spPr/>
        <p:txBody>
          <a:bodyPr/>
          <a:lstStyle/>
          <a:p>
            <a:fld id="{5B14D12E-2AFD-4EBD-BCA5-BBC6EAD3F6FB}" type="slidenum">
              <a:rPr lang="es-CL" smtClean="0">
                <a:solidFill>
                  <a:prstClr val="black">
                    <a:tint val="75000"/>
                  </a:prstClr>
                </a:solidFill>
              </a:rPr>
              <a:pPr/>
              <a:t>25</a:t>
            </a:fld>
            <a:endParaRPr lang="es-CL">
              <a:solidFill>
                <a:prstClr val="black">
                  <a:tint val="75000"/>
                </a:prstClr>
              </a:solidFill>
            </a:endParaRPr>
          </a:p>
        </p:txBody>
      </p:sp>
      <p:sp>
        <p:nvSpPr>
          <p:cNvPr id="18" name="TextBox 17"/>
          <p:cNvSpPr txBox="1"/>
          <p:nvPr/>
        </p:nvSpPr>
        <p:spPr>
          <a:xfrm>
            <a:off x="1375669" y="346465"/>
            <a:ext cx="9914021" cy="461665"/>
          </a:xfrm>
          <a:prstGeom prst="rect">
            <a:avLst/>
          </a:prstGeom>
          <a:noFill/>
        </p:spPr>
        <p:txBody>
          <a:bodyPr wrap="square" rtlCol="0">
            <a:spAutoFit/>
          </a:bodyPr>
          <a:lstStyle/>
          <a:p>
            <a:pPr algn="ctr"/>
            <a:r>
              <a:rPr lang="en-US" sz="2400" b="1" i="1" dirty="0">
                <a:solidFill>
                  <a:srgbClr val="ED7D31">
                    <a:lumMod val="50000"/>
                  </a:srgbClr>
                </a:solidFill>
              </a:rPr>
              <a:t>Communication and training</a:t>
            </a:r>
            <a:endParaRPr lang="en-US" sz="1400" dirty="0">
              <a:solidFill>
                <a:prstClr val="black"/>
              </a:solidFill>
            </a:endParaRPr>
          </a:p>
        </p:txBody>
      </p:sp>
      <p:sp>
        <p:nvSpPr>
          <p:cNvPr id="5" name="Rectangle 4"/>
          <p:cNvSpPr/>
          <p:nvPr/>
        </p:nvSpPr>
        <p:spPr>
          <a:xfrm>
            <a:off x="259423" y="965983"/>
            <a:ext cx="11918506" cy="5078313"/>
          </a:xfrm>
          <a:prstGeom prst="rect">
            <a:avLst/>
          </a:prstGeom>
        </p:spPr>
        <p:txBody>
          <a:bodyPr wrap="square">
            <a:spAutoFit/>
          </a:bodyPr>
          <a:lstStyle/>
          <a:p>
            <a:pPr marL="342900" indent="-342900">
              <a:lnSpc>
                <a:spcPct val="150000"/>
              </a:lnSpc>
              <a:buFont typeface="Wingdings" panose="05000000000000000000" pitchFamily="2" charset="2"/>
              <a:buChar char="§"/>
            </a:pPr>
            <a:r>
              <a:rPr lang="en-US" sz="2000" dirty="0">
                <a:solidFill>
                  <a:srgbClr val="0E3E8A"/>
                </a:solidFill>
              </a:rPr>
              <a:t>Training plans with </a:t>
            </a:r>
            <a:r>
              <a:rPr lang="en-US" sz="2400" b="1" dirty="0">
                <a:solidFill>
                  <a:srgbClr val="0E3E8A"/>
                </a:solidFill>
              </a:rPr>
              <a:t>up-to-date training on COVID-19</a:t>
            </a:r>
            <a:r>
              <a:rPr lang="en-US" sz="2000" dirty="0">
                <a:solidFill>
                  <a:srgbClr val="0E3E8A"/>
                </a:solidFill>
              </a:rPr>
              <a:t> risk factors and protective behaviors</a:t>
            </a:r>
          </a:p>
          <a:p>
            <a:pPr marL="342900" indent="-342900">
              <a:lnSpc>
                <a:spcPct val="150000"/>
              </a:lnSpc>
              <a:buFont typeface="Wingdings" panose="05000000000000000000" pitchFamily="2" charset="2"/>
              <a:buChar char="§"/>
            </a:pPr>
            <a:r>
              <a:rPr lang="en-US" sz="2400" b="1" dirty="0">
                <a:solidFill>
                  <a:srgbClr val="0E3E8A"/>
                </a:solidFill>
              </a:rPr>
              <a:t>Reinforced</a:t>
            </a:r>
            <a:r>
              <a:rPr lang="en-US" sz="2400" dirty="0">
                <a:solidFill>
                  <a:srgbClr val="0E3E8A"/>
                </a:solidFill>
              </a:rPr>
              <a:t> </a:t>
            </a:r>
            <a:r>
              <a:rPr lang="en-US" sz="2000" dirty="0">
                <a:solidFill>
                  <a:srgbClr val="0E3E8A"/>
                </a:solidFill>
              </a:rPr>
              <a:t>food safety teaching and cleaning practices</a:t>
            </a:r>
          </a:p>
          <a:p>
            <a:pPr marL="342900" indent="-342900">
              <a:lnSpc>
                <a:spcPct val="150000"/>
              </a:lnSpc>
              <a:buFont typeface="Wingdings" panose="05000000000000000000" pitchFamily="2" charset="2"/>
              <a:buChar char="§"/>
            </a:pPr>
            <a:r>
              <a:rPr lang="en-US" sz="2400" b="1" dirty="0">
                <a:solidFill>
                  <a:srgbClr val="0E3E8A"/>
                </a:solidFill>
              </a:rPr>
              <a:t>Guidance</a:t>
            </a:r>
            <a:r>
              <a:rPr lang="en-US" sz="2400" dirty="0">
                <a:solidFill>
                  <a:srgbClr val="0E3E8A"/>
                </a:solidFill>
              </a:rPr>
              <a:t> </a:t>
            </a:r>
            <a:r>
              <a:rPr lang="en-US" sz="2000" dirty="0">
                <a:solidFill>
                  <a:srgbClr val="0E3E8A"/>
                </a:solidFill>
              </a:rPr>
              <a:t>on </a:t>
            </a:r>
            <a:r>
              <a:rPr lang="en-US" sz="2400" b="1" dirty="0">
                <a:solidFill>
                  <a:srgbClr val="0E3E8A"/>
                </a:solidFill>
              </a:rPr>
              <a:t>mental health and well-being </a:t>
            </a:r>
            <a:r>
              <a:rPr lang="en-US" sz="2000" dirty="0">
                <a:solidFill>
                  <a:srgbClr val="0E3E8A"/>
                </a:solidFill>
              </a:rPr>
              <a:t>aspects of COVID-19</a:t>
            </a:r>
          </a:p>
          <a:p>
            <a:pPr marL="342900" indent="-342900">
              <a:lnSpc>
                <a:spcPct val="150000"/>
              </a:lnSpc>
              <a:buFont typeface="Wingdings" panose="05000000000000000000" pitchFamily="2" charset="2"/>
              <a:buChar char="§"/>
            </a:pPr>
            <a:r>
              <a:rPr lang="en-US" sz="2400" b="1" dirty="0">
                <a:solidFill>
                  <a:srgbClr val="0E3E8A"/>
                </a:solidFill>
              </a:rPr>
              <a:t>Training materials that </a:t>
            </a:r>
            <a:r>
              <a:rPr lang="en-US" sz="2000" dirty="0">
                <a:solidFill>
                  <a:srgbClr val="0E3E8A"/>
                </a:solidFill>
              </a:rPr>
              <a:t>are </a:t>
            </a:r>
            <a:r>
              <a:rPr lang="en-US" sz="2400" b="1" dirty="0">
                <a:solidFill>
                  <a:srgbClr val="0E3E8A"/>
                </a:solidFill>
              </a:rPr>
              <a:t>easily understood </a:t>
            </a:r>
            <a:r>
              <a:rPr lang="en-US" sz="2000" dirty="0">
                <a:solidFill>
                  <a:srgbClr val="0E3E8A"/>
                </a:solidFill>
              </a:rPr>
              <a:t>and available in the </a:t>
            </a:r>
            <a:r>
              <a:rPr lang="en-US" sz="2400" b="1" dirty="0">
                <a:solidFill>
                  <a:srgbClr val="0E3E8A"/>
                </a:solidFill>
              </a:rPr>
              <a:t>appropriate language</a:t>
            </a:r>
            <a:r>
              <a:rPr lang="en-US" sz="2000" dirty="0">
                <a:solidFill>
                  <a:srgbClr val="0E3E8A"/>
                </a:solidFill>
              </a:rPr>
              <a:t> and </a:t>
            </a:r>
            <a:r>
              <a:rPr lang="en-US" sz="2400" b="1" dirty="0">
                <a:solidFill>
                  <a:srgbClr val="0E3E8A"/>
                </a:solidFill>
              </a:rPr>
              <a:t>literacy level </a:t>
            </a:r>
            <a:r>
              <a:rPr lang="en-US" sz="2000" dirty="0">
                <a:solidFill>
                  <a:srgbClr val="0E3E8A"/>
                </a:solidFill>
              </a:rPr>
              <a:t>for all workers</a:t>
            </a:r>
          </a:p>
          <a:p>
            <a:pPr marL="342900" indent="-342900">
              <a:lnSpc>
                <a:spcPct val="150000"/>
              </a:lnSpc>
              <a:buFont typeface="Wingdings" panose="05000000000000000000" pitchFamily="2" charset="2"/>
              <a:buChar char="§"/>
            </a:pPr>
            <a:r>
              <a:rPr lang="en-US" sz="2400" b="1" dirty="0">
                <a:solidFill>
                  <a:srgbClr val="0E3E8A"/>
                </a:solidFill>
              </a:rPr>
              <a:t>Infographics and videos </a:t>
            </a:r>
            <a:r>
              <a:rPr lang="en-US" sz="2000" dirty="0">
                <a:solidFill>
                  <a:srgbClr val="0E3E8A"/>
                </a:solidFill>
              </a:rPr>
              <a:t>that can be used to communicate the training</a:t>
            </a:r>
          </a:p>
          <a:p>
            <a:pPr marL="342900" indent="-342900">
              <a:lnSpc>
                <a:spcPct val="150000"/>
              </a:lnSpc>
              <a:buFont typeface="Wingdings" panose="05000000000000000000" pitchFamily="2" charset="2"/>
              <a:buChar char="§"/>
            </a:pPr>
            <a:r>
              <a:rPr lang="en-US" sz="2400" b="1" dirty="0">
                <a:solidFill>
                  <a:srgbClr val="0E3E8A"/>
                </a:solidFill>
              </a:rPr>
              <a:t>Employee cross-training </a:t>
            </a:r>
            <a:r>
              <a:rPr lang="en-US" sz="2000" dirty="0">
                <a:solidFill>
                  <a:srgbClr val="0E3E8A"/>
                </a:solidFill>
              </a:rPr>
              <a:t>to perform various functions in case of absenteeism</a:t>
            </a:r>
          </a:p>
          <a:p>
            <a:pPr marL="342900" indent="-342900">
              <a:lnSpc>
                <a:spcPct val="150000"/>
              </a:lnSpc>
              <a:buFont typeface="Wingdings" panose="05000000000000000000" pitchFamily="2" charset="2"/>
              <a:buChar char="§"/>
            </a:pPr>
            <a:r>
              <a:rPr lang="en-US" sz="2400" b="1" dirty="0">
                <a:solidFill>
                  <a:srgbClr val="0E3E8A"/>
                </a:solidFill>
              </a:rPr>
              <a:t>Physical distancing </a:t>
            </a:r>
            <a:r>
              <a:rPr lang="en-US" sz="2000" dirty="0">
                <a:solidFill>
                  <a:srgbClr val="0E3E8A"/>
                </a:solidFill>
              </a:rPr>
              <a:t>during the training sessions</a:t>
            </a:r>
          </a:p>
          <a:p>
            <a:pPr marL="342900" indent="-342900">
              <a:lnSpc>
                <a:spcPct val="150000"/>
              </a:lnSpc>
              <a:buFont typeface="Wingdings" panose="05000000000000000000" pitchFamily="2" charset="2"/>
              <a:buChar char="§"/>
            </a:pPr>
            <a:r>
              <a:rPr lang="en-US" sz="2400" b="1" dirty="0">
                <a:solidFill>
                  <a:srgbClr val="0E3E8A"/>
                </a:solidFill>
              </a:rPr>
              <a:t>Remote training</a:t>
            </a:r>
          </a:p>
        </p:txBody>
      </p:sp>
    </p:spTree>
    <p:extLst>
      <p:ext uri="{BB962C8B-B14F-4D97-AF65-F5344CB8AC3E}">
        <p14:creationId xmlns:p14="http://schemas.microsoft.com/office/powerpoint/2010/main" val="17534256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100000">
              <a:srgbClr val="FF0000"/>
            </a:gs>
            <a:gs pos="0">
              <a:schemeClr val="accent1">
                <a:lumMod val="60000"/>
                <a:lumOff val="40000"/>
              </a:schemeClr>
            </a:gs>
            <a:gs pos="98000">
              <a:srgbClr val="E8ECF8">
                <a:alpha val="0"/>
                <a:lumMod val="95000"/>
                <a:lumOff val="5000"/>
              </a:srgbClr>
            </a:gs>
          </a:gsLst>
          <a:lin ang="5400000" scaled="0"/>
        </a:gradFill>
        <a:effectLst/>
      </p:bgPr>
    </p:bg>
    <p:spTree>
      <p:nvGrpSpPr>
        <p:cNvPr id="1" name=""/>
        <p:cNvGrpSpPr/>
        <p:nvPr/>
      </p:nvGrpSpPr>
      <p:grpSpPr>
        <a:xfrm>
          <a:off x="0" y="0"/>
          <a:ext cx="0" cy="0"/>
          <a:chOff x="0" y="0"/>
          <a:chExt cx="0" cy="0"/>
        </a:xfrm>
      </p:grpSpPr>
      <p:pic>
        <p:nvPicPr>
          <p:cNvPr id="5124" name="Picture 4" descr="Trabajadores y empleadores de la industria de fabricación | CDC">
            <a:extLst>
              <a:ext uri="{FF2B5EF4-FFF2-40B4-BE49-F238E27FC236}">
                <a16:creationId xmlns:a16="http://schemas.microsoft.com/office/drawing/2014/main" xmlns="" id="{771A5990-74C9-409A-98BC-62107D02BAE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7779"/>
          <a:stretch/>
        </p:blipFill>
        <p:spPr bwMode="auto">
          <a:xfrm>
            <a:off x="-1" y="1719860"/>
            <a:ext cx="5599023" cy="3785201"/>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xmlns="" id="{E401A6C0-342E-48BE-A37A-1520A4D35787}"/>
              </a:ext>
            </a:extLst>
          </p:cNvPr>
          <p:cNvSpPr txBox="1"/>
          <p:nvPr/>
        </p:nvSpPr>
        <p:spPr>
          <a:xfrm>
            <a:off x="10331869" y="5758477"/>
            <a:ext cx="1455911" cy="307777"/>
          </a:xfrm>
          <a:prstGeom prst="rect">
            <a:avLst/>
          </a:prstGeom>
          <a:noFill/>
        </p:spPr>
        <p:txBody>
          <a:bodyPr wrap="none" rtlCol="0">
            <a:spAutoFit/>
          </a:bodyPr>
          <a:lstStyle/>
          <a:p>
            <a:r>
              <a:rPr lang="es-CL" sz="1400" dirty="0" err="1">
                <a:solidFill>
                  <a:prstClr val="white">
                    <a:lumMod val="50000"/>
                  </a:prstClr>
                </a:solidFill>
              </a:rPr>
              <a:t>Source</a:t>
            </a:r>
            <a:r>
              <a:rPr lang="es-CL" sz="1400" dirty="0">
                <a:solidFill>
                  <a:prstClr val="white">
                    <a:lumMod val="50000"/>
                  </a:prstClr>
                </a:solidFill>
              </a:rPr>
              <a:t>: CDC, USA</a:t>
            </a:r>
          </a:p>
        </p:txBody>
      </p:sp>
      <p:sp>
        <p:nvSpPr>
          <p:cNvPr id="8" name="TextBox 7"/>
          <p:cNvSpPr txBox="1"/>
          <p:nvPr/>
        </p:nvSpPr>
        <p:spPr>
          <a:xfrm>
            <a:off x="1375669" y="346465"/>
            <a:ext cx="9914021" cy="677108"/>
          </a:xfrm>
          <a:prstGeom prst="rect">
            <a:avLst/>
          </a:prstGeom>
          <a:noFill/>
        </p:spPr>
        <p:txBody>
          <a:bodyPr wrap="square" rtlCol="0">
            <a:spAutoFit/>
          </a:bodyPr>
          <a:lstStyle/>
          <a:p>
            <a:pPr algn="ctr"/>
            <a:r>
              <a:rPr lang="en-US" sz="2400" b="1" i="1" dirty="0">
                <a:solidFill>
                  <a:srgbClr val="ED7D31">
                    <a:lumMod val="50000"/>
                  </a:srgbClr>
                </a:solidFill>
              </a:rPr>
              <a:t>Physical distancing measures</a:t>
            </a:r>
          </a:p>
          <a:p>
            <a:endParaRPr lang="en-US" sz="1400" dirty="0">
              <a:solidFill>
                <a:prstClr val="black"/>
              </a:solidFill>
            </a:endParaRPr>
          </a:p>
        </p:txBody>
      </p:sp>
      <p:pic>
        <p:nvPicPr>
          <p:cNvPr id="9" name="Picture 4" descr="Trabajadores y empleadores de la industria de fabricación | CDC">
            <a:extLst>
              <a:ext uri="{FF2B5EF4-FFF2-40B4-BE49-F238E27FC236}">
                <a16:creationId xmlns:a16="http://schemas.microsoft.com/office/drawing/2014/main" xmlns="" id="{771A5990-74C9-409A-98BC-62107D02BAE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3488"/>
          <a:stretch/>
        </p:blipFill>
        <p:spPr bwMode="auto">
          <a:xfrm>
            <a:off x="5905705" y="1719861"/>
            <a:ext cx="6286296" cy="378520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5B14D12E-2AFD-4EBD-BCA5-BBC6EAD3F6FB}" type="slidenum">
              <a:rPr lang="es-CL" smtClean="0"/>
              <a:t>26</a:t>
            </a:fld>
            <a:endParaRPr lang="es-CL" dirty="0"/>
          </a:p>
        </p:txBody>
      </p:sp>
    </p:spTree>
    <p:extLst>
      <p:ext uri="{BB962C8B-B14F-4D97-AF65-F5344CB8AC3E}">
        <p14:creationId xmlns:p14="http://schemas.microsoft.com/office/powerpoint/2010/main" val="3008505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1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100000">
              <a:srgbClr val="FF0000"/>
            </a:gs>
            <a:gs pos="0">
              <a:schemeClr val="accent1">
                <a:lumMod val="60000"/>
                <a:lumOff val="40000"/>
              </a:schemeClr>
            </a:gs>
            <a:gs pos="98000">
              <a:srgbClr val="E8ECF8">
                <a:alpha val="0"/>
                <a:lumMod val="95000"/>
                <a:lumOff val="5000"/>
              </a:srgbClr>
            </a:gs>
          </a:gsLst>
          <a:lin ang="5400000" scaled="0"/>
        </a:gradFill>
        <a:effectLst/>
      </p:bgPr>
    </p:bg>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xmlns="" id="{7BBE8583-60E9-415A-9D97-864C9BAD0D14}"/>
              </a:ext>
            </a:extLst>
          </p:cNvPr>
          <p:cNvPicPr>
            <a:picLocks noChangeAspect="1"/>
          </p:cNvPicPr>
          <p:nvPr/>
        </p:nvPicPr>
        <p:blipFill>
          <a:blip r:embed="rId3"/>
          <a:stretch>
            <a:fillRect/>
          </a:stretch>
        </p:blipFill>
        <p:spPr>
          <a:xfrm>
            <a:off x="640061" y="2390829"/>
            <a:ext cx="2698668" cy="3025119"/>
          </a:xfrm>
          <a:prstGeom prst="rect">
            <a:avLst/>
          </a:prstGeom>
        </p:spPr>
      </p:pic>
      <p:pic>
        <p:nvPicPr>
          <p:cNvPr id="3" name="Imagen 2">
            <a:extLst>
              <a:ext uri="{FF2B5EF4-FFF2-40B4-BE49-F238E27FC236}">
                <a16:creationId xmlns:a16="http://schemas.microsoft.com/office/drawing/2014/main" xmlns="" id="{E6D77F86-D727-4E4B-BE11-09BCA68BF252}"/>
              </a:ext>
            </a:extLst>
          </p:cNvPr>
          <p:cNvPicPr>
            <a:picLocks noChangeAspect="1"/>
          </p:cNvPicPr>
          <p:nvPr/>
        </p:nvPicPr>
        <p:blipFill>
          <a:blip r:embed="rId4"/>
          <a:stretch>
            <a:fillRect/>
          </a:stretch>
        </p:blipFill>
        <p:spPr>
          <a:xfrm>
            <a:off x="3723872" y="3488436"/>
            <a:ext cx="3826652" cy="3179064"/>
          </a:xfrm>
          <a:prstGeom prst="rect">
            <a:avLst/>
          </a:prstGeom>
        </p:spPr>
      </p:pic>
      <p:sp>
        <p:nvSpPr>
          <p:cNvPr id="9" name="Flecha: a la derecha 8">
            <a:extLst>
              <a:ext uri="{FF2B5EF4-FFF2-40B4-BE49-F238E27FC236}">
                <a16:creationId xmlns:a16="http://schemas.microsoft.com/office/drawing/2014/main" xmlns="" id="{866FC74F-20D6-4F4B-80E2-14DAFD393695}"/>
              </a:ext>
            </a:extLst>
          </p:cNvPr>
          <p:cNvSpPr/>
          <p:nvPr/>
        </p:nvSpPr>
        <p:spPr>
          <a:xfrm rot="20332324">
            <a:off x="3234364" y="2711506"/>
            <a:ext cx="1318557" cy="5281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prstClr val="white"/>
              </a:solidFill>
            </a:endParaRPr>
          </a:p>
        </p:txBody>
      </p:sp>
      <p:sp>
        <p:nvSpPr>
          <p:cNvPr id="10" name="Flecha: a la derecha 9">
            <a:extLst>
              <a:ext uri="{FF2B5EF4-FFF2-40B4-BE49-F238E27FC236}">
                <a16:creationId xmlns:a16="http://schemas.microsoft.com/office/drawing/2014/main" xmlns="" id="{A91D26ED-FE30-43D1-A86C-7F586E2DE71F}"/>
              </a:ext>
            </a:extLst>
          </p:cNvPr>
          <p:cNvSpPr/>
          <p:nvPr/>
        </p:nvSpPr>
        <p:spPr>
          <a:xfrm rot="2028541">
            <a:off x="3234365" y="3988718"/>
            <a:ext cx="1318557" cy="5281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prstClr val="white"/>
              </a:solidFill>
            </a:endParaRPr>
          </a:p>
        </p:txBody>
      </p:sp>
      <p:pic>
        <p:nvPicPr>
          <p:cNvPr id="11" name="Imagen 10">
            <a:extLst>
              <a:ext uri="{FF2B5EF4-FFF2-40B4-BE49-F238E27FC236}">
                <a16:creationId xmlns:a16="http://schemas.microsoft.com/office/drawing/2014/main" xmlns="" id="{8A7EA48A-8436-4232-B3F0-1153D2785993}"/>
              </a:ext>
            </a:extLst>
          </p:cNvPr>
          <p:cNvPicPr>
            <a:picLocks noChangeAspect="1"/>
          </p:cNvPicPr>
          <p:nvPr/>
        </p:nvPicPr>
        <p:blipFill rotWithShape="1">
          <a:blip r:embed="rId5"/>
          <a:srcRect l="16580" t="7724" b="20194"/>
          <a:stretch/>
        </p:blipFill>
        <p:spPr>
          <a:xfrm>
            <a:off x="4793557" y="1698949"/>
            <a:ext cx="1672799" cy="1696830"/>
          </a:xfrm>
          <a:prstGeom prst="rect">
            <a:avLst/>
          </a:prstGeom>
        </p:spPr>
      </p:pic>
      <p:grpSp>
        <p:nvGrpSpPr>
          <p:cNvPr id="14" name="Grupo 13">
            <a:extLst>
              <a:ext uri="{FF2B5EF4-FFF2-40B4-BE49-F238E27FC236}">
                <a16:creationId xmlns:a16="http://schemas.microsoft.com/office/drawing/2014/main" xmlns="" id="{55CA0210-84DD-4A20-9D80-0B5CA1DF42E6}"/>
              </a:ext>
            </a:extLst>
          </p:cNvPr>
          <p:cNvGrpSpPr/>
          <p:nvPr/>
        </p:nvGrpSpPr>
        <p:grpSpPr>
          <a:xfrm>
            <a:off x="6332679" y="1136687"/>
            <a:ext cx="3485590" cy="2508284"/>
            <a:chOff x="7854954" y="1690687"/>
            <a:chExt cx="4876800" cy="3476625"/>
          </a:xfrm>
        </p:grpSpPr>
        <p:pic>
          <p:nvPicPr>
            <p:cNvPr id="4098" name="Picture 2" descr="Cintas transportadoras - Procemaq">
              <a:extLst>
                <a:ext uri="{FF2B5EF4-FFF2-40B4-BE49-F238E27FC236}">
                  <a16:creationId xmlns:a16="http://schemas.microsoft.com/office/drawing/2014/main" xmlns="" id="{76E2A150-B1A2-4D58-ADD9-15B0BB9777F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54954" y="1690687"/>
              <a:ext cx="4876800" cy="3476625"/>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n 12">
              <a:extLst>
                <a:ext uri="{FF2B5EF4-FFF2-40B4-BE49-F238E27FC236}">
                  <a16:creationId xmlns:a16="http://schemas.microsoft.com/office/drawing/2014/main" xmlns="" id="{2931F9A3-4883-44F8-B331-4E5CAF38B2BC}"/>
                </a:ext>
              </a:extLst>
            </p:cNvPr>
            <p:cNvPicPr>
              <a:picLocks noChangeAspect="1"/>
            </p:cNvPicPr>
            <p:nvPr/>
          </p:nvPicPr>
          <p:blipFill>
            <a:blip r:embed="rId7"/>
            <a:stretch>
              <a:fillRect/>
            </a:stretch>
          </p:blipFill>
          <p:spPr>
            <a:xfrm rot="20373933">
              <a:off x="8549747" y="2053822"/>
              <a:ext cx="3487214" cy="1213209"/>
            </a:xfrm>
            <a:prstGeom prst="rect">
              <a:avLst/>
            </a:prstGeom>
          </p:spPr>
        </p:pic>
      </p:grpSp>
      <p:sp>
        <p:nvSpPr>
          <p:cNvPr id="16" name="TextBox 15"/>
          <p:cNvSpPr txBox="1"/>
          <p:nvPr/>
        </p:nvSpPr>
        <p:spPr>
          <a:xfrm>
            <a:off x="1375669" y="346465"/>
            <a:ext cx="9914021" cy="461665"/>
          </a:xfrm>
          <a:prstGeom prst="rect">
            <a:avLst/>
          </a:prstGeom>
          <a:noFill/>
        </p:spPr>
        <p:txBody>
          <a:bodyPr wrap="square" rtlCol="0">
            <a:spAutoFit/>
          </a:bodyPr>
          <a:lstStyle/>
          <a:p>
            <a:pPr algn="ctr"/>
            <a:r>
              <a:rPr lang="en-US" sz="2400" b="1" i="1" dirty="0">
                <a:solidFill>
                  <a:srgbClr val="ED7D31">
                    <a:lumMod val="50000"/>
                  </a:srgbClr>
                </a:solidFill>
              </a:rPr>
              <a:t>Integration of occupational safety with food safety</a:t>
            </a:r>
            <a:endParaRPr lang="en-US" sz="1400" dirty="0">
              <a:solidFill>
                <a:prstClr val="black"/>
              </a:solidFill>
            </a:endParaRPr>
          </a:p>
        </p:txBody>
      </p:sp>
      <p:pic>
        <p:nvPicPr>
          <p:cNvPr id="2" name="Picture 1"/>
          <p:cNvPicPr>
            <a:picLocks noChangeAspect="1"/>
          </p:cNvPicPr>
          <p:nvPr/>
        </p:nvPicPr>
        <p:blipFill>
          <a:blip r:embed="rId8"/>
          <a:stretch>
            <a:fillRect/>
          </a:stretch>
        </p:blipFill>
        <p:spPr>
          <a:xfrm>
            <a:off x="7339396" y="3389158"/>
            <a:ext cx="4845109" cy="2899780"/>
          </a:xfrm>
          <a:prstGeom prst="rect">
            <a:avLst/>
          </a:prstGeom>
        </p:spPr>
      </p:pic>
      <p:sp>
        <p:nvSpPr>
          <p:cNvPr id="7" name="Rectangle 6"/>
          <p:cNvSpPr/>
          <p:nvPr/>
        </p:nvSpPr>
        <p:spPr>
          <a:xfrm>
            <a:off x="11780520" y="3417458"/>
            <a:ext cx="354455" cy="3323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18442" y="1038492"/>
            <a:ext cx="4286581" cy="1323439"/>
          </a:xfrm>
          <a:prstGeom prst="rect">
            <a:avLst/>
          </a:prstGeom>
          <a:solidFill>
            <a:srgbClr val="FFC000"/>
          </a:solidFill>
        </p:spPr>
        <p:txBody>
          <a:bodyPr wrap="square">
            <a:spAutoFit/>
          </a:bodyPr>
          <a:lstStyle/>
          <a:p>
            <a:pPr algn="ctr"/>
            <a:r>
              <a:rPr lang="en-US" sz="2000" b="1" i="1" dirty="0">
                <a:solidFill>
                  <a:schemeClr val="accent1">
                    <a:lumMod val="50000"/>
                  </a:schemeClr>
                </a:solidFill>
              </a:rPr>
              <a:t>Reinforced safety plans that integrate food safety, environment and occupational safety to </a:t>
            </a:r>
            <a:r>
              <a:rPr lang="en-US" sz="2000" b="1" i="1" dirty="0" smtClean="0">
                <a:solidFill>
                  <a:schemeClr val="accent1">
                    <a:lumMod val="50000"/>
                  </a:schemeClr>
                </a:solidFill>
              </a:rPr>
              <a:t>work out </a:t>
            </a:r>
            <a:r>
              <a:rPr lang="en-US" sz="2000" b="1" i="1" dirty="0">
                <a:solidFill>
                  <a:schemeClr val="accent1">
                    <a:lumMod val="50000"/>
                  </a:schemeClr>
                </a:solidFill>
              </a:rPr>
              <a:t>on biosafety issues</a:t>
            </a:r>
          </a:p>
        </p:txBody>
      </p:sp>
    </p:spTree>
    <p:extLst>
      <p:ext uri="{BB962C8B-B14F-4D97-AF65-F5344CB8AC3E}">
        <p14:creationId xmlns:p14="http://schemas.microsoft.com/office/powerpoint/2010/main" val="21312924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100000">
              <a:srgbClr val="FF0000"/>
            </a:gs>
            <a:gs pos="0">
              <a:schemeClr val="accent1">
                <a:lumMod val="60000"/>
                <a:lumOff val="40000"/>
              </a:schemeClr>
            </a:gs>
            <a:gs pos="98000">
              <a:srgbClr val="E8ECF8">
                <a:alpha val="0"/>
                <a:lumMod val="95000"/>
                <a:lumOff val="5000"/>
              </a:srgbClr>
            </a:gs>
          </a:gsLst>
          <a:lin ang="5400000" scaled="0"/>
        </a:gradFill>
        <a:effectLst/>
      </p:bgPr>
    </p:bg>
    <p:spTree>
      <p:nvGrpSpPr>
        <p:cNvPr id="1" name=""/>
        <p:cNvGrpSpPr/>
        <p:nvPr/>
      </p:nvGrpSpPr>
      <p:grpSpPr>
        <a:xfrm>
          <a:off x="0" y="0"/>
          <a:ext cx="0" cy="0"/>
          <a:chOff x="0" y="0"/>
          <a:chExt cx="0" cy="0"/>
        </a:xfrm>
      </p:grpSpPr>
      <p:sp>
        <p:nvSpPr>
          <p:cNvPr id="6" name="Freeform 6">
            <a:extLst>
              <a:ext uri="{FF2B5EF4-FFF2-40B4-BE49-F238E27FC236}">
                <a16:creationId xmlns:a16="http://schemas.microsoft.com/office/drawing/2014/main" xmlns="" id="{6F0CEE3D-F034-48C2-BD10-548E5AFAA381}"/>
              </a:ext>
            </a:extLst>
          </p:cNvPr>
          <p:cNvSpPr>
            <a:spLocks noChangeArrowheads="1"/>
          </p:cNvSpPr>
          <p:nvPr/>
        </p:nvSpPr>
        <p:spPr bwMode="auto">
          <a:xfrm rot="20772599" flipH="1">
            <a:off x="2761019" y="2833853"/>
            <a:ext cx="709456" cy="170770"/>
          </a:xfrm>
          <a:custGeom>
            <a:avLst/>
            <a:gdLst>
              <a:gd name="T0" fmla="*/ 0 w 2696"/>
              <a:gd name="T1" fmla="*/ 355 h 505"/>
              <a:gd name="T2" fmla="*/ 1463 w 2696"/>
              <a:gd name="T3" fmla="*/ 0 h 505"/>
              <a:gd name="T4" fmla="*/ 2695 w 2696"/>
              <a:gd name="T5" fmla="*/ 118 h 505"/>
              <a:gd name="T6" fmla="*/ 1814 w 2696"/>
              <a:gd name="T7" fmla="*/ 504 h 505"/>
              <a:gd name="T8" fmla="*/ 0 w 2696"/>
              <a:gd name="T9" fmla="*/ 355 h 505"/>
            </a:gdLst>
            <a:ahLst/>
            <a:cxnLst>
              <a:cxn ang="0">
                <a:pos x="T0" y="T1"/>
              </a:cxn>
              <a:cxn ang="0">
                <a:pos x="T2" y="T3"/>
              </a:cxn>
              <a:cxn ang="0">
                <a:pos x="T4" y="T5"/>
              </a:cxn>
              <a:cxn ang="0">
                <a:pos x="T6" y="T7"/>
              </a:cxn>
              <a:cxn ang="0">
                <a:pos x="T8" y="T9"/>
              </a:cxn>
            </a:cxnLst>
            <a:rect l="0" t="0" r="r" b="b"/>
            <a:pathLst>
              <a:path w="2696" h="505">
                <a:moveTo>
                  <a:pt x="0" y="355"/>
                </a:moveTo>
                <a:lnTo>
                  <a:pt x="1463" y="0"/>
                </a:lnTo>
                <a:lnTo>
                  <a:pt x="2695" y="118"/>
                </a:lnTo>
                <a:lnTo>
                  <a:pt x="1814" y="504"/>
                </a:lnTo>
                <a:lnTo>
                  <a:pt x="0" y="355"/>
                </a:lnTo>
              </a:path>
            </a:pathLst>
          </a:custGeom>
          <a:solidFill>
            <a:srgbClr val="3DBEA2">
              <a:lumMod val="75000"/>
            </a:srgbClr>
          </a:solidFill>
          <a:ln>
            <a:noFill/>
          </a:ln>
          <a:effectLst/>
        </p:spPr>
        <p:txBody>
          <a:bodyPr wrap="none" anchor="ctr"/>
          <a:lstStyle/>
          <a:p>
            <a:pPr defTabSz="1828434">
              <a:defRPr/>
            </a:pPr>
            <a:endParaRPr lang="en-US" kern="0">
              <a:solidFill>
                <a:srgbClr val="AAAAAA"/>
              </a:solidFill>
            </a:endParaRPr>
          </a:p>
        </p:txBody>
      </p:sp>
      <p:sp>
        <p:nvSpPr>
          <p:cNvPr id="7" name="Freeform 7">
            <a:extLst>
              <a:ext uri="{FF2B5EF4-FFF2-40B4-BE49-F238E27FC236}">
                <a16:creationId xmlns:a16="http://schemas.microsoft.com/office/drawing/2014/main" xmlns="" id="{931329B7-617C-4447-BBED-7BCFEFB9F080}"/>
              </a:ext>
            </a:extLst>
          </p:cNvPr>
          <p:cNvSpPr>
            <a:spLocks noChangeArrowheads="1"/>
          </p:cNvSpPr>
          <p:nvPr/>
        </p:nvSpPr>
        <p:spPr bwMode="auto">
          <a:xfrm rot="21211768" flipH="1">
            <a:off x="2405710" y="3677306"/>
            <a:ext cx="1418913" cy="173740"/>
          </a:xfrm>
          <a:custGeom>
            <a:avLst/>
            <a:gdLst>
              <a:gd name="T0" fmla="*/ 0 w 5389"/>
              <a:gd name="T1" fmla="*/ 405 h 515"/>
              <a:gd name="T2" fmla="*/ 2552 w 5389"/>
              <a:gd name="T3" fmla="*/ 0 h 515"/>
              <a:gd name="T4" fmla="*/ 5388 w 5389"/>
              <a:gd name="T5" fmla="*/ 181 h 515"/>
              <a:gd name="T6" fmla="*/ 4187 w 5389"/>
              <a:gd name="T7" fmla="*/ 514 h 515"/>
              <a:gd name="T8" fmla="*/ 0 w 5389"/>
              <a:gd name="T9" fmla="*/ 405 h 515"/>
            </a:gdLst>
            <a:ahLst/>
            <a:cxnLst>
              <a:cxn ang="0">
                <a:pos x="T0" y="T1"/>
              </a:cxn>
              <a:cxn ang="0">
                <a:pos x="T2" y="T3"/>
              </a:cxn>
              <a:cxn ang="0">
                <a:pos x="T4" y="T5"/>
              </a:cxn>
              <a:cxn ang="0">
                <a:pos x="T6" y="T7"/>
              </a:cxn>
              <a:cxn ang="0">
                <a:pos x="T8" y="T9"/>
              </a:cxn>
            </a:cxnLst>
            <a:rect l="0" t="0" r="r" b="b"/>
            <a:pathLst>
              <a:path w="5389" h="515">
                <a:moveTo>
                  <a:pt x="0" y="405"/>
                </a:moveTo>
                <a:lnTo>
                  <a:pt x="2552" y="0"/>
                </a:lnTo>
                <a:lnTo>
                  <a:pt x="5388" y="181"/>
                </a:lnTo>
                <a:lnTo>
                  <a:pt x="4187" y="514"/>
                </a:lnTo>
                <a:lnTo>
                  <a:pt x="0" y="405"/>
                </a:lnTo>
              </a:path>
            </a:pathLst>
          </a:custGeom>
          <a:solidFill>
            <a:srgbClr val="3EBAEC">
              <a:lumMod val="75000"/>
            </a:srgbClr>
          </a:solidFill>
          <a:ln>
            <a:noFill/>
          </a:ln>
          <a:effectLst/>
        </p:spPr>
        <p:txBody>
          <a:bodyPr wrap="none" anchor="ctr"/>
          <a:lstStyle/>
          <a:p>
            <a:pPr defTabSz="1828434">
              <a:defRPr/>
            </a:pPr>
            <a:endParaRPr lang="en-US" kern="0">
              <a:solidFill>
                <a:srgbClr val="AAAAAA"/>
              </a:solidFill>
            </a:endParaRPr>
          </a:p>
        </p:txBody>
      </p:sp>
      <p:sp>
        <p:nvSpPr>
          <p:cNvPr id="8" name="Freeform 8">
            <a:extLst>
              <a:ext uri="{FF2B5EF4-FFF2-40B4-BE49-F238E27FC236}">
                <a16:creationId xmlns:a16="http://schemas.microsoft.com/office/drawing/2014/main" xmlns="" id="{19BCC2D0-EAF3-4F36-B5CD-203FBB84FBDE}"/>
              </a:ext>
            </a:extLst>
          </p:cNvPr>
          <p:cNvSpPr>
            <a:spLocks noChangeArrowheads="1"/>
          </p:cNvSpPr>
          <p:nvPr/>
        </p:nvSpPr>
        <p:spPr bwMode="auto">
          <a:xfrm rot="277457" flipH="1">
            <a:off x="2051563" y="4502940"/>
            <a:ext cx="2128370" cy="262837"/>
          </a:xfrm>
          <a:custGeom>
            <a:avLst/>
            <a:gdLst>
              <a:gd name="T0" fmla="*/ 0 w 8083"/>
              <a:gd name="T1" fmla="*/ 539 h 780"/>
              <a:gd name="T2" fmla="*/ 3510 w 8083"/>
              <a:gd name="T3" fmla="*/ 0 h 780"/>
              <a:gd name="T4" fmla="*/ 8082 w 8083"/>
              <a:gd name="T5" fmla="*/ 284 h 780"/>
              <a:gd name="T6" fmla="*/ 6399 w 8083"/>
              <a:gd name="T7" fmla="*/ 779 h 780"/>
              <a:gd name="T8" fmla="*/ 0 w 8083"/>
              <a:gd name="T9" fmla="*/ 539 h 780"/>
            </a:gdLst>
            <a:ahLst/>
            <a:cxnLst>
              <a:cxn ang="0">
                <a:pos x="T0" y="T1"/>
              </a:cxn>
              <a:cxn ang="0">
                <a:pos x="T2" y="T3"/>
              </a:cxn>
              <a:cxn ang="0">
                <a:pos x="T4" y="T5"/>
              </a:cxn>
              <a:cxn ang="0">
                <a:pos x="T6" y="T7"/>
              </a:cxn>
              <a:cxn ang="0">
                <a:pos x="T8" y="T9"/>
              </a:cxn>
            </a:cxnLst>
            <a:rect l="0" t="0" r="r" b="b"/>
            <a:pathLst>
              <a:path w="8083" h="780">
                <a:moveTo>
                  <a:pt x="0" y="539"/>
                </a:moveTo>
                <a:lnTo>
                  <a:pt x="3510" y="0"/>
                </a:lnTo>
                <a:lnTo>
                  <a:pt x="8082" y="284"/>
                </a:lnTo>
                <a:lnTo>
                  <a:pt x="6399" y="779"/>
                </a:lnTo>
                <a:lnTo>
                  <a:pt x="0" y="539"/>
                </a:lnTo>
              </a:path>
            </a:pathLst>
          </a:custGeom>
          <a:solidFill>
            <a:srgbClr val="198AD6">
              <a:lumMod val="75000"/>
            </a:srgbClr>
          </a:solidFill>
          <a:ln>
            <a:noFill/>
          </a:ln>
          <a:effectLst/>
        </p:spPr>
        <p:txBody>
          <a:bodyPr wrap="none" anchor="ctr"/>
          <a:lstStyle/>
          <a:p>
            <a:pPr defTabSz="1828434">
              <a:defRPr/>
            </a:pPr>
            <a:endParaRPr lang="en-US" sz="1400" kern="0">
              <a:solidFill>
                <a:srgbClr val="AAAAAA"/>
              </a:solidFill>
            </a:endParaRPr>
          </a:p>
        </p:txBody>
      </p:sp>
      <p:sp>
        <p:nvSpPr>
          <p:cNvPr id="9" name="Freeform 9">
            <a:extLst>
              <a:ext uri="{FF2B5EF4-FFF2-40B4-BE49-F238E27FC236}">
                <a16:creationId xmlns:a16="http://schemas.microsoft.com/office/drawing/2014/main" xmlns="" id="{FF103142-4107-4BBD-8731-570767D50FB7}"/>
              </a:ext>
            </a:extLst>
          </p:cNvPr>
          <p:cNvSpPr>
            <a:spLocks noChangeArrowheads="1"/>
          </p:cNvSpPr>
          <p:nvPr/>
        </p:nvSpPr>
        <p:spPr bwMode="auto">
          <a:xfrm rot="21165178" flipH="1">
            <a:off x="1696254" y="5441431"/>
            <a:ext cx="2837826" cy="163345"/>
          </a:xfrm>
          <a:custGeom>
            <a:avLst/>
            <a:gdLst>
              <a:gd name="T0" fmla="*/ 0 w 10776"/>
              <a:gd name="T1" fmla="*/ 343 h 486"/>
              <a:gd name="T2" fmla="*/ 3564 w 10776"/>
              <a:gd name="T3" fmla="*/ 0 h 486"/>
              <a:gd name="T4" fmla="*/ 10775 w 10776"/>
              <a:gd name="T5" fmla="*/ 87 h 486"/>
              <a:gd name="T6" fmla="*/ 8630 w 10776"/>
              <a:gd name="T7" fmla="*/ 485 h 486"/>
              <a:gd name="T8" fmla="*/ 0 w 10776"/>
              <a:gd name="T9" fmla="*/ 343 h 486"/>
            </a:gdLst>
            <a:ahLst/>
            <a:cxnLst>
              <a:cxn ang="0">
                <a:pos x="T0" y="T1"/>
              </a:cxn>
              <a:cxn ang="0">
                <a:pos x="T2" y="T3"/>
              </a:cxn>
              <a:cxn ang="0">
                <a:pos x="T4" y="T5"/>
              </a:cxn>
              <a:cxn ang="0">
                <a:pos x="T6" y="T7"/>
              </a:cxn>
              <a:cxn ang="0">
                <a:pos x="T8" y="T9"/>
              </a:cxn>
            </a:cxnLst>
            <a:rect l="0" t="0" r="r" b="b"/>
            <a:pathLst>
              <a:path w="10776" h="486">
                <a:moveTo>
                  <a:pt x="0" y="343"/>
                </a:moveTo>
                <a:lnTo>
                  <a:pt x="3564" y="0"/>
                </a:lnTo>
                <a:lnTo>
                  <a:pt x="10775" y="87"/>
                </a:lnTo>
                <a:lnTo>
                  <a:pt x="8630" y="485"/>
                </a:lnTo>
                <a:lnTo>
                  <a:pt x="0" y="343"/>
                </a:lnTo>
              </a:path>
            </a:pathLst>
          </a:custGeom>
          <a:solidFill>
            <a:srgbClr val="13417F">
              <a:lumMod val="75000"/>
            </a:srgbClr>
          </a:solidFill>
          <a:ln>
            <a:noFill/>
          </a:ln>
          <a:effectLst/>
        </p:spPr>
        <p:txBody>
          <a:bodyPr wrap="none" anchor="ctr"/>
          <a:lstStyle/>
          <a:p>
            <a:pPr defTabSz="1828434">
              <a:defRPr/>
            </a:pPr>
            <a:endParaRPr lang="en-US" sz="1400" kern="0">
              <a:solidFill>
                <a:srgbClr val="AAAAAA"/>
              </a:solidFill>
            </a:endParaRPr>
          </a:p>
        </p:txBody>
      </p:sp>
      <p:sp>
        <p:nvSpPr>
          <p:cNvPr id="10" name="Freeform 11">
            <a:extLst>
              <a:ext uri="{FF2B5EF4-FFF2-40B4-BE49-F238E27FC236}">
                <a16:creationId xmlns:a16="http://schemas.microsoft.com/office/drawing/2014/main" xmlns="" id="{ABCB3056-B24F-4B42-B08D-A3A6DEDCE5C7}"/>
              </a:ext>
            </a:extLst>
          </p:cNvPr>
          <p:cNvSpPr>
            <a:spLocks noChangeArrowheads="1"/>
          </p:cNvSpPr>
          <p:nvPr/>
        </p:nvSpPr>
        <p:spPr bwMode="auto">
          <a:xfrm rot="397275" flipH="1">
            <a:off x="1436597" y="5690160"/>
            <a:ext cx="3546122" cy="785541"/>
          </a:xfrm>
          <a:custGeom>
            <a:avLst/>
            <a:gdLst>
              <a:gd name="T0" fmla="*/ 0 w 13468"/>
              <a:gd name="T1" fmla="*/ 2332 h 2333"/>
              <a:gd name="T2" fmla="*/ 13467 w 13468"/>
              <a:gd name="T3" fmla="*/ 2332 h 2333"/>
              <a:gd name="T4" fmla="*/ 12121 w 13468"/>
              <a:gd name="T5" fmla="*/ 0 h 2333"/>
              <a:gd name="T6" fmla="*/ 1346 w 13468"/>
              <a:gd name="T7" fmla="*/ 0 h 2333"/>
              <a:gd name="T8" fmla="*/ 0 w 13468"/>
              <a:gd name="T9" fmla="*/ 2332 h 2333"/>
            </a:gdLst>
            <a:ahLst/>
            <a:cxnLst>
              <a:cxn ang="0">
                <a:pos x="T0" y="T1"/>
              </a:cxn>
              <a:cxn ang="0">
                <a:pos x="T2" y="T3"/>
              </a:cxn>
              <a:cxn ang="0">
                <a:pos x="T4" y="T5"/>
              </a:cxn>
              <a:cxn ang="0">
                <a:pos x="T6" y="T7"/>
              </a:cxn>
              <a:cxn ang="0">
                <a:pos x="T8" y="T9"/>
              </a:cxn>
            </a:cxnLst>
            <a:rect l="0" t="0" r="r" b="b"/>
            <a:pathLst>
              <a:path w="13468" h="2333">
                <a:moveTo>
                  <a:pt x="0" y="2332"/>
                </a:moveTo>
                <a:lnTo>
                  <a:pt x="13467" y="2332"/>
                </a:lnTo>
                <a:lnTo>
                  <a:pt x="12121" y="0"/>
                </a:lnTo>
                <a:lnTo>
                  <a:pt x="1346" y="0"/>
                </a:lnTo>
                <a:lnTo>
                  <a:pt x="0" y="2332"/>
                </a:lnTo>
              </a:path>
            </a:pathLst>
          </a:custGeom>
          <a:solidFill>
            <a:srgbClr val="606CE4"/>
          </a:solidFill>
          <a:ln>
            <a:noFill/>
          </a:ln>
          <a:effectLst/>
        </p:spPr>
        <p:txBody>
          <a:bodyPr wrap="none" anchor="ctr"/>
          <a:lstStyle/>
          <a:p>
            <a:pPr defTabSz="1828434">
              <a:defRPr/>
            </a:pPr>
            <a:endParaRPr lang="en-US" sz="1400" kern="0" dirty="0">
              <a:solidFill>
                <a:srgbClr val="AAAAAA"/>
              </a:solidFill>
            </a:endParaRPr>
          </a:p>
        </p:txBody>
      </p:sp>
      <p:sp>
        <p:nvSpPr>
          <p:cNvPr id="11" name="Freeform 12">
            <a:extLst>
              <a:ext uri="{FF2B5EF4-FFF2-40B4-BE49-F238E27FC236}">
                <a16:creationId xmlns:a16="http://schemas.microsoft.com/office/drawing/2014/main" xmlns="" id="{96C471BB-BF58-426C-A55C-3490F1ED9503}"/>
              </a:ext>
            </a:extLst>
          </p:cNvPr>
          <p:cNvSpPr>
            <a:spLocks noChangeArrowheads="1"/>
          </p:cNvSpPr>
          <p:nvPr/>
        </p:nvSpPr>
        <p:spPr bwMode="auto">
          <a:xfrm rot="21165178" flipH="1">
            <a:off x="3780265" y="5221094"/>
            <a:ext cx="969552" cy="173739"/>
          </a:xfrm>
          <a:custGeom>
            <a:avLst/>
            <a:gdLst>
              <a:gd name="T0" fmla="*/ 984 w 3680"/>
              <a:gd name="T1" fmla="*/ 517 h 518"/>
              <a:gd name="T2" fmla="*/ 0 w 3680"/>
              <a:gd name="T3" fmla="*/ 0 h 518"/>
              <a:gd name="T4" fmla="*/ 3364 w 3680"/>
              <a:gd name="T5" fmla="*/ 0 h 518"/>
              <a:gd name="T6" fmla="*/ 3679 w 3680"/>
              <a:gd name="T7" fmla="*/ 517 h 518"/>
              <a:gd name="T8" fmla="*/ 984 w 3680"/>
              <a:gd name="T9" fmla="*/ 517 h 518"/>
            </a:gdLst>
            <a:ahLst/>
            <a:cxnLst>
              <a:cxn ang="0">
                <a:pos x="T0" y="T1"/>
              </a:cxn>
              <a:cxn ang="0">
                <a:pos x="T2" y="T3"/>
              </a:cxn>
              <a:cxn ang="0">
                <a:pos x="T4" y="T5"/>
              </a:cxn>
              <a:cxn ang="0">
                <a:pos x="T6" y="T7"/>
              </a:cxn>
              <a:cxn ang="0">
                <a:pos x="T8" y="T9"/>
              </a:cxn>
            </a:cxnLst>
            <a:rect l="0" t="0" r="r" b="b"/>
            <a:pathLst>
              <a:path w="3680" h="518">
                <a:moveTo>
                  <a:pt x="984" y="517"/>
                </a:moveTo>
                <a:lnTo>
                  <a:pt x="0" y="0"/>
                </a:lnTo>
                <a:lnTo>
                  <a:pt x="3364" y="0"/>
                </a:lnTo>
                <a:lnTo>
                  <a:pt x="3679" y="517"/>
                </a:lnTo>
                <a:lnTo>
                  <a:pt x="984" y="517"/>
                </a:lnTo>
              </a:path>
            </a:pathLst>
          </a:custGeom>
          <a:solidFill>
            <a:srgbClr val="13417F">
              <a:lumMod val="75000"/>
            </a:srgbClr>
          </a:solidFill>
          <a:ln>
            <a:noFill/>
          </a:ln>
          <a:effectLst/>
        </p:spPr>
        <p:txBody>
          <a:bodyPr wrap="none" anchor="ctr"/>
          <a:lstStyle/>
          <a:p>
            <a:pPr defTabSz="1828434">
              <a:defRPr/>
            </a:pPr>
            <a:endParaRPr lang="en-US" sz="2400" kern="0">
              <a:solidFill>
                <a:srgbClr val="AAAAAA"/>
              </a:solidFill>
            </a:endParaRPr>
          </a:p>
        </p:txBody>
      </p:sp>
      <p:sp>
        <p:nvSpPr>
          <p:cNvPr id="12" name="Freeform 13">
            <a:extLst>
              <a:ext uri="{FF2B5EF4-FFF2-40B4-BE49-F238E27FC236}">
                <a16:creationId xmlns:a16="http://schemas.microsoft.com/office/drawing/2014/main" xmlns="" id="{068764D3-DD95-4518-A07B-791DC205BD1A}"/>
              </a:ext>
            </a:extLst>
          </p:cNvPr>
          <p:cNvSpPr>
            <a:spLocks noChangeArrowheads="1"/>
          </p:cNvSpPr>
          <p:nvPr/>
        </p:nvSpPr>
        <p:spPr bwMode="auto">
          <a:xfrm rot="21165178" flipH="1">
            <a:off x="1696254" y="4685590"/>
            <a:ext cx="2837826" cy="785540"/>
          </a:xfrm>
          <a:custGeom>
            <a:avLst/>
            <a:gdLst>
              <a:gd name="T0" fmla="*/ 0 w 10776"/>
              <a:gd name="T1" fmla="*/ 2332 h 2333"/>
              <a:gd name="T2" fmla="*/ 10775 w 10776"/>
              <a:gd name="T3" fmla="*/ 2332 h 2333"/>
              <a:gd name="T4" fmla="*/ 9429 w 10776"/>
              <a:gd name="T5" fmla="*/ 0 h 2333"/>
              <a:gd name="T6" fmla="*/ 1347 w 10776"/>
              <a:gd name="T7" fmla="*/ 0 h 2333"/>
              <a:gd name="T8" fmla="*/ 0 w 10776"/>
              <a:gd name="T9" fmla="*/ 2332 h 2333"/>
            </a:gdLst>
            <a:ahLst/>
            <a:cxnLst>
              <a:cxn ang="0">
                <a:pos x="T0" y="T1"/>
              </a:cxn>
              <a:cxn ang="0">
                <a:pos x="T2" y="T3"/>
              </a:cxn>
              <a:cxn ang="0">
                <a:pos x="T4" y="T5"/>
              </a:cxn>
              <a:cxn ang="0">
                <a:pos x="T6" y="T7"/>
              </a:cxn>
              <a:cxn ang="0">
                <a:pos x="T8" y="T9"/>
              </a:cxn>
            </a:cxnLst>
            <a:rect l="0" t="0" r="r" b="b"/>
            <a:pathLst>
              <a:path w="10776" h="2333">
                <a:moveTo>
                  <a:pt x="0" y="2332"/>
                </a:moveTo>
                <a:lnTo>
                  <a:pt x="10775" y="2332"/>
                </a:lnTo>
                <a:lnTo>
                  <a:pt x="9429" y="0"/>
                </a:lnTo>
                <a:lnTo>
                  <a:pt x="1347" y="0"/>
                </a:lnTo>
                <a:lnTo>
                  <a:pt x="0" y="2332"/>
                </a:lnTo>
              </a:path>
            </a:pathLst>
          </a:custGeom>
          <a:solidFill>
            <a:srgbClr val="13417F"/>
          </a:solidFill>
          <a:ln>
            <a:noFill/>
          </a:ln>
          <a:effectLst/>
        </p:spPr>
        <p:txBody>
          <a:bodyPr wrap="none" anchor="ctr"/>
          <a:lstStyle/>
          <a:p>
            <a:pPr defTabSz="1828434">
              <a:defRPr/>
            </a:pPr>
            <a:endParaRPr lang="en-US" sz="1400" kern="0" dirty="0">
              <a:solidFill>
                <a:srgbClr val="AAAAAA"/>
              </a:solidFill>
            </a:endParaRPr>
          </a:p>
        </p:txBody>
      </p:sp>
      <p:sp>
        <p:nvSpPr>
          <p:cNvPr id="13" name="Freeform 14">
            <a:extLst>
              <a:ext uri="{FF2B5EF4-FFF2-40B4-BE49-F238E27FC236}">
                <a16:creationId xmlns:a16="http://schemas.microsoft.com/office/drawing/2014/main" xmlns="" id="{879662D8-973C-4DFA-982D-A87A07663942}"/>
              </a:ext>
            </a:extLst>
          </p:cNvPr>
          <p:cNvSpPr>
            <a:spLocks noChangeArrowheads="1"/>
          </p:cNvSpPr>
          <p:nvPr/>
        </p:nvSpPr>
        <p:spPr bwMode="auto">
          <a:xfrm rot="277457" flipH="1">
            <a:off x="3434032" y="4517530"/>
            <a:ext cx="969552" cy="173740"/>
          </a:xfrm>
          <a:custGeom>
            <a:avLst/>
            <a:gdLst>
              <a:gd name="T0" fmla="*/ 984 w 3680"/>
              <a:gd name="T1" fmla="*/ 516 h 517"/>
              <a:gd name="T2" fmla="*/ 0 w 3680"/>
              <a:gd name="T3" fmla="*/ 0 h 517"/>
              <a:gd name="T4" fmla="*/ 3364 w 3680"/>
              <a:gd name="T5" fmla="*/ 0 h 517"/>
              <a:gd name="T6" fmla="*/ 3679 w 3680"/>
              <a:gd name="T7" fmla="*/ 516 h 517"/>
              <a:gd name="T8" fmla="*/ 984 w 3680"/>
              <a:gd name="T9" fmla="*/ 516 h 517"/>
            </a:gdLst>
            <a:ahLst/>
            <a:cxnLst>
              <a:cxn ang="0">
                <a:pos x="T0" y="T1"/>
              </a:cxn>
              <a:cxn ang="0">
                <a:pos x="T2" y="T3"/>
              </a:cxn>
              <a:cxn ang="0">
                <a:pos x="T4" y="T5"/>
              </a:cxn>
              <a:cxn ang="0">
                <a:pos x="T6" y="T7"/>
              </a:cxn>
              <a:cxn ang="0">
                <a:pos x="T8" y="T9"/>
              </a:cxn>
            </a:cxnLst>
            <a:rect l="0" t="0" r="r" b="b"/>
            <a:pathLst>
              <a:path w="3680" h="517">
                <a:moveTo>
                  <a:pt x="984" y="516"/>
                </a:moveTo>
                <a:lnTo>
                  <a:pt x="0" y="0"/>
                </a:lnTo>
                <a:lnTo>
                  <a:pt x="3364" y="0"/>
                </a:lnTo>
                <a:lnTo>
                  <a:pt x="3679" y="516"/>
                </a:lnTo>
                <a:lnTo>
                  <a:pt x="984" y="516"/>
                </a:lnTo>
              </a:path>
            </a:pathLst>
          </a:custGeom>
          <a:solidFill>
            <a:srgbClr val="198AD6">
              <a:lumMod val="75000"/>
            </a:srgbClr>
          </a:solidFill>
          <a:ln>
            <a:noFill/>
          </a:ln>
          <a:effectLst/>
        </p:spPr>
        <p:txBody>
          <a:bodyPr wrap="none" anchor="ctr"/>
          <a:lstStyle/>
          <a:p>
            <a:pPr defTabSz="1828434">
              <a:defRPr/>
            </a:pPr>
            <a:endParaRPr lang="en-US" sz="2400" kern="0">
              <a:solidFill>
                <a:srgbClr val="AAAAAA"/>
              </a:solidFill>
            </a:endParaRPr>
          </a:p>
        </p:txBody>
      </p:sp>
      <p:sp>
        <p:nvSpPr>
          <p:cNvPr id="14" name="Freeform 15">
            <a:extLst>
              <a:ext uri="{FF2B5EF4-FFF2-40B4-BE49-F238E27FC236}">
                <a16:creationId xmlns:a16="http://schemas.microsoft.com/office/drawing/2014/main" xmlns="" id="{B8A9E946-2AA3-474B-9250-B1438D61B100}"/>
              </a:ext>
            </a:extLst>
          </p:cNvPr>
          <p:cNvSpPr>
            <a:spLocks noChangeArrowheads="1"/>
          </p:cNvSpPr>
          <p:nvPr/>
        </p:nvSpPr>
        <p:spPr bwMode="auto">
          <a:xfrm rot="277457" flipH="1">
            <a:off x="2051563" y="3813922"/>
            <a:ext cx="2128370" cy="785541"/>
          </a:xfrm>
          <a:custGeom>
            <a:avLst/>
            <a:gdLst>
              <a:gd name="T0" fmla="*/ 0 w 8083"/>
              <a:gd name="T1" fmla="*/ 2332 h 2333"/>
              <a:gd name="T2" fmla="*/ 8082 w 8083"/>
              <a:gd name="T3" fmla="*/ 2332 h 2333"/>
              <a:gd name="T4" fmla="*/ 6735 w 8083"/>
              <a:gd name="T5" fmla="*/ 0 h 2333"/>
              <a:gd name="T6" fmla="*/ 1347 w 8083"/>
              <a:gd name="T7" fmla="*/ 0 h 2333"/>
              <a:gd name="T8" fmla="*/ 0 w 8083"/>
              <a:gd name="T9" fmla="*/ 2332 h 2333"/>
            </a:gdLst>
            <a:ahLst/>
            <a:cxnLst>
              <a:cxn ang="0">
                <a:pos x="T0" y="T1"/>
              </a:cxn>
              <a:cxn ang="0">
                <a:pos x="T2" y="T3"/>
              </a:cxn>
              <a:cxn ang="0">
                <a:pos x="T4" y="T5"/>
              </a:cxn>
              <a:cxn ang="0">
                <a:pos x="T6" y="T7"/>
              </a:cxn>
              <a:cxn ang="0">
                <a:pos x="T8" y="T9"/>
              </a:cxn>
            </a:cxnLst>
            <a:rect l="0" t="0" r="r" b="b"/>
            <a:pathLst>
              <a:path w="8083" h="2333">
                <a:moveTo>
                  <a:pt x="0" y="2332"/>
                </a:moveTo>
                <a:lnTo>
                  <a:pt x="8082" y="2332"/>
                </a:lnTo>
                <a:lnTo>
                  <a:pt x="6735" y="0"/>
                </a:lnTo>
                <a:lnTo>
                  <a:pt x="1347" y="0"/>
                </a:lnTo>
                <a:lnTo>
                  <a:pt x="0" y="2332"/>
                </a:lnTo>
              </a:path>
            </a:pathLst>
          </a:custGeom>
          <a:solidFill>
            <a:srgbClr val="198AD6"/>
          </a:solidFill>
          <a:ln>
            <a:noFill/>
          </a:ln>
          <a:effectLst/>
        </p:spPr>
        <p:txBody>
          <a:bodyPr wrap="none" anchor="ctr"/>
          <a:lstStyle/>
          <a:p>
            <a:pPr defTabSz="1828434">
              <a:defRPr/>
            </a:pPr>
            <a:endParaRPr lang="en-US" sz="1400" kern="0">
              <a:solidFill>
                <a:srgbClr val="AAAAAA"/>
              </a:solidFill>
            </a:endParaRPr>
          </a:p>
        </p:txBody>
      </p:sp>
      <p:sp>
        <p:nvSpPr>
          <p:cNvPr id="15" name="Freeform 16">
            <a:extLst>
              <a:ext uri="{FF2B5EF4-FFF2-40B4-BE49-F238E27FC236}">
                <a16:creationId xmlns:a16="http://schemas.microsoft.com/office/drawing/2014/main" xmlns="" id="{1B00FA83-2923-4EB2-98D3-4F3D2E7646AF}"/>
              </a:ext>
            </a:extLst>
          </p:cNvPr>
          <p:cNvSpPr>
            <a:spLocks noChangeArrowheads="1"/>
          </p:cNvSpPr>
          <p:nvPr/>
        </p:nvSpPr>
        <p:spPr bwMode="auto">
          <a:xfrm rot="21211768" flipH="1">
            <a:off x="3115167" y="3564450"/>
            <a:ext cx="969552" cy="173740"/>
          </a:xfrm>
          <a:custGeom>
            <a:avLst/>
            <a:gdLst>
              <a:gd name="T0" fmla="*/ 984 w 3680"/>
              <a:gd name="T1" fmla="*/ 517 h 518"/>
              <a:gd name="T2" fmla="*/ 0 w 3680"/>
              <a:gd name="T3" fmla="*/ 0 h 518"/>
              <a:gd name="T4" fmla="*/ 3364 w 3680"/>
              <a:gd name="T5" fmla="*/ 0 h 518"/>
              <a:gd name="T6" fmla="*/ 3679 w 3680"/>
              <a:gd name="T7" fmla="*/ 517 h 518"/>
              <a:gd name="T8" fmla="*/ 984 w 3680"/>
              <a:gd name="T9" fmla="*/ 517 h 518"/>
            </a:gdLst>
            <a:ahLst/>
            <a:cxnLst>
              <a:cxn ang="0">
                <a:pos x="T0" y="T1"/>
              </a:cxn>
              <a:cxn ang="0">
                <a:pos x="T2" y="T3"/>
              </a:cxn>
              <a:cxn ang="0">
                <a:pos x="T4" y="T5"/>
              </a:cxn>
              <a:cxn ang="0">
                <a:pos x="T6" y="T7"/>
              </a:cxn>
              <a:cxn ang="0">
                <a:pos x="T8" y="T9"/>
              </a:cxn>
            </a:cxnLst>
            <a:rect l="0" t="0" r="r" b="b"/>
            <a:pathLst>
              <a:path w="3680" h="518">
                <a:moveTo>
                  <a:pt x="984" y="517"/>
                </a:moveTo>
                <a:lnTo>
                  <a:pt x="0" y="0"/>
                </a:lnTo>
                <a:lnTo>
                  <a:pt x="3364" y="0"/>
                </a:lnTo>
                <a:lnTo>
                  <a:pt x="3679" y="517"/>
                </a:lnTo>
                <a:lnTo>
                  <a:pt x="984" y="517"/>
                </a:lnTo>
              </a:path>
            </a:pathLst>
          </a:custGeom>
          <a:solidFill>
            <a:srgbClr val="3EBAEC">
              <a:lumMod val="75000"/>
            </a:srgbClr>
          </a:solidFill>
          <a:ln>
            <a:noFill/>
          </a:ln>
          <a:effectLst/>
        </p:spPr>
        <p:txBody>
          <a:bodyPr wrap="none" anchor="ctr"/>
          <a:lstStyle/>
          <a:p>
            <a:pPr defTabSz="1828434">
              <a:defRPr/>
            </a:pPr>
            <a:endParaRPr lang="en-US" kern="0">
              <a:solidFill>
                <a:srgbClr val="AAAAAA"/>
              </a:solidFill>
            </a:endParaRPr>
          </a:p>
        </p:txBody>
      </p:sp>
      <p:sp>
        <p:nvSpPr>
          <p:cNvPr id="16" name="Freeform 17">
            <a:extLst>
              <a:ext uri="{FF2B5EF4-FFF2-40B4-BE49-F238E27FC236}">
                <a16:creationId xmlns:a16="http://schemas.microsoft.com/office/drawing/2014/main" xmlns="" id="{A3C6941D-F85B-4E3B-B500-7E8043954221}"/>
              </a:ext>
            </a:extLst>
          </p:cNvPr>
          <p:cNvSpPr>
            <a:spLocks noChangeArrowheads="1"/>
          </p:cNvSpPr>
          <p:nvPr/>
        </p:nvSpPr>
        <p:spPr bwMode="auto">
          <a:xfrm rot="21211768" flipH="1">
            <a:off x="2405710" y="2954134"/>
            <a:ext cx="1418913" cy="785540"/>
          </a:xfrm>
          <a:custGeom>
            <a:avLst/>
            <a:gdLst>
              <a:gd name="T0" fmla="*/ 0 w 5389"/>
              <a:gd name="T1" fmla="*/ 2332 h 2333"/>
              <a:gd name="T2" fmla="*/ 5388 w 5389"/>
              <a:gd name="T3" fmla="*/ 2332 h 2333"/>
              <a:gd name="T4" fmla="*/ 4041 w 5389"/>
              <a:gd name="T5" fmla="*/ 0 h 2333"/>
              <a:gd name="T6" fmla="*/ 1346 w 5389"/>
              <a:gd name="T7" fmla="*/ 0 h 2333"/>
              <a:gd name="T8" fmla="*/ 0 w 5389"/>
              <a:gd name="T9" fmla="*/ 2332 h 2333"/>
            </a:gdLst>
            <a:ahLst/>
            <a:cxnLst>
              <a:cxn ang="0">
                <a:pos x="T0" y="T1"/>
              </a:cxn>
              <a:cxn ang="0">
                <a:pos x="T2" y="T3"/>
              </a:cxn>
              <a:cxn ang="0">
                <a:pos x="T4" y="T5"/>
              </a:cxn>
              <a:cxn ang="0">
                <a:pos x="T6" y="T7"/>
              </a:cxn>
              <a:cxn ang="0">
                <a:pos x="T8" y="T9"/>
              </a:cxn>
            </a:cxnLst>
            <a:rect l="0" t="0" r="r" b="b"/>
            <a:pathLst>
              <a:path w="5389" h="2333">
                <a:moveTo>
                  <a:pt x="0" y="2332"/>
                </a:moveTo>
                <a:lnTo>
                  <a:pt x="5388" y="2332"/>
                </a:lnTo>
                <a:lnTo>
                  <a:pt x="4041" y="0"/>
                </a:lnTo>
                <a:lnTo>
                  <a:pt x="1346" y="0"/>
                </a:lnTo>
                <a:lnTo>
                  <a:pt x="0" y="2332"/>
                </a:lnTo>
              </a:path>
            </a:pathLst>
          </a:custGeom>
          <a:solidFill>
            <a:srgbClr val="3EBAEC"/>
          </a:solidFill>
          <a:ln>
            <a:noFill/>
          </a:ln>
          <a:effectLst/>
        </p:spPr>
        <p:txBody>
          <a:bodyPr wrap="none" anchor="ctr"/>
          <a:lstStyle/>
          <a:p>
            <a:pPr defTabSz="1828434">
              <a:defRPr/>
            </a:pPr>
            <a:endParaRPr lang="en-US" kern="0">
              <a:solidFill>
                <a:srgbClr val="AAAAAA"/>
              </a:solidFill>
            </a:endParaRPr>
          </a:p>
        </p:txBody>
      </p:sp>
      <p:sp>
        <p:nvSpPr>
          <p:cNvPr id="17" name="Freeform 18">
            <a:extLst>
              <a:ext uri="{FF2B5EF4-FFF2-40B4-BE49-F238E27FC236}">
                <a16:creationId xmlns:a16="http://schemas.microsoft.com/office/drawing/2014/main" xmlns="" id="{8905B165-0EF7-4558-96FF-C18D69F9DB83}"/>
              </a:ext>
            </a:extLst>
          </p:cNvPr>
          <p:cNvSpPr>
            <a:spLocks noChangeArrowheads="1"/>
          </p:cNvSpPr>
          <p:nvPr/>
        </p:nvSpPr>
        <p:spPr bwMode="auto">
          <a:xfrm rot="21160831" flipH="1">
            <a:off x="2759858" y="2698722"/>
            <a:ext cx="969552" cy="175224"/>
          </a:xfrm>
          <a:custGeom>
            <a:avLst/>
            <a:gdLst>
              <a:gd name="T0" fmla="*/ 984 w 3680"/>
              <a:gd name="T1" fmla="*/ 518 h 519"/>
              <a:gd name="T2" fmla="*/ 0 w 3680"/>
              <a:gd name="T3" fmla="*/ 0 h 519"/>
              <a:gd name="T4" fmla="*/ 3365 w 3680"/>
              <a:gd name="T5" fmla="*/ 0 h 519"/>
              <a:gd name="T6" fmla="*/ 3679 w 3680"/>
              <a:gd name="T7" fmla="*/ 518 h 519"/>
              <a:gd name="T8" fmla="*/ 984 w 3680"/>
              <a:gd name="T9" fmla="*/ 518 h 519"/>
            </a:gdLst>
            <a:ahLst/>
            <a:cxnLst>
              <a:cxn ang="0">
                <a:pos x="T0" y="T1"/>
              </a:cxn>
              <a:cxn ang="0">
                <a:pos x="T2" y="T3"/>
              </a:cxn>
              <a:cxn ang="0">
                <a:pos x="T4" y="T5"/>
              </a:cxn>
              <a:cxn ang="0">
                <a:pos x="T6" y="T7"/>
              </a:cxn>
              <a:cxn ang="0">
                <a:pos x="T8" y="T9"/>
              </a:cxn>
            </a:cxnLst>
            <a:rect l="0" t="0" r="r" b="b"/>
            <a:pathLst>
              <a:path w="3680" h="519">
                <a:moveTo>
                  <a:pt x="984" y="518"/>
                </a:moveTo>
                <a:lnTo>
                  <a:pt x="0" y="0"/>
                </a:lnTo>
                <a:lnTo>
                  <a:pt x="3365" y="0"/>
                </a:lnTo>
                <a:lnTo>
                  <a:pt x="3679" y="518"/>
                </a:lnTo>
                <a:cubicBezTo>
                  <a:pt x="3679" y="518"/>
                  <a:pt x="965" y="498"/>
                  <a:pt x="984" y="518"/>
                </a:cubicBezTo>
              </a:path>
            </a:pathLst>
          </a:custGeom>
          <a:solidFill>
            <a:srgbClr val="3DBEA2">
              <a:lumMod val="75000"/>
            </a:srgbClr>
          </a:solidFill>
          <a:ln>
            <a:noFill/>
          </a:ln>
          <a:effectLst/>
        </p:spPr>
        <p:txBody>
          <a:bodyPr wrap="none" anchor="ctr"/>
          <a:lstStyle/>
          <a:p>
            <a:pPr defTabSz="1828434">
              <a:defRPr/>
            </a:pPr>
            <a:endParaRPr lang="en-US" kern="0">
              <a:solidFill>
                <a:srgbClr val="AAAAAA"/>
              </a:solidFill>
            </a:endParaRPr>
          </a:p>
        </p:txBody>
      </p:sp>
      <p:sp>
        <p:nvSpPr>
          <p:cNvPr id="18" name="Freeform 19">
            <a:extLst>
              <a:ext uri="{FF2B5EF4-FFF2-40B4-BE49-F238E27FC236}">
                <a16:creationId xmlns:a16="http://schemas.microsoft.com/office/drawing/2014/main" xmlns="" id="{6BFE3EDC-D94B-428F-876C-58F07212F638}"/>
              </a:ext>
            </a:extLst>
          </p:cNvPr>
          <p:cNvSpPr>
            <a:spLocks noChangeArrowheads="1"/>
          </p:cNvSpPr>
          <p:nvPr/>
        </p:nvSpPr>
        <p:spPr bwMode="auto">
          <a:xfrm rot="21160831" flipH="1">
            <a:off x="2761019" y="2088406"/>
            <a:ext cx="709456" cy="785541"/>
          </a:xfrm>
          <a:custGeom>
            <a:avLst/>
            <a:gdLst>
              <a:gd name="T0" fmla="*/ 0 w 2696"/>
              <a:gd name="T1" fmla="*/ 2333 h 2334"/>
              <a:gd name="T2" fmla="*/ 2695 w 2696"/>
              <a:gd name="T3" fmla="*/ 2333 h 2334"/>
              <a:gd name="T4" fmla="*/ 1349 w 2696"/>
              <a:gd name="T5" fmla="*/ 0 h 2334"/>
              <a:gd name="T6" fmla="*/ 1347 w 2696"/>
              <a:gd name="T7" fmla="*/ 0 h 2334"/>
              <a:gd name="T8" fmla="*/ 0 w 2696"/>
              <a:gd name="T9" fmla="*/ 2333 h 2334"/>
            </a:gdLst>
            <a:ahLst/>
            <a:cxnLst>
              <a:cxn ang="0">
                <a:pos x="T0" y="T1"/>
              </a:cxn>
              <a:cxn ang="0">
                <a:pos x="T2" y="T3"/>
              </a:cxn>
              <a:cxn ang="0">
                <a:pos x="T4" y="T5"/>
              </a:cxn>
              <a:cxn ang="0">
                <a:pos x="T6" y="T7"/>
              </a:cxn>
              <a:cxn ang="0">
                <a:pos x="T8" y="T9"/>
              </a:cxn>
            </a:cxnLst>
            <a:rect l="0" t="0" r="r" b="b"/>
            <a:pathLst>
              <a:path w="2696" h="2334">
                <a:moveTo>
                  <a:pt x="0" y="2333"/>
                </a:moveTo>
                <a:lnTo>
                  <a:pt x="2695" y="2333"/>
                </a:lnTo>
                <a:lnTo>
                  <a:pt x="1349" y="0"/>
                </a:lnTo>
                <a:lnTo>
                  <a:pt x="1347" y="0"/>
                </a:lnTo>
                <a:lnTo>
                  <a:pt x="0" y="2333"/>
                </a:lnTo>
              </a:path>
            </a:pathLst>
          </a:custGeom>
          <a:solidFill>
            <a:srgbClr val="3DBEA2"/>
          </a:solidFill>
          <a:ln>
            <a:noFill/>
          </a:ln>
          <a:effectLst/>
        </p:spPr>
        <p:txBody>
          <a:bodyPr wrap="none" anchor="ctr"/>
          <a:lstStyle/>
          <a:p>
            <a:pPr defTabSz="1828434">
              <a:defRPr/>
            </a:pPr>
            <a:endParaRPr lang="en-US" kern="0">
              <a:solidFill>
                <a:srgbClr val="AAAAAA"/>
              </a:solidFill>
            </a:endParaRPr>
          </a:p>
        </p:txBody>
      </p:sp>
      <p:sp>
        <p:nvSpPr>
          <p:cNvPr id="19" name="Shape 2546">
            <a:extLst>
              <a:ext uri="{FF2B5EF4-FFF2-40B4-BE49-F238E27FC236}">
                <a16:creationId xmlns:a16="http://schemas.microsoft.com/office/drawing/2014/main" xmlns="" id="{3309F461-1A43-45A3-BCB0-4E8CD29967FD}"/>
              </a:ext>
            </a:extLst>
          </p:cNvPr>
          <p:cNvSpPr>
            <a:spLocks noChangeAspect="1"/>
          </p:cNvSpPr>
          <p:nvPr/>
        </p:nvSpPr>
        <p:spPr>
          <a:xfrm rot="277457">
            <a:off x="3021838" y="4108429"/>
            <a:ext cx="187820" cy="196526"/>
          </a:xfrm>
          <a:custGeom>
            <a:avLst/>
            <a:gdLst/>
            <a:ahLst/>
            <a:cxnLst>
              <a:cxn ang="0">
                <a:pos x="wd2" y="hd2"/>
              </a:cxn>
              <a:cxn ang="5400000">
                <a:pos x="wd2" y="hd2"/>
              </a:cxn>
              <a:cxn ang="10800000">
                <a:pos x="wd2" y="hd2"/>
              </a:cxn>
              <a:cxn ang="16200000">
                <a:pos x="wd2" y="hd2"/>
              </a:cxn>
            </a:cxnLst>
            <a:rect l="0" t="0" r="r" b="b"/>
            <a:pathLst>
              <a:path w="21600" h="21600" extrusionOk="0">
                <a:moveTo>
                  <a:pt x="20618" y="20400"/>
                </a:moveTo>
                <a:lnTo>
                  <a:pt x="18655" y="20400"/>
                </a:lnTo>
                <a:lnTo>
                  <a:pt x="18655" y="1200"/>
                </a:lnTo>
                <a:lnTo>
                  <a:pt x="20618" y="1200"/>
                </a:lnTo>
                <a:cubicBezTo>
                  <a:pt x="20618" y="1200"/>
                  <a:pt x="20618" y="20400"/>
                  <a:pt x="20618" y="20400"/>
                </a:cubicBezTo>
                <a:close/>
                <a:moveTo>
                  <a:pt x="21109" y="0"/>
                </a:moveTo>
                <a:lnTo>
                  <a:pt x="18164" y="0"/>
                </a:lnTo>
                <a:cubicBezTo>
                  <a:pt x="17893" y="0"/>
                  <a:pt x="17673" y="269"/>
                  <a:pt x="17673" y="600"/>
                </a:cubicBezTo>
                <a:lnTo>
                  <a:pt x="17673" y="21000"/>
                </a:lnTo>
                <a:cubicBezTo>
                  <a:pt x="17673" y="21332"/>
                  <a:pt x="17893" y="21600"/>
                  <a:pt x="18164" y="21600"/>
                </a:cubicBezTo>
                <a:lnTo>
                  <a:pt x="21109" y="21600"/>
                </a:lnTo>
                <a:cubicBezTo>
                  <a:pt x="21380" y="21600"/>
                  <a:pt x="21600" y="21332"/>
                  <a:pt x="21600" y="21000"/>
                </a:cubicBezTo>
                <a:lnTo>
                  <a:pt x="21600" y="600"/>
                </a:lnTo>
                <a:cubicBezTo>
                  <a:pt x="21600" y="269"/>
                  <a:pt x="21380" y="0"/>
                  <a:pt x="21109" y="0"/>
                </a:cubicBezTo>
                <a:moveTo>
                  <a:pt x="8836" y="20400"/>
                </a:moveTo>
                <a:lnTo>
                  <a:pt x="6873" y="20400"/>
                </a:lnTo>
                <a:lnTo>
                  <a:pt x="6873" y="3600"/>
                </a:lnTo>
                <a:lnTo>
                  <a:pt x="8836" y="3600"/>
                </a:lnTo>
                <a:cubicBezTo>
                  <a:pt x="8836" y="3600"/>
                  <a:pt x="8836" y="20400"/>
                  <a:pt x="8836" y="20400"/>
                </a:cubicBezTo>
                <a:close/>
                <a:moveTo>
                  <a:pt x="9327" y="2400"/>
                </a:moveTo>
                <a:lnTo>
                  <a:pt x="6382" y="2400"/>
                </a:lnTo>
                <a:cubicBezTo>
                  <a:pt x="6111" y="2400"/>
                  <a:pt x="5891" y="2669"/>
                  <a:pt x="5891" y="3000"/>
                </a:cubicBezTo>
                <a:lnTo>
                  <a:pt x="5891" y="21000"/>
                </a:lnTo>
                <a:cubicBezTo>
                  <a:pt x="5891" y="21332"/>
                  <a:pt x="6111" y="21600"/>
                  <a:pt x="6382" y="21600"/>
                </a:cubicBezTo>
                <a:lnTo>
                  <a:pt x="9327" y="21600"/>
                </a:lnTo>
                <a:cubicBezTo>
                  <a:pt x="9598" y="21600"/>
                  <a:pt x="9818" y="21332"/>
                  <a:pt x="9818" y="21000"/>
                </a:cubicBezTo>
                <a:lnTo>
                  <a:pt x="9818" y="3000"/>
                </a:lnTo>
                <a:cubicBezTo>
                  <a:pt x="9818" y="2669"/>
                  <a:pt x="9598" y="2400"/>
                  <a:pt x="9327" y="2400"/>
                </a:cubicBezTo>
                <a:moveTo>
                  <a:pt x="14727" y="20400"/>
                </a:moveTo>
                <a:lnTo>
                  <a:pt x="12764" y="20400"/>
                </a:lnTo>
                <a:lnTo>
                  <a:pt x="12764" y="10800"/>
                </a:lnTo>
                <a:lnTo>
                  <a:pt x="14727" y="10800"/>
                </a:lnTo>
                <a:cubicBezTo>
                  <a:pt x="14727" y="10800"/>
                  <a:pt x="14727" y="20400"/>
                  <a:pt x="14727" y="20400"/>
                </a:cubicBezTo>
                <a:close/>
                <a:moveTo>
                  <a:pt x="15218" y="9600"/>
                </a:moveTo>
                <a:lnTo>
                  <a:pt x="12273" y="9600"/>
                </a:lnTo>
                <a:cubicBezTo>
                  <a:pt x="12002" y="9600"/>
                  <a:pt x="11782" y="9869"/>
                  <a:pt x="11782" y="10200"/>
                </a:cubicBezTo>
                <a:lnTo>
                  <a:pt x="11782" y="21000"/>
                </a:lnTo>
                <a:cubicBezTo>
                  <a:pt x="11782" y="21332"/>
                  <a:pt x="12002" y="21600"/>
                  <a:pt x="12273" y="21600"/>
                </a:cubicBezTo>
                <a:lnTo>
                  <a:pt x="15218" y="21600"/>
                </a:lnTo>
                <a:cubicBezTo>
                  <a:pt x="15489" y="21600"/>
                  <a:pt x="15709" y="21332"/>
                  <a:pt x="15709" y="21000"/>
                </a:cubicBezTo>
                <a:lnTo>
                  <a:pt x="15709" y="10200"/>
                </a:lnTo>
                <a:cubicBezTo>
                  <a:pt x="15709" y="9869"/>
                  <a:pt x="15489" y="9600"/>
                  <a:pt x="15218" y="9600"/>
                </a:cubicBezTo>
                <a:moveTo>
                  <a:pt x="2945" y="20400"/>
                </a:moveTo>
                <a:lnTo>
                  <a:pt x="982" y="20400"/>
                </a:lnTo>
                <a:lnTo>
                  <a:pt x="982" y="14400"/>
                </a:lnTo>
                <a:lnTo>
                  <a:pt x="2945" y="14400"/>
                </a:lnTo>
                <a:cubicBezTo>
                  <a:pt x="2945" y="14400"/>
                  <a:pt x="2945" y="20400"/>
                  <a:pt x="2945" y="20400"/>
                </a:cubicBezTo>
                <a:close/>
                <a:moveTo>
                  <a:pt x="3436" y="13200"/>
                </a:moveTo>
                <a:lnTo>
                  <a:pt x="491" y="13200"/>
                </a:lnTo>
                <a:cubicBezTo>
                  <a:pt x="220" y="13200"/>
                  <a:pt x="0" y="13469"/>
                  <a:pt x="0" y="13800"/>
                </a:cubicBezTo>
                <a:lnTo>
                  <a:pt x="0" y="21000"/>
                </a:lnTo>
                <a:cubicBezTo>
                  <a:pt x="0" y="21332"/>
                  <a:pt x="220" y="21600"/>
                  <a:pt x="491" y="21600"/>
                </a:cubicBezTo>
                <a:lnTo>
                  <a:pt x="3436" y="21600"/>
                </a:lnTo>
                <a:cubicBezTo>
                  <a:pt x="3707" y="21600"/>
                  <a:pt x="3927" y="21332"/>
                  <a:pt x="3927" y="21000"/>
                </a:cubicBezTo>
                <a:lnTo>
                  <a:pt x="3927" y="13800"/>
                </a:lnTo>
                <a:cubicBezTo>
                  <a:pt x="3927" y="13469"/>
                  <a:pt x="3707" y="13200"/>
                  <a:pt x="3436" y="13200"/>
                </a:cubicBezTo>
              </a:path>
            </a:pathLst>
          </a:custGeom>
          <a:solidFill>
            <a:srgbClr val="FFFFFF"/>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00" b="1" kern="0" dirty="0">
              <a:solidFill>
                <a:srgbClr val="FFFFFF"/>
              </a:solidFill>
              <a:effectLst>
                <a:outerShdw blurRad="38100" dist="12700" dir="5400000" rotWithShape="0">
                  <a:srgbClr val="000000">
                    <a:alpha val="50000"/>
                  </a:srgbClr>
                </a:outerShdw>
              </a:effectLst>
              <a:latin typeface="Open Sans Semibold" charset="0"/>
              <a:ea typeface="Open Sans Semibold" charset="0"/>
              <a:cs typeface="Open Sans Semibold" charset="0"/>
              <a:sym typeface="Gill Sans"/>
            </a:endParaRPr>
          </a:p>
        </p:txBody>
      </p:sp>
      <p:sp>
        <p:nvSpPr>
          <p:cNvPr id="20" name="Shape 2582">
            <a:extLst>
              <a:ext uri="{FF2B5EF4-FFF2-40B4-BE49-F238E27FC236}">
                <a16:creationId xmlns:a16="http://schemas.microsoft.com/office/drawing/2014/main" xmlns="" id="{D1296AAC-A755-4D08-8C1D-AC836A1C582F}"/>
              </a:ext>
            </a:extLst>
          </p:cNvPr>
          <p:cNvSpPr>
            <a:spLocks noChangeAspect="1"/>
          </p:cNvSpPr>
          <p:nvPr/>
        </p:nvSpPr>
        <p:spPr>
          <a:xfrm rot="21160831">
            <a:off x="3021837" y="2441314"/>
            <a:ext cx="187820" cy="240199"/>
          </a:xfrm>
          <a:custGeom>
            <a:avLst/>
            <a:gdLst/>
            <a:ahLst/>
            <a:cxnLst>
              <a:cxn ang="0">
                <a:pos x="wd2" y="hd2"/>
              </a:cxn>
              <a:cxn ang="5400000">
                <a:pos x="wd2" y="hd2"/>
              </a:cxn>
              <a:cxn ang="10800000">
                <a:pos x="wd2" y="hd2"/>
              </a:cxn>
              <a:cxn ang="16200000">
                <a:pos x="wd2" y="hd2"/>
              </a:cxn>
            </a:cxnLst>
            <a:rect l="0" t="0" r="r" b="b"/>
            <a:pathLst>
              <a:path w="21600" h="21600" extrusionOk="0">
                <a:moveTo>
                  <a:pt x="18164" y="4419"/>
                </a:moveTo>
                <a:lnTo>
                  <a:pt x="9327" y="4419"/>
                </a:lnTo>
                <a:cubicBezTo>
                  <a:pt x="9056" y="4419"/>
                  <a:pt x="8836" y="4638"/>
                  <a:pt x="8836" y="4909"/>
                </a:cubicBezTo>
                <a:cubicBezTo>
                  <a:pt x="8836" y="5181"/>
                  <a:pt x="9056" y="5400"/>
                  <a:pt x="9327" y="5400"/>
                </a:cubicBezTo>
                <a:lnTo>
                  <a:pt x="18164" y="5400"/>
                </a:lnTo>
                <a:cubicBezTo>
                  <a:pt x="18435" y="5400"/>
                  <a:pt x="18655" y="5181"/>
                  <a:pt x="18655" y="4909"/>
                </a:cubicBezTo>
                <a:cubicBezTo>
                  <a:pt x="18655" y="4638"/>
                  <a:pt x="18435" y="4419"/>
                  <a:pt x="18164" y="4419"/>
                </a:cubicBezTo>
                <a:moveTo>
                  <a:pt x="20618" y="19636"/>
                </a:moveTo>
                <a:cubicBezTo>
                  <a:pt x="20618" y="20179"/>
                  <a:pt x="20178" y="20618"/>
                  <a:pt x="19636" y="20618"/>
                </a:cubicBezTo>
                <a:lnTo>
                  <a:pt x="1964" y="20618"/>
                </a:lnTo>
                <a:cubicBezTo>
                  <a:pt x="1421" y="20618"/>
                  <a:pt x="982" y="20179"/>
                  <a:pt x="982" y="19636"/>
                </a:cubicBezTo>
                <a:lnTo>
                  <a:pt x="982" y="1964"/>
                </a:lnTo>
                <a:cubicBezTo>
                  <a:pt x="982" y="1422"/>
                  <a:pt x="1421"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8164" y="10310"/>
                </a:moveTo>
                <a:lnTo>
                  <a:pt x="9327" y="10310"/>
                </a:lnTo>
                <a:cubicBezTo>
                  <a:pt x="9056" y="10310"/>
                  <a:pt x="8836" y="10529"/>
                  <a:pt x="8836" y="10800"/>
                </a:cubicBezTo>
                <a:cubicBezTo>
                  <a:pt x="8836" y="11072"/>
                  <a:pt x="9056" y="11291"/>
                  <a:pt x="9327" y="11291"/>
                </a:cubicBezTo>
                <a:lnTo>
                  <a:pt x="18164" y="11291"/>
                </a:lnTo>
                <a:cubicBezTo>
                  <a:pt x="18435" y="11291"/>
                  <a:pt x="18655" y="11072"/>
                  <a:pt x="18655" y="10800"/>
                </a:cubicBezTo>
                <a:cubicBezTo>
                  <a:pt x="18655" y="10529"/>
                  <a:pt x="18435" y="10310"/>
                  <a:pt x="18164" y="10310"/>
                </a:cubicBezTo>
                <a:moveTo>
                  <a:pt x="5445" y="16155"/>
                </a:moveTo>
                <a:lnTo>
                  <a:pt x="4909" y="14728"/>
                </a:lnTo>
                <a:lnTo>
                  <a:pt x="4374" y="16155"/>
                </a:lnTo>
                <a:lnTo>
                  <a:pt x="2945" y="16155"/>
                </a:lnTo>
                <a:lnTo>
                  <a:pt x="4106" y="17048"/>
                </a:lnTo>
                <a:lnTo>
                  <a:pt x="3571" y="18655"/>
                </a:lnTo>
                <a:lnTo>
                  <a:pt x="4909" y="17673"/>
                </a:lnTo>
                <a:lnTo>
                  <a:pt x="6248" y="18655"/>
                </a:lnTo>
                <a:lnTo>
                  <a:pt x="5713" y="17048"/>
                </a:lnTo>
                <a:lnTo>
                  <a:pt x="6873" y="16155"/>
                </a:lnTo>
                <a:cubicBezTo>
                  <a:pt x="6873" y="16155"/>
                  <a:pt x="5445" y="16155"/>
                  <a:pt x="5445" y="16155"/>
                </a:cubicBezTo>
                <a:close/>
                <a:moveTo>
                  <a:pt x="4909" y="8836"/>
                </a:moveTo>
                <a:lnTo>
                  <a:pt x="4374" y="10265"/>
                </a:lnTo>
                <a:lnTo>
                  <a:pt x="2945" y="10265"/>
                </a:lnTo>
                <a:lnTo>
                  <a:pt x="4106" y="11157"/>
                </a:lnTo>
                <a:lnTo>
                  <a:pt x="3571" y="12764"/>
                </a:lnTo>
                <a:lnTo>
                  <a:pt x="4909" y="11782"/>
                </a:lnTo>
                <a:lnTo>
                  <a:pt x="6248" y="12764"/>
                </a:lnTo>
                <a:lnTo>
                  <a:pt x="5713" y="11157"/>
                </a:lnTo>
                <a:lnTo>
                  <a:pt x="6873" y="10265"/>
                </a:lnTo>
                <a:lnTo>
                  <a:pt x="5445" y="10265"/>
                </a:lnTo>
                <a:cubicBezTo>
                  <a:pt x="5445" y="10265"/>
                  <a:pt x="4909" y="8836"/>
                  <a:pt x="4909" y="8836"/>
                </a:cubicBezTo>
                <a:close/>
                <a:moveTo>
                  <a:pt x="4909" y="2945"/>
                </a:moveTo>
                <a:lnTo>
                  <a:pt x="4374" y="4374"/>
                </a:lnTo>
                <a:lnTo>
                  <a:pt x="2945" y="4374"/>
                </a:lnTo>
                <a:lnTo>
                  <a:pt x="4106" y="5266"/>
                </a:lnTo>
                <a:lnTo>
                  <a:pt x="3571" y="6873"/>
                </a:lnTo>
                <a:lnTo>
                  <a:pt x="4909" y="5891"/>
                </a:lnTo>
                <a:lnTo>
                  <a:pt x="6248" y="6873"/>
                </a:lnTo>
                <a:lnTo>
                  <a:pt x="5713" y="5266"/>
                </a:lnTo>
                <a:lnTo>
                  <a:pt x="6873" y="4374"/>
                </a:lnTo>
                <a:lnTo>
                  <a:pt x="5445" y="4374"/>
                </a:lnTo>
                <a:cubicBezTo>
                  <a:pt x="5445" y="4374"/>
                  <a:pt x="4909" y="2945"/>
                  <a:pt x="4909" y="2945"/>
                </a:cubicBezTo>
                <a:close/>
                <a:moveTo>
                  <a:pt x="18164" y="16200"/>
                </a:moveTo>
                <a:lnTo>
                  <a:pt x="9327" y="16200"/>
                </a:lnTo>
                <a:cubicBezTo>
                  <a:pt x="9056" y="16200"/>
                  <a:pt x="8836" y="16420"/>
                  <a:pt x="8836" y="16691"/>
                </a:cubicBezTo>
                <a:cubicBezTo>
                  <a:pt x="8836" y="16962"/>
                  <a:pt x="9056" y="17182"/>
                  <a:pt x="9327" y="17182"/>
                </a:cubicBezTo>
                <a:lnTo>
                  <a:pt x="18164" y="17182"/>
                </a:lnTo>
                <a:cubicBezTo>
                  <a:pt x="18435" y="17182"/>
                  <a:pt x="18655" y="16962"/>
                  <a:pt x="18655" y="16691"/>
                </a:cubicBezTo>
                <a:cubicBezTo>
                  <a:pt x="18655" y="16420"/>
                  <a:pt x="18435" y="16200"/>
                  <a:pt x="18164" y="16200"/>
                </a:cubicBezTo>
              </a:path>
            </a:pathLst>
          </a:custGeom>
          <a:solidFill>
            <a:srgbClr val="FFFFFF"/>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00" b="1" kern="0" dirty="0">
              <a:solidFill>
                <a:srgbClr val="FFFFFF"/>
              </a:solidFill>
              <a:effectLst>
                <a:outerShdw blurRad="38100" dist="12700" dir="5400000" rotWithShape="0">
                  <a:srgbClr val="000000">
                    <a:alpha val="50000"/>
                  </a:srgbClr>
                </a:outerShdw>
              </a:effectLst>
              <a:latin typeface="Open Sans Semibold" charset="0"/>
              <a:ea typeface="Open Sans Semibold" charset="0"/>
              <a:cs typeface="Open Sans Semibold" charset="0"/>
              <a:sym typeface="Gill Sans"/>
            </a:endParaRPr>
          </a:p>
        </p:txBody>
      </p:sp>
      <p:sp>
        <p:nvSpPr>
          <p:cNvPr id="21" name="Shape 2584">
            <a:extLst>
              <a:ext uri="{FF2B5EF4-FFF2-40B4-BE49-F238E27FC236}">
                <a16:creationId xmlns:a16="http://schemas.microsoft.com/office/drawing/2014/main" xmlns="" id="{E3788E90-90FB-467E-BA04-FCB3ED801F78}"/>
              </a:ext>
            </a:extLst>
          </p:cNvPr>
          <p:cNvSpPr>
            <a:spLocks noChangeAspect="1"/>
          </p:cNvSpPr>
          <p:nvPr/>
        </p:nvSpPr>
        <p:spPr>
          <a:xfrm rot="397275">
            <a:off x="3115748" y="5962831"/>
            <a:ext cx="187820" cy="240199"/>
          </a:xfrm>
          <a:custGeom>
            <a:avLst/>
            <a:gdLst/>
            <a:ahLst/>
            <a:cxnLst>
              <a:cxn ang="0">
                <a:pos x="wd2" y="hd2"/>
              </a:cxn>
              <a:cxn ang="5400000">
                <a:pos x="wd2" y="hd2"/>
              </a:cxn>
              <a:cxn ang="10800000">
                <a:pos x="wd2" y="hd2"/>
              </a:cxn>
              <a:cxn ang="16200000">
                <a:pos x="wd2" y="hd2"/>
              </a:cxn>
            </a:cxnLst>
            <a:rect l="0" t="0" r="r" b="b"/>
            <a:pathLst>
              <a:path w="21600" h="21600" extrusionOk="0">
                <a:moveTo>
                  <a:pt x="10309" y="17673"/>
                </a:moveTo>
                <a:cubicBezTo>
                  <a:pt x="10445" y="17673"/>
                  <a:pt x="10567" y="17618"/>
                  <a:pt x="10656" y="17529"/>
                </a:cubicBezTo>
                <a:lnTo>
                  <a:pt x="12620" y="15565"/>
                </a:lnTo>
                <a:cubicBezTo>
                  <a:pt x="12709" y="15477"/>
                  <a:pt x="12764" y="15354"/>
                  <a:pt x="12764" y="15218"/>
                </a:cubicBezTo>
                <a:cubicBezTo>
                  <a:pt x="12764" y="14947"/>
                  <a:pt x="12544" y="14728"/>
                  <a:pt x="12273" y="14728"/>
                </a:cubicBezTo>
                <a:cubicBezTo>
                  <a:pt x="12137" y="14728"/>
                  <a:pt x="12014" y="14782"/>
                  <a:pt x="11926" y="14871"/>
                </a:cubicBezTo>
                <a:lnTo>
                  <a:pt x="9962" y="16835"/>
                </a:lnTo>
                <a:cubicBezTo>
                  <a:pt x="9873" y="16924"/>
                  <a:pt x="9818" y="17046"/>
                  <a:pt x="9818" y="17183"/>
                </a:cubicBezTo>
                <a:cubicBezTo>
                  <a:pt x="9818" y="17453"/>
                  <a:pt x="10038" y="17673"/>
                  <a:pt x="10309" y="17673"/>
                </a:cubicBezTo>
                <a:moveTo>
                  <a:pt x="10309" y="20415"/>
                </a:moveTo>
                <a:lnTo>
                  <a:pt x="982" y="11088"/>
                </a:lnTo>
                <a:lnTo>
                  <a:pt x="982" y="4418"/>
                </a:lnTo>
                <a:cubicBezTo>
                  <a:pt x="982" y="4147"/>
                  <a:pt x="1201" y="3927"/>
                  <a:pt x="1473" y="3927"/>
                </a:cubicBezTo>
                <a:lnTo>
                  <a:pt x="8142" y="3927"/>
                </a:lnTo>
                <a:lnTo>
                  <a:pt x="17469" y="13255"/>
                </a:lnTo>
                <a:cubicBezTo>
                  <a:pt x="17469" y="13255"/>
                  <a:pt x="10309" y="20415"/>
                  <a:pt x="10309" y="20415"/>
                </a:cubicBezTo>
                <a:close/>
                <a:moveTo>
                  <a:pt x="8693" y="3090"/>
                </a:moveTo>
                <a:cubicBezTo>
                  <a:pt x="8604" y="3001"/>
                  <a:pt x="8481" y="2945"/>
                  <a:pt x="8345" y="2945"/>
                </a:cubicBezTo>
                <a:lnTo>
                  <a:pt x="1473" y="2945"/>
                </a:lnTo>
                <a:cubicBezTo>
                  <a:pt x="660" y="2945"/>
                  <a:pt x="0" y="3605"/>
                  <a:pt x="0" y="4418"/>
                </a:cubicBezTo>
                <a:lnTo>
                  <a:pt x="0" y="11291"/>
                </a:lnTo>
                <a:cubicBezTo>
                  <a:pt x="0" y="11427"/>
                  <a:pt x="55" y="11549"/>
                  <a:pt x="144" y="11638"/>
                </a:cubicBezTo>
                <a:lnTo>
                  <a:pt x="9962" y="21456"/>
                </a:lnTo>
                <a:cubicBezTo>
                  <a:pt x="10051" y="21546"/>
                  <a:pt x="10174" y="21600"/>
                  <a:pt x="10309" y="21600"/>
                </a:cubicBezTo>
                <a:cubicBezTo>
                  <a:pt x="10445" y="21600"/>
                  <a:pt x="10567" y="21546"/>
                  <a:pt x="10656" y="21456"/>
                </a:cubicBezTo>
                <a:lnTo>
                  <a:pt x="18511" y="13602"/>
                </a:lnTo>
                <a:cubicBezTo>
                  <a:pt x="18600" y="13513"/>
                  <a:pt x="18655" y="13390"/>
                  <a:pt x="18655" y="13255"/>
                </a:cubicBezTo>
                <a:cubicBezTo>
                  <a:pt x="18655" y="13119"/>
                  <a:pt x="18599" y="12997"/>
                  <a:pt x="18511" y="12908"/>
                </a:cubicBezTo>
                <a:cubicBezTo>
                  <a:pt x="18511" y="12908"/>
                  <a:pt x="8693" y="3090"/>
                  <a:pt x="8693" y="3090"/>
                </a:cubicBezTo>
                <a:close/>
                <a:moveTo>
                  <a:pt x="7855" y="15218"/>
                </a:moveTo>
                <a:cubicBezTo>
                  <a:pt x="7855" y="15490"/>
                  <a:pt x="8074" y="15709"/>
                  <a:pt x="8345" y="15709"/>
                </a:cubicBezTo>
                <a:cubicBezTo>
                  <a:pt x="8481" y="15709"/>
                  <a:pt x="8604" y="15655"/>
                  <a:pt x="8693" y="15565"/>
                </a:cubicBezTo>
                <a:lnTo>
                  <a:pt x="9183" y="15074"/>
                </a:lnTo>
                <a:cubicBezTo>
                  <a:pt x="9273" y="14986"/>
                  <a:pt x="9327" y="14863"/>
                  <a:pt x="9327" y="14728"/>
                </a:cubicBezTo>
                <a:cubicBezTo>
                  <a:pt x="9327" y="14456"/>
                  <a:pt x="9108" y="14236"/>
                  <a:pt x="8836" y="14236"/>
                </a:cubicBezTo>
                <a:cubicBezTo>
                  <a:pt x="8701" y="14236"/>
                  <a:pt x="8578" y="14291"/>
                  <a:pt x="8489" y="14381"/>
                </a:cubicBezTo>
                <a:lnTo>
                  <a:pt x="7998" y="14871"/>
                </a:lnTo>
                <a:cubicBezTo>
                  <a:pt x="7910" y="14961"/>
                  <a:pt x="7855" y="15083"/>
                  <a:pt x="7855" y="15218"/>
                </a:cubicBezTo>
                <a:moveTo>
                  <a:pt x="21456" y="9962"/>
                </a:moveTo>
                <a:lnTo>
                  <a:pt x="11638" y="144"/>
                </a:lnTo>
                <a:cubicBezTo>
                  <a:pt x="11549" y="55"/>
                  <a:pt x="11427" y="0"/>
                  <a:pt x="11291" y="0"/>
                </a:cubicBezTo>
                <a:lnTo>
                  <a:pt x="4418" y="0"/>
                </a:lnTo>
                <a:cubicBezTo>
                  <a:pt x="3605" y="0"/>
                  <a:pt x="2945" y="660"/>
                  <a:pt x="2945" y="1473"/>
                </a:cubicBezTo>
                <a:cubicBezTo>
                  <a:pt x="2945" y="1744"/>
                  <a:pt x="3165" y="1964"/>
                  <a:pt x="3436" y="1964"/>
                </a:cubicBezTo>
                <a:cubicBezTo>
                  <a:pt x="3708" y="1964"/>
                  <a:pt x="3927" y="1744"/>
                  <a:pt x="3927" y="1473"/>
                </a:cubicBezTo>
                <a:cubicBezTo>
                  <a:pt x="3927" y="1202"/>
                  <a:pt x="4147" y="982"/>
                  <a:pt x="4418" y="982"/>
                </a:cubicBezTo>
                <a:lnTo>
                  <a:pt x="11088" y="982"/>
                </a:lnTo>
                <a:lnTo>
                  <a:pt x="20415" y="10310"/>
                </a:lnTo>
                <a:lnTo>
                  <a:pt x="19289" y="11435"/>
                </a:lnTo>
                <a:cubicBezTo>
                  <a:pt x="19201" y="11524"/>
                  <a:pt x="19145" y="11646"/>
                  <a:pt x="19145" y="11782"/>
                </a:cubicBezTo>
                <a:cubicBezTo>
                  <a:pt x="19145" y="12053"/>
                  <a:pt x="19366" y="12273"/>
                  <a:pt x="19636" y="12273"/>
                </a:cubicBezTo>
                <a:cubicBezTo>
                  <a:pt x="19772" y="12273"/>
                  <a:pt x="19895" y="12218"/>
                  <a:pt x="19983" y="12129"/>
                </a:cubicBezTo>
                <a:lnTo>
                  <a:pt x="21456" y="10656"/>
                </a:lnTo>
                <a:cubicBezTo>
                  <a:pt x="21545" y="10567"/>
                  <a:pt x="21600" y="10445"/>
                  <a:pt x="21600" y="10310"/>
                </a:cubicBezTo>
                <a:cubicBezTo>
                  <a:pt x="21600" y="10174"/>
                  <a:pt x="21545" y="10051"/>
                  <a:pt x="21456" y="9962"/>
                </a:cubicBezTo>
                <a:moveTo>
                  <a:pt x="10309" y="13745"/>
                </a:moveTo>
                <a:cubicBezTo>
                  <a:pt x="10445" y="13745"/>
                  <a:pt x="10567" y="13691"/>
                  <a:pt x="10656" y="13602"/>
                </a:cubicBezTo>
                <a:lnTo>
                  <a:pt x="11638" y="12620"/>
                </a:lnTo>
                <a:cubicBezTo>
                  <a:pt x="11727" y="12531"/>
                  <a:pt x="11782" y="12408"/>
                  <a:pt x="11782" y="12273"/>
                </a:cubicBezTo>
                <a:cubicBezTo>
                  <a:pt x="11782" y="12002"/>
                  <a:pt x="11562" y="11782"/>
                  <a:pt x="11291" y="11782"/>
                </a:cubicBezTo>
                <a:cubicBezTo>
                  <a:pt x="11156" y="11782"/>
                  <a:pt x="11033" y="11837"/>
                  <a:pt x="10944" y="11926"/>
                </a:cubicBezTo>
                <a:lnTo>
                  <a:pt x="9962" y="12908"/>
                </a:lnTo>
                <a:cubicBezTo>
                  <a:pt x="9873" y="12997"/>
                  <a:pt x="9818" y="13119"/>
                  <a:pt x="9818" y="13255"/>
                </a:cubicBezTo>
                <a:cubicBezTo>
                  <a:pt x="9818" y="13526"/>
                  <a:pt x="10038" y="13745"/>
                  <a:pt x="10309" y="13745"/>
                </a:cubicBezTo>
                <a:moveTo>
                  <a:pt x="4418" y="7855"/>
                </a:moveTo>
                <a:cubicBezTo>
                  <a:pt x="4147" y="7855"/>
                  <a:pt x="3927" y="7635"/>
                  <a:pt x="3927" y="7364"/>
                </a:cubicBezTo>
                <a:cubicBezTo>
                  <a:pt x="3927" y="7093"/>
                  <a:pt x="4147" y="6873"/>
                  <a:pt x="4418" y="6873"/>
                </a:cubicBezTo>
                <a:cubicBezTo>
                  <a:pt x="4690" y="6873"/>
                  <a:pt x="4909" y="7093"/>
                  <a:pt x="4909" y="7364"/>
                </a:cubicBezTo>
                <a:cubicBezTo>
                  <a:pt x="4909" y="7635"/>
                  <a:pt x="4690" y="7855"/>
                  <a:pt x="4418" y="7855"/>
                </a:cubicBezTo>
                <a:moveTo>
                  <a:pt x="4418" y="5891"/>
                </a:moveTo>
                <a:cubicBezTo>
                  <a:pt x="3605" y="5891"/>
                  <a:pt x="2945" y="6551"/>
                  <a:pt x="2945" y="7364"/>
                </a:cubicBezTo>
                <a:cubicBezTo>
                  <a:pt x="2945" y="8177"/>
                  <a:pt x="3605" y="8837"/>
                  <a:pt x="4418" y="8837"/>
                </a:cubicBezTo>
                <a:cubicBezTo>
                  <a:pt x="5232" y="8837"/>
                  <a:pt x="5891" y="8177"/>
                  <a:pt x="5891" y="7364"/>
                </a:cubicBezTo>
                <a:cubicBezTo>
                  <a:pt x="5891" y="6551"/>
                  <a:pt x="5232" y="5891"/>
                  <a:pt x="4418" y="5891"/>
                </a:cubicBezTo>
              </a:path>
            </a:pathLst>
          </a:custGeom>
          <a:solidFill>
            <a:srgbClr val="FFFFFF"/>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00" b="1" kern="0" dirty="0">
              <a:solidFill>
                <a:srgbClr val="FFFFFF"/>
              </a:solidFill>
              <a:effectLst>
                <a:outerShdw blurRad="38100" dist="12700" dir="5400000" rotWithShape="0">
                  <a:srgbClr val="000000">
                    <a:alpha val="50000"/>
                  </a:srgbClr>
                </a:outerShdw>
              </a:effectLst>
              <a:latin typeface="Open Sans Semibold" charset="0"/>
              <a:ea typeface="Open Sans Semibold" charset="0"/>
              <a:cs typeface="Open Sans Semibold" charset="0"/>
              <a:sym typeface="Gill Sans"/>
            </a:endParaRPr>
          </a:p>
        </p:txBody>
      </p:sp>
      <p:sp>
        <p:nvSpPr>
          <p:cNvPr id="22" name="Shape 2587">
            <a:extLst>
              <a:ext uri="{FF2B5EF4-FFF2-40B4-BE49-F238E27FC236}">
                <a16:creationId xmlns:a16="http://schemas.microsoft.com/office/drawing/2014/main" xmlns="" id="{077EF8E5-9074-4FFE-9E19-0F2C8F2AFDE6}"/>
              </a:ext>
            </a:extLst>
          </p:cNvPr>
          <p:cNvSpPr>
            <a:spLocks noChangeAspect="1"/>
          </p:cNvSpPr>
          <p:nvPr/>
        </p:nvSpPr>
        <p:spPr>
          <a:xfrm rot="21211768">
            <a:off x="3021257" y="3226805"/>
            <a:ext cx="187820" cy="240199"/>
          </a:xfrm>
          <a:custGeom>
            <a:avLst/>
            <a:gdLst/>
            <a:ahLst/>
            <a:cxnLst>
              <a:cxn ang="0">
                <a:pos x="wd2" y="hd2"/>
              </a:cxn>
              <a:cxn ang="5400000">
                <a:pos x="wd2" y="hd2"/>
              </a:cxn>
              <a:cxn ang="10800000">
                <a:pos x="wd2" y="hd2"/>
              </a:cxn>
              <a:cxn ang="16200000">
                <a:pos x="wd2" y="hd2"/>
              </a:cxn>
            </a:cxnLst>
            <a:rect l="0" t="0" r="r" b="b"/>
            <a:pathLst>
              <a:path w="21600" h="21600" extrusionOk="0">
                <a:moveTo>
                  <a:pt x="12281" y="19846"/>
                </a:moveTo>
                <a:lnTo>
                  <a:pt x="9413" y="12882"/>
                </a:lnTo>
                <a:lnTo>
                  <a:pt x="19655" y="2640"/>
                </a:lnTo>
                <a:cubicBezTo>
                  <a:pt x="19655" y="2640"/>
                  <a:pt x="12281" y="19846"/>
                  <a:pt x="12281" y="19846"/>
                </a:cubicBezTo>
                <a:close/>
                <a:moveTo>
                  <a:pt x="1755" y="9320"/>
                </a:moveTo>
                <a:lnTo>
                  <a:pt x="18960" y="1945"/>
                </a:lnTo>
                <a:lnTo>
                  <a:pt x="8719" y="12187"/>
                </a:lnTo>
                <a:cubicBezTo>
                  <a:pt x="8719" y="12187"/>
                  <a:pt x="1755" y="9320"/>
                  <a:pt x="1755" y="9320"/>
                </a:cubicBezTo>
                <a:close/>
                <a:moveTo>
                  <a:pt x="21600" y="491"/>
                </a:moveTo>
                <a:cubicBezTo>
                  <a:pt x="21600" y="220"/>
                  <a:pt x="21380" y="0"/>
                  <a:pt x="21109" y="0"/>
                </a:cubicBezTo>
                <a:cubicBezTo>
                  <a:pt x="21034" y="0"/>
                  <a:pt x="20964" y="20"/>
                  <a:pt x="20900" y="52"/>
                </a:cubicBezTo>
                <a:lnTo>
                  <a:pt x="20898" y="48"/>
                </a:lnTo>
                <a:lnTo>
                  <a:pt x="302" y="8875"/>
                </a:lnTo>
                <a:cubicBezTo>
                  <a:pt x="301" y="8875"/>
                  <a:pt x="299" y="8876"/>
                  <a:pt x="297" y="8877"/>
                </a:cubicBezTo>
                <a:lnTo>
                  <a:pt x="280" y="8885"/>
                </a:lnTo>
                <a:lnTo>
                  <a:pt x="281" y="8887"/>
                </a:lnTo>
                <a:cubicBezTo>
                  <a:pt x="116" y="8967"/>
                  <a:pt x="0" y="9132"/>
                  <a:pt x="0" y="9327"/>
                </a:cubicBezTo>
                <a:cubicBezTo>
                  <a:pt x="0" y="9550"/>
                  <a:pt x="151" y="9731"/>
                  <a:pt x="355" y="9791"/>
                </a:cubicBezTo>
                <a:lnTo>
                  <a:pt x="353" y="9799"/>
                </a:lnTo>
                <a:lnTo>
                  <a:pt x="8462" y="13138"/>
                </a:lnTo>
                <a:lnTo>
                  <a:pt x="11801" y="21248"/>
                </a:lnTo>
                <a:lnTo>
                  <a:pt x="11809" y="21245"/>
                </a:lnTo>
                <a:cubicBezTo>
                  <a:pt x="11869" y="21449"/>
                  <a:pt x="12050" y="21600"/>
                  <a:pt x="12273" y="21600"/>
                </a:cubicBezTo>
                <a:cubicBezTo>
                  <a:pt x="12468" y="21600"/>
                  <a:pt x="12634" y="21484"/>
                  <a:pt x="12713" y="21319"/>
                </a:cubicBezTo>
                <a:lnTo>
                  <a:pt x="12716" y="21320"/>
                </a:lnTo>
                <a:lnTo>
                  <a:pt x="12723" y="21303"/>
                </a:lnTo>
                <a:cubicBezTo>
                  <a:pt x="12724" y="21301"/>
                  <a:pt x="12725" y="21300"/>
                  <a:pt x="12725" y="21298"/>
                </a:cubicBezTo>
                <a:lnTo>
                  <a:pt x="21553" y="702"/>
                </a:lnTo>
                <a:lnTo>
                  <a:pt x="21547" y="699"/>
                </a:lnTo>
                <a:cubicBezTo>
                  <a:pt x="21578" y="636"/>
                  <a:pt x="21600" y="567"/>
                  <a:pt x="21600" y="491"/>
                </a:cubicBezTo>
                <a:moveTo>
                  <a:pt x="7855" y="16200"/>
                </a:moveTo>
                <a:cubicBezTo>
                  <a:pt x="7719" y="16200"/>
                  <a:pt x="7596" y="16255"/>
                  <a:pt x="7507" y="16344"/>
                </a:cubicBezTo>
                <a:lnTo>
                  <a:pt x="6035" y="17817"/>
                </a:lnTo>
                <a:cubicBezTo>
                  <a:pt x="5946" y="17905"/>
                  <a:pt x="5891" y="18029"/>
                  <a:pt x="5891" y="18164"/>
                </a:cubicBezTo>
                <a:cubicBezTo>
                  <a:pt x="5891" y="18435"/>
                  <a:pt x="6111" y="18655"/>
                  <a:pt x="6382" y="18655"/>
                </a:cubicBezTo>
                <a:cubicBezTo>
                  <a:pt x="6517" y="18655"/>
                  <a:pt x="6640" y="18600"/>
                  <a:pt x="6729" y="18511"/>
                </a:cubicBezTo>
                <a:lnTo>
                  <a:pt x="8202" y="17038"/>
                </a:lnTo>
                <a:cubicBezTo>
                  <a:pt x="8291" y="16950"/>
                  <a:pt x="8345" y="16827"/>
                  <a:pt x="8345" y="16691"/>
                </a:cubicBezTo>
                <a:cubicBezTo>
                  <a:pt x="8345" y="16420"/>
                  <a:pt x="8126" y="16200"/>
                  <a:pt x="7855" y="16200"/>
                </a:cubicBezTo>
                <a:moveTo>
                  <a:pt x="7855" y="14237"/>
                </a:moveTo>
                <a:cubicBezTo>
                  <a:pt x="7855" y="13966"/>
                  <a:pt x="7635" y="13745"/>
                  <a:pt x="7364" y="13745"/>
                </a:cubicBezTo>
                <a:cubicBezTo>
                  <a:pt x="7228" y="13745"/>
                  <a:pt x="7105" y="13801"/>
                  <a:pt x="7017" y="13889"/>
                </a:cubicBezTo>
                <a:lnTo>
                  <a:pt x="2107" y="18798"/>
                </a:lnTo>
                <a:cubicBezTo>
                  <a:pt x="2019" y="18888"/>
                  <a:pt x="1964" y="19011"/>
                  <a:pt x="1964" y="19145"/>
                </a:cubicBezTo>
                <a:cubicBezTo>
                  <a:pt x="1964" y="19417"/>
                  <a:pt x="2184" y="19636"/>
                  <a:pt x="2455" y="19636"/>
                </a:cubicBezTo>
                <a:cubicBezTo>
                  <a:pt x="2590" y="19636"/>
                  <a:pt x="2713" y="19582"/>
                  <a:pt x="2802" y="19493"/>
                </a:cubicBezTo>
                <a:lnTo>
                  <a:pt x="7711" y="14583"/>
                </a:lnTo>
                <a:cubicBezTo>
                  <a:pt x="7800" y="14495"/>
                  <a:pt x="7855" y="14372"/>
                  <a:pt x="7855" y="14237"/>
                </a:cubicBezTo>
                <a:moveTo>
                  <a:pt x="4765" y="14583"/>
                </a:moveTo>
                <a:lnTo>
                  <a:pt x="5256" y="14093"/>
                </a:lnTo>
                <a:cubicBezTo>
                  <a:pt x="5345" y="14004"/>
                  <a:pt x="5400" y="13881"/>
                  <a:pt x="5400" y="13745"/>
                </a:cubicBezTo>
                <a:cubicBezTo>
                  <a:pt x="5400" y="13475"/>
                  <a:pt x="5180" y="13255"/>
                  <a:pt x="4909" y="13255"/>
                </a:cubicBezTo>
                <a:cubicBezTo>
                  <a:pt x="4774" y="13255"/>
                  <a:pt x="4651" y="13310"/>
                  <a:pt x="4562" y="13398"/>
                </a:cubicBezTo>
                <a:lnTo>
                  <a:pt x="4071" y="13889"/>
                </a:lnTo>
                <a:cubicBezTo>
                  <a:pt x="3982" y="13979"/>
                  <a:pt x="3927" y="14101"/>
                  <a:pt x="3927" y="14237"/>
                </a:cubicBezTo>
                <a:cubicBezTo>
                  <a:pt x="3927" y="14507"/>
                  <a:pt x="4147" y="14727"/>
                  <a:pt x="4418" y="14727"/>
                </a:cubicBezTo>
                <a:cubicBezTo>
                  <a:pt x="4554" y="14727"/>
                  <a:pt x="4676" y="14673"/>
                  <a:pt x="4765" y="14583"/>
                </a:cubicBezTo>
              </a:path>
            </a:pathLst>
          </a:custGeom>
          <a:solidFill>
            <a:srgbClr val="FFFFFF"/>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00" b="1" kern="0" dirty="0">
              <a:solidFill>
                <a:srgbClr val="FFFFFF"/>
              </a:solidFill>
              <a:effectLst>
                <a:outerShdw blurRad="38100" dist="12700" dir="5400000" rotWithShape="0">
                  <a:srgbClr val="000000">
                    <a:alpha val="50000"/>
                  </a:srgbClr>
                </a:outerShdw>
              </a:effectLst>
              <a:latin typeface="Open Sans Semibold" charset="0"/>
              <a:ea typeface="Open Sans Semibold" charset="0"/>
              <a:cs typeface="Open Sans Semibold" charset="0"/>
              <a:sym typeface="Gill Sans"/>
            </a:endParaRPr>
          </a:p>
        </p:txBody>
      </p:sp>
      <p:sp>
        <p:nvSpPr>
          <p:cNvPr id="23" name="Shape 2790">
            <a:extLst>
              <a:ext uri="{FF2B5EF4-FFF2-40B4-BE49-F238E27FC236}">
                <a16:creationId xmlns:a16="http://schemas.microsoft.com/office/drawing/2014/main" xmlns="" id="{1F52D3A1-1940-403F-8EED-381188FA1CD4}"/>
              </a:ext>
            </a:extLst>
          </p:cNvPr>
          <p:cNvSpPr>
            <a:spLocks noChangeAspect="1"/>
          </p:cNvSpPr>
          <p:nvPr/>
        </p:nvSpPr>
        <p:spPr>
          <a:xfrm rot="21165178">
            <a:off x="3021257" y="4991015"/>
            <a:ext cx="187820" cy="174690"/>
          </a:xfrm>
          <a:custGeom>
            <a:avLst/>
            <a:gdLst/>
            <a:ahLst/>
            <a:cxnLst>
              <a:cxn ang="0">
                <a:pos x="wd2" y="hd2"/>
              </a:cxn>
              <a:cxn ang="5400000">
                <a:pos x="wd2" y="hd2"/>
              </a:cxn>
              <a:cxn ang="10800000">
                <a:pos x="wd2" y="hd2"/>
              </a:cxn>
              <a:cxn ang="16200000">
                <a:pos x="wd2" y="hd2"/>
              </a:cxn>
            </a:cxnLst>
            <a:rect l="0" t="0" r="r" b="b"/>
            <a:pathLst>
              <a:path w="21600" h="21600" extrusionOk="0">
                <a:moveTo>
                  <a:pt x="3436" y="17550"/>
                </a:moveTo>
                <a:lnTo>
                  <a:pt x="10309" y="17550"/>
                </a:lnTo>
                <a:cubicBezTo>
                  <a:pt x="10580" y="17550"/>
                  <a:pt x="10800" y="17248"/>
                  <a:pt x="10800" y="16875"/>
                </a:cubicBezTo>
                <a:cubicBezTo>
                  <a:pt x="10800" y="16503"/>
                  <a:pt x="10580" y="16200"/>
                  <a:pt x="10309" y="16200"/>
                </a:cubicBezTo>
                <a:lnTo>
                  <a:pt x="3436" y="16200"/>
                </a:lnTo>
                <a:cubicBezTo>
                  <a:pt x="3166" y="16200"/>
                  <a:pt x="2945" y="16503"/>
                  <a:pt x="2945" y="16875"/>
                </a:cubicBezTo>
                <a:cubicBezTo>
                  <a:pt x="2945" y="17248"/>
                  <a:pt x="3166" y="17550"/>
                  <a:pt x="3436" y="17550"/>
                </a:cubicBezTo>
                <a:moveTo>
                  <a:pt x="3436" y="14850"/>
                </a:moveTo>
                <a:lnTo>
                  <a:pt x="12273" y="14850"/>
                </a:lnTo>
                <a:cubicBezTo>
                  <a:pt x="12544" y="14850"/>
                  <a:pt x="12764" y="14548"/>
                  <a:pt x="12764" y="14175"/>
                </a:cubicBezTo>
                <a:cubicBezTo>
                  <a:pt x="12764" y="13803"/>
                  <a:pt x="12544" y="13500"/>
                  <a:pt x="12273" y="13500"/>
                </a:cubicBezTo>
                <a:lnTo>
                  <a:pt x="3436" y="13500"/>
                </a:lnTo>
                <a:cubicBezTo>
                  <a:pt x="3166" y="13500"/>
                  <a:pt x="2945" y="13803"/>
                  <a:pt x="2945" y="14175"/>
                </a:cubicBezTo>
                <a:cubicBezTo>
                  <a:pt x="2945" y="14548"/>
                  <a:pt x="3166" y="14850"/>
                  <a:pt x="3436" y="14850"/>
                </a:cubicBezTo>
                <a:moveTo>
                  <a:pt x="20618" y="4050"/>
                </a:moveTo>
                <a:lnTo>
                  <a:pt x="982" y="4050"/>
                </a:lnTo>
                <a:lnTo>
                  <a:pt x="982" y="1350"/>
                </a:lnTo>
                <a:lnTo>
                  <a:pt x="20618" y="1350"/>
                </a:lnTo>
                <a:cubicBezTo>
                  <a:pt x="20618" y="1350"/>
                  <a:pt x="20618" y="4050"/>
                  <a:pt x="20618" y="4050"/>
                </a:cubicBezTo>
                <a:close/>
                <a:moveTo>
                  <a:pt x="20618" y="20250"/>
                </a:moveTo>
                <a:lnTo>
                  <a:pt x="982" y="20250"/>
                </a:lnTo>
                <a:lnTo>
                  <a:pt x="982" y="9450"/>
                </a:lnTo>
                <a:lnTo>
                  <a:pt x="20618" y="9450"/>
                </a:lnTo>
                <a:cubicBezTo>
                  <a:pt x="20618" y="9450"/>
                  <a:pt x="20618" y="20250"/>
                  <a:pt x="20618" y="20250"/>
                </a:cubicBezTo>
                <a:close/>
                <a:moveTo>
                  <a:pt x="20618" y="0"/>
                </a:moveTo>
                <a:lnTo>
                  <a:pt x="982" y="0"/>
                </a:lnTo>
                <a:cubicBezTo>
                  <a:pt x="440" y="0"/>
                  <a:pt x="0" y="605"/>
                  <a:pt x="0" y="1350"/>
                </a:cubicBezTo>
                <a:lnTo>
                  <a:pt x="0" y="20250"/>
                </a:lnTo>
                <a:cubicBezTo>
                  <a:pt x="0" y="20995"/>
                  <a:pt x="440" y="21600"/>
                  <a:pt x="982" y="21600"/>
                </a:cubicBezTo>
                <a:lnTo>
                  <a:pt x="20618" y="21600"/>
                </a:lnTo>
                <a:cubicBezTo>
                  <a:pt x="21160" y="21600"/>
                  <a:pt x="21600" y="20995"/>
                  <a:pt x="21600" y="20250"/>
                </a:cubicBezTo>
                <a:lnTo>
                  <a:pt x="21600" y="1350"/>
                </a:lnTo>
                <a:cubicBezTo>
                  <a:pt x="21600" y="605"/>
                  <a:pt x="21160" y="0"/>
                  <a:pt x="20618" y="0"/>
                </a:cubicBezTo>
                <a:moveTo>
                  <a:pt x="16200" y="17550"/>
                </a:moveTo>
                <a:lnTo>
                  <a:pt x="18164" y="17550"/>
                </a:lnTo>
                <a:cubicBezTo>
                  <a:pt x="18434" y="17550"/>
                  <a:pt x="18655" y="17248"/>
                  <a:pt x="18655" y="16875"/>
                </a:cubicBezTo>
                <a:lnTo>
                  <a:pt x="18655" y="14175"/>
                </a:lnTo>
                <a:cubicBezTo>
                  <a:pt x="18655" y="13803"/>
                  <a:pt x="18434" y="13500"/>
                  <a:pt x="18164" y="13500"/>
                </a:cubicBezTo>
                <a:lnTo>
                  <a:pt x="16200" y="13500"/>
                </a:lnTo>
                <a:cubicBezTo>
                  <a:pt x="15929" y="13500"/>
                  <a:pt x="15709" y="13803"/>
                  <a:pt x="15709" y="14175"/>
                </a:cubicBezTo>
                <a:lnTo>
                  <a:pt x="15709" y="16875"/>
                </a:lnTo>
                <a:cubicBezTo>
                  <a:pt x="15709" y="17248"/>
                  <a:pt x="15929" y="17550"/>
                  <a:pt x="16200" y="17550"/>
                </a:cubicBezTo>
              </a:path>
            </a:pathLst>
          </a:custGeom>
          <a:solidFill>
            <a:srgbClr val="FFFFFF"/>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00" b="1" kern="0" dirty="0">
              <a:solidFill>
                <a:srgbClr val="FFFFFF"/>
              </a:solidFill>
              <a:effectLst>
                <a:outerShdw blurRad="38100" dist="12700" dir="5400000" rotWithShape="0">
                  <a:srgbClr val="000000">
                    <a:alpha val="50000"/>
                  </a:srgbClr>
                </a:outerShdw>
              </a:effectLst>
              <a:latin typeface="Open Sans Semibold" charset="0"/>
              <a:ea typeface="Open Sans Semibold" charset="0"/>
              <a:cs typeface="Open Sans Semibold" charset="0"/>
              <a:sym typeface="Gill Sans"/>
            </a:endParaRPr>
          </a:p>
        </p:txBody>
      </p:sp>
      <p:sp>
        <p:nvSpPr>
          <p:cNvPr id="25" name="Flecha: curvada hacia arriba 24">
            <a:extLst>
              <a:ext uri="{FF2B5EF4-FFF2-40B4-BE49-F238E27FC236}">
                <a16:creationId xmlns:a16="http://schemas.microsoft.com/office/drawing/2014/main" xmlns="" id="{C4A5D3B7-B2C9-47A2-8DA8-1DEBC1BEC4B2}"/>
              </a:ext>
            </a:extLst>
          </p:cNvPr>
          <p:cNvSpPr/>
          <p:nvPr/>
        </p:nvSpPr>
        <p:spPr>
          <a:xfrm rot="11353952">
            <a:off x="3943188" y="2385678"/>
            <a:ext cx="1726248" cy="660440"/>
          </a:xfrm>
          <a:prstGeom prst="curvedUpArrow">
            <a:avLst/>
          </a:prstGeom>
          <a:solidFill>
            <a:srgbClr val="4472C4"/>
          </a:solidFill>
          <a:ln w="12700" cap="flat" cmpd="sng" algn="ctr">
            <a:solidFill>
              <a:srgbClr val="4472C4">
                <a:shade val="50000"/>
              </a:srgbClr>
            </a:solidFill>
            <a:prstDash val="solid"/>
            <a:miter lim="800000"/>
          </a:ln>
          <a:effectLst/>
        </p:spPr>
        <p:txBody>
          <a:bodyPr rtlCol="0" anchor="ctr"/>
          <a:lstStyle/>
          <a:p>
            <a:pPr algn="ctr">
              <a:defRPr/>
            </a:pPr>
            <a:endParaRPr lang="es-CL" kern="0">
              <a:solidFill>
                <a:prstClr val="black"/>
              </a:solidFill>
            </a:endParaRPr>
          </a:p>
        </p:txBody>
      </p:sp>
      <p:sp>
        <p:nvSpPr>
          <p:cNvPr id="26" name="Flecha: curvada hacia la izquierda 25">
            <a:extLst>
              <a:ext uri="{FF2B5EF4-FFF2-40B4-BE49-F238E27FC236}">
                <a16:creationId xmlns:a16="http://schemas.microsoft.com/office/drawing/2014/main" xmlns="" id="{C87B0297-DD24-4579-B8EC-7AAE060EB68F}"/>
              </a:ext>
            </a:extLst>
          </p:cNvPr>
          <p:cNvSpPr/>
          <p:nvPr/>
        </p:nvSpPr>
        <p:spPr>
          <a:xfrm rot="4248770">
            <a:off x="5353010" y="4662038"/>
            <a:ext cx="520028" cy="1926282"/>
          </a:xfrm>
          <a:prstGeom prst="curvedLeftArrow">
            <a:avLst/>
          </a:prstGeom>
          <a:solidFill>
            <a:srgbClr val="4472C4"/>
          </a:solidFill>
          <a:ln w="12700" cap="flat" cmpd="sng" algn="ctr">
            <a:solidFill>
              <a:srgbClr val="4472C4">
                <a:shade val="50000"/>
              </a:srgbClr>
            </a:solidFill>
            <a:prstDash val="solid"/>
            <a:miter lim="800000"/>
          </a:ln>
          <a:effectLst/>
        </p:spPr>
        <p:txBody>
          <a:bodyPr rtlCol="0" anchor="ctr"/>
          <a:lstStyle/>
          <a:p>
            <a:pPr algn="ctr">
              <a:defRPr/>
            </a:pPr>
            <a:endParaRPr lang="es-CL" kern="0">
              <a:solidFill>
                <a:prstClr val="black"/>
              </a:solidFill>
            </a:endParaRPr>
          </a:p>
        </p:txBody>
      </p:sp>
      <p:pic>
        <p:nvPicPr>
          <p:cNvPr id="24" name="Imagen 23">
            <a:extLst>
              <a:ext uri="{FF2B5EF4-FFF2-40B4-BE49-F238E27FC236}">
                <a16:creationId xmlns:a16="http://schemas.microsoft.com/office/drawing/2014/main" xmlns="" id="{2F384BAD-AAA5-4FA3-9E83-F1040009F544}"/>
              </a:ext>
            </a:extLst>
          </p:cNvPr>
          <p:cNvPicPr>
            <a:picLocks noChangeAspect="1"/>
          </p:cNvPicPr>
          <p:nvPr/>
        </p:nvPicPr>
        <p:blipFill rotWithShape="1">
          <a:blip r:embed="rId3"/>
          <a:srcRect t="21208" b="8389"/>
          <a:stretch/>
        </p:blipFill>
        <p:spPr>
          <a:xfrm>
            <a:off x="7295875" y="1083129"/>
            <a:ext cx="4286957" cy="2476887"/>
          </a:xfrm>
          <a:prstGeom prst="rect">
            <a:avLst/>
          </a:prstGeom>
        </p:spPr>
      </p:pic>
      <p:pic>
        <p:nvPicPr>
          <p:cNvPr id="35" name="Imagen 34">
            <a:extLst>
              <a:ext uri="{FF2B5EF4-FFF2-40B4-BE49-F238E27FC236}">
                <a16:creationId xmlns:a16="http://schemas.microsoft.com/office/drawing/2014/main" xmlns="" id="{C7C502D9-A621-49B4-B91E-F024C0877ED5}"/>
              </a:ext>
            </a:extLst>
          </p:cNvPr>
          <p:cNvPicPr>
            <a:picLocks noChangeAspect="1"/>
          </p:cNvPicPr>
          <p:nvPr/>
        </p:nvPicPr>
        <p:blipFill>
          <a:blip r:embed="rId4"/>
          <a:stretch>
            <a:fillRect/>
          </a:stretch>
        </p:blipFill>
        <p:spPr>
          <a:xfrm>
            <a:off x="7525233" y="4326705"/>
            <a:ext cx="4119606" cy="2274799"/>
          </a:xfrm>
          <a:prstGeom prst="rect">
            <a:avLst/>
          </a:prstGeom>
        </p:spPr>
      </p:pic>
      <p:sp>
        <p:nvSpPr>
          <p:cNvPr id="36" name="Flecha: a la derecha 35">
            <a:extLst>
              <a:ext uri="{FF2B5EF4-FFF2-40B4-BE49-F238E27FC236}">
                <a16:creationId xmlns:a16="http://schemas.microsoft.com/office/drawing/2014/main" xmlns="" id="{03B5A8E0-1338-4A00-8BB9-3DB98FB6A352}"/>
              </a:ext>
            </a:extLst>
          </p:cNvPr>
          <p:cNvSpPr/>
          <p:nvPr/>
        </p:nvSpPr>
        <p:spPr>
          <a:xfrm rot="5400000">
            <a:off x="9902967" y="3611754"/>
            <a:ext cx="964947" cy="826375"/>
          </a:xfrm>
          <a:prstGeom prst="rightArrow">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s-CL">
              <a:solidFill>
                <a:prstClr val="white"/>
              </a:solidFill>
            </a:endParaRPr>
          </a:p>
        </p:txBody>
      </p:sp>
      <p:pic>
        <p:nvPicPr>
          <p:cNvPr id="27" name="Imagen 26">
            <a:extLst>
              <a:ext uri="{FF2B5EF4-FFF2-40B4-BE49-F238E27FC236}">
                <a16:creationId xmlns:a16="http://schemas.microsoft.com/office/drawing/2014/main" xmlns="" id="{48CB0D35-88FA-43FD-A2C9-DCF98D28C59B}"/>
              </a:ext>
            </a:extLst>
          </p:cNvPr>
          <p:cNvPicPr>
            <a:picLocks noChangeAspect="1"/>
          </p:cNvPicPr>
          <p:nvPr/>
        </p:nvPicPr>
        <p:blipFill>
          <a:blip r:embed="rId5"/>
          <a:stretch>
            <a:fillRect/>
          </a:stretch>
        </p:blipFill>
        <p:spPr>
          <a:xfrm>
            <a:off x="5165611" y="2970976"/>
            <a:ext cx="1792095" cy="1918933"/>
          </a:xfrm>
          <a:prstGeom prst="rect">
            <a:avLst/>
          </a:prstGeom>
        </p:spPr>
      </p:pic>
      <p:sp>
        <p:nvSpPr>
          <p:cNvPr id="30" name="TextBox 29"/>
          <p:cNvSpPr txBox="1"/>
          <p:nvPr/>
        </p:nvSpPr>
        <p:spPr>
          <a:xfrm>
            <a:off x="1375669" y="346465"/>
            <a:ext cx="9914021" cy="677108"/>
          </a:xfrm>
          <a:prstGeom prst="rect">
            <a:avLst/>
          </a:prstGeom>
          <a:noFill/>
        </p:spPr>
        <p:txBody>
          <a:bodyPr wrap="square" rtlCol="0">
            <a:spAutoFit/>
          </a:bodyPr>
          <a:lstStyle/>
          <a:p>
            <a:pPr algn="ctr"/>
            <a:r>
              <a:rPr lang="en-US" sz="2400" b="1" i="1" dirty="0">
                <a:solidFill>
                  <a:srgbClr val="ED7D31">
                    <a:lumMod val="50000"/>
                  </a:srgbClr>
                </a:solidFill>
              </a:rPr>
              <a:t>System and standard to encourage safety culture</a:t>
            </a:r>
          </a:p>
          <a:p>
            <a:endParaRPr lang="en-US" sz="1400" dirty="0">
              <a:solidFill>
                <a:prstClr val="black"/>
              </a:solidFill>
            </a:endParaRPr>
          </a:p>
        </p:txBody>
      </p:sp>
      <p:sp>
        <p:nvSpPr>
          <p:cNvPr id="3" name="Slide Number Placeholder 2"/>
          <p:cNvSpPr>
            <a:spLocks noGrp="1"/>
          </p:cNvSpPr>
          <p:nvPr>
            <p:ph type="sldNum" sz="quarter" idx="12"/>
          </p:nvPr>
        </p:nvSpPr>
        <p:spPr/>
        <p:txBody>
          <a:bodyPr/>
          <a:lstStyle/>
          <a:p>
            <a:fld id="{5B14D12E-2AFD-4EBD-BCA5-BBC6EAD3F6FB}" type="slidenum">
              <a:rPr lang="es-CL" smtClean="0">
                <a:solidFill>
                  <a:prstClr val="black">
                    <a:tint val="75000"/>
                  </a:prstClr>
                </a:solidFill>
              </a:rPr>
              <a:pPr/>
              <a:t>28</a:t>
            </a:fld>
            <a:endParaRPr lang="es-CL">
              <a:solidFill>
                <a:prstClr val="black">
                  <a:tint val="75000"/>
                </a:prstClr>
              </a:solidFill>
            </a:endParaRPr>
          </a:p>
        </p:txBody>
      </p:sp>
      <p:sp>
        <p:nvSpPr>
          <p:cNvPr id="31" name="Rectangle 30"/>
          <p:cNvSpPr/>
          <p:nvPr/>
        </p:nvSpPr>
        <p:spPr>
          <a:xfrm>
            <a:off x="147993" y="1037987"/>
            <a:ext cx="6739264" cy="1015663"/>
          </a:xfrm>
          <a:prstGeom prst="rect">
            <a:avLst/>
          </a:prstGeom>
          <a:solidFill>
            <a:srgbClr val="FFC000"/>
          </a:solidFill>
        </p:spPr>
        <p:txBody>
          <a:bodyPr wrap="square">
            <a:spAutoFit/>
          </a:bodyPr>
          <a:lstStyle/>
          <a:p>
            <a:pPr algn="ctr"/>
            <a:r>
              <a:rPr lang="en-US" sz="2000" b="1" i="1" dirty="0">
                <a:solidFill>
                  <a:schemeClr val="accent1">
                    <a:lumMod val="50000"/>
                  </a:schemeClr>
                </a:solidFill>
              </a:rPr>
              <a:t>The nurture of hygiene and prevention culture through standards and systems , based on the same concepts that have been applied for safety.</a:t>
            </a:r>
          </a:p>
        </p:txBody>
      </p:sp>
    </p:spTree>
    <p:extLst>
      <p:ext uri="{BB962C8B-B14F-4D97-AF65-F5344CB8AC3E}">
        <p14:creationId xmlns:p14="http://schemas.microsoft.com/office/powerpoint/2010/main" val="3048534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par>
                                <p:cTn id="41" presetID="26" presetClass="entr" presetSubtype="0"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wipe(down)">
                                      <p:cBhvr>
                                        <p:cTn id="43" dur="580">
                                          <p:stCondLst>
                                            <p:cond delay="0"/>
                                          </p:stCondLst>
                                        </p:cTn>
                                        <p:tgtEl>
                                          <p:spTgt spid="27"/>
                                        </p:tgtEl>
                                      </p:cBhvr>
                                    </p:animEffect>
                                    <p:anim calcmode="lin" valueType="num">
                                      <p:cBhvr>
                                        <p:cTn id="44"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49" dur="26">
                                          <p:stCondLst>
                                            <p:cond delay="650"/>
                                          </p:stCondLst>
                                        </p:cTn>
                                        <p:tgtEl>
                                          <p:spTgt spid="27"/>
                                        </p:tgtEl>
                                      </p:cBhvr>
                                      <p:to x="100000" y="60000"/>
                                    </p:animScale>
                                    <p:animScale>
                                      <p:cBhvr>
                                        <p:cTn id="50" dur="166" decel="50000">
                                          <p:stCondLst>
                                            <p:cond delay="676"/>
                                          </p:stCondLst>
                                        </p:cTn>
                                        <p:tgtEl>
                                          <p:spTgt spid="27"/>
                                        </p:tgtEl>
                                      </p:cBhvr>
                                      <p:to x="100000" y="100000"/>
                                    </p:animScale>
                                    <p:animScale>
                                      <p:cBhvr>
                                        <p:cTn id="51" dur="26">
                                          <p:stCondLst>
                                            <p:cond delay="1312"/>
                                          </p:stCondLst>
                                        </p:cTn>
                                        <p:tgtEl>
                                          <p:spTgt spid="27"/>
                                        </p:tgtEl>
                                      </p:cBhvr>
                                      <p:to x="100000" y="80000"/>
                                    </p:animScale>
                                    <p:animScale>
                                      <p:cBhvr>
                                        <p:cTn id="52" dur="166" decel="50000">
                                          <p:stCondLst>
                                            <p:cond delay="1338"/>
                                          </p:stCondLst>
                                        </p:cTn>
                                        <p:tgtEl>
                                          <p:spTgt spid="27"/>
                                        </p:tgtEl>
                                      </p:cBhvr>
                                      <p:to x="100000" y="100000"/>
                                    </p:animScale>
                                    <p:animScale>
                                      <p:cBhvr>
                                        <p:cTn id="53" dur="26">
                                          <p:stCondLst>
                                            <p:cond delay="1642"/>
                                          </p:stCondLst>
                                        </p:cTn>
                                        <p:tgtEl>
                                          <p:spTgt spid="27"/>
                                        </p:tgtEl>
                                      </p:cBhvr>
                                      <p:to x="100000" y="90000"/>
                                    </p:animScale>
                                    <p:animScale>
                                      <p:cBhvr>
                                        <p:cTn id="54" dur="166" decel="50000">
                                          <p:stCondLst>
                                            <p:cond delay="1668"/>
                                          </p:stCondLst>
                                        </p:cTn>
                                        <p:tgtEl>
                                          <p:spTgt spid="27"/>
                                        </p:tgtEl>
                                      </p:cBhvr>
                                      <p:to x="100000" y="100000"/>
                                    </p:animScale>
                                    <p:animScale>
                                      <p:cBhvr>
                                        <p:cTn id="55" dur="26">
                                          <p:stCondLst>
                                            <p:cond delay="1808"/>
                                          </p:stCondLst>
                                        </p:cTn>
                                        <p:tgtEl>
                                          <p:spTgt spid="27"/>
                                        </p:tgtEl>
                                      </p:cBhvr>
                                      <p:to x="100000" y="95000"/>
                                    </p:animScale>
                                    <p:animScale>
                                      <p:cBhvr>
                                        <p:cTn id="56" dur="166" decel="50000">
                                          <p:stCondLst>
                                            <p:cond delay="1834"/>
                                          </p:stCondLst>
                                        </p:cTn>
                                        <p:tgtEl>
                                          <p:spTgt spid="27"/>
                                        </p:tgtEl>
                                      </p:cBhvr>
                                      <p:to x="100000" y="100000"/>
                                    </p:animScale>
                                  </p:childTnLst>
                                </p:cTn>
                              </p:par>
                              <p:par>
                                <p:cTn id="57" presetID="1" presetClass="entr" presetSubtype="0" fill="hold" grpId="0" nodeType="with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24"/>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36"/>
                                        </p:tgtEl>
                                        <p:attrNameLst>
                                          <p:attrName>style.visibility</p:attrName>
                                        </p:attrNameLst>
                                      </p:cBhvr>
                                      <p:to>
                                        <p:strVal val="visible"/>
                                      </p:to>
                                    </p:set>
                                    <p:animEffect transition="in" filter="fade">
                                      <p:cBhvr>
                                        <p:cTn id="69" dur="1000"/>
                                        <p:tgtEl>
                                          <p:spTgt spid="36"/>
                                        </p:tgtEl>
                                      </p:cBhvr>
                                    </p:animEffect>
                                    <p:anim calcmode="lin" valueType="num">
                                      <p:cBhvr>
                                        <p:cTn id="70" dur="1000" fill="hold"/>
                                        <p:tgtEl>
                                          <p:spTgt spid="36"/>
                                        </p:tgtEl>
                                        <p:attrNameLst>
                                          <p:attrName>ppt_x</p:attrName>
                                        </p:attrNameLst>
                                      </p:cBhvr>
                                      <p:tavLst>
                                        <p:tav tm="0">
                                          <p:val>
                                            <p:strVal val="#ppt_x"/>
                                          </p:val>
                                        </p:tav>
                                        <p:tav tm="100000">
                                          <p:val>
                                            <p:strVal val="#ppt_x"/>
                                          </p:val>
                                        </p:tav>
                                      </p:tavLst>
                                    </p:anim>
                                    <p:anim calcmode="lin" valueType="num">
                                      <p:cBhvr>
                                        <p:cTn id="71" dur="1000" fill="hold"/>
                                        <p:tgtEl>
                                          <p:spTgt spid="36"/>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0"/>
                                  </p:stCondLst>
                                  <p:childTnLst>
                                    <p:set>
                                      <p:cBhvr>
                                        <p:cTn id="73" dur="1" fill="hold">
                                          <p:stCondLst>
                                            <p:cond delay="0"/>
                                          </p:stCondLst>
                                        </p:cTn>
                                        <p:tgtEl>
                                          <p:spTgt spid="35"/>
                                        </p:tgtEl>
                                        <p:attrNameLst>
                                          <p:attrName>style.visibility</p:attrName>
                                        </p:attrNameLst>
                                      </p:cBhvr>
                                      <p:to>
                                        <p:strVal val="visible"/>
                                      </p:to>
                                    </p:set>
                                    <p:animEffect transition="in" filter="fade">
                                      <p:cBhvr>
                                        <p:cTn id="74" dur="1000"/>
                                        <p:tgtEl>
                                          <p:spTgt spid="35"/>
                                        </p:tgtEl>
                                      </p:cBhvr>
                                    </p:animEffect>
                                    <p:anim calcmode="lin" valueType="num">
                                      <p:cBhvr>
                                        <p:cTn id="75" dur="1000" fill="hold"/>
                                        <p:tgtEl>
                                          <p:spTgt spid="35"/>
                                        </p:tgtEl>
                                        <p:attrNameLst>
                                          <p:attrName>ppt_x</p:attrName>
                                        </p:attrNameLst>
                                      </p:cBhvr>
                                      <p:tavLst>
                                        <p:tav tm="0">
                                          <p:val>
                                            <p:strVal val="#ppt_x"/>
                                          </p:val>
                                        </p:tav>
                                        <p:tav tm="100000">
                                          <p:val>
                                            <p:strVal val="#ppt_x"/>
                                          </p:val>
                                        </p:tav>
                                      </p:tavLst>
                                    </p:anim>
                                    <p:anim calcmode="lin" valueType="num">
                                      <p:cBhvr>
                                        <p:cTn id="76"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5" grpId="0" animBg="1"/>
      <p:bldP spid="26" grpId="0" animBg="1"/>
      <p:bldP spid="3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100000">
              <a:srgbClr val="FF0000"/>
            </a:gs>
            <a:gs pos="0">
              <a:schemeClr val="accent1">
                <a:lumMod val="60000"/>
                <a:lumOff val="40000"/>
              </a:schemeClr>
            </a:gs>
            <a:gs pos="98000">
              <a:srgbClr val="E8ECF8">
                <a:alpha val="0"/>
                <a:lumMod val="95000"/>
                <a:lumOff val="5000"/>
              </a:srgbClr>
            </a:gs>
          </a:gsLst>
          <a:lin ang="5400000" scaled="0"/>
        </a:gradFill>
        <a:effectLst/>
      </p:bgPr>
    </p:bg>
    <p:spTree>
      <p:nvGrpSpPr>
        <p:cNvPr id="1" name=""/>
        <p:cNvGrpSpPr/>
        <p:nvPr/>
      </p:nvGrpSpPr>
      <p:grpSpPr>
        <a:xfrm>
          <a:off x="0" y="0"/>
          <a:ext cx="0" cy="0"/>
          <a:chOff x="0" y="0"/>
          <a:chExt cx="0" cy="0"/>
        </a:xfrm>
      </p:grpSpPr>
      <p:sp>
        <p:nvSpPr>
          <p:cNvPr id="3" name="TextBox 2"/>
          <p:cNvSpPr txBox="1"/>
          <p:nvPr/>
        </p:nvSpPr>
        <p:spPr>
          <a:xfrm>
            <a:off x="1891463" y="983458"/>
            <a:ext cx="3608472" cy="1200329"/>
          </a:xfrm>
          <a:prstGeom prst="rect">
            <a:avLst/>
          </a:prstGeom>
          <a:solidFill>
            <a:schemeClr val="accent2">
              <a:lumMod val="50000"/>
            </a:schemeClr>
          </a:solidFill>
        </p:spPr>
        <p:txBody>
          <a:bodyPr wrap="square" rtlCol="0">
            <a:spAutoFit/>
          </a:bodyPr>
          <a:lstStyle/>
          <a:p>
            <a:pPr algn="ctr"/>
            <a:r>
              <a:rPr lang="en-US" sz="2400" b="1" i="1" dirty="0">
                <a:solidFill>
                  <a:schemeClr val="bg1"/>
                </a:solidFill>
              </a:rPr>
              <a:t>Reduction of working hours and employee rotation</a:t>
            </a:r>
          </a:p>
        </p:txBody>
      </p:sp>
      <p:sp>
        <p:nvSpPr>
          <p:cNvPr id="2" name="Slide Number Placeholder 1"/>
          <p:cNvSpPr>
            <a:spLocks noGrp="1"/>
          </p:cNvSpPr>
          <p:nvPr>
            <p:ph type="sldNum" sz="quarter" idx="12"/>
          </p:nvPr>
        </p:nvSpPr>
        <p:spPr/>
        <p:txBody>
          <a:bodyPr/>
          <a:lstStyle/>
          <a:p>
            <a:fld id="{5B14D12E-2AFD-4EBD-BCA5-BBC6EAD3F6FB}" type="slidenum">
              <a:rPr lang="es-CL" smtClean="0">
                <a:solidFill>
                  <a:prstClr val="black">
                    <a:tint val="75000"/>
                  </a:prstClr>
                </a:solidFill>
              </a:rPr>
              <a:pPr/>
              <a:t>29</a:t>
            </a:fld>
            <a:endParaRPr lang="es-CL" dirty="0">
              <a:solidFill>
                <a:prstClr val="black">
                  <a:tint val="75000"/>
                </a:prstClr>
              </a:solidFill>
            </a:endParaRPr>
          </a:p>
        </p:txBody>
      </p:sp>
      <p:sp>
        <p:nvSpPr>
          <p:cNvPr id="5" name="Rectangle 4"/>
          <p:cNvSpPr/>
          <p:nvPr/>
        </p:nvSpPr>
        <p:spPr>
          <a:xfrm>
            <a:off x="261185" y="2271965"/>
            <a:ext cx="5393907" cy="707886"/>
          </a:xfrm>
          <a:prstGeom prst="rect">
            <a:avLst/>
          </a:prstGeom>
        </p:spPr>
        <p:txBody>
          <a:bodyPr wrap="square">
            <a:spAutoFit/>
          </a:bodyPr>
          <a:lstStyle/>
          <a:p>
            <a:pPr algn="ctr"/>
            <a:r>
              <a:rPr lang="en-US" sz="2000" dirty="0">
                <a:solidFill>
                  <a:schemeClr val="accent1">
                    <a:lumMod val="50000"/>
                  </a:schemeClr>
                </a:solidFill>
              </a:rPr>
              <a:t>Division of number of employees into groups and adjustment of  break time to avoid overcrowding</a:t>
            </a:r>
          </a:p>
        </p:txBody>
      </p:sp>
      <p:sp>
        <p:nvSpPr>
          <p:cNvPr id="9" name="TextBox 8"/>
          <p:cNvSpPr txBox="1"/>
          <p:nvPr/>
        </p:nvSpPr>
        <p:spPr>
          <a:xfrm>
            <a:off x="1439778" y="218172"/>
            <a:ext cx="9914021" cy="677108"/>
          </a:xfrm>
          <a:prstGeom prst="rect">
            <a:avLst/>
          </a:prstGeom>
          <a:noFill/>
        </p:spPr>
        <p:txBody>
          <a:bodyPr wrap="square" rtlCol="0">
            <a:spAutoFit/>
          </a:bodyPr>
          <a:lstStyle/>
          <a:p>
            <a:pPr algn="ctr"/>
            <a:r>
              <a:rPr lang="en-US" sz="2400" b="1" i="1" dirty="0">
                <a:solidFill>
                  <a:srgbClr val="ED7D31">
                    <a:lumMod val="50000"/>
                  </a:srgbClr>
                </a:solidFill>
              </a:rPr>
              <a:t>Other strategies by food industries</a:t>
            </a:r>
          </a:p>
          <a:p>
            <a:endParaRPr lang="en-US" sz="1400" dirty="0">
              <a:solidFill>
                <a:prstClr val="black"/>
              </a:solidFill>
            </a:endParaRPr>
          </a:p>
        </p:txBody>
      </p:sp>
      <p:sp>
        <p:nvSpPr>
          <p:cNvPr id="10" name="TextBox 9"/>
          <p:cNvSpPr txBox="1"/>
          <p:nvPr/>
        </p:nvSpPr>
        <p:spPr>
          <a:xfrm>
            <a:off x="8177964" y="1027661"/>
            <a:ext cx="3608472" cy="1200329"/>
          </a:xfrm>
          <a:prstGeom prst="rect">
            <a:avLst/>
          </a:prstGeom>
          <a:solidFill>
            <a:schemeClr val="accent2">
              <a:lumMod val="50000"/>
            </a:schemeClr>
          </a:solidFill>
        </p:spPr>
        <p:txBody>
          <a:bodyPr wrap="square" rtlCol="0">
            <a:spAutoFit/>
          </a:bodyPr>
          <a:lstStyle/>
          <a:p>
            <a:pPr algn="ctr"/>
            <a:r>
              <a:rPr lang="en-US" sz="2400" b="1" i="1" dirty="0">
                <a:solidFill>
                  <a:schemeClr val="bg1"/>
                </a:solidFill>
              </a:rPr>
              <a:t>Reduction of product variety with focus on popular products</a:t>
            </a:r>
          </a:p>
        </p:txBody>
      </p:sp>
      <p:sp>
        <p:nvSpPr>
          <p:cNvPr id="12" name="TextBox 11"/>
          <p:cNvSpPr txBox="1"/>
          <p:nvPr/>
        </p:nvSpPr>
        <p:spPr>
          <a:xfrm>
            <a:off x="1891463" y="3680211"/>
            <a:ext cx="3608472" cy="1200329"/>
          </a:xfrm>
          <a:prstGeom prst="rect">
            <a:avLst/>
          </a:prstGeom>
          <a:solidFill>
            <a:schemeClr val="accent2">
              <a:lumMod val="50000"/>
            </a:schemeClr>
          </a:solidFill>
        </p:spPr>
        <p:txBody>
          <a:bodyPr wrap="square" rtlCol="0">
            <a:spAutoFit/>
          </a:bodyPr>
          <a:lstStyle/>
          <a:p>
            <a:pPr algn="ctr"/>
            <a:r>
              <a:rPr lang="en-US" sz="2400" b="1" i="1" dirty="0">
                <a:solidFill>
                  <a:schemeClr val="bg1"/>
                </a:solidFill>
              </a:rPr>
              <a:t>Alternative sources of disrupted raw material supply</a:t>
            </a:r>
          </a:p>
        </p:txBody>
      </p:sp>
      <p:sp>
        <p:nvSpPr>
          <p:cNvPr id="14" name="TextBox 13"/>
          <p:cNvSpPr txBox="1"/>
          <p:nvPr/>
        </p:nvSpPr>
        <p:spPr>
          <a:xfrm>
            <a:off x="8177964" y="3680211"/>
            <a:ext cx="3608472" cy="1200329"/>
          </a:xfrm>
          <a:prstGeom prst="rect">
            <a:avLst/>
          </a:prstGeom>
          <a:solidFill>
            <a:schemeClr val="accent2">
              <a:lumMod val="50000"/>
            </a:schemeClr>
          </a:solidFill>
        </p:spPr>
        <p:txBody>
          <a:bodyPr wrap="square" rtlCol="0">
            <a:spAutoFit/>
          </a:bodyPr>
          <a:lstStyle/>
          <a:p>
            <a:pPr algn="ctr"/>
            <a:r>
              <a:rPr lang="en-US" sz="2400" b="1" i="1" dirty="0">
                <a:solidFill>
                  <a:schemeClr val="bg1"/>
                </a:solidFill>
              </a:rPr>
              <a:t>Use of digital technologies &amp; platform </a:t>
            </a:r>
          </a:p>
          <a:p>
            <a:pPr algn="ctr"/>
            <a:endParaRPr lang="en-US" sz="2400" b="1" i="1" dirty="0">
              <a:solidFill>
                <a:schemeClr val="bg1"/>
              </a:solidFill>
            </a:endParaRPr>
          </a:p>
        </p:txBody>
      </p:sp>
      <p:sp>
        <p:nvSpPr>
          <p:cNvPr id="16" name="Rectangle 15"/>
          <p:cNvSpPr/>
          <p:nvPr/>
        </p:nvSpPr>
        <p:spPr>
          <a:xfrm>
            <a:off x="6379757" y="5246250"/>
            <a:ext cx="5389648" cy="1015663"/>
          </a:xfrm>
          <a:prstGeom prst="rect">
            <a:avLst/>
          </a:prstGeom>
        </p:spPr>
        <p:txBody>
          <a:bodyPr wrap="square">
            <a:spAutoFit/>
          </a:bodyPr>
          <a:lstStyle/>
          <a:p>
            <a:pPr algn="ctr"/>
            <a:r>
              <a:rPr lang="en-US" sz="2000" dirty="0">
                <a:solidFill>
                  <a:schemeClr val="accent1">
                    <a:lumMod val="50000"/>
                  </a:schemeClr>
                </a:solidFill>
              </a:rPr>
              <a:t>Sales &amp; services, customer feedback, maintenance, commissioning, start-up and training during the pandemic</a:t>
            </a:r>
          </a:p>
        </p:txBody>
      </p:sp>
      <p:pic>
        <p:nvPicPr>
          <p:cNvPr id="7" name="Picture 6"/>
          <p:cNvPicPr>
            <a:picLocks noChangeAspect="1"/>
          </p:cNvPicPr>
          <p:nvPr/>
        </p:nvPicPr>
        <p:blipFill>
          <a:blip r:embed="rId3"/>
          <a:stretch>
            <a:fillRect/>
          </a:stretch>
        </p:blipFill>
        <p:spPr>
          <a:xfrm>
            <a:off x="261185" y="969998"/>
            <a:ext cx="1306428" cy="1227251"/>
          </a:xfrm>
          <a:prstGeom prst="rect">
            <a:avLst/>
          </a:prstGeom>
        </p:spPr>
      </p:pic>
      <p:pic>
        <p:nvPicPr>
          <p:cNvPr id="8" name="Picture 7"/>
          <p:cNvPicPr>
            <a:picLocks noChangeAspect="1"/>
          </p:cNvPicPr>
          <p:nvPr/>
        </p:nvPicPr>
        <p:blipFill>
          <a:blip r:embed="rId4"/>
          <a:stretch>
            <a:fillRect/>
          </a:stretch>
        </p:blipFill>
        <p:spPr>
          <a:xfrm>
            <a:off x="6379757" y="1011281"/>
            <a:ext cx="1500912" cy="1233091"/>
          </a:xfrm>
          <a:prstGeom prst="rect">
            <a:avLst/>
          </a:prstGeom>
        </p:spPr>
      </p:pic>
      <p:sp>
        <p:nvSpPr>
          <p:cNvPr id="11" name="Rectangle 10"/>
          <p:cNvSpPr/>
          <p:nvPr/>
        </p:nvSpPr>
        <p:spPr>
          <a:xfrm>
            <a:off x="6396788" y="2271965"/>
            <a:ext cx="5503948" cy="707886"/>
          </a:xfrm>
          <a:prstGeom prst="rect">
            <a:avLst/>
          </a:prstGeom>
        </p:spPr>
        <p:txBody>
          <a:bodyPr wrap="square">
            <a:spAutoFit/>
          </a:bodyPr>
          <a:lstStyle/>
          <a:p>
            <a:pPr algn="ctr"/>
            <a:r>
              <a:rPr lang="en-US" sz="2000" dirty="0">
                <a:solidFill>
                  <a:schemeClr val="accent1">
                    <a:lumMod val="50000"/>
                  </a:schemeClr>
                </a:solidFill>
              </a:rPr>
              <a:t>Reduction of costly and time-consuming changeovers and simplified inventory management</a:t>
            </a:r>
          </a:p>
        </p:txBody>
      </p:sp>
      <p:pic>
        <p:nvPicPr>
          <p:cNvPr id="17" name="Picture 16"/>
          <p:cNvPicPr>
            <a:picLocks noChangeAspect="1"/>
          </p:cNvPicPr>
          <p:nvPr/>
        </p:nvPicPr>
        <p:blipFill>
          <a:blip r:embed="rId5"/>
          <a:stretch>
            <a:fillRect/>
          </a:stretch>
        </p:blipFill>
        <p:spPr>
          <a:xfrm>
            <a:off x="6396788" y="3465300"/>
            <a:ext cx="1483881" cy="1603594"/>
          </a:xfrm>
          <a:prstGeom prst="rect">
            <a:avLst/>
          </a:prstGeom>
        </p:spPr>
      </p:pic>
      <p:sp>
        <p:nvSpPr>
          <p:cNvPr id="18" name="Rectangle 17"/>
          <p:cNvSpPr/>
          <p:nvPr/>
        </p:nvSpPr>
        <p:spPr>
          <a:xfrm>
            <a:off x="261185" y="5292417"/>
            <a:ext cx="5393907" cy="1292662"/>
          </a:xfrm>
          <a:prstGeom prst="rect">
            <a:avLst/>
          </a:prstGeom>
        </p:spPr>
        <p:txBody>
          <a:bodyPr wrap="square">
            <a:spAutoFit/>
          </a:bodyPr>
          <a:lstStyle/>
          <a:p>
            <a:pPr algn="ctr"/>
            <a:r>
              <a:rPr lang="en-US" sz="2000" dirty="0">
                <a:solidFill>
                  <a:schemeClr val="accent1">
                    <a:lumMod val="50000"/>
                  </a:schemeClr>
                </a:solidFill>
              </a:rPr>
              <a:t>Temporarily unavailable source of  raw material due to exports suspension and lockdown is replaced with new suppliers immediately</a:t>
            </a:r>
          </a:p>
          <a:p>
            <a:r>
              <a:rPr lang="en-US" dirty="0"/>
              <a:t> </a:t>
            </a:r>
          </a:p>
        </p:txBody>
      </p:sp>
      <p:pic>
        <p:nvPicPr>
          <p:cNvPr id="19" name="Picture 18"/>
          <p:cNvPicPr>
            <a:picLocks noChangeAspect="1"/>
          </p:cNvPicPr>
          <p:nvPr/>
        </p:nvPicPr>
        <p:blipFill>
          <a:blip r:embed="rId6"/>
          <a:stretch>
            <a:fillRect/>
          </a:stretch>
        </p:blipFill>
        <p:spPr>
          <a:xfrm>
            <a:off x="248651" y="3609108"/>
            <a:ext cx="1331496" cy="1315977"/>
          </a:xfrm>
          <a:prstGeom prst="rect">
            <a:avLst/>
          </a:prstGeom>
        </p:spPr>
      </p:pic>
    </p:spTree>
    <p:extLst>
      <p:ext uri="{BB962C8B-B14F-4D97-AF65-F5344CB8AC3E}">
        <p14:creationId xmlns:p14="http://schemas.microsoft.com/office/powerpoint/2010/main" val="20449045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100000">
              <a:srgbClr val="FF0000"/>
            </a:gs>
            <a:gs pos="0">
              <a:schemeClr val="accent1">
                <a:lumMod val="60000"/>
                <a:lumOff val="40000"/>
              </a:schemeClr>
            </a:gs>
            <a:gs pos="98000">
              <a:srgbClr val="E8ECF8">
                <a:alpha val="0"/>
                <a:lumMod val="95000"/>
                <a:lumOff val="5000"/>
              </a:srgbClr>
            </a:gs>
          </a:gsLst>
          <a:lin ang="5400000" scaled="0"/>
        </a:gradFill>
        <a:effectLst/>
      </p:bgPr>
    </p:bg>
    <p:spTree>
      <p:nvGrpSpPr>
        <p:cNvPr id="1" name=""/>
        <p:cNvGrpSpPr/>
        <p:nvPr/>
      </p:nvGrpSpPr>
      <p:grpSpPr>
        <a:xfrm>
          <a:off x="0" y="0"/>
          <a:ext cx="0" cy="0"/>
          <a:chOff x="0" y="0"/>
          <a:chExt cx="0" cy="0"/>
        </a:xfrm>
      </p:grpSpPr>
      <p:sp>
        <p:nvSpPr>
          <p:cNvPr id="12" name="CuadroTexto 11">
            <a:extLst>
              <a:ext uri="{FF2B5EF4-FFF2-40B4-BE49-F238E27FC236}">
                <a16:creationId xmlns:a16="http://schemas.microsoft.com/office/drawing/2014/main" xmlns="" id="{72942B64-B256-4FE6-A8B6-9857E6C249E5}"/>
              </a:ext>
            </a:extLst>
          </p:cNvPr>
          <p:cNvSpPr txBox="1"/>
          <p:nvPr/>
        </p:nvSpPr>
        <p:spPr>
          <a:xfrm>
            <a:off x="8219674" y="4156834"/>
            <a:ext cx="3972325" cy="1877437"/>
          </a:xfrm>
          <a:prstGeom prst="rect">
            <a:avLst/>
          </a:prstGeom>
          <a:noFill/>
        </p:spPr>
        <p:txBody>
          <a:bodyPr wrap="square" rtlCol="0">
            <a:spAutoFit/>
          </a:bodyPr>
          <a:lstStyle/>
          <a:p>
            <a:pPr algn="ctr"/>
            <a:r>
              <a:rPr lang="es-CL" sz="2000" b="1" dirty="0">
                <a:solidFill>
                  <a:prstClr val="black"/>
                </a:solidFill>
              </a:rPr>
              <a:t>Rozita </a:t>
            </a:r>
            <a:r>
              <a:rPr lang="es-CL" sz="2000" b="1" dirty="0" err="1">
                <a:solidFill>
                  <a:prstClr val="black"/>
                </a:solidFill>
              </a:rPr>
              <a:t>Vaskoska</a:t>
            </a:r>
            <a:endParaRPr lang="es-CL" sz="2000" b="1" dirty="0">
              <a:solidFill>
                <a:prstClr val="black"/>
              </a:solidFill>
            </a:endParaRPr>
          </a:p>
          <a:p>
            <a:pPr algn="ctr"/>
            <a:r>
              <a:rPr lang="es-CL" sz="1600" dirty="0" err="1">
                <a:solidFill>
                  <a:prstClr val="black"/>
                </a:solidFill>
              </a:rPr>
              <a:t>Co-chair</a:t>
            </a:r>
            <a:r>
              <a:rPr lang="es-CL" sz="1600" dirty="0">
                <a:solidFill>
                  <a:prstClr val="black"/>
                </a:solidFill>
              </a:rPr>
              <a:t> GHI WG </a:t>
            </a:r>
            <a:r>
              <a:rPr lang="es-CL" sz="1600" dirty="0" err="1">
                <a:solidFill>
                  <a:prstClr val="black"/>
                </a:solidFill>
              </a:rPr>
              <a:t>Food</a:t>
            </a:r>
            <a:r>
              <a:rPr lang="es-CL" sz="1600" dirty="0">
                <a:solidFill>
                  <a:prstClr val="black"/>
                </a:solidFill>
              </a:rPr>
              <a:t> </a:t>
            </a:r>
            <a:r>
              <a:rPr lang="es-CL" sz="1600" dirty="0" err="1">
                <a:solidFill>
                  <a:prstClr val="black"/>
                </a:solidFill>
              </a:rPr>
              <a:t>Microbiology</a:t>
            </a:r>
            <a:endParaRPr lang="es-CL" sz="1600" dirty="0">
              <a:solidFill>
                <a:prstClr val="black"/>
              </a:solidFill>
            </a:endParaRPr>
          </a:p>
          <a:p>
            <a:pPr algn="ctr"/>
            <a:r>
              <a:rPr lang="en-US" sz="1600" i="1" dirty="0">
                <a:solidFill>
                  <a:prstClr val="black"/>
                </a:solidFill>
              </a:rPr>
              <a:t>Field: food science, food microbiology, food law, meat science</a:t>
            </a:r>
          </a:p>
          <a:p>
            <a:pPr algn="ctr"/>
            <a:r>
              <a:rPr lang="en-US" sz="1600" i="1" dirty="0">
                <a:solidFill>
                  <a:prstClr val="black"/>
                </a:solidFill>
              </a:rPr>
              <a:t>Email: rozita.vaskoska@globalharmonization.net</a:t>
            </a:r>
          </a:p>
          <a:p>
            <a:pPr algn="ctr"/>
            <a:endParaRPr lang="es-CL" sz="1600" dirty="0">
              <a:solidFill>
                <a:prstClr val="black"/>
              </a:solidFill>
            </a:endParaRPr>
          </a:p>
        </p:txBody>
      </p:sp>
      <p:sp>
        <p:nvSpPr>
          <p:cNvPr id="16" name="CuadroTexto 15">
            <a:extLst>
              <a:ext uri="{FF2B5EF4-FFF2-40B4-BE49-F238E27FC236}">
                <a16:creationId xmlns:a16="http://schemas.microsoft.com/office/drawing/2014/main" xmlns="" id="{5C45AE49-DC19-4C30-98C8-8F57014DB15D}"/>
              </a:ext>
            </a:extLst>
          </p:cNvPr>
          <p:cNvSpPr txBox="1"/>
          <p:nvPr/>
        </p:nvSpPr>
        <p:spPr>
          <a:xfrm>
            <a:off x="2114836" y="1485008"/>
            <a:ext cx="4459941" cy="1877437"/>
          </a:xfrm>
          <a:prstGeom prst="rect">
            <a:avLst/>
          </a:prstGeom>
          <a:noFill/>
        </p:spPr>
        <p:txBody>
          <a:bodyPr wrap="square" rtlCol="0">
            <a:spAutoFit/>
          </a:bodyPr>
          <a:lstStyle/>
          <a:p>
            <a:pPr algn="ctr"/>
            <a:r>
              <a:rPr lang="es-CL" sz="2000" b="1" dirty="0" err="1">
                <a:solidFill>
                  <a:prstClr val="black"/>
                </a:solidFill>
              </a:rPr>
              <a:t>Noor</a:t>
            </a:r>
            <a:r>
              <a:rPr lang="es-CL" sz="2000" b="1" dirty="0">
                <a:solidFill>
                  <a:prstClr val="black"/>
                </a:solidFill>
              </a:rPr>
              <a:t> </a:t>
            </a:r>
            <a:r>
              <a:rPr lang="es-CL" sz="2000" b="1" dirty="0" err="1">
                <a:solidFill>
                  <a:prstClr val="black"/>
                </a:solidFill>
              </a:rPr>
              <a:t>Zafira</a:t>
            </a:r>
            <a:r>
              <a:rPr lang="es-CL" sz="2000" b="1" dirty="0">
                <a:solidFill>
                  <a:prstClr val="black"/>
                </a:solidFill>
              </a:rPr>
              <a:t> </a:t>
            </a:r>
            <a:r>
              <a:rPr lang="es-CL" sz="2000" b="1" dirty="0" err="1">
                <a:solidFill>
                  <a:prstClr val="black"/>
                </a:solidFill>
              </a:rPr>
              <a:t>Noor</a:t>
            </a:r>
            <a:r>
              <a:rPr lang="es-CL" sz="2000" b="1" dirty="0">
                <a:solidFill>
                  <a:prstClr val="black"/>
                </a:solidFill>
              </a:rPr>
              <a:t> </a:t>
            </a:r>
            <a:r>
              <a:rPr lang="es-CL" sz="2000" b="1" dirty="0" err="1">
                <a:solidFill>
                  <a:prstClr val="black"/>
                </a:solidFill>
              </a:rPr>
              <a:t>Hasnan</a:t>
            </a:r>
            <a:endParaRPr lang="es-CL" sz="2000" b="1" dirty="0">
              <a:solidFill>
                <a:prstClr val="black"/>
              </a:solidFill>
            </a:endParaRPr>
          </a:p>
          <a:p>
            <a:pPr algn="ctr"/>
            <a:r>
              <a:rPr lang="en-US" sz="1600" b="1" dirty="0">
                <a:solidFill>
                  <a:prstClr val="black"/>
                </a:solidFill>
              </a:rPr>
              <a:t>Universiti Putra Malaysia (UPM)</a:t>
            </a:r>
          </a:p>
          <a:p>
            <a:pPr algn="ctr"/>
            <a:r>
              <a:rPr lang="en-US" sz="1600" dirty="0">
                <a:solidFill>
                  <a:prstClr val="black"/>
                </a:solidFill>
              </a:rPr>
              <a:t>Senior Lecturer/Researcher</a:t>
            </a:r>
          </a:p>
          <a:p>
            <a:pPr algn="ctr"/>
            <a:r>
              <a:rPr lang="en-US" sz="1600" dirty="0">
                <a:solidFill>
                  <a:prstClr val="black"/>
                </a:solidFill>
              </a:rPr>
              <a:t> Ambassador to Malaysia of GHI</a:t>
            </a:r>
          </a:p>
          <a:p>
            <a:pPr algn="ctr"/>
            <a:r>
              <a:rPr lang="en-US" sz="1600" i="1" dirty="0">
                <a:solidFill>
                  <a:prstClr val="black"/>
                </a:solidFill>
              </a:rPr>
              <a:t>Field: Food manufacturing and factory design, food processing, food safety</a:t>
            </a:r>
          </a:p>
          <a:p>
            <a:pPr algn="ctr"/>
            <a:r>
              <a:rPr lang="en-US" sz="1600" i="1" dirty="0">
                <a:solidFill>
                  <a:prstClr val="black"/>
                </a:solidFill>
              </a:rPr>
              <a:t>Email: noorzafira@upm.edu.my</a:t>
            </a:r>
            <a:endParaRPr lang="es-CL" sz="1600" i="1" dirty="0">
              <a:solidFill>
                <a:prstClr val="black"/>
              </a:solidFill>
            </a:endParaRPr>
          </a:p>
        </p:txBody>
      </p:sp>
      <p:sp>
        <p:nvSpPr>
          <p:cNvPr id="17" name="CuadroTexto 16">
            <a:extLst>
              <a:ext uri="{FF2B5EF4-FFF2-40B4-BE49-F238E27FC236}">
                <a16:creationId xmlns:a16="http://schemas.microsoft.com/office/drawing/2014/main" xmlns="" id="{65CAAD05-7AD0-4111-BB36-597954FAEDD4}"/>
              </a:ext>
            </a:extLst>
          </p:cNvPr>
          <p:cNvSpPr txBox="1"/>
          <p:nvPr/>
        </p:nvSpPr>
        <p:spPr>
          <a:xfrm>
            <a:off x="8253304" y="1592805"/>
            <a:ext cx="3525050" cy="1631216"/>
          </a:xfrm>
          <a:prstGeom prst="rect">
            <a:avLst/>
          </a:prstGeom>
          <a:noFill/>
        </p:spPr>
        <p:txBody>
          <a:bodyPr wrap="square" rtlCol="0">
            <a:spAutoFit/>
          </a:bodyPr>
          <a:lstStyle/>
          <a:p>
            <a:pPr algn="ctr"/>
            <a:r>
              <a:rPr lang="es-CL" sz="2000" b="1" dirty="0" err="1">
                <a:solidFill>
                  <a:prstClr val="black"/>
                </a:solidFill>
              </a:rPr>
              <a:t>Mohd</a:t>
            </a:r>
            <a:r>
              <a:rPr lang="es-CL" sz="2000" b="1" dirty="0">
                <a:solidFill>
                  <a:prstClr val="black"/>
                </a:solidFill>
              </a:rPr>
              <a:t> </a:t>
            </a:r>
            <a:r>
              <a:rPr lang="es-CL" sz="2000" b="1" dirty="0" err="1">
                <a:solidFill>
                  <a:prstClr val="black"/>
                </a:solidFill>
              </a:rPr>
              <a:t>Zuhair</a:t>
            </a:r>
            <a:r>
              <a:rPr lang="es-CL" sz="2000" b="1" dirty="0">
                <a:solidFill>
                  <a:prstClr val="black"/>
                </a:solidFill>
              </a:rPr>
              <a:t> </a:t>
            </a:r>
            <a:r>
              <a:rPr lang="es-CL" sz="2000" b="1" dirty="0" err="1">
                <a:solidFill>
                  <a:prstClr val="black"/>
                </a:solidFill>
              </a:rPr>
              <a:t>Mohd</a:t>
            </a:r>
            <a:r>
              <a:rPr lang="es-CL" sz="2000" b="1" dirty="0">
                <a:solidFill>
                  <a:prstClr val="black"/>
                </a:solidFill>
              </a:rPr>
              <a:t> </a:t>
            </a:r>
            <a:r>
              <a:rPr lang="es-CL" sz="2000" b="1" dirty="0" err="1">
                <a:solidFill>
                  <a:prstClr val="black"/>
                </a:solidFill>
              </a:rPr>
              <a:t>Nor</a:t>
            </a:r>
            <a:endParaRPr lang="es-CL" sz="2000" b="1" dirty="0">
              <a:solidFill>
                <a:prstClr val="black"/>
              </a:solidFill>
            </a:endParaRPr>
          </a:p>
          <a:p>
            <a:pPr algn="ctr"/>
            <a:r>
              <a:rPr lang="en-US" sz="1600" b="1" dirty="0">
                <a:solidFill>
                  <a:prstClr val="black"/>
                </a:solidFill>
              </a:rPr>
              <a:t>Universiti Putra Malaysia (UPM)</a:t>
            </a:r>
            <a:endParaRPr lang="es-CL" sz="2000" b="1" dirty="0">
              <a:solidFill>
                <a:prstClr val="black"/>
              </a:solidFill>
            </a:endParaRPr>
          </a:p>
          <a:p>
            <a:pPr algn="ctr"/>
            <a:r>
              <a:rPr lang="en-US" sz="1600" dirty="0">
                <a:solidFill>
                  <a:prstClr val="black"/>
                </a:solidFill>
              </a:rPr>
              <a:t>Senior Lecturer/Researcher</a:t>
            </a:r>
          </a:p>
          <a:p>
            <a:pPr algn="ctr"/>
            <a:r>
              <a:rPr lang="en-US" sz="1600" i="1" dirty="0">
                <a:solidFill>
                  <a:prstClr val="black"/>
                </a:solidFill>
              </a:rPr>
              <a:t>Field: Food engineering, membrane filtration</a:t>
            </a:r>
            <a:br>
              <a:rPr lang="en-US" sz="1600" i="1" dirty="0">
                <a:solidFill>
                  <a:prstClr val="black"/>
                </a:solidFill>
              </a:rPr>
            </a:br>
            <a:r>
              <a:rPr lang="en-US" sz="1600" i="1" dirty="0">
                <a:solidFill>
                  <a:prstClr val="black"/>
                </a:solidFill>
              </a:rPr>
              <a:t>Email: zuhair@upm.edu.my</a:t>
            </a:r>
          </a:p>
        </p:txBody>
      </p:sp>
      <p:sp>
        <p:nvSpPr>
          <p:cNvPr id="18" name="CuadroTexto 17">
            <a:extLst>
              <a:ext uri="{FF2B5EF4-FFF2-40B4-BE49-F238E27FC236}">
                <a16:creationId xmlns:a16="http://schemas.microsoft.com/office/drawing/2014/main" xmlns="" id="{8FD02AC7-5438-4BA8-BC06-B031BF3895E6}"/>
              </a:ext>
            </a:extLst>
          </p:cNvPr>
          <p:cNvSpPr txBox="1"/>
          <p:nvPr/>
        </p:nvSpPr>
        <p:spPr>
          <a:xfrm>
            <a:off x="2384220" y="4320745"/>
            <a:ext cx="3525050" cy="1938992"/>
          </a:xfrm>
          <a:prstGeom prst="rect">
            <a:avLst/>
          </a:prstGeom>
          <a:noFill/>
        </p:spPr>
        <p:txBody>
          <a:bodyPr wrap="square" rtlCol="0">
            <a:spAutoFit/>
          </a:bodyPr>
          <a:lstStyle/>
          <a:p>
            <a:pPr algn="ctr"/>
            <a:r>
              <a:rPr lang="en-US" sz="2000" b="1" dirty="0" err="1">
                <a:solidFill>
                  <a:prstClr val="black"/>
                </a:solidFill>
              </a:rPr>
              <a:t>Nur</a:t>
            </a:r>
            <a:r>
              <a:rPr lang="en-US" sz="2000" b="1" dirty="0">
                <a:solidFill>
                  <a:prstClr val="black"/>
                </a:solidFill>
              </a:rPr>
              <a:t> </a:t>
            </a:r>
            <a:r>
              <a:rPr lang="en-US" sz="2000" b="1" dirty="0" err="1">
                <a:solidFill>
                  <a:prstClr val="black"/>
                </a:solidFill>
              </a:rPr>
              <a:t>Hamizah</a:t>
            </a:r>
            <a:r>
              <a:rPr lang="en-US" sz="2000" b="1" dirty="0">
                <a:solidFill>
                  <a:prstClr val="black"/>
                </a:solidFill>
              </a:rPr>
              <a:t> Abdul Ghani @ </a:t>
            </a:r>
            <a:r>
              <a:rPr lang="en-US" sz="2000" b="1" dirty="0" err="1">
                <a:solidFill>
                  <a:prstClr val="black"/>
                </a:solidFill>
              </a:rPr>
              <a:t>Hashim</a:t>
            </a:r>
            <a:endParaRPr lang="en-US" sz="2000" b="1" dirty="0">
              <a:solidFill>
                <a:prstClr val="black"/>
              </a:solidFill>
            </a:endParaRPr>
          </a:p>
          <a:p>
            <a:pPr algn="ctr"/>
            <a:r>
              <a:rPr lang="en-US" sz="1600" b="1" dirty="0">
                <a:solidFill>
                  <a:prstClr val="black"/>
                </a:solidFill>
              </a:rPr>
              <a:t>Universiti Putra Malaysia (UPM)</a:t>
            </a:r>
          </a:p>
          <a:p>
            <a:pPr algn="ctr"/>
            <a:r>
              <a:rPr lang="en-US" sz="1600" dirty="0">
                <a:solidFill>
                  <a:prstClr val="black"/>
                </a:solidFill>
              </a:rPr>
              <a:t>Senior Lecturer/Researcher</a:t>
            </a:r>
          </a:p>
          <a:p>
            <a:pPr algn="ctr"/>
            <a:r>
              <a:rPr lang="en-US" sz="1600" i="1" dirty="0">
                <a:solidFill>
                  <a:prstClr val="black"/>
                </a:solidFill>
              </a:rPr>
              <a:t>Field: Food engineering, food process modelling</a:t>
            </a:r>
            <a:br>
              <a:rPr lang="en-US" sz="1600" i="1" dirty="0">
                <a:solidFill>
                  <a:prstClr val="black"/>
                </a:solidFill>
              </a:rPr>
            </a:br>
            <a:r>
              <a:rPr lang="en-US" sz="1600" i="1" dirty="0">
                <a:solidFill>
                  <a:prstClr val="black"/>
                </a:solidFill>
              </a:rPr>
              <a:t>Email: nurhamizah@upm.edu.my</a:t>
            </a:r>
          </a:p>
        </p:txBody>
      </p:sp>
      <p:sp>
        <p:nvSpPr>
          <p:cNvPr id="2" name="Slide Number Placeholder 1"/>
          <p:cNvSpPr>
            <a:spLocks noGrp="1"/>
          </p:cNvSpPr>
          <p:nvPr>
            <p:ph type="sldNum" sz="quarter" idx="12"/>
          </p:nvPr>
        </p:nvSpPr>
        <p:spPr>
          <a:xfrm>
            <a:off x="9271235" y="6310905"/>
            <a:ext cx="2743200" cy="365125"/>
          </a:xfrm>
        </p:spPr>
        <p:txBody>
          <a:bodyPr/>
          <a:lstStyle/>
          <a:p>
            <a:fld id="{5B14D12E-2AFD-4EBD-BCA5-BBC6EAD3F6FB}" type="slidenum">
              <a:rPr lang="es-CL" smtClean="0">
                <a:solidFill>
                  <a:prstClr val="black">
                    <a:tint val="75000"/>
                  </a:prstClr>
                </a:solidFill>
              </a:rPr>
              <a:pPr/>
              <a:t>3</a:t>
            </a:fld>
            <a:endParaRPr lang="es-CL" dirty="0">
              <a:solidFill>
                <a:prstClr val="black">
                  <a:tint val="75000"/>
                </a:prstClr>
              </a:solidFill>
            </a:endParaRPr>
          </a:p>
        </p:txBody>
      </p:sp>
      <p:sp>
        <p:nvSpPr>
          <p:cNvPr id="13" name="CuadroTexto 3">
            <a:extLst>
              <a:ext uri="{FF2B5EF4-FFF2-40B4-BE49-F238E27FC236}">
                <a16:creationId xmlns:a16="http://schemas.microsoft.com/office/drawing/2014/main" xmlns="" id="{0B8EE59F-D1E1-4F50-A347-7EB1DE7AF2FF}"/>
              </a:ext>
            </a:extLst>
          </p:cNvPr>
          <p:cNvSpPr txBox="1"/>
          <p:nvPr/>
        </p:nvSpPr>
        <p:spPr>
          <a:xfrm>
            <a:off x="309623" y="173984"/>
            <a:ext cx="4254691" cy="646331"/>
          </a:xfrm>
          <a:prstGeom prst="rect">
            <a:avLst/>
          </a:prstGeom>
          <a:noFill/>
        </p:spPr>
        <p:txBody>
          <a:bodyPr wrap="none" rtlCol="0">
            <a:spAutoFit/>
          </a:bodyPr>
          <a:lstStyle/>
          <a:p>
            <a:pPr>
              <a:defRPr/>
            </a:pPr>
            <a:r>
              <a:rPr lang="es-CL" sz="3600" b="1" spc="600" dirty="0">
                <a:solidFill>
                  <a:srgbClr val="0E3E8A"/>
                </a:solidFill>
                <a:latin typeface="Verdana" panose="020B0604030504040204" pitchFamily="34" charset="0"/>
                <a:ea typeface="Verdana" panose="020B0604030504040204" pitchFamily="34" charset="0"/>
              </a:rPr>
              <a:t>ADAPTED BY</a:t>
            </a:r>
          </a:p>
        </p:txBody>
      </p:sp>
      <p:pic>
        <p:nvPicPr>
          <p:cNvPr id="4" name="Picture 3"/>
          <p:cNvPicPr>
            <a:picLocks noChangeAspect="1"/>
          </p:cNvPicPr>
          <p:nvPr/>
        </p:nvPicPr>
        <p:blipFill>
          <a:blip r:embed="rId3"/>
          <a:stretch>
            <a:fillRect/>
          </a:stretch>
        </p:blipFill>
        <p:spPr>
          <a:xfrm>
            <a:off x="6655457" y="3937356"/>
            <a:ext cx="1724451" cy="2373549"/>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7565" y="1280160"/>
            <a:ext cx="1986627" cy="2287135"/>
          </a:xfrm>
          <a:prstGeom prst="rect">
            <a:avLst/>
          </a:prstGeom>
        </p:spPr>
      </p:pic>
      <p:pic>
        <p:nvPicPr>
          <p:cNvPr id="7" name="Picture 6">
            <a:extLst>
              <a:ext uri="{FF2B5EF4-FFF2-40B4-BE49-F238E27FC236}">
                <a16:creationId xmlns:a16="http://schemas.microsoft.com/office/drawing/2014/main" xmlns="" id="{83D11F5F-CB76-49DA-880B-7C64B9D6DF6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9007" t="969" r="18563" b="22243"/>
          <a:stretch/>
        </p:blipFill>
        <p:spPr>
          <a:xfrm>
            <a:off x="309623" y="4087016"/>
            <a:ext cx="1946756" cy="2406451"/>
          </a:xfrm>
          <a:prstGeom prst="rect">
            <a:avLst/>
          </a:prstGeom>
        </p:spPr>
      </p:pic>
      <p:pic>
        <p:nvPicPr>
          <p:cNvPr id="14" name="Picture 13">
            <a:extLst>
              <a:ext uri="{FF2B5EF4-FFF2-40B4-BE49-F238E27FC236}">
                <a16:creationId xmlns:a16="http://schemas.microsoft.com/office/drawing/2014/main" xmlns="" id="{AA95C512-D3EC-41A5-B9F9-FE17AD560624}"/>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901" b="99381" l="10000" r="96111">
                        <a14:foregroundMark x1="41759" y1="71163" x2="41759" y2="71163"/>
                        <a14:foregroundMark x1="38981" y1="71535" x2="38981" y2="71535"/>
                        <a14:foregroundMark x1="37222" y1="68317" x2="37222" y2="68317"/>
                        <a14:foregroundMark x1="38704" y1="67946" x2="38704" y2="67946"/>
                        <a14:foregroundMark x1="36204" y1="67822" x2="30556" y2="71906"/>
                        <a14:foregroundMark x1="30556" y1="71906" x2="29815" y2="73391"/>
                        <a14:foregroundMark x1="40648" y1="72030" x2="40926" y2="83416"/>
                        <a14:foregroundMark x1="40926" y1="83416" x2="43148" y2="90842"/>
                        <a14:foregroundMark x1="63426" y1="75495" x2="62315" y2="87871"/>
                        <a14:foregroundMark x1="62315" y1="87871" x2="62685" y2="91460"/>
                        <a14:foregroundMark x1="71852" y1="75866" x2="82500" y2="82426"/>
                        <a14:foregroundMark x1="83704" y1="73391" x2="89537" y2="78837"/>
                        <a14:foregroundMark x1="89537" y1="78837" x2="96111" y2="99381"/>
                        <a14:foregroundMark x1="55926" y1="90718" x2="58333" y2="91832"/>
                        <a14:foregroundMark x1="55278" y1="87500" x2="56111" y2="91708"/>
                        <a14:foregroundMark x1="58981" y1="17946" x2="58981" y2="17946"/>
                        <a14:foregroundMark x1="65000" y1="23639" x2="65463" y2="23639"/>
                        <a14:foregroundMark x1="59722" y1="20792" x2="55741" y2="17698"/>
                        <a14:foregroundMark x1="53704" y1="18193" x2="55833" y2="17698"/>
                        <a14:foregroundMark x1="62130" y1="17203" x2="59537" y2="15594"/>
                        <a14:foregroundMark x1="62130" y1="15842" x2="63148" y2="19059"/>
                        <a14:foregroundMark x1="64444" y1="22896" x2="65556" y2="22896"/>
                        <a14:foregroundMark x1="64074" y1="21535" x2="63519" y2="18317"/>
                        <a14:foregroundMark x1="48056" y1="22277" x2="47778" y2="22153"/>
                        <a14:foregroundMark x1="42407" y1="28713" x2="42407" y2="28713"/>
                        <a14:foregroundMark x1="41389" y1="36015" x2="41389" y2="36015"/>
                        <a14:foregroundMark x1="41204" y1="36634" x2="41759" y2="34653"/>
                        <a14:foregroundMark x1="42685" y1="25619" x2="42685" y2="25619"/>
                        <a14:foregroundMark x1="63981" y1="19307" x2="64167" y2="19307"/>
                        <a14:foregroundMark x1="64167" y1="18936" x2="64444" y2="18812"/>
                        <a14:foregroundMark x1="64444" y1="21782" x2="64259" y2="21287"/>
                        <a14:foregroundMark x1="64907" y1="23020" x2="64537" y2="22772"/>
                        <a14:foregroundMark x1="42963" y1="25124" x2="42778" y2="25990"/>
                        <a14:foregroundMark x1="42963" y1="26609" x2="42037" y2="28465"/>
                        <a14:backgroundMark x1="79074" y1="63243" x2="79074" y2="63243"/>
                        <a14:backgroundMark x1="87685" y1="67574" x2="87685" y2="67574"/>
                        <a14:backgroundMark x1="88333" y1="65842" x2="88333" y2="65842"/>
                        <a14:backgroundMark x1="88333" y1="65842" x2="88333" y2="65842"/>
                        <a14:backgroundMark x1="85648" y1="63861" x2="85648" y2="63861"/>
                        <a14:backgroundMark x1="66759" y1="17450" x2="66759" y2="17450"/>
                        <a14:backgroundMark x1="80278" y1="63614" x2="80278" y2="63614"/>
                        <a14:backgroundMark x1="87407" y1="65347" x2="87407" y2="65347"/>
                      </a14:backgroundRemoval>
                    </a14:imgEffect>
                    <a14:imgEffect>
                      <a14:sharpenSoften amount="25000"/>
                    </a14:imgEffect>
                  </a14:imgLayer>
                </a14:imgProps>
              </a:ext>
              <a:ext uri="{28A0092B-C50C-407E-A947-70E740481C1C}">
                <a14:useLocalDpi xmlns:a14="http://schemas.microsoft.com/office/drawing/2010/main" val="0"/>
              </a:ext>
            </a:extLst>
          </a:blip>
          <a:srcRect l="29991" t="9677" r="17864" b="1454"/>
          <a:stretch/>
        </p:blipFill>
        <p:spPr>
          <a:xfrm>
            <a:off x="6633473" y="1174203"/>
            <a:ext cx="1768421" cy="2254797"/>
          </a:xfrm>
          <a:prstGeom prst="rect">
            <a:avLst/>
          </a:prstGeom>
        </p:spPr>
      </p:pic>
    </p:spTree>
    <p:extLst>
      <p:ext uri="{BB962C8B-B14F-4D97-AF65-F5344CB8AC3E}">
        <p14:creationId xmlns:p14="http://schemas.microsoft.com/office/powerpoint/2010/main" val="41702107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99000">
              <a:schemeClr val="accent1">
                <a:lumMod val="40000"/>
                <a:lumOff val="60000"/>
              </a:schemeClr>
            </a:gs>
            <a:gs pos="0">
              <a:srgbClr val="E8ECF8">
                <a:alpha val="0"/>
                <a:lumMod val="95000"/>
                <a:lumOff val="5000"/>
              </a:srgbClr>
            </a:gs>
          </a:gsLst>
          <a:lin ang="5400000" scaled="0"/>
        </a:gradFill>
        <a:effectLst/>
      </p:bgPr>
    </p:bg>
    <p:spTree>
      <p:nvGrpSpPr>
        <p:cNvPr id="1" name=""/>
        <p:cNvGrpSpPr/>
        <p:nvPr/>
      </p:nvGrpSpPr>
      <p:grpSpPr>
        <a:xfrm>
          <a:off x="0" y="0"/>
          <a:ext cx="0" cy="0"/>
          <a:chOff x="0" y="0"/>
          <a:chExt cx="0" cy="0"/>
        </a:xfrm>
      </p:grpSpPr>
      <p:sp>
        <p:nvSpPr>
          <p:cNvPr id="4" name="Flecha: a la derecha 3">
            <a:extLst>
              <a:ext uri="{FF2B5EF4-FFF2-40B4-BE49-F238E27FC236}">
                <a16:creationId xmlns:a16="http://schemas.microsoft.com/office/drawing/2014/main" xmlns="" id="{0024FB95-D6B4-49A2-90F9-93A7CCE00B60}"/>
              </a:ext>
            </a:extLst>
          </p:cNvPr>
          <p:cNvSpPr/>
          <p:nvPr/>
        </p:nvSpPr>
        <p:spPr>
          <a:xfrm>
            <a:off x="5550214" y="4315199"/>
            <a:ext cx="1483772" cy="923330"/>
          </a:xfrm>
          <a:prstGeom prst="rightArrow">
            <a:avLst/>
          </a:pr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rgbClr val="E7E6E6"/>
              </a:solidFill>
            </a:endParaRPr>
          </a:p>
        </p:txBody>
      </p:sp>
      <p:pic>
        <p:nvPicPr>
          <p:cNvPr id="5" name="Picture 8" descr="Iconos De Equipo, Científico, La Ciencia imagen png - imagen transparente  descarga gratuita">
            <a:extLst>
              <a:ext uri="{FF2B5EF4-FFF2-40B4-BE49-F238E27FC236}">
                <a16:creationId xmlns:a16="http://schemas.microsoft.com/office/drawing/2014/main" xmlns="" id="{BDD5E82F-4BD3-4FC6-A34B-4B97831F1E0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848" b="95906" l="9459" r="89865">
                        <a14:foregroundMark x1="37838" y1="5848" x2="37838" y2="5848"/>
                        <a14:foregroundMark x1="57095" y1="81287" x2="57095" y2="81287"/>
                        <a14:foregroundMark x1="75338" y1="86550" x2="75338" y2="86550"/>
                        <a14:foregroundMark x1="70270" y1="95906" x2="70270" y2="95906"/>
                      </a14:backgroundRemoval>
                    </a14:imgEffect>
                  </a14:imgLayer>
                </a14:imgProps>
              </a:ext>
              <a:ext uri="{28A0092B-C50C-407E-A947-70E740481C1C}">
                <a14:useLocalDpi xmlns:a14="http://schemas.microsoft.com/office/drawing/2010/main" val="0"/>
              </a:ext>
            </a:extLst>
          </a:blip>
          <a:srcRect/>
          <a:stretch>
            <a:fillRect/>
          </a:stretch>
        </p:blipFill>
        <p:spPr bwMode="auto">
          <a:xfrm>
            <a:off x="6792689" y="3955444"/>
            <a:ext cx="3193140" cy="1844686"/>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xmlns="" id="{0556D404-173F-4EEB-BC4D-32973BB5B38C}"/>
              </a:ext>
            </a:extLst>
          </p:cNvPr>
          <p:cNvPicPr>
            <a:picLocks noChangeAspect="1"/>
          </p:cNvPicPr>
          <p:nvPr/>
        </p:nvPicPr>
        <p:blipFill rotWithShape="1">
          <a:blip r:embed="rId5"/>
          <a:srcRect l="4047" r="74047" b="46251"/>
          <a:stretch/>
        </p:blipFill>
        <p:spPr>
          <a:xfrm>
            <a:off x="2699655" y="3349928"/>
            <a:ext cx="2670629" cy="2853872"/>
          </a:xfrm>
          <a:prstGeom prst="rect">
            <a:avLst/>
          </a:prstGeom>
        </p:spPr>
      </p:pic>
      <p:sp>
        <p:nvSpPr>
          <p:cNvPr id="3" name="Slide Number Placeholder 2"/>
          <p:cNvSpPr>
            <a:spLocks noGrp="1"/>
          </p:cNvSpPr>
          <p:nvPr>
            <p:ph type="sldNum" sz="quarter" idx="12"/>
          </p:nvPr>
        </p:nvSpPr>
        <p:spPr/>
        <p:txBody>
          <a:bodyPr/>
          <a:lstStyle/>
          <a:p>
            <a:fld id="{5B14D12E-2AFD-4EBD-BCA5-BBC6EAD3F6FB}" type="slidenum">
              <a:rPr lang="es-CL" smtClean="0">
                <a:solidFill>
                  <a:prstClr val="black">
                    <a:tint val="75000"/>
                  </a:prstClr>
                </a:solidFill>
              </a:rPr>
              <a:pPr/>
              <a:t>30</a:t>
            </a:fld>
            <a:endParaRPr lang="es-CL" dirty="0">
              <a:solidFill>
                <a:prstClr val="black">
                  <a:tint val="75000"/>
                </a:prstClr>
              </a:solidFill>
            </a:endParaRPr>
          </a:p>
        </p:txBody>
      </p:sp>
      <p:sp>
        <p:nvSpPr>
          <p:cNvPr id="7" name="Rectángulo 1">
            <a:extLst>
              <a:ext uri="{FF2B5EF4-FFF2-40B4-BE49-F238E27FC236}">
                <a16:creationId xmlns:a16="http://schemas.microsoft.com/office/drawing/2014/main" xmlns="" id="{0E42521E-20A6-4900-B37C-591514055E1F}"/>
              </a:ext>
            </a:extLst>
          </p:cNvPr>
          <p:cNvSpPr/>
          <p:nvPr/>
        </p:nvSpPr>
        <p:spPr>
          <a:xfrm>
            <a:off x="607695" y="1096251"/>
            <a:ext cx="10976610" cy="1446550"/>
          </a:xfrm>
          <a:prstGeom prst="rect">
            <a:avLst/>
          </a:prstGeom>
          <a:noFill/>
        </p:spPr>
        <p:txBody>
          <a:bodyPr wrap="square" lIns="91440" tIns="45720" rIns="91440" bIns="45720">
            <a:spAutoFit/>
          </a:bodyPr>
          <a:lstStyle/>
          <a:p>
            <a:pPr algn="ctr">
              <a:defRPr/>
            </a:pPr>
            <a:r>
              <a:rPr lang="es-ES" sz="4400" b="1" dirty="0">
                <a:ln w="0"/>
                <a:solidFill>
                  <a:srgbClr val="70AD47">
                    <a:lumMod val="50000"/>
                  </a:srgbClr>
                </a:solidFill>
                <a:effectLst>
                  <a:outerShdw blurRad="38100" dist="19050" dir="2700000" algn="tl" rotWithShape="0">
                    <a:prstClr val="black">
                      <a:alpha val="40000"/>
                    </a:prstClr>
                  </a:outerShdw>
                </a:effectLst>
                <a:latin typeface="Verdana" panose="020B0604030504040204" pitchFamily="34" charset="0"/>
                <a:ea typeface="Verdana" panose="020B0604030504040204" pitchFamily="34" charset="0"/>
              </a:rPr>
              <a:t>SCIENTIFIC &amp; TECHNOLOGICAL ADVANCEMENTS</a:t>
            </a:r>
          </a:p>
        </p:txBody>
      </p:sp>
    </p:spTree>
    <p:extLst>
      <p:ext uri="{BB962C8B-B14F-4D97-AF65-F5344CB8AC3E}">
        <p14:creationId xmlns:p14="http://schemas.microsoft.com/office/powerpoint/2010/main" val="31094575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100000">
              <a:srgbClr val="FF0000"/>
            </a:gs>
            <a:gs pos="0">
              <a:schemeClr val="accent1">
                <a:lumMod val="60000"/>
                <a:lumOff val="40000"/>
              </a:schemeClr>
            </a:gs>
            <a:gs pos="98000">
              <a:srgbClr val="E8ECF8">
                <a:alpha val="0"/>
                <a:lumMod val="95000"/>
                <a:lumOff val="5000"/>
              </a:srgbClr>
            </a:gs>
          </a:gsLst>
          <a:lin ang="5400000" scaled="0"/>
        </a:gradFill>
        <a:effectLst/>
      </p:bgPr>
    </p:bg>
    <p:spTree>
      <p:nvGrpSpPr>
        <p:cNvPr id="1" name=""/>
        <p:cNvGrpSpPr/>
        <p:nvPr/>
      </p:nvGrpSpPr>
      <p:grpSpPr>
        <a:xfrm>
          <a:off x="0" y="0"/>
          <a:ext cx="0" cy="0"/>
          <a:chOff x="0" y="0"/>
          <a:chExt cx="0" cy="0"/>
        </a:xfrm>
      </p:grpSpPr>
      <p:sp>
        <p:nvSpPr>
          <p:cNvPr id="14" name="CuadroTexto 3">
            <a:extLst>
              <a:ext uri="{FF2B5EF4-FFF2-40B4-BE49-F238E27FC236}">
                <a16:creationId xmlns:a16="http://schemas.microsoft.com/office/drawing/2014/main" xmlns="" id="{0B8EE59F-D1E1-4F50-A347-7EB1DE7AF2FF}"/>
              </a:ext>
            </a:extLst>
          </p:cNvPr>
          <p:cNvSpPr txBox="1"/>
          <p:nvPr/>
        </p:nvSpPr>
        <p:spPr>
          <a:xfrm>
            <a:off x="1705004" y="212861"/>
            <a:ext cx="9201558" cy="646331"/>
          </a:xfrm>
          <a:prstGeom prst="rect">
            <a:avLst/>
          </a:prstGeom>
          <a:noFill/>
        </p:spPr>
        <p:txBody>
          <a:bodyPr wrap="none" rtlCol="0">
            <a:spAutoFit/>
          </a:bodyPr>
          <a:lstStyle/>
          <a:p>
            <a:pPr>
              <a:defRPr/>
            </a:pPr>
            <a:r>
              <a:rPr lang="es-CL" sz="3600" b="1" spc="600" dirty="0">
                <a:solidFill>
                  <a:srgbClr val="0E3E8A"/>
                </a:solidFill>
                <a:latin typeface="Verdana" panose="020B0604030504040204" pitchFamily="34" charset="0"/>
                <a:ea typeface="Verdana" panose="020B0604030504040204" pitchFamily="34" charset="0"/>
              </a:rPr>
              <a:t>RESEARCH &amp; DEVELOPMENT</a:t>
            </a:r>
          </a:p>
        </p:txBody>
      </p:sp>
      <p:pic>
        <p:nvPicPr>
          <p:cNvPr id="2" name="Picture 1"/>
          <p:cNvPicPr>
            <a:picLocks noChangeAspect="1"/>
          </p:cNvPicPr>
          <p:nvPr/>
        </p:nvPicPr>
        <p:blipFill>
          <a:blip r:embed="rId3"/>
          <a:stretch>
            <a:fillRect/>
          </a:stretch>
        </p:blipFill>
        <p:spPr>
          <a:xfrm>
            <a:off x="1031132" y="1142318"/>
            <a:ext cx="9875430" cy="4890084"/>
          </a:xfrm>
          <a:prstGeom prst="rect">
            <a:avLst/>
          </a:prstGeom>
        </p:spPr>
      </p:pic>
      <p:sp>
        <p:nvSpPr>
          <p:cNvPr id="3" name="Slide Number Placeholder 2"/>
          <p:cNvSpPr>
            <a:spLocks noGrp="1"/>
          </p:cNvSpPr>
          <p:nvPr>
            <p:ph type="sldNum" sz="quarter" idx="12"/>
          </p:nvPr>
        </p:nvSpPr>
        <p:spPr/>
        <p:txBody>
          <a:bodyPr/>
          <a:lstStyle/>
          <a:p>
            <a:fld id="{5B14D12E-2AFD-4EBD-BCA5-BBC6EAD3F6FB}" type="slidenum">
              <a:rPr lang="es-CL" smtClean="0">
                <a:solidFill>
                  <a:prstClr val="black">
                    <a:tint val="75000"/>
                  </a:prstClr>
                </a:solidFill>
              </a:rPr>
              <a:pPr/>
              <a:t>31</a:t>
            </a:fld>
            <a:endParaRPr lang="es-CL">
              <a:solidFill>
                <a:prstClr val="black">
                  <a:tint val="75000"/>
                </a:prstClr>
              </a:solidFill>
            </a:endParaRPr>
          </a:p>
        </p:txBody>
      </p:sp>
    </p:spTree>
    <p:extLst>
      <p:ext uri="{BB962C8B-B14F-4D97-AF65-F5344CB8AC3E}">
        <p14:creationId xmlns:p14="http://schemas.microsoft.com/office/powerpoint/2010/main" val="20025171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100000">
              <a:srgbClr val="FF0000"/>
            </a:gs>
            <a:gs pos="0">
              <a:schemeClr val="accent1">
                <a:lumMod val="60000"/>
                <a:lumOff val="40000"/>
              </a:schemeClr>
            </a:gs>
            <a:gs pos="98000">
              <a:srgbClr val="E8ECF8">
                <a:alpha val="0"/>
                <a:lumMod val="95000"/>
                <a:lumOff val="5000"/>
              </a:srgbClr>
            </a:gs>
          </a:gsLst>
          <a:lin ang="5400000" scaled="0"/>
        </a:gradFill>
        <a:effectLst/>
      </p:bgPr>
    </p:bg>
    <p:spTree>
      <p:nvGrpSpPr>
        <p:cNvPr id="1" name=""/>
        <p:cNvGrpSpPr/>
        <p:nvPr/>
      </p:nvGrpSpPr>
      <p:grpSpPr>
        <a:xfrm>
          <a:off x="0" y="0"/>
          <a:ext cx="0" cy="0"/>
          <a:chOff x="0" y="0"/>
          <a:chExt cx="0" cy="0"/>
        </a:xfrm>
      </p:grpSpPr>
      <p:pic>
        <p:nvPicPr>
          <p:cNvPr id="33" name="Imagen 32" descr="Imagen que contiene tráfico, oscuro, luz, caminando&#10;&#10;Descripción generada automáticamente">
            <a:extLst>
              <a:ext uri="{FF2B5EF4-FFF2-40B4-BE49-F238E27FC236}">
                <a16:creationId xmlns:a16="http://schemas.microsoft.com/office/drawing/2014/main" xmlns="" id="{507F209B-FB0A-4BA6-894E-7CC8C7355736}"/>
              </a:ext>
            </a:extLst>
          </p:cNvPr>
          <p:cNvPicPr>
            <a:picLocks noChangeAspect="1"/>
          </p:cNvPicPr>
          <p:nvPr/>
        </p:nvPicPr>
        <p:blipFill rotWithShape="1">
          <a:blip r:embed="rId3">
            <a:extLst>
              <a:ext uri="{28A0092B-C50C-407E-A947-70E740481C1C}">
                <a14:useLocalDpi xmlns:a14="http://schemas.microsoft.com/office/drawing/2010/main" val="0"/>
              </a:ext>
            </a:extLst>
          </a:blip>
          <a:srcRect r="4807"/>
          <a:stretch/>
        </p:blipFill>
        <p:spPr>
          <a:xfrm>
            <a:off x="0" y="2529137"/>
            <a:ext cx="5236950" cy="3084241"/>
          </a:xfrm>
          <a:prstGeom prst="rect">
            <a:avLst/>
          </a:prstGeom>
        </p:spPr>
      </p:pic>
      <p:pic>
        <p:nvPicPr>
          <p:cNvPr id="34" name="Picture 4" descr="Tecnologia de software software calidad proyecto empresarial, cientifico,  Servicio, computadora, logo png | PNGWing">
            <a:extLst>
              <a:ext uri="{FF2B5EF4-FFF2-40B4-BE49-F238E27FC236}">
                <a16:creationId xmlns:a16="http://schemas.microsoft.com/office/drawing/2014/main" xmlns="" id="{9E537D6F-1EFF-44F5-99B4-FC8478876171}"/>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471" b="97386" l="10000" r="90000">
                        <a14:foregroundMark x1="36196" y1="13072" x2="47283" y2="12092"/>
                        <a14:foregroundMark x1="57391" y1="18301" x2="45000" y2="6536"/>
                        <a14:foregroundMark x1="45000" y1="6536" x2="44239" y2="6046"/>
                        <a14:foregroundMark x1="43913" y1="6046" x2="43913" y2="6046"/>
                        <a14:foregroundMark x1="38913" y1="63725" x2="47283" y2="89869"/>
                        <a14:foregroundMark x1="52065" y1="96569" x2="40217" y2="97549"/>
                        <a14:foregroundMark x1="76848" y1="93791" x2="73370" y2="59150"/>
                        <a14:foregroundMark x1="73370" y1="59150" x2="65000" y2="54739"/>
                        <a14:foregroundMark x1="65000" y1="54739" x2="64457" y2="55065"/>
                        <a14:foregroundMark x1="43478" y1="1471" x2="48696" y2="1634"/>
                      </a14:backgroundRemoval>
                    </a14:imgEffect>
                  </a14:imgLayer>
                </a14:imgProps>
              </a:ext>
              <a:ext uri="{28A0092B-C50C-407E-A947-70E740481C1C}">
                <a14:useLocalDpi xmlns:a14="http://schemas.microsoft.com/office/drawing/2010/main" val="0"/>
              </a:ext>
            </a:extLst>
          </a:blip>
          <a:srcRect/>
          <a:stretch>
            <a:fillRect/>
          </a:stretch>
        </p:blipFill>
        <p:spPr bwMode="auto">
          <a:xfrm>
            <a:off x="1050368" y="3309542"/>
            <a:ext cx="1977910" cy="1315740"/>
          </a:xfrm>
          <a:prstGeom prst="rect">
            <a:avLst/>
          </a:prstGeom>
          <a:noFill/>
          <a:extLst>
            <a:ext uri="{909E8E84-426E-40DD-AFC4-6F175D3DCCD1}">
              <a14:hiddenFill xmlns:a14="http://schemas.microsoft.com/office/drawing/2010/main">
                <a:solidFill>
                  <a:srgbClr val="FFFFFF"/>
                </a:solidFill>
              </a14:hiddenFill>
            </a:ext>
          </a:extLst>
        </p:spPr>
      </p:pic>
      <p:sp>
        <p:nvSpPr>
          <p:cNvPr id="2" name="1 Flecha derecha"/>
          <p:cNvSpPr/>
          <p:nvPr/>
        </p:nvSpPr>
        <p:spPr>
          <a:xfrm>
            <a:off x="4856184" y="3091112"/>
            <a:ext cx="1112909" cy="876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prstClr val="white"/>
              </a:solidFill>
            </a:endParaRPr>
          </a:p>
        </p:txBody>
      </p:sp>
      <p:sp>
        <p:nvSpPr>
          <p:cNvPr id="3" name="Slide Number Placeholder 2"/>
          <p:cNvSpPr>
            <a:spLocks noGrp="1"/>
          </p:cNvSpPr>
          <p:nvPr>
            <p:ph type="sldNum" sz="quarter" idx="12"/>
          </p:nvPr>
        </p:nvSpPr>
        <p:spPr/>
        <p:txBody>
          <a:bodyPr/>
          <a:lstStyle/>
          <a:p>
            <a:fld id="{5B14D12E-2AFD-4EBD-BCA5-BBC6EAD3F6FB}" type="slidenum">
              <a:rPr lang="es-CL" smtClean="0">
                <a:solidFill>
                  <a:prstClr val="black">
                    <a:tint val="75000"/>
                  </a:prstClr>
                </a:solidFill>
              </a:rPr>
              <a:pPr/>
              <a:t>32</a:t>
            </a:fld>
            <a:endParaRPr lang="es-CL" dirty="0">
              <a:solidFill>
                <a:prstClr val="black">
                  <a:tint val="75000"/>
                </a:prstClr>
              </a:solidFill>
            </a:endParaRPr>
          </a:p>
        </p:txBody>
      </p:sp>
      <p:pic>
        <p:nvPicPr>
          <p:cNvPr id="6" name="Picture 5" descr="Diagram&#10;&#10;Description automatically generated">
            <a:extLst>
              <a:ext uri="{FF2B5EF4-FFF2-40B4-BE49-F238E27FC236}">
                <a16:creationId xmlns:a16="http://schemas.microsoft.com/office/drawing/2014/main" xmlns="" id="{C66838B3-1C08-4EDB-AE7F-691D6100DCB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92573" y="1383958"/>
            <a:ext cx="6400367" cy="5265150"/>
          </a:xfrm>
          <a:prstGeom prst="rect">
            <a:avLst/>
          </a:prstGeom>
        </p:spPr>
      </p:pic>
      <p:sp>
        <p:nvSpPr>
          <p:cNvPr id="11" name="CuadroTexto 3">
            <a:extLst>
              <a:ext uri="{FF2B5EF4-FFF2-40B4-BE49-F238E27FC236}">
                <a16:creationId xmlns:a16="http://schemas.microsoft.com/office/drawing/2014/main" xmlns="" id="{6F2EB191-ABF6-4D8B-8FAF-3515947FB2B8}"/>
              </a:ext>
            </a:extLst>
          </p:cNvPr>
          <p:cNvSpPr txBox="1"/>
          <p:nvPr/>
        </p:nvSpPr>
        <p:spPr>
          <a:xfrm>
            <a:off x="2284259" y="177255"/>
            <a:ext cx="7697941" cy="646331"/>
          </a:xfrm>
          <a:prstGeom prst="rect">
            <a:avLst/>
          </a:prstGeom>
          <a:noFill/>
        </p:spPr>
        <p:txBody>
          <a:bodyPr wrap="none" rtlCol="0">
            <a:spAutoFit/>
          </a:bodyPr>
          <a:lstStyle/>
          <a:p>
            <a:pPr>
              <a:defRPr/>
            </a:pPr>
            <a:r>
              <a:rPr lang="es-CL" sz="3600" b="1" spc="600" dirty="0">
                <a:solidFill>
                  <a:srgbClr val="0E3E8A"/>
                </a:solidFill>
                <a:latin typeface="Verdana" panose="020B0604030504040204" pitchFamily="34" charset="0"/>
                <a:ea typeface="Verdana" panose="020B0604030504040204" pitchFamily="34" charset="0"/>
              </a:rPr>
              <a:t>SCIENTIFIC ADVANCES</a:t>
            </a:r>
          </a:p>
        </p:txBody>
      </p:sp>
      <p:sp>
        <p:nvSpPr>
          <p:cNvPr id="12" name="TextBox 11">
            <a:extLst>
              <a:ext uri="{FF2B5EF4-FFF2-40B4-BE49-F238E27FC236}">
                <a16:creationId xmlns:a16="http://schemas.microsoft.com/office/drawing/2014/main" xmlns="" id="{4C45A151-9F23-4D79-AAB5-DBC581196978}"/>
              </a:ext>
            </a:extLst>
          </p:cNvPr>
          <p:cNvSpPr txBox="1"/>
          <p:nvPr/>
        </p:nvSpPr>
        <p:spPr>
          <a:xfrm>
            <a:off x="1138989" y="883171"/>
            <a:ext cx="9914021" cy="523220"/>
          </a:xfrm>
          <a:prstGeom prst="rect">
            <a:avLst/>
          </a:prstGeom>
          <a:noFill/>
        </p:spPr>
        <p:txBody>
          <a:bodyPr wrap="square" rtlCol="0">
            <a:spAutoFit/>
          </a:bodyPr>
          <a:lstStyle/>
          <a:p>
            <a:pPr algn="ctr"/>
            <a:r>
              <a:rPr lang="en-US" sz="2800" b="1" i="1" dirty="0">
                <a:solidFill>
                  <a:srgbClr val="ED7D31">
                    <a:lumMod val="50000"/>
                  </a:srgbClr>
                </a:solidFill>
              </a:rPr>
              <a:t>Pursuit of knowledge related to SARS-CoV-2 /COVID-19</a:t>
            </a:r>
          </a:p>
        </p:txBody>
      </p:sp>
    </p:spTree>
    <p:extLst>
      <p:ext uri="{BB962C8B-B14F-4D97-AF65-F5344CB8AC3E}">
        <p14:creationId xmlns:p14="http://schemas.microsoft.com/office/powerpoint/2010/main" val="34955437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100000">
              <a:srgbClr val="FF0000"/>
            </a:gs>
            <a:gs pos="0">
              <a:schemeClr val="accent1">
                <a:lumMod val="60000"/>
                <a:lumOff val="40000"/>
              </a:schemeClr>
            </a:gs>
            <a:gs pos="98000">
              <a:srgbClr val="E8ECF8">
                <a:alpha val="0"/>
                <a:lumMod val="95000"/>
                <a:lumOff val="5000"/>
              </a:srgbClr>
            </a:gs>
          </a:gsLst>
          <a:lin ang="5400000" scaled="0"/>
        </a:gradFill>
        <a:effectLst/>
      </p:bgPr>
    </p:bg>
    <p:spTree>
      <p:nvGrpSpPr>
        <p:cNvPr id="1" name=""/>
        <p:cNvGrpSpPr/>
        <p:nvPr/>
      </p:nvGrpSpPr>
      <p:grpSpPr>
        <a:xfrm>
          <a:off x="0" y="0"/>
          <a:ext cx="0" cy="0"/>
          <a:chOff x="0" y="0"/>
          <a:chExt cx="0" cy="0"/>
        </a:xfrm>
      </p:grpSpPr>
      <p:grpSp>
        <p:nvGrpSpPr>
          <p:cNvPr id="3" name="Grupo 2">
            <a:extLst>
              <a:ext uri="{FF2B5EF4-FFF2-40B4-BE49-F238E27FC236}">
                <a16:creationId xmlns:a16="http://schemas.microsoft.com/office/drawing/2014/main" xmlns="" id="{2DBD92BB-1F2F-4801-860C-2265D46558E9}"/>
              </a:ext>
            </a:extLst>
          </p:cNvPr>
          <p:cNvGrpSpPr/>
          <p:nvPr/>
        </p:nvGrpSpPr>
        <p:grpSpPr>
          <a:xfrm>
            <a:off x="543021" y="1851970"/>
            <a:ext cx="8278790" cy="4847066"/>
            <a:chOff x="2107698" y="1579621"/>
            <a:chExt cx="8659361" cy="4957495"/>
          </a:xfrm>
        </p:grpSpPr>
        <p:sp>
          <p:nvSpPr>
            <p:cNvPr id="6" name="AutoShape 11">
              <a:extLst>
                <a:ext uri="{FF2B5EF4-FFF2-40B4-BE49-F238E27FC236}">
                  <a16:creationId xmlns:a16="http://schemas.microsoft.com/office/drawing/2014/main" xmlns="" id="{671CB90B-C1B5-40F7-9E95-844F48C9B695}"/>
                </a:ext>
              </a:extLst>
            </p:cNvPr>
            <p:cNvSpPr>
              <a:spLocks/>
            </p:cNvSpPr>
            <p:nvPr/>
          </p:nvSpPr>
          <p:spPr bwMode="auto">
            <a:xfrm rot="10800000" flipH="1">
              <a:off x="7545144" y="4398123"/>
              <a:ext cx="3221915" cy="1045888"/>
            </a:xfrm>
            <a:custGeom>
              <a:avLst/>
              <a:gdLst>
                <a:gd name="T0" fmla="*/ 5194300 w 21600"/>
                <a:gd name="T1" fmla="*/ 748506 h 21600"/>
                <a:gd name="T2" fmla="*/ 5194300 w 21600"/>
                <a:gd name="T3" fmla="*/ 748506 h 21600"/>
                <a:gd name="T4" fmla="*/ 5194300 w 21600"/>
                <a:gd name="T5" fmla="*/ 748506 h 21600"/>
                <a:gd name="T6" fmla="*/ 5194300 w 21600"/>
                <a:gd name="T7" fmla="*/ 74850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0" y="21571"/>
                  </a:lnTo>
                  <a:lnTo>
                    <a:pt x="19969" y="21571"/>
                  </a:lnTo>
                  <a:lnTo>
                    <a:pt x="19969" y="21600"/>
                  </a:lnTo>
                  <a:lnTo>
                    <a:pt x="21600" y="10800"/>
                  </a:lnTo>
                  <a:lnTo>
                    <a:pt x="19969" y="0"/>
                  </a:lnTo>
                  <a:lnTo>
                    <a:pt x="0" y="0"/>
                  </a:lnTo>
                  <a:close/>
                </a:path>
              </a:pathLst>
            </a:custGeom>
            <a:solidFill>
              <a:srgbClr val="7BCDD6"/>
            </a:solidFill>
            <a:ln>
              <a:noFill/>
            </a:ln>
            <a:effectLst/>
          </p:spPr>
          <p:txBody>
            <a:bodyPr lIns="50787" tIns="50787" rIns="50787" bIns="50787" anchor="ctr"/>
            <a:lstStyle/>
            <a:p>
              <a:pPr defTabSz="1828434">
                <a:defRPr/>
              </a:pPr>
              <a:endParaRPr lang="id-ID" sz="1200" kern="0">
                <a:solidFill>
                  <a:srgbClr val="272727"/>
                </a:solidFill>
              </a:endParaRPr>
            </a:p>
          </p:txBody>
        </p:sp>
        <p:sp>
          <p:nvSpPr>
            <p:cNvPr id="7" name="AutoShape 11">
              <a:extLst>
                <a:ext uri="{FF2B5EF4-FFF2-40B4-BE49-F238E27FC236}">
                  <a16:creationId xmlns:a16="http://schemas.microsoft.com/office/drawing/2014/main" xmlns="" id="{68136099-F84D-4233-9CFD-1ED59911FC61}"/>
                </a:ext>
              </a:extLst>
            </p:cNvPr>
            <p:cNvSpPr>
              <a:spLocks/>
            </p:cNvSpPr>
            <p:nvPr/>
          </p:nvSpPr>
          <p:spPr bwMode="auto">
            <a:xfrm flipH="1">
              <a:off x="2107698" y="2968690"/>
              <a:ext cx="3220668" cy="1069495"/>
            </a:xfrm>
            <a:custGeom>
              <a:avLst/>
              <a:gdLst>
                <a:gd name="T0" fmla="*/ 5194300 w 21600"/>
                <a:gd name="T1" fmla="*/ 748506 h 21600"/>
                <a:gd name="T2" fmla="*/ 5194300 w 21600"/>
                <a:gd name="T3" fmla="*/ 748506 h 21600"/>
                <a:gd name="T4" fmla="*/ 5194300 w 21600"/>
                <a:gd name="T5" fmla="*/ 748506 h 21600"/>
                <a:gd name="T6" fmla="*/ 5194300 w 21600"/>
                <a:gd name="T7" fmla="*/ 74850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0" y="21571"/>
                  </a:lnTo>
                  <a:lnTo>
                    <a:pt x="19969" y="21571"/>
                  </a:lnTo>
                  <a:lnTo>
                    <a:pt x="19969" y="21600"/>
                  </a:lnTo>
                  <a:lnTo>
                    <a:pt x="21600" y="10800"/>
                  </a:lnTo>
                  <a:lnTo>
                    <a:pt x="19969" y="0"/>
                  </a:lnTo>
                  <a:lnTo>
                    <a:pt x="0" y="0"/>
                  </a:lnTo>
                  <a:close/>
                </a:path>
              </a:pathLst>
            </a:custGeom>
            <a:solidFill>
              <a:srgbClr val="47A19F">
                <a:lumMod val="75000"/>
              </a:srgbClr>
            </a:solidFill>
            <a:ln>
              <a:noFill/>
            </a:ln>
            <a:effectLst/>
          </p:spPr>
          <p:txBody>
            <a:bodyPr lIns="50787" tIns="50787" rIns="50787" bIns="50787" anchor="ctr"/>
            <a:lstStyle/>
            <a:p>
              <a:pPr defTabSz="1828434">
                <a:defRPr/>
              </a:pPr>
              <a:endParaRPr lang="id-ID" sz="1200" kern="0">
                <a:solidFill>
                  <a:srgbClr val="272727"/>
                </a:solidFill>
              </a:endParaRPr>
            </a:p>
          </p:txBody>
        </p:sp>
        <p:sp>
          <p:nvSpPr>
            <p:cNvPr id="8" name="AutoShape 11">
              <a:extLst>
                <a:ext uri="{FF2B5EF4-FFF2-40B4-BE49-F238E27FC236}">
                  <a16:creationId xmlns:a16="http://schemas.microsoft.com/office/drawing/2014/main" xmlns="" id="{D1A43082-E06A-4EAA-8F33-8B9A4C8E73A6}"/>
                </a:ext>
              </a:extLst>
            </p:cNvPr>
            <p:cNvSpPr>
              <a:spLocks/>
            </p:cNvSpPr>
            <p:nvPr/>
          </p:nvSpPr>
          <p:spPr bwMode="auto">
            <a:xfrm>
              <a:off x="6065210" y="1588830"/>
              <a:ext cx="3220668" cy="1067945"/>
            </a:xfrm>
            <a:custGeom>
              <a:avLst/>
              <a:gdLst>
                <a:gd name="T0" fmla="*/ 5194300 w 21600"/>
                <a:gd name="T1" fmla="*/ 748506 h 21600"/>
                <a:gd name="T2" fmla="*/ 5194300 w 21600"/>
                <a:gd name="T3" fmla="*/ 748506 h 21600"/>
                <a:gd name="T4" fmla="*/ 5194300 w 21600"/>
                <a:gd name="T5" fmla="*/ 748506 h 21600"/>
                <a:gd name="T6" fmla="*/ 5194300 w 21600"/>
                <a:gd name="T7" fmla="*/ 74850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0" y="21571"/>
                  </a:lnTo>
                  <a:lnTo>
                    <a:pt x="19969" y="21571"/>
                  </a:lnTo>
                  <a:lnTo>
                    <a:pt x="19969" y="21600"/>
                  </a:lnTo>
                  <a:lnTo>
                    <a:pt x="21600" y="10800"/>
                  </a:lnTo>
                  <a:lnTo>
                    <a:pt x="19969" y="0"/>
                  </a:lnTo>
                  <a:lnTo>
                    <a:pt x="0" y="0"/>
                  </a:lnTo>
                  <a:close/>
                </a:path>
              </a:pathLst>
            </a:custGeom>
            <a:solidFill>
              <a:srgbClr val="297B7A">
                <a:lumMod val="50000"/>
              </a:srgbClr>
            </a:solidFill>
            <a:ln>
              <a:noFill/>
            </a:ln>
            <a:effectLst/>
          </p:spPr>
          <p:txBody>
            <a:bodyPr lIns="50787" tIns="50787" rIns="50787" bIns="50787" anchor="ctr"/>
            <a:lstStyle/>
            <a:p>
              <a:pPr defTabSz="1828434">
                <a:defRPr/>
              </a:pPr>
              <a:endParaRPr lang="id-ID" sz="1200" kern="0" dirty="0">
                <a:solidFill>
                  <a:srgbClr val="272727"/>
                </a:solidFill>
              </a:endParaRPr>
            </a:p>
          </p:txBody>
        </p:sp>
        <p:sp>
          <p:nvSpPr>
            <p:cNvPr id="9" name="Freeform 3">
              <a:extLst>
                <a:ext uri="{FF2B5EF4-FFF2-40B4-BE49-F238E27FC236}">
                  <a16:creationId xmlns:a16="http://schemas.microsoft.com/office/drawing/2014/main" xmlns="" id="{B1AD054F-EEE9-4C89-96C5-C7F94C2547E6}"/>
                </a:ext>
              </a:extLst>
            </p:cNvPr>
            <p:cNvSpPr>
              <a:spLocks/>
            </p:cNvSpPr>
            <p:nvPr/>
          </p:nvSpPr>
          <p:spPr bwMode="auto">
            <a:xfrm>
              <a:off x="4588400" y="3766946"/>
              <a:ext cx="2956743" cy="1370741"/>
            </a:xfrm>
            <a:custGeom>
              <a:avLst/>
              <a:gdLst>
                <a:gd name="T0" fmla="*/ 0 w 947"/>
                <a:gd name="T1" fmla="*/ 198 h 430"/>
                <a:gd name="T2" fmla="*/ 473 w 947"/>
                <a:gd name="T3" fmla="*/ 0 h 430"/>
                <a:gd name="T4" fmla="*/ 947 w 947"/>
                <a:gd name="T5" fmla="*/ 198 h 430"/>
                <a:gd name="T6" fmla="*/ 473 w 947"/>
                <a:gd name="T7" fmla="*/ 430 h 430"/>
                <a:gd name="T8" fmla="*/ 0 w 947"/>
                <a:gd name="T9" fmla="*/ 198 h 430"/>
              </a:gdLst>
              <a:ahLst/>
              <a:cxnLst>
                <a:cxn ang="0">
                  <a:pos x="T0" y="T1"/>
                </a:cxn>
                <a:cxn ang="0">
                  <a:pos x="T2" y="T3"/>
                </a:cxn>
                <a:cxn ang="0">
                  <a:pos x="T4" y="T5"/>
                </a:cxn>
                <a:cxn ang="0">
                  <a:pos x="T6" y="T7"/>
                </a:cxn>
                <a:cxn ang="0">
                  <a:pos x="T8" y="T9"/>
                </a:cxn>
              </a:cxnLst>
              <a:rect l="0" t="0" r="r" b="b"/>
              <a:pathLst>
                <a:path w="947" h="430">
                  <a:moveTo>
                    <a:pt x="0" y="198"/>
                  </a:moveTo>
                  <a:lnTo>
                    <a:pt x="473" y="0"/>
                  </a:lnTo>
                  <a:lnTo>
                    <a:pt x="947" y="198"/>
                  </a:lnTo>
                  <a:lnTo>
                    <a:pt x="473" y="430"/>
                  </a:lnTo>
                  <a:lnTo>
                    <a:pt x="0" y="198"/>
                  </a:lnTo>
                  <a:close/>
                </a:path>
              </a:pathLst>
            </a:custGeom>
            <a:solidFill>
              <a:srgbClr val="7BCDD6">
                <a:lumMod val="50000"/>
              </a:srgbClr>
            </a:solidFill>
            <a:ln>
              <a:noFill/>
            </a:ln>
          </p:spPr>
          <p:txBody>
            <a:bodyPr vert="horz" wrap="square" lIns="182832" tIns="91416" rIns="182832" bIns="91416" numCol="1" anchor="t" anchorCtr="0" compatLnSpc="1">
              <a:prstTxWarp prst="textNoShape">
                <a:avLst/>
              </a:prstTxWarp>
            </a:bodyPr>
            <a:lstStyle/>
            <a:p>
              <a:pPr defTabSz="1828434">
                <a:defRPr/>
              </a:pPr>
              <a:endParaRPr lang="id-ID" sz="5400" kern="0">
                <a:solidFill>
                  <a:srgbClr val="272727"/>
                </a:solidFill>
              </a:endParaRPr>
            </a:p>
          </p:txBody>
        </p:sp>
        <p:sp>
          <p:nvSpPr>
            <p:cNvPr id="10" name="Freeform 4">
              <a:extLst>
                <a:ext uri="{FF2B5EF4-FFF2-40B4-BE49-F238E27FC236}">
                  <a16:creationId xmlns:a16="http://schemas.microsoft.com/office/drawing/2014/main" xmlns="" id="{9E09B4B6-0D5A-4CC6-8942-D3EB7B863B7A}"/>
                </a:ext>
              </a:extLst>
            </p:cNvPr>
            <p:cNvSpPr>
              <a:spLocks/>
            </p:cNvSpPr>
            <p:nvPr/>
          </p:nvSpPr>
          <p:spPr bwMode="auto">
            <a:xfrm>
              <a:off x="6065210" y="4398124"/>
              <a:ext cx="2166822" cy="2138992"/>
            </a:xfrm>
            <a:custGeom>
              <a:avLst/>
              <a:gdLst>
                <a:gd name="T0" fmla="*/ 0 w 694"/>
                <a:gd name="T1" fmla="*/ 671 h 671"/>
                <a:gd name="T2" fmla="*/ 694 w 694"/>
                <a:gd name="T3" fmla="*/ 329 h 671"/>
                <a:gd name="T4" fmla="*/ 474 w 694"/>
                <a:gd name="T5" fmla="*/ 0 h 671"/>
                <a:gd name="T6" fmla="*/ 0 w 694"/>
                <a:gd name="T7" fmla="*/ 232 h 671"/>
                <a:gd name="T8" fmla="*/ 0 w 694"/>
                <a:gd name="T9" fmla="*/ 671 h 671"/>
              </a:gdLst>
              <a:ahLst/>
              <a:cxnLst>
                <a:cxn ang="0">
                  <a:pos x="T0" y="T1"/>
                </a:cxn>
                <a:cxn ang="0">
                  <a:pos x="T2" y="T3"/>
                </a:cxn>
                <a:cxn ang="0">
                  <a:pos x="T4" y="T5"/>
                </a:cxn>
                <a:cxn ang="0">
                  <a:pos x="T6" y="T7"/>
                </a:cxn>
                <a:cxn ang="0">
                  <a:pos x="T8" y="T9"/>
                </a:cxn>
              </a:cxnLst>
              <a:rect l="0" t="0" r="r" b="b"/>
              <a:pathLst>
                <a:path w="694" h="671">
                  <a:moveTo>
                    <a:pt x="0" y="671"/>
                  </a:moveTo>
                  <a:lnTo>
                    <a:pt x="694" y="329"/>
                  </a:lnTo>
                  <a:lnTo>
                    <a:pt x="474" y="0"/>
                  </a:lnTo>
                  <a:lnTo>
                    <a:pt x="0" y="232"/>
                  </a:lnTo>
                  <a:lnTo>
                    <a:pt x="0" y="671"/>
                  </a:lnTo>
                  <a:close/>
                </a:path>
              </a:pathLst>
            </a:custGeom>
            <a:solidFill>
              <a:srgbClr val="7BCDD6">
                <a:lumMod val="75000"/>
              </a:srgbClr>
            </a:solidFill>
            <a:ln>
              <a:noFill/>
            </a:ln>
          </p:spPr>
          <p:txBody>
            <a:bodyPr vert="horz" wrap="square" lIns="182832" tIns="91416" rIns="182832" bIns="91416" numCol="1" anchor="t" anchorCtr="0" compatLnSpc="1">
              <a:prstTxWarp prst="textNoShape">
                <a:avLst/>
              </a:prstTxWarp>
            </a:bodyPr>
            <a:lstStyle/>
            <a:p>
              <a:pPr defTabSz="1828434">
                <a:defRPr/>
              </a:pPr>
              <a:endParaRPr lang="id-ID" sz="5400" kern="0">
                <a:solidFill>
                  <a:srgbClr val="272727"/>
                </a:solidFill>
              </a:endParaRPr>
            </a:p>
          </p:txBody>
        </p:sp>
        <p:sp>
          <p:nvSpPr>
            <p:cNvPr id="11" name="Freeform 5">
              <a:extLst>
                <a:ext uri="{FF2B5EF4-FFF2-40B4-BE49-F238E27FC236}">
                  <a16:creationId xmlns:a16="http://schemas.microsoft.com/office/drawing/2014/main" xmlns="" id="{E91030D6-A06F-4459-90D6-8DB44CDF0AE0}"/>
                </a:ext>
              </a:extLst>
            </p:cNvPr>
            <p:cNvSpPr>
              <a:spLocks/>
            </p:cNvSpPr>
            <p:nvPr/>
          </p:nvSpPr>
          <p:spPr bwMode="auto">
            <a:xfrm>
              <a:off x="3901511" y="4398124"/>
              <a:ext cx="2163699" cy="2138992"/>
            </a:xfrm>
            <a:custGeom>
              <a:avLst/>
              <a:gdLst>
                <a:gd name="T0" fmla="*/ 693 w 693"/>
                <a:gd name="T1" fmla="*/ 232 h 671"/>
                <a:gd name="T2" fmla="*/ 220 w 693"/>
                <a:gd name="T3" fmla="*/ 0 h 671"/>
                <a:gd name="T4" fmla="*/ 0 w 693"/>
                <a:gd name="T5" fmla="*/ 329 h 671"/>
                <a:gd name="T6" fmla="*/ 693 w 693"/>
                <a:gd name="T7" fmla="*/ 671 h 671"/>
                <a:gd name="T8" fmla="*/ 693 w 693"/>
                <a:gd name="T9" fmla="*/ 232 h 671"/>
              </a:gdLst>
              <a:ahLst/>
              <a:cxnLst>
                <a:cxn ang="0">
                  <a:pos x="T0" y="T1"/>
                </a:cxn>
                <a:cxn ang="0">
                  <a:pos x="T2" y="T3"/>
                </a:cxn>
                <a:cxn ang="0">
                  <a:pos x="T4" y="T5"/>
                </a:cxn>
                <a:cxn ang="0">
                  <a:pos x="T6" y="T7"/>
                </a:cxn>
                <a:cxn ang="0">
                  <a:pos x="T8" y="T9"/>
                </a:cxn>
              </a:cxnLst>
              <a:rect l="0" t="0" r="r" b="b"/>
              <a:pathLst>
                <a:path w="693" h="671">
                  <a:moveTo>
                    <a:pt x="693" y="232"/>
                  </a:moveTo>
                  <a:lnTo>
                    <a:pt x="220" y="0"/>
                  </a:lnTo>
                  <a:lnTo>
                    <a:pt x="0" y="329"/>
                  </a:lnTo>
                  <a:lnTo>
                    <a:pt x="693" y="671"/>
                  </a:lnTo>
                  <a:lnTo>
                    <a:pt x="693" y="232"/>
                  </a:lnTo>
                  <a:close/>
                </a:path>
              </a:pathLst>
            </a:custGeom>
            <a:solidFill>
              <a:srgbClr val="7BCDD6"/>
            </a:solidFill>
            <a:ln>
              <a:noFill/>
            </a:ln>
          </p:spPr>
          <p:txBody>
            <a:bodyPr vert="horz" wrap="square" lIns="182832" tIns="91416" rIns="182832" bIns="91416" numCol="1" anchor="t" anchorCtr="0" compatLnSpc="1">
              <a:prstTxWarp prst="textNoShape">
                <a:avLst/>
              </a:prstTxWarp>
            </a:bodyPr>
            <a:lstStyle/>
            <a:p>
              <a:pPr defTabSz="1828434">
                <a:defRPr/>
              </a:pPr>
              <a:endParaRPr lang="id-ID" sz="5400" kern="0" dirty="0">
                <a:solidFill>
                  <a:srgbClr val="272727"/>
                </a:solidFill>
              </a:endParaRPr>
            </a:p>
          </p:txBody>
        </p:sp>
        <p:sp>
          <p:nvSpPr>
            <p:cNvPr id="12" name="Freeform 7">
              <a:extLst>
                <a:ext uri="{FF2B5EF4-FFF2-40B4-BE49-F238E27FC236}">
                  <a16:creationId xmlns:a16="http://schemas.microsoft.com/office/drawing/2014/main" xmlns="" id="{AAF2E822-B0BA-4B62-B579-4F6DA74C7504}"/>
                </a:ext>
              </a:extLst>
            </p:cNvPr>
            <p:cNvSpPr>
              <a:spLocks/>
            </p:cNvSpPr>
            <p:nvPr/>
          </p:nvSpPr>
          <p:spPr bwMode="auto">
            <a:xfrm>
              <a:off x="5328366" y="2666745"/>
              <a:ext cx="1476809" cy="685370"/>
            </a:xfrm>
            <a:custGeom>
              <a:avLst/>
              <a:gdLst>
                <a:gd name="T0" fmla="*/ 0 w 473"/>
                <a:gd name="T1" fmla="*/ 97 h 215"/>
                <a:gd name="T2" fmla="*/ 236 w 473"/>
                <a:gd name="T3" fmla="*/ 0 h 215"/>
                <a:gd name="T4" fmla="*/ 473 w 473"/>
                <a:gd name="T5" fmla="*/ 97 h 215"/>
                <a:gd name="T6" fmla="*/ 236 w 473"/>
                <a:gd name="T7" fmla="*/ 215 h 215"/>
                <a:gd name="T8" fmla="*/ 0 w 473"/>
                <a:gd name="T9" fmla="*/ 97 h 215"/>
              </a:gdLst>
              <a:ahLst/>
              <a:cxnLst>
                <a:cxn ang="0">
                  <a:pos x="T0" y="T1"/>
                </a:cxn>
                <a:cxn ang="0">
                  <a:pos x="T2" y="T3"/>
                </a:cxn>
                <a:cxn ang="0">
                  <a:pos x="T4" y="T5"/>
                </a:cxn>
                <a:cxn ang="0">
                  <a:pos x="T6" y="T7"/>
                </a:cxn>
                <a:cxn ang="0">
                  <a:pos x="T8" y="T9"/>
                </a:cxn>
              </a:cxnLst>
              <a:rect l="0" t="0" r="r" b="b"/>
              <a:pathLst>
                <a:path w="473" h="215">
                  <a:moveTo>
                    <a:pt x="0" y="97"/>
                  </a:moveTo>
                  <a:lnTo>
                    <a:pt x="236" y="0"/>
                  </a:lnTo>
                  <a:lnTo>
                    <a:pt x="473" y="97"/>
                  </a:lnTo>
                  <a:lnTo>
                    <a:pt x="236" y="215"/>
                  </a:lnTo>
                  <a:lnTo>
                    <a:pt x="0" y="97"/>
                  </a:lnTo>
                  <a:close/>
                </a:path>
              </a:pathLst>
            </a:custGeom>
            <a:solidFill>
              <a:srgbClr val="47A19F">
                <a:lumMod val="50000"/>
              </a:srgbClr>
            </a:solidFill>
            <a:ln>
              <a:noFill/>
            </a:ln>
          </p:spPr>
          <p:txBody>
            <a:bodyPr vert="horz" wrap="square" lIns="182832" tIns="91416" rIns="182832" bIns="91416" numCol="1" anchor="t" anchorCtr="0" compatLnSpc="1">
              <a:prstTxWarp prst="textNoShape">
                <a:avLst/>
              </a:prstTxWarp>
            </a:bodyPr>
            <a:lstStyle/>
            <a:p>
              <a:pPr defTabSz="1828434">
                <a:defRPr/>
              </a:pPr>
              <a:endParaRPr lang="id-ID" sz="5400" kern="0">
                <a:solidFill>
                  <a:srgbClr val="272727"/>
                </a:solidFill>
              </a:endParaRPr>
            </a:p>
          </p:txBody>
        </p:sp>
        <p:sp>
          <p:nvSpPr>
            <p:cNvPr id="13" name="Freeform 8">
              <a:extLst>
                <a:ext uri="{FF2B5EF4-FFF2-40B4-BE49-F238E27FC236}">
                  <a16:creationId xmlns:a16="http://schemas.microsoft.com/office/drawing/2014/main" xmlns="" id="{72B38A16-8099-4309-9F35-1ABAD1752226}"/>
                </a:ext>
              </a:extLst>
            </p:cNvPr>
            <p:cNvSpPr>
              <a:spLocks/>
            </p:cNvSpPr>
            <p:nvPr/>
          </p:nvSpPr>
          <p:spPr bwMode="auto">
            <a:xfrm>
              <a:off x="6065210" y="2970922"/>
              <a:ext cx="1426855" cy="1775586"/>
            </a:xfrm>
            <a:custGeom>
              <a:avLst/>
              <a:gdLst>
                <a:gd name="T0" fmla="*/ 0 w 457"/>
                <a:gd name="T1" fmla="*/ 557 h 557"/>
                <a:gd name="T2" fmla="*/ 457 w 457"/>
                <a:gd name="T3" fmla="*/ 333 h 557"/>
                <a:gd name="T4" fmla="*/ 237 w 457"/>
                <a:gd name="T5" fmla="*/ 0 h 557"/>
                <a:gd name="T6" fmla="*/ 0 w 457"/>
                <a:gd name="T7" fmla="*/ 118 h 557"/>
                <a:gd name="T8" fmla="*/ 0 w 457"/>
                <a:gd name="T9" fmla="*/ 557 h 557"/>
              </a:gdLst>
              <a:ahLst/>
              <a:cxnLst>
                <a:cxn ang="0">
                  <a:pos x="T0" y="T1"/>
                </a:cxn>
                <a:cxn ang="0">
                  <a:pos x="T2" y="T3"/>
                </a:cxn>
                <a:cxn ang="0">
                  <a:pos x="T4" y="T5"/>
                </a:cxn>
                <a:cxn ang="0">
                  <a:pos x="T6" y="T7"/>
                </a:cxn>
                <a:cxn ang="0">
                  <a:pos x="T8" y="T9"/>
                </a:cxn>
              </a:cxnLst>
              <a:rect l="0" t="0" r="r" b="b"/>
              <a:pathLst>
                <a:path w="457" h="557">
                  <a:moveTo>
                    <a:pt x="0" y="557"/>
                  </a:moveTo>
                  <a:lnTo>
                    <a:pt x="457" y="333"/>
                  </a:lnTo>
                  <a:lnTo>
                    <a:pt x="237" y="0"/>
                  </a:lnTo>
                  <a:lnTo>
                    <a:pt x="0" y="118"/>
                  </a:lnTo>
                  <a:lnTo>
                    <a:pt x="0" y="557"/>
                  </a:lnTo>
                  <a:close/>
                </a:path>
              </a:pathLst>
            </a:custGeom>
            <a:solidFill>
              <a:srgbClr val="47A19F">
                <a:lumMod val="75000"/>
              </a:srgbClr>
            </a:solidFill>
            <a:ln>
              <a:noFill/>
            </a:ln>
          </p:spPr>
          <p:txBody>
            <a:bodyPr vert="horz" wrap="square" lIns="182832" tIns="91416" rIns="182832" bIns="91416" numCol="1" anchor="t" anchorCtr="0" compatLnSpc="1">
              <a:prstTxWarp prst="textNoShape">
                <a:avLst/>
              </a:prstTxWarp>
            </a:bodyPr>
            <a:lstStyle/>
            <a:p>
              <a:pPr defTabSz="1828434">
                <a:defRPr/>
              </a:pPr>
              <a:endParaRPr lang="id-ID" sz="5400" kern="0">
                <a:solidFill>
                  <a:srgbClr val="272727"/>
                </a:solidFill>
              </a:endParaRPr>
            </a:p>
          </p:txBody>
        </p:sp>
        <p:sp>
          <p:nvSpPr>
            <p:cNvPr id="14" name="Freeform 9">
              <a:extLst>
                <a:ext uri="{FF2B5EF4-FFF2-40B4-BE49-F238E27FC236}">
                  <a16:creationId xmlns:a16="http://schemas.microsoft.com/office/drawing/2014/main" xmlns="" id="{08B19972-94EC-4E82-A8AD-00076768832A}"/>
                </a:ext>
              </a:extLst>
            </p:cNvPr>
            <p:cNvSpPr>
              <a:spLocks/>
            </p:cNvSpPr>
            <p:nvPr/>
          </p:nvSpPr>
          <p:spPr bwMode="auto">
            <a:xfrm>
              <a:off x="4641476" y="2958720"/>
              <a:ext cx="1423733" cy="1775586"/>
            </a:xfrm>
            <a:custGeom>
              <a:avLst/>
              <a:gdLst>
                <a:gd name="T0" fmla="*/ 456 w 456"/>
                <a:gd name="T1" fmla="*/ 118 h 557"/>
                <a:gd name="T2" fmla="*/ 220 w 456"/>
                <a:gd name="T3" fmla="*/ 0 h 557"/>
                <a:gd name="T4" fmla="*/ 0 w 456"/>
                <a:gd name="T5" fmla="*/ 333 h 557"/>
                <a:gd name="T6" fmla="*/ 456 w 456"/>
                <a:gd name="T7" fmla="*/ 557 h 557"/>
                <a:gd name="T8" fmla="*/ 456 w 456"/>
                <a:gd name="T9" fmla="*/ 118 h 557"/>
              </a:gdLst>
              <a:ahLst/>
              <a:cxnLst>
                <a:cxn ang="0">
                  <a:pos x="T0" y="T1"/>
                </a:cxn>
                <a:cxn ang="0">
                  <a:pos x="T2" y="T3"/>
                </a:cxn>
                <a:cxn ang="0">
                  <a:pos x="T4" y="T5"/>
                </a:cxn>
                <a:cxn ang="0">
                  <a:pos x="T6" y="T7"/>
                </a:cxn>
                <a:cxn ang="0">
                  <a:pos x="T8" y="T9"/>
                </a:cxn>
              </a:cxnLst>
              <a:rect l="0" t="0" r="r" b="b"/>
              <a:pathLst>
                <a:path w="456" h="557">
                  <a:moveTo>
                    <a:pt x="456" y="118"/>
                  </a:moveTo>
                  <a:lnTo>
                    <a:pt x="220" y="0"/>
                  </a:lnTo>
                  <a:lnTo>
                    <a:pt x="0" y="333"/>
                  </a:lnTo>
                  <a:lnTo>
                    <a:pt x="456" y="557"/>
                  </a:lnTo>
                  <a:lnTo>
                    <a:pt x="456" y="118"/>
                  </a:lnTo>
                  <a:close/>
                </a:path>
              </a:pathLst>
            </a:custGeom>
            <a:solidFill>
              <a:srgbClr val="47A19F"/>
            </a:solidFill>
            <a:ln>
              <a:noFill/>
            </a:ln>
          </p:spPr>
          <p:txBody>
            <a:bodyPr vert="horz" wrap="square" lIns="182832" tIns="91416" rIns="182832" bIns="91416" numCol="1" anchor="t" anchorCtr="0" compatLnSpc="1">
              <a:prstTxWarp prst="textNoShape">
                <a:avLst/>
              </a:prstTxWarp>
            </a:bodyPr>
            <a:lstStyle/>
            <a:p>
              <a:pPr defTabSz="1828434">
                <a:defRPr/>
              </a:pPr>
              <a:endParaRPr lang="id-ID" sz="5400" kern="0">
                <a:solidFill>
                  <a:srgbClr val="272727"/>
                </a:solidFill>
              </a:endParaRPr>
            </a:p>
          </p:txBody>
        </p:sp>
        <p:sp>
          <p:nvSpPr>
            <p:cNvPr id="15" name="Freeform 11">
              <a:extLst>
                <a:ext uri="{FF2B5EF4-FFF2-40B4-BE49-F238E27FC236}">
                  <a16:creationId xmlns:a16="http://schemas.microsoft.com/office/drawing/2014/main" xmlns="" id="{45285A1D-8346-44BC-8C28-6B2268584165}"/>
                </a:ext>
              </a:extLst>
            </p:cNvPr>
            <p:cNvSpPr>
              <a:spLocks/>
            </p:cNvSpPr>
            <p:nvPr/>
          </p:nvSpPr>
          <p:spPr bwMode="auto">
            <a:xfrm>
              <a:off x="6065211" y="1593764"/>
              <a:ext cx="686889" cy="1412180"/>
            </a:xfrm>
            <a:custGeom>
              <a:avLst/>
              <a:gdLst>
                <a:gd name="T0" fmla="*/ 0 w 220"/>
                <a:gd name="T1" fmla="*/ 443 h 443"/>
                <a:gd name="T2" fmla="*/ 220 w 220"/>
                <a:gd name="T3" fmla="*/ 333 h 443"/>
                <a:gd name="T4" fmla="*/ 0 w 220"/>
                <a:gd name="T5" fmla="*/ 0 h 443"/>
                <a:gd name="T6" fmla="*/ 0 w 220"/>
                <a:gd name="T7" fmla="*/ 4 h 443"/>
                <a:gd name="T8" fmla="*/ 0 w 220"/>
                <a:gd name="T9" fmla="*/ 443 h 443"/>
              </a:gdLst>
              <a:ahLst/>
              <a:cxnLst>
                <a:cxn ang="0">
                  <a:pos x="T0" y="T1"/>
                </a:cxn>
                <a:cxn ang="0">
                  <a:pos x="T2" y="T3"/>
                </a:cxn>
                <a:cxn ang="0">
                  <a:pos x="T4" y="T5"/>
                </a:cxn>
                <a:cxn ang="0">
                  <a:pos x="T6" y="T7"/>
                </a:cxn>
                <a:cxn ang="0">
                  <a:pos x="T8" y="T9"/>
                </a:cxn>
              </a:cxnLst>
              <a:rect l="0" t="0" r="r" b="b"/>
              <a:pathLst>
                <a:path w="220" h="443">
                  <a:moveTo>
                    <a:pt x="0" y="443"/>
                  </a:moveTo>
                  <a:lnTo>
                    <a:pt x="220" y="333"/>
                  </a:lnTo>
                  <a:lnTo>
                    <a:pt x="0" y="0"/>
                  </a:lnTo>
                  <a:lnTo>
                    <a:pt x="0" y="4"/>
                  </a:lnTo>
                  <a:lnTo>
                    <a:pt x="0" y="443"/>
                  </a:lnTo>
                  <a:close/>
                </a:path>
              </a:pathLst>
            </a:custGeom>
            <a:solidFill>
              <a:srgbClr val="297B7A">
                <a:lumMod val="75000"/>
              </a:srgbClr>
            </a:solidFill>
            <a:ln>
              <a:noFill/>
            </a:ln>
          </p:spPr>
          <p:txBody>
            <a:bodyPr vert="horz" wrap="square" lIns="182832" tIns="91416" rIns="182832" bIns="91416" numCol="1" anchor="t" anchorCtr="0" compatLnSpc="1">
              <a:prstTxWarp prst="textNoShape">
                <a:avLst/>
              </a:prstTxWarp>
            </a:bodyPr>
            <a:lstStyle/>
            <a:p>
              <a:pPr defTabSz="1828434">
                <a:defRPr/>
              </a:pPr>
              <a:endParaRPr lang="id-ID" sz="5400" kern="0">
                <a:solidFill>
                  <a:srgbClr val="272727"/>
                </a:solidFill>
              </a:endParaRPr>
            </a:p>
          </p:txBody>
        </p:sp>
        <p:sp>
          <p:nvSpPr>
            <p:cNvPr id="16" name="Freeform 12">
              <a:extLst>
                <a:ext uri="{FF2B5EF4-FFF2-40B4-BE49-F238E27FC236}">
                  <a16:creationId xmlns:a16="http://schemas.microsoft.com/office/drawing/2014/main" xmlns="" id="{3D493D8F-755F-4DB6-A23F-12BA867E2CC0}"/>
                </a:ext>
              </a:extLst>
            </p:cNvPr>
            <p:cNvSpPr>
              <a:spLocks/>
            </p:cNvSpPr>
            <p:nvPr/>
          </p:nvSpPr>
          <p:spPr bwMode="auto">
            <a:xfrm>
              <a:off x="5381445" y="1593764"/>
              <a:ext cx="683765" cy="1412180"/>
            </a:xfrm>
            <a:custGeom>
              <a:avLst/>
              <a:gdLst>
                <a:gd name="T0" fmla="*/ 219 w 219"/>
                <a:gd name="T1" fmla="*/ 4 h 443"/>
                <a:gd name="T2" fmla="*/ 219 w 219"/>
                <a:gd name="T3" fmla="*/ 0 h 443"/>
                <a:gd name="T4" fmla="*/ 0 w 219"/>
                <a:gd name="T5" fmla="*/ 333 h 443"/>
                <a:gd name="T6" fmla="*/ 219 w 219"/>
                <a:gd name="T7" fmla="*/ 443 h 443"/>
                <a:gd name="T8" fmla="*/ 219 w 219"/>
                <a:gd name="T9" fmla="*/ 4 h 443"/>
              </a:gdLst>
              <a:ahLst/>
              <a:cxnLst>
                <a:cxn ang="0">
                  <a:pos x="T0" y="T1"/>
                </a:cxn>
                <a:cxn ang="0">
                  <a:pos x="T2" y="T3"/>
                </a:cxn>
                <a:cxn ang="0">
                  <a:pos x="T4" y="T5"/>
                </a:cxn>
                <a:cxn ang="0">
                  <a:pos x="T6" y="T7"/>
                </a:cxn>
                <a:cxn ang="0">
                  <a:pos x="T8" y="T9"/>
                </a:cxn>
              </a:cxnLst>
              <a:rect l="0" t="0" r="r" b="b"/>
              <a:pathLst>
                <a:path w="219" h="443">
                  <a:moveTo>
                    <a:pt x="219" y="4"/>
                  </a:moveTo>
                  <a:lnTo>
                    <a:pt x="219" y="0"/>
                  </a:lnTo>
                  <a:lnTo>
                    <a:pt x="0" y="333"/>
                  </a:lnTo>
                  <a:lnTo>
                    <a:pt x="219" y="443"/>
                  </a:lnTo>
                  <a:lnTo>
                    <a:pt x="219" y="4"/>
                  </a:lnTo>
                  <a:close/>
                </a:path>
              </a:pathLst>
            </a:custGeom>
            <a:solidFill>
              <a:srgbClr val="297B7A"/>
            </a:solidFill>
            <a:ln>
              <a:noFill/>
            </a:ln>
          </p:spPr>
          <p:txBody>
            <a:bodyPr vert="horz" wrap="square" lIns="182832" tIns="91416" rIns="182832" bIns="91416" numCol="1" anchor="t" anchorCtr="0" compatLnSpc="1">
              <a:prstTxWarp prst="textNoShape">
                <a:avLst/>
              </a:prstTxWarp>
            </a:bodyPr>
            <a:lstStyle/>
            <a:p>
              <a:pPr defTabSz="1828434">
                <a:defRPr/>
              </a:pPr>
              <a:endParaRPr lang="id-ID" sz="5400" kern="0">
                <a:solidFill>
                  <a:srgbClr val="272727"/>
                </a:solidFill>
              </a:endParaRPr>
            </a:p>
          </p:txBody>
        </p:sp>
        <p:sp>
          <p:nvSpPr>
            <p:cNvPr id="18" name="TextBox 35">
              <a:extLst>
                <a:ext uri="{FF2B5EF4-FFF2-40B4-BE49-F238E27FC236}">
                  <a16:creationId xmlns:a16="http://schemas.microsoft.com/office/drawing/2014/main" xmlns="" id="{DDD99249-2058-47D5-A600-2A7944ACA6D5}"/>
                </a:ext>
              </a:extLst>
            </p:cNvPr>
            <p:cNvSpPr txBox="1"/>
            <p:nvPr/>
          </p:nvSpPr>
          <p:spPr>
            <a:xfrm>
              <a:off x="8166298" y="4370189"/>
              <a:ext cx="2229433" cy="1101760"/>
            </a:xfrm>
            <a:prstGeom prst="rect">
              <a:avLst/>
            </a:prstGeom>
            <a:noFill/>
          </p:spPr>
          <p:txBody>
            <a:bodyPr wrap="square" rtlCol="0" anchor="ctr" anchorCtr="0">
              <a:spAutoFit/>
            </a:bodyPr>
            <a:lstStyle/>
            <a:p>
              <a:pPr algn="ctr" defTabSz="1828434"/>
              <a:r>
                <a:rPr lang="en-US" sz="3200" b="1" dirty="0">
                  <a:solidFill>
                    <a:srgbClr val="FFFFFF"/>
                  </a:solidFill>
                  <a:latin typeface="Montserrat" pitchFamily="2" charset="77"/>
                  <a:ea typeface="League Spartan" charset="0"/>
                  <a:cs typeface="Poppins" pitchFamily="2" charset="77"/>
                </a:rPr>
                <a:t>Scientific evidence</a:t>
              </a:r>
            </a:p>
          </p:txBody>
        </p:sp>
        <p:sp>
          <p:nvSpPr>
            <p:cNvPr id="20" name="TextBox 40">
              <a:extLst>
                <a:ext uri="{FF2B5EF4-FFF2-40B4-BE49-F238E27FC236}">
                  <a16:creationId xmlns:a16="http://schemas.microsoft.com/office/drawing/2014/main" xmlns="" id="{97D1353F-A257-4E23-AAC4-57D9F28260D3}"/>
                </a:ext>
              </a:extLst>
            </p:cNvPr>
            <p:cNvSpPr txBox="1"/>
            <p:nvPr/>
          </p:nvSpPr>
          <p:spPr>
            <a:xfrm>
              <a:off x="6648860" y="1579621"/>
              <a:ext cx="2507241" cy="1038803"/>
            </a:xfrm>
            <a:prstGeom prst="rect">
              <a:avLst/>
            </a:prstGeom>
            <a:noFill/>
          </p:spPr>
          <p:txBody>
            <a:bodyPr wrap="square" rtlCol="0" anchor="ctr" anchorCtr="0">
              <a:spAutoFit/>
            </a:bodyPr>
            <a:lstStyle/>
            <a:p>
              <a:pPr algn="ctr" defTabSz="1828434"/>
              <a:r>
                <a:rPr lang="en-US" sz="2000" b="1" dirty="0">
                  <a:solidFill>
                    <a:srgbClr val="FFFFFF"/>
                  </a:solidFill>
                  <a:latin typeface="Montserrat" pitchFamily="2" charset="77"/>
                  <a:ea typeface="League Spartan" charset="0"/>
                  <a:cs typeface="Poppins" pitchFamily="2" charset="77"/>
                </a:rPr>
                <a:t>Public politics, actions and operations</a:t>
              </a:r>
            </a:p>
          </p:txBody>
        </p:sp>
        <p:sp>
          <p:nvSpPr>
            <p:cNvPr id="22" name="TextBox 42">
              <a:extLst>
                <a:ext uri="{FF2B5EF4-FFF2-40B4-BE49-F238E27FC236}">
                  <a16:creationId xmlns:a16="http://schemas.microsoft.com/office/drawing/2014/main" xmlns="" id="{C0E0F6C4-1D6A-439C-9A80-72E8C5DA9191}"/>
                </a:ext>
              </a:extLst>
            </p:cNvPr>
            <p:cNvSpPr txBox="1"/>
            <p:nvPr/>
          </p:nvSpPr>
          <p:spPr>
            <a:xfrm>
              <a:off x="2401030" y="2984299"/>
              <a:ext cx="2520313" cy="975844"/>
            </a:xfrm>
            <a:prstGeom prst="rect">
              <a:avLst/>
            </a:prstGeom>
            <a:noFill/>
          </p:spPr>
          <p:txBody>
            <a:bodyPr wrap="square" rtlCol="0" anchor="ctr" anchorCtr="0">
              <a:spAutoFit/>
            </a:bodyPr>
            <a:lstStyle/>
            <a:p>
              <a:pPr algn="ctr" defTabSz="1828434"/>
              <a:r>
                <a:rPr lang="en-US" sz="2800" b="1" dirty="0">
                  <a:solidFill>
                    <a:srgbClr val="FFFFFF"/>
                  </a:solidFill>
                  <a:latin typeface="Montserrat" pitchFamily="2" charset="77"/>
                  <a:ea typeface="League Spartan" charset="0"/>
                  <a:cs typeface="Poppins" pitchFamily="2" charset="77"/>
                </a:rPr>
                <a:t>Preventive measures</a:t>
              </a:r>
            </a:p>
          </p:txBody>
        </p:sp>
        <p:sp>
          <p:nvSpPr>
            <p:cNvPr id="23" name="Freeform 79">
              <a:extLst>
                <a:ext uri="{FF2B5EF4-FFF2-40B4-BE49-F238E27FC236}">
                  <a16:creationId xmlns:a16="http://schemas.microsoft.com/office/drawing/2014/main" xmlns="" id="{A0EB25FA-4EC1-404D-AE3D-D7E55C47E112}"/>
                </a:ext>
              </a:extLst>
            </p:cNvPr>
            <p:cNvSpPr>
              <a:spLocks noEditPoints="1"/>
            </p:cNvSpPr>
            <p:nvPr/>
          </p:nvSpPr>
          <p:spPr bwMode="auto">
            <a:xfrm>
              <a:off x="6685587" y="4919027"/>
              <a:ext cx="629613" cy="690418"/>
            </a:xfrm>
            <a:custGeom>
              <a:avLst/>
              <a:gdLst>
                <a:gd name="T0" fmla="*/ 87 w 102"/>
                <a:gd name="T1" fmla="*/ 109 h 116"/>
                <a:gd name="T2" fmla="*/ 82 w 102"/>
                <a:gd name="T3" fmla="*/ 109 h 116"/>
                <a:gd name="T4" fmla="*/ 102 w 102"/>
                <a:gd name="T5" fmla="*/ 73 h 116"/>
                <a:gd name="T6" fmla="*/ 69 w 102"/>
                <a:gd name="T7" fmla="*/ 31 h 116"/>
                <a:gd name="T8" fmla="*/ 77 w 102"/>
                <a:gd name="T9" fmla="*/ 15 h 116"/>
                <a:gd name="T10" fmla="*/ 76 w 102"/>
                <a:gd name="T11" fmla="*/ 10 h 116"/>
                <a:gd name="T12" fmla="*/ 56 w 102"/>
                <a:gd name="T13" fmla="*/ 1 h 116"/>
                <a:gd name="T14" fmla="*/ 53 w 102"/>
                <a:gd name="T15" fmla="*/ 0 h 116"/>
                <a:gd name="T16" fmla="*/ 51 w 102"/>
                <a:gd name="T17" fmla="*/ 2 h 116"/>
                <a:gd name="T18" fmla="*/ 28 w 102"/>
                <a:gd name="T19" fmla="*/ 46 h 116"/>
                <a:gd name="T20" fmla="*/ 31 w 102"/>
                <a:gd name="T21" fmla="*/ 57 h 116"/>
                <a:gd name="T22" fmla="*/ 28 w 102"/>
                <a:gd name="T23" fmla="*/ 63 h 116"/>
                <a:gd name="T24" fmla="*/ 41 w 102"/>
                <a:gd name="T25" fmla="*/ 69 h 116"/>
                <a:gd name="T26" fmla="*/ 44 w 102"/>
                <a:gd name="T27" fmla="*/ 63 h 116"/>
                <a:gd name="T28" fmla="*/ 44 w 102"/>
                <a:gd name="T29" fmla="*/ 63 h 116"/>
                <a:gd name="T30" fmla="*/ 54 w 102"/>
                <a:gd name="T31" fmla="*/ 59 h 116"/>
                <a:gd name="T32" fmla="*/ 62 w 102"/>
                <a:gd name="T33" fmla="*/ 44 h 116"/>
                <a:gd name="T34" fmla="*/ 87 w 102"/>
                <a:gd name="T35" fmla="*/ 73 h 116"/>
                <a:gd name="T36" fmla="*/ 58 w 102"/>
                <a:gd name="T37" fmla="*/ 102 h 116"/>
                <a:gd name="T38" fmla="*/ 37 w 102"/>
                <a:gd name="T39" fmla="*/ 95 h 116"/>
                <a:gd name="T40" fmla="*/ 37 w 102"/>
                <a:gd name="T41" fmla="*/ 91 h 116"/>
                <a:gd name="T42" fmla="*/ 40 w 102"/>
                <a:gd name="T43" fmla="*/ 87 h 116"/>
                <a:gd name="T44" fmla="*/ 58 w 102"/>
                <a:gd name="T45" fmla="*/ 87 h 116"/>
                <a:gd name="T46" fmla="*/ 58 w 102"/>
                <a:gd name="T47" fmla="*/ 80 h 116"/>
                <a:gd name="T48" fmla="*/ 30 w 102"/>
                <a:gd name="T49" fmla="*/ 80 h 116"/>
                <a:gd name="T50" fmla="*/ 16 w 102"/>
                <a:gd name="T51" fmla="*/ 80 h 116"/>
                <a:gd name="T52" fmla="*/ 0 w 102"/>
                <a:gd name="T53" fmla="*/ 80 h 116"/>
                <a:gd name="T54" fmla="*/ 0 w 102"/>
                <a:gd name="T55" fmla="*/ 87 h 116"/>
                <a:gd name="T56" fmla="*/ 17 w 102"/>
                <a:gd name="T57" fmla="*/ 87 h 116"/>
                <a:gd name="T58" fmla="*/ 18 w 102"/>
                <a:gd name="T59" fmla="*/ 87 h 116"/>
                <a:gd name="T60" fmla="*/ 22 w 102"/>
                <a:gd name="T61" fmla="*/ 91 h 116"/>
                <a:gd name="T62" fmla="*/ 22 w 102"/>
                <a:gd name="T63" fmla="*/ 95 h 116"/>
                <a:gd name="T64" fmla="*/ 22 w 102"/>
                <a:gd name="T65" fmla="*/ 109 h 116"/>
                <a:gd name="T66" fmla="*/ 8 w 102"/>
                <a:gd name="T67" fmla="*/ 116 h 116"/>
                <a:gd name="T68" fmla="*/ 102 w 102"/>
                <a:gd name="T69" fmla="*/ 116 h 116"/>
                <a:gd name="T70" fmla="*/ 87 w 102"/>
                <a:gd name="T71" fmla="*/ 109 h 116"/>
                <a:gd name="T72" fmla="*/ 62 w 102"/>
                <a:gd name="T73" fmla="*/ 10 h 116"/>
                <a:gd name="T74" fmla="*/ 60 w 102"/>
                <a:gd name="T75" fmla="*/ 12 h 116"/>
                <a:gd name="T76" fmla="*/ 43 w 102"/>
                <a:gd name="T77" fmla="*/ 44 h 116"/>
                <a:gd name="T78" fmla="*/ 37 w 102"/>
                <a:gd name="T79" fmla="*/ 41 h 116"/>
                <a:gd name="T80" fmla="*/ 37 w 102"/>
                <a:gd name="T81" fmla="*/ 39 h 116"/>
                <a:gd name="T82" fmla="*/ 53 w 102"/>
                <a:gd name="T83" fmla="*/ 10 h 116"/>
                <a:gd name="T84" fmla="*/ 55 w 102"/>
                <a:gd name="T85" fmla="*/ 8 h 116"/>
                <a:gd name="T86" fmla="*/ 58 w 102"/>
                <a:gd name="T87" fmla="*/ 8 h 116"/>
                <a:gd name="T88" fmla="*/ 62 w 102"/>
                <a:gd name="T89" fmla="*/ 10 h 116"/>
                <a:gd name="T90" fmla="*/ 62 w 102"/>
                <a:gd name="T91" fmla="*/ 10 h 11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02" h="116">
                  <a:moveTo>
                    <a:pt x="87" y="109"/>
                  </a:moveTo>
                  <a:cubicBezTo>
                    <a:pt x="82" y="109"/>
                    <a:pt x="82" y="109"/>
                    <a:pt x="82" y="109"/>
                  </a:cubicBezTo>
                  <a:cubicBezTo>
                    <a:pt x="94" y="101"/>
                    <a:pt x="102" y="88"/>
                    <a:pt x="102" y="73"/>
                  </a:cubicBezTo>
                  <a:cubicBezTo>
                    <a:pt x="102" y="52"/>
                    <a:pt x="88" y="35"/>
                    <a:pt x="69" y="31"/>
                  </a:cubicBezTo>
                  <a:cubicBezTo>
                    <a:pt x="77" y="15"/>
                    <a:pt x="77" y="15"/>
                    <a:pt x="77" y="15"/>
                  </a:cubicBezTo>
                  <a:cubicBezTo>
                    <a:pt x="78" y="13"/>
                    <a:pt x="77" y="11"/>
                    <a:pt x="76" y="10"/>
                  </a:cubicBezTo>
                  <a:cubicBezTo>
                    <a:pt x="56" y="1"/>
                    <a:pt x="56" y="1"/>
                    <a:pt x="56" y="1"/>
                  </a:cubicBezTo>
                  <a:cubicBezTo>
                    <a:pt x="55" y="0"/>
                    <a:pt x="54" y="0"/>
                    <a:pt x="53" y="0"/>
                  </a:cubicBezTo>
                  <a:cubicBezTo>
                    <a:pt x="52" y="1"/>
                    <a:pt x="52" y="2"/>
                    <a:pt x="51" y="2"/>
                  </a:cubicBezTo>
                  <a:cubicBezTo>
                    <a:pt x="28" y="46"/>
                    <a:pt x="28" y="46"/>
                    <a:pt x="28" y="46"/>
                  </a:cubicBezTo>
                  <a:cubicBezTo>
                    <a:pt x="26" y="50"/>
                    <a:pt x="28" y="55"/>
                    <a:pt x="31" y="57"/>
                  </a:cubicBezTo>
                  <a:cubicBezTo>
                    <a:pt x="28" y="63"/>
                    <a:pt x="28" y="63"/>
                    <a:pt x="28" y="63"/>
                  </a:cubicBezTo>
                  <a:cubicBezTo>
                    <a:pt x="41" y="69"/>
                    <a:pt x="41" y="69"/>
                    <a:pt x="41" y="69"/>
                  </a:cubicBezTo>
                  <a:cubicBezTo>
                    <a:pt x="44" y="63"/>
                    <a:pt x="44" y="63"/>
                    <a:pt x="44" y="63"/>
                  </a:cubicBezTo>
                  <a:cubicBezTo>
                    <a:pt x="44" y="63"/>
                    <a:pt x="44" y="63"/>
                    <a:pt x="44" y="63"/>
                  </a:cubicBezTo>
                  <a:cubicBezTo>
                    <a:pt x="48" y="65"/>
                    <a:pt x="52" y="63"/>
                    <a:pt x="54" y="59"/>
                  </a:cubicBezTo>
                  <a:cubicBezTo>
                    <a:pt x="62" y="44"/>
                    <a:pt x="62" y="44"/>
                    <a:pt x="62" y="44"/>
                  </a:cubicBezTo>
                  <a:cubicBezTo>
                    <a:pt x="76" y="46"/>
                    <a:pt x="87" y="58"/>
                    <a:pt x="87" y="73"/>
                  </a:cubicBezTo>
                  <a:cubicBezTo>
                    <a:pt x="87" y="89"/>
                    <a:pt x="74" y="102"/>
                    <a:pt x="58" y="102"/>
                  </a:cubicBezTo>
                  <a:cubicBezTo>
                    <a:pt x="51" y="102"/>
                    <a:pt x="42" y="99"/>
                    <a:pt x="37" y="95"/>
                  </a:cubicBezTo>
                  <a:cubicBezTo>
                    <a:pt x="37" y="91"/>
                    <a:pt x="37" y="91"/>
                    <a:pt x="37" y="91"/>
                  </a:cubicBezTo>
                  <a:cubicBezTo>
                    <a:pt x="37" y="89"/>
                    <a:pt x="38" y="87"/>
                    <a:pt x="40" y="87"/>
                  </a:cubicBezTo>
                  <a:cubicBezTo>
                    <a:pt x="58" y="87"/>
                    <a:pt x="58" y="87"/>
                    <a:pt x="58" y="87"/>
                  </a:cubicBezTo>
                  <a:cubicBezTo>
                    <a:pt x="58" y="80"/>
                    <a:pt x="58" y="80"/>
                    <a:pt x="58" y="80"/>
                  </a:cubicBezTo>
                  <a:cubicBezTo>
                    <a:pt x="30" y="80"/>
                    <a:pt x="30" y="80"/>
                    <a:pt x="30" y="80"/>
                  </a:cubicBezTo>
                  <a:cubicBezTo>
                    <a:pt x="16" y="80"/>
                    <a:pt x="16" y="80"/>
                    <a:pt x="16" y="80"/>
                  </a:cubicBezTo>
                  <a:cubicBezTo>
                    <a:pt x="0" y="80"/>
                    <a:pt x="0" y="80"/>
                    <a:pt x="0" y="80"/>
                  </a:cubicBezTo>
                  <a:cubicBezTo>
                    <a:pt x="0" y="87"/>
                    <a:pt x="0" y="87"/>
                    <a:pt x="0" y="87"/>
                  </a:cubicBezTo>
                  <a:cubicBezTo>
                    <a:pt x="17" y="87"/>
                    <a:pt x="17" y="87"/>
                    <a:pt x="17" y="87"/>
                  </a:cubicBezTo>
                  <a:cubicBezTo>
                    <a:pt x="18" y="87"/>
                    <a:pt x="18" y="87"/>
                    <a:pt x="18" y="87"/>
                  </a:cubicBezTo>
                  <a:cubicBezTo>
                    <a:pt x="20" y="87"/>
                    <a:pt x="22" y="89"/>
                    <a:pt x="22" y="91"/>
                  </a:cubicBezTo>
                  <a:cubicBezTo>
                    <a:pt x="22" y="95"/>
                    <a:pt x="22" y="95"/>
                    <a:pt x="22" y="95"/>
                  </a:cubicBezTo>
                  <a:cubicBezTo>
                    <a:pt x="22" y="109"/>
                    <a:pt x="22" y="109"/>
                    <a:pt x="22" y="109"/>
                  </a:cubicBezTo>
                  <a:cubicBezTo>
                    <a:pt x="14" y="109"/>
                    <a:pt x="8" y="108"/>
                    <a:pt x="8" y="116"/>
                  </a:cubicBezTo>
                  <a:cubicBezTo>
                    <a:pt x="102" y="116"/>
                    <a:pt x="102" y="116"/>
                    <a:pt x="102" y="116"/>
                  </a:cubicBezTo>
                  <a:cubicBezTo>
                    <a:pt x="102" y="108"/>
                    <a:pt x="95" y="109"/>
                    <a:pt x="87" y="109"/>
                  </a:cubicBezTo>
                  <a:close/>
                  <a:moveTo>
                    <a:pt x="62" y="10"/>
                  </a:moveTo>
                  <a:cubicBezTo>
                    <a:pt x="61" y="10"/>
                    <a:pt x="60" y="11"/>
                    <a:pt x="60" y="12"/>
                  </a:cubicBezTo>
                  <a:cubicBezTo>
                    <a:pt x="43" y="44"/>
                    <a:pt x="43" y="44"/>
                    <a:pt x="43" y="44"/>
                  </a:cubicBezTo>
                  <a:cubicBezTo>
                    <a:pt x="37" y="41"/>
                    <a:pt x="37" y="41"/>
                    <a:pt x="37" y="41"/>
                  </a:cubicBezTo>
                  <a:cubicBezTo>
                    <a:pt x="37" y="40"/>
                    <a:pt x="37" y="40"/>
                    <a:pt x="37" y="39"/>
                  </a:cubicBezTo>
                  <a:cubicBezTo>
                    <a:pt x="53" y="10"/>
                    <a:pt x="53" y="10"/>
                    <a:pt x="53" y="10"/>
                  </a:cubicBezTo>
                  <a:cubicBezTo>
                    <a:pt x="53" y="9"/>
                    <a:pt x="54" y="8"/>
                    <a:pt x="55" y="8"/>
                  </a:cubicBezTo>
                  <a:cubicBezTo>
                    <a:pt x="56" y="7"/>
                    <a:pt x="57" y="7"/>
                    <a:pt x="58" y="8"/>
                  </a:cubicBezTo>
                  <a:cubicBezTo>
                    <a:pt x="62" y="10"/>
                    <a:pt x="62" y="10"/>
                    <a:pt x="62" y="10"/>
                  </a:cubicBezTo>
                  <a:cubicBezTo>
                    <a:pt x="62" y="10"/>
                    <a:pt x="62" y="10"/>
                    <a:pt x="62" y="10"/>
                  </a:cubicBezTo>
                  <a:close/>
                </a:path>
              </a:pathLst>
            </a:custGeom>
            <a:solidFill>
              <a:schemeClr val="bg1"/>
            </a:solidFill>
            <a:ln>
              <a:noFill/>
            </a:ln>
          </p:spPr>
          <p:txBody>
            <a:bodyPr/>
            <a:lstStyle/>
            <a:p>
              <a:pPr defTabSz="457200" fontAlgn="base">
                <a:spcBef>
                  <a:spcPct val="0"/>
                </a:spcBef>
                <a:spcAft>
                  <a:spcPct val="0"/>
                </a:spcAft>
                <a:defRPr/>
              </a:pPr>
              <a:endParaRPr lang="en-US" kern="0">
                <a:solidFill>
                  <a:srgbClr val="898989"/>
                </a:solidFill>
                <a:ea typeface="ＭＳ Ｐゴシック" panose="020B0600070205080204" pitchFamily="34" charset="-128"/>
              </a:endParaRPr>
            </a:p>
          </p:txBody>
        </p:sp>
        <p:sp>
          <p:nvSpPr>
            <p:cNvPr id="24" name="Freeform 477">
              <a:extLst>
                <a:ext uri="{FF2B5EF4-FFF2-40B4-BE49-F238E27FC236}">
                  <a16:creationId xmlns:a16="http://schemas.microsoft.com/office/drawing/2014/main" xmlns="" id="{A2BE198F-1070-49F6-8C7E-17A16DC8140D}"/>
                </a:ext>
              </a:extLst>
            </p:cNvPr>
            <p:cNvSpPr>
              <a:spLocks noEditPoints="1"/>
            </p:cNvSpPr>
            <p:nvPr/>
          </p:nvSpPr>
          <p:spPr bwMode="auto">
            <a:xfrm>
              <a:off x="4818689" y="5099259"/>
              <a:ext cx="451945" cy="661570"/>
            </a:xfrm>
            <a:custGeom>
              <a:avLst/>
              <a:gdLst>
                <a:gd name="T0" fmla="*/ 104 w 112"/>
                <a:gd name="T1" fmla="*/ 0 h 176"/>
                <a:gd name="T2" fmla="*/ 8 w 112"/>
                <a:gd name="T3" fmla="*/ 0 h 176"/>
                <a:gd name="T4" fmla="*/ 0 w 112"/>
                <a:gd name="T5" fmla="*/ 8 h 176"/>
                <a:gd name="T6" fmla="*/ 0 w 112"/>
                <a:gd name="T7" fmla="*/ 16 h 176"/>
                <a:gd name="T8" fmla="*/ 8 w 112"/>
                <a:gd name="T9" fmla="*/ 24 h 176"/>
                <a:gd name="T10" fmla="*/ 16 w 112"/>
                <a:gd name="T11" fmla="*/ 24 h 176"/>
                <a:gd name="T12" fmla="*/ 16 w 112"/>
                <a:gd name="T13" fmla="*/ 136 h 176"/>
                <a:gd name="T14" fmla="*/ 56 w 112"/>
                <a:gd name="T15" fmla="*/ 176 h 176"/>
                <a:gd name="T16" fmla="*/ 96 w 112"/>
                <a:gd name="T17" fmla="*/ 136 h 176"/>
                <a:gd name="T18" fmla="*/ 96 w 112"/>
                <a:gd name="T19" fmla="*/ 24 h 176"/>
                <a:gd name="T20" fmla="*/ 104 w 112"/>
                <a:gd name="T21" fmla="*/ 24 h 176"/>
                <a:gd name="T22" fmla="*/ 112 w 112"/>
                <a:gd name="T23" fmla="*/ 16 h 176"/>
                <a:gd name="T24" fmla="*/ 112 w 112"/>
                <a:gd name="T25" fmla="*/ 8 h 176"/>
                <a:gd name="T26" fmla="*/ 104 w 112"/>
                <a:gd name="T27" fmla="*/ 0 h 176"/>
                <a:gd name="T28" fmla="*/ 88 w 112"/>
                <a:gd name="T29" fmla="*/ 136 h 176"/>
                <a:gd name="T30" fmla="*/ 56 w 112"/>
                <a:gd name="T31" fmla="*/ 168 h 176"/>
                <a:gd name="T32" fmla="*/ 24 w 112"/>
                <a:gd name="T33" fmla="*/ 136 h 176"/>
                <a:gd name="T34" fmla="*/ 24 w 112"/>
                <a:gd name="T35" fmla="*/ 52 h 176"/>
                <a:gd name="T36" fmla="*/ 43 w 112"/>
                <a:gd name="T37" fmla="*/ 56 h 176"/>
                <a:gd name="T38" fmla="*/ 54 w 112"/>
                <a:gd name="T39" fmla="*/ 54 h 176"/>
                <a:gd name="T40" fmla="*/ 78 w 112"/>
                <a:gd name="T41" fmla="*/ 45 h 176"/>
                <a:gd name="T42" fmla="*/ 88 w 112"/>
                <a:gd name="T43" fmla="*/ 41 h 176"/>
                <a:gd name="T44" fmla="*/ 88 w 112"/>
                <a:gd name="T45" fmla="*/ 136 h 176"/>
                <a:gd name="T46" fmla="*/ 88 w 112"/>
                <a:gd name="T47" fmla="*/ 33 h 176"/>
                <a:gd name="T48" fmla="*/ 74 w 112"/>
                <a:gd name="T49" fmla="*/ 38 h 176"/>
                <a:gd name="T50" fmla="*/ 52 w 112"/>
                <a:gd name="T51" fmla="*/ 47 h 176"/>
                <a:gd name="T52" fmla="*/ 24 w 112"/>
                <a:gd name="T53" fmla="*/ 44 h 176"/>
                <a:gd name="T54" fmla="*/ 24 w 112"/>
                <a:gd name="T55" fmla="*/ 24 h 176"/>
                <a:gd name="T56" fmla="*/ 88 w 112"/>
                <a:gd name="T57" fmla="*/ 24 h 176"/>
                <a:gd name="T58" fmla="*/ 88 w 112"/>
                <a:gd name="T59" fmla="*/ 33 h 176"/>
                <a:gd name="T60" fmla="*/ 104 w 112"/>
                <a:gd name="T61" fmla="*/ 16 h 176"/>
                <a:gd name="T62" fmla="*/ 8 w 112"/>
                <a:gd name="T63" fmla="*/ 16 h 176"/>
                <a:gd name="T64" fmla="*/ 8 w 112"/>
                <a:gd name="T65" fmla="*/ 8 h 176"/>
                <a:gd name="T66" fmla="*/ 104 w 112"/>
                <a:gd name="T67" fmla="*/ 8 h 176"/>
                <a:gd name="T68" fmla="*/ 104 w 112"/>
                <a:gd name="T69" fmla="*/ 16 h 176"/>
                <a:gd name="T70" fmla="*/ 52 w 112"/>
                <a:gd name="T71" fmla="*/ 112 h 176"/>
                <a:gd name="T72" fmla="*/ 48 w 112"/>
                <a:gd name="T73" fmla="*/ 116 h 176"/>
                <a:gd name="T74" fmla="*/ 52 w 112"/>
                <a:gd name="T75" fmla="*/ 120 h 176"/>
                <a:gd name="T76" fmla="*/ 56 w 112"/>
                <a:gd name="T77" fmla="*/ 116 h 176"/>
                <a:gd name="T78" fmla="*/ 52 w 112"/>
                <a:gd name="T79" fmla="*/ 112 h 176"/>
                <a:gd name="T80" fmla="*/ 48 w 112"/>
                <a:gd name="T81" fmla="*/ 88 h 176"/>
                <a:gd name="T82" fmla="*/ 40 w 112"/>
                <a:gd name="T83" fmla="*/ 80 h 176"/>
                <a:gd name="T84" fmla="*/ 32 w 112"/>
                <a:gd name="T85" fmla="*/ 88 h 176"/>
                <a:gd name="T86" fmla="*/ 40 w 112"/>
                <a:gd name="T87" fmla="*/ 96 h 176"/>
                <a:gd name="T88" fmla="*/ 48 w 112"/>
                <a:gd name="T89" fmla="*/ 88 h 176"/>
                <a:gd name="T90" fmla="*/ 44 w 112"/>
                <a:gd name="T91" fmla="*/ 144 h 176"/>
                <a:gd name="T92" fmla="*/ 40 w 112"/>
                <a:gd name="T93" fmla="*/ 148 h 176"/>
                <a:gd name="T94" fmla="*/ 44 w 112"/>
                <a:gd name="T95" fmla="*/ 152 h 176"/>
                <a:gd name="T96" fmla="*/ 48 w 112"/>
                <a:gd name="T97" fmla="*/ 148 h 176"/>
                <a:gd name="T98" fmla="*/ 44 w 112"/>
                <a:gd name="T99" fmla="*/ 144 h 176"/>
                <a:gd name="T100" fmla="*/ 72 w 112"/>
                <a:gd name="T101" fmla="*/ 64 h 176"/>
                <a:gd name="T102" fmla="*/ 64 w 112"/>
                <a:gd name="T103" fmla="*/ 72 h 176"/>
                <a:gd name="T104" fmla="*/ 72 w 112"/>
                <a:gd name="T105" fmla="*/ 80 h 176"/>
                <a:gd name="T106" fmla="*/ 80 w 112"/>
                <a:gd name="T107" fmla="*/ 72 h 176"/>
                <a:gd name="T108" fmla="*/ 72 w 112"/>
                <a:gd name="T109" fmla="*/ 64 h 176"/>
                <a:gd name="T110" fmla="*/ 68 w 112"/>
                <a:gd name="T111" fmla="*/ 128 h 176"/>
                <a:gd name="T112" fmla="*/ 64 w 112"/>
                <a:gd name="T113" fmla="*/ 132 h 176"/>
                <a:gd name="T114" fmla="*/ 68 w 112"/>
                <a:gd name="T115" fmla="*/ 136 h 176"/>
                <a:gd name="T116" fmla="*/ 72 w 112"/>
                <a:gd name="T117" fmla="*/ 132 h 176"/>
                <a:gd name="T118" fmla="*/ 68 w 112"/>
                <a:gd name="T119" fmla="*/ 12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2" h="176">
                  <a:moveTo>
                    <a:pt x="104" y="0"/>
                  </a:moveTo>
                  <a:cubicBezTo>
                    <a:pt x="8" y="0"/>
                    <a:pt x="8" y="0"/>
                    <a:pt x="8" y="0"/>
                  </a:cubicBezTo>
                  <a:cubicBezTo>
                    <a:pt x="4" y="0"/>
                    <a:pt x="0" y="4"/>
                    <a:pt x="0" y="8"/>
                  </a:cubicBezTo>
                  <a:cubicBezTo>
                    <a:pt x="0" y="16"/>
                    <a:pt x="0" y="16"/>
                    <a:pt x="0" y="16"/>
                  </a:cubicBezTo>
                  <a:cubicBezTo>
                    <a:pt x="0" y="20"/>
                    <a:pt x="4" y="24"/>
                    <a:pt x="8" y="24"/>
                  </a:cubicBezTo>
                  <a:cubicBezTo>
                    <a:pt x="16" y="24"/>
                    <a:pt x="16" y="24"/>
                    <a:pt x="16" y="24"/>
                  </a:cubicBezTo>
                  <a:cubicBezTo>
                    <a:pt x="16" y="136"/>
                    <a:pt x="16" y="136"/>
                    <a:pt x="16" y="136"/>
                  </a:cubicBezTo>
                  <a:cubicBezTo>
                    <a:pt x="16" y="158"/>
                    <a:pt x="34" y="176"/>
                    <a:pt x="56" y="176"/>
                  </a:cubicBezTo>
                  <a:cubicBezTo>
                    <a:pt x="78" y="176"/>
                    <a:pt x="96" y="158"/>
                    <a:pt x="96" y="136"/>
                  </a:cubicBezTo>
                  <a:cubicBezTo>
                    <a:pt x="96" y="24"/>
                    <a:pt x="96" y="24"/>
                    <a:pt x="96" y="24"/>
                  </a:cubicBezTo>
                  <a:cubicBezTo>
                    <a:pt x="104" y="24"/>
                    <a:pt x="104" y="24"/>
                    <a:pt x="104" y="24"/>
                  </a:cubicBezTo>
                  <a:cubicBezTo>
                    <a:pt x="108" y="24"/>
                    <a:pt x="112" y="20"/>
                    <a:pt x="112" y="16"/>
                  </a:cubicBezTo>
                  <a:cubicBezTo>
                    <a:pt x="112" y="8"/>
                    <a:pt x="112" y="8"/>
                    <a:pt x="112" y="8"/>
                  </a:cubicBezTo>
                  <a:cubicBezTo>
                    <a:pt x="112" y="4"/>
                    <a:pt x="108" y="0"/>
                    <a:pt x="104" y="0"/>
                  </a:cubicBezTo>
                  <a:moveTo>
                    <a:pt x="88" y="136"/>
                  </a:moveTo>
                  <a:cubicBezTo>
                    <a:pt x="88" y="154"/>
                    <a:pt x="74" y="168"/>
                    <a:pt x="56" y="168"/>
                  </a:cubicBezTo>
                  <a:cubicBezTo>
                    <a:pt x="38" y="168"/>
                    <a:pt x="24" y="154"/>
                    <a:pt x="24" y="136"/>
                  </a:cubicBezTo>
                  <a:cubicBezTo>
                    <a:pt x="24" y="52"/>
                    <a:pt x="24" y="52"/>
                    <a:pt x="24" y="52"/>
                  </a:cubicBezTo>
                  <a:cubicBezTo>
                    <a:pt x="30" y="54"/>
                    <a:pt x="36" y="56"/>
                    <a:pt x="43" y="56"/>
                  </a:cubicBezTo>
                  <a:cubicBezTo>
                    <a:pt x="47" y="56"/>
                    <a:pt x="50" y="55"/>
                    <a:pt x="54" y="54"/>
                  </a:cubicBezTo>
                  <a:cubicBezTo>
                    <a:pt x="65" y="51"/>
                    <a:pt x="72" y="48"/>
                    <a:pt x="78" y="45"/>
                  </a:cubicBezTo>
                  <a:cubicBezTo>
                    <a:pt x="82" y="43"/>
                    <a:pt x="85" y="42"/>
                    <a:pt x="88" y="41"/>
                  </a:cubicBezTo>
                  <a:lnTo>
                    <a:pt x="88" y="136"/>
                  </a:lnTo>
                  <a:close/>
                  <a:moveTo>
                    <a:pt x="88" y="33"/>
                  </a:moveTo>
                  <a:cubicBezTo>
                    <a:pt x="83" y="34"/>
                    <a:pt x="79" y="36"/>
                    <a:pt x="74" y="38"/>
                  </a:cubicBezTo>
                  <a:cubicBezTo>
                    <a:pt x="68" y="41"/>
                    <a:pt x="62" y="44"/>
                    <a:pt x="52" y="47"/>
                  </a:cubicBezTo>
                  <a:cubicBezTo>
                    <a:pt x="42" y="50"/>
                    <a:pt x="32" y="48"/>
                    <a:pt x="24" y="44"/>
                  </a:cubicBezTo>
                  <a:cubicBezTo>
                    <a:pt x="24" y="24"/>
                    <a:pt x="24" y="24"/>
                    <a:pt x="24" y="24"/>
                  </a:cubicBezTo>
                  <a:cubicBezTo>
                    <a:pt x="88" y="24"/>
                    <a:pt x="88" y="24"/>
                    <a:pt x="88" y="24"/>
                  </a:cubicBezTo>
                  <a:lnTo>
                    <a:pt x="88" y="33"/>
                  </a:lnTo>
                  <a:close/>
                  <a:moveTo>
                    <a:pt x="104" y="16"/>
                  </a:moveTo>
                  <a:cubicBezTo>
                    <a:pt x="8" y="16"/>
                    <a:pt x="8" y="16"/>
                    <a:pt x="8" y="16"/>
                  </a:cubicBezTo>
                  <a:cubicBezTo>
                    <a:pt x="8" y="8"/>
                    <a:pt x="8" y="8"/>
                    <a:pt x="8" y="8"/>
                  </a:cubicBezTo>
                  <a:cubicBezTo>
                    <a:pt x="104" y="8"/>
                    <a:pt x="104" y="8"/>
                    <a:pt x="104" y="8"/>
                  </a:cubicBezTo>
                  <a:lnTo>
                    <a:pt x="104" y="16"/>
                  </a:lnTo>
                  <a:close/>
                  <a:moveTo>
                    <a:pt x="52" y="112"/>
                  </a:moveTo>
                  <a:cubicBezTo>
                    <a:pt x="50" y="112"/>
                    <a:pt x="48" y="114"/>
                    <a:pt x="48" y="116"/>
                  </a:cubicBezTo>
                  <a:cubicBezTo>
                    <a:pt x="48" y="118"/>
                    <a:pt x="50" y="120"/>
                    <a:pt x="52" y="120"/>
                  </a:cubicBezTo>
                  <a:cubicBezTo>
                    <a:pt x="54" y="120"/>
                    <a:pt x="56" y="118"/>
                    <a:pt x="56" y="116"/>
                  </a:cubicBezTo>
                  <a:cubicBezTo>
                    <a:pt x="56" y="114"/>
                    <a:pt x="54" y="112"/>
                    <a:pt x="52" y="112"/>
                  </a:cubicBezTo>
                  <a:moveTo>
                    <a:pt x="48" y="88"/>
                  </a:moveTo>
                  <a:cubicBezTo>
                    <a:pt x="48" y="84"/>
                    <a:pt x="44" y="80"/>
                    <a:pt x="40" y="80"/>
                  </a:cubicBezTo>
                  <a:cubicBezTo>
                    <a:pt x="36" y="80"/>
                    <a:pt x="32" y="84"/>
                    <a:pt x="32" y="88"/>
                  </a:cubicBezTo>
                  <a:cubicBezTo>
                    <a:pt x="32" y="92"/>
                    <a:pt x="36" y="96"/>
                    <a:pt x="40" y="96"/>
                  </a:cubicBezTo>
                  <a:cubicBezTo>
                    <a:pt x="44" y="96"/>
                    <a:pt x="48" y="92"/>
                    <a:pt x="48" y="88"/>
                  </a:cubicBezTo>
                  <a:moveTo>
                    <a:pt x="44" y="144"/>
                  </a:moveTo>
                  <a:cubicBezTo>
                    <a:pt x="42" y="144"/>
                    <a:pt x="40" y="146"/>
                    <a:pt x="40" y="148"/>
                  </a:cubicBezTo>
                  <a:cubicBezTo>
                    <a:pt x="40" y="150"/>
                    <a:pt x="42" y="152"/>
                    <a:pt x="44" y="152"/>
                  </a:cubicBezTo>
                  <a:cubicBezTo>
                    <a:pt x="46" y="152"/>
                    <a:pt x="48" y="150"/>
                    <a:pt x="48" y="148"/>
                  </a:cubicBezTo>
                  <a:cubicBezTo>
                    <a:pt x="48" y="146"/>
                    <a:pt x="46" y="144"/>
                    <a:pt x="44" y="144"/>
                  </a:cubicBezTo>
                  <a:moveTo>
                    <a:pt x="72" y="64"/>
                  </a:moveTo>
                  <a:cubicBezTo>
                    <a:pt x="68" y="64"/>
                    <a:pt x="64" y="68"/>
                    <a:pt x="64" y="72"/>
                  </a:cubicBezTo>
                  <a:cubicBezTo>
                    <a:pt x="64" y="76"/>
                    <a:pt x="68" y="80"/>
                    <a:pt x="72" y="80"/>
                  </a:cubicBezTo>
                  <a:cubicBezTo>
                    <a:pt x="76" y="80"/>
                    <a:pt x="80" y="76"/>
                    <a:pt x="80" y="72"/>
                  </a:cubicBezTo>
                  <a:cubicBezTo>
                    <a:pt x="80" y="68"/>
                    <a:pt x="76" y="64"/>
                    <a:pt x="72" y="64"/>
                  </a:cubicBezTo>
                  <a:moveTo>
                    <a:pt x="68" y="128"/>
                  </a:moveTo>
                  <a:cubicBezTo>
                    <a:pt x="66" y="128"/>
                    <a:pt x="64" y="130"/>
                    <a:pt x="64" y="132"/>
                  </a:cubicBezTo>
                  <a:cubicBezTo>
                    <a:pt x="64" y="134"/>
                    <a:pt x="66" y="136"/>
                    <a:pt x="68" y="136"/>
                  </a:cubicBezTo>
                  <a:cubicBezTo>
                    <a:pt x="70" y="136"/>
                    <a:pt x="72" y="134"/>
                    <a:pt x="72" y="132"/>
                  </a:cubicBezTo>
                  <a:cubicBezTo>
                    <a:pt x="72" y="130"/>
                    <a:pt x="70" y="128"/>
                    <a:pt x="68" y="128"/>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defRPr/>
              </a:pPr>
              <a:endParaRPr lang="en-US" kern="0">
                <a:solidFill>
                  <a:srgbClr val="898989"/>
                </a:solidFill>
                <a:ea typeface="ＭＳ Ｐゴシック" panose="020B0600070205080204" pitchFamily="34" charset="-128"/>
              </a:endParaRPr>
            </a:p>
          </p:txBody>
        </p:sp>
        <p:sp>
          <p:nvSpPr>
            <p:cNvPr id="25" name="Freeform 182">
              <a:extLst>
                <a:ext uri="{FF2B5EF4-FFF2-40B4-BE49-F238E27FC236}">
                  <a16:creationId xmlns:a16="http://schemas.microsoft.com/office/drawing/2014/main" xmlns="" id="{34E2FD17-E88A-41D0-9248-82F2A4DACB48}"/>
                </a:ext>
              </a:extLst>
            </p:cNvPr>
            <p:cNvSpPr>
              <a:spLocks noChangeArrowheads="1"/>
            </p:cNvSpPr>
            <p:nvPr/>
          </p:nvSpPr>
          <p:spPr bwMode="auto">
            <a:xfrm>
              <a:off x="5604797" y="2139950"/>
              <a:ext cx="433875" cy="493356"/>
            </a:xfrm>
            <a:custGeom>
              <a:avLst/>
              <a:gdLst>
                <a:gd name="T0" fmla="*/ 217422 w 634"/>
                <a:gd name="T1" fmla="*/ 5056 h 633"/>
                <a:gd name="T2" fmla="*/ 217422 w 634"/>
                <a:gd name="T3" fmla="*/ 5056 h 633"/>
                <a:gd name="T4" fmla="*/ 0 w 634"/>
                <a:gd name="T5" fmla="*/ 111591 h 633"/>
                <a:gd name="T6" fmla="*/ 68868 w 634"/>
                <a:gd name="T7" fmla="*/ 154206 h 633"/>
                <a:gd name="T8" fmla="*/ 111415 w 634"/>
                <a:gd name="T9" fmla="*/ 228239 h 633"/>
                <a:gd name="T10" fmla="*/ 222831 w 634"/>
                <a:gd name="T11" fmla="*/ 10473 h 633"/>
                <a:gd name="T12" fmla="*/ 217422 w 634"/>
                <a:gd name="T13" fmla="*/ 5056 h 633"/>
                <a:gd name="T14" fmla="*/ 26682 w 634"/>
                <a:gd name="T15" fmla="*/ 111591 h 633"/>
                <a:gd name="T16" fmla="*/ 26682 w 634"/>
                <a:gd name="T17" fmla="*/ 111591 h 633"/>
                <a:gd name="T18" fmla="*/ 191101 w 634"/>
                <a:gd name="T19" fmla="*/ 31780 h 633"/>
                <a:gd name="T20" fmla="*/ 74277 w 634"/>
                <a:gd name="T21" fmla="*/ 137955 h 633"/>
                <a:gd name="T22" fmla="*/ 26682 w 634"/>
                <a:gd name="T23" fmla="*/ 111591 h 633"/>
                <a:gd name="T24" fmla="*/ 111415 w 634"/>
                <a:gd name="T25" fmla="*/ 201876 h 633"/>
                <a:gd name="T26" fmla="*/ 111415 w 634"/>
                <a:gd name="T27" fmla="*/ 201876 h 633"/>
                <a:gd name="T28" fmla="*/ 85094 w 634"/>
                <a:gd name="T29" fmla="*/ 143372 h 633"/>
                <a:gd name="T30" fmla="*/ 196509 w 634"/>
                <a:gd name="T31" fmla="*/ 36836 h 633"/>
                <a:gd name="T32" fmla="*/ 111415 w 634"/>
                <a:gd name="T33" fmla="*/ 201876 h 6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34" h="633">
                  <a:moveTo>
                    <a:pt x="603" y="14"/>
                  </a:moveTo>
                  <a:lnTo>
                    <a:pt x="603" y="14"/>
                  </a:lnTo>
                  <a:cubicBezTo>
                    <a:pt x="574" y="14"/>
                    <a:pt x="0" y="309"/>
                    <a:pt x="0" y="309"/>
                  </a:cubicBezTo>
                  <a:lnTo>
                    <a:pt x="191" y="427"/>
                  </a:lnTo>
                  <a:lnTo>
                    <a:pt x="309" y="632"/>
                  </a:lnTo>
                  <a:cubicBezTo>
                    <a:pt x="309" y="632"/>
                    <a:pt x="618" y="44"/>
                    <a:pt x="618" y="29"/>
                  </a:cubicBezTo>
                  <a:cubicBezTo>
                    <a:pt x="633" y="14"/>
                    <a:pt x="618" y="0"/>
                    <a:pt x="603" y="14"/>
                  </a:cubicBezTo>
                  <a:close/>
                  <a:moveTo>
                    <a:pt x="74" y="309"/>
                  </a:moveTo>
                  <a:lnTo>
                    <a:pt x="74" y="309"/>
                  </a:lnTo>
                  <a:cubicBezTo>
                    <a:pt x="530" y="88"/>
                    <a:pt x="530" y="88"/>
                    <a:pt x="530" y="88"/>
                  </a:cubicBezTo>
                  <a:cubicBezTo>
                    <a:pt x="206" y="382"/>
                    <a:pt x="206" y="382"/>
                    <a:pt x="206" y="382"/>
                  </a:cubicBezTo>
                  <a:lnTo>
                    <a:pt x="74" y="309"/>
                  </a:lnTo>
                  <a:close/>
                  <a:moveTo>
                    <a:pt x="309" y="559"/>
                  </a:moveTo>
                  <a:lnTo>
                    <a:pt x="309" y="559"/>
                  </a:lnTo>
                  <a:cubicBezTo>
                    <a:pt x="309" y="559"/>
                    <a:pt x="250" y="441"/>
                    <a:pt x="236" y="397"/>
                  </a:cubicBezTo>
                  <a:cubicBezTo>
                    <a:pt x="545" y="102"/>
                    <a:pt x="545" y="102"/>
                    <a:pt x="545" y="102"/>
                  </a:cubicBezTo>
                  <a:lnTo>
                    <a:pt x="309" y="559"/>
                  </a:lnTo>
                  <a:close/>
                </a:path>
              </a:pathLst>
            </a:custGeom>
            <a:solidFill>
              <a:schemeClr val="bg1"/>
            </a:solidFill>
            <a:ln>
              <a:noFill/>
            </a:ln>
            <a:effectLst/>
          </p:spPr>
          <p:txBody>
            <a:bodyPr wrap="none" lIns="91431" tIns="45716" rIns="91431" bIns="45716" anchor="ctr"/>
            <a:lstStyle/>
            <a:p>
              <a:pPr defTabSz="457200" fontAlgn="base">
                <a:spcBef>
                  <a:spcPct val="0"/>
                </a:spcBef>
                <a:spcAft>
                  <a:spcPct val="0"/>
                </a:spcAft>
                <a:defRPr/>
              </a:pPr>
              <a:endParaRPr lang="en-US" kern="0">
                <a:solidFill>
                  <a:srgbClr val="898989"/>
                </a:solidFill>
                <a:ea typeface="ＭＳ Ｐゴシック" panose="020B0600070205080204" pitchFamily="34" charset="-128"/>
              </a:endParaRPr>
            </a:p>
          </p:txBody>
        </p:sp>
        <p:sp>
          <p:nvSpPr>
            <p:cNvPr id="26" name="Freeform 89">
              <a:extLst>
                <a:ext uri="{FF2B5EF4-FFF2-40B4-BE49-F238E27FC236}">
                  <a16:creationId xmlns:a16="http://schemas.microsoft.com/office/drawing/2014/main" xmlns="" id="{6E5330B1-FD45-4506-9584-92C4D009CAC0}"/>
                </a:ext>
              </a:extLst>
            </p:cNvPr>
            <p:cNvSpPr>
              <a:spLocks noChangeArrowheads="1"/>
            </p:cNvSpPr>
            <p:nvPr/>
          </p:nvSpPr>
          <p:spPr bwMode="auto">
            <a:xfrm>
              <a:off x="6123699" y="2215609"/>
              <a:ext cx="329726" cy="289621"/>
            </a:xfrm>
            <a:custGeom>
              <a:avLst/>
              <a:gdLst>
                <a:gd name="T0" fmla="*/ 218715 w 608"/>
                <a:gd name="T1" fmla="*/ 147021 h 425"/>
                <a:gd name="T2" fmla="*/ 218715 w 608"/>
                <a:gd name="T3" fmla="*/ 147021 h 425"/>
                <a:gd name="T4" fmla="*/ 218715 w 608"/>
                <a:gd name="T5" fmla="*/ 147021 h 425"/>
                <a:gd name="T6" fmla="*/ 211148 w 608"/>
                <a:gd name="T7" fmla="*/ 152041 h 425"/>
                <a:gd name="T8" fmla="*/ 160343 w 608"/>
                <a:gd name="T9" fmla="*/ 152041 h 425"/>
                <a:gd name="T10" fmla="*/ 167909 w 608"/>
                <a:gd name="T11" fmla="*/ 144511 h 425"/>
                <a:gd name="T12" fmla="*/ 167909 w 608"/>
                <a:gd name="T13" fmla="*/ 144511 h 425"/>
                <a:gd name="T14" fmla="*/ 167909 w 608"/>
                <a:gd name="T15" fmla="*/ 144511 h 425"/>
                <a:gd name="T16" fmla="*/ 145209 w 608"/>
                <a:gd name="T17" fmla="*/ 103991 h 425"/>
                <a:gd name="T18" fmla="*/ 129715 w 608"/>
                <a:gd name="T19" fmla="*/ 98970 h 425"/>
                <a:gd name="T20" fmla="*/ 129715 w 608"/>
                <a:gd name="T21" fmla="*/ 86420 h 425"/>
                <a:gd name="T22" fmla="*/ 122149 w 608"/>
                <a:gd name="T23" fmla="*/ 68490 h 425"/>
                <a:gd name="T24" fmla="*/ 119626 w 608"/>
                <a:gd name="T25" fmla="*/ 60960 h 425"/>
                <a:gd name="T26" fmla="*/ 119626 w 608"/>
                <a:gd name="T27" fmla="*/ 50561 h 425"/>
                <a:gd name="T28" fmla="*/ 119626 w 608"/>
                <a:gd name="T29" fmla="*/ 35500 h 425"/>
                <a:gd name="T30" fmla="*/ 145209 w 608"/>
                <a:gd name="T31" fmla="*/ 15419 h 425"/>
                <a:gd name="T32" fmla="*/ 172954 w 608"/>
                <a:gd name="T33" fmla="*/ 35500 h 425"/>
                <a:gd name="T34" fmla="*/ 170432 w 608"/>
                <a:gd name="T35" fmla="*/ 50561 h 425"/>
                <a:gd name="T36" fmla="*/ 172954 w 608"/>
                <a:gd name="T37" fmla="*/ 60960 h 425"/>
                <a:gd name="T38" fmla="*/ 167909 w 608"/>
                <a:gd name="T39" fmla="*/ 68490 h 425"/>
                <a:gd name="T40" fmla="*/ 160343 w 608"/>
                <a:gd name="T41" fmla="*/ 86420 h 425"/>
                <a:gd name="T42" fmla="*/ 160343 w 608"/>
                <a:gd name="T43" fmla="*/ 98970 h 425"/>
                <a:gd name="T44" fmla="*/ 177998 w 608"/>
                <a:gd name="T45" fmla="*/ 106501 h 425"/>
                <a:gd name="T46" fmla="*/ 198537 w 608"/>
                <a:gd name="T47" fmla="*/ 114031 h 425"/>
                <a:gd name="T48" fmla="*/ 218715 w 608"/>
                <a:gd name="T49" fmla="*/ 147021 h 425"/>
                <a:gd name="T50" fmla="*/ 117104 w 608"/>
                <a:gd name="T51" fmla="*/ 101480 h 425"/>
                <a:gd name="T52" fmla="*/ 117104 w 608"/>
                <a:gd name="T53" fmla="*/ 101480 h 425"/>
                <a:gd name="T54" fmla="*/ 139804 w 608"/>
                <a:gd name="T55" fmla="*/ 109011 h 425"/>
                <a:gd name="T56" fmla="*/ 160343 w 608"/>
                <a:gd name="T57" fmla="*/ 144511 h 425"/>
                <a:gd name="T58" fmla="*/ 160343 w 608"/>
                <a:gd name="T59" fmla="*/ 144511 h 425"/>
                <a:gd name="T60" fmla="*/ 160343 w 608"/>
                <a:gd name="T61" fmla="*/ 144511 h 425"/>
                <a:gd name="T62" fmla="*/ 152776 w 608"/>
                <a:gd name="T63" fmla="*/ 152041 h 425"/>
                <a:gd name="T64" fmla="*/ 7567 w 608"/>
                <a:gd name="T65" fmla="*/ 152041 h 425"/>
                <a:gd name="T66" fmla="*/ 0 w 608"/>
                <a:gd name="T67" fmla="*/ 144511 h 425"/>
                <a:gd name="T68" fmla="*/ 0 w 608"/>
                <a:gd name="T69" fmla="*/ 144511 h 425"/>
                <a:gd name="T70" fmla="*/ 0 w 608"/>
                <a:gd name="T71" fmla="*/ 144511 h 425"/>
                <a:gd name="T72" fmla="*/ 20178 w 608"/>
                <a:gd name="T73" fmla="*/ 109011 h 425"/>
                <a:gd name="T74" fmla="*/ 43238 w 608"/>
                <a:gd name="T75" fmla="*/ 101480 h 425"/>
                <a:gd name="T76" fmla="*/ 63416 w 608"/>
                <a:gd name="T77" fmla="*/ 93950 h 425"/>
                <a:gd name="T78" fmla="*/ 63416 w 608"/>
                <a:gd name="T79" fmla="*/ 78531 h 425"/>
                <a:gd name="T80" fmla="*/ 55850 w 608"/>
                <a:gd name="T81" fmla="*/ 60960 h 425"/>
                <a:gd name="T82" fmla="*/ 50805 w 608"/>
                <a:gd name="T83" fmla="*/ 53430 h 425"/>
                <a:gd name="T84" fmla="*/ 53327 w 608"/>
                <a:gd name="T85" fmla="*/ 40520 h 425"/>
                <a:gd name="T86" fmla="*/ 50805 w 608"/>
                <a:gd name="T87" fmla="*/ 25460 h 425"/>
                <a:gd name="T88" fmla="*/ 78910 w 608"/>
                <a:gd name="T89" fmla="*/ 0 h 425"/>
                <a:gd name="T90" fmla="*/ 109538 w 608"/>
                <a:gd name="T91" fmla="*/ 25460 h 425"/>
                <a:gd name="T92" fmla="*/ 107015 w 608"/>
                <a:gd name="T93" fmla="*/ 40520 h 425"/>
                <a:gd name="T94" fmla="*/ 109538 w 608"/>
                <a:gd name="T95" fmla="*/ 53430 h 425"/>
                <a:gd name="T96" fmla="*/ 104493 w 608"/>
                <a:gd name="T97" fmla="*/ 60960 h 425"/>
                <a:gd name="T98" fmla="*/ 96566 w 608"/>
                <a:gd name="T99" fmla="*/ 78531 h 425"/>
                <a:gd name="T100" fmla="*/ 96566 w 608"/>
                <a:gd name="T101" fmla="*/ 93950 h 425"/>
                <a:gd name="T102" fmla="*/ 117104 w 608"/>
                <a:gd name="T103" fmla="*/ 101480 h 4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608" h="425">
                  <a:moveTo>
                    <a:pt x="607" y="410"/>
                  </a:moveTo>
                  <a:lnTo>
                    <a:pt x="607" y="410"/>
                  </a:lnTo>
                  <a:cubicBezTo>
                    <a:pt x="607" y="417"/>
                    <a:pt x="593" y="424"/>
                    <a:pt x="586" y="424"/>
                  </a:cubicBezTo>
                  <a:cubicBezTo>
                    <a:pt x="445" y="424"/>
                    <a:pt x="445" y="424"/>
                    <a:pt x="445" y="424"/>
                  </a:cubicBezTo>
                  <a:cubicBezTo>
                    <a:pt x="459" y="424"/>
                    <a:pt x="466" y="417"/>
                    <a:pt x="466" y="403"/>
                  </a:cubicBezTo>
                  <a:cubicBezTo>
                    <a:pt x="466" y="403"/>
                    <a:pt x="466" y="318"/>
                    <a:pt x="403" y="290"/>
                  </a:cubicBezTo>
                  <a:cubicBezTo>
                    <a:pt x="374" y="276"/>
                    <a:pt x="374" y="276"/>
                    <a:pt x="360" y="276"/>
                  </a:cubicBezTo>
                  <a:cubicBezTo>
                    <a:pt x="360" y="241"/>
                    <a:pt x="360" y="241"/>
                    <a:pt x="360" y="241"/>
                  </a:cubicBezTo>
                  <a:cubicBezTo>
                    <a:pt x="360" y="241"/>
                    <a:pt x="346" y="226"/>
                    <a:pt x="339" y="191"/>
                  </a:cubicBezTo>
                  <a:cubicBezTo>
                    <a:pt x="332" y="191"/>
                    <a:pt x="332" y="184"/>
                    <a:pt x="332" y="170"/>
                  </a:cubicBezTo>
                  <a:cubicBezTo>
                    <a:pt x="332" y="163"/>
                    <a:pt x="325" y="141"/>
                    <a:pt x="332" y="141"/>
                  </a:cubicBezTo>
                  <a:cubicBezTo>
                    <a:pt x="332" y="127"/>
                    <a:pt x="332" y="106"/>
                    <a:pt x="332" y="99"/>
                  </a:cubicBezTo>
                  <a:cubicBezTo>
                    <a:pt x="332" y="71"/>
                    <a:pt x="360" y="43"/>
                    <a:pt x="403" y="43"/>
                  </a:cubicBezTo>
                  <a:cubicBezTo>
                    <a:pt x="452" y="43"/>
                    <a:pt x="473" y="71"/>
                    <a:pt x="480" y="99"/>
                  </a:cubicBezTo>
                  <a:cubicBezTo>
                    <a:pt x="480" y="106"/>
                    <a:pt x="473" y="127"/>
                    <a:pt x="473" y="141"/>
                  </a:cubicBezTo>
                  <a:cubicBezTo>
                    <a:pt x="487" y="141"/>
                    <a:pt x="480" y="163"/>
                    <a:pt x="480" y="170"/>
                  </a:cubicBezTo>
                  <a:cubicBezTo>
                    <a:pt x="480" y="184"/>
                    <a:pt x="473" y="191"/>
                    <a:pt x="466" y="191"/>
                  </a:cubicBezTo>
                  <a:cubicBezTo>
                    <a:pt x="459" y="226"/>
                    <a:pt x="445" y="241"/>
                    <a:pt x="445" y="241"/>
                  </a:cubicBezTo>
                  <a:cubicBezTo>
                    <a:pt x="445" y="276"/>
                    <a:pt x="445" y="276"/>
                    <a:pt x="445" y="276"/>
                  </a:cubicBezTo>
                  <a:cubicBezTo>
                    <a:pt x="445" y="276"/>
                    <a:pt x="459" y="276"/>
                    <a:pt x="494" y="297"/>
                  </a:cubicBezTo>
                  <a:cubicBezTo>
                    <a:pt x="537" y="311"/>
                    <a:pt x="523" y="297"/>
                    <a:pt x="551" y="318"/>
                  </a:cubicBezTo>
                  <a:cubicBezTo>
                    <a:pt x="607" y="339"/>
                    <a:pt x="607" y="410"/>
                    <a:pt x="607" y="410"/>
                  </a:cubicBezTo>
                  <a:close/>
                  <a:moveTo>
                    <a:pt x="325" y="283"/>
                  </a:moveTo>
                  <a:lnTo>
                    <a:pt x="325" y="283"/>
                  </a:lnTo>
                  <a:cubicBezTo>
                    <a:pt x="367" y="297"/>
                    <a:pt x="353" y="290"/>
                    <a:pt x="388" y="304"/>
                  </a:cubicBezTo>
                  <a:cubicBezTo>
                    <a:pt x="445" y="332"/>
                    <a:pt x="445" y="403"/>
                    <a:pt x="445" y="403"/>
                  </a:cubicBezTo>
                  <a:cubicBezTo>
                    <a:pt x="445" y="417"/>
                    <a:pt x="431" y="424"/>
                    <a:pt x="424" y="424"/>
                  </a:cubicBezTo>
                  <a:cubicBezTo>
                    <a:pt x="21" y="424"/>
                    <a:pt x="21" y="424"/>
                    <a:pt x="21" y="424"/>
                  </a:cubicBezTo>
                  <a:cubicBezTo>
                    <a:pt x="14" y="424"/>
                    <a:pt x="0" y="417"/>
                    <a:pt x="0" y="403"/>
                  </a:cubicBezTo>
                  <a:cubicBezTo>
                    <a:pt x="0" y="403"/>
                    <a:pt x="0" y="332"/>
                    <a:pt x="56" y="304"/>
                  </a:cubicBezTo>
                  <a:cubicBezTo>
                    <a:pt x="92" y="290"/>
                    <a:pt x="77" y="304"/>
                    <a:pt x="120" y="283"/>
                  </a:cubicBezTo>
                  <a:cubicBezTo>
                    <a:pt x="162" y="269"/>
                    <a:pt x="176" y="262"/>
                    <a:pt x="176" y="262"/>
                  </a:cubicBezTo>
                  <a:cubicBezTo>
                    <a:pt x="176" y="219"/>
                    <a:pt x="176" y="219"/>
                    <a:pt x="176" y="219"/>
                  </a:cubicBezTo>
                  <a:cubicBezTo>
                    <a:pt x="176" y="219"/>
                    <a:pt x="155" y="205"/>
                    <a:pt x="155" y="170"/>
                  </a:cubicBezTo>
                  <a:cubicBezTo>
                    <a:pt x="141" y="170"/>
                    <a:pt x="141" y="156"/>
                    <a:pt x="141" y="149"/>
                  </a:cubicBezTo>
                  <a:cubicBezTo>
                    <a:pt x="141" y="141"/>
                    <a:pt x="134" y="113"/>
                    <a:pt x="148" y="113"/>
                  </a:cubicBezTo>
                  <a:cubicBezTo>
                    <a:pt x="141" y="92"/>
                    <a:pt x="141" y="78"/>
                    <a:pt x="141" y="71"/>
                  </a:cubicBezTo>
                  <a:cubicBezTo>
                    <a:pt x="148" y="35"/>
                    <a:pt x="176" y="7"/>
                    <a:pt x="219" y="0"/>
                  </a:cubicBezTo>
                  <a:cubicBezTo>
                    <a:pt x="275" y="7"/>
                    <a:pt x="297" y="35"/>
                    <a:pt x="304" y="71"/>
                  </a:cubicBezTo>
                  <a:cubicBezTo>
                    <a:pt x="304" y="78"/>
                    <a:pt x="304" y="92"/>
                    <a:pt x="297" y="113"/>
                  </a:cubicBezTo>
                  <a:cubicBezTo>
                    <a:pt x="311" y="113"/>
                    <a:pt x="304" y="141"/>
                    <a:pt x="304" y="149"/>
                  </a:cubicBezTo>
                  <a:cubicBezTo>
                    <a:pt x="304" y="156"/>
                    <a:pt x="304" y="170"/>
                    <a:pt x="290" y="170"/>
                  </a:cubicBezTo>
                  <a:cubicBezTo>
                    <a:pt x="282" y="205"/>
                    <a:pt x="268" y="219"/>
                    <a:pt x="268" y="219"/>
                  </a:cubicBezTo>
                  <a:cubicBezTo>
                    <a:pt x="268" y="262"/>
                    <a:pt x="268" y="262"/>
                    <a:pt x="268" y="262"/>
                  </a:cubicBezTo>
                  <a:cubicBezTo>
                    <a:pt x="268" y="262"/>
                    <a:pt x="282" y="262"/>
                    <a:pt x="325" y="283"/>
                  </a:cubicBezTo>
                  <a:close/>
                </a:path>
              </a:pathLst>
            </a:custGeom>
            <a:solidFill>
              <a:schemeClr val="bg1"/>
            </a:solidFill>
            <a:ln>
              <a:noFill/>
            </a:ln>
          </p:spPr>
          <p:txBody>
            <a:bodyPr wrap="none" anchor="ctr"/>
            <a:lstStyle/>
            <a:p>
              <a:pPr defTabSz="457200" fontAlgn="base">
                <a:spcBef>
                  <a:spcPct val="0"/>
                </a:spcBef>
                <a:spcAft>
                  <a:spcPct val="0"/>
                </a:spcAft>
                <a:defRPr/>
              </a:pPr>
              <a:endParaRPr lang="en-US" kern="0">
                <a:solidFill>
                  <a:srgbClr val="898989"/>
                </a:solidFill>
                <a:ea typeface="ＭＳ Ｐゴシック" panose="020B0600070205080204" pitchFamily="34" charset="-128"/>
              </a:endParaRPr>
            </a:p>
          </p:txBody>
        </p:sp>
        <p:sp>
          <p:nvSpPr>
            <p:cNvPr id="28" name="Freeform 10">
              <a:extLst>
                <a:ext uri="{FF2B5EF4-FFF2-40B4-BE49-F238E27FC236}">
                  <a16:creationId xmlns:a16="http://schemas.microsoft.com/office/drawing/2014/main" xmlns="" id="{DAB544D6-E259-465E-8A96-71C01D7C7F8B}"/>
                </a:ext>
              </a:extLst>
            </p:cNvPr>
            <p:cNvSpPr>
              <a:spLocks noChangeArrowheads="1"/>
            </p:cNvSpPr>
            <p:nvPr/>
          </p:nvSpPr>
          <p:spPr bwMode="auto">
            <a:xfrm>
              <a:off x="5212090" y="3460005"/>
              <a:ext cx="654316" cy="629954"/>
            </a:xfrm>
            <a:custGeom>
              <a:avLst/>
              <a:gdLst>
                <a:gd name="T0" fmla="*/ 106412 w 480"/>
                <a:gd name="T1" fmla="*/ 0 h 479"/>
                <a:gd name="T2" fmla="*/ 106412 w 480"/>
                <a:gd name="T3" fmla="*/ 0 h 479"/>
                <a:gd name="T4" fmla="*/ 0 w 480"/>
                <a:gd name="T5" fmla="*/ 106162 h 479"/>
                <a:gd name="T6" fmla="*/ 106412 w 480"/>
                <a:gd name="T7" fmla="*/ 212324 h 479"/>
                <a:gd name="T8" fmla="*/ 212380 w 480"/>
                <a:gd name="T9" fmla="*/ 106162 h 479"/>
                <a:gd name="T10" fmla="*/ 106412 w 480"/>
                <a:gd name="T11" fmla="*/ 0 h 479"/>
                <a:gd name="T12" fmla="*/ 161391 w 480"/>
                <a:gd name="T13" fmla="*/ 51082 h 479"/>
                <a:gd name="T14" fmla="*/ 161391 w 480"/>
                <a:gd name="T15" fmla="*/ 51082 h 479"/>
                <a:gd name="T16" fmla="*/ 27490 w 480"/>
                <a:gd name="T17" fmla="*/ 106162 h 479"/>
                <a:gd name="T18" fmla="*/ 27490 w 480"/>
                <a:gd name="T19" fmla="*/ 106162 h 479"/>
                <a:gd name="T20" fmla="*/ 106412 w 480"/>
                <a:gd name="T21" fmla="*/ 27540 h 479"/>
                <a:gd name="T22" fmla="*/ 157400 w 480"/>
                <a:gd name="T23" fmla="*/ 43087 h 479"/>
                <a:gd name="T24" fmla="*/ 43451 w 480"/>
                <a:gd name="T25" fmla="*/ 157244 h 479"/>
                <a:gd name="T26" fmla="*/ 27490 w 480"/>
                <a:gd name="T27" fmla="*/ 106162 h 479"/>
                <a:gd name="T28" fmla="*/ 47442 w 480"/>
                <a:gd name="T29" fmla="*/ 165239 h 479"/>
                <a:gd name="T30" fmla="*/ 47442 w 480"/>
                <a:gd name="T31" fmla="*/ 165239 h 479"/>
                <a:gd name="T32" fmla="*/ 106412 w 480"/>
                <a:gd name="T33" fmla="*/ 188782 h 479"/>
                <a:gd name="T34" fmla="*/ 106412 w 480"/>
                <a:gd name="T35" fmla="*/ 188782 h 479"/>
                <a:gd name="T36" fmla="*/ 54979 w 480"/>
                <a:gd name="T37" fmla="*/ 169237 h 479"/>
                <a:gd name="T38" fmla="*/ 168928 w 480"/>
                <a:gd name="T39" fmla="*/ 55080 h 479"/>
                <a:gd name="T40" fmla="*/ 184890 w 480"/>
                <a:gd name="T41" fmla="*/ 106162 h 479"/>
                <a:gd name="T42" fmla="*/ 106412 w 480"/>
                <a:gd name="T43" fmla="*/ 188782 h 47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80" h="479">
                  <a:moveTo>
                    <a:pt x="240" y="0"/>
                  </a:moveTo>
                  <a:lnTo>
                    <a:pt x="240" y="0"/>
                  </a:lnTo>
                  <a:cubicBezTo>
                    <a:pt x="107" y="0"/>
                    <a:pt x="0" y="106"/>
                    <a:pt x="0" y="239"/>
                  </a:cubicBezTo>
                  <a:cubicBezTo>
                    <a:pt x="0" y="372"/>
                    <a:pt x="107" y="478"/>
                    <a:pt x="240" y="478"/>
                  </a:cubicBezTo>
                  <a:cubicBezTo>
                    <a:pt x="372" y="478"/>
                    <a:pt x="479" y="372"/>
                    <a:pt x="479" y="239"/>
                  </a:cubicBezTo>
                  <a:cubicBezTo>
                    <a:pt x="479" y="106"/>
                    <a:pt x="372" y="0"/>
                    <a:pt x="240" y="0"/>
                  </a:cubicBezTo>
                  <a:close/>
                  <a:moveTo>
                    <a:pt x="364" y="115"/>
                  </a:moveTo>
                  <a:lnTo>
                    <a:pt x="364" y="115"/>
                  </a:lnTo>
                  <a:close/>
                  <a:moveTo>
                    <a:pt x="62" y="239"/>
                  </a:moveTo>
                  <a:lnTo>
                    <a:pt x="62" y="239"/>
                  </a:lnTo>
                  <a:cubicBezTo>
                    <a:pt x="62" y="141"/>
                    <a:pt x="142" y="62"/>
                    <a:pt x="240" y="62"/>
                  </a:cubicBezTo>
                  <a:cubicBezTo>
                    <a:pt x="284" y="62"/>
                    <a:pt x="319" y="79"/>
                    <a:pt x="355" y="97"/>
                  </a:cubicBezTo>
                  <a:cubicBezTo>
                    <a:pt x="98" y="354"/>
                    <a:pt x="98" y="354"/>
                    <a:pt x="98" y="354"/>
                  </a:cubicBezTo>
                  <a:cubicBezTo>
                    <a:pt x="71" y="328"/>
                    <a:pt x="62" y="283"/>
                    <a:pt x="62" y="239"/>
                  </a:cubicBezTo>
                  <a:close/>
                  <a:moveTo>
                    <a:pt x="107" y="372"/>
                  </a:moveTo>
                  <a:lnTo>
                    <a:pt x="107" y="372"/>
                  </a:lnTo>
                  <a:close/>
                  <a:moveTo>
                    <a:pt x="240" y="425"/>
                  </a:moveTo>
                  <a:lnTo>
                    <a:pt x="240" y="425"/>
                  </a:lnTo>
                  <a:cubicBezTo>
                    <a:pt x="195" y="425"/>
                    <a:pt x="160" y="407"/>
                    <a:pt x="124" y="381"/>
                  </a:cubicBezTo>
                  <a:cubicBezTo>
                    <a:pt x="381" y="124"/>
                    <a:pt x="381" y="124"/>
                    <a:pt x="381" y="124"/>
                  </a:cubicBezTo>
                  <a:cubicBezTo>
                    <a:pt x="408" y="159"/>
                    <a:pt x="417" y="194"/>
                    <a:pt x="417" y="239"/>
                  </a:cubicBezTo>
                  <a:cubicBezTo>
                    <a:pt x="417" y="345"/>
                    <a:pt x="337" y="425"/>
                    <a:pt x="240" y="425"/>
                  </a:cubicBezTo>
                  <a:close/>
                </a:path>
              </a:pathLst>
            </a:custGeom>
            <a:solidFill>
              <a:schemeClr val="bg1"/>
            </a:solidFill>
            <a:ln>
              <a:noFill/>
            </a:ln>
            <a:effectLst/>
          </p:spPr>
          <p:txBody>
            <a:bodyPr wrap="none" lIns="34290" tIns="17145" rIns="34290" bIns="17145" anchor="ctr"/>
            <a:lstStyle/>
            <a:p>
              <a:pPr defTabSz="457200" fontAlgn="base">
                <a:spcBef>
                  <a:spcPct val="0"/>
                </a:spcBef>
                <a:spcAft>
                  <a:spcPct val="0"/>
                </a:spcAft>
                <a:defRPr/>
              </a:pPr>
              <a:endParaRPr lang="en-US" kern="0">
                <a:solidFill>
                  <a:srgbClr val="898989"/>
                </a:solidFill>
                <a:ea typeface="ＭＳ Ｐゴシック" panose="020B0600070205080204" pitchFamily="34" charset="-128"/>
              </a:endParaRPr>
            </a:p>
          </p:txBody>
        </p:sp>
        <p:sp>
          <p:nvSpPr>
            <p:cNvPr id="29" name="Freeform 95">
              <a:extLst>
                <a:ext uri="{FF2B5EF4-FFF2-40B4-BE49-F238E27FC236}">
                  <a16:creationId xmlns:a16="http://schemas.microsoft.com/office/drawing/2014/main" xmlns="" id="{8BC35387-AE23-467E-86E8-30E6322B65F1}"/>
                </a:ext>
              </a:extLst>
            </p:cNvPr>
            <p:cNvSpPr>
              <a:spLocks/>
            </p:cNvSpPr>
            <p:nvPr/>
          </p:nvSpPr>
          <p:spPr bwMode="auto">
            <a:xfrm>
              <a:off x="6272125" y="3471105"/>
              <a:ext cx="713952" cy="672683"/>
            </a:xfrm>
            <a:custGeom>
              <a:avLst/>
              <a:gdLst>
                <a:gd name="T0" fmla="*/ 54 w 54"/>
                <a:gd name="T1" fmla="*/ 30 h 53"/>
                <a:gd name="T2" fmla="*/ 50 w 54"/>
                <a:gd name="T3" fmla="*/ 34 h 53"/>
                <a:gd name="T4" fmla="*/ 34 w 54"/>
                <a:gd name="T5" fmla="*/ 34 h 53"/>
                <a:gd name="T6" fmla="*/ 34 w 54"/>
                <a:gd name="T7" fmla="*/ 49 h 53"/>
                <a:gd name="T8" fmla="*/ 31 w 54"/>
                <a:gd name="T9" fmla="*/ 53 h 53"/>
                <a:gd name="T10" fmla="*/ 24 w 54"/>
                <a:gd name="T11" fmla="*/ 53 h 53"/>
                <a:gd name="T12" fmla="*/ 20 w 54"/>
                <a:gd name="T13" fmla="*/ 49 h 53"/>
                <a:gd name="T14" fmla="*/ 20 w 54"/>
                <a:gd name="T15" fmla="*/ 34 h 53"/>
                <a:gd name="T16" fmla="*/ 4 w 54"/>
                <a:gd name="T17" fmla="*/ 34 h 53"/>
                <a:gd name="T18" fmla="*/ 0 w 54"/>
                <a:gd name="T19" fmla="*/ 30 h 53"/>
                <a:gd name="T20" fmla="*/ 0 w 54"/>
                <a:gd name="T21" fmla="*/ 23 h 53"/>
                <a:gd name="T22" fmla="*/ 4 w 54"/>
                <a:gd name="T23" fmla="*/ 19 h 53"/>
                <a:gd name="T24" fmla="*/ 20 w 54"/>
                <a:gd name="T25" fmla="*/ 19 h 53"/>
                <a:gd name="T26" fmla="*/ 20 w 54"/>
                <a:gd name="T27" fmla="*/ 3 h 53"/>
                <a:gd name="T28" fmla="*/ 24 w 54"/>
                <a:gd name="T29" fmla="*/ 0 h 53"/>
                <a:gd name="T30" fmla="*/ 31 w 54"/>
                <a:gd name="T31" fmla="*/ 0 h 53"/>
                <a:gd name="T32" fmla="*/ 34 w 54"/>
                <a:gd name="T33" fmla="*/ 3 h 53"/>
                <a:gd name="T34" fmla="*/ 34 w 54"/>
                <a:gd name="T35" fmla="*/ 19 h 53"/>
                <a:gd name="T36" fmla="*/ 50 w 54"/>
                <a:gd name="T37" fmla="*/ 19 h 53"/>
                <a:gd name="T38" fmla="*/ 54 w 54"/>
                <a:gd name="T39" fmla="*/ 23 h 53"/>
                <a:gd name="T40" fmla="*/ 54 w 54"/>
                <a:gd name="T41" fmla="*/ 30 h 5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4" h="53">
                  <a:moveTo>
                    <a:pt x="54" y="30"/>
                  </a:moveTo>
                  <a:cubicBezTo>
                    <a:pt x="54" y="32"/>
                    <a:pt x="52" y="34"/>
                    <a:pt x="50" y="34"/>
                  </a:cubicBezTo>
                  <a:cubicBezTo>
                    <a:pt x="34" y="34"/>
                    <a:pt x="34" y="34"/>
                    <a:pt x="34" y="34"/>
                  </a:cubicBezTo>
                  <a:cubicBezTo>
                    <a:pt x="34" y="49"/>
                    <a:pt x="34" y="49"/>
                    <a:pt x="34" y="49"/>
                  </a:cubicBezTo>
                  <a:cubicBezTo>
                    <a:pt x="34" y="51"/>
                    <a:pt x="33" y="53"/>
                    <a:pt x="31" y="53"/>
                  </a:cubicBezTo>
                  <a:cubicBezTo>
                    <a:pt x="24" y="53"/>
                    <a:pt x="24" y="53"/>
                    <a:pt x="24" y="53"/>
                  </a:cubicBezTo>
                  <a:cubicBezTo>
                    <a:pt x="22" y="53"/>
                    <a:pt x="20" y="51"/>
                    <a:pt x="20" y="49"/>
                  </a:cubicBezTo>
                  <a:cubicBezTo>
                    <a:pt x="20" y="34"/>
                    <a:pt x="20" y="34"/>
                    <a:pt x="20" y="34"/>
                  </a:cubicBezTo>
                  <a:cubicBezTo>
                    <a:pt x="4" y="34"/>
                    <a:pt x="4" y="34"/>
                    <a:pt x="4" y="34"/>
                  </a:cubicBezTo>
                  <a:cubicBezTo>
                    <a:pt x="2" y="34"/>
                    <a:pt x="0" y="32"/>
                    <a:pt x="0" y="30"/>
                  </a:cubicBezTo>
                  <a:cubicBezTo>
                    <a:pt x="0" y="23"/>
                    <a:pt x="0" y="23"/>
                    <a:pt x="0" y="23"/>
                  </a:cubicBezTo>
                  <a:cubicBezTo>
                    <a:pt x="0" y="21"/>
                    <a:pt x="2" y="19"/>
                    <a:pt x="4" y="19"/>
                  </a:cubicBezTo>
                  <a:cubicBezTo>
                    <a:pt x="20" y="19"/>
                    <a:pt x="20" y="19"/>
                    <a:pt x="20" y="19"/>
                  </a:cubicBezTo>
                  <a:cubicBezTo>
                    <a:pt x="20" y="3"/>
                    <a:pt x="20" y="3"/>
                    <a:pt x="20" y="3"/>
                  </a:cubicBezTo>
                  <a:cubicBezTo>
                    <a:pt x="20" y="1"/>
                    <a:pt x="22" y="0"/>
                    <a:pt x="24" y="0"/>
                  </a:cubicBezTo>
                  <a:cubicBezTo>
                    <a:pt x="31" y="0"/>
                    <a:pt x="31" y="0"/>
                    <a:pt x="31" y="0"/>
                  </a:cubicBezTo>
                  <a:cubicBezTo>
                    <a:pt x="33" y="0"/>
                    <a:pt x="34" y="1"/>
                    <a:pt x="34" y="3"/>
                  </a:cubicBezTo>
                  <a:cubicBezTo>
                    <a:pt x="34" y="19"/>
                    <a:pt x="34" y="19"/>
                    <a:pt x="34" y="19"/>
                  </a:cubicBezTo>
                  <a:cubicBezTo>
                    <a:pt x="50" y="19"/>
                    <a:pt x="50" y="19"/>
                    <a:pt x="50" y="19"/>
                  </a:cubicBezTo>
                  <a:cubicBezTo>
                    <a:pt x="52" y="19"/>
                    <a:pt x="54" y="21"/>
                    <a:pt x="54" y="23"/>
                  </a:cubicBezTo>
                  <a:lnTo>
                    <a:pt x="54" y="30"/>
                  </a:lnTo>
                  <a:close/>
                </a:path>
              </a:pathLst>
            </a:custGeom>
            <a:solidFill>
              <a:schemeClr val="bg1"/>
            </a:solidFill>
            <a:ln>
              <a:noFill/>
            </a:ln>
          </p:spPr>
          <p:txBody>
            <a:bodyPr/>
            <a:lstStyle/>
            <a:p>
              <a:pPr defTabSz="457200" fontAlgn="base">
                <a:spcBef>
                  <a:spcPct val="0"/>
                </a:spcBef>
                <a:spcAft>
                  <a:spcPct val="0"/>
                </a:spcAft>
                <a:defRPr/>
              </a:pPr>
              <a:endParaRPr lang="en-US" kern="0">
                <a:solidFill>
                  <a:srgbClr val="898989"/>
                </a:solidFill>
                <a:ea typeface="ＭＳ Ｐゴシック" panose="020B0600070205080204" pitchFamily="34" charset="-128"/>
              </a:endParaRPr>
            </a:p>
          </p:txBody>
        </p:sp>
      </p:grpSp>
      <p:sp>
        <p:nvSpPr>
          <p:cNvPr id="30" name="Cerrar llave 29">
            <a:extLst>
              <a:ext uri="{FF2B5EF4-FFF2-40B4-BE49-F238E27FC236}">
                <a16:creationId xmlns:a16="http://schemas.microsoft.com/office/drawing/2014/main" xmlns="" id="{107EBD95-8048-45E7-9D9F-9B7486B9FFAA}"/>
              </a:ext>
            </a:extLst>
          </p:cNvPr>
          <p:cNvSpPr/>
          <p:nvPr/>
        </p:nvSpPr>
        <p:spPr>
          <a:xfrm>
            <a:off x="9051377" y="3409061"/>
            <a:ext cx="284545" cy="3108116"/>
          </a:xfrm>
          <a:prstGeom prst="rightBrace">
            <a:avLst>
              <a:gd name="adj1" fmla="val 8333"/>
              <a:gd name="adj2" fmla="val 49326"/>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L">
              <a:solidFill>
                <a:prstClr val="black"/>
              </a:solidFill>
            </a:endParaRPr>
          </a:p>
        </p:txBody>
      </p:sp>
      <p:sp>
        <p:nvSpPr>
          <p:cNvPr id="31" name="Rectángulo 30">
            <a:extLst>
              <a:ext uri="{FF2B5EF4-FFF2-40B4-BE49-F238E27FC236}">
                <a16:creationId xmlns:a16="http://schemas.microsoft.com/office/drawing/2014/main" xmlns="" id="{0C1FA06E-589F-424A-940C-2E619B5439F2}"/>
              </a:ext>
            </a:extLst>
          </p:cNvPr>
          <p:cNvSpPr/>
          <p:nvPr/>
        </p:nvSpPr>
        <p:spPr>
          <a:xfrm>
            <a:off x="9474625" y="3801805"/>
            <a:ext cx="2568130" cy="2554545"/>
          </a:xfrm>
          <a:prstGeom prst="rect">
            <a:avLst/>
          </a:prstGeom>
        </p:spPr>
        <p:txBody>
          <a:bodyPr wrap="square">
            <a:spAutoFit/>
          </a:bodyPr>
          <a:lstStyle/>
          <a:p>
            <a:pPr marL="285750" indent="-285750">
              <a:spcBef>
                <a:spcPts val="600"/>
              </a:spcBef>
              <a:spcAft>
                <a:spcPts val="600"/>
              </a:spcAft>
              <a:buFont typeface="Arial" panose="020B0604020202020204" pitchFamily="34" charset="0"/>
              <a:buChar char="•"/>
            </a:pPr>
            <a:r>
              <a:rPr lang="es-CL" sz="1600" b="1" dirty="0">
                <a:solidFill>
                  <a:prstClr val="black"/>
                </a:solidFill>
                <a:latin typeface="Arial" panose="020B0604020202020204" pitchFamily="34" charset="0"/>
                <a:cs typeface="Arial" panose="020B0604020202020204" pitchFamily="34" charset="0"/>
              </a:rPr>
              <a:t>Surface studies</a:t>
            </a:r>
          </a:p>
          <a:p>
            <a:pPr marL="285750" indent="-285750">
              <a:spcBef>
                <a:spcPts val="600"/>
              </a:spcBef>
              <a:spcAft>
                <a:spcPts val="600"/>
              </a:spcAft>
              <a:buFont typeface="Arial" panose="020B0604020202020204" pitchFamily="34" charset="0"/>
              <a:buChar char="•"/>
            </a:pPr>
            <a:r>
              <a:rPr lang="es-CL" sz="1600" b="1" dirty="0" err="1">
                <a:solidFill>
                  <a:prstClr val="black"/>
                </a:solidFill>
                <a:latin typeface="Arial" panose="020B0604020202020204" pitchFamily="34" charset="0"/>
                <a:cs typeface="Arial" panose="020B0604020202020204" pitchFamily="34" charset="0"/>
              </a:rPr>
              <a:t>Aspects</a:t>
            </a:r>
            <a:r>
              <a:rPr lang="es-CL" sz="1600" b="1" dirty="0">
                <a:solidFill>
                  <a:prstClr val="black"/>
                </a:solidFill>
                <a:latin typeface="Arial" panose="020B0604020202020204" pitchFamily="34" charset="0"/>
                <a:cs typeface="Arial" panose="020B0604020202020204" pitchFamily="34" charset="0"/>
              </a:rPr>
              <a:t> </a:t>
            </a:r>
            <a:r>
              <a:rPr lang="es-CL" sz="1600" b="1" dirty="0" err="1">
                <a:solidFill>
                  <a:prstClr val="black"/>
                </a:solidFill>
                <a:latin typeface="Arial" panose="020B0604020202020204" pitchFamily="34" charset="0"/>
                <a:cs typeface="Arial" panose="020B0604020202020204" pitchFamily="34" charset="0"/>
              </a:rPr>
              <a:t>of</a:t>
            </a:r>
            <a:r>
              <a:rPr lang="es-CL" sz="1600" b="1" dirty="0">
                <a:solidFill>
                  <a:prstClr val="black"/>
                </a:solidFill>
                <a:latin typeface="Arial" panose="020B0604020202020204" pitchFamily="34" charset="0"/>
                <a:cs typeface="Arial" panose="020B0604020202020204" pitchFamily="34" charset="0"/>
              </a:rPr>
              <a:t> transmission</a:t>
            </a:r>
          </a:p>
          <a:p>
            <a:pPr marL="285750" indent="-285750">
              <a:spcBef>
                <a:spcPts val="600"/>
              </a:spcBef>
              <a:spcAft>
                <a:spcPts val="600"/>
              </a:spcAft>
              <a:buFont typeface="Arial" panose="020B0604020202020204" pitchFamily="34" charset="0"/>
              <a:buChar char="•"/>
            </a:pPr>
            <a:r>
              <a:rPr lang="es-CL" sz="1600" b="1" dirty="0" err="1">
                <a:solidFill>
                  <a:prstClr val="black"/>
                </a:solidFill>
                <a:latin typeface="Arial" panose="020B0604020202020204" pitchFamily="34" charset="0"/>
                <a:cs typeface="Arial" panose="020B0604020202020204" pitchFamily="34" charset="0"/>
              </a:rPr>
              <a:t>Relationship</a:t>
            </a:r>
            <a:r>
              <a:rPr lang="es-CL" sz="1600" b="1" dirty="0">
                <a:solidFill>
                  <a:prstClr val="black"/>
                </a:solidFill>
                <a:latin typeface="Arial" panose="020B0604020202020204" pitchFamily="34" charset="0"/>
                <a:cs typeface="Arial" panose="020B0604020202020204" pitchFamily="34" charset="0"/>
              </a:rPr>
              <a:t> </a:t>
            </a:r>
            <a:r>
              <a:rPr lang="es-CL" sz="1600" b="1" dirty="0" err="1">
                <a:solidFill>
                  <a:prstClr val="black"/>
                </a:solidFill>
                <a:latin typeface="Arial" panose="020B0604020202020204" pitchFamily="34" charset="0"/>
                <a:cs typeface="Arial" panose="020B0604020202020204" pitchFamily="34" charset="0"/>
              </a:rPr>
              <a:t>between</a:t>
            </a:r>
            <a:r>
              <a:rPr lang="es-CL" sz="1600" b="1" dirty="0">
                <a:solidFill>
                  <a:prstClr val="black"/>
                </a:solidFill>
                <a:latin typeface="Arial" panose="020B0604020202020204" pitchFamily="34" charset="0"/>
                <a:cs typeface="Arial" panose="020B0604020202020204" pitchFamily="34" charset="0"/>
              </a:rPr>
              <a:t> </a:t>
            </a:r>
            <a:r>
              <a:rPr lang="es-CL" sz="1600" b="1" dirty="0" err="1">
                <a:solidFill>
                  <a:prstClr val="black"/>
                </a:solidFill>
                <a:latin typeface="Arial" panose="020B0604020202020204" pitchFamily="34" charset="0"/>
                <a:cs typeface="Arial" panose="020B0604020202020204" pitchFamily="34" charset="0"/>
              </a:rPr>
              <a:t>the</a:t>
            </a:r>
            <a:r>
              <a:rPr lang="es-CL" sz="1600" b="1" dirty="0">
                <a:solidFill>
                  <a:prstClr val="black"/>
                </a:solidFill>
                <a:latin typeface="Arial" panose="020B0604020202020204" pitchFamily="34" charset="0"/>
                <a:cs typeface="Arial" panose="020B0604020202020204" pitchFamily="34" charset="0"/>
              </a:rPr>
              <a:t> illness and gastrointestinal </a:t>
            </a:r>
            <a:r>
              <a:rPr lang="es-CL" sz="1600" b="1" dirty="0" err="1">
                <a:solidFill>
                  <a:prstClr val="black"/>
                </a:solidFill>
                <a:latin typeface="Arial" panose="020B0604020202020204" pitchFamily="34" charset="0"/>
                <a:cs typeface="Arial" panose="020B0604020202020204" pitchFamily="34" charset="0"/>
              </a:rPr>
              <a:t>symptoms</a:t>
            </a:r>
            <a:endParaRPr lang="es-CL" sz="1600" b="1" dirty="0">
              <a:solidFill>
                <a:prstClr val="black"/>
              </a:solidFill>
              <a:latin typeface="Arial" panose="020B0604020202020204" pitchFamily="34" charset="0"/>
              <a:cs typeface="Arial" panose="020B0604020202020204" pitchFamily="34" charset="0"/>
            </a:endParaRPr>
          </a:p>
          <a:p>
            <a:pPr marL="285750" indent="-285750">
              <a:spcBef>
                <a:spcPts val="600"/>
              </a:spcBef>
              <a:spcAft>
                <a:spcPts val="600"/>
              </a:spcAft>
              <a:buFont typeface="Arial" panose="020B0604020202020204" pitchFamily="34" charset="0"/>
              <a:buChar char="•"/>
            </a:pPr>
            <a:r>
              <a:rPr lang="es-CL" sz="1600" b="1" dirty="0" err="1">
                <a:solidFill>
                  <a:prstClr val="black"/>
                </a:solidFill>
                <a:latin typeface="Arial" panose="020B0604020202020204" pitchFamily="34" charset="0"/>
                <a:cs typeface="Arial" panose="020B0604020202020204" pitchFamily="34" charset="0"/>
              </a:rPr>
              <a:t>Others</a:t>
            </a:r>
            <a:endParaRPr lang="es-CL" sz="1600" b="1" dirty="0">
              <a:solidFill>
                <a:prstClr val="black"/>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p:txBody>
          <a:bodyPr/>
          <a:lstStyle/>
          <a:p>
            <a:fld id="{5B14D12E-2AFD-4EBD-BCA5-BBC6EAD3F6FB}" type="slidenum">
              <a:rPr lang="es-CL" smtClean="0">
                <a:solidFill>
                  <a:prstClr val="black">
                    <a:tint val="75000"/>
                  </a:prstClr>
                </a:solidFill>
              </a:rPr>
              <a:pPr/>
              <a:t>33</a:t>
            </a:fld>
            <a:endParaRPr lang="es-CL" dirty="0">
              <a:solidFill>
                <a:prstClr val="black">
                  <a:tint val="75000"/>
                </a:prstClr>
              </a:solidFill>
            </a:endParaRPr>
          </a:p>
        </p:txBody>
      </p:sp>
      <p:sp>
        <p:nvSpPr>
          <p:cNvPr id="34" name="CuadroTexto 3">
            <a:extLst>
              <a:ext uri="{FF2B5EF4-FFF2-40B4-BE49-F238E27FC236}">
                <a16:creationId xmlns:a16="http://schemas.microsoft.com/office/drawing/2014/main" xmlns="" id="{7BE48D07-6104-439E-BE4A-5AB03FCE7695}"/>
              </a:ext>
            </a:extLst>
          </p:cNvPr>
          <p:cNvSpPr txBox="1"/>
          <p:nvPr/>
        </p:nvSpPr>
        <p:spPr>
          <a:xfrm>
            <a:off x="2284259" y="177255"/>
            <a:ext cx="7697941" cy="646331"/>
          </a:xfrm>
          <a:prstGeom prst="rect">
            <a:avLst/>
          </a:prstGeom>
          <a:noFill/>
        </p:spPr>
        <p:txBody>
          <a:bodyPr wrap="none" rtlCol="0">
            <a:spAutoFit/>
          </a:bodyPr>
          <a:lstStyle/>
          <a:p>
            <a:pPr>
              <a:defRPr/>
            </a:pPr>
            <a:r>
              <a:rPr lang="es-CL" sz="3600" b="1" spc="600" dirty="0">
                <a:solidFill>
                  <a:srgbClr val="0E3E8A"/>
                </a:solidFill>
                <a:latin typeface="Verdana" panose="020B0604030504040204" pitchFamily="34" charset="0"/>
                <a:ea typeface="Verdana" panose="020B0604030504040204" pitchFamily="34" charset="0"/>
              </a:rPr>
              <a:t>SCIENTIFIC ADVANCES</a:t>
            </a:r>
          </a:p>
        </p:txBody>
      </p:sp>
      <p:sp>
        <p:nvSpPr>
          <p:cNvPr id="36" name="TextBox 35">
            <a:extLst>
              <a:ext uri="{FF2B5EF4-FFF2-40B4-BE49-F238E27FC236}">
                <a16:creationId xmlns:a16="http://schemas.microsoft.com/office/drawing/2014/main" xmlns="" id="{33EBF87F-A644-42E2-B39D-30FF1B6E77E1}"/>
              </a:ext>
            </a:extLst>
          </p:cNvPr>
          <p:cNvSpPr txBox="1"/>
          <p:nvPr/>
        </p:nvSpPr>
        <p:spPr>
          <a:xfrm>
            <a:off x="1138989" y="883171"/>
            <a:ext cx="9914021" cy="523220"/>
          </a:xfrm>
          <a:prstGeom prst="rect">
            <a:avLst/>
          </a:prstGeom>
          <a:noFill/>
        </p:spPr>
        <p:txBody>
          <a:bodyPr wrap="square" rtlCol="0">
            <a:spAutoFit/>
          </a:bodyPr>
          <a:lstStyle/>
          <a:p>
            <a:pPr algn="ctr"/>
            <a:r>
              <a:rPr lang="en-US" sz="2800" b="1" i="1" dirty="0">
                <a:solidFill>
                  <a:srgbClr val="ED7D31">
                    <a:lumMod val="50000"/>
                  </a:srgbClr>
                </a:solidFill>
              </a:rPr>
              <a:t>Application of knowledge related to SARS-CoV-2 /COVID-19</a:t>
            </a:r>
          </a:p>
        </p:txBody>
      </p:sp>
    </p:spTree>
    <p:extLst>
      <p:ext uri="{BB962C8B-B14F-4D97-AF65-F5344CB8AC3E}">
        <p14:creationId xmlns:p14="http://schemas.microsoft.com/office/powerpoint/2010/main" val="31512581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100000">
              <a:srgbClr val="FF0000"/>
            </a:gs>
            <a:gs pos="0">
              <a:schemeClr val="accent1">
                <a:lumMod val="60000"/>
                <a:lumOff val="40000"/>
              </a:schemeClr>
            </a:gs>
            <a:gs pos="98000">
              <a:srgbClr val="E8ECF8">
                <a:alpha val="0"/>
                <a:lumMod val="95000"/>
                <a:lumOff val="5000"/>
              </a:srgbClr>
            </a:gs>
          </a:gsLst>
          <a:lin ang="5400000" scaled="0"/>
        </a:gradFill>
        <a:effectLst/>
      </p:bgPr>
    </p:bg>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xmlns="" id="{CDF21BC7-66F4-44D3-A43A-B2AF5EA7ED09}"/>
              </a:ext>
            </a:extLst>
          </p:cNvPr>
          <p:cNvPicPr>
            <a:picLocks noChangeAspect="1"/>
          </p:cNvPicPr>
          <p:nvPr/>
        </p:nvPicPr>
        <p:blipFill>
          <a:blip r:embed="rId3"/>
          <a:stretch>
            <a:fillRect/>
          </a:stretch>
        </p:blipFill>
        <p:spPr>
          <a:xfrm>
            <a:off x="2809039" y="5263577"/>
            <a:ext cx="5895375" cy="1361725"/>
          </a:xfrm>
          <a:prstGeom prst="rect">
            <a:avLst/>
          </a:prstGeom>
        </p:spPr>
      </p:pic>
      <p:sp>
        <p:nvSpPr>
          <p:cNvPr id="12" name="Flecha: a la derecha 11">
            <a:extLst>
              <a:ext uri="{FF2B5EF4-FFF2-40B4-BE49-F238E27FC236}">
                <a16:creationId xmlns:a16="http://schemas.microsoft.com/office/drawing/2014/main" xmlns="" id="{0FF63648-703A-41C2-85DF-D049C4CEBE33}"/>
              </a:ext>
            </a:extLst>
          </p:cNvPr>
          <p:cNvSpPr/>
          <p:nvPr/>
        </p:nvSpPr>
        <p:spPr>
          <a:xfrm rot="5400000">
            <a:off x="5343071" y="3748727"/>
            <a:ext cx="827315" cy="6785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prstClr val="white"/>
              </a:solidFill>
            </a:endParaRPr>
          </a:p>
        </p:txBody>
      </p:sp>
      <p:sp>
        <p:nvSpPr>
          <p:cNvPr id="13" name="CuadroTexto 12">
            <a:extLst>
              <a:ext uri="{FF2B5EF4-FFF2-40B4-BE49-F238E27FC236}">
                <a16:creationId xmlns:a16="http://schemas.microsoft.com/office/drawing/2014/main" xmlns="" id="{15B7137A-C3AC-4878-82ED-CFAE9EF927F9}"/>
              </a:ext>
            </a:extLst>
          </p:cNvPr>
          <p:cNvSpPr txBox="1"/>
          <p:nvPr/>
        </p:nvSpPr>
        <p:spPr>
          <a:xfrm>
            <a:off x="5486459" y="4440802"/>
            <a:ext cx="540533" cy="1015663"/>
          </a:xfrm>
          <a:prstGeom prst="rect">
            <a:avLst/>
          </a:prstGeom>
          <a:noFill/>
        </p:spPr>
        <p:txBody>
          <a:bodyPr wrap="none" rtlCol="0">
            <a:spAutoFit/>
          </a:bodyPr>
          <a:lstStyle/>
          <a:p>
            <a:r>
              <a:rPr lang="es-CL" sz="6000" b="1" dirty="0">
                <a:solidFill>
                  <a:srgbClr val="FF0000"/>
                </a:solidFill>
              </a:rPr>
              <a:t>?</a:t>
            </a:r>
          </a:p>
        </p:txBody>
      </p:sp>
      <p:sp>
        <p:nvSpPr>
          <p:cNvPr id="14" name="CuadroTexto 13">
            <a:extLst>
              <a:ext uri="{FF2B5EF4-FFF2-40B4-BE49-F238E27FC236}">
                <a16:creationId xmlns:a16="http://schemas.microsoft.com/office/drawing/2014/main" xmlns="" id="{FE656F8D-0D62-4FC7-B1A4-C0F0D9E54278}"/>
              </a:ext>
            </a:extLst>
          </p:cNvPr>
          <p:cNvSpPr txBox="1"/>
          <p:nvPr/>
        </p:nvSpPr>
        <p:spPr>
          <a:xfrm>
            <a:off x="8610600" y="3620173"/>
            <a:ext cx="4146482" cy="276999"/>
          </a:xfrm>
          <a:prstGeom prst="rect">
            <a:avLst/>
          </a:prstGeom>
          <a:noFill/>
        </p:spPr>
        <p:txBody>
          <a:bodyPr wrap="square" rtlCol="0">
            <a:spAutoFit/>
          </a:bodyPr>
          <a:lstStyle/>
          <a:p>
            <a:r>
              <a:rPr lang="es-CL" sz="1200" dirty="0">
                <a:solidFill>
                  <a:prstClr val="white">
                    <a:lumMod val="50000"/>
                  </a:prstClr>
                </a:solidFill>
              </a:rPr>
              <a:t>*</a:t>
            </a:r>
            <a:r>
              <a:rPr lang="es-CL" sz="1200" dirty="0" err="1">
                <a:solidFill>
                  <a:prstClr val="white">
                    <a:lumMod val="50000"/>
                  </a:prstClr>
                </a:solidFill>
              </a:rPr>
              <a:t>Source</a:t>
            </a:r>
            <a:r>
              <a:rPr lang="es-CL" sz="1200" dirty="0">
                <a:solidFill>
                  <a:prstClr val="white">
                    <a:lumMod val="50000"/>
                  </a:prstClr>
                </a:solidFill>
              </a:rPr>
              <a:t>: </a:t>
            </a:r>
            <a:r>
              <a:rPr lang="en-US" sz="1200" dirty="0">
                <a:solidFill>
                  <a:prstClr val="white">
                    <a:lumMod val="50000"/>
                  </a:prstClr>
                </a:solidFill>
              </a:rPr>
              <a:t>New England Journal of Medicine</a:t>
            </a:r>
            <a:r>
              <a:rPr lang="es-CL" sz="1200" dirty="0">
                <a:solidFill>
                  <a:prstClr val="white">
                    <a:lumMod val="50000"/>
                  </a:prstClr>
                </a:solidFill>
              </a:rPr>
              <a:t>, 2020</a:t>
            </a:r>
          </a:p>
        </p:txBody>
      </p:sp>
      <p:sp>
        <p:nvSpPr>
          <p:cNvPr id="2" name="Slide Number Placeholder 1"/>
          <p:cNvSpPr>
            <a:spLocks noGrp="1"/>
          </p:cNvSpPr>
          <p:nvPr>
            <p:ph type="sldNum" sz="quarter" idx="12"/>
          </p:nvPr>
        </p:nvSpPr>
        <p:spPr/>
        <p:txBody>
          <a:bodyPr/>
          <a:lstStyle/>
          <a:p>
            <a:fld id="{5B14D12E-2AFD-4EBD-BCA5-BBC6EAD3F6FB}" type="slidenum">
              <a:rPr lang="es-CL" smtClean="0">
                <a:solidFill>
                  <a:prstClr val="black">
                    <a:tint val="75000"/>
                  </a:prstClr>
                </a:solidFill>
              </a:rPr>
              <a:pPr/>
              <a:t>34</a:t>
            </a:fld>
            <a:endParaRPr lang="es-CL" dirty="0">
              <a:solidFill>
                <a:prstClr val="black">
                  <a:tint val="75000"/>
                </a:prstClr>
              </a:solidFill>
            </a:endParaRPr>
          </a:p>
        </p:txBody>
      </p:sp>
      <p:pic>
        <p:nvPicPr>
          <p:cNvPr id="6" name="Picture 5" descr="A picture containing shape&#10;&#10;Description automatically generated">
            <a:extLst>
              <a:ext uri="{FF2B5EF4-FFF2-40B4-BE49-F238E27FC236}">
                <a16:creationId xmlns:a16="http://schemas.microsoft.com/office/drawing/2014/main" xmlns="" id="{EA972A1F-5B52-4891-BE6D-2171FC389D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685" y="1041341"/>
            <a:ext cx="11437087" cy="2499577"/>
          </a:xfrm>
          <a:prstGeom prst="rect">
            <a:avLst/>
          </a:prstGeom>
        </p:spPr>
      </p:pic>
      <p:sp>
        <p:nvSpPr>
          <p:cNvPr id="16" name="CuadroTexto 3">
            <a:extLst>
              <a:ext uri="{FF2B5EF4-FFF2-40B4-BE49-F238E27FC236}">
                <a16:creationId xmlns:a16="http://schemas.microsoft.com/office/drawing/2014/main" xmlns="" id="{98638D84-9F0C-4E40-9CE0-B855841FF3EC}"/>
              </a:ext>
            </a:extLst>
          </p:cNvPr>
          <p:cNvSpPr txBox="1"/>
          <p:nvPr/>
        </p:nvSpPr>
        <p:spPr>
          <a:xfrm>
            <a:off x="2284259" y="177255"/>
            <a:ext cx="7697941" cy="646331"/>
          </a:xfrm>
          <a:prstGeom prst="rect">
            <a:avLst/>
          </a:prstGeom>
          <a:noFill/>
        </p:spPr>
        <p:txBody>
          <a:bodyPr wrap="none" rtlCol="0">
            <a:spAutoFit/>
          </a:bodyPr>
          <a:lstStyle/>
          <a:p>
            <a:pPr>
              <a:defRPr/>
            </a:pPr>
            <a:r>
              <a:rPr lang="es-CL" sz="3600" b="1" spc="600" dirty="0">
                <a:solidFill>
                  <a:srgbClr val="0E3E8A"/>
                </a:solidFill>
                <a:latin typeface="Verdana" panose="020B0604030504040204" pitchFamily="34" charset="0"/>
                <a:ea typeface="Verdana" panose="020B0604030504040204" pitchFamily="34" charset="0"/>
              </a:rPr>
              <a:t>SCIENTIFIC ADVANCES</a:t>
            </a:r>
          </a:p>
        </p:txBody>
      </p:sp>
      <p:sp>
        <p:nvSpPr>
          <p:cNvPr id="17" name="TextBox 16">
            <a:extLst>
              <a:ext uri="{FF2B5EF4-FFF2-40B4-BE49-F238E27FC236}">
                <a16:creationId xmlns:a16="http://schemas.microsoft.com/office/drawing/2014/main" xmlns="" id="{CC71BFDC-7689-4BC5-8E74-A63E56F0EA11}"/>
              </a:ext>
            </a:extLst>
          </p:cNvPr>
          <p:cNvSpPr txBox="1"/>
          <p:nvPr/>
        </p:nvSpPr>
        <p:spPr>
          <a:xfrm>
            <a:off x="1275013" y="823586"/>
            <a:ext cx="9914021" cy="523220"/>
          </a:xfrm>
          <a:prstGeom prst="rect">
            <a:avLst/>
          </a:prstGeom>
          <a:noFill/>
        </p:spPr>
        <p:txBody>
          <a:bodyPr wrap="square" rtlCol="0">
            <a:spAutoFit/>
          </a:bodyPr>
          <a:lstStyle/>
          <a:p>
            <a:pPr algn="ctr"/>
            <a:r>
              <a:rPr lang="en-US" sz="2800" b="1" i="1" dirty="0">
                <a:solidFill>
                  <a:srgbClr val="ED7D31">
                    <a:lumMod val="50000"/>
                  </a:srgbClr>
                </a:solidFill>
              </a:rPr>
              <a:t>SARS-CoV-2 /COVID-19 survival</a:t>
            </a:r>
          </a:p>
        </p:txBody>
      </p:sp>
    </p:spTree>
    <p:extLst>
      <p:ext uri="{BB962C8B-B14F-4D97-AF65-F5344CB8AC3E}">
        <p14:creationId xmlns:p14="http://schemas.microsoft.com/office/powerpoint/2010/main" val="500606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100000">
              <a:srgbClr val="FF0000"/>
            </a:gs>
            <a:gs pos="0">
              <a:schemeClr val="accent1">
                <a:lumMod val="60000"/>
                <a:lumOff val="40000"/>
              </a:schemeClr>
            </a:gs>
            <a:gs pos="98000">
              <a:srgbClr val="E8ECF8">
                <a:alpha val="0"/>
                <a:lumMod val="95000"/>
                <a:lumOff val="5000"/>
              </a:srgbClr>
            </a:gs>
          </a:gsLst>
          <a:lin ang="5400000" scaled="0"/>
        </a:gra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B14D12E-2AFD-4EBD-BCA5-BBC6EAD3F6FB}" type="slidenum">
              <a:rPr lang="es-CL" smtClean="0">
                <a:solidFill>
                  <a:prstClr val="black">
                    <a:tint val="75000"/>
                  </a:prstClr>
                </a:solidFill>
              </a:rPr>
              <a:pPr/>
              <a:t>35</a:t>
            </a:fld>
            <a:endParaRPr lang="es-CL" dirty="0">
              <a:solidFill>
                <a:prstClr val="black">
                  <a:tint val="75000"/>
                </a:prstClr>
              </a:solidFill>
            </a:endParaRPr>
          </a:p>
        </p:txBody>
      </p:sp>
      <p:sp>
        <p:nvSpPr>
          <p:cNvPr id="16" name="CuadroTexto 3">
            <a:extLst>
              <a:ext uri="{FF2B5EF4-FFF2-40B4-BE49-F238E27FC236}">
                <a16:creationId xmlns:a16="http://schemas.microsoft.com/office/drawing/2014/main" xmlns="" id="{98638D84-9F0C-4E40-9CE0-B855841FF3EC}"/>
              </a:ext>
            </a:extLst>
          </p:cNvPr>
          <p:cNvSpPr txBox="1"/>
          <p:nvPr/>
        </p:nvSpPr>
        <p:spPr>
          <a:xfrm>
            <a:off x="2284259" y="177255"/>
            <a:ext cx="7697941" cy="646331"/>
          </a:xfrm>
          <a:prstGeom prst="rect">
            <a:avLst/>
          </a:prstGeom>
          <a:noFill/>
        </p:spPr>
        <p:txBody>
          <a:bodyPr wrap="none" rtlCol="0">
            <a:spAutoFit/>
          </a:bodyPr>
          <a:lstStyle/>
          <a:p>
            <a:pPr>
              <a:defRPr/>
            </a:pPr>
            <a:r>
              <a:rPr lang="es-CL" sz="3600" b="1" spc="600" dirty="0">
                <a:solidFill>
                  <a:srgbClr val="0E3E8A"/>
                </a:solidFill>
                <a:latin typeface="Verdana" panose="020B0604030504040204" pitchFamily="34" charset="0"/>
                <a:ea typeface="Verdana" panose="020B0604030504040204" pitchFamily="34" charset="0"/>
              </a:rPr>
              <a:t>SCIENTIFIC ADVANCES</a:t>
            </a:r>
          </a:p>
        </p:txBody>
      </p:sp>
      <p:sp>
        <p:nvSpPr>
          <p:cNvPr id="17" name="TextBox 16">
            <a:extLst>
              <a:ext uri="{FF2B5EF4-FFF2-40B4-BE49-F238E27FC236}">
                <a16:creationId xmlns:a16="http://schemas.microsoft.com/office/drawing/2014/main" xmlns="" id="{CC71BFDC-7689-4BC5-8E74-A63E56F0EA11}"/>
              </a:ext>
            </a:extLst>
          </p:cNvPr>
          <p:cNvSpPr txBox="1"/>
          <p:nvPr/>
        </p:nvSpPr>
        <p:spPr>
          <a:xfrm>
            <a:off x="1034381" y="823586"/>
            <a:ext cx="9914021" cy="954107"/>
          </a:xfrm>
          <a:prstGeom prst="rect">
            <a:avLst/>
          </a:prstGeom>
          <a:noFill/>
        </p:spPr>
        <p:txBody>
          <a:bodyPr wrap="square" rtlCol="0">
            <a:spAutoFit/>
          </a:bodyPr>
          <a:lstStyle/>
          <a:p>
            <a:pPr algn="ctr"/>
            <a:r>
              <a:rPr lang="en-US" sz="2800" b="1" i="1" dirty="0">
                <a:solidFill>
                  <a:srgbClr val="ED7D31">
                    <a:lumMod val="50000"/>
                  </a:srgbClr>
                </a:solidFill>
              </a:rPr>
              <a:t>Role of food ingredients and bioactive compounds for preventing or treating COVID-19</a:t>
            </a:r>
          </a:p>
        </p:txBody>
      </p:sp>
      <p:pic>
        <p:nvPicPr>
          <p:cNvPr id="3" name="Picture 2"/>
          <p:cNvPicPr>
            <a:picLocks noChangeAspect="1"/>
          </p:cNvPicPr>
          <p:nvPr/>
        </p:nvPicPr>
        <p:blipFill>
          <a:blip r:embed="rId3"/>
          <a:stretch>
            <a:fillRect/>
          </a:stretch>
        </p:blipFill>
        <p:spPr>
          <a:xfrm>
            <a:off x="8430529" y="1416734"/>
            <a:ext cx="2517873" cy="2123039"/>
          </a:xfrm>
          <a:prstGeom prst="rect">
            <a:avLst/>
          </a:prstGeom>
        </p:spPr>
      </p:pic>
      <p:pic>
        <p:nvPicPr>
          <p:cNvPr id="4" name="Picture 3"/>
          <p:cNvPicPr>
            <a:picLocks noChangeAspect="1"/>
          </p:cNvPicPr>
          <p:nvPr/>
        </p:nvPicPr>
        <p:blipFill>
          <a:blip r:embed="rId4"/>
          <a:stretch>
            <a:fillRect/>
          </a:stretch>
        </p:blipFill>
        <p:spPr>
          <a:xfrm>
            <a:off x="8523126" y="3659789"/>
            <a:ext cx="2517873" cy="2252833"/>
          </a:xfrm>
          <a:prstGeom prst="rect">
            <a:avLst/>
          </a:prstGeom>
        </p:spPr>
      </p:pic>
      <p:sp>
        <p:nvSpPr>
          <p:cNvPr id="5" name="TextBox 4"/>
          <p:cNvSpPr txBox="1"/>
          <p:nvPr/>
        </p:nvSpPr>
        <p:spPr>
          <a:xfrm>
            <a:off x="0" y="5769471"/>
            <a:ext cx="12836324" cy="938719"/>
          </a:xfrm>
          <a:prstGeom prst="rect">
            <a:avLst/>
          </a:prstGeom>
          <a:noFill/>
        </p:spPr>
        <p:txBody>
          <a:bodyPr wrap="square" rtlCol="0">
            <a:spAutoFit/>
          </a:bodyPr>
          <a:lstStyle/>
          <a:p>
            <a:r>
              <a:rPr lang="en-US" sz="1100" dirty="0"/>
              <a:t>Source: </a:t>
            </a:r>
            <a:r>
              <a:rPr lang="en-US" sz="1100" dirty="0" err="1"/>
              <a:t>Mathure</a:t>
            </a:r>
            <a:r>
              <a:rPr lang="en-US" sz="1100" dirty="0"/>
              <a:t>, V. (2020, May). India is rich in immunity boosting food ingredients. NUFFOODSSPECTRUM, 31-32. www.nuffoodsspectrum.in</a:t>
            </a:r>
          </a:p>
          <a:p>
            <a:r>
              <a:rPr lang="en-US" sz="1100" dirty="0"/>
              <a:t>               Kulkarni, N. (2020, May). 10 studies underway on dietary supplements to tackle COVID-19. NUFFOODSSPECTRUM, 16-21. </a:t>
            </a:r>
            <a:r>
              <a:rPr lang="en-US" sz="1100" dirty="0">
                <a:hlinkClick r:id="rId5"/>
              </a:rPr>
              <a:t>www.nuffoodsspectrum.in</a:t>
            </a:r>
            <a:endParaRPr lang="en-US" sz="1100" dirty="0"/>
          </a:p>
          <a:p>
            <a:r>
              <a:rPr lang="en-US" sz="1100" dirty="0"/>
              <a:t>               Cheng, R. Z. (2020). Can early and high intravenous dose of vitamin C prevent and treat coronavirus disease 2019 (COVID-19)?. Medicine in Drug Discovery, 5, 100028.</a:t>
            </a:r>
          </a:p>
          <a:p>
            <a:r>
              <a:rPr lang="en-US" sz="1100" dirty="0"/>
              <a:t>               </a:t>
            </a:r>
            <a:r>
              <a:rPr lang="en-US" sz="1100" dirty="0" err="1"/>
              <a:t>Hemilä</a:t>
            </a:r>
            <a:r>
              <a:rPr lang="en-US" sz="1100" dirty="0"/>
              <a:t>, H., &amp; </a:t>
            </a:r>
            <a:r>
              <a:rPr lang="en-US" sz="1100" dirty="0" err="1"/>
              <a:t>Chalker</a:t>
            </a:r>
            <a:r>
              <a:rPr lang="en-US" sz="1100" dirty="0"/>
              <a:t>, E. (2019). Vitamin C can shorten the length of stay in the ICU: a meta-analysis. </a:t>
            </a:r>
            <a:r>
              <a:rPr lang="en-US" sz="1100" i="1" dirty="0"/>
              <a:t>Nutrients</a:t>
            </a:r>
            <a:r>
              <a:rPr lang="en-US" sz="1100" dirty="0"/>
              <a:t>, </a:t>
            </a:r>
            <a:r>
              <a:rPr lang="en-US" sz="1100" i="1" dirty="0"/>
              <a:t>11</a:t>
            </a:r>
            <a:r>
              <a:rPr lang="en-US" sz="1100" dirty="0"/>
              <a:t>(4), 708.</a:t>
            </a:r>
          </a:p>
          <a:p>
            <a:r>
              <a:rPr lang="en-US" sz="1100" dirty="0"/>
              <a:t>               Watkins J. Preventing a covid-19 pandemic. BMJ 2020; 368: m810. </a:t>
            </a:r>
            <a:r>
              <a:rPr lang="en-US" sz="1100" dirty="0">
                <a:hlinkClick r:id="rId6"/>
              </a:rPr>
              <a:t>https://www.bmj.com/content/368/bmj</a:t>
            </a:r>
            <a:r>
              <a:rPr lang="en-US" sz="1100" dirty="0"/>
              <a:t>. m810/rapid-responses</a:t>
            </a:r>
          </a:p>
        </p:txBody>
      </p:sp>
      <p:sp>
        <p:nvSpPr>
          <p:cNvPr id="7" name="TextBox 6"/>
          <p:cNvSpPr txBox="1"/>
          <p:nvPr/>
        </p:nvSpPr>
        <p:spPr>
          <a:xfrm>
            <a:off x="277792" y="1912578"/>
            <a:ext cx="7500395" cy="1338828"/>
          </a:xfrm>
          <a:prstGeom prst="rect">
            <a:avLst/>
          </a:prstGeom>
          <a:noFill/>
        </p:spPr>
        <p:txBody>
          <a:bodyPr wrap="square" rtlCol="0">
            <a:spAutoFit/>
          </a:bodyPr>
          <a:lstStyle/>
          <a:p>
            <a:pPr>
              <a:lnSpc>
                <a:spcPct val="150000"/>
              </a:lnSpc>
            </a:pPr>
            <a:r>
              <a:rPr lang="en-US" dirty="0">
                <a:solidFill>
                  <a:srgbClr val="0E3E8A"/>
                </a:solidFill>
              </a:rPr>
              <a:t>Studies across the globe to test the efficacy of dietary supplements,  such as Vitamin C, Vitamin D,  Antioxidant Oral Nutrition Supplementation, Natural Honey, Zinc Gluconate, Ayurveda herbal supplement.</a:t>
            </a:r>
          </a:p>
        </p:txBody>
      </p:sp>
      <p:sp>
        <p:nvSpPr>
          <p:cNvPr id="15" name="TextBox 14"/>
          <p:cNvSpPr txBox="1"/>
          <p:nvPr/>
        </p:nvSpPr>
        <p:spPr>
          <a:xfrm>
            <a:off x="277792" y="3387795"/>
            <a:ext cx="7500395" cy="464871"/>
          </a:xfrm>
          <a:prstGeom prst="rect">
            <a:avLst/>
          </a:prstGeom>
          <a:noFill/>
        </p:spPr>
        <p:txBody>
          <a:bodyPr wrap="square" rtlCol="0">
            <a:spAutoFit/>
          </a:bodyPr>
          <a:lstStyle/>
          <a:p>
            <a:pPr>
              <a:lnSpc>
                <a:spcPct val="150000"/>
              </a:lnSpc>
            </a:pPr>
            <a:r>
              <a:rPr lang="en-US" dirty="0">
                <a:solidFill>
                  <a:srgbClr val="0E3E8A"/>
                </a:solidFill>
              </a:rPr>
              <a:t>.</a:t>
            </a:r>
          </a:p>
        </p:txBody>
      </p:sp>
      <p:sp>
        <p:nvSpPr>
          <p:cNvPr id="18" name="TextBox 17"/>
          <p:cNvSpPr txBox="1"/>
          <p:nvPr/>
        </p:nvSpPr>
        <p:spPr>
          <a:xfrm>
            <a:off x="277792" y="3341651"/>
            <a:ext cx="7500395" cy="2169825"/>
          </a:xfrm>
          <a:prstGeom prst="rect">
            <a:avLst/>
          </a:prstGeom>
          <a:solidFill>
            <a:schemeClr val="bg2"/>
          </a:solidFill>
        </p:spPr>
        <p:txBody>
          <a:bodyPr wrap="square" rtlCol="0">
            <a:spAutoFit/>
          </a:bodyPr>
          <a:lstStyle/>
          <a:p>
            <a:pPr>
              <a:lnSpc>
                <a:spcPct val="150000"/>
              </a:lnSpc>
            </a:pPr>
            <a:r>
              <a:rPr lang="en-US" dirty="0">
                <a:solidFill>
                  <a:srgbClr val="C00000"/>
                </a:solidFill>
              </a:rPr>
              <a:t>Examples: </a:t>
            </a:r>
          </a:p>
          <a:p>
            <a:pPr marL="285750" indent="-285750">
              <a:lnSpc>
                <a:spcPct val="150000"/>
              </a:lnSpc>
              <a:buFont typeface="Arial" panose="020B0604020202020204" pitchFamily="34" charset="0"/>
              <a:buChar char="•"/>
            </a:pPr>
            <a:r>
              <a:rPr lang="en-US" dirty="0">
                <a:solidFill>
                  <a:srgbClr val="C00000"/>
                </a:solidFill>
              </a:rPr>
              <a:t>Vitamin C as potential mitigation of COVID-19 symptoms  (Hemilia and </a:t>
            </a:r>
            <a:r>
              <a:rPr lang="en-US" dirty="0" err="1">
                <a:solidFill>
                  <a:srgbClr val="C00000"/>
                </a:solidFill>
              </a:rPr>
              <a:t>Chalker</a:t>
            </a:r>
            <a:r>
              <a:rPr lang="en-US" dirty="0">
                <a:solidFill>
                  <a:srgbClr val="C00000"/>
                </a:solidFill>
              </a:rPr>
              <a:t>, 2019 and Cheng, 2020)</a:t>
            </a:r>
          </a:p>
          <a:p>
            <a:pPr marL="285750" indent="-285750">
              <a:lnSpc>
                <a:spcPct val="150000"/>
              </a:lnSpc>
              <a:buFont typeface="Arial" panose="020B0604020202020204" pitchFamily="34" charset="0"/>
              <a:buChar char="•"/>
            </a:pPr>
            <a:r>
              <a:rPr lang="en-US" dirty="0">
                <a:solidFill>
                  <a:srgbClr val="C00000"/>
                </a:solidFill>
              </a:rPr>
              <a:t>Vitamin D deficiency was debated as a putative risk factor for novel coronavirus infection (Watkins, 2020)</a:t>
            </a:r>
          </a:p>
        </p:txBody>
      </p:sp>
    </p:spTree>
    <p:extLst>
      <p:ext uri="{BB962C8B-B14F-4D97-AF65-F5344CB8AC3E}">
        <p14:creationId xmlns:p14="http://schemas.microsoft.com/office/powerpoint/2010/main" val="27435698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100000">
              <a:srgbClr val="FF0000"/>
            </a:gs>
            <a:gs pos="0">
              <a:schemeClr val="accent1">
                <a:lumMod val="60000"/>
                <a:lumOff val="40000"/>
              </a:schemeClr>
            </a:gs>
            <a:gs pos="98000">
              <a:srgbClr val="E8ECF8">
                <a:alpha val="0"/>
                <a:lumMod val="95000"/>
                <a:lumOff val="5000"/>
              </a:srgbClr>
            </a:gs>
          </a:gsLst>
          <a:lin ang="5400000" scaled="0"/>
        </a:gradFill>
        <a:effectLst/>
      </p:bgPr>
    </p:bg>
    <p:spTree>
      <p:nvGrpSpPr>
        <p:cNvPr id="1" name=""/>
        <p:cNvGrpSpPr/>
        <p:nvPr/>
      </p:nvGrpSpPr>
      <p:grpSpPr>
        <a:xfrm>
          <a:off x="0" y="0"/>
          <a:ext cx="0" cy="0"/>
          <a:chOff x="0" y="0"/>
          <a:chExt cx="0" cy="0"/>
        </a:xfrm>
      </p:grpSpPr>
      <p:pic>
        <p:nvPicPr>
          <p:cNvPr id="13" name="Imagen 12" descr="Imagen que contiene Forma&#10;&#10;Descripción generada automáticamente">
            <a:extLst>
              <a:ext uri="{FF2B5EF4-FFF2-40B4-BE49-F238E27FC236}">
                <a16:creationId xmlns:a16="http://schemas.microsoft.com/office/drawing/2014/main" xmlns="" id="{E23B6EAE-D06A-45FA-8AC0-BE29949BEE34}"/>
              </a:ext>
            </a:extLst>
          </p:cNvPr>
          <p:cNvPicPr>
            <a:picLocks noChangeAspect="1"/>
          </p:cNvPicPr>
          <p:nvPr/>
        </p:nvPicPr>
        <p:blipFill rotWithShape="1">
          <a:blip r:embed="rId3">
            <a:extLst>
              <a:ext uri="{28A0092B-C50C-407E-A947-70E740481C1C}">
                <a14:useLocalDpi xmlns:a14="http://schemas.microsoft.com/office/drawing/2010/main" val="0"/>
              </a:ext>
            </a:extLst>
          </a:blip>
          <a:srcRect l="8597" r="5767" b="5509"/>
          <a:stretch/>
        </p:blipFill>
        <p:spPr>
          <a:xfrm>
            <a:off x="2470492" y="1083129"/>
            <a:ext cx="6981568" cy="5683816"/>
          </a:xfrm>
          <a:prstGeom prst="rect">
            <a:avLst/>
          </a:prstGeom>
        </p:spPr>
      </p:pic>
      <p:cxnSp>
        <p:nvCxnSpPr>
          <p:cNvPr id="15" name="Conector: curvado 14">
            <a:extLst>
              <a:ext uri="{FF2B5EF4-FFF2-40B4-BE49-F238E27FC236}">
                <a16:creationId xmlns:a16="http://schemas.microsoft.com/office/drawing/2014/main" xmlns="" id="{AB4FF318-2F68-4939-BC6D-604D654633EB}"/>
              </a:ext>
            </a:extLst>
          </p:cNvPr>
          <p:cNvCxnSpPr>
            <a:cxnSpLocks/>
          </p:cNvCxnSpPr>
          <p:nvPr/>
        </p:nvCxnSpPr>
        <p:spPr>
          <a:xfrm rot="10800000">
            <a:off x="2794096" y="4196942"/>
            <a:ext cx="2426312" cy="790831"/>
          </a:xfrm>
          <a:prstGeom prst="curvedConnector3">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6" name="Rectángulo 15">
            <a:extLst>
              <a:ext uri="{FF2B5EF4-FFF2-40B4-BE49-F238E27FC236}">
                <a16:creationId xmlns:a16="http://schemas.microsoft.com/office/drawing/2014/main" xmlns="" id="{C360E7DA-13C4-4C27-A5C3-77021E7DC22C}"/>
              </a:ext>
            </a:extLst>
          </p:cNvPr>
          <p:cNvSpPr/>
          <p:nvPr/>
        </p:nvSpPr>
        <p:spPr>
          <a:xfrm>
            <a:off x="1051204" y="3999533"/>
            <a:ext cx="2172839" cy="584775"/>
          </a:xfrm>
          <a:prstGeom prst="rect">
            <a:avLst/>
          </a:prstGeom>
        </p:spPr>
        <p:txBody>
          <a:bodyPr wrap="square">
            <a:spAutoFit/>
          </a:bodyPr>
          <a:lstStyle/>
          <a:p>
            <a:r>
              <a:rPr lang="en-AU" sz="1600" b="1" dirty="0">
                <a:solidFill>
                  <a:prstClr val="black"/>
                </a:solidFill>
                <a:latin typeface="Arial" panose="020B0604020202020204" pitchFamily="34" charset="0"/>
                <a:cs typeface="Arial" panose="020B0604020202020204" pitchFamily="34" charset="0"/>
              </a:rPr>
              <a:t>Improvement in </a:t>
            </a:r>
            <a:r>
              <a:rPr lang="en-AU" sz="1600" b="1" dirty="0">
                <a:solidFill>
                  <a:srgbClr val="C00000"/>
                </a:solidFill>
                <a:latin typeface="Arial" panose="020B0604020202020204" pitchFamily="34" charset="0"/>
                <a:cs typeface="Arial" panose="020B0604020202020204" pitchFamily="34" charset="0"/>
              </a:rPr>
              <a:t>sampling</a:t>
            </a:r>
            <a:endParaRPr lang="es-CL" sz="1400" b="1" dirty="0">
              <a:solidFill>
                <a:srgbClr val="C00000"/>
              </a:solidFill>
              <a:latin typeface="Arial" panose="020B0604020202020204" pitchFamily="34" charset="0"/>
              <a:cs typeface="Arial" panose="020B0604020202020204" pitchFamily="34" charset="0"/>
            </a:endParaRPr>
          </a:p>
        </p:txBody>
      </p:sp>
      <p:sp>
        <p:nvSpPr>
          <p:cNvPr id="17" name="Rectángulo 16">
            <a:extLst>
              <a:ext uri="{FF2B5EF4-FFF2-40B4-BE49-F238E27FC236}">
                <a16:creationId xmlns:a16="http://schemas.microsoft.com/office/drawing/2014/main" xmlns="" id="{956BA144-3B70-4BEF-92A0-900EB1D0C07E}"/>
              </a:ext>
            </a:extLst>
          </p:cNvPr>
          <p:cNvSpPr/>
          <p:nvPr/>
        </p:nvSpPr>
        <p:spPr>
          <a:xfrm>
            <a:off x="9503840" y="4592357"/>
            <a:ext cx="2585517" cy="584775"/>
          </a:xfrm>
          <a:prstGeom prst="rect">
            <a:avLst/>
          </a:prstGeom>
        </p:spPr>
        <p:txBody>
          <a:bodyPr wrap="square">
            <a:spAutoFit/>
          </a:bodyPr>
          <a:lstStyle/>
          <a:p>
            <a:r>
              <a:rPr lang="es-CL" sz="1600" b="1" dirty="0" err="1">
                <a:solidFill>
                  <a:srgbClr val="E7E6E6">
                    <a:lumMod val="25000"/>
                  </a:srgbClr>
                </a:solidFill>
                <a:latin typeface="Arial" panose="020B0604020202020204" pitchFamily="34" charset="0"/>
                <a:cs typeface="Arial" panose="020B0604020202020204" pitchFamily="34" charset="0"/>
              </a:rPr>
              <a:t>Improve</a:t>
            </a:r>
            <a:r>
              <a:rPr lang="es-CL" sz="1600" b="1" dirty="0">
                <a:solidFill>
                  <a:srgbClr val="E7E6E6">
                    <a:lumMod val="25000"/>
                  </a:srgbClr>
                </a:solidFill>
                <a:latin typeface="Arial" panose="020B0604020202020204" pitchFamily="34" charset="0"/>
                <a:cs typeface="Arial" panose="020B0604020202020204" pitchFamily="34" charset="0"/>
              </a:rPr>
              <a:t> </a:t>
            </a:r>
            <a:r>
              <a:rPr lang="es-CL" sz="1600" b="1" dirty="0" err="1">
                <a:solidFill>
                  <a:srgbClr val="E7E6E6">
                    <a:lumMod val="25000"/>
                  </a:srgbClr>
                </a:solidFill>
                <a:latin typeface="Arial" panose="020B0604020202020204" pitchFamily="34" charset="0"/>
                <a:cs typeface="Arial" panose="020B0604020202020204" pitchFamily="34" charset="0"/>
              </a:rPr>
              <a:t>the</a:t>
            </a:r>
            <a:r>
              <a:rPr lang="es-CL" sz="1600" b="1" dirty="0">
                <a:solidFill>
                  <a:srgbClr val="E7E6E6">
                    <a:lumMod val="25000"/>
                  </a:srgbClr>
                </a:solidFill>
                <a:latin typeface="Arial" panose="020B0604020202020204" pitchFamily="34" charset="0"/>
                <a:cs typeface="Arial" panose="020B0604020202020204" pitchFamily="34" charset="0"/>
              </a:rPr>
              <a:t> </a:t>
            </a:r>
            <a:r>
              <a:rPr lang="es-CL" sz="1600" b="1" dirty="0" err="1">
                <a:solidFill>
                  <a:srgbClr val="00B0F0"/>
                </a:solidFill>
                <a:latin typeface="Arial" panose="020B0604020202020204" pitchFamily="34" charset="0"/>
                <a:cs typeface="Arial" panose="020B0604020202020204" pitchFamily="34" charset="0"/>
              </a:rPr>
              <a:t>distribution</a:t>
            </a:r>
            <a:r>
              <a:rPr lang="es-CL" sz="1600" b="1" dirty="0">
                <a:solidFill>
                  <a:srgbClr val="00B0F0"/>
                </a:solidFill>
                <a:latin typeface="Arial" panose="020B0604020202020204" pitchFamily="34" charset="0"/>
                <a:cs typeface="Arial" panose="020B0604020202020204" pitchFamily="34" charset="0"/>
              </a:rPr>
              <a:t> </a:t>
            </a:r>
            <a:r>
              <a:rPr lang="es-CL" sz="1600" b="1" dirty="0" err="1">
                <a:solidFill>
                  <a:srgbClr val="00B0F0"/>
                </a:solidFill>
                <a:latin typeface="Arial" panose="020B0604020202020204" pitchFamily="34" charset="0"/>
                <a:cs typeface="Arial" panose="020B0604020202020204" pitchFamily="34" charset="0"/>
              </a:rPr>
              <a:t>of</a:t>
            </a:r>
            <a:r>
              <a:rPr lang="es-CL" sz="1600" b="1" dirty="0">
                <a:solidFill>
                  <a:srgbClr val="00B0F0"/>
                </a:solidFill>
                <a:latin typeface="Arial" panose="020B0604020202020204" pitchFamily="34" charset="0"/>
                <a:cs typeface="Arial" panose="020B0604020202020204" pitchFamily="34" charset="0"/>
              </a:rPr>
              <a:t> </a:t>
            </a:r>
            <a:r>
              <a:rPr lang="es-CL" sz="1600" b="1" dirty="0" err="1">
                <a:solidFill>
                  <a:srgbClr val="00B0F0"/>
                </a:solidFill>
                <a:latin typeface="Arial" panose="020B0604020202020204" pitchFamily="34" charset="0"/>
                <a:cs typeface="Arial" panose="020B0604020202020204" pitchFamily="34" charset="0"/>
              </a:rPr>
              <a:t>information</a:t>
            </a:r>
            <a:endParaRPr lang="es-CL" sz="1600" b="1" dirty="0">
              <a:solidFill>
                <a:srgbClr val="00B0F0"/>
              </a:solidFill>
              <a:latin typeface="Arial" panose="020B0604020202020204" pitchFamily="34" charset="0"/>
              <a:cs typeface="Arial" panose="020B0604020202020204" pitchFamily="34" charset="0"/>
            </a:endParaRPr>
          </a:p>
        </p:txBody>
      </p:sp>
      <p:cxnSp>
        <p:nvCxnSpPr>
          <p:cNvPr id="18" name="Conector: curvado 17">
            <a:extLst>
              <a:ext uri="{FF2B5EF4-FFF2-40B4-BE49-F238E27FC236}">
                <a16:creationId xmlns:a16="http://schemas.microsoft.com/office/drawing/2014/main" xmlns="" id="{6F50DB5E-8201-4B6B-B7DF-603198358DD7}"/>
              </a:ext>
            </a:extLst>
          </p:cNvPr>
          <p:cNvCxnSpPr>
            <a:cxnSpLocks/>
          </p:cNvCxnSpPr>
          <p:nvPr/>
        </p:nvCxnSpPr>
        <p:spPr>
          <a:xfrm flipV="1">
            <a:off x="4815346" y="4840461"/>
            <a:ext cx="4616688" cy="727896"/>
          </a:xfrm>
          <a:prstGeom prst="curvedConnector3">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2" name="Conector: curvado 21">
            <a:extLst>
              <a:ext uri="{FF2B5EF4-FFF2-40B4-BE49-F238E27FC236}">
                <a16:creationId xmlns:a16="http://schemas.microsoft.com/office/drawing/2014/main" xmlns="" id="{6463235D-A1FB-4174-9FB2-1C01B83CAB64}"/>
              </a:ext>
            </a:extLst>
          </p:cNvPr>
          <p:cNvCxnSpPr>
            <a:cxnSpLocks/>
          </p:cNvCxnSpPr>
          <p:nvPr/>
        </p:nvCxnSpPr>
        <p:spPr>
          <a:xfrm rot="10800000">
            <a:off x="3839162" y="3379488"/>
            <a:ext cx="1672770" cy="817454"/>
          </a:xfrm>
          <a:prstGeom prst="curvedConnector3">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7" name="Conector: curvado 26">
            <a:extLst>
              <a:ext uri="{FF2B5EF4-FFF2-40B4-BE49-F238E27FC236}">
                <a16:creationId xmlns:a16="http://schemas.microsoft.com/office/drawing/2014/main" xmlns="" id="{AD489341-8063-418F-917E-8D1D7993A0E7}"/>
              </a:ext>
            </a:extLst>
          </p:cNvPr>
          <p:cNvCxnSpPr>
            <a:cxnSpLocks/>
          </p:cNvCxnSpPr>
          <p:nvPr/>
        </p:nvCxnSpPr>
        <p:spPr>
          <a:xfrm flipV="1">
            <a:off x="5292214" y="3788216"/>
            <a:ext cx="3291943" cy="840756"/>
          </a:xfrm>
          <a:prstGeom prst="curvedConnector3">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0" name="Rectángulo 29">
            <a:extLst>
              <a:ext uri="{FF2B5EF4-FFF2-40B4-BE49-F238E27FC236}">
                <a16:creationId xmlns:a16="http://schemas.microsoft.com/office/drawing/2014/main" xmlns="" id="{2A9084F3-4766-4D11-BB45-CEFFEC3F8B0C}"/>
              </a:ext>
            </a:extLst>
          </p:cNvPr>
          <p:cNvSpPr/>
          <p:nvPr/>
        </p:nvSpPr>
        <p:spPr>
          <a:xfrm>
            <a:off x="8660750" y="3524105"/>
            <a:ext cx="2962861" cy="584775"/>
          </a:xfrm>
          <a:prstGeom prst="rect">
            <a:avLst/>
          </a:prstGeom>
        </p:spPr>
        <p:txBody>
          <a:bodyPr wrap="square">
            <a:spAutoFit/>
          </a:bodyPr>
          <a:lstStyle/>
          <a:p>
            <a:r>
              <a:rPr lang="es-CL" sz="1600" b="1" dirty="0" err="1">
                <a:solidFill>
                  <a:srgbClr val="E7E6E6">
                    <a:lumMod val="25000"/>
                  </a:srgbClr>
                </a:solidFill>
                <a:latin typeface="Arial" panose="020B0604020202020204" pitchFamily="34" charset="0"/>
                <a:cs typeface="Arial" panose="020B0604020202020204" pitchFamily="34" charset="0"/>
              </a:rPr>
              <a:t>Increase</a:t>
            </a:r>
            <a:r>
              <a:rPr lang="es-CL" sz="1600" b="1" dirty="0">
                <a:solidFill>
                  <a:srgbClr val="E7E6E6">
                    <a:lumMod val="25000"/>
                  </a:srgbClr>
                </a:solidFill>
                <a:latin typeface="Arial" panose="020B0604020202020204" pitchFamily="34" charset="0"/>
                <a:cs typeface="Arial" panose="020B0604020202020204" pitchFamily="34" charset="0"/>
              </a:rPr>
              <a:t> </a:t>
            </a:r>
            <a:r>
              <a:rPr lang="es-CL" sz="1600" b="1" dirty="0" err="1">
                <a:solidFill>
                  <a:srgbClr val="E7E6E6">
                    <a:lumMod val="25000"/>
                  </a:srgbClr>
                </a:solidFill>
                <a:latin typeface="Arial" panose="020B0604020202020204" pitchFamily="34" charset="0"/>
                <a:cs typeface="Arial" panose="020B0604020202020204" pitchFamily="34" charset="0"/>
              </a:rPr>
              <a:t>the</a:t>
            </a:r>
            <a:r>
              <a:rPr lang="es-CL" sz="1600" b="1" dirty="0">
                <a:solidFill>
                  <a:srgbClr val="E7E6E6">
                    <a:lumMod val="25000"/>
                  </a:srgbClr>
                </a:solidFill>
                <a:latin typeface="Arial" panose="020B0604020202020204" pitchFamily="34" charset="0"/>
                <a:cs typeface="Arial" panose="020B0604020202020204" pitchFamily="34" charset="0"/>
              </a:rPr>
              <a:t> </a:t>
            </a:r>
            <a:r>
              <a:rPr lang="es-CL" sz="1600" b="1" dirty="0" err="1">
                <a:solidFill>
                  <a:srgbClr val="E7E6E6">
                    <a:lumMod val="25000"/>
                  </a:srgbClr>
                </a:solidFill>
                <a:latin typeface="Arial" panose="020B0604020202020204" pitchFamily="34" charset="0"/>
                <a:cs typeface="Arial" panose="020B0604020202020204" pitchFamily="34" charset="0"/>
              </a:rPr>
              <a:t>promotion</a:t>
            </a:r>
            <a:r>
              <a:rPr lang="es-CL" sz="1600" b="1" dirty="0">
                <a:solidFill>
                  <a:srgbClr val="E7E6E6">
                    <a:lumMod val="25000"/>
                  </a:srgbClr>
                </a:solidFill>
                <a:latin typeface="Arial" panose="020B0604020202020204" pitchFamily="34" charset="0"/>
                <a:cs typeface="Arial" panose="020B0604020202020204" pitchFamily="34" charset="0"/>
              </a:rPr>
              <a:t> </a:t>
            </a:r>
            <a:r>
              <a:rPr lang="es-CL" sz="1600" b="1" dirty="0" err="1">
                <a:solidFill>
                  <a:srgbClr val="E7E6E6">
                    <a:lumMod val="25000"/>
                  </a:srgbClr>
                </a:solidFill>
                <a:latin typeface="Arial" panose="020B0604020202020204" pitchFamily="34" charset="0"/>
                <a:cs typeface="Arial" panose="020B0604020202020204" pitchFamily="34" charset="0"/>
              </a:rPr>
              <a:t>of</a:t>
            </a:r>
            <a:r>
              <a:rPr lang="es-CL" sz="1600" b="1" dirty="0">
                <a:solidFill>
                  <a:srgbClr val="E7E6E6">
                    <a:lumMod val="25000"/>
                  </a:srgbClr>
                </a:solidFill>
                <a:latin typeface="Arial" panose="020B0604020202020204" pitchFamily="34" charset="0"/>
                <a:cs typeface="Arial" panose="020B0604020202020204" pitchFamily="34" charset="0"/>
              </a:rPr>
              <a:t> </a:t>
            </a:r>
            <a:r>
              <a:rPr lang="es-CL" sz="1600" b="1" dirty="0">
                <a:solidFill>
                  <a:srgbClr val="70AD47">
                    <a:lumMod val="75000"/>
                  </a:srgbClr>
                </a:solidFill>
                <a:latin typeface="Arial" panose="020B0604020202020204" pitchFamily="34" charset="0"/>
                <a:cs typeface="Arial" panose="020B0604020202020204" pitchFamily="34" charset="0"/>
              </a:rPr>
              <a:t>R+D+I </a:t>
            </a:r>
            <a:r>
              <a:rPr lang="es-CL" sz="1600" b="1" dirty="0">
                <a:solidFill>
                  <a:srgbClr val="E7E6E6">
                    <a:lumMod val="25000"/>
                  </a:srgbClr>
                </a:solidFill>
                <a:latin typeface="Arial" panose="020B0604020202020204" pitchFamily="34" charset="0"/>
                <a:cs typeface="Arial" panose="020B0604020202020204" pitchFamily="34" charset="0"/>
              </a:rPr>
              <a:t>in </a:t>
            </a:r>
            <a:r>
              <a:rPr lang="es-CL" sz="1600" b="1" dirty="0" err="1">
                <a:solidFill>
                  <a:srgbClr val="E7E6E6">
                    <a:lumMod val="25000"/>
                  </a:srgbClr>
                </a:solidFill>
                <a:latin typeface="Arial" panose="020B0604020202020204" pitchFamily="34" charset="0"/>
                <a:cs typeface="Arial" panose="020B0604020202020204" pitchFamily="34" charset="0"/>
              </a:rPr>
              <a:t>the</a:t>
            </a:r>
            <a:r>
              <a:rPr lang="es-CL" sz="1600" b="1" dirty="0">
                <a:solidFill>
                  <a:srgbClr val="E7E6E6">
                    <a:lumMod val="25000"/>
                  </a:srgbClr>
                </a:solidFill>
                <a:latin typeface="Arial" panose="020B0604020202020204" pitchFamily="34" charset="0"/>
                <a:cs typeface="Arial" panose="020B0604020202020204" pitchFamily="34" charset="0"/>
              </a:rPr>
              <a:t> </a:t>
            </a:r>
            <a:r>
              <a:rPr lang="es-CL" sz="1600" b="1" dirty="0" err="1">
                <a:solidFill>
                  <a:srgbClr val="E7E6E6">
                    <a:lumMod val="25000"/>
                  </a:srgbClr>
                </a:solidFill>
                <a:latin typeface="Arial" panose="020B0604020202020204" pitchFamily="34" charset="0"/>
                <a:cs typeface="Arial" panose="020B0604020202020204" pitchFamily="34" charset="0"/>
              </a:rPr>
              <a:t>long</a:t>
            </a:r>
            <a:r>
              <a:rPr lang="es-CL" sz="1600" b="1" dirty="0">
                <a:solidFill>
                  <a:srgbClr val="E7E6E6">
                    <a:lumMod val="25000"/>
                  </a:srgbClr>
                </a:solidFill>
                <a:latin typeface="Arial" panose="020B0604020202020204" pitchFamily="34" charset="0"/>
                <a:cs typeface="Arial" panose="020B0604020202020204" pitchFamily="34" charset="0"/>
              </a:rPr>
              <a:t> </a:t>
            </a:r>
            <a:r>
              <a:rPr lang="es-CL" sz="1600" b="1" dirty="0" err="1">
                <a:solidFill>
                  <a:srgbClr val="E7E6E6">
                    <a:lumMod val="25000"/>
                  </a:srgbClr>
                </a:solidFill>
                <a:latin typeface="Arial" panose="020B0604020202020204" pitchFamily="34" charset="0"/>
                <a:cs typeface="Arial" panose="020B0604020202020204" pitchFamily="34" charset="0"/>
              </a:rPr>
              <a:t>term</a:t>
            </a:r>
            <a:endParaRPr lang="es-CL" sz="1600" b="1" dirty="0">
              <a:solidFill>
                <a:srgbClr val="E7E6E6">
                  <a:lumMod val="25000"/>
                </a:srgbClr>
              </a:solidFill>
              <a:latin typeface="Arial" panose="020B0604020202020204" pitchFamily="34" charset="0"/>
              <a:cs typeface="Arial" panose="020B0604020202020204" pitchFamily="34" charset="0"/>
            </a:endParaRPr>
          </a:p>
        </p:txBody>
      </p:sp>
      <p:sp>
        <p:nvSpPr>
          <p:cNvPr id="31" name="Rectángulo 30">
            <a:extLst>
              <a:ext uri="{FF2B5EF4-FFF2-40B4-BE49-F238E27FC236}">
                <a16:creationId xmlns:a16="http://schemas.microsoft.com/office/drawing/2014/main" xmlns="" id="{577F0C6C-8927-47AA-B4E7-2BD0C11C8CAE}"/>
              </a:ext>
            </a:extLst>
          </p:cNvPr>
          <p:cNvSpPr/>
          <p:nvPr/>
        </p:nvSpPr>
        <p:spPr>
          <a:xfrm>
            <a:off x="1262057" y="2813129"/>
            <a:ext cx="2990677" cy="830997"/>
          </a:xfrm>
          <a:prstGeom prst="rect">
            <a:avLst/>
          </a:prstGeom>
        </p:spPr>
        <p:txBody>
          <a:bodyPr wrap="square">
            <a:spAutoFit/>
          </a:bodyPr>
          <a:lstStyle/>
          <a:p>
            <a:r>
              <a:rPr lang="en-AU" sz="1600" b="1" dirty="0">
                <a:solidFill>
                  <a:prstClr val="black"/>
                </a:solidFill>
                <a:latin typeface="Arial" panose="020B0604020202020204" pitchFamily="34" charset="0"/>
                <a:cs typeface="Arial" panose="020B0604020202020204" pitchFamily="34" charset="0"/>
              </a:rPr>
              <a:t>Promote </a:t>
            </a:r>
            <a:r>
              <a:rPr lang="en-AU" sz="1600" b="1" dirty="0">
                <a:solidFill>
                  <a:srgbClr val="FFC000">
                    <a:lumMod val="75000"/>
                  </a:srgbClr>
                </a:solidFill>
                <a:latin typeface="Arial" panose="020B0604020202020204" pitchFamily="34" charset="0"/>
                <a:cs typeface="Arial" panose="020B0604020202020204" pitchFamily="34" charset="0"/>
              </a:rPr>
              <a:t>continuous studies </a:t>
            </a:r>
            <a:r>
              <a:rPr lang="en-AU" sz="1600" b="1" dirty="0">
                <a:solidFill>
                  <a:prstClr val="black"/>
                </a:solidFill>
                <a:latin typeface="Arial" panose="020B0604020202020204" pitchFamily="34" charset="0"/>
                <a:cs typeface="Arial" panose="020B0604020202020204" pitchFamily="34" charset="0"/>
              </a:rPr>
              <a:t>that consider multiple variables for a phenomenon</a:t>
            </a:r>
            <a:endParaRPr lang="es-CL" sz="1400" b="1" dirty="0">
              <a:solidFill>
                <a:srgbClr val="E7E6E6">
                  <a:lumMod val="25000"/>
                </a:srgbClr>
              </a:solidFill>
              <a:latin typeface="Arial" panose="020B0604020202020204" pitchFamily="34" charset="0"/>
              <a:cs typeface="Arial" panose="020B0604020202020204" pitchFamily="34" charset="0"/>
            </a:endParaRPr>
          </a:p>
        </p:txBody>
      </p:sp>
      <p:sp>
        <p:nvSpPr>
          <p:cNvPr id="34" name="Rectángulo 33">
            <a:extLst>
              <a:ext uri="{FF2B5EF4-FFF2-40B4-BE49-F238E27FC236}">
                <a16:creationId xmlns:a16="http://schemas.microsoft.com/office/drawing/2014/main" xmlns="" id="{3D127052-14DA-4E44-9643-660D8F46DF08}"/>
              </a:ext>
            </a:extLst>
          </p:cNvPr>
          <p:cNvSpPr/>
          <p:nvPr/>
        </p:nvSpPr>
        <p:spPr>
          <a:xfrm>
            <a:off x="9055809" y="2468590"/>
            <a:ext cx="2514875" cy="584775"/>
          </a:xfrm>
          <a:prstGeom prst="rect">
            <a:avLst/>
          </a:prstGeom>
        </p:spPr>
        <p:txBody>
          <a:bodyPr wrap="square">
            <a:spAutoFit/>
          </a:bodyPr>
          <a:lstStyle/>
          <a:p>
            <a:r>
              <a:rPr lang="es-CL" sz="1600" b="1" dirty="0" err="1">
                <a:solidFill>
                  <a:srgbClr val="E7E6E6">
                    <a:lumMod val="25000"/>
                  </a:srgbClr>
                </a:solidFill>
                <a:latin typeface="Arial" panose="020B0604020202020204" pitchFamily="34" charset="0"/>
                <a:cs typeface="Arial" panose="020B0604020202020204" pitchFamily="34" charset="0"/>
              </a:rPr>
              <a:t>Design</a:t>
            </a:r>
            <a:r>
              <a:rPr lang="es-CL" sz="1600" b="1" dirty="0">
                <a:solidFill>
                  <a:srgbClr val="E7E6E6">
                    <a:lumMod val="25000"/>
                  </a:srgbClr>
                </a:solidFill>
                <a:latin typeface="Arial" panose="020B0604020202020204" pitchFamily="34" charset="0"/>
                <a:cs typeface="Arial" panose="020B0604020202020204" pitchFamily="34" charset="0"/>
              </a:rPr>
              <a:t> and </a:t>
            </a:r>
            <a:r>
              <a:rPr lang="es-CL" sz="1600" b="1" dirty="0" err="1">
                <a:solidFill>
                  <a:srgbClr val="E7E6E6">
                    <a:lumMod val="25000"/>
                  </a:srgbClr>
                </a:solidFill>
                <a:latin typeface="Arial" panose="020B0604020202020204" pitchFamily="34" charset="0"/>
                <a:cs typeface="Arial" panose="020B0604020202020204" pitchFamily="34" charset="0"/>
              </a:rPr>
              <a:t>validate</a:t>
            </a:r>
            <a:r>
              <a:rPr lang="es-CL" sz="1600" b="1" dirty="0">
                <a:solidFill>
                  <a:srgbClr val="E7E6E6">
                    <a:lumMod val="25000"/>
                  </a:srgbClr>
                </a:solidFill>
                <a:latin typeface="Arial" panose="020B0604020202020204" pitchFamily="34" charset="0"/>
                <a:cs typeface="Arial" panose="020B0604020202020204" pitchFamily="34" charset="0"/>
              </a:rPr>
              <a:t> </a:t>
            </a:r>
            <a:r>
              <a:rPr lang="es-CL" sz="1600" b="1" dirty="0">
                <a:solidFill>
                  <a:srgbClr val="ED7D31">
                    <a:lumMod val="75000"/>
                  </a:srgbClr>
                </a:solidFill>
                <a:latin typeface="Arial" panose="020B0604020202020204" pitchFamily="34" charset="0"/>
                <a:cs typeface="Arial" panose="020B0604020202020204" pitchFamily="34" charset="0"/>
              </a:rPr>
              <a:t>new </a:t>
            </a:r>
            <a:r>
              <a:rPr lang="es-CL" sz="1600" b="1" dirty="0" err="1">
                <a:solidFill>
                  <a:srgbClr val="ED7D31">
                    <a:lumMod val="75000"/>
                  </a:srgbClr>
                </a:solidFill>
                <a:latin typeface="Arial" panose="020B0604020202020204" pitchFamily="34" charset="0"/>
                <a:cs typeface="Arial" panose="020B0604020202020204" pitchFamily="34" charset="0"/>
              </a:rPr>
              <a:t>technology</a:t>
            </a:r>
            <a:endParaRPr lang="es-CL" sz="1600" b="1" dirty="0">
              <a:solidFill>
                <a:srgbClr val="ED7D31">
                  <a:lumMod val="75000"/>
                </a:srgbClr>
              </a:solidFill>
              <a:latin typeface="Arial" panose="020B0604020202020204" pitchFamily="34" charset="0"/>
              <a:cs typeface="Arial" panose="020B0604020202020204" pitchFamily="34" charset="0"/>
            </a:endParaRPr>
          </a:p>
        </p:txBody>
      </p:sp>
      <p:cxnSp>
        <p:nvCxnSpPr>
          <p:cNvPr id="35" name="Conector: curvado 34">
            <a:extLst>
              <a:ext uri="{FF2B5EF4-FFF2-40B4-BE49-F238E27FC236}">
                <a16:creationId xmlns:a16="http://schemas.microsoft.com/office/drawing/2014/main" xmlns="" id="{CE2EE10C-E66B-4FC1-A39C-BE51F199B040}"/>
              </a:ext>
            </a:extLst>
          </p:cNvPr>
          <p:cNvCxnSpPr>
            <a:cxnSpLocks/>
          </p:cNvCxnSpPr>
          <p:nvPr/>
        </p:nvCxnSpPr>
        <p:spPr>
          <a:xfrm flipV="1">
            <a:off x="5779019" y="2754605"/>
            <a:ext cx="3181371" cy="1170433"/>
          </a:xfrm>
          <a:prstGeom prst="curvedConnector3">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7" name="Rectángulo 36">
            <a:extLst>
              <a:ext uri="{FF2B5EF4-FFF2-40B4-BE49-F238E27FC236}">
                <a16:creationId xmlns:a16="http://schemas.microsoft.com/office/drawing/2014/main" xmlns="" id="{FF777BE1-6D05-4C85-8C3C-31EAF897DD2E}"/>
              </a:ext>
            </a:extLst>
          </p:cNvPr>
          <p:cNvSpPr/>
          <p:nvPr/>
        </p:nvSpPr>
        <p:spPr>
          <a:xfrm>
            <a:off x="1648911" y="2200286"/>
            <a:ext cx="3296148" cy="338554"/>
          </a:xfrm>
          <a:prstGeom prst="rect">
            <a:avLst/>
          </a:prstGeom>
        </p:spPr>
        <p:txBody>
          <a:bodyPr wrap="square">
            <a:spAutoFit/>
          </a:bodyPr>
          <a:lstStyle/>
          <a:p>
            <a:r>
              <a:rPr lang="es-CL" sz="1600" b="1" dirty="0" err="1">
                <a:solidFill>
                  <a:srgbClr val="E7E6E6">
                    <a:lumMod val="25000"/>
                  </a:srgbClr>
                </a:solidFill>
                <a:latin typeface="Arial" panose="020B0604020202020204" pitchFamily="34" charset="0"/>
                <a:cs typeface="Arial" panose="020B0604020202020204" pitchFamily="34" charset="0"/>
              </a:rPr>
              <a:t>Constant</a:t>
            </a:r>
            <a:r>
              <a:rPr lang="es-CL" sz="1600" b="1" dirty="0">
                <a:solidFill>
                  <a:srgbClr val="E7E6E6">
                    <a:lumMod val="25000"/>
                  </a:srgbClr>
                </a:solidFill>
                <a:latin typeface="Arial" panose="020B0604020202020204" pitchFamily="34" charset="0"/>
                <a:cs typeface="Arial" panose="020B0604020202020204" pitchFamily="34" charset="0"/>
              </a:rPr>
              <a:t> </a:t>
            </a:r>
            <a:r>
              <a:rPr lang="es-CL" sz="1600" b="1" dirty="0" err="1">
                <a:solidFill>
                  <a:srgbClr val="00B050"/>
                </a:solidFill>
                <a:latin typeface="Arial" panose="020B0604020202020204" pitchFamily="34" charset="0"/>
                <a:cs typeface="Arial" panose="020B0604020202020204" pitchFamily="34" charset="0"/>
              </a:rPr>
              <a:t>evaluation</a:t>
            </a:r>
            <a:r>
              <a:rPr lang="es-CL" sz="1600" b="1" dirty="0">
                <a:solidFill>
                  <a:srgbClr val="00B050"/>
                </a:solidFill>
                <a:latin typeface="Arial" panose="020B0604020202020204" pitchFamily="34" charset="0"/>
                <a:cs typeface="Arial" panose="020B0604020202020204" pitchFamily="34" charset="0"/>
              </a:rPr>
              <a:t> </a:t>
            </a:r>
            <a:r>
              <a:rPr lang="es-CL" sz="1600" b="1" dirty="0" err="1">
                <a:solidFill>
                  <a:srgbClr val="00B050"/>
                </a:solidFill>
                <a:latin typeface="Arial" panose="020B0604020202020204" pitchFamily="34" charset="0"/>
                <a:cs typeface="Arial" panose="020B0604020202020204" pitchFamily="34" charset="0"/>
              </a:rPr>
              <a:t>of</a:t>
            </a:r>
            <a:r>
              <a:rPr lang="es-CL" sz="1600" b="1" dirty="0">
                <a:solidFill>
                  <a:srgbClr val="00B050"/>
                </a:solidFill>
                <a:latin typeface="Arial" panose="020B0604020202020204" pitchFamily="34" charset="0"/>
                <a:cs typeface="Arial" panose="020B0604020202020204" pitchFamily="34" charset="0"/>
              </a:rPr>
              <a:t> </a:t>
            </a:r>
            <a:r>
              <a:rPr lang="es-CL" sz="1600" b="1" dirty="0" err="1">
                <a:solidFill>
                  <a:srgbClr val="00B050"/>
                </a:solidFill>
                <a:latin typeface="Arial" panose="020B0604020202020204" pitchFamily="34" charset="0"/>
                <a:cs typeface="Arial" panose="020B0604020202020204" pitchFamily="34" charset="0"/>
              </a:rPr>
              <a:t>risks</a:t>
            </a:r>
            <a:endParaRPr lang="es-CL" sz="1600" b="1" dirty="0">
              <a:solidFill>
                <a:srgbClr val="00B050"/>
              </a:solidFill>
              <a:latin typeface="Arial" panose="020B0604020202020204" pitchFamily="34" charset="0"/>
              <a:cs typeface="Arial" panose="020B0604020202020204" pitchFamily="34" charset="0"/>
            </a:endParaRPr>
          </a:p>
        </p:txBody>
      </p:sp>
      <p:cxnSp>
        <p:nvCxnSpPr>
          <p:cNvPr id="38" name="Conector: curvado 37">
            <a:extLst>
              <a:ext uri="{FF2B5EF4-FFF2-40B4-BE49-F238E27FC236}">
                <a16:creationId xmlns:a16="http://schemas.microsoft.com/office/drawing/2014/main" xmlns="" id="{5E907127-4D72-486B-99F9-2219BDC12AE4}"/>
              </a:ext>
            </a:extLst>
          </p:cNvPr>
          <p:cNvCxnSpPr>
            <a:cxnSpLocks/>
          </p:cNvCxnSpPr>
          <p:nvPr/>
        </p:nvCxnSpPr>
        <p:spPr>
          <a:xfrm rot="10800000">
            <a:off x="4512242" y="2566590"/>
            <a:ext cx="1277650" cy="1170830"/>
          </a:xfrm>
          <a:prstGeom prst="curvedConnector3">
            <a:avLst>
              <a:gd name="adj1" fmla="val 50000"/>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0" name="Rectángulo 39">
            <a:extLst>
              <a:ext uri="{FF2B5EF4-FFF2-40B4-BE49-F238E27FC236}">
                <a16:creationId xmlns:a16="http://schemas.microsoft.com/office/drawing/2014/main" xmlns="" id="{609D0CDF-6AC9-4316-AD2D-5E32D0C2BF3E}"/>
              </a:ext>
            </a:extLst>
          </p:cNvPr>
          <p:cNvSpPr/>
          <p:nvPr/>
        </p:nvSpPr>
        <p:spPr>
          <a:xfrm>
            <a:off x="4563362" y="1318729"/>
            <a:ext cx="2644094" cy="830997"/>
          </a:xfrm>
          <a:prstGeom prst="rect">
            <a:avLst/>
          </a:prstGeom>
        </p:spPr>
        <p:txBody>
          <a:bodyPr wrap="square">
            <a:spAutoFit/>
          </a:bodyPr>
          <a:lstStyle/>
          <a:p>
            <a:r>
              <a:rPr lang="es-CL" sz="1600" b="1" dirty="0" err="1">
                <a:solidFill>
                  <a:srgbClr val="E7E6E6">
                    <a:lumMod val="25000"/>
                  </a:srgbClr>
                </a:solidFill>
                <a:latin typeface="Arial" panose="020B0604020202020204" pitchFamily="34" charset="0"/>
                <a:cs typeface="Arial" panose="020B0604020202020204" pitchFamily="34" charset="0"/>
              </a:rPr>
              <a:t>Validation</a:t>
            </a:r>
            <a:r>
              <a:rPr lang="es-CL" sz="1600" b="1" dirty="0">
                <a:solidFill>
                  <a:srgbClr val="E7E6E6">
                    <a:lumMod val="25000"/>
                  </a:srgbClr>
                </a:solidFill>
                <a:latin typeface="Arial" panose="020B0604020202020204" pitchFamily="34" charset="0"/>
                <a:cs typeface="Arial" panose="020B0604020202020204" pitchFamily="34" charset="0"/>
              </a:rPr>
              <a:t> </a:t>
            </a:r>
            <a:r>
              <a:rPr lang="es-CL" sz="1600" b="1" dirty="0" err="1">
                <a:solidFill>
                  <a:srgbClr val="E7E6E6">
                    <a:lumMod val="25000"/>
                  </a:srgbClr>
                </a:solidFill>
                <a:latin typeface="Arial" panose="020B0604020202020204" pitchFamily="34" charset="0"/>
                <a:cs typeface="Arial" panose="020B0604020202020204" pitchFamily="34" charset="0"/>
              </a:rPr>
              <a:t>of</a:t>
            </a:r>
            <a:r>
              <a:rPr lang="es-CL" sz="1600" b="1" dirty="0">
                <a:solidFill>
                  <a:srgbClr val="E7E6E6">
                    <a:lumMod val="25000"/>
                  </a:srgbClr>
                </a:solidFill>
                <a:latin typeface="Arial" panose="020B0604020202020204" pitchFamily="34" charset="0"/>
                <a:cs typeface="Arial" panose="020B0604020202020204" pitchFamily="34" charset="0"/>
              </a:rPr>
              <a:t> </a:t>
            </a:r>
            <a:r>
              <a:rPr lang="es-CL" sz="1600" b="1" dirty="0" err="1">
                <a:solidFill>
                  <a:srgbClr val="0070C0"/>
                </a:solidFill>
                <a:latin typeface="Arial" panose="020B0604020202020204" pitchFamily="34" charset="0"/>
                <a:cs typeface="Arial" panose="020B0604020202020204" pitchFamily="34" charset="0"/>
              </a:rPr>
              <a:t>preventive</a:t>
            </a:r>
            <a:r>
              <a:rPr lang="es-CL" sz="1600" b="1" dirty="0">
                <a:solidFill>
                  <a:srgbClr val="0070C0"/>
                </a:solidFill>
                <a:latin typeface="Arial" panose="020B0604020202020204" pitchFamily="34" charset="0"/>
                <a:cs typeface="Arial" panose="020B0604020202020204" pitchFamily="34" charset="0"/>
              </a:rPr>
              <a:t> </a:t>
            </a:r>
            <a:r>
              <a:rPr lang="es-CL" sz="1600" b="1" dirty="0" err="1">
                <a:solidFill>
                  <a:srgbClr val="0070C0"/>
                </a:solidFill>
                <a:latin typeface="Arial" panose="020B0604020202020204" pitchFamily="34" charset="0"/>
                <a:cs typeface="Arial" panose="020B0604020202020204" pitchFamily="34" charset="0"/>
              </a:rPr>
              <a:t>measures</a:t>
            </a:r>
            <a:r>
              <a:rPr lang="es-CL" sz="1600" b="1" dirty="0">
                <a:solidFill>
                  <a:srgbClr val="C00000"/>
                </a:solidFill>
                <a:latin typeface="Arial" panose="020B0604020202020204" pitchFamily="34" charset="0"/>
                <a:cs typeface="Arial" panose="020B0604020202020204" pitchFamily="34" charset="0"/>
              </a:rPr>
              <a:t> </a:t>
            </a:r>
            <a:r>
              <a:rPr lang="es-CL" sz="1600" b="1" dirty="0">
                <a:solidFill>
                  <a:srgbClr val="E7E6E6">
                    <a:lumMod val="25000"/>
                  </a:srgbClr>
                </a:solidFill>
                <a:latin typeface="Arial" panose="020B0604020202020204" pitchFamily="34" charset="0"/>
                <a:cs typeface="Arial" panose="020B0604020202020204" pitchFamily="34" charset="0"/>
              </a:rPr>
              <a:t>and </a:t>
            </a:r>
            <a:r>
              <a:rPr lang="es-CL" sz="1600" b="1" dirty="0" err="1">
                <a:solidFill>
                  <a:srgbClr val="0070C0"/>
                </a:solidFill>
                <a:latin typeface="Arial" panose="020B0604020202020204" pitchFamily="34" charset="0"/>
                <a:cs typeface="Arial" panose="020B0604020202020204" pitchFamily="34" charset="0"/>
              </a:rPr>
              <a:t>corrective</a:t>
            </a:r>
            <a:r>
              <a:rPr lang="es-CL" sz="1600" b="1" dirty="0">
                <a:solidFill>
                  <a:srgbClr val="0070C0"/>
                </a:solidFill>
                <a:latin typeface="Arial" panose="020B0604020202020204" pitchFamily="34" charset="0"/>
                <a:cs typeface="Arial" panose="020B0604020202020204" pitchFamily="34" charset="0"/>
              </a:rPr>
              <a:t> </a:t>
            </a:r>
            <a:r>
              <a:rPr lang="es-CL" sz="1600" b="1" dirty="0" err="1">
                <a:solidFill>
                  <a:srgbClr val="0070C0"/>
                </a:solidFill>
                <a:latin typeface="Arial" panose="020B0604020202020204" pitchFamily="34" charset="0"/>
                <a:cs typeface="Arial" panose="020B0604020202020204" pitchFamily="34" charset="0"/>
              </a:rPr>
              <a:t>actions</a:t>
            </a:r>
            <a:endParaRPr lang="es-CL" sz="1600" b="1" dirty="0">
              <a:solidFill>
                <a:srgbClr val="0070C0"/>
              </a:solidFill>
              <a:latin typeface="Arial" panose="020B0604020202020204" pitchFamily="34" charset="0"/>
              <a:cs typeface="Arial" panose="020B0604020202020204" pitchFamily="34" charset="0"/>
            </a:endParaRPr>
          </a:p>
        </p:txBody>
      </p:sp>
      <p:cxnSp>
        <p:nvCxnSpPr>
          <p:cNvPr id="48" name="Conector: curvado 47">
            <a:extLst>
              <a:ext uri="{FF2B5EF4-FFF2-40B4-BE49-F238E27FC236}">
                <a16:creationId xmlns:a16="http://schemas.microsoft.com/office/drawing/2014/main" xmlns="" id="{59E9C863-2584-423A-A092-AA73BAC0D661}"/>
              </a:ext>
            </a:extLst>
          </p:cNvPr>
          <p:cNvCxnSpPr>
            <a:cxnSpLocks/>
          </p:cNvCxnSpPr>
          <p:nvPr/>
        </p:nvCxnSpPr>
        <p:spPr>
          <a:xfrm rot="16200000" flipV="1">
            <a:off x="5306019" y="2459664"/>
            <a:ext cx="927704" cy="382810"/>
          </a:xfrm>
          <a:prstGeom prst="curvedConnector3">
            <a:avLst>
              <a:gd name="adj1" fmla="val 50000"/>
            </a:avLst>
          </a:prstGeom>
          <a:ln w="28575">
            <a:tailEnd type="triangle"/>
          </a:ln>
        </p:spPr>
        <p:style>
          <a:lnRef idx="1">
            <a:schemeClr val="accent1"/>
          </a:lnRef>
          <a:fillRef idx="0">
            <a:schemeClr val="accent1"/>
          </a:fillRef>
          <a:effectRef idx="0">
            <a:schemeClr val="accent1"/>
          </a:effectRef>
          <a:fontRef idx="minor">
            <a:schemeClr val="tx1"/>
          </a:fontRef>
        </p:style>
      </p:cxnSp>
      <p:grpSp>
        <p:nvGrpSpPr>
          <p:cNvPr id="59" name="Grupo 58">
            <a:extLst>
              <a:ext uri="{FF2B5EF4-FFF2-40B4-BE49-F238E27FC236}">
                <a16:creationId xmlns:a16="http://schemas.microsoft.com/office/drawing/2014/main" xmlns="" id="{E2910772-6876-4BB2-86E3-77F02B0A370A}"/>
              </a:ext>
            </a:extLst>
          </p:cNvPr>
          <p:cNvGrpSpPr/>
          <p:nvPr/>
        </p:nvGrpSpPr>
        <p:grpSpPr>
          <a:xfrm>
            <a:off x="6433557" y="2468590"/>
            <a:ext cx="738695" cy="1108137"/>
            <a:chOff x="6536200" y="2250526"/>
            <a:chExt cx="738695" cy="1108137"/>
          </a:xfrm>
        </p:grpSpPr>
        <p:sp>
          <p:nvSpPr>
            <p:cNvPr id="53" name="CuadroTexto 52">
              <a:extLst>
                <a:ext uri="{FF2B5EF4-FFF2-40B4-BE49-F238E27FC236}">
                  <a16:creationId xmlns:a16="http://schemas.microsoft.com/office/drawing/2014/main" xmlns="" id="{3EEE403B-9713-4EED-A739-B3548D0F5EE6}"/>
                </a:ext>
              </a:extLst>
            </p:cNvPr>
            <p:cNvSpPr txBox="1"/>
            <p:nvPr/>
          </p:nvSpPr>
          <p:spPr>
            <a:xfrm>
              <a:off x="6536200" y="2278897"/>
              <a:ext cx="397866" cy="646331"/>
            </a:xfrm>
            <a:prstGeom prst="rect">
              <a:avLst/>
            </a:prstGeom>
            <a:noFill/>
          </p:spPr>
          <p:txBody>
            <a:bodyPr wrap="none" rtlCol="0">
              <a:spAutoFit/>
            </a:bodyPr>
            <a:lstStyle/>
            <a:p>
              <a:r>
                <a:rPr lang="es-CL" sz="3600" dirty="0">
                  <a:solidFill>
                    <a:srgbClr val="FF0000"/>
                  </a:solidFill>
                </a:rPr>
                <a:t>?</a:t>
              </a:r>
            </a:p>
          </p:txBody>
        </p:sp>
        <p:cxnSp>
          <p:nvCxnSpPr>
            <p:cNvPr id="55" name="Conector recto de flecha 54">
              <a:extLst>
                <a:ext uri="{FF2B5EF4-FFF2-40B4-BE49-F238E27FC236}">
                  <a16:creationId xmlns:a16="http://schemas.microsoft.com/office/drawing/2014/main" xmlns="" id="{109612FB-AD29-451A-931D-548331A4DEFE}"/>
                </a:ext>
              </a:extLst>
            </p:cNvPr>
            <p:cNvCxnSpPr>
              <a:cxnSpLocks/>
            </p:cNvCxnSpPr>
            <p:nvPr/>
          </p:nvCxnSpPr>
          <p:spPr>
            <a:xfrm flipV="1">
              <a:off x="6723082" y="2250526"/>
              <a:ext cx="551813" cy="1108137"/>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2" name="Slide Number Placeholder 1"/>
          <p:cNvSpPr>
            <a:spLocks noGrp="1"/>
          </p:cNvSpPr>
          <p:nvPr>
            <p:ph type="sldNum" sz="quarter" idx="12"/>
          </p:nvPr>
        </p:nvSpPr>
        <p:spPr/>
        <p:txBody>
          <a:bodyPr/>
          <a:lstStyle/>
          <a:p>
            <a:fld id="{5B14D12E-2AFD-4EBD-BCA5-BBC6EAD3F6FB}" type="slidenum">
              <a:rPr lang="es-CL" smtClean="0">
                <a:solidFill>
                  <a:prstClr val="black">
                    <a:tint val="75000"/>
                  </a:prstClr>
                </a:solidFill>
              </a:rPr>
              <a:pPr/>
              <a:t>36</a:t>
            </a:fld>
            <a:endParaRPr lang="es-CL" dirty="0">
              <a:solidFill>
                <a:prstClr val="black">
                  <a:tint val="75000"/>
                </a:prstClr>
              </a:solidFill>
            </a:endParaRPr>
          </a:p>
        </p:txBody>
      </p:sp>
      <p:sp>
        <p:nvSpPr>
          <p:cNvPr id="23" name="CuadroTexto 3">
            <a:extLst>
              <a:ext uri="{FF2B5EF4-FFF2-40B4-BE49-F238E27FC236}">
                <a16:creationId xmlns:a16="http://schemas.microsoft.com/office/drawing/2014/main" xmlns="" id="{EA238FB7-676F-443B-AC06-802461614435}"/>
              </a:ext>
            </a:extLst>
          </p:cNvPr>
          <p:cNvSpPr txBox="1"/>
          <p:nvPr/>
        </p:nvSpPr>
        <p:spPr>
          <a:xfrm>
            <a:off x="2284259" y="177255"/>
            <a:ext cx="7697941" cy="646331"/>
          </a:xfrm>
          <a:prstGeom prst="rect">
            <a:avLst/>
          </a:prstGeom>
          <a:noFill/>
        </p:spPr>
        <p:txBody>
          <a:bodyPr wrap="none" rtlCol="0">
            <a:spAutoFit/>
          </a:bodyPr>
          <a:lstStyle/>
          <a:p>
            <a:pPr>
              <a:defRPr/>
            </a:pPr>
            <a:r>
              <a:rPr lang="es-CL" sz="3600" b="1" spc="600" dirty="0">
                <a:solidFill>
                  <a:srgbClr val="0E3E8A"/>
                </a:solidFill>
                <a:latin typeface="Verdana" panose="020B0604030504040204" pitchFamily="34" charset="0"/>
                <a:ea typeface="Verdana" panose="020B0604030504040204" pitchFamily="34" charset="0"/>
              </a:rPr>
              <a:t>SCIENTIFIC ADVANCES</a:t>
            </a:r>
          </a:p>
        </p:txBody>
      </p:sp>
    </p:spTree>
    <p:extLst>
      <p:ext uri="{BB962C8B-B14F-4D97-AF65-F5344CB8AC3E}">
        <p14:creationId xmlns:p14="http://schemas.microsoft.com/office/powerpoint/2010/main" val="3237011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99000">
              <a:schemeClr val="accent1">
                <a:lumMod val="40000"/>
                <a:lumOff val="60000"/>
              </a:schemeClr>
            </a:gs>
            <a:gs pos="0">
              <a:srgbClr val="E8ECF8">
                <a:alpha val="0"/>
                <a:lumMod val="95000"/>
                <a:lumOff val="5000"/>
              </a:srgbClr>
            </a:gs>
          </a:gsLst>
          <a:lin ang="5400000" scaled="0"/>
        </a:gradFill>
        <a:effectLst/>
      </p:bgPr>
    </p:bg>
    <p:spTree>
      <p:nvGrpSpPr>
        <p:cNvPr id="1" name=""/>
        <p:cNvGrpSpPr/>
        <p:nvPr/>
      </p:nvGrpSpPr>
      <p:grpSpPr>
        <a:xfrm>
          <a:off x="0" y="0"/>
          <a:ext cx="0" cy="0"/>
          <a:chOff x="0" y="0"/>
          <a:chExt cx="0" cy="0"/>
        </a:xfrm>
      </p:grpSpPr>
      <p:sp>
        <p:nvSpPr>
          <p:cNvPr id="4" name="Flecha: a la derecha 3">
            <a:extLst>
              <a:ext uri="{FF2B5EF4-FFF2-40B4-BE49-F238E27FC236}">
                <a16:creationId xmlns:a16="http://schemas.microsoft.com/office/drawing/2014/main" xmlns="" id="{533DE6F2-525B-4B33-87D1-8B6E2F7E7790}"/>
              </a:ext>
            </a:extLst>
          </p:cNvPr>
          <p:cNvSpPr/>
          <p:nvPr/>
        </p:nvSpPr>
        <p:spPr>
          <a:xfrm>
            <a:off x="5680843" y="4049875"/>
            <a:ext cx="1483772" cy="923330"/>
          </a:xfrm>
          <a:prstGeom prst="rightArrow">
            <a:avLst/>
          </a:pr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bg2"/>
              </a:solidFill>
            </a:endParaRPr>
          </a:p>
        </p:txBody>
      </p:sp>
      <p:pic>
        <p:nvPicPr>
          <p:cNvPr id="3074" name="Picture 2" descr="Visión declaración misión declaración equipo iconos marketing negocios,  marketing, empresa, texto png | PNGEgg">
            <a:extLst>
              <a:ext uri="{FF2B5EF4-FFF2-40B4-BE49-F238E27FC236}">
                <a16:creationId xmlns:a16="http://schemas.microsoft.com/office/drawing/2014/main" xmlns="" id="{7AD6D9A2-F771-474C-8768-CCF6620147C9}"/>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2141" b="94433" l="10000" r="90000">
                        <a14:foregroundMark x1="70667" y1="11349" x2="64889" y2="26767"/>
                        <a14:foregroundMark x1="64889" y1="26767" x2="52000" y2="35546"/>
                        <a14:foregroundMark x1="52000" y1="35546" x2="47333" y2="43469"/>
                        <a14:foregroundMark x1="47333" y1="43469" x2="42222" y2="47323"/>
                        <a14:foregroundMark x1="55333" y1="12206" x2="49667" y2="6210"/>
                        <a14:foregroundMark x1="49667" y1="6210" x2="28667" y2="9208"/>
                        <a14:foregroundMark x1="28667" y1="9208" x2="20444" y2="40471"/>
                        <a14:foregroundMark x1="38444" y1="2784" x2="45111" y2="2355"/>
                        <a14:foregroundMark x1="45111" y1="2355" x2="47778" y2="2784"/>
                        <a14:foregroundMark x1="66889" y1="45182" x2="66667" y2="67024"/>
                        <a14:foregroundMark x1="66667" y1="67024" x2="59000" y2="84797"/>
                        <a14:foregroundMark x1="46039" y1="90150" x2="35667" y2="94433"/>
                        <a14:foregroundMark x1="46991" y1="89757" x2="46039" y2="90150"/>
                        <a14:foregroundMark x1="59000" y1="84797" x2="50185" y2="88437"/>
                        <a14:foregroundMark x1="35667" y1="94433" x2="34000" y2="94004"/>
                        <a14:foregroundMark x1="57556" y1="55889" x2="54667" y2="65525"/>
                        <a14:foregroundMark x1="54667" y1="65525" x2="44556" y2="75589"/>
                        <a14:foregroundMark x1="44556" y1="75589" x2="38444" y2="73876"/>
                        <a14:foregroundMark x1="38444" y1="73876" x2="33222" y2="68951"/>
                        <a14:foregroundMark x1="33222" y1="68951" x2="30667" y2="43897"/>
                        <a14:foregroundMark x1="30667" y1="43897" x2="32889" y2="32334"/>
                        <a14:foregroundMark x1="32889" y1="32334" x2="44556" y2="24625"/>
                        <a14:foregroundMark x1="44556" y1="24625" x2="47111" y2="25054"/>
                        <a14:backgroundMark x1="47000" y1="89722" x2="49333" y2="87794"/>
                        <a14:backgroundMark x1="49333" y1="88437" x2="49333" y2="88437"/>
                        <a14:backgroundMark x1="50222" y1="88651" x2="50222" y2="88651"/>
                        <a14:backgroundMark x1="46222" y1="90150" x2="46222" y2="90150"/>
                      </a14:backgroundRemoval>
                    </a14:imgEffect>
                  </a14:imgLayer>
                </a14:imgProps>
              </a:ext>
              <a:ext uri="{28A0092B-C50C-407E-A947-70E740481C1C}">
                <a14:useLocalDpi xmlns:a14="http://schemas.microsoft.com/office/drawing/2010/main" val="0"/>
              </a:ext>
            </a:extLst>
          </a:blip>
          <a:srcRect/>
          <a:stretch>
            <a:fillRect/>
          </a:stretch>
        </p:blipFill>
        <p:spPr bwMode="auto">
          <a:xfrm>
            <a:off x="2408574" y="3425320"/>
            <a:ext cx="3542284" cy="1838052"/>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xmlns="" id="{AE827200-5DDC-4698-8185-B4C3A8138A3D}"/>
              </a:ext>
            </a:extLst>
          </p:cNvPr>
          <p:cNvPicPr>
            <a:picLocks noChangeAspect="1"/>
          </p:cNvPicPr>
          <p:nvPr/>
        </p:nvPicPr>
        <p:blipFill rotWithShape="1">
          <a:blip r:embed="rId5"/>
          <a:srcRect l="4047" r="74047" b="46251"/>
          <a:stretch/>
        </p:blipFill>
        <p:spPr>
          <a:xfrm>
            <a:off x="7164615" y="2917410"/>
            <a:ext cx="2670629" cy="2853872"/>
          </a:xfrm>
          <a:prstGeom prst="rect">
            <a:avLst/>
          </a:prstGeom>
        </p:spPr>
      </p:pic>
      <p:sp>
        <p:nvSpPr>
          <p:cNvPr id="3" name="Slide Number Placeholder 2"/>
          <p:cNvSpPr>
            <a:spLocks noGrp="1"/>
          </p:cNvSpPr>
          <p:nvPr>
            <p:ph type="sldNum" sz="quarter" idx="12"/>
          </p:nvPr>
        </p:nvSpPr>
        <p:spPr/>
        <p:txBody>
          <a:bodyPr/>
          <a:lstStyle/>
          <a:p>
            <a:fld id="{5B14D12E-2AFD-4EBD-BCA5-BBC6EAD3F6FB}" type="slidenum">
              <a:rPr lang="es-CL" smtClean="0"/>
              <a:t>37</a:t>
            </a:fld>
            <a:endParaRPr lang="es-CL" dirty="0"/>
          </a:p>
        </p:txBody>
      </p:sp>
      <p:sp>
        <p:nvSpPr>
          <p:cNvPr id="8" name="Rectangle 7"/>
          <p:cNvSpPr/>
          <p:nvPr/>
        </p:nvSpPr>
        <p:spPr>
          <a:xfrm>
            <a:off x="1266227" y="1356684"/>
            <a:ext cx="9643872" cy="769441"/>
          </a:xfrm>
          <a:prstGeom prst="rect">
            <a:avLst/>
          </a:prstGeom>
        </p:spPr>
        <p:txBody>
          <a:bodyPr wrap="square">
            <a:spAutoFit/>
          </a:bodyPr>
          <a:lstStyle/>
          <a:p>
            <a:pPr lvl="0" algn="ctr">
              <a:defRPr/>
            </a:pPr>
            <a:r>
              <a:rPr lang="en-US" sz="4400" b="1" dirty="0" smtClean="0">
                <a:ln w="0"/>
                <a:solidFill>
                  <a:srgbClr val="70AD47">
                    <a:lumMod val="50000"/>
                  </a:srgbClr>
                </a:solidFill>
                <a:effectLst>
                  <a:outerShdw blurRad="38100" dist="19050" dir="2700000" algn="tl" rotWithShape="0">
                    <a:prstClr val="black">
                      <a:alpha val="40000"/>
                    </a:prstClr>
                  </a:outerShdw>
                </a:effectLst>
                <a:latin typeface="Verdana" panose="020B0604030504040204" pitchFamily="34" charset="0"/>
                <a:ea typeface="Verdana" panose="020B0604030504040204" pitchFamily="34" charset="0"/>
              </a:rPr>
              <a:t>FUTURE PERSPECTIVES</a:t>
            </a:r>
            <a:endParaRPr lang="en-US" sz="4400" b="1" dirty="0">
              <a:ln w="0"/>
              <a:solidFill>
                <a:srgbClr val="70AD47">
                  <a:lumMod val="50000"/>
                </a:srgbClr>
              </a:solidFill>
              <a:effectLst>
                <a:outerShdw blurRad="38100" dist="19050" dir="2700000" algn="tl" rotWithShape="0">
                  <a:prstClr val="black">
                    <a:alpha val="40000"/>
                  </a:prstClr>
                </a:outerShdw>
              </a:effectLst>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6691900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100000">
              <a:srgbClr val="FF0000"/>
            </a:gs>
            <a:gs pos="0">
              <a:schemeClr val="accent1">
                <a:lumMod val="60000"/>
                <a:lumOff val="40000"/>
              </a:schemeClr>
            </a:gs>
            <a:gs pos="98000">
              <a:srgbClr val="E8ECF8">
                <a:alpha val="0"/>
                <a:lumMod val="95000"/>
                <a:lumOff val="5000"/>
              </a:srgbClr>
            </a:gs>
          </a:gsLst>
          <a:lin ang="5400000" scaled="0"/>
        </a:gradFill>
        <a:effectLst/>
      </p:bgPr>
    </p:bg>
    <p:spTree>
      <p:nvGrpSpPr>
        <p:cNvPr id="1" name=""/>
        <p:cNvGrpSpPr/>
        <p:nvPr/>
      </p:nvGrpSpPr>
      <p:grpSpPr>
        <a:xfrm>
          <a:off x="0" y="0"/>
          <a:ext cx="0" cy="0"/>
          <a:chOff x="0" y="0"/>
          <a:chExt cx="0" cy="0"/>
        </a:xfrm>
      </p:grpSpPr>
      <p:pic>
        <p:nvPicPr>
          <p:cNvPr id="6" name="Imagen 5" descr="Imagen que contiene Icono&#10;&#10;Descripción generada automáticamente">
            <a:extLst>
              <a:ext uri="{FF2B5EF4-FFF2-40B4-BE49-F238E27FC236}">
                <a16:creationId xmlns:a16="http://schemas.microsoft.com/office/drawing/2014/main" xmlns="" id="{B12A4BE7-AB05-465D-B258-AD309CBD0B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4844" y="1558551"/>
            <a:ext cx="8812704" cy="2035366"/>
          </a:xfrm>
          <a:prstGeom prst="rect">
            <a:avLst/>
          </a:prstGeom>
        </p:spPr>
      </p:pic>
      <p:pic>
        <p:nvPicPr>
          <p:cNvPr id="2" name="Imagen 1">
            <a:extLst>
              <a:ext uri="{FF2B5EF4-FFF2-40B4-BE49-F238E27FC236}">
                <a16:creationId xmlns:a16="http://schemas.microsoft.com/office/drawing/2014/main" xmlns="" id="{BFB22729-B0F1-45F7-9041-153D05BDE50D}"/>
              </a:ext>
            </a:extLst>
          </p:cNvPr>
          <p:cNvPicPr>
            <a:picLocks noChangeAspect="1"/>
          </p:cNvPicPr>
          <p:nvPr/>
        </p:nvPicPr>
        <p:blipFill rotWithShape="1">
          <a:blip r:embed="rId4"/>
          <a:srcRect r="78497"/>
          <a:stretch/>
        </p:blipFill>
        <p:spPr>
          <a:xfrm>
            <a:off x="1579709" y="3593916"/>
            <a:ext cx="1504455" cy="2694375"/>
          </a:xfrm>
          <a:prstGeom prst="rect">
            <a:avLst/>
          </a:prstGeom>
        </p:spPr>
      </p:pic>
      <p:sp>
        <p:nvSpPr>
          <p:cNvPr id="3" name="Slide Number Placeholder 2"/>
          <p:cNvSpPr>
            <a:spLocks noGrp="1"/>
          </p:cNvSpPr>
          <p:nvPr>
            <p:ph type="sldNum" sz="quarter" idx="12"/>
          </p:nvPr>
        </p:nvSpPr>
        <p:spPr/>
        <p:txBody>
          <a:bodyPr/>
          <a:lstStyle/>
          <a:p>
            <a:pPr>
              <a:defRPr/>
            </a:pPr>
            <a:fld id="{5B14D12E-2AFD-4EBD-BCA5-BBC6EAD3F6FB}" type="slidenum">
              <a:rPr lang="es-CL" smtClean="0">
                <a:solidFill>
                  <a:prstClr val="black">
                    <a:tint val="75000"/>
                  </a:prstClr>
                </a:solidFill>
              </a:rPr>
              <a:pPr>
                <a:defRPr/>
              </a:pPr>
              <a:t>38</a:t>
            </a:fld>
            <a:endParaRPr lang="es-CL" dirty="0">
              <a:solidFill>
                <a:prstClr val="black">
                  <a:tint val="75000"/>
                </a:prstClr>
              </a:solidFill>
            </a:endParaRPr>
          </a:p>
        </p:txBody>
      </p:sp>
      <p:pic>
        <p:nvPicPr>
          <p:cNvPr id="7" name="Imagen 1">
            <a:extLst>
              <a:ext uri="{FF2B5EF4-FFF2-40B4-BE49-F238E27FC236}">
                <a16:creationId xmlns:a16="http://schemas.microsoft.com/office/drawing/2014/main" xmlns="" id="{A5B7C572-9810-4725-B364-03027937CBB1}"/>
              </a:ext>
            </a:extLst>
          </p:cNvPr>
          <p:cNvPicPr>
            <a:picLocks noChangeAspect="1"/>
          </p:cNvPicPr>
          <p:nvPr/>
        </p:nvPicPr>
        <p:blipFill rotWithShape="1">
          <a:blip r:embed="rId4"/>
          <a:srcRect l="76670"/>
          <a:stretch/>
        </p:blipFill>
        <p:spPr>
          <a:xfrm>
            <a:off x="6332679" y="3496934"/>
            <a:ext cx="1632283" cy="2694375"/>
          </a:xfrm>
          <a:prstGeom prst="rect">
            <a:avLst/>
          </a:prstGeom>
        </p:spPr>
      </p:pic>
      <p:sp>
        <p:nvSpPr>
          <p:cNvPr id="8" name="TextBox 7">
            <a:extLst>
              <a:ext uri="{FF2B5EF4-FFF2-40B4-BE49-F238E27FC236}">
                <a16:creationId xmlns:a16="http://schemas.microsoft.com/office/drawing/2014/main" xmlns="" id="{EF665BB0-B0C5-4C9D-A6EC-1571FCE41669}"/>
              </a:ext>
            </a:extLst>
          </p:cNvPr>
          <p:cNvSpPr txBox="1"/>
          <p:nvPr/>
        </p:nvSpPr>
        <p:spPr>
          <a:xfrm>
            <a:off x="2978564" y="3874627"/>
            <a:ext cx="2330610" cy="1569660"/>
          </a:xfrm>
          <a:prstGeom prst="rect">
            <a:avLst/>
          </a:prstGeom>
          <a:noFill/>
        </p:spPr>
        <p:txBody>
          <a:bodyPr wrap="square" rtlCol="0">
            <a:spAutoFit/>
          </a:bodyPr>
          <a:lstStyle/>
          <a:p>
            <a:pPr algn="ctr">
              <a:defRPr/>
            </a:pPr>
            <a:r>
              <a:rPr lang="en-MY" sz="2400" b="1" dirty="0">
                <a:solidFill>
                  <a:schemeClr val="accent1">
                    <a:lumMod val="75000"/>
                  </a:schemeClr>
                </a:solidFill>
              </a:rPr>
              <a:t>Sustainability, flexibility and resilience  in the food chain</a:t>
            </a:r>
          </a:p>
        </p:txBody>
      </p:sp>
      <p:sp>
        <p:nvSpPr>
          <p:cNvPr id="9" name="TextBox 8">
            <a:extLst>
              <a:ext uri="{FF2B5EF4-FFF2-40B4-BE49-F238E27FC236}">
                <a16:creationId xmlns:a16="http://schemas.microsoft.com/office/drawing/2014/main" xmlns="" id="{57A86491-4DCE-403D-B44A-52698811EF8D}"/>
              </a:ext>
            </a:extLst>
          </p:cNvPr>
          <p:cNvSpPr txBox="1"/>
          <p:nvPr/>
        </p:nvSpPr>
        <p:spPr>
          <a:xfrm>
            <a:off x="7618351" y="3825213"/>
            <a:ext cx="2508167" cy="1200329"/>
          </a:xfrm>
          <a:prstGeom prst="rect">
            <a:avLst/>
          </a:prstGeom>
          <a:noFill/>
        </p:spPr>
        <p:txBody>
          <a:bodyPr wrap="square" rtlCol="0">
            <a:spAutoFit/>
          </a:bodyPr>
          <a:lstStyle/>
          <a:p>
            <a:pPr algn="ctr">
              <a:defRPr/>
            </a:pPr>
            <a:r>
              <a:rPr lang="en-MY" sz="2400" b="1" dirty="0">
                <a:solidFill>
                  <a:schemeClr val="accent1">
                    <a:lumMod val="75000"/>
                  </a:schemeClr>
                </a:solidFill>
              </a:rPr>
              <a:t>Reduce the frequency of food and health crisis</a:t>
            </a:r>
          </a:p>
        </p:txBody>
      </p:sp>
      <p:sp>
        <p:nvSpPr>
          <p:cNvPr id="10" name="TextBox 9"/>
          <p:cNvSpPr txBox="1"/>
          <p:nvPr/>
        </p:nvSpPr>
        <p:spPr>
          <a:xfrm>
            <a:off x="1375668" y="853913"/>
            <a:ext cx="9914021" cy="461665"/>
          </a:xfrm>
          <a:prstGeom prst="rect">
            <a:avLst/>
          </a:prstGeom>
          <a:noFill/>
        </p:spPr>
        <p:txBody>
          <a:bodyPr wrap="square" rtlCol="0">
            <a:spAutoFit/>
          </a:bodyPr>
          <a:lstStyle/>
          <a:p>
            <a:pPr algn="ctr"/>
            <a:r>
              <a:rPr lang="en-US" sz="2400" b="1" i="1" dirty="0">
                <a:solidFill>
                  <a:srgbClr val="ED7D31">
                    <a:lumMod val="50000"/>
                  </a:srgbClr>
                </a:solidFill>
              </a:rPr>
              <a:t>Sustainability and flexibility in food supply chain to improve resilience</a:t>
            </a:r>
            <a:endParaRPr lang="en-US" sz="1400" dirty="0">
              <a:solidFill>
                <a:prstClr val="black"/>
              </a:solidFill>
            </a:endParaRPr>
          </a:p>
        </p:txBody>
      </p:sp>
      <p:pic>
        <p:nvPicPr>
          <p:cNvPr id="13" name="Picture 12"/>
          <p:cNvPicPr>
            <a:picLocks noChangeAspect="1"/>
          </p:cNvPicPr>
          <p:nvPr/>
        </p:nvPicPr>
        <p:blipFill>
          <a:blip r:embed="rId5"/>
          <a:stretch>
            <a:fillRect/>
          </a:stretch>
        </p:blipFill>
        <p:spPr>
          <a:xfrm>
            <a:off x="218675" y="1733681"/>
            <a:ext cx="1764033" cy="1685106"/>
          </a:xfrm>
          <a:prstGeom prst="rect">
            <a:avLst/>
          </a:prstGeom>
        </p:spPr>
      </p:pic>
      <p:pic>
        <p:nvPicPr>
          <p:cNvPr id="14" name="Picture 13"/>
          <p:cNvPicPr>
            <a:picLocks noChangeAspect="1"/>
          </p:cNvPicPr>
          <p:nvPr/>
        </p:nvPicPr>
        <p:blipFill>
          <a:blip r:embed="rId6"/>
          <a:stretch>
            <a:fillRect/>
          </a:stretch>
        </p:blipFill>
        <p:spPr>
          <a:xfrm>
            <a:off x="10065803" y="1669055"/>
            <a:ext cx="2447773" cy="1814358"/>
          </a:xfrm>
          <a:prstGeom prst="rect">
            <a:avLst/>
          </a:prstGeom>
        </p:spPr>
      </p:pic>
      <p:sp>
        <p:nvSpPr>
          <p:cNvPr id="11" name="CuadroTexto 3">
            <a:extLst>
              <a:ext uri="{FF2B5EF4-FFF2-40B4-BE49-F238E27FC236}">
                <a16:creationId xmlns:a16="http://schemas.microsoft.com/office/drawing/2014/main" xmlns="" id="{16CD7085-6821-41EA-87CE-D760E7CDF255}"/>
              </a:ext>
            </a:extLst>
          </p:cNvPr>
          <p:cNvSpPr txBox="1"/>
          <p:nvPr/>
        </p:nvSpPr>
        <p:spPr>
          <a:xfrm>
            <a:off x="2284259" y="177255"/>
            <a:ext cx="7332457" cy="646331"/>
          </a:xfrm>
          <a:prstGeom prst="rect">
            <a:avLst/>
          </a:prstGeom>
          <a:noFill/>
        </p:spPr>
        <p:txBody>
          <a:bodyPr wrap="none" rtlCol="0">
            <a:spAutoFit/>
          </a:bodyPr>
          <a:lstStyle/>
          <a:p>
            <a:pPr lvl="0">
              <a:defRPr/>
            </a:pPr>
            <a:r>
              <a:rPr lang="es-CL" sz="3600" b="1" spc="600" dirty="0">
                <a:solidFill>
                  <a:srgbClr val="0E3E8A"/>
                </a:solidFill>
                <a:latin typeface="Verdana" panose="020B0604030504040204" pitchFamily="34" charset="0"/>
                <a:ea typeface="Verdana" panose="020B0604030504040204" pitchFamily="34" charset="0"/>
              </a:rPr>
              <a:t>FUTURE PERSPECTIVE</a:t>
            </a:r>
          </a:p>
        </p:txBody>
      </p:sp>
    </p:spTree>
    <p:extLst>
      <p:ext uri="{BB962C8B-B14F-4D97-AF65-F5344CB8AC3E}">
        <p14:creationId xmlns:p14="http://schemas.microsoft.com/office/powerpoint/2010/main" val="1890340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100000">
              <a:srgbClr val="FF0000"/>
            </a:gs>
            <a:gs pos="0">
              <a:schemeClr val="accent1">
                <a:lumMod val="60000"/>
                <a:lumOff val="40000"/>
              </a:schemeClr>
            </a:gs>
            <a:gs pos="98000">
              <a:srgbClr val="E8ECF8">
                <a:alpha val="0"/>
                <a:lumMod val="95000"/>
                <a:lumOff val="5000"/>
              </a:srgbClr>
            </a:gs>
          </a:gsLst>
          <a:lin ang="5400000" scaled="0"/>
        </a:gradFill>
        <a:effectLst/>
      </p:bgPr>
    </p:bg>
    <p:spTree>
      <p:nvGrpSpPr>
        <p:cNvPr id="1" name=""/>
        <p:cNvGrpSpPr/>
        <p:nvPr/>
      </p:nvGrpSpPr>
      <p:grpSpPr>
        <a:xfrm>
          <a:off x="0" y="0"/>
          <a:ext cx="0" cy="0"/>
          <a:chOff x="0" y="0"/>
          <a:chExt cx="0" cy="0"/>
        </a:xfrm>
      </p:grpSpPr>
      <p:grpSp>
        <p:nvGrpSpPr>
          <p:cNvPr id="46" name="Grupo 45">
            <a:extLst>
              <a:ext uri="{FF2B5EF4-FFF2-40B4-BE49-F238E27FC236}">
                <a16:creationId xmlns:a16="http://schemas.microsoft.com/office/drawing/2014/main" xmlns="" id="{D9A8D1AD-97E2-4401-B514-B58A3B645316}"/>
              </a:ext>
            </a:extLst>
          </p:cNvPr>
          <p:cNvGrpSpPr/>
          <p:nvPr/>
        </p:nvGrpSpPr>
        <p:grpSpPr>
          <a:xfrm>
            <a:off x="610907" y="1409385"/>
            <a:ext cx="10742894" cy="3050488"/>
            <a:chOff x="-66119" y="2118276"/>
            <a:chExt cx="11328367" cy="3936924"/>
          </a:xfrm>
        </p:grpSpPr>
        <p:pic>
          <p:nvPicPr>
            <p:cNvPr id="7" name="Imagen 6">
              <a:extLst>
                <a:ext uri="{FF2B5EF4-FFF2-40B4-BE49-F238E27FC236}">
                  <a16:creationId xmlns:a16="http://schemas.microsoft.com/office/drawing/2014/main" xmlns="" id="{689E9C30-1B11-4666-8F90-68A32838870C}"/>
                </a:ext>
              </a:extLst>
            </p:cNvPr>
            <p:cNvPicPr>
              <a:picLocks noChangeAspect="1"/>
            </p:cNvPicPr>
            <p:nvPr/>
          </p:nvPicPr>
          <p:blipFill>
            <a:blip r:embed="rId3"/>
            <a:stretch>
              <a:fillRect/>
            </a:stretch>
          </p:blipFill>
          <p:spPr>
            <a:xfrm>
              <a:off x="8577424" y="2470827"/>
              <a:ext cx="2684824" cy="2536153"/>
            </a:xfrm>
            <a:prstGeom prst="rect">
              <a:avLst/>
            </a:prstGeom>
          </p:spPr>
        </p:pic>
        <p:pic>
          <p:nvPicPr>
            <p:cNvPr id="9" name="Imagen 8">
              <a:extLst>
                <a:ext uri="{FF2B5EF4-FFF2-40B4-BE49-F238E27FC236}">
                  <a16:creationId xmlns:a16="http://schemas.microsoft.com/office/drawing/2014/main" xmlns="" id="{64B4944B-75D4-4153-84FE-2EB869135B61}"/>
                </a:ext>
              </a:extLst>
            </p:cNvPr>
            <p:cNvPicPr>
              <a:picLocks noChangeAspect="1"/>
            </p:cNvPicPr>
            <p:nvPr/>
          </p:nvPicPr>
          <p:blipFill>
            <a:blip r:embed="rId4"/>
            <a:stretch>
              <a:fillRect/>
            </a:stretch>
          </p:blipFill>
          <p:spPr>
            <a:xfrm>
              <a:off x="4659912" y="2226347"/>
              <a:ext cx="2872175" cy="3385897"/>
            </a:xfrm>
            <a:prstGeom prst="rect">
              <a:avLst/>
            </a:prstGeom>
          </p:spPr>
        </p:pic>
        <p:pic>
          <p:nvPicPr>
            <p:cNvPr id="11" name="Imagen 10">
              <a:extLst>
                <a:ext uri="{FF2B5EF4-FFF2-40B4-BE49-F238E27FC236}">
                  <a16:creationId xmlns:a16="http://schemas.microsoft.com/office/drawing/2014/main" xmlns="" id="{0977AF75-C101-47E7-A2C4-325C93509AC5}"/>
                </a:ext>
              </a:extLst>
            </p:cNvPr>
            <p:cNvPicPr>
              <a:picLocks noChangeAspect="1"/>
            </p:cNvPicPr>
            <p:nvPr/>
          </p:nvPicPr>
          <p:blipFill>
            <a:blip r:embed="rId5"/>
            <a:stretch>
              <a:fillRect/>
            </a:stretch>
          </p:blipFill>
          <p:spPr>
            <a:xfrm>
              <a:off x="-66119" y="4948057"/>
              <a:ext cx="2496500" cy="1107143"/>
            </a:xfrm>
            <a:prstGeom prst="rect">
              <a:avLst/>
            </a:prstGeom>
          </p:spPr>
        </p:pic>
        <p:grpSp>
          <p:nvGrpSpPr>
            <p:cNvPr id="29" name="Grupo 28">
              <a:extLst>
                <a:ext uri="{FF2B5EF4-FFF2-40B4-BE49-F238E27FC236}">
                  <a16:creationId xmlns:a16="http://schemas.microsoft.com/office/drawing/2014/main" xmlns="" id="{27238983-5D0A-4EE6-89E6-939A7E6EA28B}"/>
                </a:ext>
              </a:extLst>
            </p:cNvPr>
            <p:cNvGrpSpPr/>
            <p:nvPr/>
          </p:nvGrpSpPr>
          <p:grpSpPr>
            <a:xfrm>
              <a:off x="2289772" y="2118276"/>
              <a:ext cx="1612288" cy="1544895"/>
              <a:chOff x="2066748" y="2417876"/>
              <a:chExt cx="1612288" cy="1544895"/>
            </a:xfrm>
          </p:grpSpPr>
          <p:grpSp>
            <p:nvGrpSpPr>
              <p:cNvPr id="19" name="Grupo 18">
                <a:extLst>
                  <a:ext uri="{FF2B5EF4-FFF2-40B4-BE49-F238E27FC236}">
                    <a16:creationId xmlns:a16="http://schemas.microsoft.com/office/drawing/2014/main" xmlns="" id="{1FA41FDE-13C0-40EB-A685-37386937C264}"/>
                  </a:ext>
                </a:extLst>
              </p:cNvPr>
              <p:cNvGrpSpPr/>
              <p:nvPr/>
            </p:nvGrpSpPr>
            <p:grpSpPr>
              <a:xfrm>
                <a:off x="2762621" y="2653274"/>
                <a:ext cx="916415" cy="1309497"/>
                <a:chOff x="2827081" y="3749208"/>
                <a:chExt cx="916415" cy="1309497"/>
              </a:xfrm>
            </p:grpSpPr>
            <p:pic>
              <p:nvPicPr>
                <p:cNvPr id="10" name="Imagen 9">
                  <a:extLst>
                    <a:ext uri="{FF2B5EF4-FFF2-40B4-BE49-F238E27FC236}">
                      <a16:creationId xmlns:a16="http://schemas.microsoft.com/office/drawing/2014/main" xmlns="" id="{61495D6B-FB58-4B42-97EE-34EE656549E0}"/>
                    </a:ext>
                  </a:extLst>
                </p:cNvPr>
                <p:cNvPicPr>
                  <a:picLocks noChangeAspect="1"/>
                </p:cNvPicPr>
                <p:nvPr/>
              </p:nvPicPr>
              <p:blipFill rotWithShape="1">
                <a:blip r:embed="rId6"/>
                <a:srcRect l="64465" t="50446" r="8137" b="13944"/>
                <a:stretch/>
              </p:blipFill>
              <p:spPr>
                <a:xfrm>
                  <a:off x="3057525" y="4041774"/>
                  <a:ext cx="384174" cy="629581"/>
                </a:xfrm>
                <a:prstGeom prst="parallelogram">
                  <a:avLst/>
                </a:prstGeom>
              </p:spPr>
            </p:pic>
            <p:pic>
              <p:nvPicPr>
                <p:cNvPr id="12" name="Imagen 11">
                  <a:extLst>
                    <a:ext uri="{FF2B5EF4-FFF2-40B4-BE49-F238E27FC236}">
                      <a16:creationId xmlns:a16="http://schemas.microsoft.com/office/drawing/2014/main" xmlns="" id="{ADF4DE8D-0B36-4597-81DA-038C91182A1F}"/>
                    </a:ext>
                  </a:extLst>
                </p:cNvPr>
                <p:cNvPicPr>
                  <a:picLocks noChangeAspect="1"/>
                </p:cNvPicPr>
                <p:nvPr/>
              </p:nvPicPr>
              <p:blipFill rotWithShape="1">
                <a:blip r:embed="rId6"/>
                <a:srcRect l="64465" t="50446" r="8137" b="13944"/>
                <a:stretch/>
              </p:blipFill>
              <p:spPr>
                <a:xfrm>
                  <a:off x="3057525" y="4308474"/>
                  <a:ext cx="384174" cy="629581"/>
                </a:xfrm>
                <a:prstGeom prst="parallelogram">
                  <a:avLst/>
                </a:prstGeom>
              </p:spPr>
            </p:pic>
            <p:pic>
              <p:nvPicPr>
                <p:cNvPr id="13" name="Imagen 12">
                  <a:extLst>
                    <a:ext uri="{FF2B5EF4-FFF2-40B4-BE49-F238E27FC236}">
                      <a16:creationId xmlns:a16="http://schemas.microsoft.com/office/drawing/2014/main" xmlns="" id="{B2F73C14-7CD0-4DC7-9B23-29AED87CF691}"/>
                    </a:ext>
                  </a:extLst>
                </p:cNvPr>
                <p:cNvPicPr>
                  <a:picLocks noChangeAspect="1"/>
                </p:cNvPicPr>
                <p:nvPr/>
              </p:nvPicPr>
              <p:blipFill rotWithShape="1">
                <a:blip r:embed="rId6"/>
                <a:srcRect l="64465" t="50446" r="8137" b="13944"/>
                <a:stretch/>
              </p:blipFill>
              <p:spPr>
                <a:xfrm>
                  <a:off x="2865437" y="4063999"/>
                  <a:ext cx="384174" cy="629581"/>
                </a:xfrm>
                <a:prstGeom prst="parallelogram">
                  <a:avLst/>
                </a:prstGeom>
              </p:spPr>
            </p:pic>
            <p:pic>
              <p:nvPicPr>
                <p:cNvPr id="14" name="Imagen 13">
                  <a:extLst>
                    <a:ext uri="{FF2B5EF4-FFF2-40B4-BE49-F238E27FC236}">
                      <a16:creationId xmlns:a16="http://schemas.microsoft.com/office/drawing/2014/main" xmlns="" id="{49984AFC-C9ED-4665-A55B-4750EAF43A46}"/>
                    </a:ext>
                  </a:extLst>
                </p:cNvPr>
                <p:cNvPicPr>
                  <a:picLocks noChangeAspect="1"/>
                </p:cNvPicPr>
                <p:nvPr/>
              </p:nvPicPr>
              <p:blipFill rotWithShape="1">
                <a:blip r:embed="rId6"/>
                <a:srcRect l="64465" t="50446" r="8137" b="13944"/>
                <a:stretch/>
              </p:blipFill>
              <p:spPr>
                <a:xfrm>
                  <a:off x="2827081" y="4429124"/>
                  <a:ext cx="384174" cy="629581"/>
                </a:xfrm>
                <a:prstGeom prst="parallelogram">
                  <a:avLst/>
                </a:prstGeom>
              </p:spPr>
            </p:pic>
            <p:pic>
              <p:nvPicPr>
                <p:cNvPr id="15" name="Imagen 14">
                  <a:extLst>
                    <a:ext uri="{FF2B5EF4-FFF2-40B4-BE49-F238E27FC236}">
                      <a16:creationId xmlns:a16="http://schemas.microsoft.com/office/drawing/2014/main" xmlns="" id="{9C79B23B-B2D3-4EE4-BFAE-B0FE40B8A119}"/>
                    </a:ext>
                  </a:extLst>
                </p:cNvPr>
                <p:cNvPicPr>
                  <a:picLocks noChangeAspect="1"/>
                </p:cNvPicPr>
                <p:nvPr/>
              </p:nvPicPr>
              <p:blipFill rotWithShape="1">
                <a:blip r:embed="rId6"/>
                <a:srcRect l="64465" t="50446" r="8137" b="13944"/>
                <a:stretch/>
              </p:blipFill>
              <p:spPr>
                <a:xfrm>
                  <a:off x="3359322" y="4041773"/>
                  <a:ext cx="384174" cy="629581"/>
                </a:xfrm>
                <a:prstGeom prst="parallelogram">
                  <a:avLst/>
                </a:prstGeom>
              </p:spPr>
            </p:pic>
            <p:pic>
              <p:nvPicPr>
                <p:cNvPr id="16" name="Imagen 15">
                  <a:extLst>
                    <a:ext uri="{FF2B5EF4-FFF2-40B4-BE49-F238E27FC236}">
                      <a16:creationId xmlns:a16="http://schemas.microsoft.com/office/drawing/2014/main" xmlns="" id="{661EE622-75E9-4623-B79C-3BB8D9305E87}"/>
                    </a:ext>
                  </a:extLst>
                </p:cNvPr>
                <p:cNvPicPr>
                  <a:picLocks noChangeAspect="1"/>
                </p:cNvPicPr>
                <p:nvPr/>
              </p:nvPicPr>
              <p:blipFill rotWithShape="1">
                <a:blip r:embed="rId6"/>
                <a:srcRect l="64465" t="50446" r="8137" b="13944"/>
                <a:stretch/>
              </p:blipFill>
              <p:spPr>
                <a:xfrm>
                  <a:off x="3209925" y="4194174"/>
                  <a:ext cx="384174" cy="629581"/>
                </a:xfrm>
                <a:prstGeom prst="parallelogram">
                  <a:avLst/>
                </a:prstGeom>
              </p:spPr>
            </p:pic>
            <p:pic>
              <p:nvPicPr>
                <p:cNvPr id="17" name="Imagen 16">
                  <a:extLst>
                    <a:ext uri="{FF2B5EF4-FFF2-40B4-BE49-F238E27FC236}">
                      <a16:creationId xmlns:a16="http://schemas.microsoft.com/office/drawing/2014/main" xmlns="" id="{AEDD9CAE-6EBB-4F3B-A23D-894454EEC401}"/>
                    </a:ext>
                  </a:extLst>
                </p:cNvPr>
                <p:cNvPicPr>
                  <a:picLocks noChangeAspect="1"/>
                </p:cNvPicPr>
                <p:nvPr/>
              </p:nvPicPr>
              <p:blipFill rotWithShape="1">
                <a:blip r:embed="rId6"/>
                <a:srcRect l="64465" t="50446" r="8137" b="13944"/>
                <a:stretch/>
              </p:blipFill>
              <p:spPr>
                <a:xfrm>
                  <a:off x="3223967" y="3819524"/>
                  <a:ext cx="384174" cy="629581"/>
                </a:xfrm>
                <a:prstGeom prst="parallelogram">
                  <a:avLst/>
                </a:prstGeom>
              </p:spPr>
            </p:pic>
            <p:pic>
              <p:nvPicPr>
                <p:cNvPr id="18" name="Imagen 17">
                  <a:extLst>
                    <a:ext uri="{FF2B5EF4-FFF2-40B4-BE49-F238E27FC236}">
                      <a16:creationId xmlns:a16="http://schemas.microsoft.com/office/drawing/2014/main" xmlns="" id="{3F4653C1-39C1-46D7-961A-52432F553F83}"/>
                    </a:ext>
                  </a:extLst>
                </p:cNvPr>
                <p:cNvPicPr>
                  <a:picLocks noChangeAspect="1"/>
                </p:cNvPicPr>
                <p:nvPr/>
              </p:nvPicPr>
              <p:blipFill rotWithShape="1">
                <a:blip r:embed="rId6"/>
                <a:srcRect l="64465" t="50446" r="8137" b="13944"/>
                <a:stretch/>
              </p:blipFill>
              <p:spPr>
                <a:xfrm>
                  <a:off x="2975148" y="3749208"/>
                  <a:ext cx="384174" cy="629581"/>
                </a:xfrm>
                <a:prstGeom prst="parallelogram">
                  <a:avLst/>
                </a:prstGeom>
              </p:spPr>
            </p:pic>
          </p:grpSp>
          <p:grpSp>
            <p:nvGrpSpPr>
              <p:cNvPr id="20" name="Grupo 19">
                <a:extLst>
                  <a:ext uri="{FF2B5EF4-FFF2-40B4-BE49-F238E27FC236}">
                    <a16:creationId xmlns:a16="http://schemas.microsoft.com/office/drawing/2014/main" xmlns="" id="{92793220-9616-406F-9465-861BAEB3D111}"/>
                  </a:ext>
                </a:extLst>
              </p:cNvPr>
              <p:cNvGrpSpPr/>
              <p:nvPr/>
            </p:nvGrpSpPr>
            <p:grpSpPr>
              <a:xfrm rot="10985332">
                <a:off x="2066748" y="2417876"/>
                <a:ext cx="916415" cy="1309497"/>
                <a:chOff x="2827081" y="3749208"/>
                <a:chExt cx="916415" cy="1309497"/>
              </a:xfrm>
            </p:grpSpPr>
            <p:pic>
              <p:nvPicPr>
                <p:cNvPr id="21" name="Imagen 20">
                  <a:extLst>
                    <a:ext uri="{FF2B5EF4-FFF2-40B4-BE49-F238E27FC236}">
                      <a16:creationId xmlns:a16="http://schemas.microsoft.com/office/drawing/2014/main" xmlns="" id="{3E0289A5-75AE-4D4E-BB95-58C7454D0942}"/>
                    </a:ext>
                  </a:extLst>
                </p:cNvPr>
                <p:cNvPicPr>
                  <a:picLocks noChangeAspect="1"/>
                </p:cNvPicPr>
                <p:nvPr/>
              </p:nvPicPr>
              <p:blipFill rotWithShape="1">
                <a:blip r:embed="rId6"/>
                <a:srcRect l="64465" t="50446" r="8137" b="13944"/>
                <a:stretch/>
              </p:blipFill>
              <p:spPr>
                <a:xfrm>
                  <a:off x="3057525" y="4041774"/>
                  <a:ext cx="384174" cy="629581"/>
                </a:xfrm>
                <a:prstGeom prst="parallelogram">
                  <a:avLst/>
                </a:prstGeom>
              </p:spPr>
            </p:pic>
            <p:pic>
              <p:nvPicPr>
                <p:cNvPr id="22" name="Imagen 21">
                  <a:extLst>
                    <a:ext uri="{FF2B5EF4-FFF2-40B4-BE49-F238E27FC236}">
                      <a16:creationId xmlns:a16="http://schemas.microsoft.com/office/drawing/2014/main" xmlns="" id="{3124C7E1-7C8E-43B2-B8F2-E9D633AE4E3C}"/>
                    </a:ext>
                  </a:extLst>
                </p:cNvPr>
                <p:cNvPicPr>
                  <a:picLocks noChangeAspect="1"/>
                </p:cNvPicPr>
                <p:nvPr/>
              </p:nvPicPr>
              <p:blipFill rotWithShape="1">
                <a:blip r:embed="rId6"/>
                <a:srcRect l="64465" t="50446" r="8137" b="13944"/>
                <a:stretch/>
              </p:blipFill>
              <p:spPr>
                <a:xfrm>
                  <a:off x="3057525" y="4308474"/>
                  <a:ext cx="384174" cy="629581"/>
                </a:xfrm>
                <a:prstGeom prst="parallelogram">
                  <a:avLst/>
                </a:prstGeom>
              </p:spPr>
            </p:pic>
            <p:pic>
              <p:nvPicPr>
                <p:cNvPr id="23" name="Imagen 22">
                  <a:extLst>
                    <a:ext uri="{FF2B5EF4-FFF2-40B4-BE49-F238E27FC236}">
                      <a16:creationId xmlns:a16="http://schemas.microsoft.com/office/drawing/2014/main" xmlns="" id="{FEBB561B-D1C5-4DD2-9BDA-ABBD447FE2F4}"/>
                    </a:ext>
                  </a:extLst>
                </p:cNvPr>
                <p:cNvPicPr>
                  <a:picLocks noChangeAspect="1"/>
                </p:cNvPicPr>
                <p:nvPr/>
              </p:nvPicPr>
              <p:blipFill rotWithShape="1">
                <a:blip r:embed="rId6"/>
                <a:srcRect l="64465" t="50446" r="8137" b="13944"/>
                <a:stretch/>
              </p:blipFill>
              <p:spPr>
                <a:xfrm>
                  <a:off x="2865437" y="4063999"/>
                  <a:ext cx="384174" cy="629581"/>
                </a:xfrm>
                <a:prstGeom prst="parallelogram">
                  <a:avLst/>
                </a:prstGeom>
              </p:spPr>
            </p:pic>
            <p:pic>
              <p:nvPicPr>
                <p:cNvPr id="24" name="Imagen 23">
                  <a:extLst>
                    <a:ext uri="{FF2B5EF4-FFF2-40B4-BE49-F238E27FC236}">
                      <a16:creationId xmlns:a16="http://schemas.microsoft.com/office/drawing/2014/main" xmlns="" id="{098AE965-704B-47FB-938A-E8A235B4F2CF}"/>
                    </a:ext>
                  </a:extLst>
                </p:cNvPr>
                <p:cNvPicPr>
                  <a:picLocks noChangeAspect="1"/>
                </p:cNvPicPr>
                <p:nvPr/>
              </p:nvPicPr>
              <p:blipFill rotWithShape="1">
                <a:blip r:embed="rId6"/>
                <a:srcRect l="64465" t="50446" r="8137" b="13944"/>
                <a:stretch/>
              </p:blipFill>
              <p:spPr>
                <a:xfrm>
                  <a:off x="2827081" y="4429124"/>
                  <a:ext cx="384174" cy="629581"/>
                </a:xfrm>
                <a:prstGeom prst="parallelogram">
                  <a:avLst/>
                </a:prstGeom>
              </p:spPr>
            </p:pic>
            <p:pic>
              <p:nvPicPr>
                <p:cNvPr id="25" name="Imagen 24">
                  <a:extLst>
                    <a:ext uri="{FF2B5EF4-FFF2-40B4-BE49-F238E27FC236}">
                      <a16:creationId xmlns:a16="http://schemas.microsoft.com/office/drawing/2014/main" xmlns="" id="{EDF09F16-F2E4-4FB7-938D-E9B62C8F68FC}"/>
                    </a:ext>
                  </a:extLst>
                </p:cNvPr>
                <p:cNvPicPr>
                  <a:picLocks noChangeAspect="1"/>
                </p:cNvPicPr>
                <p:nvPr/>
              </p:nvPicPr>
              <p:blipFill rotWithShape="1">
                <a:blip r:embed="rId6"/>
                <a:srcRect l="64465" t="50446" r="8137" b="13944"/>
                <a:stretch/>
              </p:blipFill>
              <p:spPr>
                <a:xfrm>
                  <a:off x="3359322" y="4041773"/>
                  <a:ext cx="384174" cy="629581"/>
                </a:xfrm>
                <a:prstGeom prst="parallelogram">
                  <a:avLst/>
                </a:prstGeom>
              </p:spPr>
            </p:pic>
            <p:pic>
              <p:nvPicPr>
                <p:cNvPr id="26" name="Imagen 25">
                  <a:extLst>
                    <a:ext uri="{FF2B5EF4-FFF2-40B4-BE49-F238E27FC236}">
                      <a16:creationId xmlns:a16="http://schemas.microsoft.com/office/drawing/2014/main" xmlns="" id="{6DC6D8BA-D870-4AF2-B4E8-C80CE8B0F9FE}"/>
                    </a:ext>
                  </a:extLst>
                </p:cNvPr>
                <p:cNvPicPr>
                  <a:picLocks noChangeAspect="1"/>
                </p:cNvPicPr>
                <p:nvPr/>
              </p:nvPicPr>
              <p:blipFill rotWithShape="1">
                <a:blip r:embed="rId6"/>
                <a:srcRect l="64465" t="50446" r="8137" b="13944"/>
                <a:stretch/>
              </p:blipFill>
              <p:spPr>
                <a:xfrm>
                  <a:off x="3209925" y="4194174"/>
                  <a:ext cx="384174" cy="629581"/>
                </a:xfrm>
                <a:prstGeom prst="parallelogram">
                  <a:avLst/>
                </a:prstGeom>
              </p:spPr>
            </p:pic>
            <p:pic>
              <p:nvPicPr>
                <p:cNvPr id="27" name="Imagen 26">
                  <a:extLst>
                    <a:ext uri="{FF2B5EF4-FFF2-40B4-BE49-F238E27FC236}">
                      <a16:creationId xmlns:a16="http://schemas.microsoft.com/office/drawing/2014/main" xmlns="" id="{FBFAC532-FF29-42C1-88B8-90DACB0BEBFC}"/>
                    </a:ext>
                  </a:extLst>
                </p:cNvPr>
                <p:cNvPicPr>
                  <a:picLocks noChangeAspect="1"/>
                </p:cNvPicPr>
                <p:nvPr/>
              </p:nvPicPr>
              <p:blipFill rotWithShape="1">
                <a:blip r:embed="rId6"/>
                <a:srcRect l="64465" t="50446" r="8137" b="13944"/>
                <a:stretch/>
              </p:blipFill>
              <p:spPr>
                <a:xfrm>
                  <a:off x="3223967" y="3819524"/>
                  <a:ext cx="384174" cy="629581"/>
                </a:xfrm>
                <a:prstGeom prst="parallelogram">
                  <a:avLst/>
                </a:prstGeom>
              </p:spPr>
            </p:pic>
            <p:pic>
              <p:nvPicPr>
                <p:cNvPr id="28" name="Imagen 27">
                  <a:extLst>
                    <a:ext uri="{FF2B5EF4-FFF2-40B4-BE49-F238E27FC236}">
                      <a16:creationId xmlns:a16="http://schemas.microsoft.com/office/drawing/2014/main" xmlns="" id="{AC857B29-5736-4847-A04A-7D9FFAC95E6E}"/>
                    </a:ext>
                  </a:extLst>
                </p:cNvPr>
                <p:cNvPicPr>
                  <a:picLocks noChangeAspect="1"/>
                </p:cNvPicPr>
                <p:nvPr/>
              </p:nvPicPr>
              <p:blipFill rotWithShape="1">
                <a:blip r:embed="rId6"/>
                <a:srcRect l="64465" t="50446" r="8137" b="13944"/>
                <a:stretch/>
              </p:blipFill>
              <p:spPr>
                <a:xfrm>
                  <a:off x="2975148" y="3749208"/>
                  <a:ext cx="384174" cy="629581"/>
                </a:xfrm>
                <a:prstGeom prst="parallelogram">
                  <a:avLst/>
                </a:prstGeom>
              </p:spPr>
            </p:pic>
          </p:grpSp>
        </p:grpSp>
      </p:grpSp>
      <p:sp>
        <p:nvSpPr>
          <p:cNvPr id="3" name="CuadroTexto 2">
            <a:extLst>
              <a:ext uri="{FF2B5EF4-FFF2-40B4-BE49-F238E27FC236}">
                <a16:creationId xmlns:a16="http://schemas.microsoft.com/office/drawing/2014/main" xmlns="" id="{DA40C1FE-49D1-45A2-9F29-5C3D338E4BB8}"/>
              </a:ext>
            </a:extLst>
          </p:cNvPr>
          <p:cNvSpPr txBox="1"/>
          <p:nvPr/>
        </p:nvSpPr>
        <p:spPr>
          <a:xfrm>
            <a:off x="471047" y="378467"/>
            <a:ext cx="11556361" cy="584775"/>
          </a:xfrm>
          <a:prstGeom prst="rect">
            <a:avLst/>
          </a:prstGeom>
          <a:noFill/>
        </p:spPr>
        <p:txBody>
          <a:bodyPr wrap="square" rtlCol="0">
            <a:spAutoFit/>
          </a:bodyPr>
          <a:lstStyle/>
          <a:p>
            <a:pPr algn="ctr"/>
            <a:endParaRPr lang="es-CL" sz="3200" dirty="0">
              <a:solidFill>
                <a:srgbClr val="0E3E8A"/>
              </a:solidFill>
            </a:endParaRPr>
          </a:p>
        </p:txBody>
      </p:sp>
      <p:pic>
        <p:nvPicPr>
          <p:cNvPr id="6" name="Imagen 5">
            <a:extLst>
              <a:ext uri="{FF2B5EF4-FFF2-40B4-BE49-F238E27FC236}">
                <a16:creationId xmlns:a16="http://schemas.microsoft.com/office/drawing/2014/main" xmlns="" id="{44E7750C-8873-4E2E-AADD-B59F98B0DDA4}"/>
              </a:ext>
            </a:extLst>
          </p:cNvPr>
          <p:cNvPicPr>
            <a:picLocks noChangeAspect="1"/>
          </p:cNvPicPr>
          <p:nvPr/>
        </p:nvPicPr>
        <p:blipFill>
          <a:blip r:embed="rId7"/>
          <a:stretch>
            <a:fillRect/>
          </a:stretch>
        </p:blipFill>
        <p:spPr>
          <a:xfrm rot="20834059">
            <a:off x="2103976" y="2442046"/>
            <a:ext cx="1494468" cy="1178417"/>
          </a:xfrm>
          <a:prstGeom prst="rect">
            <a:avLst/>
          </a:prstGeom>
        </p:spPr>
      </p:pic>
      <p:pic>
        <p:nvPicPr>
          <p:cNvPr id="8" name="Imagen 7">
            <a:extLst>
              <a:ext uri="{FF2B5EF4-FFF2-40B4-BE49-F238E27FC236}">
                <a16:creationId xmlns:a16="http://schemas.microsoft.com/office/drawing/2014/main" xmlns="" id="{758043F2-A9B5-40AC-B74F-968F3AF585EF}"/>
              </a:ext>
            </a:extLst>
          </p:cNvPr>
          <p:cNvPicPr>
            <a:picLocks noChangeAspect="1"/>
          </p:cNvPicPr>
          <p:nvPr/>
        </p:nvPicPr>
        <p:blipFill>
          <a:blip r:embed="rId7"/>
          <a:stretch>
            <a:fillRect/>
          </a:stretch>
        </p:blipFill>
        <p:spPr>
          <a:xfrm rot="3992238">
            <a:off x="4391231" y="2380516"/>
            <a:ext cx="1299780" cy="1024902"/>
          </a:xfrm>
          <a:prstGeom prst="rect">
            <a:avLst/>
          </a:prstGeom>
        </p:spPr>
      </p:pic>
      <p:pic>
        <p:nvPicPr>
          <p:cNvPr id="30" name="Imagen 29">
            <a:extLst>
              <a:ext uri="{FF2B5EF4-FFF2-40B4-BE49-F238E27FC236}">
                <a16:creationId xmlns:a16="http://schemas.microsoft.com/office/drawing/2014/main" xmlns="" id="{45DE53B5-3395-422D-83A8-658B63C67C93}"/>
              </a:ext>
            </a:extLst>
          </p:cNvPr>
          <p:cNvPicPr>
            <a:picLocks noChangeAspect="1"/>
          </p:cNvPicPr>
          <p:nvPr/>
        </p:nvPicPr>
        <p:blipFill>
          <a:blip r:embed="rId7"/>
          <a:stretch>
            <a:fillRect/>
          </a:stretch>
        </p:blipFill>
        <p:spPr>
          <a:xfrm rot="1523271">
            <a:off x="7216857" y="2422265"/>
            <a:ext cx="1745868" cy="1376651"/>
          </a:xfrm>
          <a:prstGeom prst="rect">
            <a:avLst/>
          </a:prstGeom>
        </p:spPr>
      </p:pic>
      <p:sp>
        <p:nvSpPr>
          <p:cNvPr id="2" name="Slide Number Placeholder 1"/>
          <p:cNvSpPr>
            <a:spLocks noGrp="1"/>
          </p:cNvSpPr>
          <p:nvPr>
            <p:ph type="sldNum" sz="quarter" idx="12"/>
          </p:nvPr>
        </p:nvSpPr>
        <p:spPr/>
        <p:txBody>
          <a:bodyPr/>
          <a:lstStyle/>
          <a:p>
            <a:fld id="{5B14D12E-2AFD-4EBD-BCA5-BBC6EAD3F6FB}" type="slidenum">
              <a:rPr lang="es-CL" smtClean="0"/>
              <a:t>39</a:t>
            </a:fld>
            <a:endParaRPr lang="es-CL" dirty="0"/>
          </a:p>
        </p:txBody>
      </p:sp>
      <p:sp>
        <p:nvSpPr>
          <p:cNvPr id="32" name="TextBox 31"/>
          <p:cNvSpPr txBox="1"/>
          <p:nvPr/>
        </p:nvSpPr>
        <p:spPr>
          <a:xfrm>
            <a:off x="1377672" y="803830"/>
            <a:ext cx="9914021" cy="830997"/>
          </a:xfrm>
          <a:prstGeom prst="rect">
            <a:avLst/>
          </a:prstGeom>
          <a:noFill/>
        </p:spPr>
        <p:txBody>
          <a:bodyPr wrap="square" rtlCol="0">
            <a:spAutoFit/>
          </a:bodyPr>
          <a:lstStyle/>
          <a:p>
            <a:pPr algn="ctr"/>
            <a:r>
              <a:rPr lang="en-US" sz="2400" b="1" i="1" dirty="0">
                <a:solidFill>
                  <a:srgbClr val="ED7D31">
                    <a:lumMod val="50000"/>
                  </a:srgbClr>
                </a:solidFill>
              </a:rPr>
              <a:t>Major development of functional and fortified foods that promise healthy life</a:t>
            </a:r>
          </a:p>
        </p:txBody>
      </p:sp>
      <p:sp>
        <p:nvSpPr>
          <p:cNvPr id="5" name="Rectangle 4"/>
          <p:cNvSpPr/>
          <p:nvPr/>
        </p:nvSpPr>
        <p:spPr>
          <a:xfrm>
            <a:off x="186733" y="4827162"/>
            <a:ext cx="5677710" cy="1477328"/>
          </a:xfrm>
          <a:prstGeom prst="rect">
            <a:avLst/>
          </a:prstGeom>
          <a:solidFill>
            <a:schemeClr val="accent2">
              <a:lumMod val="50000"/>
            </a:schemeClr>
          </a:solidFill>
        </p:spPr>
        <p:txBody>
          <a:bodyPr wrap="square">
            <a:spAutoFit/>
          </a:bodyPr>
          <a:lstStyle/>
          <a:p>
            <a:pPr algn="ctr"/>
            <a:r>
              <a:rPr lang="en-US" dirty="0">
                <a:solidFill>
                  <a:schemeClr val="bg1"/>
                </a:solidFill>
              </a:rPr>
              <a:t>Health and wellness benefit </a:t>
            </a:r>
          </a:p>
          <a:p>
            <a:pPr algn="ctr"/>
            <a:r>
              <a:rPr lang="en-US" dirty="0">
                <a:solidFill>
                  <a:schemeClr val="bg1"/>
                </a:solidFill>
              </a:rPr>
              <a:t>Sensory experience (esp. taste)</a:t>
            </a:r>
          </a:p>
          <a:p>
            <a:pPr algn="ctr"/>
            <a:r>
              <a:rPr lang="en-US" dirty="0">
                <a:solidFill>
                  <a:schemeClr val="bg1"/>
                </a:solidFill>
              </a:rPr>
              <a:t>Clean with </a:t>
            </a:r>
            <a:r>
              <a:rPr lang="en-US" dirty="0" err="1">
                <a:solidFill>
                  <a:schemeClr val="bg1"/>
                </a:solidFill>
              </a:rPr>
              <a:t>recognisable</a:t>
            </a:r>
            <a:r>
              <a:rPr lang="en-US" dirty="0">
                <a:solidFill>
                  <a:schemeClr val="bg1"/>
                </a:solidFill>
              </a:rPr>
              <a:t> ingredients </a:t>
            </a:r>
          </a:p>
          <a:p>
            <a:pPr algn="ctr"/>
            <a:r>
              <a:rPr lang="en-US" dirty="0">
                <a:solidFill>
                  <a:schemeClr val="bg1"/>
                </a:solidFill>
              </a:rPr>
              <a:t>Not adulterated</a:t>
            </a:r>
          </a:p>
          <a:p>
            <a:pPr algn="ctr"/>
            <a:r>
              <a:rPr lang="en-US" dirty="0">
                <a:solidFill>
                  <a:schemeClr val="bg1"/>
                </a:solidFill>
              </a:rPr>
              <a:t>No artificial colors, </a:t>
            </a:r>
            <a:r>
              <a:rPr lang="en-US" dirty="0" err="1">
                <a:solidFill>
                  <a:schemeClr val="bg1"/>
                </a:solidFill>
              </a:rPr>
              <a:t>flavours</a:t>
            </a:r>
            <a:r>
              <a:rPr lang="en-US" dirty="0">
                <a:solidFill>
                  <a:schemeClr val="bg1"/>
                </a:solidFill>
              </a:rPr>
              <a:t>, preservatives</a:t>
            </a:r>
          </a:p>
        </p:txBody>
      </p:sp>
      <p:sp>
        <p:nvSpPr>
          <p:cNvPr id="34" name="Rectangle 33"/>
          <p:cNvSpPr/>
          <p:nvPr/>
        </p:nvSpPr>
        <p:spPr>
          <a:xfrm>
            <a:off x="6334683" y="4825722"/>
            <a:ext cx="5677710" cy="1477328"/>
          </a:xfrm>
          <a:prstGeom prst="rect">
            <a:avLst/>
          </a:prstGeom>
          <a:solidFill>
            <a:schemeClr val="accent2">
              <a:lumMod val="50000"/>
            </a:schemeClr>
          </a:solidFill>
        </p:spPr>
        <p:txBody>
          <a:bodyPr wrap="square">
            <a:spAutoFit/>
          </a:bodyPr>
          <a:lstStyle/>
          <a:p>
            <a:pPr algn="ctr"/>
            <a:r>
              <a:rPr lang="en-US" dirty="0">
                <a:solidFill>
                  <a:schemeClr val="bg1"/>
                </a:solidFill>
              </a:rPr>
              <a:t>Less processed</a:t>
            </a:r>
          </a:p>
          <a:p>
            <a:pPr algn="ctr"/>
            <a:r>
              <a:rPr lang="en-US" dirty="0">
                <a:solidFill>
                  <a:schemeClr val="bg1"/>
                </a:solidFill>
              </a:rPr>
              <a:t>Low/no sugar</a:t>
            </a:r>
          </a:p>
          <a:p>
            <a:pPr algn="ctr"/>
            <a:r>
              <a:rPr lang="en-US" dirty="0">
                <a:solidFill>
                  <a:schemeClr val="bg1"/>
                </a:solidFill>
              </a:rPr>
              <a:t>Affordable</a:t>
            </a:r>
          </a:p>
          <a:p>
            <a:pPr algn="ctr"/>
            <a:r>
              <a:rPr lang="en-US" dirty="0">
                <a:solidFill>
                  <a:schemeClr val="bg1"/>
                </a:solidFill>
              </a:rPr>
              <a:t>Address consumers’ time constraints</a:t>
            </a:r>
          </a:p>
          <a:p>
            <a:pPr algn="ctr"/>
            <a:r>
              <a:rPr lang="en-US" dirty="0">
                <a:solidFill>
                  <a:schemeClr val="bg1"/>
                </a:solidFill>
              </a:rPr>
              <a:t>Consumption is easy to be integrated in daily routine</a:t>
            </a:r>
          </a:p>
        </p:txBody>
      </p:sp>
      <p:sp>
        <p:nvSpPr>
          <p:cNvPr id="33" name="TextBox 32"/>
          <p:cNvSpPr txBox="1"/>
          <p:nvPr/>
        </p:nvSpPr>
        <p:spPr>
          <a:xfrm>
            <a:off x="4574755" y="4320352"/>
            <a:ext cx="3241667" cy="908864"/>
          </a:xfrm>
          <a:prstGeom prst="flowChartTerminator">
            <a:avLst/>
          </a:prstGeom>
          <a:solidFill>
            <a:srgbClr val="FFC000"/>
          </a:solidFill>
        </p:spPr>
        <p:txBody>
          <a:bodyPr wrap="square" rtlCol="0">
            <a:spAutoFit/>
          </a:bodyPr>
          <a:lstStyle/>
          <a:p>
            <a:pPr algn="ctr"/>
            <a:r>
              <a:rPr lang="en-US" b="1" dirty="0">
                <a:latin typeface="Arial Black" panose="020B0A04020102020204" pitchFamily="34" charset="0"/>
              </a:rPr>
              <a:t>Product development focus</a:t>
            </a:r>
          </a:p>
        </p:txBody>
      </p:sp>
      <p:sp>
        <p:nvSpPr>
          <p:cNvPr id="35" name="TextBox 34"/>
          <p:cNvSpPr txBox="1"/>
          <p:nvPr/>
        </p:nvSpPr>
        <p:spPr>
          <a:xfrm>
            <a:off x="-5186" y="6353362"/>
            <a:ext cx="12336540" cy="646331"/>
          </a:xfrm>
          <a:prstGeom prst="rect">
            <a:avLst/>
          </a:prstGeom>
          <a:noFill/>
        </p:spPr>
        <p:txBody>
          <a:bodyPr wrap="square" rtlCol="0">
            <a:spAutoFit/>
          </a:bodyPr>
          <a:lstStyle/>
          <a:p>
            <a:r>
              <a:rPr lang="en-US" sz="1200" dirty="0"/>
              <a:t>Source: Functional Food &amp; Beverage 2020 Report Highlights by Hartman Group at :</a:t>
            </a:r>
          </a:p>
          <a:p>
            <a:r>
              <a:rPr lang="en-US" sz="1200" dirty="0"/>
              <a:t>https://s3.us-west-2.amazonaws.com/storage.www.hartman-group.com/videos/Et9LczZ1cLurRXvB0lFrA1qbOqMAegU1Qo2qcOjB.pdf </a:t>
            </a:r>
          </a:p>
          <a:p>
            <a:r>
              <a:rPr lang="en-US" sz="1200" dirty="0"/>
              <a:t> </a:t>
            </a:r>
          </a:p>
        </p:txBody>
      </p:sp>
      <p:sp>
        <p:nvSpPr>
          <p:cNvPr id="36" name="CuadroTexto 3">
            <a:extLst>
              <a:ext uri="{FF2B5EF4-FFF2-40B4-BE49-F238E27FC236}">
                <a16:creationId xmlns:a16="http://schemas.microsoft.com/office/drawing/2014/main" xmlns="" id="{16CD7085-6821-41EA-87CE-D760E7CDF255}"/>
              </a:ext>
            </a:extLst>
          </p:cNvPr>
          <p:cNvSpPr txBox="1"/>
          <p:nvPr/>
        </p:nvSpPr>
        <p:spPr>
          <a:xfrm>
            <a:off x="2353707" y="94141"/>
            <a:ext cx="7332457" cy="646331"/>
          </a:xfrm>
          <a:prstGeom prst="rect">
            <a:avLst/>
          </a:prstGeom>
          <a:noFill/>
        </p:spPr>
        <p:txBody>
          <a:bodyPr wrap="none" rtlCol="0">
            <a:spAutoFit/>
          </a:bodyPr>
          <a:lstStyle/>
          <a:p>
            <a:pPr lvl="0">
              <a:defRPr/>
            </a:pPr>
            <a:r>
              <a:rPr lang="es-CL" sz="3600" b="1" spc="600" dirty="0">
                <a:solidFill>
                  <a:srgbClr val="0E3E8A"/>
                </a:solidFill>
                <a:latin typeface="Verdana" panose="020B0604030504040204" pitchFamily="34" charset="0"/>
                <a:ea typeface="Verdana" panose="020B0604030504040204" pitchFamily="34" charset="0"/>
              </a:rPr>
              <a:t>FUTURE PERSPECTIVE</a:t>
            </a:r>
          </a:p>
        </p:txBody>
      </p:sp>
    </p:spTree>
    <p:extLst>
      <p:ext uri="{BB962C8B-B14F-4D97-AF65-F5344CB8AC3E}">
        <p14:creationId xmlns:p14="http://schemas.microsoft.com/office/powerpoint/2010/main" val="24286668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99000">
              <a:schemeClr val="accent1">
                <a:lumMod val="40000"/>
                <a:lumOff val="60000"/>
              </a:schemeClr>
            </a:gs>
            <a:gs pos="0">
              <a:srgbClr val="E8ECF8">
                <a:alpha val="0"/>
                <a:lumMod val="95000"/>
                <a:lumOff val="5000"/>
              </a:srgbClr>
            </a:gs>
          </a:gsLst>
          <a:lin ang="5400000" scaled="0"/>
        </a:gradFill>
        <a:effectLst/>
      </p:bgPr>
    </p:bg>
    <p:spTree>
      <p:nvGrpSpPr>
        <p:cNvPr id="1" name=""/>
        <p:cNvGrpSpPr/>
        <p:nvPr/>
      </p:nvGrpSpPr>
      <p:grpSpPr>
        <a:xfrm>
          <a:off x="0" y="0"/>
          <a:ext cx="0" cy="0"/>
          <a:chOff x="0" y="0"/>
          <a:chExt cx="0" cy="0"/>
        </a:xfrm>
      </p:grpSpPr>
      <p:grpSp>
        <p:nvGrpSpPr>
          <p:cNvPr id="3" name="Group 6">
            <a:extLst>
              <a:ext uri="{FF2B5EF4-FFF2-40B4-BE49-F238E27FC236}">
                <a16:creationId xmlns:a16="http://schemas.microsoft.com/office/drawing/2014/main" xmlns="" id="{ABAACF25-F517-4F7C-8F55-A702F893C01D}"/>
              </a:ext>
            </a:extLst>
          </p:cNvPr>
          <p:cNvGrpSpPr/>
          <p:nvPr/>
        </p:nvGrpSpPr>
        <p:grpSpPr>
          <a:xfrm>
            <a:off x="337116" y="914400"/>
            <a:ext cx="11588184" cy="5524500"/>
            <a:chOff x="5054994" y="2970414"/>
            <a:chExt cx="14267662" cy="7466926"/>
          </a:xfrm>
          <a:solidFill>
            <a:srgbClr val="FFFFFF">
              <a:lumMod val="95000"/>
            </a:srgbClr>
          </a:solidFill>
        </p:grpSpPr>
        <p:sp>
          <p:nvSpPr>
            <p:cNvPr id="4" name="Freeform 403">
              <a:extLst>
                <a:ext uri="{FF2B5EF4-FFF2-40B4-BE49-F238E27FC236}">
                  <a16:creationId xmlns:a16="http://schemas.microsoft.com/office/drawing/2014/main" xmlns="" id="{150476E2-E6A0-419E-A80C-85F2178EA9D5}"/>
                </a:ext>
              </a:extLst>
            </p:cNvPr>
            <p:cNvSpPr>
              <a:spLocks/>
            </p:cNvSpPr>
            <p:nvPr/>
          </p:nvSpPr>
          <p:spPr bwMode="auto">
            <a:xfrm>
              <a:off x="16198113" y="8259005"/>
              <a:ext cx="1630434" cy="1289687"/>
            </a:xfrm>
            <a:custGeom>
              <a:avLst/>
              <a:gdLst>
                <a:gd name="T0" fmla="*/ 96 w 204"/>
                <a:gd name="T1" fmla="*/ 3 h 152"/>
                <a:gd name="T2" fmla="*/ 97 w 204"/>
                <a:gd name="T3" fmla="*/ 7 h 152"/>
                <a:gd name="T4" fmla="*/ 86 w 204"/>
                <a:gd name="T5" fmla="*/ 13 h 152"/>
                <a:gd name="T6" fmla="*/ 76 w 204"/>
                <a:gd name="T7" fmla="*/ 24 h 152"/>
                <a:gd name="T8" fmla="*/ 71 w 204"/>
                <a:gd name="T9" fmla="*/ 15 h 152"/>
                <a:gd name="T10" fmla="*/ 65 w 204"/>
                <a:gd name="T11" fmla="*/ 19 h 152"/>
                <a:gd name="T12" fmla="*/ 62 w 204"/>
                <a:gd name="T13" fmla="*/ 22 h 152"/>
                <a:gd name="T14" fmla="*/ 59 w 204"/>
                <a:gd name="T15" fmla="*/ 26 h 152"/>
                <a:gd name="T16" fmla="*/ 55 w 204"/>
                <a:gd name="T17" fmla="*/ 33 h 152"/>
                <a:gd name="T18" fmla="*/ 51 w 204"/>
                <a:gd name="T19" fmla="*/ 30 h 152"/>
                <a:gd name="T20" fmla="*/ 47 w 204"/>
                <a:gd name="T21" fmla="*/ 38 h 152"/>
                <a:gd name="T22" fmla="*/ 24 w 204"/>
                <a:gd name="T23" fmla="*/ 50 h 152"/>
                <a:gd name="T24" fmla="*/ 7 w 204"/>
                <a:gd name="T25" fmla="*/ 60 h 152"/>
                <a:gd name="T26" fmla="*/ 3 w 204"/>
                <a:gd name="T27" fmla="*/ 68 h 152"/>
                <a:gd name="T28" fmla="*/ 4 w 204"/>
                <a:gd name="T29" fmla="*/ 82 h 152"/>
                <a:gd name="T30" fmla="*/ 7 w 204"/>
                <a:gd name="T31" fmla="*/ 91 h 152"/>
                <a:gd name="T32" fmla="*/ 13 w 204"/>
                <a:gd name="T33" fmla="*/ 106 h 152"/>
                <a:gd name="T34" fmla="*/ 11 w 204"/>
                <a:gd name="T35" fmla="*/ 121 h 152"/>
                <a:gd name="T36" fmla="*/ 30 w 204"/>
                <a:gd name="T37" fmla="*/ 125 h 152"/>
                <a:gd name="T38" fmla="*/ 54 w 204"/>
                <a:gd name="T39" fmla="*/ 121 h 152"/>
                <a:gd name="T40" fmla="*/ 73 w 204"/>
                <a:gd name="T41" fmla="*/ 112 h 152"/>
                <a:gd name="T42" fmla="*/ 96 w 204"/>
                <a:gd name="T43" fmla="*/ 111 h 152"/>
                <a:gd name="T44" fmla="*/ 111 w 204"/>
                <a:gd name="T45" fmla="*/ 121 h 152"/>
                <a:gd name="T46" fmla="*/ 116 w 204"/>
                <a:gd name="T47" fmla="*/ 125 h 152"/>
                <a:gd name="T48" fmla="*/ 125 w 204"/>
                <a:gd name="T49" fmla="*/ 120 h 152"/>
                <a:gd name="T50" fmla="*/ 122 w 204"/>
                <a:gd name="T51" fmla="*/ 129 h 152"/>
                <a:gd name="T52" fmla="*/ 131 w 204"/>
                <a:gd name="T53" fmla="*/ 132 h 152"/>
                <a:gd name="T54" fmla="*/ 145 w 204"/>
                <a:gd name="T55" fmla="*/ 147 h 152"/>
                <a:gd name="T56" fmla="*/ 161 w 204"/>
                <a:gd name="T57" fmla="*/ 145 h 152"/>
                <a:gd name="T58" fmla="*/ 165 w 204"/>
                <a:gd name="T59" fmla="*/ 149 h 152"/>
                <a:gd name="T60" fmla="*/ 174 w 204"/>
                <a:gd name="T61" fmla="*/ 145 h 152"/>
                <a:gd name="T62" fmla="*/ 194 w 204"/>
                <a:gd name="T63" fmla="*/ 118 h 152"/>
                <a:gd name="T64" fmla="*/ 200 w 204"/>
                <a:gd name="T65" fmla="*/ 108 h 152"/>
                <a:gd name="T66" fmla="*/ 202 w 204"/>
                <a:gd name="T67" fmla="*/ 96 h 152"/>
                <a:gd name="T68" fmla="*/ 201 w 204"/>
                <a:gd name="T69" fmla="*/ 83 h 152"/>
                <a:gd name="T70" fmla="*/ 196 w 204"/>
                <a:gd name="T71" fmla="*/ 70 h 152"/>
                <a:gd name="T72" fmla="*/ 184 w 204"/>
                <a:gd name="T73" fmla="*/ 59 h 152"/>
                <a:gd name="T74" fmla="*/ 180 w 204"/>
                <a:gd name="T75" fmla="*/ 50 h 152"/>
                <a:gd name="T76" fmla="*/ 166 w 204"/>
                <a:gd name="T77" fmla="*/ 36 h 152"/>
                <a:gd name="T78" fmla="*/ 161 w 204"/>
                <a:gd name="T79" fmla="*/ 20 h 152"/>
                <a:gd name="T80" fmla="*/ 152 w 204"/>
                <a:gd name="T81" fmla="*/ 8 h 152"/>
                <a:gd name="T82" fmla="*/ 145 w 204"/>
                <a:gd name="T83" fmla="*/ 6 h 152"/>
                <a:gd name="T84" fmla="*/ 143 w 204"/>
                <a:gd name="T85" fmla="*/ 16 h 152"/>
                <a:gd name="T86" fmla="*/ 130 w 204"/>
                <a:gd name="T87" fmla="*/ 31 h 152"/>
                <a:gd name="T88" fmla="*/ 115 w 204"/>
                <a:gd name="T89" fmla="*/ 17 h 152"/>
                <a:gd name="T90" fmla="*/ 118 w 204"/>
                <a:gd name="T91" fmla="*/ 11 h 152"/>
                <a:gd name="T92" fmla="*/ 117 w 204"/>
                <a:gd name="T93" fmla="*/ 8 h 152"/>
                <a:gd name="T94" fmla="*/ 109 w 204"/>
                <a:gd name="T95" fmla="*/ 7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04" h="152">
                  <a:moveTo>
                    <a:pt x="101" y="4"/>
                  </a:moveTo>
                  <a:cubicBezTo>
                    <a:pt x="99" y="4"/>
                    <a:pt x="98" y="2"/>
                    <a:pt x="96" y="2"/>
                  </a:cubicBezTo>
                  <a:cubicBezTo>
                    <a:pt x="95" y="1"/>
                    <a:pt x="95" y="2"/>
                    <a:pt x="96" y="3"/>
                  </a:cubicBezTo>
                  <a:cubicBezTo>
                    <a:pt x="96" y="4"/>
                    <a:pt x="98" y="3"/>
                    <a:pt x="98" y="3"/>
                  </a:cubicBezTo>
                  <a:cubicBezTo>
                    <a:pt x="99" y="4"/>
                    <a:pt x="98" y="6"/>
                    <a:pt x="99" y="6"/>
                  </a:cubicBezTo>
                  <a:cubicBezTo>
                    <a:pt x="99" y="7"/>
                    <a:pt x="98" y="7"/>
                    <a:pt x="97" y="7"/>
                  </a:cubicBezTo>
                  <a:cubicBezTo>
                    <a:pt x="96" y="8"/>
                    <a:pt x="95" y="8"/>
                    <a:pt x="94" y="8"/>
                  </a:cubicBezTo>
                  <a:cubicBezTo>
                    <a:pt x="92" y="7"/>
                    <a:pt x="92" y="8"/>
                    <a:pt x="90" y="8"/>
                  </a:cubicBezTo>
                  <a:cubicBezTo>
                    <a:pt x="87" y="9"/>
                    <a:pt x="88" y="12"/>
                    <a:pt x="86" y="13"/>
                  </a:cubicBezTo>
                  <a:cubicBezTo>
                    <a:pt x="84" y="15"/>
                    <a:pt x="83" y="18"/>
                    <a:pt x="84" y="20"/>
                  </a:cubicBezTo>
                  <a:cubicBezTo>
                    <a:pt x="86" y="23"/>
                    <a:pt x="81" y="21"/>
                    <a:pt x="80" y="21"/>
                  </a:cubicBezTo>
                  <a:cubicBezTo>
                    <a:pt x="79" y="21"/>
                    <a:pt x="76" y="24"/>
                    <a:pt x="76" y="24"/>
                  </a:cubicBezTo>
                  <a:cubicBezTo>
                    <a:pt x="76" y="24"/>
                    <a:pt x="75" y="19"/>
                    <a:pt x="74" y="18"/>
                  </a:cubicBezTo>
                  <a:cubicBezTo>
                    <a:pt x="74" y="17"/>
                    <a:pt x="73" y="17"/>
                    <a:pt x="72" y="17"/>
                  </a:cubicBezTo>
                  <a:cubicBezTo>
                    <a:pt x="71" y="16"/>
                    <a:pt x="71" y="16"/>
                    <a:pt x="71" y="15"/>
                  </a:cubicBezTo>
                  <a:cubicBezTo>
                    <a:pt x="70" y="14"/>
                    <a:pt x="70" y="16"/>
                    <a:pt x="70" y="17"/>
                  </a:cubicBezTo>
                  <a:cubicBezTo>
                    <a:pt x="69" y="17"/>
                    <a:pt x="68" y="17"/>
                    <a:pt x="68" y="16"/>
                  </a:cubicBezTo>
                  <a:cubicBezTo>
                    <a:pt x="66" y="16"/>
                    <a:pt x="67" y="20"/>
                    <a:pt x="65" y="19"/>
                  </a:cubicBezTo>
                  <a:cubicBezTo>
                    <a:pt x="65" y="19"/>
                    <a:pt x="64" y="18"/>
                    <a:pt x="64" y="18"/>
                  </a:cubicBezTo>
                  <a:cubicBezTo>
                    <a:pt x="63" y="19"/>
                    <a:pt x="63" y="19"/>
                    <a:pt x="63" y="19"/>
                  </a:cubicBezTo>
                  <a:cubicBezTo>
                    <a:pt x="60" y="18"/>
                    <a:pt x="62" y="22"/>
                    <a:pt x="62" y="22"/>
                  </a:cubicBezTo>
                  <a:cubicBezTo>
                    <a:pt x="62" y="22"/>
                    <a:pt x="60" y="22"/>
                    <a:pt x="60" y="22"/>
                  </a:cubicBezTo>
                  <a:cubicBezTo>
                    <a:pt x="60" y="23"/>
                    <a:pt x="61" y="23"/>
                    <a:pt x="61" y="23"/>
                  </a:cubicBezTo>
                  <a:cubicBezTo>
                    <a:pt x="60" y="25"/>
                    <a:pt x="59" y="23"/>
                    <a:pt x="59" y="26"/>
                  </a:cubicBezTo>
                  <a:cubicBezTo>
                    <a:pt x="59" y="27"/>
                    <a:pt x="60" y="27"/>
                    <a:pt x="60" y="28"/>
                  </a:cubicBezTo>
                  <a:cubicBezTo>
                    <a:pt x="60" y="30"/>
                    <a:pt x="53" y="26"/>
                    <a:pt x="53" y="29"/>
                  </a:cubicBezTo>
                  <a:cubicBezTo>
                    <a:pt x="53" y="30"/>
                    <a:pt x="57" y="32"/>
                    <a:pt x="55" y="33"/>
                  </a:cubicBezTo>
                  <a:cubicBezTo>
                    <a:pt x="54" y="33"/>
                    <a:pt x="54" y="32"/>
                    <a:pt x="54" y="33"/>
                  </a:cubicBezTo>
                  <a:cubicBezTo>
                    <a:pt x="53" y="34"/>
                    <a:pt x="53" y="34"/>
                    <a:pt x="52" y="33"/>
                  </a:cubicBezTo>
                  <a:cubicBezTo>
                    <a:pt x="51" y="33"/>
                    <a:pt x="52" y="31"/>
                    <a:pt x="51" y="30"/>
                  </a:cubicBezTo>
                  <a:cubicBezTo>
                    <a:pt x="50" y="28"/>
                    <a:pt x="48" y="32"/>
                    <a:pt x="47" y="33"/>
                  </a:cubicBezTo>
                  <a:cubicBezTo>
                    <a:pt x="47" y="34"/>
                    <a:pt x="46" y="35"/>
                    <a:pt x="46" y="36"/>
                  </a:cubicBezTo>
                  <a:cubicBezTo>
                    <a:pt x="46" y="36"/>
                    <a:pt x="47" y="37"/>
                    <a:pt x="47" y="38"/>
                  </a:cubicBezTo>
                  <a:cubicBezTo>
                    <a:pt x="47" y="38"/>
                    <a:pt x="45" y="40"/>
                    <a:pt x="44" y="41"/>
                  </a:cubicBezTo>
                  <a:cubicBezTo>
                    <a:pt x="41" y="44"/>
                    <a:pt x="38" y="46"/>
                    <a:pt x="34" y="47"/>
                  </a:cubicBezTo>
                  <a:cubicBezTo>
                    <a:pt x="31" y="47"/>
                    <a:pt x="28" y="49"/>
                    <a:pt x="24" y="50"/>
                  </a:cubicBezTo>
                  <a:cubicBezTo>
                    <a:pt x="21" y="51"/>
                    <a:pt x="18" y="51"/>
                    <a:pt x="15" y="53"/>
                  </a:cubicBezTo>
                  <a:cubicBezTo>
                    <a:pt x="13" y="55"/>
                    <a:pt x="12" y="55"/>
                    <a:pt x="10" y="56"/>
                  </a:cubicBezTo>
                  <a:cubicBezTo>
                    <a:pt x="9" y="57"/>
                    <a:pt x="7" y="60"/>
                    <a:pt x="7" y="60"/>
                  </a:cubicBezTo>
                  <a:cubicBezTo>
                    <a:pt x="6" y="60"/>
                    <a:pt x="7" y="57"/>
                    <a:pt x="7" y="56"/>
                  </a:cubicBezTo>
                  <a:cubicBezTo>
                    <a:pt x="5" y="56"/>
                    <a:pt x="4" y="61"/>
                    <a:pt x="4" y="61"/>
                  </a:cubicBezTo>
                  <a:cubicBezTo>
                    <a:pt x="5" y="64"/>
                    <a:pt x="3" y="65"/>
                    <a:pt x="3" y="68"/>
                  </a:cubicBezTo>
                  <a:cubicBezTo>
                    <a:pt x="3" y="69"/>
                    <a:pt x="8" y="80"/>
                    <a:pt x="6" y="81"/>
                  </a:cubicBezTo>
                  <a:cubicBezTo>
                    <a:pt x="6" y="81"/>
                    <a:pt x="3" y="77"/>
                    <a:pt x="3" y="77"/>
                  </a:cubicBezTo>
                  <a:cubicBezTo>
                    <a:pt x="3" y="78"/>
                    <a:pt x="6" y="81"/>
                    <a:pt x="4" y="82"/>
                  </a:cubicBezTo>
                  <a:cubicBezTo>
                    <a:pt x="2" y="82"/>
                    <a:pt x="2" y="77"/>
                    <a:pt x="0" y="77"/>
                  </a:cubicBezTo>
                  <a:cubicBezTo>
                    <a:pt x="0" y="77"/>
                    <a:pt x="6" y="85"/>
                    <a:pt x="6" y="86"/>
                  </a:cubicBezTo>
                  <a:cubicBezTo>
                    <a:pt x="7" y="87"/>
                    <a:pt x="6" y="89"/>
                    <a:pt x="7" y="91"/>
                  </a:cubicBezTo>
                  <a:cubicBezTo>
                    <a:pt x="8" y="93"/>
                    <a:pt x="9" y="94"/>
                    <a:pt x="10" y="96"/>
                  </a:cubicBezTo>
                  <a:cubicBezTo>
                    <a:pt x="11" y="97"/>
                    <a:pt x="11" y="100"/>
                    <a:pt x="11" y="101"/>
                  </a:cubicBezTo>
                  <a:cubicBezTo>
                    <a:pt x="11" y="103"/>
                    <a:pt x="12" y="105"/>
                    <a:pt x="13" y="106"/>
                  </a:cubicBezTo>
                  <a:cubicBezTo>
                    <a:pt x="14" y="109"/>
                    <a:pt x="14" y="110"/>
                    <a:pt x="14" y="113"/>
                  </a:cubicBezTo>
                  <a:cubicBezTo>
                    <a:pt x="14" y="114"/>
                    <a:pt x="14" y="119"/>
                    <a:pt x="14" y="119"/>
                  </a:cubicBezTo>
                  <a:cubicBezTo>
                    <a:pt x="13" y="120"/>
                    <a:pt x="12" y="120"/>
                    <a:pt x="11" y="121"/>
                  </a:cubicBezTo>
                  <a:cubicBezTo>
                    <a:pt x="10" y="124"/>
                    <a:pt x="12" y="124"/>
                    <a:pt x="13" y="125"/>
                  </a:cubicBezTo>
                  <a:cubicBezTo>
                    <a:pt x="17" y="127"/>
                    <a:pt x="20" y="129"/>
                    <a:pt x="25" y="128"/>
                  </a:cubicBezTo>
                  <a:cubicBezTo>
                    <a:pt x="27" y="127"/>
                    <a:pt x="29" y="126"/>
                    <a:pt x="30" y="125"/>
                  </a:cubicBezTo>
                  <a:cubicBezTo>
                    <a:pt x="33" y="124"/>
                    <a:pt x="32" y="125"/>
                    <a:pt x="33" y="123"/>
                  </a:cubicBezTo>
                  <a:cubicBezTo>
                    <a:pt x="35" y="121"/>
                    <a:pt x="42" y="121"/>
                    <a:pt x="44" y="122"/>
                  </a:cubicBezTo>
                  <a:cubicBezTo>
                    <a:pt x="47" y="122"/>
                    <a:pt x="52" y="124"/>
                    <a:pt x="54" y="121"/>
                  </a:cubicBezTo>
                  <a:cubicBezTo>
                    <a:pt x="55" y="120"/>
                    <a:pt x="55" y="118"/>
                    <a:pt x="57" y="117"/>
                  </a:cubicBezTo>
                  <a:cubicBezTo>
                    <a:pt x="59" y="116"/>
                    <a:pt x="61" y="115"/>
                    <a:pt x="63" y="114"/>
                  </a:cubicBezTo>
                  <a:cubicBezTo>
                    <a:pt x="66" y="112"/>
                    <a:pt x="70" y="114"/>
                    <a:pt x="73" y="112"/>
                  </a:cubicBezTo>
                  <a:cubicBezTo>
                    <a:pt x="78" y="110"/>
                    <a:pt x="82" y="110"/>
                    <a:pt x="88" y="109"/>
                  </a:cubicBezTo>
                  <a:cubicBezTo>
                    <a:pt x="89" y="109"/>
                    <a:pt x="90" y="108"/>
                    <a:pt x="92" y="108"/>
                  </a:cubicBezTo>
                  <a:cubicBezTo>
                    <a:pt x="93" y="109"/>
                    <a:pt x="95" y="110"/>
                    <a:pt x="96" y="111"/>
                  </a:cubicBezTo>
                  <a:cubicBezTo>
                    <a:pt x="97" y="111"/>
                    <a:pt x="107" y="113"/>
                    <a:pt x="107" y="114"/>
                  </a:cubicBezTo>
                  <a:cubicBezTo>
                    <a:pt x="106" y="115"/>
                    <a:pt x="105" y="118"/>
                    <a:pt x="107" y="117"/>
                  </a:cubicBezTo>
                  <a:cubicBezTo>
                    <a:pt x="108" y="117"/>
                    <a:pt x="110" y="120"/>
                    <a:pt x="111" y="121"/>
                  </a:cubicBezTo>
                  <a:cubicBezTo>
                    <a:pt x="112" y="122"/>
                    <a:pt x="112" y="123"/>
                    <a:pt x="112" y="125"/>
                  </a:cubicBezTo>
                  <a:cubicBezTo>
                    <a:pt x="113" y="126"/>
                    <a:pt x="115" y="128"/>
                    <a:pt x="115" y="128"/>
                  </a:cubicBezTo>
                  <a:cubicBezTo>
                    <a:pt x="115" y="127"/>
                    <a:pt x="114" y="126"/>
                    <a:pt x="116" y="125"/>
                  </a:cubicBezTo>
                  <a:cubicBezTo>
                    <a:pt x="117" y="124"/>
                    <a:pt x="118" y="123"/>
                    <a:pt x="120" y="122"/>
                  </a:cubicBezTo>
                  <a:cubicBezTo>
                    <a:pt x="121" y="121"/>
                    <a:pt x="126" y="116"/>
                    <a:pt x="125" y="115"/>
                  </a:cubicBezTo>
                  <a:cubicBezTo>
                    <a:pt x="126" y="117"/>
                    <a:pt x="125" y="118"/>
                    <a:pt x="125" y="120"/>
                  </a:cubicBezTo>
                  <a:cubicBezTo>
                    <a:pt x="126" y="121"/>
                    <a:pt x="124" y="122"/>
                    <a:pt x="124" y="122"/>
                  </a:cubicBezTo>
                  <a:cubicBezTo>
                    <a:pt x="123" y="124"/>
                    <a:pt x="123" y="125"/>
                    <a:pt x="123" y="126"/>
                  </a:cubicBezTo>
                  <a:cubicBezTo>
                    <a:pt x="123" y="128"/>
                    <a:pt x="119" y="129"/>
                    <a:pt x="122" y="129"/>
                  </a:cubicBezTo>
                  <a:cubicBezTo>
                    <a:pt x="126" y="129"/>
                    <a:pt x="124" y="125"/>
                    <a:pt x="125" y="123"/>
                  </a:cubicBezTo>
                  <a:cubicBezTo>
                    <a:pt x="125" y="123"/>
                    <a:pt x="129" y="127"/>
                    <a:pt x="128" y="129"/>
                  </a:cubicBezTo>
                  <a:cubicBezTo>
                    <a:pt x="125" y="133"/>
                    <a:pt x="129" y="130"/>
                    <a:pt x="131" y="132"/>
                  </a:cubicBezTo>
                  <a:cubicBezTo>
                    <a:pt x="134" y="135"/>
                    <a:pt x="134" y="136"/>
                    <a:pt x="134" y="139"/>
                  </a:cubicBezTo>
                  <a:cubicBezTo>
                    <a:pt x="133" y="142"/>
                    <a:pt x="137" y="145"/>
                    <a:pt x="139" y="145"/>
                  </a:cubicBezTo>
                  <a:cubicBezTo>
                    <a:pt x="141" y="146"/>
                    <a:pt x="143" y="147"/>
                    <a:pt x="145" y="147"/>
                  </a:cubicBezTo>
                  <a:cubicBezTo>
                    <a:pt x="147" y="147"/>
                    <a:pt x="151" y="152"/>
                    <a:pt x="153" y="151"/>
                  </a:cubicBezTo>
                  <a:cubicBezTo>
                    <a:pt x="155" y="150"/>
                    <a:pt x="157" y="149"/>
                    <a:pt x="158" y="147"/>
                  </a:cubicBezTo>
                  <a:cubicBezTo>
                    <a:pt x="158" y="147"/>
                    <a:pt x="160" y="144"/>
                    <a:pt x="161" y="145"/>
                  </a:cubicBezTo>
                  <a:cubicBezTo>
                    <a:pt x="161" y="146"/>
                    <a:pt x="159" y="147"/>
                    <a:pt x="160" y="148"/>
                  </a:cubicBezTo>
                  <a:cubicBezTo>
                    <a:pt x="161" y="149"/>
                    <a:pt x="161" y="146"/>
                    <a:pt x="162" y="146"/>
                  </a:cubicBezTo>
                  <a:cubicBezTo>
                    <a:pt x="162" y="146"/>
                    <a:pt x="164" y="149"/>
                    <a:pt x="165" y="149"/>
                  </a:cubicBezTo>
                  <a:cubicBezTo>
                    <a:pt x="165" y="150"/>
                    <a:pt x="167" y="152"/>
                    <a:pt x="168" y="152"/>
                  </a:cubicBezTo>
                  <a:cubicBezTo>
                    <a:pt x="167" y="152"/>
                    <a:pt x="170" y="149"/>
                    <a:pt x="170" y="149"/>
                  </a:cubicBezTo>
                  <a:cubicBezTo>
                    <a:pt x="172" y="148"/>
                    <a:pt x="173" y="146"/>
                    <a:pt x="174" y="145"/>
                  </a:cubicBezTo>
                  <a:cubicBezTo>
                    <a:pt x="177" y="144"/>
                    <a:pt x="185" y="146"/>
                    <a:pt x="185" y="142"/>
                  </a:cubicBezTo>
                  <a:cubicBezTo>
                    <a:pt x="186" y="137"/>
                    <a:pt x="187" y="134"/>
                    <a:pt x="188" y="130"/>
                  </a:cubicBezTo>
                  <a:cubicBezTo>
                    <a:pt x="190" y="126"/>
                    <a:pt x="191" y="122"/>
                    <a:pt x="194" y="118"/>
                  </a:cubicBezTo>
                  <a:cubicBezTo>
                    <a:pt x="195" y="117"/>
                    <a:pt x="197" y="116"/>
                    <a:pt x="198" y="114"/>
                  </a:cubicBezTo>
                  <a:cubicBezTo>
                    <a:pt x="198" y="113"/>
                    <a:pt x="198" y="113"/>
                    <a:pt x="198" y="112"/>
                  </a:cubicBezTo>
                  <a:cubicBezTo>
                    <a:pt x="199" y="111"/>
                    <a:pt x="200" y="110"/>
                    <a:pt x="200" y="108"/>
                  </a:cubicBezTo>
                  <a:cubicBezTo>
                    <a:pt x="201" y="106"/>
                    <a:pt x="200" y="104"/>
                    <a:pt x="201" y="102"/>
                  </a:cubicBezTo>
                  <a:cubicBezTo>
                    <a:pt x="201" y="101"/>
                    <a:pt x="202" y="100"/>
                    <a:pt x="202" y="99"/>
                  </a:cubicBezTo>
                  <a:cubicBezTo>
                    <a:pt x="203" y="98"/>
                    <a:pt x="201" y="97"/>
                    <a:pt x="202" y="96"/>
                  </a:cubicBezTo>
                  <a:cubicBezTo>
                    <a:pt x="203" y="95"/>
                    <a:pt x="204" y="92"/>
                    <a:pt x="203" y="91"/>
                  </a:cubicBezTo>
                  <a:cubicBezTo>
                    <a:pt x="203" y="89"/>
                    <a:pt x="202" y="88"/>
                    <a:pt x="202" y="87"/>
                  </a:cubicBezTo>
                  <a:cubicBezTo>
                    <a:pt x="201" y="86"/>
                    <a:pt x="201" y="84"/>
                    <a:pt x="201" y="83"/>
                  </a:cubicBezTo>
                  <a:cubicBezTo>
                    <a:pt x="200" y="79"/>
                    <a:pt x="203" y="77"/>
                    <a:pt x="202" y="73"/>
                  </a:cubicBezTo>
                  <a:cubicBezTo>
                    <a:pt x="202" y="74"/>
                    <a:pt x="201" y="76"/>
                    <a:pt x="200" y="76"/>
                  </a:cubicBezTo>
                  <a:cubicBezTo>
                    <a:pt x="198" y="76"/>
                    <a:pt x="197" y="72"/>
                    <a:pt x="196" y="70"/>
                  </a:cubicBezTo>
                  <a:cubicBezTo>
                    <a:pt x="194" y="67"/>
                    <a:pt x="190" y="67"/>
                    <a:pt x="190" y="62"/>
                  </a:cubicBezTo>
                  <a:cubicBezTo>
                    <a:pt x="189" y="60"/>
                    <a:pt x="188" y="60"/>
                    <a:pt x="187" y="59"/>
                  </a:cubicBezTo>
                  <a:cubicBezTo>
                    <a:pt x="185" y="58"/>
                    <a:pt x="185" y="61"/>
                    <a:pt x="184" y="59"/>
                  </a:cubicBezTo>
                  <a:cubicBezTo>
                    <a:pt x="184" y="56"/>
                    <a:pt x="183" y="55"/>
                    <a:pt x="181" y="53"/>
                  </a:cubicBezTo>
                  <a:cubicBezTo>
                    <a:pt x="181" y="53"/>
                    <a:pt x="180" y="52"/>
                    <a:pt x="180" y="51"/>
                  </a:cubicBezTo>
                  <a:cubicBezTo>
                    <a:pt x="179" y="51"/>
                    <a:pt x="180" y="49"/>
                    <a:pt x="180" y="50"/>
                  </a:cubicBezTo>
                  <a:cubicBezTo>
                    <a:pt x="178" y="48"/>
                    <a:pt x="176" y="47"/>
                    <a:pt x="174" y="46"/>
                  </a:cubicBezTo>
                  <a:cubicBezTo>
                    <a:pt x="172" y="44"/>
                    <a:pt x="169" y="45"/>
                    <a:pt x="168" y="43"/>
                  </a:cubicBezTo>
                  <a:cubicBezTo>
                    <a:pt x="166" y="41"/>
                    <a:pt x="167" y="37"/>
                    <a:pt x="166" y="36"/>
                  </a:cubicBezTo>
                  <a:cubicBezTo>
                    <a:pt x="166" y="34"/>
                    <a:pt x="166" y="32"/>
                    <a:pt x="165" y="31"/>
                  </a:cubicBezTo>
                  <a:cubicBezTo>
                    <a:pt x="164" y="30"/>
                    <a:pt x="163" y="30"/>
                    <a:pt x="163" y="28"/>
                  </a:cubicBezTo>
                  <a:cubicBezTo>
                    <a:pt x="163" y="26"/>
                    <a:pt x="163" y="23"/>
                    <a:pt x="161" y="20"/>
                  </a:cubicBezTo>
                  <a:cubicBezTo>
                    <a:pt x="160" y="20"/>
                    <a:pt x="158" y="17"/>
                    <a:pt x="158" y="18"/>
                  </a:cubicBezTo>
                  <a:cubicBezTo>
                    <a:pt x="156" y="18"/>
                    <a:pt x="156" y="19"/>
                    <a:pt x="155" y="17"/>
                  </a:cubicBezTo>
                  <a:cubicBezTo>
                    <a:pt x="153" y="15"/>
                    <a:pt x="154" y="11"/>
                    <a:pt x="152" y="8"/>
                  </a:cubicBezTo>
                  <a:cubicBezTo>
                    <a:pt x="152" y="7"/>
                    <a:pt x="148" y="0"/>
                    <a:pt x="148" y="0"/>
                  </a:cubicBezTo>
                  <a:cubicBezTo>
                    <a:pt x="147" y="0"/>
                    <a:pt x="147" y="2"/>
                    <a:pt x="147" y="3"/>
                  </a:cubicBezTo>
                  <a:cubicBezTo>
                    <a:pt x="147" y="4"/>
                    <a:pt x="146" y="5"/>
                    <a:pt x="145" y="6"/>
                  </a:cubicBezTo>
                  <a:cubicBezTo>
                    <a:pt x="145" y="6"/>
                    <a:pt x="143" y="8"/>
                    <a:pt x="144" y="9"/>
                  </a:cubicBezTo>
                  <a:cubicBezTo>
                    <a:pt x="144" y="9"/>
                    <a:pt x="146" y="9"/>
                    <a:pt x="145" y="10"/>
                  </a:cubicBezTo>
                  <a:cubicBezTo>
                    <a:pt x="144" y="10"/>
                    <a:pt x="143" y="15"/>
                    <a:pt x="143" y="16"/>
                  </a:cubicBezTo>
                  <a:cubicBezTo>
                    <a:pt x="144" y="18"/>
                    <a:pt x="144" y="20"/>
                    <a:pt x="144" y="22"/>
                  </a:cubicBezTo>
                  <a:cubicBezTo>
                    <a:pt x="143" y="26"/>
                    <a:pt x="143" y="36"/>
                    <a:pt x="137" y="36"/>
                  </a:cubicBezTo>
                  <a:cubicBezTo>
                    <a:pt x="133" y="36"/>
                    <a:pt x="133" y="32"/>
                    <a:pt x="130" y="31"/>
                  </a:cubicBezTo>
                  <a:cubicBezTo>
                    <a:pt x="128" y="30"/>
                    <a:pt x="126" y="30"/>
                    <a:pt x="124" y="28"/>
                  </a:cubicBezTo>
                  <a:cubicBezTo>
                    <a:pt x="123" y="27"/>
                    <a:pt x="112" y="21"/>
                    <a:pt x="113" y="20"/>
                  </a:cubicBezTo>
                  <a:cubicBezTo>
                    <a:pt x="113" y="19"/>
                    <a:pt x="114" y="18"/>
                    <a:pt x="115" y="17"/>
                  </a:cubicBezTo>
                  <a:cubicBezTo>
                    <a:pt x="115" y="16"/>
                    <a:pt x="117" y="16"/>
                    <a:pt x="117" y="15"/>
                  </a:cubicBezTo>
                  <a:cubicBezTo>
                    <a:pt x="117" y="15"/>
                    <a:pt x="116" y="14"/>
                    <a:pt x="116" y="13"/>
                  </a:cubicBezTo>
                  <a:cubicBezTo>
                    <a:pt x="117" y="12"/>
                    <a:pt x="117" y="12"/>
                    <a:pt x="118" y="11"/>
                  </a:cubicBezTo>
                  <a:cubicBezTo>
                    <a:pt x="118" y="10"/>
                    <a:pt x="120" y="9"/>
                    <a:pt x="121" y="8"/>
                  </a:cubicBezTo>
                  <a:cubicBezTo>
                    <a:pt x="121" y="7"/>
                    <a:pt x="119" y="5"/>
                    <a:pt x="118" y="6"/>
                  </a:cubicBezTo>
                  <a:cubicBezTo>
                    <a:pt x="118" y="6"/>
                    <a:pt x="117" y="8"/>
                    <a:pt x="117" y="8"/>
                  </a:cubicBezTo>
                  <a:cubicBezTo>
                    <a:pt x="116" y="7"/>
                    <a:pt x="116" y="7"/>
                    <a:pt x="115" y="6"/>
                  </a:cubicBezTo>
                  <a:cubicBezTo>
                    <a:pt x="115" y="5"/>
                    <a:pt x="113" y="7"/>
                    <a:pt x="112" y="7"/>
                  </a:cubicBezTo>
                  <a:cubicBezTo>
                    <a:pt x="111" y="8"/>
                    <a:pt x="110" y="7"/>
                    <a:pt x="109" y="7"/>
                  </a:cubicBezTo>
                  <a:cubicBezTo>
                    <a:pt x="107" y="6"/>
                    <a:pt x="104" y="5"/>
                    <a:pt x="101" y="4"/>
                  </a:cubicBezTo>
                  <a:cubicBezTo>
                    <a:pt x="99" y="4"/>
                    <a:pt x="103" y="5"/>
                    <a:pt x="101" y="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 name="Freeform 404">
              <a:extLst>
                <a:ext uri="{FF2B5EF4-FFF2-40B4-BE49-F238E27FC236}">
                  <a16:creationId xmlns:a16="http://schemas.microsoft.com/office/drawing/2014/main" xmlns="" id="{11E6352C-1D2E-4B51-B2EE-CAAE69CF835D}"/>
                </a:ext>
              </a:extLst>
            </p:cNvPr>
            <p:cNvSpPr>
              <a:spLocks/>
            </p:cNvSpPr>
            <p:nvPr/>
          </p:nvSpPr>
          <p:spPr bwMode="auto">
            <a:xfrm>
              <a:off x="11538560" y="4969865"/>
              <a:ext cx="318996" cy="510681"/>
            </a:xfrm>
            <a:custGeom>
              <a:avLst/>
              <a:gdLst>
                <a:gd name="T0" fmla="*/ 7 w 40"/>
                <a:gd name="T1" fmla="*/ 0 h 60"/>
                <a:gd name="T2" fmla="*/ 4 w 40"/>
                <a:gd name="T3" fmla="*/ 3 h 60"/>
                <a:gd name="T4" fmla="*/ 2 w 40"/>
                <a:gd name="T5" fmla="*/ 8 h 60"/>
                <a:gd name="T6" fmla="*/ 5 w 40"/>
                <a:gd name="T7" fmla="*/ 14 h 60"/>
                <a:gd name="T8" fmla="*/ 3 w 40"/>
                <a:gd name="T9" fmla="*/ 18 h 60"/>
                <a:gd name="T10" fmla="*/ 3 w 40"/>
                <a:gd name="T11" fmla="*/ 19 h 60"/>
                <a:gd name="T12" fmla="*/ 2 w 40"/>
                <a:gd name="T13" fmla="*/ 23 h 60"/>
                <a:gd name="T14" fmla="*/ 5 w 40"/>
                <a:gd name="T15" fmla="*/ 23 h 60"/>
                <a:gd name="T16" fmla="*/ 7 w 40"/>
                <a:gd name="T17" fmla="*/ 19 h 60"/>
                <a:gd name="T18" fmla="*/ 7 w 40"/>
                <a:gd name="T19" fmla="*/ 23 h 60"/>
                <a:gd name="T20" fmla="*/ 11 w 40"/>
                <a:gd name="T21" fmla="*/ 27 h 60"/>
                <a:gd name="T22" fmla="*/ 14 w 40"/>
                <a:gd name="T23" fmla="*/ 30 h 60"/>
                <a:gd name="T24" fmla="*/ 16 w 40"/>
                <a:gd name="T25" fmla="*/ 36 h 60"/>
                <a:gd name="T26" fmla="*/ 8 w 40"/>
                <a:gd name="T27" fmla="*/ 39 h 60"/>
                <a:gd name="T28" fmla="*/ 9 w 40"/>
                <a:gd name="T29" fmla="*/ 42 h 60"/>
                <a:gd name="T30" fmla="*/ 5 w 40"/>
                <a:gd name="T31" fmla="*/ 47 h 60"/>
                <a:gd name="T32" fmla="*/ 9 w 40"/>
                <a:gd name="T33" fmla="*/ 48 h 60"/>
                <a:gd name="T34" fmla="*/ 18 w 40"/>
                <a:gd name="T35" fmla="*/ 48 h 60"/>
                <a:gd name="T36" fmla="*/ 10 w 40"/>
                <a:gd name="T37" fmla="*/ 52 h 60"/>
                <a:gd name="T38" fmla="*/ 7 w 40"/>
                <a:gd name="T39" fmla="*/ 55 h 60"/>
                <a:gd name="T40" fmla="*/ 3 w 40"/>
                <a:gd name="T41" fmla="*/ 59 h 60"/>
                <a:gd name="T42" fmla="*/ 5 w 40"/>
                <a:gd name="T43" fmla="*/ 60 h 60"/>
                <a:gd name="T44" fmla="*/ 12 w 40"/>
                <a:gd name="T45" fmla="*/ 57 h 60"/>
                <a:gd name="T46" fmla="*/ 19 w 40"/>
                <a:gd name="T47" fmla="*/ 55 h 60"/>
                <a:gd name="T48" fmla="*/ 27 w 40"/>
                <a:gd name="T49" fmla="*/ 54 h 60"/>
                <a:gd name="T50" fmla="*/ 38 w 40"/>
                <a:gd name="T51" fmla="*/ 51 h 60"/>
                <a:gd name="T52" fmla="*/ 38 w 40"/>
                <a:gd name="T53" fmla="*/ 46 h 60"/>
                <a:gd name="T54" fmla="*/ 32 w 40"/>
                <a:gd name="T55" fmla="*/ 41 h 60"/>
                <a:gd name="T56" fmla="*/ 31 w 40"/>
                <a:gd name="T57" fmla="*/ 36 h 60"/>
                <a:gd name="T58" fmla="*/ 30 w 40"/>
                <a:gd name="T59" fmla="*/ 34 h 60"/>
                <a:gd name="T60" fmla="*/ 23 w 40"/>
                <a:gd name="T61" fmla="*/ 25 h 60"/>
                <a:gd name="T62" fmla="*/ 12 w 40"/>
                <a:gd name="T63" fmla="*/ 18 h 60"/>
                <a:gd name="T64" fmla="*/ 14 w 40"/>
                <a:gd name="T65" fmla="*/ 16 h 60"/>
                <a:gd name="T66" fmla="*/ 21 w 40"/>
                <a:gd name="T67" fmla="*/ 8 h 60"/>
                <a:gd name="T68" fmla="*/ 9 w 40"/>
                <a:gd name="T69" fmla="*/ 7 h 60"/>
                <a:gd name="T70" fmla="*/ 9 w 40"/>
                <a:gd name="T71" fmla="*/ 6 h 60"/>
                <a:gd name="T72" fmla="*/ 15 w 40"/>
                <a:gd name="T73"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0" h="60">
                  <a:moveTo>
                    <a:pt x="15" y="0"/>
                  </a:moveTo>
                  <a:cubicBezTo>
                    <a:pt x="12" y="0"/>
                    <a:pt x="10" y="1"/>
                    <a:pt x="7" y="0"/>
                  </a:cubicBezTo>
                  <a:cubicBezTo>
                    <a:pt x="6" y="0"/>
                    <a:pt x="5" y="0"/>
                    <a:pt x="5" y="1"/>
                  </a:cubicBezTo>
                  <a:cubicBezTo>
                    <a:pt x="6" y="3"/>
                    <a:pt x="5" y="2"/>
                    <a:pt x="4" y="3"/>
                  </a:cubicBezTo>
                  <a:cubicBezTo>
                    <a:pt x="5" y="2"/>
                    <a:pt x="5" y="4"/>
                    <a:pt x="5" y="4"/>
                  </a:cubicBezTo>
                  <a:cubicBezTo>
                    <a:pt x="4" y="6"/>
                    <a:pt x="1" y="5"/>
                    <a:pt x="2" y="8"/>
                  </a:cubicBezTo>
                  <a:cubicBezTo>
                    <a:pt x="4" y="10"/>
                    <a:pt x="3" y="11"/>
                    <a:pt x="2" y="13"/>
                  </a:cubicBezTo>
                  <a:cubicBezTo>
                    <a:pt x="2" y="15"/>
                    <a:pt x="4" y="15"/>
                    <a:pt x="5" y="14"/>
                  </a:cubicBezTo>
                  <a:cubicBezTo>
                    <a:pt x="4" y="15"/>
                    <a:pt x="5" y="15"/>
                    <a:pt x="5" y="16"/>
                  </a:cubicBezTo>
                  <a:cubicBezTo>
                    <a:pt x="5" y="15"/>
                    <a:pt x="3" y="18"/>
                    <a:pt x="3" y="18"/>
                  </a:cubicBezTo>
                  <a:cubicBezTo>
                    <a:pt x="2" y="18"/>
                    <a:pt x="0" y="18"/>
                    <a:pt x="0" y="20"/>
                  </a:cubicBezTo>
                  <a:cubicBezTo>
                    <a:pt x="1" y="20"/>
                    <a:pt x="2" y="18"/>
                    <a:pt x="3" y="19"/>
                  </a:cubicBezTo>
                  <a:cubicBezTo>
                    <a:pt x="3" y="20"/>
                    <a:pt x="3" y="21"/>
                    <a:pt x="3" y="21"/>
                  </a:cubicBezTo>
                  <a:cubicBezTo>
                    <a:pt x="2" y="22"/>
                    <a:pt x="2" y="23"/>
                    <a:pt x="2" y="23"/>
                  </a:cubicBezTo>
                  <a:cubicBezTo>
                    <a:pt x="2" y="24"/>
                    <a:pt x="3" y="22"/>
                    <a:pt x="4" y="22"/>
                  </a:cubicBezTo>
                  <a:cubicBezTo>
                    <a:pt x="4" y="21"/>
                    <a:pt x="5" y="23"/>
                    <a:pt x="5" y="23"/>
                  </a:cubicBezTo>
                  <a:cubicBezTo>
                    <a:pt x="6" y="23"/>
                    <a:pt x="5" y="19"/>
                    <a:pt x="4" y="19"/>
                  </a:cubicBezTo>
                  <a:cubicBezTo>
                    <a:pt x="5" y="19"/>
                    <a:pt x="7" y="20"/>
                    <a:pt x="7" y="19"/>
                  </a:cubicBezTo>
                  <a:cubicBezTo>
                    <a:pt x="7" y="19"/>
                    <a:pt x="6" y="20"/>
                    <a:pt x="6" y="20"/>
                  </a:cubicBezTo>
                  <a:cubicBezTo>
                    <a:pt x="6" y="21"/>
                    <a:pt x="7" y="22"/>
                    <a:pt x="7" y="23"/>
                  </a:cubicBezTo>
                  <a:cubicBezTo>
                    <a:pt x="7" y="24"/>
                    <a:pt x="4" y="27"/>
                    <a:pt x="7" y="27"/>
                  </a:cubicBezTo>
                  <a:cubicBezTo>
                    <a:pt x="7" y="27"/>
                    <a:pt x="10" y="27"/>
                    <a:pt x="11" y="27"/>
                  </a:cubicBezTo>
                  <a:cubicBezTo>
                    <a:pt x="12" y="26"/>
                    <a:pt x="15" y="26"/>
                    <a:pt x="15" y="26"/>
                  </a:cubicBezTo>
                  <a:cubicBezTo>
                    <a:pt x="14" y="28"/>
                    <a:pt x="13" y="28"/>
                    <a:pt x="14" y="30"/>
                  </a:cubicBezTo>
                  <a:cubicBezTo>
                    <a:pt x="15" y="33"/>
                    <a:pt x="15" y="31"/>
                    <a:pt x="16" y="32"/>
                  </a:cubicBezTo>
                  <a:cubicBezTo>
                    <a:pt x="16" y="33"/>
                    <a:pt x="15" y="35"/>
                    <a:pt x="16" y="36"/>
                  </a:cubicBezTo>
                  <a:cubicBezTo>
                    <a:pt x="17" y="38"/>
                    <a:pt x="14" y="38"/>
                    <a:pt x="13" y="38"/>
                  </a:cubicBezTo>
                  <a:cubicBezTo>
                    <a:pt x="11" y="39"/>
                    <a:pt x="10" y="37"/>
                    <a:pt x="8" y="39"/>
                  </a:cubicBezTo>
                  <a:cubicBezTo>
                    <a:pt x="7" y="41"/>
                    <a:pt x="12" y="40"/>
                    <a:pt x="11" y="41"/>
                  </a:cubicBezTo>
                  <a:cubicBezTo>
                    <a:pt x="11" y="41"/>
                    <a:pt x="9" y="42"/>
                    <a:pt x="9" y="42"/>
                  </a:cubicBezTo>
                  <a:cubicBezTo>
                    <a:pt x="9" y="43"/>
                    <a:pt x="10" y="43"/>
                    <a:pt x="9" y="44"/>
                  </a:cubicBezTo>
                  <a:cubicBezTo>
                    <a:pt x="8" y="45"/>
                    <a:pt x="7" y="46"/>
                    <a:pt x="5" y="47"/>
                  </a:cubicBezTo>
                  <a:cubicBezTo>
                    <a:pt x="4" y="48"/>
                    <a:pt x="6" y="49"/>
                    <a:pt x="6" y="49"/>
                  </a:cubicBezTo>
                  <a:cubicBezTo>
                    <a:pt x="7" y="49"/>
                    <a:pt x="9" y="48"/>
                    <a:pt x="9" y="48"/>
                  </a:cubicBezTo>
                  <a:cubicBezTo>
                    <a:pt x="9" y="49"/>
                    <a:pt x="12" y="49"/>
                    <a:pt x="13" y="50"/>
                  </a:cubicBezTo>
                  <a:cubicBezTo>
                    <a:pt x="15" y="50"/>
                    <a:pt x="17" y="48"/>
                    <a:pt x="18" y="48"/>
                  </a:cubicBezTo>
                  <a:cubicBezTo>
                    <a:pt x="18" y="48"/>
                    <a:pt x="16" y="53"/>
                    <a:pt x="13" y="52"/>
                  </a:cubicBezTo>
                  <a:cubicBezTo>
                    <a:pt x="12" y="51"/>
                    <a:pt x="11" y="52"/>
                    <a:pt x="10" y="52"/>
                  </a:cubicBezTo>
                  <a:cubicBezTo>
                    <a:pt x="8" y="52"/>
                    <a:pt x="9" y="51"/>
                    <a:pt x="8" y="51"/>
                  </a:cubicBezTo>
                  <a:cubicBezTo>
                    <a:pt x="8" y="51"/>
                    <a:pt x="8" y="54"/>
                    <a:pt x="7" y="55"/>
                  </a:cubicBezTo>
                  <a:cubicBezTo>
                    <a:pt x="7" y="55"/>
                    <a:pt x="6" y="56"/>
                    <a:pt x="5" y="57"/>
                  </a:cubicBezTo>
                  <a:cubicBezTo>
                    <a:pt x="5" y="57"/>
                    <a:pt x="3" y="58"/>
                    <a:pt x="3" y="59"/>
                  </a:cubicBezTo>
                  <a:cubicBezTo>
                    <a:pt x="3" y="59"/>
                    <a:pt x="5" y="59"/>
                    <a:pt x="5" y="59"/>
                  </a:cubicBezTo>
                  <a:cubicBezTo>
                    <a:pt x="5" y="59"/>
                    <a:pt x="4" y="59"/>
                    <a:pt x="5" y="60"/>
                  </a:cubicBezTo>
                  <a:cubicBezTo>
                    <a:pt x="5" y="60"/>
                    <a:pt x="7" y="57"/>
                    <a:pt x="8" y="57"/>
                  </a:cubicBezTo>
                  <a:cubicBezTo>
                    <a:pt x="9" y="57"/>
                    <a:pt x="11" y="58"/>
                    <a:pt x="12" y="57"/>
                  </a:cubicBezTo>
                  <a:cubicBezTo>
                    <a:pt x="14" y="57"/>
                    <a:pt x="13" y="55"/>
                    <a:pt x="15" y="55"/>
                  </a:cubicBezTo>
                  <a:cubicBezTo>
                    <a:pt x="16" y="54"/>
                    <a:pt x="17" y="55"/>
                    <a:pt x="19" y="55"/>
                  </a:cubicBezTo>
                  <a:cubicBezTo>
                    <a:pt x="20" y="56"/>
                    <a:pt x="21" y="54"/>
                    <a:pt x="23" y="55"/>
                  </a:cubicBezTo>
                  <a:cubicBezTo>
                    <a:pt x="24" y="56"/>
                    <a:pt x="26" y="55"/>
                    <a:pt x="27" y="54"/>
                  </a:cubicBezTo>
                  <a:cubicBezTo>
                    <a:pt x="29" y="54"/>
                    <a:pt x="32" y="54"/>
                    <a:pt x="34" y="54"/>
                  </a:cubicBezTo>
                  <a:cubicBezTo>
                    <a:pt x="34" y="54"/>
                    <a:pt x="38" y="51"/>
                    <a:pt x="38" y="51"/>
                  </a:cubicBezTo>
                  <a:cubicBezTo>
                    <a:pt x="37" y="50"/>
                    <a:pt x="33" y="51"/>
                    <a:pt x="33" y="50"/>
                  </a:cubicBezTo>
                  <a:cubicBezTo>
                    <a:pt x="33" y="49"/>
                    <a:pt x="37" y="46"/>
                    <a:pt x="38" y="46"/>
                  </a:cubicBezTo>
                  <a:cubicBezTo>
                    <a:pt x="39" y="44"/>
                    <a:pt x="40" y="40"/>
                    <a:pt x="36" y="40"/>
                  </a:cubicBezTo>
                  <a:cubicBezTo>
                    <a:pt x="35" y="40"/>
                    <a:pt x="33" y="41"/>
                    <a:pt x="32" y="41"/>
                  </a:cubicBezTo>
                  <a:cubicBezTo>
                    <a:pt x="30" y="40"/>
                    <a:pt x="32" y="40"/>
                    <a:pt x="32" y="39"/>
                  </a:cubicBezTo>
                  <a:cubicBezTo>
                    <a:pt x="32" y="38"/>
                    <a:pt x="32" y="37"/>
                    <a:pt x="31" y="36"/>
                  </a:cubicBezTo>
                  <a:cubicBezTo>
                    <a:pt x="31" y="36"/>
                    <a:pt x="27" y="35"/>
                    <a:pt x="28" y="34"/>
                  </a:cubicBezTo>
                  <a:cubicBezTo>
                    <a:pt x="28" y="34"/>
                    <a:pt x="30" y="35"/>
                    <a:pt x="30" y="34"/>
                  </a:cubicBezTo>
                  <a:cubicBezTo>
                    <a:pt x="31" y="33"/>
                    <a:pt x="30" y="32"/>
                    <a:pt x="29" y="31"/>
                  </a:cubicBezTo>
                  <a:cubicBezTo>
                    <a:pt x="26" y="29"/>
                    <a:pt x="25" y="29"/>
                    <a:pt x="23" y="25"/>
                  </a:cubicBezTo>
                  <a:cubicBezTo>
                    <a:pt x="22" y="23"/>
                    <a:pt x="21" y="21"/>
                    <a:pt x="18" y="19"/>
                  </a:cubicBezTo>
                  <a:cubicBezTo>
                    <a:pt x="17" y="18"/>
                    <a:pt x="13" y="20"/>
                    <a:pt x="12" y="18"/>
                  </a:cubicBezTo>
                  <a:cubicBezTo>
                    <a:pt x="12" y="18"/>
                    <a:pt x="18" y="17"/>
                    <a:pt x="17" y="16"/>
                  </a:cubicBezTo>
                  <a:cubicBezTo>
                    <a:pt x="17" y="16"/>
                    <a:pt x="15" y="17"/>
                    <a:pt x="14" y="16"/>
                  </a:cubicBezTo>
                  <a:cubicBezTo>
                    <a:pt x="14" y="16"/>
                    <a:pt x="18" y="15"/>
                    <a:pt x="18" y="15"/>
                  </a:cubicBezTo>
                  <a:cubicBezTo>
                    <a:pt x="19" y="14"/>
                    <a:pt x="22" y="9"/>
                    <a:pt x="21" y="8"/>
                  </a:cubicBezTo>
                  <a:cubicBezTo>
                    <a:pt x="20" y="6"/>
                    <a:pt x="17" y="6"/>
                    <a:pt x="15" y="6"/>
                  </a:cubicBezTo>
                  <a:cubicBezTo>
                    <a:pt x="14" y="7"/>
                    <a:pt x="9" y="7"/>
                    <a:pt x="9" y="7"/>
                  </a:cubicBezTo>
                  <a:cubicBezTo>
                    <a:pt x="9" y="7"/>
                    <a:pt x="11" y="6"/>
                    <a:pt x="11" y="6"/>
                  </a:cubicBezTo>
                  <a:cubicBezTo>
                    <a:pt x="11" y="6"/>
                    <a:pt x="9" y="5"/>
                    <a:pt x="9" y="6"/>
                  </a:cubicBezTo>
                  <a:cubicBezTo>
                    <a:pt x="9" y="5"/>
                    <a:pt x="18" y="1"/>
                    <a:pt x="15" y="0"/>
                  </a:cubicBezTo>
                  <a:cubicBezTo>
                    <a:pt x="14" y="0"/>
                    <a:pt x="17" y="1"/>
                    <a:pt x="15"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 name="Freeform 406">
              <a:extLst>
                <a:ext uri="{FF2B5EF4-FFF2-40B4-BE49-F238E27FC236}">
                  <a16:creationId xmlns:a16="http://schemas.microsoft.com/office/drawing/2014/main" xmlns="" id="{4618AFF6-67FF-433D-9BC4-3E966EC13ED4}"/>
                </a:ext>
              </a:extLst>
            </p:cNvPr>
            <p:cNvSpPr>
              <a:spLocks/>
            </p:cNvSpPr>
            <p:nvPr/>
          </p:nvSpPr>
          <p:spPr bwMode="auto">
            <a:xfrm>
              <a:off x="13823348" y="3622472"/>
              <a:ext cx="719790" cy="525110"/>
            </a:xfrm>
            <a:custGeom>
              <a:avLst/>
              <a:gdLst>
                <a:gd name="T0" fmla="*/ 77 w 90"/>
                <a:gd name="T1" fmla="*/ 2 h 62"/>
                <a:gd name="T2" fmla="*/ 66 w 90"/>
                <a:gd name="T3" fmla="*/ 6 h 62"/>
                <a:gd name="T4" fmla="*/ 51 w 90"/>
                <a:gd name="T5" fmla="*/ 8 h 62"/>
                <a:gd name="T6" fmla="*/ 48 w 90"/>
                <a:gd name="T7" fmla="*/ 9 h 62"/>
                <a:gd name="T8" fmla="*/ 39 w 90"/>
                <a:gd name="T9" fmla="*/ 11 h 62"/>
                <a:gd name="T10" fmla="*/ 32 w 90"/>
                <a:gd name="T11" fmla="*/ 14 h 62"/>
                <a:gd name="T12" fmla="*/ 26 w 90"/>
                <a:gd name="T13" fmla="*/ 19 h 62"/>
                <a:gd name="T14" fmla="*/ 26 w 90"/>
                <a:gd name="T15" fmla="*/ 21 h 62"/>
                <a:gd name="T16" fmla="*/ 27 w 90"/>
                <a:gd name="T17" fmla="*/ 23 h 62"/>
                <a:gd name="T18" fmla="*/ 23 w 90"/>
                <a:gd name="T19" fmla="*/ 25 h 62"/>
                <a:gd name="T20" fmla="*/ 21 w 90"/>
                <a:gd name="T21" fmla="*/ 28 h 62"/>
                <a:gd name="T22" fmla="*/ 21 w 90"/>
                <a:gd name="T23" fmla="*/ 29 h 62"/>
                <a:gd name="T24" fmla="*/ 14 w 90"/>
                <a:gd name="T25" fmla="*/ 31 h 62"/>
                <a:gd name="T26" fmla="*/ 19 w 90"/>
                <a:gd name="T27" fmla="*/ 34 h 62"/>
                <a:gd name="T28" fmla="*/ 9 w 90"/>
                <a:gd name="T29" fmla="*/ 38 h 62"/>
                <a:gd name="T30" fmla="*/ 6 w 90"/>
                <a:gd name="T31" fmla="*/ 41 h 62"/>
                <a:gd name="T32" fmla="*/ 5 w 90"/>
                <a:gd name="T33" fmla="*/ 47 h 62"/>
                <a:gd name="T34" fmla="*/ 4 w 90"/>
                <a:gd name="T35" fmla="*/ 53 h 62"/>
                <a:gd name="T36" fmla="*/ 12 w 90"/>
                <a:gd name="T37" fmla="*/ 55 h 62"/>
                <a:gd name="T38" fmla="*/ 12 w 90"/>
                <a:gd name="T39" fmla="*/ 56 h 62"/>
                <a:gd name="T40" fmla="*/ 16 w 90"/>
                <a:gd name="T41" fmla="*/ 62 h 62"/>
                <a:gd name="T42" fmla="*/ 26 w 90"/>
                <a:gd name="T43" fmla="*/ 61 h 62"/>
                <a:gd name="T44" fmla="*/ 26 w 90"/>
                <a:gd name="T45" fmla="*/ 59 h 62"/>
                <a:gd name="T46" fmla="*/ 20 w 90"/>
                <a:gd name="T47" fmla="*/ 48 h 62"/>
                <a:gd name="T48" fmla="*/ 20 w 90"/>
                <a:gd name="T49" fmla="*/ 42 h 62"/>
                <a:gd name="T50" fmla="*/ 22 w 90"/>
                <a:gd name="T51" fmla="*/ 40 h 62"/>
                <a:gd name="T52" fmla="*/ 21 w 90"/>
                <a:gd name="T53" fmla="*/ 36 h 62"/>
                <a:gd name="T54" fmla="*/ 27 w 90"/>
                <a:gd name="T55" fmla="*/ 34 h 62"/>
                <a:gd name="T56" fmla="*/ 27 w 90"/>
                <a:gd name="T57" fmla="*/ 32 h 62"/>
                <a:gd name="T58" fmla="*/ 32 w 90"/>
                <a:gd name="T59" fmla="*/ 31 h 62"/>
                <a:gd name="T60" fmla="*/ 35 w 90"/>
                <a:gd name="T61" fmla="*/ 29 h 62"/>
                <a:gd name="T62" fmla="*/ 35 w 90"/>
                <a:gd name="T63" fmla="*/ 26 h 62"/>
                <a:gd name="T64" fmla="*/ 42 w 90"/>
                <a:gd name="T65" fmla="*/ 24 h 62"/>
                <a:gd name="T66" fmla="*/ 45 w 90"/>
                <a:gd name="T67" fmla="*/ 22 h 62"/>
                <a:gd name="T68" fmla="*/ 58 w 90"/>
                <a:gd name="T69" fmla="*/ 15 h 62"/>
                <a:gd name="T70" fmla="*/ 81 w 90"/>
                <a:gd name="T71" fmla="*/ 8 h 62"/>
                <a:gd name="T72" fmla="*/ 84 w 90"/>
                <a:gd name="T73" fmla="*/ 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0" h="62">
                  <a:moveTo>
                    <a:pt x="84" y="1"/>
                  </a:moveTo>
                  <a:cubicBezTo>
                    <a:pt x="81" y="1"/>
                    <a:pt x="80" y="0"/>
                    <a:pt x="77" y="2"/>
                  </a:cubicBezTo>
                  <a:cubicBezTo>
                    <a:pt x="76" y="2"/>
                    <a:pt x="72" y="3"/>
                    <a:pt x="73" y="4"/>
                  </a:cubicBezTo>
                  <a:cubicBezTo>
                    <a:pt x="72" y="4"/>
                    <a:pt x="68" y="6"/>
                    <a:pt x="66" y="6"/>
                  </a:cubicBezTo>
                  <a:cubicBezTo>
                    <a:pt x="64" y="6"/>
                    <a:pt x="61" y="7"/>
                    <a:pt x="59" y="8"/>
                  </a:cubicBezTo>
                  <a:cubicBezTo>
                    <a:pt x="56" y="8"/>
                    <a:pt x="54" y="8"/>
                    <a:pt x="51" y="8"/>
                  </a:cubicBezTo>
                  <a:cubicBezTo>
                    <a:pt x="51" y="8"/>
                    <a:pt x="45" y="8"/>
                    <a:pt x="46" y="9"/>
                  </a:cubicBezTo>
                  <a:cubicBezTo>
                    <a:pt x="46" y="9"/>
                    <a:pt x="48" y="9"/>
                    <a:pt x="48" y="9"/>
                  </a:cubicBezTo>
                  <a:cubicBezTo>
                    <a:pt x="47" y="10"/>
                    <a:pt x="45" y="10"/>
                    <a:pt x="44" y="11"/>
                  </a:cubicBezTo>
                  <a:cubicBezTo>
                    <a:pt x="43" y="11"/>
                    <a:pt x="41" y="11"/>
                    <a:pt x="39" y="11"/>
                  </a:cubicBezTo>
                  <a:cubicBezTo>
                    <a:pt x="38" y="11"/>
                    <a:pt x="38" y="11"/>
                    <a:pt x="36" y="12"/>
                  </a:cubicBezTo>
                  <a:cubicBezTo>
                    <a:pt x="35" y="15"/>
                    <a:pt x="34" y="14"/>
                    <a:pt x="32" y="14"/>
                  </a:cubicBezTo>
                  <a:cubicBezTo>
                    <a:pt x="30" y="15"/>
                    <a:pt x="31" y="17"/>
                    <a:pt x="28" y="17"/>
                  </a:cubicBezTo>
                  <a:cubicBezTo>
                    <a:pt x="26" y="17"/>
                    <a:pt x="27" y="19"/>
                    <a:pt x="26" y="19"/>
                  </a:cubicBezTo>
                  <a:cubicBezTo>
                    <a:pt x="25" y="20"/>
                    <a:pt x="22" y="18"/>
                    <a:pt x="23" y="19"/>
                  </a:cubicBezTo>
                  <a:cubicBezTo>
                    <a:pt x="23" y="20"/>
                    <a:pt x="26" y="21"/>
                    <a:pt x="26" y="21"/>
                  </a:cubicBezTo>
                  <a:cubicBezTo>
                    <a:pt x="26" y="21"/>
                    <a:pt x="22" y="22"/>
                    <a:pt x="22" y="22"/>
                  </a:cubicBezTo>
                  <a:cubicBezTo>
                    <a:pt x="22" y="23"/>
                    <a:pt x="27" y="23"/>
                    <a:pt x="27" y="23"/>
                  </a:cubicBezTo>
                  <a:cubicBezTo>
                    <a:pt x="27" y="24"/>
                    <a:pt x="20" y="24"/>
                    <a:pt x="21" y="25"/>
                  </a:cubicBezTo>
                  <a:cubicBezTo>
                    <a:pt x="21" y="24"/>
                    <a:pt x="23" y="25"/>
                    <a:pt x="23" y="25"/>
                  </a:cubicBezTo>
                  <a:cubicBezTo>
                    <a:pt x="21" y="26"/>
                    <a:pt x="20" y="25"/>
                    <a:pt x="20" y="26"/>
                  </a:cubicBezTo>
                  <a:cubicBezTo>
                    <a:pt x="19" y="27"/>
                    <a:pt x="21" y="28"/>
                    <a:pt x="21" y="28"/>
                  </a:cubicBezTo>
                  <a:cubicBezTo>
                    <a:pt x="20" y="28"/>
                    <a:pt x="19" y="28"/>
                    <a:pt x="18" y="28"/>
                  </a:cubicBezTo>
                  <a:cubicBezTo>
                    <a:pt x="18" y="28"/>
                    <a:pt x="20" y="29"/>
                    <a:pt x="21" y="29"/>
                  </a:cubicBezTo>
                  <a:cubicBezTo>
                    <a:pt x="19" y="29"/>
                    <a:pt x="18" y="29"/>
                    <a:pt x="17" y="30"/>
                  </a:cubicBezTo>
                  <a:cubicBezTo>
                    <a:pt x="16" y="31"/>
                    <a:pt x="15" y="31"/>
                    <a:pt x="14" y="31"/>
                  </a:cubicBezTo>
                  <a:cubicBezTo>
                    <a:pt x="12" y="32"/>
                    <a:pt x="12" y="33"/>
                    <a:pt x="14" y="33"/>
                  </a:cubicBezTo>
                  <a:cubicBezTo>
                    <a:pt x="15" y="33"/>
                    <a:pt x="18" y="34"/>
                    <a:pt x="19" y="34"/>
                  </a:cubicBezTo>
                  <a:cubicBezTo>
                    <a:pt x="17" y="35"/>
                    <a:pt x="15" y="33"/>
                    <a:pt x="15" y="36"/>
                  </a:cubicBezTo>
                  <a:cubicBezTo>
                    <a:pt x="15" y="37"/>
                    <a:pt x="10" y="37"/>
                    <a:pt x="9" y="38"/>
                  </a:cubicBezTo>
                  <a:cubicBezTo>
                    <a:pt x="8" y="39"/>
                    <a:pt x="9" y="39"/>
                    <a:pt x="9" y="40"/>
                  </a:cubicBezTo>
                  <a:cubicBezTo>
                    <a:pt x="9" y="40"/>
                    <a:pt x="6" y="41"/>
                    <a:pt x="6" y="41"/>
                  </a:cubicBezTo>
                  <a:cubicBezTo>
                    <a:pt x="2" y="42"/>
                    <a:pt x="7" y="42"/>
                    <a:pt x="7" y="43"/>
                  </a:cubicBezTo>
                  <a:cubicBezTo>
                    <a:pt x="8" y="44"/>
                    <a:pt x="5" y="47"/>
                    <a:pt x="5" y="47"/>
                  </a:cubicBezTo>
                  <a:cubicBezTo>
                    <a:pt x="3" y="49"/>
                    <a:pt x="0" y="47"/>
                    <a:pt x="0" y="51"/>
                  </a:cubicBezTo>
                  <a:cubicBezTo>
                    <a:pt x="0" y="55"/>
                    <a:pt x="2" y="53"/>
                    <a:pt x="4" y="53"/>
                  </a:cubicBezTo>
                  <a:cubicBezTo>
                    <a:pt x="6" y="54"/>
                    <a:pt x="7" y="55"/>
                    <a:pt x="9" y="54"/>
                  </a:cubicBezTo>
                  <a:cubicBezTo>
                    <a:pt x="9" y="54"/>
                    <a:pt x="11" y="56"/>
                    <a:pt x="12" y="55"/>
                  </a:cubicBezTo>
                  <a:cubicBezTo>
                    <a:pt x="12" y="55"/>
                    <a:pt x="10" y="55"/>
                    <a:pt x="10" y="56"/>
                  </a:cubicBezTo>
                  <a:cubicBezTo>
                    <a:pt x="11" y="56"/>
                    <a:pt x="12" y="56"/>
                    <a:pt x="12" y="56"/>
                  </a:cubicBezTo>
                  <a:cubicBezTo>
                    <a:pt x="12" y="56"/>
                    <a:pt x="10" y="60"/>
                    <a:pt x="10" y="60"/>
                  </a:cubicBezTo>
                  <a:cubicBezTo>
                    <a:pt x="12" y="61"/>
                    <a:pt x="14" y="61"/>
                    <a:pt x="16" y="62"/>
                  </a:cubicBezTo>
                  <a:cubicBezTo>
                    <a:pt x="19" y="62"/>
                    <a:pt x="20" y="62"/>
                    <a:pt x="23" y="62"/>
                  </a:cubicBezTo>
                  <a:cubicBezTo>
                    <a:pt x="24" y="61"/>
                    <a:pt x="25" y="61"/>
                    <a:pt x="26" y="61"/>
                  </a:cubicBezTo>
                  <a:cubicBezTo>
                    <a:pt x="27" y="62"/>
                    <a:pt x="28" y="62"/>
                    <a:pt x="30" y="62"/>
                  </a:cubicBezTo>
                  <a:cubicBezTo>
                    <a:pt x="31" y="62"/>
                    <a:pt x="27" y="59"/>
                    <a:pt x="26" y="59"/>
                  </a:cubicBezTo>
                  <a:cubicBezTo>
                    <a:pt x="24" y="57"/>
                    <a:pt x="23" y="55"/>
                    <a:pt x="22" y="53"/>
                  </a:cubicBezTo>
                  <a:cubicBezTo>
                    <a:pt x="20" y="51"/>
                    <a:pt x="21" y="50"/>
                    <a:pt x="20" y="48"/>
                  </a:cubicBezTo>
                  <a:cubicBezTo>
                    <a:pt x="19" y="45"/>
                    <a:pt x="18" y="45"/>
                    <a:pt x="20" y="43"/>
                  </a:cubicBezTo>
                  <a:cubicBezTo>
                    <a:pt x="21" y="43"/>
                    <a:pt x="20" y="43"/>
                    <a:pt x="20" y="42"/>
                  </a:cubicBezTo>
                  <a:cubicBezTo>
                    <a:pt x="21" y="41"/>
                    <a:pt x="24" y="42"/>
                    <a:pt x="24" y="41"/>
                  </a:cubicBezTo>
                  <a:cubicBezTo>
                    <a:pt x="24" y="41"/>
                    <a:pt x="22" y="40"/>
                    <a:pt x="22" y="40"/>
                  </a:cubicBezTo>
                  <a:cubicBezTo>
                    <a:pt x="23" y="39"/>
                    <a:pt x="26" y="40"/>
                    <a:pt x="26" y="39"/>
                  </a:cubicBezTo>
                  <a:cubicBezTo>
                    <a:pt x="26" y="38"/>
                    <a:pt x="21" y="37"/>
                    <a:pt x="21" y="36"/>
                  </a:cubicBezTo>
                  <a:cubicBezTo>
                    <a:pt x="21" y="36"/>
                    <a:pt x="29" y="37"/>
                    <a:pt x="29" y="37"/>
                  </a:cubicBezTo>
                  <a:cubicBezTo>
                    <a:pt x="29" y="36"/>
                    <a:pt x="27" y="35"/>
                    <a:pt x="27" y="34"/>
                  </a:cubicBezTo>
                  <a:cubicBezTo>
                    <a:pt x="27" y="33"/>
                    <a:pt x="30" y="35"/>
                    <a:pt x="31" y="34"/>
                  </a:cubicBezTo>
                  <a:cubicBezTo>
                    <a:pt x="31" y="33"/>
                    <a:pt x="27" y="31"/>
                    <a:pt x="27" y="32"/>
                  </a:cubicBezTo>
                  <a:cubicBezTo>
                    <a:pt x="27" y="31"/>
                    <a:pt x="31" y="33"/>
                    <a:pt x="32" y="32"/>
                  </a:cubicBezTo>
                  <a:cubicBezTo>
                    <a:pt x="32" y="32"/>
                    <a:pt x="33" y="31"/>
                    <a:pt x="32" y="31"/>
                  </a:cubicBezTo>
                  <a:cubicBezTo>
                    <a:pt x="32" y="31"/>
                    <a:pt x="30" y="29"/>
                    <a:pt x="30" y="29"/>
                  </a:cubicBezTo>
                  <a:cubicBezTo>
                    <a:pt x="32" y="29"/>
                    <a:pt x="33" y="30"/>
                    <a:pt x="35" y="29"/>
                  </a:cubicBezTo>
                  <a:cubicBezTo>
                    <a:pt x="35" y="28"/>
                    <a:pt x="37" y="27"/>
                    <a:pt x="37" y="27"/>
                  </a:cubicBezTo>
                  <a:cubicBezTo>
                    <a:pt x="37" y="26"/>
                    <a:pt x="35" y="26"/>
                    <a:pt x="35" y="26"/>
                  </a:cubicBezTo>
                  <a:cubicBezTo>
                    <a:pt x="36" y="26"/>
                    <a:pt x="39" y="26"/>
                    <a:pt x="39" y="24"/>
                  </a:cubicBezTo>
                  <a:cubicBezTo>
                    <a:pt x="39" y="22"/>
                    <a:pt x="41" y="25"/>
                    <a:pt x="42" y="24"/>
                  </a:cubicBezTo>
                  <a:cubicBezTo>
                    <a:pt x="42" y="24"/>
                    <a:pt x="41" y="23"/>
                    <a:pt x="41" y="23"/>
                  </a:cubicBezTo>
                  <a:cubicBezTo>
                    <a:pt x="42" y="22"/>
                    <a:pt x="45" y="23"/>
                    <a:pt x="45" y="22"/>
                  </a:cubicBezTo>
                  <a:cubicBezTo>
                    <a:pt x="46" y="21"/>
                    <a:pt x="45" y="20"/>
                    <a:pt x="44" y="20"/>
                  </a:cubicBezTo>
                  <a:cubicBezTo>
                    <a:pt x="49" y="18"/>
                    <a:pt x="53" y="16"/>
                    <a:pt x="58" y="15"/>
                  </a:cubicBezTo>
                  <a:cubicBezTo>
                    <a:pt x="61" y="14"/>
                    <a:pt x="65" y="13"/>
                    <a:pt x="68" y="12"/>
                  </a:cubicBezTo>
                  <a:cubicBezTo>
                    <a:pt x="73" y="11"/>
                    <a:pt x="77" y="10"/>
                    <a:pt x="81" y="8"/>
                  </a:cubicBezTo>
                  <a:cubicBezTo>
                    <a:pt x="83" y="8"/>
                    <a:pt x="86" y="6"/>
                    <a:pt x="88" y="4"/>
                  </a:cubicBezTo>
                  <a:cubicBezTo>
                    <a:pt x="90" y="2"/>
                    <a:pt x="86" y="1"/>
                    <a:pt x="84" y="1"/>
                  </a:cubicBezTo>
                  <a:cubicBezTo>
                    <a:pt x="82" y="1"/>
                    <a:pt x="86" y="1"/>
                    <a:pt x="84"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 name="Freeform 407">
              <a:extLst>
                <a:ext uri="{FF2B5EF4-FFF2-40B4-BE49-F238E27FC236}">
                  <a16:creationId xmlns:a16="http://schemas.microsoft.com/office/drawing/2014/main" xmlns="" id="{007000E4-B871-4F79-AFA1-4BD7DB0848DE}"/>
                </a:ext>
              </a:extLst>
            </p:cNvPr>
            <p:cNvSpPr>
              <a:spLocks/>
            </p:cNvSpPr>
            <p:nvPr/>
          </p:nvSpPr>
          <p:spPr bwMode="auto">
            <a:xfrm>
              <a:off x="15669176" y="3403197"/>
              <a:ext cx="256290" cy="135605"/>
            </a:xfrm>
            <a:custGeom>
              <a:avLst/>
              <a:gdLst>
                <a:gd name="T0" fmla="*/ 16 w 32"/>
                <a:gd name="T1" fmla="*/ 6 h 16"/>
                <a:gd name="T2" fmla="*/ 19 w 32"/>
                <a:gd name="T3" fmla="*/ 1 h 16"/>
                <a:gd name="T4" fmla="*/ 16 w 32"/>
                <a:gd name="T5" fmla="*/ 0 h 16"/>
                <a:gd name="T6" fmla="*/ 15 w 32"/>
                <a:gd name="T7" fmla="*/ 2 h 16"/>
                <a:gd name="T8" fmla="*/ 10 w 32"/>
                <a:gd name="T9" fmla="*/ 2 h 16"/>
                <a:gd name="T10" fmla="*/ 9 w 32"/>
                <a:gd name="T11" fmla="*/ 4 h 16"/>
                <a:gd name="T12" fmla="*/ 12 w 32"/>
                <a:gd name="T13" fmla="*/ 4 h 16"/>
                <a:gd name="T14" fmla="*/ 10 w 32"/>
                <a:gd name="T15" fmla="*/ 8 h 16"/>
                <a:gd name="T16" fmla="*/ 5 w 32"/>
                <a:gd name="T17" fmla="*/ 10 h 16"/>
                <a:gd name="T18" fmla="*/ 1 w 32"/>
                <a:gd name="T19" fmla="*/ 15 h 16"/>
                <a:gd name="T20" fmla="*/ 8 w 32"/>
                <a:gd name="T21" fmla="*/ 15 h 16"/>
                <a:gd name="T22" fmla="*/ 17 w 32"/>
                <a:gd name="T23" fmla="*/ 14 h 16"/>
                <a:gd name="T24" fmla="*/ 28 w 32"/>
                <a:gd name="T25" fmla="*/ 12 h 16"/>
                <a:gd name="T26" fmla="*/ 29 w 32"/>
                <a:gd name="T27" fmla="*/ 7 h 16"/>
                <a:gd name="T28" fmla="*/ 22 w 32"/>
                <a:gd name="T29" fmla="*/ 3 h 16"/>
                <a:gd name="T30" fmla="*/ 16 w 32"/>
                <a:gd name="T31" fmla="*/ 6 h 16"/>
                <a:gd name="T32" fmla="*/ 16 w 32"/>
                <a:gd name="T33" fmla="*/ 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16">
                  <a:moveTo>
                    <a:pt x="16" y="6"/>
                  </a:moveTo>
                  <a:cubicBezTo>
                    <a:pt x="16" y="6"/>
                    <a:pt x="19" y="2"/>
                    <a:pt x="19" y="1"/>
                  </a:cubicBezTo>
                  <a:cubicBezTo>
                    <a:pt x="18" y="0"/>
                    <a:pt x="17" y="0"/>
                    <a:pt x="16" y="0"/>
                  </a:cubicBezTo>
                  <a:cubicBezTo>
                    <a:pt x="15" y="0"/>
                    <a:pt x="15" y="2"/>
                    <a:pt x="15" y="2"/>
                  </a:cubicBezTo>
                  <a:cubicBezTo>
                    <a:pt x="13" y="2"/>
                    <a:pt x="12" y="0"/>
                    <a:pt x="10" y="2"/>
                  </a:cubicBezTo>
                  <a:cubicBezTo>
                    <a:pt x="10" y="2"/>
                    <a:pt x="8" y="3"/>
                    <a:pt x="9" y="4"/>
                  </a:cubicBezTo>
                  <a:cubicBezTo>
                    <a:pt x="10" y="4"/>
                    <a:pt x="11" y="5"/>
                    <a:pt x="12" y="4"/>
                  </a:cubicBezTo>
                  <a:cubicBezTo>
                    <a:pt x="10" y="5"/>
                    <a:pt x="5" y="6"/>
                    <a:pt x="10" y="8"/>
                  </a:cubicBezTo>
                  <a:cubicBezTo>
                    <a:pt x="7" y="7"/>
                    <a:pt x="6" y="8"/>
                    <a:pt x="5" y="10"/>
                  </a:cubicBezTo>
                  <a:cubicBezTo>
                    <a:pt x="4" y="11"/>
                    <a:pt x="0" y="15"/>
                    <a:pt x="1" y="15"/>
                  </a:cubicBezTo>
                  <a:cubicBezTo>
                    <a:pt x="3" y="16"/>
                    <a:pt x="6" y="16"/>
                    <a:pt x="8" y="15"/>
                  </a:cubicBezTo>
                  <a:cubicBezTo>
                    <a:pt x="11" y="13"/>
                    <a:pt x="14" y="13"/>
                    <a:pt x="17" y="14"/>
                  </a:cubicBezTo>
                  <a:cubicBezTo>
                    <a:pt x="21" y="14"/>
                    <a:pt x="24" y="13"/>
                    <a:pt x="28" y="12"/>
                  </a:cubicBezTo>
                  <a:cubicBezTo>
                    <a:pt x="30" y="11"/>
                    <a:pt x="32" y="8"/>
                    <a:pt x="29" y="7"/>
                  </a:cubicBezTo>
                  <a:cubicBezTo>
                    <a:pt x="27" y="6"/>
                    <a:pt x="24" y="2"/>
                    <a:pt x="22" y="3"/>
                  </a:cubicBezTo>
                  <a:cubicBezTo>
                    <a:pt x="20" y="3"/>
                    <a:pt x="18" y="6"/>
                    <a:pt x="16" y="6"/>
                  </a:cubicBezTo>
                  <a:cubicBezTo>
                    <a:pt x="15" y="6"/>
                    <a:pt x="17" y="6"/>
                    <a:pt x="16" y="6"/>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8" name="Freeform 408">
              <a:extLst>
                <a:ext uri="{FF2B5EF4-FFF2-40B4-BE49-F238E27FC236}">
                  <a16:creationId xmlns:a16="http://schemas.microsoft.com/office/drawing/2014/main" xmlns="" id="{B028BFD7-5725-4D87-9FA1-06947C96DE80}"/>
                </a:ext>
              </a:extLst>
            </p:cNvPr>
            <p:cNvSpPr>
              <a:spLocks/>
            </p:cNvSpPr>
            <p:nvPr/>
          </p:nvSpPr>
          <p:spPr bwMode="auto">
            <a:xfrm>
              <a:off x="15461964" y="3325295"/>
              <a:ext cx="239931" cy="135605"/>
            </a:xfrm>
            <a:custGeom>
              <a:avLst/>
              <a:gdLst>
                <a:gd name="T0" fmla="*/ 26 w 30"/>
                <a:gd name="T1" fmla="*/ 10 h 16"/>
                <a:gd name="T2" fmla="*/ 28 w 30"/>
                <a:gd name="T3" fmla="*/ 7 h 16"/>
                <a:gd name="T4" fmla="*/ 29 w 30"/>
                <a:gd name="T5" fmla="*/ 5 h 16"/>
                <a:gd name="T6" fmla="*/ 26 w 30"/>
                <a:gd name="T7" fmla="*/ 3 h 16"/>
                <a:gd name="T8" fmla="*/ 22 w 30"/>
                <a:gd name="T9" fmla="*/ 3 h 16"/>
                <a:gd name="T10" fmla="*/ 17 w 30"/>
                <a:gd name="T11" fmla="*/ 4 h 16"/>
                <a:gd name="T12" fmla="*/ 18 w 30"/>
                <a:gd name="T13" fmla="*/ 1 h 16"/>
                <a:gd name="T14" fmla="*/ 12 w 30"/>
                <a:gd name="T15" fmla="*/ 1 h 16"/>
                <a:gd name="T16" fmla="*/ 5 w 30"/>
                <a:gd name="T17" fmla="*/ 4 h 16"/>
                <a:gd name="T18" fmla="*/ 7 w 30"/>
                <a:gd name="T19" fmla="*/ 4 h 16"/>
                <a:gd name="T20" fmla="*/ 0 w 30"/>
                <a:gd name="T21" fmla="*/ 8 h 16"/>
                <a:gd name="T22" fmla="*/ 4 w 30"/>
                <a:gd name="T23" fmla="*/ 9 h 16"/>
                <a:gd name="T24" fmla="*/ 7 w 30"/>
                <a:gd name="T25" fmla="*/ 12 h 16"/>
                <a:gd name="T26" fmla="*/ 12 w 30"/>
                <a:gd name="T27" fmla="*/ 13 h 16"/>
                <a:gd name="T28" fmla="*/ 19 w 30"/>
                <a:gd name="T29" fmla="*/ 16 h 16"/>
                <a:gd name="T30" fmla="*/ 28 w 30"/>
                <a:gd name="T31" fmla="*/ 15 h 16"/>
                <a:gd name="T32" fmla="*/ 26 w 30"/>
                <a:gd name="T33" fmla="*/ 10 h 16"/>
                <a:gd name="T34" fmla="*/ 26 w 30"/>
                <a:gd name="T35" fmla="*/ 1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 h="16">
                  <a:moveTo>
                    <a:pt x="26" y="10"/>
                  </a:moveTo>
                  <a:cubicBezTo>
                    <a:pt x="29" y="11"/>
                    <a:pt x="27" y="9"/>
                    <a:pt x="28" y="7"/>
                  </a:cubicBezTo>
                  <a:cubicBezTo>
                    <a:pt x="28" y="6"/>
                    <a:pt x="29" y="6"/>
                    <a:pt x="29" y="5"/>
                  </a:cubicBezTo>
                  <a:cubicBezTo>
                    <a:pt x="29" y="4"/>
                    <a:pt x="27" y="3"/>
                    <a:pt x="26" y="3"/>
                  </a:cubicBezTo>
                  <a:cubicBezTo>
                    <a:pt x="25" y="2"/>
                    <a:pt x="23" y="2"/>
                    <a:pt x="22" y="3"/>
                  </a:cubicBezTo>
                  <a:cubicBezTo>
                    <a:pt x="22" y="3"/>
                    <a:pt x="17" y="4"/>
                    <a:pt x="17" y="4"/>
                  </a:cubicBezTo>
                  <a:cubicBezTo>
                    <a:pt x="17" y="4"/>
                    <a:pt x="21" y="2"/>
                    <a:pt x="18" y="1"/>
                  </a:cubicBezTo>
                  <a:cubicBezTo>
                    <a:pt x="16" y="0"/>
                    <a:pt x="14" y="1"/>
                    <a:pt x="12" y="1"/>
                  </a:cubicBezTo>
                  <a:cubicBezTo>
                    <a:pt x="11" y="1"/>
                    <a:pt x="6" y="2"/>
                    <a:pt x="5" y="4"/>
                  </a:cubicBezTo>
                  <a:cubicBezTo>
                    <a:pt x="5" y="4"/>
                    <a:pt x="7" y="4"/>
                    <a:pt x="7" y="4"/>
                  </a:cubicBezTo>
                  <a:cubicBezTo>
                    <a:pt x="7" y="4"/>
                    <a:pt x="0" y="7"/>
                    <a:pt x="0" y="8"/>
                  </a:cubicBezTo>
                  <a:cubicBezTo>
                    <a:pt x="0" y="8"/>
                    <a:pt x="4" y="9"/>
                    <a:pt x="4" y="9"/>
                  </a:cubicBezTo>
                  <a:cubicBezTo>
                    <a:pt x="5" y="9"/>
                    <a:pt x="6" y="11"/>
                    <a:pt x="7" y="12"/>
                  </a:cubicBezTo>
                  <a:cubicBezTo>
                    <a:pt x="9" y="13"/>
                    <a:pt x="10" y="13"/>
                    <a:pt x="12" y="13"/>
                  </a:cubicBezTo>
                  <a:cubicBezTo>
                    <a:pt x="14" y="14"/>
                    <a:pt x="17" y="16"/>
                    <a:pt x="19" y="16"/>
                  </a:cubicBezTo>
                  <a:cubicBezTo>
                    <a:pt x="22" y="16"/>
                    <a:pt x="25" y="16"/>
                    <a:pt x="28" y="15"/>
                  </a:cubicBezTo>
                  <a:cubicBezTo>
                    <a:pt x="30" y="15"/>
                    <a:pt x="26" y="10"/>
                    <a:pt x="26" y="10"/>
                  </a:cubicBezTo>
                  <a:cubicBezTo>
                    <a:pt x="27" y="10"/>
                    <a:pt x="25" y="10"/>
                    <a:pt x="26" y="1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9" name="Freeform 409">
              <a:extLst>
                <a:ext uri="{FF2B5EF4-FFF2-40B4-BE49-F238E27FC236}">
                  <a16:creationId xmlns:a16="http://schemas.microsoft.com/office/drawing/2014/main" xmlns="" id="{9F0B9683-BE92-4EA9-9941-17D7F63F730B}"/>
                </a:ext>
              </a:extLst>
            </p:cNvPr>
            <p:cNvSpPr>
              <a:spLocks/>
            </p:cNvSpPr>
            <p:nvPr/>
          </p:nvSpPr>
          <p:spPr bwMode="auto">
            <a:xfrm>
              <a:off x="15391075" y="3333950"/>
              <a:ext cx="119965" cy="43280"/>
            </a:xfrm>
            <a:custGeom>
              <a:avLst/>
              <a:gdLst>
                <a:gd name="T0" fmla="*/ 9 w 15"/>
                <a:gd name="T1" fmla="*/ 1 h 5"/>
                <a:gd name="T2" fmla="*/ 4 w 15"/>
                <a:gd name="T3" fmla="*/ 1 h 5"/>
                <a:gd name="T4" fmla="*/ 0 w 15"/>
                <a:gd name="T5" fmla="*/ 1 h 5"/>
                <a:gd name="T6" fmla="*/ 1 w 15"/>
                <a:gd name="T7" fmla="*/ 3 h 5"/>
                <a:gd name="T8" fmla="*/ 6 w 15"/>
                <a:gd name="T9" fmla="*/ 5 h 5"/>
                <a:gd name="T10" fmla="*/ 9 w 15"/>
                <a:gd name="T11" fmla="*/ 1 h 5"/>
                <a:gd name="T12" fmla="*/ 9 w 15"/>
                <a:gd name="T13" fmla="*/ 1 h 5"/>
              </a:gdLst>
              <a:ahLst/>
              <a:cxnLst>
                <a:cxn ang="0">
                  <a:pos x="T0" y="T1"/>
                </a:cxn>
                <a:cxn ang="0">
                  <a:pos x="T2" y="T3"/>
                </a:cxn>
                <a:cxn ang="0">
                  <a:pos x="T4" y="T5"/>
                </a:cxn>
                <a:cxn ang="0">
                  <a:pos x="T6" y="T7"/>
                </a:cxn>
                <a:cxn ang="0">
                  <a:pos x="T8" y="T9"/>
                </a:cxn>
                <a:cxn ang="0">
                  <a:pos x="T10" y="T11"/>
                </a:cxn>
                <a:cxn ang="0">
                  <a:pos x="T12" y="T13"/>
                </a:cxn>
              </a:cxnLst>
              <a:rect l="0" t="0" r="r" b="b"/>
              <a:pathLst>
                <a:path w="15" h="5">
                  <a:moveTo>
                    <a:pt x="9" y="1"/>
                  </a:moveTo>
                  <a:cubicBezTo>
                    <a:pt x="8" y="1"/>
                    <a:pt x="6" y="1"/>
                    <a:pt x="4" y="1"/>
                  </a:cubicBezTo>
                  <a:cubicBezTo>
                    <a:pt x="3" y="1"/>
                    <a:pt x="1" y="0"/>
                    <a:pt x="0" y="1"/>
                  </a:cubicBezTo>
                  <a:cubicBezTo>
                    <a:pt x="0" y="1"/>
                    <a:pt x="0" y="3"/>
                    <a:pt x="1" y="3"/>
                  </a:cubicBezTo>
                  <a:cubicBezTo>
                    <a:pt x="3" y="4"/>
                    <a:pt x="4" y="5"/>
                    <a:pt x="6" y="5"/>
                  </a:cubicBezTo>
                  <a:cubicBezTo>
                    <a:pt x="8" y="5"/>
                    <a:pt x="15" y="2"/>
                    <a:pt x="9" y="1"/>
                  </a:cubicBezTo>
                  <a:cubicBezTo>
                    <a:pt x="8" y="1"/>
                    <a:pt x="10" y="2"/>
                    <a:pt x="9"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0" name="Freeform 410">
              <a:extLst>
                <a:ext uri="{FF2B5EF4-FFF2-40B4-BE49-F238E27FC236}">
                  <a16:creationId xmlns:a16="http://schemas.microsoft.com/office/drawing/2014/main" xmlns="" id="{14FE64F3-29C8-4C2B-8E14-9F1F0854246A}"/>
                </a:ext>
              </a:extLst>
            </p:cNvPr>
            <p:cNvSpPr>
              <a:spLocks/>
            </p:cNvSpPr>
            <p:nvPr/>
          </p:nvSpPr>
          <p:spPr bwMode="auto">
            <a:xfrm>
              <a:off x="15412886" y="3215658"/>
              <a:ext cx="201758" cy="135605"/>
            </a:xfrm>
            <a:custGeom>
              <a:avLst/>
              <a:gdLst>
                <a:gd name="T0" fmla="*/ 7 w 25"/>
                <a:gd name="T1" fmla="*/ 15 h 16"/>
                <a:gd name="T2" fmla="*/ 3 w 25"/>
                <a:gd name="T3" fmla="*/ 13 h 16"/>
                <a:gd name="T4" fmla="*/ 4 w 25"/>
                <a:gd name="T5" fmla="*/ 12 h 16"/>
                <a:gd name="T6" fmla="*/ 0 w 25"/>
                <a:gd name="T7" fmla="*/ 12 h 16"/>
                <a:gd name="T8" fmla="*/ 3 w 25"/>
                <a:gd name="T9" fmla="*/ 11 h 16"/>
                <a:gd name="T10" fmla="*/ 2 w 25"/>
                <a:gd name="T11" fmla="*/ 10 h 16"/>
                <a:gd name="T12" fmla="*/ 6 w 25"/>
                <a:gd name="T13" fmla="*/ 6 h 16"/>
                <a:gd name="T14" fmla="*/ 5 w 25"/>
                <a:gd name="T15" fmla="*/ 6 h 16"/>
                <a:gd name="T16" fmla="*/ 11 w 25"/>
                <a:gd name="T17" fmla="*/ 3 h 16"/>
                <a:gd name="T18" fmla="*/ 18 w 25"/>
                <a:gd name="T19" fmla="*/ 0 h 16"/>
                <a:gd name="T20" fmla="*/ 20 w 25"/>
                <a:gd name="T21" fmla="*/ 4 h 16"/>
                <a:gd name="T22" fmla="*/ 25 w 25"/>
                <a:gd name="T23" fmla="*/ 7 h 16"/>
                <a:gd name="T24" fmla="*/ 21 w 25"/>
                <a:gd name="T25" fmla="*/ 9 h 16"/>
                <a:gd name="T26" fmla="*/ 23 w 25"/>
                <a:gd name="T27" fmla="*/ 12 h 16"/>
                <a:gd name="T28" fmla="*/ 19 w 25"/>
                <a:gd name="T29" fmla="*/ 13 h 16"/>
                <a:gd name="T30" fmla="*/ 7 w 25"/>
                <a:gd name="T31" fmla="*/ 15 h 16"/>
                <a:gd name="T32" fmla="*/ 7 w 25"/>
                <a:gd name="T33" fmla="*/ 1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16">
                  <a:moveTo>
                    <a:pt x="7" y="15"/>
                  </a:moveTo>
                  <a:cubicBezTo>
                    <a:pt x="6" y="14"/>
                    <a:pt x="4" y="14"/>
                    <a:pt x="3" y="13"/>
                  </a:cubicBezTo>
                  <a:cubicBezTo>
                    <a:pt x="2" y="12"/>
                    <a:pt x="4" y="12"/>
                    <a:pt x="4" y="12"/>
                  </a:cubicBezTo>
                  <a:cubicBezTo>
                    <a:pt x="4" y="12"/>
                    <a:pt x="0" y="13"/>
                    <a:pt x="0" y="12"/>
                  </a:cubicBezTo>
                  <a:cubicBezTo>
                    <a:pt x="0" y="10"/>
                    <a:pt x="3" y="11"/>
                    <a:pt x="3" y="11"/>
                  </a:cubicBezTo>
                  <a:cubicBezTo>
                    <a:pt x="3" y="10"/>
                    <a:pt x="2" y="10"/>
                    <a:pt x="2" y="10"/>
                  </a:cubicBezTo>
                  <a:cubicBezTo>
                    <a:pt x="2" y="10"/>
                    <a:pt x="7" y="7"/>
                    <a:pt x="6" y="6"/>
                  </a:cubicBezTo>
                  <a:cubicBezTo>
                    <a:pt x="6" y="6"/>
                    <a:pt x="5" y="6"/>
                    <a:pt x="5" y="6"/>
                  </a:cubicBezTo>
                  <a:cubicBezTo>
                    <a:pt x="6" y="4"/>
                    <a:pt x="9" y="4"/>
                    <a:pt x="11" y="3"/>
                  </a:cubicBezTo>
                  <a:cubicBezTo>
                    <a:pt x="13" y="2"/>
                    <a:pt x="16" y="1"/>
                    <a:pt x="18" y="0"/>
                  </a:cubicBezTo>
                  <a:cubicBezTo>
                    <a:pt x="18" y="0"/>
                    <a:pt x="19" y="3"/>
                    <a:pt x="20" y="4"/>
                  </a:cubicBezTo>
                  <a:cubicBezTo>
                    <a:pt x="20" y="4"/>
                    <a:pt x="25" y="6"/>
                    <a:pt x="25" y="7"/>
                  </a:cubicBezTo>
                  <a:cubicBezTo>
                    <a:pt x="25" y="8"/>
                    <a:pt x="20" y="7"/>
                    <a:pt x="21" y="9"/>
                  </a:cubicBezTo>
                  <a:cubicBezTo>
                    <a:pt x="21" y="9"/>
                    <a:pt x="23" y="10"/>
                    <a:pt x="23" y="12"/>
                  </a:cubicBezTo>
                  <a:cubicBezTo>
                    <a:pt x="22" y="12"/>
                    <a:pt x="20" y="12"/>
                    <a:pt x="19" y="13"/>
                  </a:cubicBezTo>
                  <a:cubicBezTo>
                    <a:pt x="16" y="14"/>
                    <a:pt x="10" y="16"/>
                    <a:pt x="7" y="15"/>
                  </a:cubicBezTo>
                  <a:cubicBezTo>
                    <a:pt x="6" y="14"/>
                    <a:pt x="9" y="16"/>
                    <a:pt x="7" y="15"/>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1" name="Freeform 411">
              <a:extLst>
                <a:ext uri="{FF2B5EF4-FFF2-40B4-BE49-F238E27FC236}">
                  <a16:creationId xmlns:a16="http://schemas.microsoft.com/office/drawing/2014/main" xmlns="" id="{B1534330-DFA3-4935-B0C4-D0FE6754F6BA}"/>
                </a:ext>
              </a:extLst>
            </p:cNvPr>
            <p:cNvSpPr>
              <a:spLocks/>
            </p:cNvSpPr>
            <p:nvPr/>
          </p:nvSpPr>
          <p:spPr bwMode="auto">
            <a:xfrm>
              <a:off x="17539541" y="3749421"/>
              <a:ext cx="201758" cy="69244"/>
            </a:xfrm>
            <a:custGeom>
              <a:avLst/>
              <a:gdLst>
                <a:gd name="T0" fmla="*/ 5 w 25"/>
                <a:gd name="T1" fmla="*/ 3 h 8"/>
                <a:gd name="T2" fmla="*/ 3 w 25"/>
                <a:gd name="T3" fmla="*/ 1 h 8"/>
                <a:gd name="T4" fmla="*/ 1 w 25"/>
                <a:gd name="T5" fmla="*/ 2 h 8"/>
                <a:gd name="T6" fmla="*/ 2 w 25"/>
                <a:gd name="T7" fmla="*/ 4 h 8"/>
                <a:gd name="T8" fmla="*/ 5 w 25"/>
                <a:gd name="T9" fmla="*/ 6 h 8"/>
                <a:gd name="T10" fmla="*/ 16 w 25"/>
                <a:gd name="T11" fmla="*/ 8 h 8"/>
                <a:gd name="T12" fmla="*/ 24 w 25"/>
                <a:gd name="T13" fmla="*/ 5 h 8"/>
                <a:gd name="T14" fmla="*/ 23 w 25"/>
                <a:gd name="T15" fmla="*/ 6 h 8"/>
                <a:gd name="T16" fmla="*/ 20 w 25"/>
                <a:gd name="T17" fmla="*/ 4 h 8"/>
                <a:gd name="T18" fmla="*/ 15 w 25"/>
                <a:gd name="T19" fmla="*/ 4 h 8"/>
                <a:gd name="T20" fmla="*/ 10 w 25"/>
                <a:gd name="T21" fmla="*/ 2 h 8"/>
                <a:gd name="T22" fmla="*/ 5 w 25"/>
                <a:gd name="T23"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 h="8">
                  <a:moveTo>
                    <a:pt x="5" y="3"/>
                  </a:moveTo>
                  <a:cubicBezTo>
                    <a:pt x="4" y="3"/>
                    <a:pt x="4" y="1"/>
                    <a:pt x="3" y="1"/>
                  </a:cubicBezTo>
                  <a:cubicBezTo>
                    <a:pt x="3" y="0"/>
                    <a:pt x="1" y="2"/>
                    <a:pt x="1" y="2"/>
                  </a:cubicBezTo>
                  <a:cubicBezTo>
                    <a:pt x="0" y="4"/>
                    <a:pt x="1" y="4"/>
                    <a:pt x="2" y="4"/>
                  </a:cubicBezTo>
                  <a:cubicBezTo>
                    <a:pt x="3" y="4"/>
                    <a:pt x="4" y="6"/>
                    <a:pt x="5" y="6"/>
                  </a:cubicBezTo>
                  <a:cubicBezTo>
                    <a:pt x="9" y="7"/>
                    <a:pt x="12" y="8"/>
                    <a:pt x="16" y="8"/>
                  </a:cubicBezTo>
                  <a:cubicBezTo>
                    <a:pt x="17" y="8"/>
                    <a:pt x="25" y="7"/>
                    <a:pt x="24" y="5"/>
                  </a:cubicBezTo>
                  <a:cubicBezTo>
                    <a:pt x="23" y="5"/>
                    <a:pt x="23" y="6"/>
                    <a:pt x="23" y="6"/>
                  </a:cubicBezTo>
                  <a:cubicBezTo>
                    <a:pt x="22" y="6"/>
                    <a:pt x="21" y="5"/>
                    <a:pt x="20" y="4"/>
                  </a:cubicBezTo>
                  <a:cubicBezTo>
                    <a:pt x="19" y="4"/>
                    <a:pt x="17" y="3"/>
                    <a:pt x="15" y="4"/>
                  </a:cubicBezTo>
                  <a:cubicBezTo>
                    <a:pt x="14" y="4"/>
                    <a:pt x="12" y="2"/>
                    <a:pt x="10" y="2"/>
                  </a:cubicBezTo>
                  <a:cubicBezTo>
                    <a:pt x="8" y="2"/>
                    <a:pt x="7" y="3"/>
                    <a:pt x="5" y="3"/>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2" name="Freeform 412">
              <a:extLst>
                <a:ext uri="{FF2B5EF4-FFF2-40B4-BE49-F238E27FC236}">
                  <a16:creationId xmlns:a16="http://schemas.microsoft.com/office/drawing/2014/main" xmlns="" id="{C9590BCB-A19A-400F-8FDA-2319539A1959}"/>
                </a:ext>
              </a:extLst>
            </p:cNvPr>
            <p:cNvSpPr>
              <a:spLocks/>
            </p:cNvSpPr>
            <p:nvPr/>
          </p:nvSpPr>
          <p:spPr bwMode="auto">
            <a:xfrm>
              <a:off x="17283252" y="3885024"/>
              <a:ext cx="169042" cy="69244"/>
            </a:xfrm>
            <a:custGeom>
              <a:avLst/>
              <a:gdLst>
                <a:gd name="T0" fmla="*/ 2 w 21"/>
                <a:gd name="T1" fmla="*/ 6 h 8"/>
                <a:gd name="T2" fmla="*/ 8 w 21"/>
                <a:gd name="T3" fmla="*/ 6 h 8"/>
                <a:gd name="T4" fmla="*/ 14 w 21"/>
                <a:gd name="T5" fmla="*/ 8 h 8"/>
                <a:gd name="T6" fmla="*/ 19 w 21"/>
                <a:gd name="T7" fmla="*/ 7 h 8"/>
                <a:gd name="T8" fmla="*/ 17 w 21"/>
                <a:gd name="T9" fmla="*/ 4 h 8"/>
                <a:gd name="T10" fmla="*/ 7 w 21"/>
                <a:gd name="T11" fmla="*/ 2 h 8"/>
                <a:gd name="T12" fmla="*/ 4 w 21"/>
                <a:gd name="T13" fmla="*/ 5 h 8"/>
                <a:gd name="T14" fmla="*/ 2 w 21"/>
                <a:gd name="T15" fmla="*/ 6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8">
                  <a:moveTo>
                    <a:pt x="2" y="6"/>
                  </a:moveTo>
                  <a:cubicBezTo>
                    <a:pt x="5" y="6"/>
                    <a:pt x="6" y="6"/>
                    <a:pt x="8" y="6"/>
                  </a:cubicBezTo>
                  <a:cubicBezTo>
                    <a:pt x="10" y="7"/>
                    <a:pt x="12" y="7"/>
                    <a:pt x="14" y="8"/>
                  </a:cubicBezTo>
                  <a:cubicBezTo>
                    <a:pt x="16" y="8"/>
                    <a:pt x="18" y="8"/>
                    <a:pt x="19" y="7"/>
                  </a:cubicBezTo>
                  <a:cubicBezTo>
                    <a:pt x="21" y="6"/>
                    <a:pt x="18" y="5"/>
                    <a:pt x="17" y="4"/>
                  </a:cubicBezTo>
                  <a:cubicBezTo>
                    <a:pt x="14" y="2"/>
                    <a:pt x="11" y="0"/>
                    <a:pt x="7" y="2"/>
                  </a:cubicBezTo>
                  <a:cubicBezTo>
                    <a:pt x="5" y="3"/>
                    <a:pt x="5" y="4"/>
                    <a:pt x="4" y="5"/>
                  </a:cubicBezTo>
                  <a:cubicBezTo>
                    <a:pt x="3" y="5"/>
                    <a:pt x="0" y="6"/>
                    <a:pt x="2" y="6"/>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3" name="Freeform 413">
              <a:extLst>
                <a:ext uri="{FF2B5EF4-FFF2-40B4-BE49-F238E27FC236}">
                  <a16:creationId xmlns:a16="http://schemas.microsoft.com/office/drawing/2014/main" xmlns="" id="{02EADA79-2F8A-4AFA-BB68-749B2591830F}"/>
                </a:ext>
              </a:extLst>
            </p:cNvPr>
            <p:cNvSpPr>
              <a:spLocks/>
            </p:cNvSpPr>
            <p:nvPr/>
          </p:nvSpPr>
          <p:spPr bwMode="auto">
            <a:xfrm>
              <a:off x="17291431" y="3853290"/>
              <a:ext cx="65435" cy="40393"/>
            </a:xfrm>
            <a:custGeom>
              <a:avLst/>
              <a:gdLst>
                <a:gd name="T0" fmla="*/ 3 w 8"/>
                <a:gd name="T1" fmla="*/ 5 h 5"/>
                <a:gd name="T2" fmla="*/ 4 w 8"/>
                <a:gd name="T3" fmla="*/ 1 h 5"/>
                <a:gd name="T4" fmla="*/ 3 w 8"/>
                <a:gd name="T5" fmla="*/ 5 h 5"/>
                <a:gd name="T6" fmla="*/ 3 w 8"/>
                <a:gd name="T7" fmla="*/ 5 h 5"/>
              </a:gdLst>
              <a:ahLst/>
              <a:cxnLst>
                <a:cxn ang="0">
                  <a:pos x="T0" y="T1"/>
                </a:cxn>
                <a:cxn ang="0">
                  <a:pos x="T2" y="T3"/>
                </a:cxn>
                <a:cxn ang="0">
                  <a:pos x="T4" y="T5"/>
                </a:cxn>
                <a:cxn ang="0">
                  <a:pos x="T6" y="T7"/>
                </a:cxn>
              </a:cxnLst>
              <a:rect l="0" t="0" r="r" b="b"/>
              <a:pathLst>
                <a:path w="8" h="5">
                  <a:moveTo>
                    <a:pt x="3" y="5"/>
                  </a:moveTo>
                  <a:cubicBezTo>
                    <a:pt x="0" y="5"/>
                    <a:pt x="1" y="0"/>
                    <a:pt x="4" y="1"/>
                  </a:cubicBezTo>
                  <a:cubicBezTo>
                    <a:pt x="8" y="2"/>
                    <a:pt x="6" y="4"/>
                    <a:pt x="3" y="5"/>
                  </a:cubicBezTo>
                  <a:cubicBezTo>
                    <a:pt x="1" y="5"/>
                    <a:pt x="5" y="5"/>
                    <a:pt x="3" y="5"/>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4" name="Freeform 414">
              <a:extLst>
                <a:ext uri="{FF2B5EF4-FFF2-40B4-BE49-F238E27FC236}">
                  <a16:creationId xmlns:a16="http://schemas.microsoft.com/office/drawing/2014/main" xmlns="" id="{A10A46C1-1E97-4AA2-847A-5B0BD3884B98}"/>
                </a:ext>
              </a:extLst>
            </p:cNvPr>
            <p:cNvSpPr>
              <a:spLocks/>
            </p:cNvSpPr>
            <p:nvPr/>
          </p:nvSpPr>
          <p:spPr bwMode="auto">
            <a:xfrm>
              <a:off x="17116935" y="3732109"/>
              <a:ext cx="24538" cy="43280"/>
            </a:xfrm>
            <a:custGeom>
              <a:avLst/>
              <a:gdLst>
                <a:gd name="T0" fmla="*/ 1 w 3"/>
                <a:gd name="T1" fmla="*/ 3 h 5"/>
                <a:gd name="T2" fmla="*/ 3 w 3"/>
                <a:gd name="T3" fmla="*/ 1 h 5"/>
                <a:gd name="T4" fmla="*/ 1 w 3"/>
                <a:gd name="T5" fmla="*/ 5 h 5"/>
                <a:gd name="T6" fmla="*/ 1 w 3"/>
                <a:gd name="T7" fmla="*/ 3 h 5"/>
                <a:gd name="T8" fmla="*/ 1 w 3"/>
                <a:gd name="T9" fmla="*/ 3 h 5"/>
              </a:gdLst>
              <a:ahLst/>
              <a:cxnLst>
                <a:cxn ang="0">
                  <a:pos x="T0" y="T1"/>
                </a:cxn>
                <a:cxn ang="0">
                  <a:pos x="T2" y="T3"/>
                </a:cxn>
                <a:cxn ang="0">
                  <a:pos x="T4" y="T5"/>
                </a:cxn>
                <a:cxn ang="0">
                  <a:pos x="T6" y="T7"/>
                </a:cxn>
                <a:cxn ang="0">
                  <a:pos x="T8" y="T9"/>
                </a:cxn>
              </a:cxnLst>
              <a:rect l="0" t="0" r="r" b="b"/>
              <a:pathLst>
                <a:path w="3" h="5">
                  <a:moveTo>
                    <a:pt x="1" y="3"/>
                  </a:moveTo>
                  <a:cubicBezTo>
                    <a:pt x="0" y="2"/>
                    <a:pt x="2" y="0"/>
                    <a:pt x="3" y="1"/>
                  </a:cubicBezTo>
                  <a:cubicBezTo>
                    <a:pt x="3" y="2"/>
                    <a:pt x="2" y="5"/>
                    <a:pt x="1" y="5"/>
                  </a:cubicBezTo>
                  <a:cubicBezTo>
                    <a:pt x="1" y="5"/>
                    <a:pt x="1" y="3"/>
                    <a:pt x="1" y="3"/>
                  </a:cubicBezTo>
                  <a:cubicBezTo>
                    <a:pt x="0" y="2"/>
                    <a:pt x="1" y="3"/>
                    <a:pt x="1" y="3"/>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5" name="Freeform 415">
              <a:extLst>
                <a:ext uri="{FF2B5EF4-FFF2-40B4-BE49-F238E27FC236}">
                  <a16:creationId xmlns:a16="http://schemas.microsoft.com/office/drawing/2014/main" xmlns="" id="{459AA557-3D70-4CCA-AFC8-B3FE1A95864D}"/>
                </a:ext>
              </a:extLst>
            </p:cNvPr>
            <p:cNvSpPr>
              <a:spLocks/>
            </p:cNvSpPr>
            <p:nvPr/>
          </p:nvSpPr>
          <p:spPr bwMode="auto">
            <a:xfrm>
              <a:off x="17116935" y="3859058"/>
              <a:ext cx="32718" cy="43280"/>
            </a:xfrm>
            <a:custGeom>
              <a:avLst/>
              <a:gdLst>
                <a:gd name="T0" fmla="*/ 4 w 4"/>
                <a:gd name="T1" fmla="*/ 4 h 5"/>
                <a:gd name="T2" fmla="*/ 0 w 4"/>
                <a:gd name="T3" fmla="*/ 1 h 5"/>
                <a:gd name="T4" fmla="*/ 4 w 4"/>
                <a:gd name="T5" fmla="*/ 4 h 5"/>
              </a:gdLst>
              <a:ahLst/>
              <a:cxnLst>
                <a:cxn ang="0">
                  <a:pos x="T0" y="T1"/>
                </a:cxn>
                <a:cxn ang="0">
                  <a:pos x="T2" y="T3"/>
                </a:cxn>
                <a:cxn ang="0">
                  <a:pos x="T4" y="T5"/>
                </a:cxn>
              </a:cxnLst>
              <a:rect l="0" t="0" r="r" b="b"/>
              <a:pathLst>
                <a:path w="4" h="5">
                  <a:moveTo>
                    <a:pt x="4" y="4"/>
                  </a:moveTo>
                  <a:cubicBezTo>
                    <a:pt x="4" y="3"/>
                    <a:pt x="1" y="0"/>
                    <a:pt x="0" y="1"/>
                  </a:cubicBezTo>
                  <a:cubicBezTo>
                    <a:pt x="0" y="1"/>
                    <a:pt x="3" y="5"/>
                    <a:pt x="4" y="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6" name="Freeform 416">
              <a:extLst>
                <a:ext uri="{FF2B5EF4-FFF2-40B4-BE49-F238E27FC236}">
                  <a16:creationId xmlns:a16="http://schemas.microsoft.com/office/drawing/2014/main" xmlns="" id="{2985BC62-651F-488D-A9D1-3FBA5595DB35}"/>
                </a:ext>
              </a:extLst>
            </p:cNvPr>
            <p:cNvSpPr>
              <a:spLocks/>
            </p:cNvSpPr>
            <p:nvPr/>
          </p:nvSpPr>
          <p:spPr bwMode="auto">
            <a:xfrm>
              <a:off x="17171465" y="3700373"/>
              <a:ext cx="338083" cy="135605"/>
            </a:xfrm>
            <a:custGeom>
              <a:avLst/>
              <a:gdLst>
                <a:gd name="T0" fmla="*/ 34 w 42"/>
                <a:gd name="T1" fmla="*/ 4 h 16"/>
                <a:gd name="T2" fmla="*/ 29 w 42"/>
                <a:gd name="T3" fmla="*/ 3 h 16"/>
                <a:gd name="T4" fmla="*/ 23 w 42"/>
                <a:gd name="T5" fmla="*/ 0 h 16"/>
                <a:gd name="T6" fmla="*/ 22 w 42"/>
                <a:gd name="T7" fmla="*/ 2 h 16"/>
                <a:gd name="T8" fmla="*/ 20 w 42"/>
                <a:gd name="T9" fmla="*/ 6 h 16"/>
                <a:gd name="T10" fmla="*/ 11 w 42"/>
                <a:gd name="T11" fmla="*/ 1 h 16"/>
                <a:gd name="T12" fmla="*/ 4 w 42"/>
                <a:gd name="T13" fmla="*/ 3 h 16"/>
                <a:gd name="T14" fmla="*/ 2 w 42"/>
                <a:gd name="T15" fmla="*/ 6 h 16"/>
                <a:gd name="T16" fmla="*/ 1 w 42"/>
                <a:gd name="T17" fmla="*/ 10 h 16"/>
                <a:gd name="T18" fmla="*/ 9 w 42"/>
                <a:gd name="T19" fmla="*/ 14 h 16"/>
                <a:gd name="T20" fmla="*/ 13 w 42"/>
                <a:gd name="T21" fmla="*/ 15 h 16"/>
                <a:gd name="T22" fmla="*/ 15 w 42"/>
                <a:gd name="T23" fmla="*/ 13 h 16"/>
                <a:gd name="T24" fmla="*/ 16 w 42"/>
                <a:gd name="T25" fmla="*/ 14 h 16"/>
                <a:gd name="T26" fmla="*/ 18 w 42"/>
                <a:gd name="T27" fmla="*/ 14 h 16"/>
                <a:gd name="T28" fmla="*/ 25 w 42"/>
                <a:gd name="T29" fmla="*/ 12 h 16"/>
                <a:gd name="T30" fmla="*/ 28 w 42"/>
                <a:gd name="T31" fmla="*/ 14 h 16"/>
                <a:gd name="T32" fmla="*/ 34 w 42"/>
                <a:gd name="T33" fmla="*/ 13 h 16"/>
                <a:gd name="T34" fmla="*/ 33 w 42"/>
                <a:gd name="T35" fmla="*/ 12 h 16"/>
                <a:gd name="T36" fmla="*/ 37 w 42"/>
                <a:gd name="T37" fmla="*/ 12 h 16"/>
                <a:gd name="T38" fmla="*/ 39 w 42"/>
                <a:gd name="T39" fmla="*/ 11 h 16"/>
                <a:gd name="T40" fmla="*/ 40 w 42"/>
                <a:gd name="T41" fmla="*/ 9 h 16"/>
                <a:gd name="T42" fmla="*/ 39 w 42"/>
                <a:gd name="T43" fmla="*/ 9 h 16"/>
                <a:gd name="T44" fmla="*/ 42 w 42"/>
                <a:gd name="T45" fmla="*/ 6 h 16"/>
                <a:gd name="T46" fmla="*/ 34 w 42"/>
                <a:gd name="T47" fmla="*/ 4 h 16"/>
                <a:gd name="T48" fmla="*/ 34 w 42"/>
                <a:gd name="T49" fmla="*/ 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2" h="16">
                  <a:moveTo>
                    <a:pt x="34" y="4"/>
                  </a:moveTo>
                  <a:cubicBezTo>
                    <a:pt x="32" y="3"/>
                    <a:pt x="31" y="4"/>
                    <a:pt x="29" y="3"/>
                  </a:cubicBezTo>
                  <a:cubicBezTo>
                    <a:pt x="29" y="3"/>
                    <a:pt x="24" y="0"/>
                    <a:pt x="23" y="0"/>
                  </a:cubicBezTo>
                  <a:cubicBezTo>
                    <a:pt x="23" y="0"/>
                    <a:pt x="24" y="1"/>
                    <a:pt x="22" y="2"/>
                  </a:cubicBezTo>
                  <a:cubicBezTo>
                    <a:pt x="20" y="2"/>
                    <a:pt x="22" y="5"/>
                    <a:pt x="20" y="6"/>
                  </a:cubicBezTo>
                  <a:cubicBezTo>
                    <a:pt x="19" y="6"/>
                    <a:pt x="12" y="1"/>
                    <a:pt x="11" y="1"/>
                  </a:cubicBezTo>
                  <a:cubicBezTo>
                    <a:pt x="9" y="0"/>
                    <a:pt x="4" y="1"/>
                    <a:pt x="4" y="3"/>
                  </a:cubicBezTo>
                  <a:cubicBezTo>
                    <a:pt x="4" y="5"/>
                    <a:pt x="0" y="4"/>
                    <a:pt x="2" y="6"/>
                  </a:cubicBezTo>
                  <a:cubicBezTo>
                    <a:pt x="3" y="7"/>
                    <a:pt x="0" y="9"/>
                    <a:pt x="1" y="10"/>
                  </a:cubicBezTo>
                  <a:cubicBezTo>
                    <a:pt x="3" y="12"/>
                    <a:pt x="6" y="13"/>
                    <a:pt x="9" y="14"/>
                  </a:cubicBezTo>
                  <a:cubicBezTo>
                    <a:pt x="10" y="15"/>
                    <a:pt x="12" y="16"/>
                    <a:pt x="13" y="15"/>
                  </a:cubicBezTo>
                  <a:cubicBezTo>
                    <a:pt x="14" y="15"/>
                    <a:pt x="14" y="12"/>
                    <a:pt x="15" y="13"/>
                  </a:cubicBezTo>
                  <a:cubicBezTo>
                    <a:pt x="15" y="13"/>
                    <a:pt x="15" y="14"/>
                    <a:pt x="16" y="14"/>
                  </a:cubicBezTo>
                  <a:cubicBezTo>
                    <a:pt x="17" y="14"/>
                    <a:pt x="18" y="14"/>
                    <a:pt x="18" y="14"/>
                  </a:cubicBezTo>
                  <a:cubicBezTo>
                    <a:pt x="20" y="13"/>
                    <a:pt x="22" y="13"/>
                    <a:pt x="25" y="12"/>
                  </a:cubicBezTo>
                  <a:cubicBezTo>
                    <a:pt x="27" y="12"/>
                    <a:pt x="27" y="14"/>
                    <a:pt x="28" y="14"/>
                  </a:cubicBezTo>
                  <a:cubicBezTo>
                    <a:pt x="29" y="14"/>
                    <a:pt x="34" y="13"/>
                    <a:pt x="34" y="13"/>
                  </a:cubicBezTo>
                  <a:cubicBezTo>
                    <a:pt x="34" y="13"/>
                    <a:pt x="33" y="12"/>
                    <a:pt x="33" y="12"/>
                  </a:cubicBezTo>
                  <a:cubicBezTo>
                    <a:pt x="33" y="11"/>
                    <a:pt x="36" y="12"/>
                    <a:pt x="37" y="12"/>
                  </a:cubicBezTo>
                  <a:cubicBezTo>
                    <a:pt x="37" y="12"/>
                    <a:pt x="39" y="12"/>
                    <a:pt x="39" y="11"/>
                  </a:cubicBezTo>
                  <a:cubicBezTo>
                    <a:pt x="39" y="10"/>
                    <a:pt x="40" y="9"/>
                    <a:pt x="40" y="9"/>
                  </a:cubicBezTo>
                  <a:cubicBezTo>
                    <a:pt x="40" y="9"/>
                    <a:pt x="40" y="9"/>
                    <a:pt x="39" y="9"/>
                  </a:cubicBezTo>
                  <a:cubicBezTo>
                    <a:pt x="39" y="8"/>
                    <a:pt x="42" y="7"/>
                    <a:pt x="42" y="6"/>
                  </a:cubicBezTo>
                  <a:cubicBezTo>
                    <a:pt x="41" y="5"/>
                    <a:pt x="36" y="4"/>
                    <a:pt x="34" y="4"/>
                  </a:cubicBezTo>
                  <a:cubicBezTo>
                    <a:pt x="32" y="3"/>
                    <a:pt x="36" y="4"/>
                    <a:pt x="34" y="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7" name="Freeform 417">
              <a:extLst>
                <a:ext uri="{FF2B5EF4-FFF2-40B4-BE49-F238E27FC236}">
                  <a16:creationId xmlns:a16="http://schemas.microsoft.com/office/drawing/2014/main" xmlns="" id="{E4BD06E1-10F8-4E36-BC86-AEC8F9CD7276}"/>
                </a:ext>
              </a:extLst>
            </p:cNvPr>
            <p:cNvSpPr>
              <a:spLocks/>
            </p:cNvSpPr>
            <p:nvPr/>
          </p:nvSpPr>
          <p:spPr bwMode="auto">
            <a:xfrm>
              <a:off x="17365047" y="3740766"/>
              <a:ext cx="62708" cy="69244"/>
            </a:xfrm>
            <a:custGeom>
              <a:avLst/>
              <a:gdLst>
                <a:gd name="T0" fmla="*/ 7 w 8"/>
                <a:gd name="T1" fmla="*/ 6 h 8"/>
                <a:gd name="T2" fmla="*/ 4 w 8"/>
                <a:gd name="T3" fmla="*/ 0 h 8"/>
                <a:gd name="T4" fmla="*/ 6 w 8"/>
                <a:gd name="T5" fmla="*/ 2 h 8"/>
                <a:gd name="T6" fmla="*/ 7 w 8"/>
                <a:gd name="T7" fmla="*/ 6 h 8"/>
                <a:gd name="T8" fmla="*/ 7 w 8"/>
                <a:gd name="T9" fmla="*/ 6 h 8"/>
              </a:gdLst>
              <a:ahLst/>
              <a:cxnLst>
                <a:cxn ang="0">
                  <a:pos x="T0" y="T1"/>
                </a:cxn>
                <a:cxn ang="0">
                  <a:pos x="T2" y="T3"/>
                </a:cxn>
                <a:cxn ang="0">
                  <a:pos x="T4" y="T5"/>
                </a:cxn>
                <a:cxn ang="0">
                  <a:pos x="T6" y="T7"/>
                </a:cxn>
                <a:cxn ang="0">
                  <a:pos x="T8" y="T9"/>
                </a:cxn>
              </a:cxnLst>
              <a:rect l="0" t="0" r="r" b="b"/>
              <a:pathLst>
                <a:path w="8" h="8">
                  <a:moveTo>
                    <a:pt x="7" y="6"/>
                  </a:moveTo>
                  <a:cubicBezTo>
                    <a:pt x="6" y="7"/>
                    <a:pt x="0" y="1"/>
                    <a:pt x="4" y="0"/>
                  </a:cubicBezTo>
                  <a:cubicBezTo>
                    <a:pt x="5" y="0"/>
                    <a:pt x="8" y="0"/>
                    <a:pt x="6" y="2"/>
                  </a:cubicBezTo>
                  <a:cubicBezTo>
                    <a:pt x="3" y="4"/>
                    <a:pt x="7" y="4"/>
                    <a:pt x="7" y="6"/>
                  </a:cubicBezTo>
                  <a:cubicBezTo>
                    <a:pt x="6" y="8"/>
                    <a:pt x="7" y="5"/>
                    <a:pt x="7" y="6"/>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8" name="Freeform 418">
              <a:extLst>
                <a:ext uri="{FF2B5EF4-FFF2-40B4-BE49-F238E27FC236}">
                  <a16:creationId xmlns:a16="http://schemas.microsoft.com/office/drawing/2014/main" xmlns="" id="{D5323E74-77AD-47AA-B1DE-8E9D903BC2FA}"/>
                </a:ext>
              </a:extLst>
            </p:cNvPr>
            <p:cNvSpPr>
              <a:spLocks/>
            </p:cNvSpPr>
            <p:nvPr/>
          </p:nvSpPr>
          <p:spPr bwMode="auto">
            <a:xfrm>
              <a:off x="18412014" y="4199512"/>
              <a:ext cx="87246" cy="51932"/>
            </a:xfrm>
            <a:custGeom>
              <a:avLst/>
              <a:gdLst>
                <a:gd name="T0" fmla="*/ 3 w 11"/>
                <a:gd name="T1" fmla="*/ 4 h 6"/>
                <a:gd name="T2" fmla="*/ 1 w 11"/>
                <a:gd name="T3" fmla="*/ 1 h 6"/>
                <a:gd name="T4" fmla="*/ 6 w 11"/>
                <a:gd name="T5" fmla="*/ 1 h 6"/>
                <a:gd name="T6" fmla="*/ 3 w 11"/>
                <a:gd name="T7" fmla="*/ 4 h 6"/>
                <a:gd name="T8" fmla="*/ 3 w 11"/>
                <a:gd name="T9" fmla="*/ 4 h 6"/>
              </a:gdLst>
              <a:ahLst/>
              <a:cxnLst>
                <a:cxn ang="0">
                  <a:pos x="T0" y="T1"/>
                </a:cxn>
                <a:cxn ang="0">
                  <a:pos x="T2" y="T3"/>
                </a:cxn>
                <a:cxn ang="0">
                  <a:pos x="T4" y="T5"/>
                </a:cxn>
                <a:cxn ang="0">
                  <a:pos x="T6" y="T7"/>
                </a:cxn>
                <a:cxn ang="0">
                  <a:pos x="T8" y="T9"/>
                </a:cxn>
              </a:cxnLst>
              <a:rect l="0" t="0" r="r" b="b"/>
              <a:pathLst>
                <a:path w="11" h="6">
                  <a:moveTo>
                    <a:pt x="3" y="4"/>
                  </a:moveTo>
                  <a:cubicBezTo>
                    <a:pt x="1" y="3"/>
                    <a:pt x="0" y="3"/>
                    <a:pt x="1" y="1"/>
                  </a:cubicBezTo>
                  <a:cubicBezTo>
                    <a:pt x="2" y="0"/>
                    <a:pt x="4" y="1"/>
                    <a:pt x="6" y="1"/>
                  </a:cubicBezTo>
                  <a:cubicBezTo>
                    <a:pt x="11" y="2"/>
                    <a:pt x="6" y="6"/>
                    <a:pt x="3" y="4"/>
                  </a:cubicBezTo>
                  <a:cubicBezTo>
                    <a:pt x="2" y="3"/>
                    <a:pt x="4" y="5"/>
                    <a:pt x="3" y="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9" name="Freeform 419">
              <a:extLst>
                <a:ext uri="{FF2B5EF4-FFF2-40B4-BE49-F238E27FC236}">
                  <a16:creationId xmlns:a16="http://schemas.microsoft.com/office/drawing/2014/main" xmlns="" id="{A8FB2355-45FA-44C9-B913-324859D4B048}"/>
                </a:ext>
              </a:extLst>
            </p:cNvPr>
            <p:cNvSpPr>
              <a:spLocks/>
            </p:cNvSpPr>
            <p:nvPr/>
          </p:nvSpPr>
          <p:spPr bwMode="auto">
            <a:xfrm>
              <a:off x="18242970" y="4943899"/>
              <a:ext cx="49075" cy="43280"/>
            </a:xfrm>
            <a:custGeom>
              <a:avLst/>
              <a:gdLst>
                <a:gd name="T0" fmla="*/ 5 w 6"/>
                <a:gd name="T1" fmla="*/ 2 h 5"/>
                <a:gd name="T2" fmla="*/ 5 w 6"/>
                <a:gd name="T3" fmla="*/ 1 h 5"/>
                <a:gd name="T4" fmla="*/ 2 w 6"/>
                <a:gd name="T5" fmla="*/ 1 h 5"/>
                <a:gd name="T6" fmla="*/ 1 w 6"/>
                <a:gd name="T7" fmla="*/ 3 h 5"/>
                <a:gd name="T8" fmla="*/ 0 w 6"/>
                <a:gd name="T9" fmla="*/ 4 h 5"/>
                <a:gd name="T10" fmla="*/ 5 w 6"/>
                <a:gd name="T11" fmla="*/ 2 h 5"/>
                <a:gd name="T12" fmla="*/ 5 w 6"/>
                <a:gd name="T13" fmla="*/ 2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5" y="2"/>
                  </a:moveTo>
                  <a:cubicBezTo>
                    <a:pt x="6" y="2"/>
                    <a:pt x="5" y="1"/>
                    <a:pt x="5" y="1"/>
                  </a:cubicBezTo>
                  <a:cubicBezTo>
                    <a:pt x="4" y="0"/>
                    <a:pt x="3" y="1"/>
                    <a:pt x="2" y="1"/>
                  </a:cubicBezTo>
                  <a:cubicBezTo>
                    <a:pt x="1" y="1"/>
                    <a:pt x="0" y="2"/>
                    <a:pt x="1" y="3"/>
                  </a:cubicBezTo>
                  <a:cubicBezTo>
                    <a:pt x="1" y="3"/>
                    <a:pt x="0" y="5"/>
                    <a:pt x="0" y="4"/>
                  </a:cubicBezTo>
                  <a:cubicBezTo>
                    <a:pt x="0" y="4"/>
                    <a:pt x="5" y="2"/>
                    <a:pt x="5" y="2"/>
                  </a:cubicBezTo>
                  <a:cubicBezTo>
                    <a:pt x="6" y="2"/>
                    <a:pt x="3" y="3"/>
                    <a:pt x="5"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0" name="Freeform 420">
              <a:extLst>
                <a:ext uri="{FF2B5EF4-FFF2-40B4-BE49-F238E27FC236}">
                  <a16:creationId xmlns:a16="http://schemas.microsoft.com/office/drawing/2014/main" xmlns="" id="{C19F0A18-D74F-48B4-A0A9-07282E17121B}"/>
                </a:ext>
              </a:extLst>
            </p:cNvPr>
            <p:cNvSpPr>
              <a:spLocks/>
            </p:cNvSpPr>
            <p:nvPr/>
          </p:nvSpPr>
          <p:spPr bwMode="auto">
            <a:xfrm>
              <a:off x="17179643" y="5192028"/>
              <a:ext cx="40896" cy="23081"/>
            </a:xfrm>
            <a:custGeom>
              <a:avLst/>
              <a:gdLst>
                <a:gd name="T0" fmla="*/ 3 w 5"/>
                <a:gd name="T1" fmla="*/ 3 h 3"/>
                <a:gd name="T2" fmla="*/ 3 w 5"/>
                <a:gd name="T3" fmla="*/ 0 h 3"/>
                <a:gd name="T4" fmla="*/ 3 w 5"/>
                <a:gd name="T5" fmla="*/ 3 h 3"/>
              </a:gdLst>
              <a:ahLst/>
              <a:cxnLst>
                <a:cxn ang="0">
                  <a:pos x="T0" y="T1"/>
                </a:cxn>
                <a:cxn ang="0">
                  <a:pos x="T2" y="T3"/>
                </a:cxn>
                <a:cxn ang="0">
                  <a:pos x="T4" y="T5"/>
                </a:cxn>
              </a:cxnLst>
              <a:rect l="0" t="0" r="r" b="b"/>
              <a:pathLst>
                <a:path w="5" h="3">
                  <a:moveTo>
                    <a:pt x="3" y="3"/>
                  </a:moveTo>
                  <a:cubicBezTo>
                    <a:pt x="1" y="3"/>
                    <a:pt x="0" y="1"/>
                    <a:pt x="3" y="0"/>
                  </a:cubicBezTo>
                  <a:cubicBezTo>
                    <a:pt x="5" y="0"/>
                    <a:pt x="4" y="3"/>
                    <a:pt x="3" y="3"/>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1" name="Freeform 421">
              <a:extLst>
                <a:ext uri="{FF2B5EF4-FFF2-40B4-BE49-F238E27FC236}">
                  <a16:creationId xmlns:a16="http://schemas.microsoft.com/office/drawing/2014/main" xmlns="" id="{1441598E-013C-44D7-A793-514B69C455BF}"/>
                </a:ext>
              </a:extLst>
            </p:cNvPr>
            <p:cNvSpPr>
              <a:spLocks/>
            </p:cNvSpPr>
            <p:nvPr/>
          </p:nvSpPr>
          <p:spPr bwMode="auto">
            <a:xfrm>
              <a:off x="17899434" y="5445925"/>
              <a:ext cx="40896" cy="40393"/>
            </a:xfrm>
            <a:custGeom>
              <a:avLst/>
              <a:gdLst>
                <a:gd name="T0" fmla="*/ 5 w 5"/>
                <a:gd name="T1" fmla="*/ 1 h 5"/>
                <a:gd name="T2" fmla="*/ 1 w 5"/>
                <a:gd name="T3" fmla="*/ 5 h 5"/>
                <a:gd name="T4" fmla="*/ 4 w 5"/>
                <a:gd name="T5" fmla="*/ 3 h 5"/>
                <a:gd name="T6" fmla="*/ 5 w 5"/>
                <a:gd name="T7" fmla="*/ 1 h 5"/>
              </a:gdLst>
              <a:ahLst/>
              <a:cxnLst>
                <a:cxn ang="0">
                  <a:pos x="T0" y="T1"/>
                </a:cxn>
                <a:cxn ang="0">
                  <a:pos x="T2" y="T3"/>
                </a:cxn>
                <a:cxn ang="0">
                  <a:pos x="T4" y="T5"/>
                </a:cxn>
                <a:cxn ang="0">
                  <a:pos x="T6" y="T7"/>
                </a:cxn>
              </a:cxnLst>
              <a:rect l="0" t="0" r="r" b="b"/>
              <a:pathLst>
                <a:path w="5" h="5">
                  <a:moveTo>
                    <a:pt x="5" y="1"/>
                  </a:moveTo>
                  <a:cubicBezTo>
                    <a:pt x="5" y="1"/>
                    <a:pt x="0" y="5"/>
                    <a:pt x="1" y="5"/>
                  </a:cubicBezTo>
                  <a:cubicBezTo>
                    <a:pt x="2" y="5"/>
                    <a:pt x="4" y="3"/>
                    <a:pt x="4" y="3"/>
                  </a:cubicBezTo>
                  <a:cubicBezTo>
                    <a:pt x="5" y="2"/>
                    <a:pt x="5" y="0"/>
                    <a:pt x="5"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2" name="Freeform 422">
              <a:extLst>
                <a:ext uri="{FF2B5EF4-FFF2-40B4-BE49-F238E27FC236}">
                  <a16:creationId xmlns:a16="http://schemas.microsoft.com/office/drawing/2014/main" xmlns="" id="{47D7DA80-6C7D-4F3D-B83D-C4B78B3EC785}"/>
                </a:ext>
              </a:extLst>
            </p:cNvPr>
            <p:cNvSpPr>
              <a:spLocks/>
            </p:cNvSpPr>
            <p:nvPr/>
          </p:nvSpPr>
          <p:spPr bwMode="auto">
            <a:xfrm>
              <a:off x="17874897" y="5512284"/>
              <a:ext cx="16360" cy="8655"/>
            </a:xfrm>
            <a:custGeom>
              <a:avLst/>
              <a:gdLst>
                <a:gd name="T0" fmla="*/ 1 w 2"/>
                <a:gd name="T1" fmla="*/ 0 h 1"/>
                <a:gd name="T2" fmla="*/ 1 w 2"/>
                <a:gd name="T3" fmla="*/ 1 h 1"/>
                <a:gd name="T4" fmla="*/ 1 w 2"/>
                <a:gd name="T5" fmla="*/ 0 h 1"/>
              </a:gdLst>
              <a:ahLst/>
              <a:cxnLst>
                <a:cxn ang="0">
                  <a:pos x="T0" y="T1"/>
                </a:cxn>
                <a:cxn ang="0">
                  <a:pos x="T2" y="T3"/>
                </a:cxn>
                <a:cxn ang="0">
                  <a:pos x="T4" y="T5"/>
                </a:cxn>
              </a:cxnLst>
              <a:rect l="0" t="0" r="r" b="b"/>
              <a:pathLst>
                <a:path w="2" h="1">
                  <a:moveTo>
                    <a:pt x="1" y="0"/>
                  </a:moveTo>
                  <a:cubicBezTo>
                    <a:pt x="1" y="0"/>
                    <a:pt x="0" y="1"/>
                    <a:pt x="1" y="1"/>
                  </a:cubicBezTo>
                  <a:cubicBezTo>
                    <a:pt x="1" y="1"/>
                    <a:pt x="2" y="0"/>
                    <a:pt x="1"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3" name="Freeform 423">
              <a:extLst>
                <a:ext uri="{FF2B5EF4-FFF2-40B4-BE49-F238E27FC236}">
                  <a16:creationId xmlns:a16="http://schemas.microsoft.com/office/drawing/2014/main" xmlns="" id="{629B9069-E940-49FC-B5A7-37080B94F004}"/>
                </a:ext>
              </a:extLst>
            </p:cNvPr>
            <p:cNvSpPr>
              <a:spLocks/>
            </p:cNvSpPr>
            <p:nvPr/>
          </p:nvSpPr>
          <p:spPr bwMode="auto">
            <a:xfrm>
              <a:off x="17763113" y="5647889"/>
              <a:ext cx="24538" cy="8655"/>
            </a:xfrm>
            <a:custGeom>
              <a:avLst/>
              <a:gdLst>
                <a:gd name="T0" fmla="*/ 2 w 3"/>
                <a:gd name="T1" fmla="*/ 0 h 1"/>
                <a:gd name="T2" fmla="*/ 1 w 3"/>
                <a:gd name="T3" fmla="*/ 1 h 1"/>
                <a:gd name="T4" fmla="*/ 2 w 3"/>
                <a:gd name="T5" fmla="*/ 0 h 1"/>
              </a:gdLst>
              <a:ahLst/>
              <a:cxnLst>
                <a:cxn ang="0">
                  <a:pos x="T0" y="T1"/>
                </a:cxn>
                <a:cxn ang="0">
                  <a:pos x="T2" y="T3"/>
                </a:cxn>
                <a:cxn ang="0">
                  <a:pos x="T4" y="T5"/>
                </a:cxn>
              </a:cxnLst>
              <a:rect l="0" t="0" r="r" b="b"/>
              <a:pathLst>
                <a:path w="3" h="1">
                  <a:moveTo>
                    <a:pt x="2" y="0"/>
                  </a:moveTo>
                  <a:cubicBezTo>
                    <a:pt x="2" y="0"/>
                    <a:pt x="0" y="1"/>
                    <a:pt x="1" y="1"/>
                  </a:cubicBezTo>
                  <a:cubicBezTo>
                    <a:pt x="1" y="1"/>
                    <a:pt x="3" y="0"/>
                    <a:pt x="2"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4" name="Freeform 424">
              <a:extLst>
                <a:ext uri="{FF2B5EF4-FFF2-40B4-BE49-F238E27FC236}">
                  <a16:creationId xmlns:a16="http://schemas.microsoft.com/office/drawing/2014/main" xmlns="" id="{677E1058-5ED2-465A-A1AD-BDDC91EB1B12}"/>
                </a:ext>
              </a:extLst>
            </p:cNvPr>
            <p:cNvSpPr>
              <a:spLocks/>
            </p:cNvSpPr>
            <p:nvPr/>
          </p:nvSpPr>
          <p:spPr bwMode="auto">
            <a:xfrm>
              <a:off x="17667684" y="5691167"/>
              <a:ext cx="57256" cy="34623"/>
            </a:xfrm>
            <a:custGeom>
              <a:avLst/>
              <a:gdLst>
                <a:gd name="T0" fmla="*/ 6 w 7"/>
                <a:gd name="T1" fmla="*/ 0 h 4"/>
                <a:gd name="T2" fmla="*/ 1 w 7"/>
                <a:gd name="T3" fmla="*/ 3 h 4"/>
                <a:gd name="T4" fmla="*/ 6 w 7"/>
                <a:gd name="T5" fmla="*/ 0 h 4"/>
              </a:gdLst>
              <a:ahLst/>
              <a:cxnLst>
                <a:cxn ang="0">
                  <a:pos x="T0" y="T1"/>
                </a:cxn>
                <a:cxn ang="0">
                  <a:pos x="T2" y="T3"/>
                </a:cxn>
                <a:cxn ang="0">
                  <a:pos x="T4" y="T5"/>
                </a:cxn>
              </a:cxnLst>
              <a:rect l="0" t="0" r="r" b="b"/>
              <a:pathLst>
                <a:path w="7" h="4">
                  <a:moveTo>
                    <a:pt x="6" y="0"/>
                  </a:moveTo>
                  <a:cubicBezTo>
                    <a:pt x="5" y="0"/>
                    <a:pt x="0" y="2"/>
                    <a:pt x="1" y="3"/>
                  </a:cubicBezTo>
                  <a:cubicBezTo>
                    <a:pt x="2" y="4"/>
                    <a:pt x="7" y="0"/>
                    <a:pt x="6"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5" name="Freeform 425">
              <a:extLst>
                <a:ext uri="{FF2B5EF4-FFF2-40B4-BE49-F238E27FC236}">
                  <a16:creationId xmlns:a16="http://schemas.microsoft.com/office/drawing/2014/main" xmlns="" id="{73C362E3-A9BA-4043-84DE-4BC8440C7746}"/>
                </a:ext>
              </a:extLst>
            </p:cNvPr>
            <p:cNvSpPr>
              <a:spLocks/>
            </p:cNvSpPr>
            <p:nvPr/>
          </p:nvSpPr>
          <p:spPr bwMode="auto">
            <a:xfrm>
              <a:off x="17604975" y="5725790"/>
              <a:ext cx="46350" cy="31739"/>
            </a:xfrm>
            <a:custGeom>
              <a:avLst/>
              <a:gdLst>
                <a:gd name="T0" fmla="*/ 5 w 6"/>
                <a:gd name="T1" fmla="*/ 0 h 4"/>
                <a:gd name="T2" fmla="*/ 1 w 6"/>
                <a:gd name="T3" fmla="*/ 3 h 4"/>
                <a:gd name="T4" fmla="*/ 5 w 6"/>
                <a:gd name="T5" fmla="*/ 0 h 4"/>
                <a:gd name="T6" fmla="*/ 5 w 6"/>
                <a:gd name="T7" fmla="*/ 0 h 4"/>
              </a:gdLst>
              <a:ahLst/>
              <a:cxnLst>
                <a:cxn ang="0">
                  <a:pos x="T0" y="T1"/>
                </a:cxn>
                <a:cxn ang="0">
                  <a:pos x="T2" y="T3"/>
                </a:cxn>
                <a:cxn ang="0">
                  <a:pos x="T4" y="T5"/>
                </a:cxn>
                <a:cxn ang="0">
                  <a:pos x="T6" y="T7"/>
                </a:cxn>
              </a:cxnLst>
              <a:rect l="0" t="0" r="r" b="b"/>
              <a:pathLst>
                <a:path w="6" h="4">
                  <a:moveTo>
                    <a:pt x="5" y="0"/>
                  </a:moveTo>
                  <a:cubicBezTo>
                    <a:pt x="5" y="0"/>
                    <a:pt x="0" y="2"/>
                    <a:pt x="1" y="3"/>
                  </a:cubicBezTo>
                  <a:cubicBezTo>
                    <a:pt x="2" y="4"/>
                    <a:pt x="5" y="0"/>
                    <a:pt x="5" y="0"/>
                  </a:cubicBezTo>
                  <a:cubicBezTo>
                    <a:pt x="5" y="0"/>
                    <a:pt x="6" y="0"/>
                    <a:pt x="5"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6" name="Freeform 426">
              <a:extLst>
                <a:ext uri="{FF2B5EF4-FFF2-40B4-BE49-F238E27FC236}">
                  <a16:creationId xmlns:a16="http://schemas.microsoft.com/office/drawing/2014/main" xmlns="" id="{5BD77662-3C4E-4143-ACA4-245F5A0B2EFA}"/>
                </a:ext>
              </a:extLst>
            </p:cNvPr>
            <p:cNvSpPr>
              <a:spLocks/>
            </p:cNvSpPr>
            <p:nvPr/>
          </p:nvSpPr>
          <p:spPr bwMode="auto">
            <a:xfrm>
              <a:off x="17564079" y="5751756"/>
              <a:ext cx="40896" cy="40393"/>
            </a:xfrm>
            <a:custGeom>
              <a:avLst/>
              <a:gdLst>
                <a:gd name="T0" fmla="*/ 4 w 5"/>
                <a:gd name="T1" fmla="*/ 0 h 5"/>
                <a:gd name="T2" fmla="*/ 0 w 5"/>
                <a:gd name="T3" fmla="*/ 4 h 5"/>
                <a:gd name="T4" fmla="*/ 4 w 5"/>
                <a:gd name="T5" fmla="*/ 0 h 5"/>
                <a:gd name="T6" fmla="*/ 4 w 5"/>
                <a:gd name="T7" fmla="*/ 0 h 5"/>
              </a:gdLst>
              <a:ahLst/>
              <a:cxnLst>
                <a:cxn ang="0">
                  <a:pos x="T0" y="T1"/>
                </a:cxn>
                <a:cxn ang="0">
                  <a:pos x="T2" y="T3"/>
                </a:cxn>
                <a:cxn ang="0">
                  <a:pos x="T4" y="T5"/>
                </a:cxn>
                <a:cxn ang="0">
                  <a:pos x="T6" y="T7"/>
                </a:cxn>
              </a:cxnLst>
              <a:rect l="0" t="0" r="r" b="b"/>
              <a:pathLst>
                <a:path w="5" h="5">
                  <a:moveTo>
                    <a:pt x="4" y="0"/>
                  </a:moveTo>
                  <a:cubicBezTo>
                    <a:pt x="4" y="0"/>
                    <a:pt x="0" y="4"/>
                    <a:pt x="0" y="4"/>
                  </a:cubicBezTo>
                  <a:cubicBezTo>
                    <a:pt x="2" y="5"/>
                    <a:pt x="4" y="0"/>
                    <a:pt x="4" y="0"/>
                  </a:cubicBezTo>
                  <a:cubicBezTo>
                    <a:pt x="4" y="0"/>
                    <a:pt x="5" y="0"/>
                    <a:pt x="4"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7" name="Freeform 427">
              <a:extLst>
                <a:ext uri="{FF2B5EF4-FFF2-40B4-BE49-F238E27FC236}">
                  <a16:creationId xmlns:a16="http://schemas.microsoft.com/office/drawing/2014/main" xmlns="" id="{08AEFEB1-573B-4F09-AF45-68D97A214100}"/>
                </a:ext>
              </a:extLst>
            </p:cNvPr>
            <p:cNvSpPr>
              <a:spLocks/>
            </p:cNvSpPr>
            <p:nvPr/>
          </p:nvSpPr>
          <p:spPr bwMode="auto">
            <a:xfrm>
              <a:off x="17555898" y="5809461"/>
              <a:ext cx="8179" cy="8655"/>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0" y="0"/>
                    <a:pt x="0" y="1"/>
                    <a:pt x="1" y="1"/>
                  </a:cubicBezTo>
                  <a:cubicBezTo>
                    <a:pt x="1" y="1"/>
                    <a:pt x="1" y="0"/>
                    <a:pt x="1"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8" name="Freeform 428">
              <a:extLst>
                <a:ext uri="{FF2B5EF4-FFF2-40B4-BE49-F238E27FC236}">
                  <a16:creationId xmlns:a16="http://schemas.microsoft.com/office/drawing/2014/main" xmlns="" id="{79C44169-DDD2-4D87-8879-AA5012ADAB2B}"/>
                </a:ext>
              </a:extLst>
            </p:cNvPr>
            <p:cNvSpPr>
              <a:spLocks/>
            </p:cNvSpPr>
            <p:nvPr/>
          </p:nvSpPr>
          <p:spPr bwMode="auto">
            <a:xfrm>
              <a:off x="17515001" y="5774837"/>
              <a:ext cx="40896" cy="34623"/>
            </a:xfrm>
            <a:custGeom>
              <a:avLst/>
              <a:gdLst>
                <a:gd name="T0" fmla="*/ 4 w 5"/>
                <a:gd name="T1" fmla="*/ 1 h 4"/>
                <a:gd name="T2" fmla="*/ 0 w 5"/>
                <a:gd name="T3" fmla="*/ 4 h 4"/>
                <a:gd name="T4" fmla="*/ 4 w 5"/>
                <a:gd name="T5" fmla="*/ 1 h 4"/>
                <a:gd name="T6" fmla="*/ 4 w 5"/>
                <a:gd name="T7" fmla="*/ 1 h 4"/>
              </a:gdLst>
              <a:ahLst/>
              <a:cxnLst>
                <a:cxn ang="0">
                  <a:pos x="T0" y="T1"/>
                </a:cxn>
                <a:cxn ang="0">
                  <a:pos x="T2" y="T3"/>
                </a:cxn>
                <a:cxn ang="0">
                  <a:pos x="T4" y="T5"/>
                </a:cxn>
                <a:cxn ang="0">
                  <a:pos x="T6" y="T7"/>
                </a:cxn>
              </a:cxnLst>
              <a:rect l="0" t="0" r="r" b="b"/>
              <a:pathLst>
                <a:path w="5" h="4">
                  <a:moveTo>
                    <a:pt x="4" y="1"/>
                  </a:moveTo>
                  <a:cubicBezTo>
                    <a:pt x="2" y="2"/>
                    <a:pt x="0" y="3"/>
                    <a:pt x="0" y="4"/>
                  </a:cubicBezTo>
                  <a:cubicBezTo>
                    <a:pt x="0" y="4"/>
                    <a:pt x="4" y="1"/>
                    <a:pt x="4" y="1"/>
                  </a:cubicBezTo>
                  <a:cubicBezTo>
                    <a:pt x="3" y="1"/>
                    <a:pt x="5" y="0"/>
                    <a:pt x="4"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9" name="Freeform 429">
              <a:extLst>
                <a:ext uri="{FF2B5EF4-FFF2-40B4-BE49-F238E27FC236}">
                  <a16:creationId xmlns:a16="http://schemas.microsoft.com/office/drawing/2014/main" xmlns="" id="{B294E415-B7D4-4466-B49C-7FFDF4E47F0F}"/>
                </a:ext>
              </a:extLst>
            </p:cNvPr>
            <p:cNvSpPr>
              <a:spLocks/>
            </p:cNvSpPr>
            <p:nvPr/>
          </p:nvSpPr>
          <p:spPr bwMode="auto">
            <a:xfrm>
              <a:off x="17220541" y="6089326"/>
              <a:ext cx="16360" cy="25966"/>
            </a:xfrm>
            <a:custGeom>
              <a:avLst/>
              <a:gdLst>
                <a:gd name="T0" fmla="*/ 1 w 2"/>
                <a:gd name="T1" fmla="*/ 0 h 3"/>
                <a:gd name="T2" fmla="*/ 1 w 2"/>
                <a:gd name="T3" fmla="*/ 3 h 3"/>
                <a:gd name="T4" fmla="*/ 1 w 2"/>
                <a:gd name="T5" fmla="*/ 0 h 3"/>
              </a:gdLst>
              <a:ahLst/>
              <a:cxnLst>
                <a:cxn ang="0">
                  <a:pos x="T0" y="T1"/>
                </a:cxn>
                <a:cxn ang="0">
                  <a:pos x="T2" y="T3"/>
                </a:cxn>
                <a:cxn ang="0">
                  <a:pos x="T4" y="T5"/>
                </a:cxn>
              </a:cxnLst>
              <a:rect l="0" t="0" r="r" b="b"/>
              <a:pathLst>
                <a:path w="2" h="3">
                  <a:moveTo>
                    <a:pt x="1" y="0"/>
                  </a:moveTo>
                  <a:cubicBezTo>
                    <a:pt x="1" y="0"/>
                    <a:pt x="0" y="3"/>
                    <a:pt x="1" y="3"/>
                  </a:cubicBezTo>
                  <a:cubicBezTo>
                    <a:pt x="2" y="3"/>
                    <a:pt x="2" y="0"/>
                    <a:pt x="1"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grpSp>
          <p:nvGrpSpPr>
            <p:cNvPr id="30" name="Group 33">
              <a:extLst>
                <a:ext uri="{FF2B5EF4-FFF2-40B4-BE49-F238E27FC236}">
                  <a16:creationId xmlns:a16="http://schemas.microsoft.com/office/drawing/2014/main" xmlns="" id="{5F6F331A-995D-4591-979F-0CAA986D1A65}"/>
                </a:ext>
              </a:extLst>
            </p:cNvPr>
            <p:cNvGrpSpPr/>
            <p:nvPr/>
          </p:nvGrpSpPr>
          <p:grpSpPr>
            <a:xfrm>
              <a:off x="16926084" y="5725790"/>
              <a:ext cx="597095" cy="600124"/>
              <a:chOff x="5961121" y="2686387"/>
              <a:chExt cx="288233" cy="273757"/>
            </a:xfrm>
            <a:grpFill/>
          </p:grpSpPr>
          <p:sp>
            <p:nvSpPr>
              <p:cNvPr id="397" name="Freeform 430">
                <a:extLst>
                  <a:ext uri="{FF2B5EF4-FFF2-40B4-BE49-F238E27FC236}">
                    <a16:creationId xmlns:a16="http://schemas.microsoft.com/office/drawing/2014/main" xmlns="" id="{AD412099-6D69-4299-966D-AFCC0ECA4136}"/>
                  </a:ext>
                </a:extLst>
              </p:cNvPr>
              <p:cNvSpPr>
                <a:spLocks/>
              </p:cNvSpPr>
              <p:nvPr/>
            </p:nvSpPr>
            <p:spPr bwMode="auto">
              <a:xfrm>
                <a:off x="6130902" y="2686387"/>
                <a:ext cx="118452" cy="100026"/>
              </a:xfrm>
              <a:custGeom>
                <a:avLst/>
                <a:gdLst>
                  <a:gd name="T0" fmla="*/ 28 w 31"/>
                  <a:gd name="T1" fmla="*/ 10 h 26"/>
                  <a:gd name="T2" fmla="*/ 29 w 31"/>
                  <a:gd name="T3" fmla="*/ 7 h 26"/>
                  <a:gd name="T4" fmla="*/ 27 w 31"/>
                  <a:gd name="T5" fmla="*/ 10 h 26"/>
                  <a:gd name="T6" fmla="*/ 20 w 31"/>
                  <a:gd name="T7" fmla="*/ 8 h 26"/>
                  <a:gd name="T8" fmla="*/ 11 w 31"/>
                  <a:gd name="T9" fmla="*/ 1 h 26"/>
                  <a:gd name="T10" fmla="*/ 11 w 31"/>
                  <a:gd name="T11" fmla="*/ 5 h 26"/>
                  <a:gd name="T12" fmla="*/ 9 w 31"/>
                  <a:gd name="T13" fmla="*/ 11 h 26"/>
                  <a:gd name="T14" fmla="*/ 7 w 31"/>
                  <a:gd name="T15" fmla="*/ 14 h 26"/>
                  <a:gd name="T16" fmla="*/ 4 w 31"/>
                  <a:gd name="T17" fmla="*/ 14 h 26"/>
                  <a:gd name="T18" fmla="*/ 5 w 31"/>
                  <a:gd name="T19" fmla="*/ 16 h 26"/>
                  <a:gd name="T20" fmla="*/ 1 w 31"/>
                  <a:gd name="T21" fmla="*/ 18 h 26"/>
                  <a:gd name="T22" fmla="*/ 2 w 31"/>
                  <a:gd name="T23" fmla="*/ 23 h 26"/>
                  <a:gd name="T24" fmla="*/ 4 w 31"/>
                  <a:gd name="T25" fmla="*/ 25 h 26"/>
                  <a:gd name="T26" fmla="*/ 6 w 31"/>
                  <a:gd name="T27" fmla="*/ 23 h 26"/>
                  <a:gd name="T28" fmla="*/ 7 w 31"/>
                  <a:gd name="T29" fmla="*/ 23 h 26"/>
                  <a:gd name="T30" fmla="*/ 4 w 31"/>
                  <a:gd name="T31" fmla="*/ 20 h 26"/>
                  <a:gd name="T32" fmla="*/ 7 w 31"/>
                  <a:gd name="T33" fmla="*/ 19 h 26"/>
                  <a:gd name="T34" fmla="*/ 12 w 31"/>
                  <a:gd name="T35" fmla="*/ 18 h 26"/>
                  <a:gd name="T36" fmla="*/ 17 w 31"/>
                  <a:gd name="T37" fmla="*/ 21 h 26"/>
                  <a:gd name="T38" fmla="*/ 21 w 31"/>
                  <a:gd name="T39" fmla="*/ 16 h 26"/>
                  <a:gd name="T40" fmla="*/ 31 w 31"/>
                  <a:gd name="T41" fmla="*/ 14 h 26"/>
                  <a:gd name="T42" fmla="*/ 29 w 31"/>
                  <a:gd name="T43" fmla="*/ 12 h 26"/>
                  <a:gd name="T44" fmla="*/ 28 w 31"/>
                  <a:gd name="T45" fmla="*/ 10 h 26"/>
                  <a:gd name="T46" fmla="*/ 28 w 31"/>
                  <a:gd name="T47" fmla="*/ 1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 h="26">
                    <a:moveTo>
                      <a:pt x="28" y="10"/>
                    </a:moveTo>
                    <a:cubicBezTo>
                      <a:pt x="28" y="10"/>
                      <a:pt x="29" y="8"/>
                      <a:pt x="29" y="7"/>
                    </a:cubicBezTo>
                    <a:cubicBezTo>
                      <a:pt x="29" y="8"/>
                      <a:pt x="27" y="10"/>
                      <a:pt x="27" y="10"/>
                    </a:cubicBezTo>
                    <a:cubicBezTo>
                      <a:pt x="25" y="10"/>
                      <a:pt x="21" y="9"/>
                      <a:pt x="20" y="8"/>
                    </a:cubicBezTo>
                    <a:cubicBezTo>
                      <a:pt x="17" y="7"/>
                      <a:pt x="15" y="2"/>
                      <a:pt x="11" y="1"/>
                    </a:cubicBezTo>
                    <a:cubicBezTo>
                      <a:pt x="9" y="0"/>
                      <a:pt x="10" y="4"/>
                      <a:pt x="11" y="5"/>
                    </a:cubicBezTo>
                    <a:cubicBezTo>
                      <a:pt x="11" y="7"/>
                      <a:pt x="10" y="9"/>
                      <a:pt x="9" y="11"/>
                    </a:cubicBezTo>
                    <a:cubicBezTo>
                      <a:pt x="8" y="12"/>
                      <a:pt x="10" y="15"/>
                      <a:pt x="7" y="14"/>
                    </a:cubicBezTo>
                    <a:cubicBezTo>
                      <a:pt x="7" y="14"/>
                      <a:pt x="5" y="13"/>
                      <a:pt x="4" y="14"/>
                    </a:cubicBezTo>
                    <a:cubicBezTo>
                      <a:pt x="4" y="15"/>
                      <a:pt x="5" y="16"/>
                      <a:pt x="5" y="16"/>
                    </a:cubicBezTo>
                    <a:cubicBezTo>
                      <a:pt x="5" y="16"/>
                      <a:pt x="2" y="18"/>
                      <a:pt x="1" y="18"/>
                    </a:cubicBezTo>
                    <a:cubicBezTo>
                      <a:pt x="0" y="20"/>
                      <a:pt x="3" y="21"/>
                      <a:pt x="2" y="23"/>
                    </a:cubicBezTo>
                    <a:cubicBezTo>
                      <a:pt x="1" y="24"/>
                      <a:pt x="3" y="26"/>
                      <a:pt x="4" y="25"/>
                    </a:cubicBezTo>
                    <a:cubicBezTo>
                      <a:pt x="5" y="24"/>
                      <a:pt x="5" y="23"/>
                      <a:pt x="6" y="23"/>
                    </a:cubicBezTo>
                    <a:cubicBezTo>
                      <a:pt x="6" y="23"/>
                      <a:pt x="7" y="24"/>
                      <a:pt x="7" y="23"/>
                    </a:cubicBezTo>
                    <a:cubicBezTo>
                      <a:pt x="7" y="22"/>
                      <a:pt x="5" y="21"/>
                      <a:pt x="4" y="20"/>
                    </a:cubicBezTo>
                    <a:cubicBezTo>
                      <a:pt x="3" y="18"/>
                      <a:pt x="7" y="19"/>
                      <a:pt x="7" y="19"/>
                    </a:cubicBezTo>
                    <a:cubicBezTo>
                      <a:pt x="9" y="19"/>
                      <a:pt x="10" y="17"/>
                      <a:pt x="12" y="18"/>
                    </a:cubicBezTo>
                    <a:cubicBezTo>
                      <a:pt x="14" y="19"/>
                      <a:pt x="15" y="20"/>
                      <a:pt x="17" y="21"/>
                    </a:cubicBezTo>
                    <a:cubicBezTo>
                      <a:pt x="20" y="23"/>
                      <a:pt x="19" y="17"/>
                      <a:pt x="21" y="16"/>
                    </a:cubicBezTo>
                    <a:cubicBezTo>
                      <a:pt x="21" y="16"/>
                      <a:pt x="31" y="16"/>
                      <a:pt x="31" y="14"/>
                    </a:cubicBezTo>
                    <a:cubicBezTo>
                      <a:pt x="30" y="13"/>
                      <a:pt x="27" y="15"/>
                      <a:pt x="29" y="12"/>
                    </a:cubicBezTo>
                    <a:cubicBezTo>
                      <a:pt x="30" y="11"/>
                      <a:pt x="27" y="12"/>
                      <a:pt x="28" y="10"/>
                    </a:cubicBezTo>
                    <a:cubicBezTo>
                      <a:pt x="29" y="7"/>
                      <a:pt x="28" y="11"/>
                      <a:pt x="28" y="1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98" name="Freeform 431">
                <a:extLst>
                  <a:ext uri="{FF2B5EF4-FFF2-40B4-BE49-F238E27FC236}">
                    <a16:creationId xmlns:a16="http://schemas.microsoft.com/office/drawing/2014/main" xmlns="" id="{7E14634A-9E23-453F-986D-5B4C46A43CB4}"/>
                  </a:ext>
                </a:extLst>
              </p:cNvPr>
              <p:cNvSpPr>
                <a:spLocks/>
              </p:cNvSpPr>
              <p:nvPr/>
            </p:nvSpPr>
            <p:spPr bwMode="auto">
              <a:xfrm>
                <a:off x="5961121" y="2778517"/>
                <a:ext cx="215847" cy="181627"/>
              </a:xfrm>
              <a:custGeom>
                <a:avLst/>
                <a:gdLst>
                  <a:gd name="T0" fmla="*/ 52 w 56"/>
                  <a:gd name="T1" fmla="*/ 1 h 47"/>
                  <a:gd name="T2" fmla="*/ 51 w 56"/>
                  <a:gd name="T3" fmla="*/ 1 h 47"/>
                  <a:gd name="T4" fmla="*/ 52 w 56"/>
                  <a:gd name="T5" fmla="*/ 3 h 47"/>
                  <a:gd name="T6" fmla="*/ 49 w 56"/>
                  <a:gd name="T7" fmla="*/ 3 h 47"/>
                  <a:gd name="T8" fmla="*/ 47 w 56"/>
                  <a:gd name="T9" fmla="*/ 5 h 47"/>
                  <a:gd name="T10" fmla="*/ 45 w 56"/>
                  <a:gd name="T11" fmla="*/ 6 h 47"/>
                  <a:gd name="T12" fmla="*/ 46 w 56"/>
                  <a:gd name="T13" fmla="*/ 7 h 47"/>
                  <a:gd name="T14" fmla="*/ 46 w 56"/>
                  <a:gd name="T15" fmla="*/ 10 h 47"/>
                  <a:gd name="T16" fmla="*/ 46 w 56"/>
                  <a:gd name="T17" fmla="*/ 13 h 47"/>
                  <a:gd name="T18" fmla="*/ 41 w 56"/>
                  <a:gd name="T19" fmla="*/ 22 h 47"/>
                  <a:gd name="T20" fmla="*/ 36 w 56"/>
                  <a:gd name="T21" fmla="*/ 27 h 47"/>
                  <a:gd name="T22" fmla="*/ 31 w 56"/>
                  <a:gd name="T23" fmla="*/ 27 h 47"/>
                  <a:gd name="T24" fmla="*/ 32 w 56"/>
                  <a:gd name="T25" fmla="*/ 24 h 47"/>
                  <a:gd name="T26" fmla="*/ 30 w 56"/>
                  <a:gd name="T27" fmla="*/ 25 h 47"/>
                  <a:gd name="T28" fmla="*/ 29 w 56"/>
                  <a:gd name="T29" fmla="*/ 27 h 47"/>
                  <a:gd name="T30" fmla="*/ 25 w 56"/>
                  <a:gd name="T31" fmla="*/ 33 h 47"/>
                  <a:gd name="T32" fmla="*/ 25 w 56"/>
                  <a:gd name="T33" fmla="*/ 34 h 47"/>
                  <a:gd name="T34" fmla="*/ 23 w 56"/>
                  <a:gd name="T35" fmla="*/ 36 h 47"/>
                  <a:gd name="T36" fmla="*/ 21 w 56"/>
                  <a:gd name="T37" fmla="*/ 35 h 47"/>
                  <a:gd name="T38" fmla="*/ 17 w 56"/>
                  <a:gd name="T39" fmla="*/ 35 h 47"/>
                  <a:gd name="T40" fmla="*/ 9 w 56"/>
                  <a:gd name="T41" fmla="*/ 36 h 47"/>
                  <a:gd name="T42" fmla="*/ 2 w 56"/>
                  <a:gd name="T43" fmla="*/ 42 h 47"/>
                  <a:gd name="T44" fmla="*/ 1 w 56"/>
                  <a:gd name="T45" fmla="*/ 44 h 47"/>
                  <a:gd name="T46" fmla="*/ 3 w 56"/>
                  <a:gd name="T47" fmla="*/ 43 h 47"/>
                  <a:gd name="T48" fmla="*/ 5 w 56"/>
                  <a:gd name="T49" fmla="*/ 44 h 47"/>
                  <a:gd name="T50" fmla="*/ 22 w 56"/>
                  <a:gd name="T51" fmla="*/ 40 h 47"/>
                  <a:gd name="T52" fmla="*/ 21 w 56"/>
                  <a:gd name="T53" fmla="*/ 43 h 47"/>
                  <a:gd name="T54" fmla="*/ 24 w 56"/>
                  <a:gd name="T55" fmla="*/ 47 h 47"/>
                  <a:gd name="T56" fmla="*/ 27 w 56"/>
                  <a:gd name="T57" fmla="*/ 44 h 47"/>
                  <a:gd name="T58" fmla="*/ 30 w 56"/>
                  <a:gd name="T59" fmla="*/ 43 h 47"/>
                  <a:gd name="T60" fmla="*/ 31 w 56"/>
                  <a:gd name="T61" fmla="*/ 40 h 47"/>
                  <a:gd name="T62" fmla="*/ 38 w 56"/>
                  <a:gd name="T63" fmla="*/ 39 h 47"/>
                  <a:gd name="T64" fmla="*/ 41 w 56"/>
                  <a:gd name="T65" fmla="*/ 40 h 47"/>
                  <a:gd name="T66" fmla="*/ 43 w 56"/>
                  <a:gd name="T67" fmla="*/ 37 h 47"/>
                  <a:gd name="T68" fmla="*/ 45 w 56"/>
                  <a:gd name="T69" fmla="*/ 35 h 47"/>
                  <a:gd name="T70" fmla="*/ 46 w 56"/>
                  <a:gd name="T71" fmla="*/ 38 h 47"/>
                  <a:gd name="T72" fmla="*/ 48 w 56"/>
                  <a:gd name="T73" fmla="*/ 37 h 47"/>
                  <a:gd name="T74" fmla="*/ 49 w 56"/>
                  <a:gd name="T75" fmla="*/ 35 h 47"/>
                  <a:gd name="T76" fmla="*/ 49 w 56"/>
                  <a:gd name="T77" fmla="*/ 32 h 47"/>
                  <a:gd name="T78" fmla="*/ 51 w 56"/>
                  <a:gd name="T79" fmla="*/ 26 h 47"/>
                  <a:gd name="T80" fmla="*/ 51 w 56"/>
                  <a:gd name="T81" fmla="*/ 19 h 47"/>
                  <a:gd name="T82" fmla="*/ 53 w 56"/>
                  <a:gd name="T83" fmla="*/ 19 h 47"/>
                  <a:gd name="T84" fmla="*/ 55 w 56"/>
                  <a:gd name="T85" fmla="*/ 17 h 47"/>
                  <a:gd name="T86" fmla="*/ 55 w 56"/>
                  <a:gd name="T87" fmla="*/ 9 h 47"/>
                  <a:gd name="T88" fmla="*/ 52 w 56"/>
                  <a:gd name="T89" fmla="*/ 1 h 47"/>
                  <a:gd name="T90" fmla="*/ 52 w 56"/>
                  <a:gd name="T91" fmla="*/ 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6" h="47">
                    <a:moveTo>
                      <a:pt x="52" y="1"/>
                    </a:moveTo>
                    <a:cubicBezTo>
                      <a:pt x="51" y="1"/>
                      <a:pt x="51" y="0"/>
                      <a:pt x="51" y="1"/>
                    </a:cubicBezTo>
                    <a:cubicBezTo>
                      <a:pt x="49" y="2"/>
                      <a:pt x="51" y="2"/>
                      <a:pt x="52" y="3"/>
                    </a:cubicBezTo>
                    <a:cubicBezTo>
                      <a:pt x="53" y="4"/>
                      <a:pt x="50" y="5"/>
                      <a:pt x="49" y="3"/>
                    </a:cubicBezTo>
                    <a:cubicBezTo>
                      <a:pt x="48" y="1"/>
                      <a:pt x="47" y="4"/>
                      <a:pt x="47" y="5"/>
                    </a:cubicBezTo>
                    <a:cubicBezTo>
                      <a:pt x="46" y="5"/>
                      <a:pt x="45" y="6"/>
                      <a:pt x="45" y="6"/>
                    </a:cubicBezTo>
                    <a:cubicBezTo>
                      <a:pt x="45" y="8"/>
                      <a:pt x="46" y="7"/>
                      <a:pt x="46" y="7"/>
                    </a:cubicBezTo>
                    <a:cubicBezTo>
                      <a:pt x="46" y="8"/>
                      <a:pt x="46" y="9"/>
                      <a:pt x="46" y="10"/>
                    </a:cubicBezTo>
                    <a:cubicBezTo>
                      <a:pt x="46" y="11"/>
                      <a:pt x="47" y="11"/>
                      <a:pt x="46" y="13"/>
                    </a:cubicBezTo>
                    <a:cubicBezTo>
                      <a:pt x="44" y="16"/>
                      <a:pt x="43" y="19"/>
                      <a:pt x="41" y="22"/>
                    </a:cubicBezTo>
                    <a:cubicBezTo>
                      <a:pt x="40" y="23"/>
                      <a:pt x="37" y="27"/>
                      <a:pt x="36" y="27"/>
                    </a:cubicBezTo>
                    <a:cubicBezTo>
                      <a:pt x="34" y="27"/>
                      <a:pt x="32" y="28"/>
                      <a:pt x="31" y="27"/>
                    </a:cubicBezTo>
                    <a:cubicBezTo>
                      <a:pt x="30" y="26"/>
                      <a:pt x="32" y="25"/>
                      <a:pt x="32" y="24"/>
                    </a:cubicBezTo>
                    <a:cubicBezTo>
                      <a:pt x="33" y="23"/>
                      <a:pt x="30" y="25"/>
                      <a:pt x="30" y="25"/>
                    </a:cubicBezTo>
                    <a:cubicBezTo>
                      <a:pt x="29" y="26"/>
                      <a:pt x="29" y="26"/>
                      <a:pt x="29" y="27"/>
                    </a:cubicBezTo>
                    <a:cubicBezTo>
                      <a:pt x="29" y="30"/>
                      <a:pt x="26" y="31"/>
                      <a:pt x="25" y="33"/>
                    </a:cubicBezTo>
                    <a:cubicBezTo>
                      <a:pt x="25" y="33"/>
                      <a:pt x="25" y="34"/>
                      <a:pt x="25" y="34"/>
                    </a:cubicBezTo>
                    <a:cubicBezTo>
                      <a:pt x="25" y="35"/>
                      <a:pt x="23" y="36"/>
                      <a:pt x="23" y="36"/>
                    </a:cubicBezTo>
                    <a:cubicBezTo>
                      <a:pt x="22" y="36"/>
                      <a:pt x="23" y="35"/>
                      <a:pt x="21" y="35"/>
                    </a:cubicBezTo>
                    <a:cubicBezTo>
                      <a:pt x="20" y="35"/>
                      <a:pt x="19" y="35"/>
                      <a:pt x="17" y="35"/>
                    </a:cubicBezTo>
                    <a:cubicBezTo>
                      <a:pt x="14" y="36"/>
                      <a:pt x="12" y="35"/>
                      <a:pt x="9" y="36"/>
                    </a:cubicBezTo>
                    <a:cubicBezTo>
                      <a:pt x="7" y="38"/>
                      <a:pt x="4" y="40"/>
                      <a:pt x="2" y="42"/>
                    </a:cubicBezTo>
                    <a:cubicBezTo>
                      <a:pt x="0" y="42"/>
                      <a:pt x="0" y="45"/>
                      <a:pt x="1" y="44"/>
                    </a:cubicBezTo>
                    <a:cubicBezTo>
                      <a:pt x="2" y="44"/>
                      <a:pt x="2" y="43"/>
                      <a:pt x="3" y="43"/>
                    </a:cubicBezTo>
                    <a:cubicBezTo>
                      <a:pt x="4" y="44"/>
                      <a:pt x="5" y="45"/>
                      <a:pt x="5" y="44"/>
                    </a:cubicBezTo>
                    <a:cubicBezTo>
                      <a:pt x="10" y="43"/>
                      <a:pt x="17" y="39"/>
                      <a:pt x="22" y="40"/>
                    </a:cubicBezTo>
                    <a:cubicBezTo>
                      <a:pt x="23" y="41"/>
                      <a:pt x="21" y="43"/>
                      <a:pt x="21" y="43"/>
                    </a:cubicBezTo>
                    <a:cubicBezTo>
                      <a:pt x="22" y="44"/>
                      <a:pt x="23" y="47"/>
                      <a:pt x="24" y="47"/>
                    </a:cubicBezTo>
                    <a:cubicBezTo>
                      <a:pt x="25" y="46"/>
                      <a:pt x="26" y="45"/>
                      <a:pt x="27" y="44"/>
                    </a:cubicBezTo>
                    <a:cubicBezTo>
                      <a:pt x="28" y="42"/>
                      <a:pt x="28" y="43"/>
                      <a:pt x="30" y="43"/>
                    </a:cubicBezTo>
                    <a:cubicBezTo>
                      <a:pt x="29" y="43"/>
                      <a:pt x="28" y="35"/>
                      <a:pt x="31" y="40"/>
                    </a:cubicBezTo>
                    <a:cubicBezTo>
                      <a:pt x="32" y="42"/>
                      <a:pt x="37" y="40"/>
                      <a:pt x="38" y="39"/>
                    </a:cubicBezTo>
                    <a:cubicBezTo>
                      <a:pt x="40" y="36"/>
                      <a:pt x="40" y="42"/>
                      <a:pt x="41" y="40"/>
                    </a:cubicBezTo>
                    <a:cubicBezTo>
                      <a:pt x="41" y="39"/>
                      <a:pt x="42" y="37"/>
                      <a:pt x="43" y="37"/>
                    </a:cubicBezTo>
                    <a:cubicBezTo>
                      <a:pt x="44" y="36"/>
                      <a:pt x="44" y="37"/>
                      <a:pt x="45" y="35"/>
                    </a:cubicBezTo>
                    <a:cubicBezTo>
                      <a:pt x="45" y="35"/>
                      <a:pt x="45" y="39"/>
                      <a:pt x="46" y="38"/>
                    </a:cubicBezTo>
                    <a:cubicBezTo>
                      <a:pt x="46" y="38"/>
                      <a:pt x="47" y="38"/>
                      <a:pt x="48" y="37"/>
                    </a:cubicBezTo>
                    <a:cubicBezTo>
                      <a:pt x="49" y="37"/>
                      <a:pt x="48" y="36"/>
                      <a:pt x="49" y="35"/>
                    </a:cubicBezTo>
                    <a:cubicBezTo>
                      <a:pt x="51" y="34"/>
                      <a:pt x="51" y="34"/>
                      <a:pt x="49" y="32"/>
                    </a:cubicBezTo>
                    <a:cubicBezTo>
                      <a:pt x="48" y="31"/>
                      <a:pt x="51" y="28"/>
                      <a:pt x="51" y="26"/>
                    </a:cubicBezTo>
                    <a:cubicBezTo>
                      <a:pt x="52" y="24"/>
                      <a:pt x="50" y="21"/>
                      <a:pt x="51" y="19"/>
                    </a:cubicBezTo>
                    <a:cubicBezTo>
                      <a:pt x="52" y="18"/>
                      <a:pt x="52" y="19"/>
                      <a:pt x="53" y="19"/>
                    </a:cubicBezTo>
                    <a:cubicBezTo>
                      <a:pt x="54" y="19"/>
                      <a:pt x="55" y="17"/>
                      <a:pt x="55" y="17"/>
                    </a:cubicBezTo>
                    <a:cubicBezTo>
                      <a:pt x="56" y="14"/>
                      <a:pt x="56" y="11"/>
                      <a:pt x="55" y="9"/>
                    </a:cubicBezTo>
                    <a:cubicBezTo>
                      <a:pt x="55" y="8"/>
                      <a:pt x="52" y="1"/>
                      <a:pt x="52" y="1"/>
                    </a:cubicBezTo>
                    <a:cubicBezTo>
                      <a:pt x="52" y="1"/>
                      <a:pt x="52" y="1"/>
                      <a:pt x="52"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grpSp>
        <p:sp>
          <p:nvSpPr>
            <p:cNvPr id="31" name="Freeform 432">
              <a:extLst>
                <a:ext uri="{FF2B5EF4-FFF2-40B4-BE49-F238E27FC236}">
                  <a16:creationId xmlns:a16="http://schemas.microsoft.com/office/drawing/2014/main" xmlns="" id="{44FFF0B2-0ABC-4143-8F94-60E22EA3E01D}"/>
                </a:ext>
              </a:extLst>
            </p:cNvPr>
            <p:cNvSpPr>
              <a:spLocks/>
            </p:cNvSpPr>
            <p:nvPr/>
          </p:nvSpPr>
          <p:spPr bwMode="auto">
            <a:xfrm>
              <a:off x="17076037" y="6276864"/>
              <a:ext cx="16360" cy="23081"/>
            </a:xfrm>
            <a:custGeom>
              <a:avLst/>
              <a:gdLst>
                <a:gd name="T0" fmla="*/ 2 w 2"/>
                <a:gd name="T1" fmla="*/ 0 h 3"/>
                <a:gd name="T2" fmla="*/ 0 w 2"/>
                <a:gd name="T3" fmla="*/ 1 h 3"/>
                <a:gd name="T4" fmla="*/ 2 w 2"/>
                <a:gd name="T5" fmla="*/ 0 h 3"/>
              </a:gdLst>
              <a:ahLst/>
              <a:cxnLst>
                <a:cxn ang="0">
                  <a:pos x="T0" y="T1"/>
                </a:cxn>
                <a:cxn ang="0">
                  <a:pos x="T2" y="T3"/>
                </a:cxn>
                <a:cxn ang="0">
                  <a:pos x="T4" y="T5"/>
                </a:cxn>
              </a:cxnLst>
              <a:rect l="0" t="0" r="r" b="b"/>
              <a:pathLst>
                <a:path w="2" h="3">
                  <a:moveTo>
                    <a:pt x="2" y="0"/>
                  </a:moveTo>
                  <a:cubicBezTo>
                    <a:pt x="2" y="0"/>
                    <a:pt x="0" y="1"/>
                    <a:pt x="0" y="1"/>
                  </a:cubicBezTo>
                  <a:cubicBezTo>
                    <a:pt x="1" y="3"/>
                    <a:pt x="2" y="1"/>
                    <a:pt x="2"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2" name="Freeform 433">
              <a:extLst>
                <a:ext uri="{FF2B5EF4-FFF2-40B4-BE49-F238E27FC236}">
                  <a16:creationId xmlns:a16="http://schemas.microsoft.com/office/drawing/2014/main" xmlns="" id="{8D486510-27CB-4162-8484-A4FF2E4D1CF1}"/>
                </a:ext>
              </a:extLst>
            </p:cNvPr>
            <p:cNvSpPr>
              <a:spLocks/>
            </p:cNvSpPr>
            <p:nvPr/>
          </p:nvSpPr>
          <p:spPr bwMode="auto">
            <a:xfrm>
              <a:off x="16980611" y="6276864"/>
              <a:ext cx="103605" cy="83670"/>
            </a:xfrm>
            <a:custGeom>
              <a:avLst/>
              <a:gdLst>
                <a:gd name="T0" fmla="*/ 11 w 13"/>
                <a:gd name="T1" fmla="*/ 2 h 10"/>
                <a:gd name="T2" fmla="*/ 7 w 13"/>
                <a:gd name="T3" fmla="*/ 2 h 10"/>
                <a:gd name="T4" fmla="*/ 5 w 13"/>
                <a:gd name="T5" fmla="*/ 3 h 10"/>
                <a:gd name="T6" fmla="*/ 3 w 13"/>
                <a:gd name="T7" fmla="*/ 4 h 10"/>
                <a:gd name="T8" fmla="*/ 0 w 13"/>
                <a:gd name="T9" fmla="*/ 6 h 10"/>
                <a:gd name="T10" fmla="*/ 3 w 13"/>
                <a:gd name="T11" fmla="*/ 9 h 10"/>
                <a:gd name="T12" fmla="*/ 6 w 13"/>
                <a:gd name="T13" fmla="*/ 6 h 10"/>
                <a:gd name="T14" fmla="*/ 10 w 13"/>
                <a:gd name="T15" fmla="*/ 6 h 10"/>
                <a:gd name="T16" fmla="*/ 11 w 13"/>
                <a:gd name="T17" fmla="*/ 2 h 10"/>
                <a:gd name="T18" fmla="*/ 11 w 13"/>
                <a:gd name="T19"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10">
                  <a:moveTo>
                    <a:pt x="11" y="2"/>
                  </a:moveTo>
                  <a:cubicBezTo>
                    <a:pt x="9" y="2"/>
                    <a:pt x="9" y="0"/>
                    <a:pt x="7" y="2"/>
                  </a:cubicBezTo>
                  <a:cubicBezTo>
                    <a:pt x="6" y="2"/>
                    <a:pt x="5" y="4"/>
                    <a:pt x="5" y="3"/>
                  </a:cubicBezTo>
                  <a:cubicBezTo>
                    <a:pt x="4" y="2"/>
                    <a:pt x="3" y="4"/>
                    <a:pt x="3" y="4"/>
                  </a:cubicBezTo>
                  <a:cubicBezTo>
                    <a:pt x="2" y="6"/>
                    <a:pt x="1" y="5"/>
                    <a:pt x="0" y="6"/>
                  </a:cubicBezTo>
                  <a:cubicBezTo>
                    <a:pt x="0" y="5"/>
                    <a:pt x="2" y="9"/>
                    <a:pt x="3" y="9"/>
                  </a:cubicBezTo>
                  <a:cubicBezTo>
                    <a:pt x="3" y="10"/>
                    <a:pt x="5" y="6"/>
                    <a:pt x="6" y="6"/>
                  </a:cubicBezTo>
                  <a:cubicBezTo>
                    <a:pt x="7" y="6"/>
                    <a:pt x="9" y="7"/>
                    <a:pt x="10" y="6"/>
                  </a:cubicBezTo>
                  <a:cubicBezTo>
                    <a:pt x="11" y="6"/>
                    <a:pt x="13" y="3"/>
                    <a:pt x="11" y="2"/>
                  </a:cubicBezTo>
                  <a:cubicBezTo>
                    <a:pt x="10" y="2"/>
                    <a:pt x="11" y="2"/>
                    <a:pt x="11"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3" name="Freeform 434">
              <a:extLst>
                <a:ext uri="{FF2B5EF4-FFF2-40B4-BE49-F238E27FC236}">
                  <a16:creationId xmlns:a16="http://schemas.microsoft.com/office/drawing/2014/main" xmlns="" id="{88372FA8-12C6-48A8-9686-5ED097434D43}"/>
                </a:ext>
              </a:extLst>
            </p:cNvPr>
            <p:cNvSpPr>
              <a:spLocks/>
            </p:cNvSpPr>
            <p:nvPr/>
          </p:nvSpPr>
          <p:spPr bwMode="auto">
            <a:xfrm>
              <a:off x="16877004" y="6308603"/>
              <a:ext cx="87246" cy="135605"/>
            </a:xfrm>
            <a:custGeom>
              <a:avLst/>
              <a:gdLst>
                <a:gd name="T0" fmla="*/ 7 w 11"/>
                <a:gd name="T1" fmla="*/ 0 h 16"/>
                <a:gd name="T2" fmla="*/ 2 w 11"/>
                <a:gd name="T3" fmla="*/ 2 h 16"/>
                <a:gd name="T4" fmla="*/ 0 w 11"/>
                <a:gd name="T5" fmla="*/ 6 h 16"/>
                <a:gd name="T6" fmla="*/ 2 w 11"/>
                <a:gd name="T7" fmla="*/ 6 h 16"/>
                <a:gd name="T8" fmla="*/ 3 w 11"/>
                <a:gd name="T9" fmla="*/ 4 h 16"/>
                <a:gd name="T10" fmla="*/ 4 w 11"/>
                <a:gd name="T11" fmla="*/ 5 h 16"/>
                <a:gd name="T12" fmla="*/ 3 w 11"/>
                <a:gd name="T13" fmla="*/ 10 h 16"/>
                <a:gd name="T14" fmla="*/ 3 w 11"/>
                <a:gd name="T15" fmla="*/ 11 h 16"/>
                <a:gd name="T16" fmla="*/ 3 w 11"/>
                <a:gd name="T17" fmla="*/ 13 h 16"/>
                <a:gd name="T18" fmla="*/ 5 w 11"/>
                <a:gd name="T19" fmla="*/ 12 h 16"/>
                <a:gd name="T20" fmla="*/ 6 w 11"/>
                <a:gd name="T21" fmla="*/ 15 h 16"/>
                <a:gd name="T22" fmla="*/ 8 w 11"/>
                <a:gd name="T23" fmla="*/ 12 h 16"/>
                <a:gd name="T24" fmla="*/ 11 w 11"/>
                <a:gd name="T25" fmla="*/ 7 h 16"/>
                <a:gd name="T26" fmla="*/ 10 w 11"/>
                <a:gd name="T27" fmla="*/ 2 h 16"/>
                <a:gd name="T28" fmla="*/ 7 w 11"/>
                <a:gd name="T29"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 h="16">
                  <a:moveTo>
                    <a:pt x="7" y="0"/>
                  </a:moveTo>
                  <a:cubicBezTo>
                    <a:pt x="5" y="0"/>
                    <a:pt x="3" y="1"/>
                    <a:pt x="2" y="2"/>
                  </a:cubicBezTo>
                  <a:cubicBezTo>
                    <a:pt x="0" y="3"/>
                    <a:pt x="0" y="4"/>
                    <a:pt x="0" y="6"/>
                  </a:cubicBezTo>
                  <a:cubicBezTo>
                    <a:pt x="0" y="5"/>
                    <a:pt x="3" y="5"/>
                    <a:pt x="2" y="6"/>
                  </a:cubicBezTo>
                  <a:cubicBezTo>
                    <a:pt x="3" y="5"/>
                    <a:pt x="2" y="4"/>
                    <a:pt x="3" y="4"/>
                  </a:cubicBezTo>
                  <a:cubicBezTo>
                    <a:pt x="3" y="4"/>
                    <a:pt x="4" y="4"/>
                    <a:pt x="4" y="5"/>
                  </a:cubicBezTo>
                  <a:cubicBezTo>
                    <a:pt x="4" y="7"/>
                    <a:pt x="4" y="8"/>
                    <a:pt x="3" y="10"/>
                  </a:cubicBezTo>
                  <a:cubicBezTo>
                    <a:pt x="2" y="11"/>
                    <a:pt x="3" y="11"/>
                    <a:pt x="3" y="11"/>
                  </a:cubicBezTo>
                  <a:cubicBezTo>
                    <a:pt x="3" y="12"/>
                    <a:pt x="3" y="13"/>
                    <a:pt x="3" y="13"/>
                  </a:cubicBezTo>
                  <a:cubicBezTo>
                    <a:pt x="3" y="16"/>
                    <a:pt x="5" y="12"/>
                    <a:pt x="5" y="12"/>
                  </a:cubicBezTo>
                  <a:cubicBezTo>
                    <a:pt x="5" y="12"/>
                    <a:pt x="5" y="15"/>
                    <a:pt x="6" y="15"/>
                  </a:cubicBezTo>
                  <a:cubicBezTo>
                    <a:pt x="6" y="16"/>
                    <a:pt x="8" y="13"/>
                    <a:pt x="8" y="12"/>
                  </a:cubicBezTo>
                  <a:cubicBezTo>
                    <a:pt x="10" y="10"/>
                    <a:pt x="10" y="8"/>
                    <a:pt x="11" y="7"/>
                  </a:cubicBezTo>
                  <a:cubicBezTo>
                    <a:pt x="11" y="5"/>
                    <a:pt x="10" y="4"/>
                    <a:pt x="10" y="2"/>
                  </a:cubicBezTo>
                  <a:cubicBezTo>
                    <a:pt x="10" y="0"/>
                    <a:pt x="7" y="2"/>
                    <a:pt x="7"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4" name="Freeform 435">
              <a:extLst>
                <a:ext uri="{FF2B5EF4-FFF2-40B4-BE49-F238E27FC236}">
                  <a16:creationId xmlns:a16="http://schemas.microsoft.com/office/drawing/2014/main" xmlns="" id="{4B753714-9D71-4AE6-B605-0707EE9161FD}"/>
                </a:ext>
              </a:extLst>
            </p:cNvPr>
            <p:cNvSpPr>
              <a:spLocks/>
            </p:cNvSpPr>
            <p:nvPr/>
          </p:nvSpPr>
          <p:spPr bwMode="auto">
            <a:xfrm>
              <a:off x="16789758" y="6640405"/>
              <a:ext cx="29993" cy="25966"/>
            </a:xfrm>
            <a:custGeom>
              <a:avLst/>
              <a:gdLst>
                <a:gd name="T0" fmla="*/ 4 w 4"/>
                <a:gd name="T1" fmla="*/ 0 h 3"/>
                <a:gd name="T2" fmla="*/ 1 w 4"/>
                <a:gd name="T3" fmla="*/ 3 h 3"/>
                <a:gd name="T4" fmla="*/ 4 w 4"/>
                <a:gd name="T5" fmla="*/ 0 h 3"/>
              </a:gdLst>
              <a:ahLst/>
              <a:cxnLst>
                <a:cxn ang="0">
                  <a:pos x="T0" y="T1"/>
                </a:cxn>
                <a:cxn ang="0">
                  <a:pos x="T2" y="T3"/>
                </a:cxn>
                <a:cxn ang="0">
                  <a:pos x="T4" y="T5"/>
                </a:cxn>
              </a:cxnLst>
              <a:rect l="0" t="0" r="r" b="b"/>
              <a:pathLst>
                <a:path w="4" h="3">
                  <a:moveTo>
                    <a:pt x="4" y="0"/>
                  </a:moveTo>
                  <a:cubicBezTo>
                    <a:pt x="3" y="0"/>
                    <a:pt x="0" y="1"/>
                    <a:pt x="1" y="3"/>
                  </a:cubicBezTo>
                  <a:cubicBezTo>
                    <a:pt x="1" y="3"/>
                    <a:pt x="4" y="0"/>
                    <a:pt x="4"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5" name="Freeform 436">
              <a:extLst>
                <a:ext uri="{FF2B5EF4-FFF2-40B4-BE49-F238E27FC236}">
                  <a16:creationId xmlns:a16="http://schemas.microsoft.com/office/drawing/2014/main" xmlns="" id="{9A0B69A1-0D75-4E3F-A872-A90288B47E5E}"/>
                </a:ext>
              </a:extLst>
            </p:cNvPr>
            <p:cNvSpPr>
              <a:spLocks/>
            </p:cNvSpPr>
            <p:nvPr/>
          </p:nvSpPr>
          <p:spPr bwMode="auto">
            <a:xfrm>
              <a:off x="16860645" y="6556732"/>
              <a:ext cx="16360" cy="14426"/>
            </a:xfrm>
            <a:custGeom>
              <a:avLst/>
              <a:gdLst>
                <a:gd name="T0" fmla="*/ 2 w 2"/>
                <a:gd name="T1" fmla="*/ 0 h 2"/>
                <a:gd name="T2" fmla="*/ 0 w 2"/>
                <a:gd name="T3" fmla="*/ 1 h 2"/>
                <a:gd name="T4" fmla="*/ 2 w 2"/>
                <a:gd name="T5" fmla="*/ 0 h 2"/>
              </a:gdLst>
              <a:ahLst/>
              <a:cxnLst>
                <a:cxn ang="0">
                  <a:pos x="T0" y="T1"/>
                </a:cxn>
                <a:cxn ang="0">
                  <a:pos x="T2" y="T3"/>
                </a:cxn>
                <a:cxn ang="0">
                  <a:pos x="T4" y="T5"/>
                </a:cxn>
              </a:cxnLst>
              <a:rect l="0" t="0" r="r" b="b"/>
              <a:pathLst>
                <a:path w="2" h="2">
                  <a:moveTo>
                    <a:pt x="2" y="0"/>
                  </a:moveTo>
                  <a:cubicBezTo>
                    <a:pt x="1" y="0"/>
                    <a:pt x="0" y="1"/>
                    <a:pt x="0" y="1"/>
                  </a:cubicBezTo>
                  <a:cubicBezTo>
                    <a:pt x="0" y="2"/>
                    <a:pt x="2" y="0"/>
                    <a:pt x="2"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6" name="Freeform 437">
              <a:extLst>
                <a:ext uri="{FF2B5EF4-FFF2-40B4-BE49-F238E27FC236}">
                  <a16:creationId xmlns:a16="http://schemas.microsoft.com/office/drawing/2014/main" xmlns="" id="{2A80B64B-9C49-424A-9BE1-F69CA5A89C99}"/>
                </a:ext>
              </a:extLst>
            </p:cNvPr>
            <p:cNvSpPr>
              <a:spLocks/>
            </p:cNvSpPr>
            <p:nvPr/>
          </p:nvSpPr>
          <p:spPr bwMode="auto">
            <a:xfrm>
              <a:off x="16645254" y="6732730"/>
              <a:ext cx="16360" cy="8655"/>
            </a:xfrm>
            <a:custGeom>
              <a:avLst/>
              <a:gdLst>
                <a:gd name="T0" fmla="*/ 2 w 2"/>
                <a:gd name="T1" fmla="*/ 0 h 1"/>
                <a:gd name="T2" fmla="*/ 1 w 2"/>
                <a:gd name="T3" fmla="*/ 1 h 1"/>
                <a:gd name="T4" fmla="*/ 2 w 2"/>
                <a:gd name="T5" fmla="*/ 0 h 1"/>
              </a:gdLst>
              <a:ahLst/>
              <a:cxnLst>
                <a:cxn ang="0">
                  <a:pos x="T0" y="T1"/>
                </a:cxn>
                <a:cxn ang="0">
                  <a:pos x="T2" y="T3"/>
                </a:cxn>
                <a:cxn ang="0">
                  <a:pos x="T4" y="T5"/>
                </a:cxn>
              </a:cxnLst>
              <a:rect l="0" t="0" r="r" b="b"/>
              <a:pathLst>
                <a:path w="2" h="1">
                  <a:moveTo>
                    <a:pt x="2" y="0"/>
                  </a:moveTo>
                  <a:cubicBezTo>
                    <a:pt x="1" y="0"/>
                    <a:pt x="0" y="1"/>
                    <a:pt x="1" y="1"/>
                  </a:cubicBezTo>
                  <a:cubicBezTo>
                    <a:pt x="2" y="1"/>
                    <a:pt x="2" y="0"/>
                    <a:pt x="2"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7" name="Freeform 438">
              <a:extLst>
                <a:ext uri="{FF2B5EF4-FFF2-40B4-BE49-F238E27FC236}">
                  <a16:creationId xmlns:a16="http://schemas.microsoft.com/office/drawing/2014/main" xmlns="" id="{9666DDAE-9CEE-4564-B2B6-B0C0103795F6}"/>
                </a:ext>
              </a:extLst>
            </p:cNvPr>
            <p:cNvSpPr>
              <a:spLocks/>
            </p:cNvSpPr>
            <p:nvPr/>
          </p:nvSpPr>
          <p:spPr bwMode="auto">
            <a:xfrm>
              <a:off x="16492574" y="6700992"/>
              <a:ext cx="95427" cy="141376"/>
            </a:xfrm>
            <a:custGeom>
              <a:avLst/>
              <a:gdLst>
                <a:gd name="T0" fmla="*/ 8 w 12"/>
                <a:gd name="T1" fmla="*/ 1 h 17"/>
                <a:gd name="T2" fmla="*/ 0 w 12"/>
                <a:gd name="T3" fmla="*/ 8 h 17"/>
                <a:gd name="T4" fmla="*/ 1 w 12"/>
                <a:gd name="T5" fmla="*/ 14 h 17"/>
                <a:gd name="T6" fmla="*/ 3 w 12"/>
                <a:gd name="T7" fmla="*/ 17 h 17"/>
                <a:gd name="T8" fmla="*/ 8 w 12"/>
                <a:gd name="T9" fmla="*/ 1 h 17"/>
                <a:gd name="T10" fmla="*/ 8 w 12"/>
                <a:gd name="T11" fmla="*/ 1 h 17"/>
              </a:gdLst>
              <a:ahLst/>
              <a:cxnLst>
                <a:cxn ang="0">
                  <a:pos x="T0" y="T1"/>
                </a:cxn>
                <a:cxn ang="0">
                  <a:pos x="T2" y="T3"/>
                </a:cxn>
                <a:cxn ang="0">
                  <a:pos x="T4" y="T5"/>
                </a:cxn>
                <a:cxn ang="0">
                  <a:pos x="T6" y="T7"/>
                </a:cxn>
                <a:cxn ang="0">
                  <a:pos x="T8" y="T9"/>
                </a:cxn>
                <a:cxn ang="0">
                  <a:pos x="T10" y="T11"/>
                </a:cxn>
              </a:cxnLst>
              <a:rect l="0" t="0" r="r" b="b"/>
              <a:pathLst>
                <a:path w="12" h="17">
                  <a:moveTo>
                    <a:pt x="8" y="1"/>
                  </a:moveTo>
                  <a:cubicBezTo>
                    <a:pt x="5" y="0"/>
                    <a:pt x="1" y="6"/>
                    <a:pt x="0" y="8"/>
                  </a:cubicBezTo>
                  <a:cubicBezTo>
                    <a:pt x="0" y="10"/>
                    <a:pt x="0" y="12"/>
                    <a:pt x="1" y="14"/>
                  </a:cubicBezTo>
                  <a:cubicBezTo>
                    <a:pt x="1" y="14"/>
                    <a:pt x="3" y="17"/>
                    <a:pt x="3" y="17"/>
                  </a:cubicBezTo>
                  <a:cubicBezTo>
                    <a:pt x="4" y="15"/>
                    <a:pt x="12" y="2"/>
                    <a:pt x="8" y="1"/>
                  </a:cubicBezTo>
                  <a:cubicBezTo>
                    <a:pt x="7" y="1"/>
                    <a:pt x="9" y="1"/>
                    <a:pt x="8"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8" name="Freeform 439">
              <a:extLst>
                <a:ext uri="{FF2B5EF4-FFF2-40B4-BE49-F238E27FC236}">
                  <a16:creationId xmlns:a16="http://schemas.microsoft.com/office/drawing/2014/main" xmlns="" id="{A4891592-4A32-471A-BABB-6298DAA11F9C}"/>
                </a:ext>
              </a:extLst>
            </p:cNvPr>
            <p:cNvSpPr>
              <a:spLocks/>
            </p:cNvSpPr>
            <p:nvPr/>
          </p:nvSpPr>
          <p:spPr bwMode="auto">
            <a:xfrm>
              <a:off x="16020893" y="6937579"/>
              <a:ext cx="111786" cy="83670"/>
            </a:xfrm>
            <a:custGeom>
              <a:avLst/>
              <a:gdLst>
                <a:gd name="T0" fmla="*/ 13 w 14"/>
                <a:gd name="T1" fmla="*/ 1 h 10"/>
                <a:gd name="T2" fmla="*/ 9 w 14"/>
                <a:gd name="T3" fmla="*/ 0 h 10"/>
                <a:gd name="T4" fmla="*/ 4 w 14"/>
                <a:gd name="T5" fmla="*/ 2 h 10"/>
                <a:gd name="T6" fmla="*/ 4 w 14"/>
                <a:gd name="T7" fmla="*/ 9 h 10"/>
                <a:gd name="T8" fmla="*/ 11 w 14"/>
                <a:gd name="T9" fmla="*/ 6 h 10"/>
                <a:gd name="T10" fmla="*/ 13 w 14"/>
                <a:gd name="T11" fmla="*/ 1 h 10"/>
              </a:gdLst>
              <a:ahLst/>
              <a:cxnLst>
                <a:cxn ang="0">
                  <a:pos x="T0" y="T1"/>
                </a:cxn>
                <a:cxn ang="0">
                  <a:pos x="T2" y="T3"/>
                </a:cxn>
                <a:cxn ang="0">
                  <a:pos x="T4" y="T5"/>
                </a:cxn>
                <a:cxn ang="0">
                  <a:pos x="T6" y="T7"/>
                </a:cxn>
                <a:cxn ang="0">
                  <a:pos x="T8" y="T9"/>
                </a:cxn>
                <a:cxn ang="0">
                  <a:pos x="T10" y="T11"/>
                </a:cxn>
              </a:cxnLst>
              <a:rect l="0" t="0" r="r" b="b"/>
              <a:pathLst>
                <a:path w="14" h="10">
                  <a:moveTo>
                    <a:pt x="13" y="1"/>
                  </a:moveTo>
                  <a:cubicBezTo>
                    <a:pt x="12" y="1"/>
                    <a:pt x="11" y="0"/>
                    <a:pt x="9" y="0"/>
                  </a:cubicBezTo>
                  <a:cubicBezTo>
                    <a:pt x="7" y="0"/>
                    <a:pt x="6" y="1"/>
                    <a:pt x="4" y="2"/>
                  </a:cubicBezTo>
                  <a:cubicBezTo>
                    <a:pt x="2" y="4"/>
                    <a:pt x="0" y="7"/>
                    <a:pt x="4" y="9"/>
                  </a:cubicBezTo>
                  <a:cubicBezTo>
                    <a:pt x="6" y="10"/>
                    <a:pt x="10" y="8"/>
                    <a:pt x="11" y="6"/>
                  </a:cubicBezTo>
                  <a:cubicBezTo>
                    <a:pt x="11" y="5"/>
                    <a:pt x="14" y="1"/>
                    <a:pt x="13"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9" name="Freeform 440">
              <a:extLst>
                <a:ext uri="{FF2B5EF4-FFF2-40B4-BE49-F238E27FC236}">
                  <a16:creationId xmlns:a16="http://schemas.microsoft.com/office/drawing/2014/main" xmlns="" id="{FDC1D402-9EF0-4740-9D0B-1E3B951925BE}"/>
                </a:ext>
              </a:extLst>
            </p:cNvPr>
            <p:cNvSpPr>
              <a:spLocks/>
            </p:cNvSpPr>
            <p:nvPr/>
          </p:nvSpPr>
          <p:spPr bwMode="auto">
            <a:xfrm>
              <a:off x="16476214" y="6995284"/>
              <a:ext cx="160861" cy="239472"/>
            </a:xfrm>
            <a:custGeom>
              <a:avLst/>
              <a:gdLst>
                <a:gd name="T0" fmla="*/ 12 w 20"/>
                <a:gd name="T1" fmla="*/ 2 h 28"/>
                <a:gd name="T2" fmla="*/ 9 w 20"/>
                <a:gd name="T3" fmla="*/ 2 h 28"/>
                <a:gd name="T4" fmla="*/ 4 w 20"/>
                <a:gd name="T5" fmla="*/ 3 h 28"/>
                <a:gd name="T6" fmla="*/ 3 w 20"/>
                <a:gd name="T7" fmla="*/ 11 h 28"/>
                <a:gd name="T8" fmla="*/ 3 w 20"/>
                <a:gd name="T9" fmla="*/ 13 h 28"/>
                <a:gd name="T10" fmla="*/ 0 w 20"/>
                <a:gd name="T11" fmla="*/ 13 h 28"/>
                <a:gd name="T12" fmla="*/ 3 w 20"/>
                <a:gd name="T13" fmla="*/ 22 h 28"/>
                <a:gd name="T14" fmla="*/ 5 w 20"/>
                <a:gd name="T15" fmla="*/ 20 h 28"/>
                <a:gd name="T16" fmla="*/ 7 w 20"/>
                <a:gd name="T17" fmla="*/ 22 h 28"/>
                <a:gd name="T18" fmla="*/ 4 w 20"/>
                <a:gd name="T19" fmla="*/ 23 h 28"/>
                <a:gd name="T20" fmla="*/ 8 w 20"/>
                <a:gd name="T21" fmla="*/ 26 h 28"/>
                <a:gd name="T22" fmla="*/ 11 w 20"/>
                <a:gd name="T23" fmla="*/ 25 h 28"/>
                <a:gd name="T24" fmla="*/ 15 w 20"/>
                <a:gd name="T25" fmla="*/ 28 h 28"/>
                <a:gd name="T26" fmla="*/ 14 w 20"/>
                <a:gd name="T27" fmla="*/ 25 h 28"/>
                <a:gd name="T28" fmla="*/ 17 w 20"/>
                <a:gd name="T29" fmla="*/ 24 h 28"/>
                <a:gd name="T30" fmla="*/ 10 w 20"/>
                <a:gd name="T31" fmla="*/ 22 h 28"/>
                <a:gd name="T32" fmla="*/ 9 w 20"/>
                <a:gd name="T33" fmla="*/ 16 h 28"/>
                <a:gd name="T34" fmla="*/ 12 w 20"/>
                <a:gd name="T35" fmla="*/ 12 h 28"/>
                <a:gd name="T36" fmla="*/ 13 w 20"/>
                <a:gd name="T37" fmla="*/ 7 h 28"/>
                <a:gd name="T38" fmla="*/ 12 w 20"/>
                <a:gd name="T39" fmla="*/ 2 h 28"/>
                <a:gd name="T40" fmla="*/ 12 w 20"/>
                <a:gd name="T41" fmla="*/ 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28">
                  <a:moveTo>
                    <a:pt x="12" y="2"/>
                  </a:moveTo>
                  <a:cubicBezTo>
                    <a:pt x="10" y="1"/>
                    <a:pt x="11" y="5"/>
                    <a:pt x="9" y="2"/>
                  </a:cubicBezTo>
                  <a:cubicBezTo>
                    <a:pt x="8" y="0"/>
                    <a:pt x="4" y="1"/>
                    <a:pt x="4" y="3"/>
                  </a:cubicBezTo>
                  <a:cubicBezTo>
                    <a:pt x="3" y="6"/>
                    <a:pt x="4" y="8"/>
                    <a:pt x="3" y="11"/>
                  </a:cubicBezTo>
                  <a:cubicBezTo>
                    <a:pt x="3" y="12"/>
                    <a:pt x="3" y="13"/>
                    <a:pt x="3" y="13"/>
                  </a:cubicBezTo>
                  <a:cubicBezTo>
                    <a:pt x="2" y="14"/>
                    <a:pt x="0" y="13"/>
                    <a:pt x="0" y="13"/>
                  </a:cubicBezTo>
                  <a:cubicBezTo>
                    <a:pt x="0" y="13"/>
                    <a:pt x="2" y="22"/>
                    <a:pt x="3" y="22"/>
                  </a:cubicBezTo>
                  <a:cubicBezTo>
                    <a:pt x="3" y="22"/>
                    <a:pt x="4" y="19"/>
                    <a:pt x="5" y="20"/>
                  </a:cubicBezTo>
                  <a:cubicBezTo>
                    <a:pt x="5" y="20"/>
                    <a:pt x="7" y="21"/>
                    <a:pt x="7" y="22"/>
                  </a:cubicBezTo>
                  <a:cubicBezTo>
                    <a:pt x="7" y="23"/>
                    <a:pt x="4" y="21"/>
                    <a:pt x="4" y="23"/>
                  </a:cubicBezTo>
                  <a:cubicBezTo>
                    <a:pt x="4" y="25"/>
                    <a:pt x="6" y="27"/>
                    <a:pt x="8" y="26"/>
                  </a:cubicBezTo>
                  <a:cubicBezTo>
                    <a:pt x="9" y="26"/>
                    <a:pt x="10" y="24"/>
                    <a:pt x="11" y="25"/>
                  </a:cubicBezTo>
                  <a:cubicBezTo>
                    <a:pt x="11" y="25"/>
                    <a:pt x="15" y="28"/>
                    <a:pt x="15" y="28"/>
                  </a:cubicBezTo>
                  <a:cubicBezTo>
                    <a:pt x="16" y="27"/>
                    <a:pt x="13" y="26"/>
                    <a:pt x="14" y="25"/>
                  </a:cubicBezTo>
                  <a:cubicBezTo>
                    <a:pt x="13" y="26"/>
                    <a:pt x="20" y="28"/>
                    <a:pt x="17" y="24"/>
                  </a:cubicBezTo>
                  <a:cubicBezTo>
                    <a:pt x="15" y="22"/>
                    <a:pt x="11" y="25"/>
                    <a:pt x="10" y="22"/>
                  </a:cubicBezTo>
                  <a:cubicBezTo>
                    <a:pt x="9" y="20"/>
                    <a:pt x="9" y="19"/>
                    <a:pt x="9" y="16"/>
                  </a:cubicBezTo>
                  <a:cubicBezTo>
                    <a:pt x="9" y="14"/>
                    <a:pt x="11" y="14"/>
                    <a:pt x="12" y="12"/>
                  </a:cubicBezTo>
                  <a:cubicBezTo>
                    <a:pt x="14" y="10"/>
                    <a:pt x="14" y="9"/>
                    <a:pt x="13" y="7"/>
                  </a:cubicBezTo>
                  <a:cubicBezTo>
                    <a:pt x="13" y="7"/>
                    <a:pt x="13" y="2"/>
                    <a:pt x="12" y="2"/>
                  </a:cubicBezTo>
                  <a:cubicBezTo>
                    <a:pt x="11" y="2"/>
                    <a:pt x="13" y="2"/>
                    <a:pt x="12"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0" name="Freeform 441">
              <a:extLst>
                <a:ext uri="{FF2B5EF4-FFF2-40B4-BE49-F238E27FC236}">
                  <a16:creationId xmlns:a16="http://schemas.microsoft.com/office/drawing/2014/main" xmlns="" id="{B60E9C56-92DE-4B52-A80A-3F8B7823F2F0}"/>
                </a:ext>
              </a:extLst>
            </p:cNvPr>
            <p:cNvSpPr>
              <a:spLocks/>
            </p:cNvSpPr>
            <p:nvPr/>
          </p:nvSpPr>
          <p:spPr bwMode="auto">
            <a:xfrm>
              <a:off x="16612538" y="7200133"/>
              <a:ext cx="49075" cy="66361"/>
            </a:xfrm>
            <a:custGeom>
              <a:avLst/>
              <a:gdLst>
                <a:gd name="T0" fmla="*/ 3 w 6"/>
                <a:gd name="T1" fmla="*/ 1 h 8"/>
                <a:gd name="T2" fmla="*/ 1 w 6"/>
                <a:gd name="T3" fmla="*/ 1 h 8"/>
                <a:gd name="T4" fmla="*/ 0 w 6"/>
                <a:gd name="T5" fmla="*/ 3 h 8"/>
                <a:gd name="T6" fmla="*/ 2 w 6"/>
                <a:gd name="T7" fmla="*/ 6 h 8"/>
                <a:gd name="T8" fmla="*/ 5 w 6"/>
                <a:gd name="T9" fmla="*/ 7 h 8"/>
                <a:gd name="T10" fmla="*/ 4 w 6"/>
                <a:gd name="T11" fmla="*/ 4 h 8"/>
                <a:gd name="T12" fmla="*/ 3 w 6"/>
                <a:gd name="T13" fmla="*/ 1 h 8"/>
                <a:gd name="T14" fmla="*/ 3 w 6"/>
                <a:gd name="T15" fmla="*/ 1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8">
                  <a:moveTo>
                    <a:pt x="3" y="1"/>
                  </a:moveTo>
                  <a:cubicBezTo>
                    <a:pt x="3" y="1"/>
                    <a:pt x="2" y="0"/>
                    <a:pt x="1" y="1"/>
                  </a:cubicBezTo>
                  <a:cubicBezTo>
                    <a:pt x="1" y="2"/>
                    <a:pt x="0" y="2"/>
                    <a:pt x="0" y="3"/>
                  </a:cubicBezTo>
                  <a:cubicBezTo>
                    <a:pt x="1" y="4"/>
                    <a:pt x="0" y="5"/>
                    <a:pt x="2" y="6"/>
                  </a:cubicBezTo>
                  <a:cubicBezTo>
                    <a:pt x="2" y="6"/>
                    <a:pt x="6" y="8"/>
                    <a:pt x="5" y="7"/>
                  </a:cubicBezTo>
                  <a:cubicBezTo>
                    <a:pt x="5" y="6"/>
                    <a:pt x="5" y="5"/>
                    <a:pt x="4" y="4"/>
                  </a:cubicBezTo>
                  <a:cubicBezTo>
                    <a:pt x="2" y="4"/>
                    <a:pt x="2" y="1"/>
                    <a:pt x="3" y="1"/>
                  </a:cubicBezTo>
                  <a:cubicBezTo>
                    <a:pt x="2" y="1"/>
                    <a:pt x="4" y="1"/>
                    <a:pt x="3"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1" name="Freeform 442">
              <a:extLst>
                <a:ext uri="{FF2B5EF4-FFF2-40B4-BE49-F238E27FC236}">
                  <a16:creationId xmlns:a16="http://schemas.microsoft.com/office/drawing/2014/main" xmlns="" id="{3F2E725A-30ED-43D8-9D02-B4A11B8C6896}"/>
                </a:ext>
              </a:extLst>
            </p:cNvPr>
            <p:cNvSpPr>
              <a:spLocks/>
            </p:cNvSpPr>
            <p:nvPr/>
          </p:nvSpPr>
          <p:spPr bwMode="auto">
            <a:xfrm>
              <a:off x="16645254" y="7257837"/>
              <a:ext cx="79067" cy="112524"/>
            </a:xfrm>
            <a:custGeom>
              <a:avLst/>
              <a:gdLst>
                <a:gd name="T0" fmla="*/ 4 w 10"/>
                <a:gd name="T1" fmla="*/ 0 h 13"/>
                <a:gd name="T2" fmla="*/ 2 w 10"/>
                <a:gd name="T3" fmla="*/ 1 h 13"/>
                <a:gd name="T4" fmla="*/ 4 w 10"/>
                <a:gd name="T5" fmla="*/ 4 h 13"/>
                <a:gd name="T6" fmla="*/ 4 w 10"/>
                <a:gd name="T7" fmla="*/ 9 h 13"/>
                <a:gd name="T8" fmla="*/ 5 w 10"/>
                <a:gd name="T9" fmla="*/ 13 h 13"/>
                <a:gd name="T10" fmla="*/ 5 w 10"/>
                <a:gd name="T11" fmla="*/ 11 h 13"/>
                <a:gd name="T12" fmla="*/ 9 w 10"/>
                <a:gd name="T13" fmla="*/ 8 h 13"/>
                <a:gd name="T14" fmla="*/ 8 w 10"/>
                <a:gd name="T15" fmla="*/ 6 h 13"/>
                <a:gd name="T16" fmla="*/ 9 w 10"/>
                <a:gd name="T17" fmla="*/ 5 h 13"/>
                <a:gd name="T18" fmla="*/ 7 w 10"/>
                <a:gd name="T19" fmla="*/ 1 h 13"/>
                <a:gd name="T20" fmla="*/ 4 w 10"/>
                <a:gd name="T21"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13">
                  <a:moveTo>
                    <a:pt x="4" y="0"/>
                  </a:moveTo>
                  <a:cubicBezTo>
                    <a:pt x="3" y="0"/>
                    <a:pt x="4" y="0"/>
                    <a:pt x="2" y="1"/>
                  </a:cubicBezTo>
                  <a:cubicBezTo>
                    <a:pt x="1" y="2"/>
                    <a:pt x="3" y="3"/>
                    <a:pt x="4" y="4"/>
                  </a:cubicBezTo>
                  <a:cubicBezTo>
                    <a:pt x="5" y="6"/>
                    <a:pt x="0" y="7"/>
                    <a:pt x="4" y="9"/>
                  </a:cubicBezTo>
                  <a:cubicBezTo>
                    <a:pt x="5" y="10"/>
                    <a:pt x="3" y="12"/>
                    <a:pt x="5" y="13"/>
                  </a:cubicBezTo>
                  <a:cubicBezTo>
                    <a:pt x="6" y="13"/>
                    <a:pt x="6" y="12"/>
                    <a:pt x="5" y="11"/>
                  </a:cubicBezTo>
                  <a:cubicBezTo>
                    <a:pt x="3" y="5"/>
                    <a:pt x="9" y="10"/>
                    <a:pt x="9" y="8"/>
                  </a:cubicBezTo>
                  <a:cubicBezTo>
                    <a:pt x="9" y="7"/>
                    <a:pt x="7" y="6"/>
                    <a:pt x="8" y="6"/>
                  </a:cubicBezTo>
                  <a:cubicBezTo>
                    <a:pt x="8" y="5"/>
                    <a:pt x="10" y="6"/>
                    <a:pt x="9" y="5"/>
                  </a:cubicBezTo>
                  <a:cubicBezTo>
                    <a:pt x="8" y="4"/>
                    <a:pt x="6" y="3"/>
                    <a:pt x="7" y="1"/>
                  </a:cubicBezTo>
                  <a:cubicBezTo>
                    <a:pt x="7" y="0"/>
                    <a:pt x="5" y="0"/>
                    <a:pt x="4"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2" name="Freeform 443">
              <a:extLst>
                <a:ext uri="{FF2B5EF4-FFF2-40B4-BE49-F238E27FC236}">
                  <a16:creationId xmlns:a16="http://schemas.microsoft.com/office/drawing/2014/main" xmlns="" id="{702A489C-E54C-4DDD-AFD8-424DB5404B5C}"/>
                </a:ext>
              </a:extLst>
            </p:cNvPr>
            <p:cNvSpPr>
              <a:spLocks/>
            </p:cNvSpPr>
            <p:nvPr/>
          </p:nvSpPr>
          <p:spPr bwMode="auto">
            <a:xfrm>
              <a:off x="16500750" y="7208790"/>
              <a:ext cx="49075" cy="66361"/>
            </a:xfrm>
            <a:custGeom>
              <a:avLst/>
              <a:gdLst>
                <a:gd name="T0" fmla="*/ 6 w 6"/>
                <a:gd name="T1" fmla="*/ 5 h 8"/>
                <a:gd name="T2" fmla="*/ 0 w 6"/>
                <a:gd name="T3" fmla="*/ 2 h 8"/>
                <a:gd name="T4" fmla="*/ 3 w 6"/>
                <a:gd name="T5" fmla="*/ 6 h 8"/>
                <a:gd name="T6" fmla="*/ 6 w 6"/>
                <a:gd name="T7" fmla="*/ 5 h 8"/>
                <a:gd name="T8" fmla="*/ 6 w 6"/>
                <a:gd name="T9" fmla="*/ 5 h 8"/>
              </a:gdLst>
              <a:ahLst/>
              <a:cxnLst>
                <a:cxn ang="0">
                  <a:pos x="T0" y="T1"/>
                </a:cxn>
                <a:cxn ang="0">
                  <a:pos x="T2" y="T3"/>
                </a:cxn>
                <a:cxn ang="0">
                  <a:pos x="T4" y="T5"/>
                </a:cxn>
                <a:cxn ang="0">
                  <a:pos x="T6" y="T7"/>
                </a:cxn>
                <a:cxn ang="0">
                  <a:pos x="T8" y="T9"/>
                </a:cxn>
              </a:cxnLst>
              <a:rect l="0" t="0" r="r" b="b"/>
              <a:pathLst>
                <a:path w="6" h="8">
                  <a:moveTo>
                    <a:pt x="6" y="5"/>
                  </a:moveTo>
                  <a:cubicBezTo>
                    <a:pt x="5" y="4"/>
                    <a:pt x="3" y="0"/>
                    <a:pt x="0" y="2"/>
                  </a:cubicBezTo>
                  <a:cubicBezTo>
                    <a:pt x="0" y="2"/>
                    <a:pt x="3" y="5"/>
                    <a:pt x="3" y="6"/>
                  </a:cubicBezTo>
                  <a:cubicBezTo>
                    <a:pt x="3" y="8"/>
                    <a:pt x="6" y="8"/>
                    <a:pt x="6" y="5"/>
                  </a:cubicBezTo>
                  <a:cubicBezTo>
                    <a:pt x="6" y="5"/>
                    <a:pt x="6" y="6"/>
                    <a:pt x="6" y="5"/>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3" name="Freeform 444">
              <a:extLst>
                <a:ext uri="{FF2B5EF4-FFF2-40B4-BE49-F238E27FC236}">
                  <a16:creationId xmlns:a16="http://schemas.microsoft.com/office/drawing/2014/main" xmlns="" id="{409D9C02-4093-4883-AC71-7E405F3BF963}"/>
                </a:ext>
              </a:extLst>
            </p:cNvPr>
            <p:cNvSpPr>
              <a:spLocks/>
            </p:cNvSpPr>
            <p:nvPr/>
          </p:nvSpPr>
          <p:spPr bwMode="auto">
            <a:xfrm>
              <a:off x="16558009" y="7275149"/>
              <a:ext cx="70889" cy="86556"/>
            </a:xfrm>
            <a:custGeom>
              <a:avLst/>
              <a:gdLst>
                <a:gd name="T0" fmla="*/ 3 w 9"/>
                <a:gd name="T1" fmla="*/ 2 h 10"/>
                <a:gd name="T2" fmla="*/ 0 w 9"/>
                <a:gd name="T3" fmla="*/ 2 h 10"/>
                <a:gd name="T4" fmla="*/ 2 w 9"/>
                <a:gd name="T5" fmla="*/ 4 h 10"/>
                <a:gd name="T6" fmla="*/ 1 w 9"/>
                <a:gd name="T7" fmla="*/ 9 h 10"/>
                <a:gd name="T8" fmla="*/ 6 w 9"/>
                <a:gd name="T9" fmla="*/ 6 h 10"/>
                <a:gd name="T10" fmla="*/ 3 w 9"/>
                <a:gd name="T11" fmla="*/ 2 h 10"/>
                <a:gd name="T12" fmla="*/ 3 w 9"/>
                <a:gd name="T13" fmla="*/ 2 h 10"/>
              </a:gdLst>
              <a:ahLst/>
              <a:cxnLst>
                <a:cxn ang="0">
                  <a:pos x="T0" y="T1"/>
                </a:cxn>
                <a:cxn ang="0">
                  <a:pos x="T2" y="T3"/>
                </a:cxn>
                <a:cxn ang="0">
                  <a:pos x="T4" y="T5"/>
                </a:cxn>
                <a:cxn ang="0">
                  <a:pos x="T6" y="T7"/>
                </a:cxn>
                <a:cxn ang="0">
                  <a:pos x="T8" y="T9"/>
                </a:cxn>
                <a:cxn ang="0">
                  <a:pos x="T10" y="T11"/>
                </a:cxn>
                <a:cxn ang="0">
                  <a:pos x="T12" y="T13"/>
                </a:cxn>
              </a:cxnLst>
              <a:rect l="0" t="0" r="r" b="b"/>
              <a:pathLst>
                <a:path w="9" h="10">
                  <a:moveTo>
                    <a:pt x="3" y="2"/>
                  </a:moveTo>
                  <a:cubicBezTo>
                    <a:pt x="2" y="1"/>
                    <a:pt x="1" y="1"/>
                    <a:pt x="0" y="2"/>
                  </a:cubicBezTo>
                  <a:cubicBezTo>
                    <a:pt x="0" y="3"/>
                    <a:pt x="2" y="3"/>
                    <a:pt x="2" y="4"/>
                  </a:cubicBezTo>
                  <a:cubicBezTo>
                    <a:pt x="3" y="5"/>
                    <a:pt x="0" y="8"/>
                    <a:pt x="1" y="9"/>
                  </a:cubicBezTo>
                  <a:cubicBezTo>
                    <a:pt x="1" y="10"/>
                    <a:pt x="5" y="6"/>
                    <a:pt x="6" y="6"/>
                  </a:cubicBezTo>
                  <a:cubicBezTo>
                    <a:pt x="9" y="6"/>
                    <a:pt x="3" y="2"/>
                    <a:pt x="3" y="2"/>
                  </a:cubicBezTo>
                  <a:cubicBezTo>
                    <a:pt x="1" y="0"/>
                    <a:pt x="3" y="2"/>
                    <a:pt x="3"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4" name="Freeform 445">
              <a:extLst>
                <a:ext uri="{FF2B5EF4-FFF2-40B4-BE49-F238E27FC236}">
                  <a16:creationId xmlns:a16="http://schemas.microsoft.com/office/drawing/2014/main" xmlns="" id="{F6F2CD79-6247-43CE-A2AE-1595AA9E6C9B}"/>
                </a:ext>
              </a:extLst>
            </p:cNvPr>
            <p:cNvSpPr>
              <a:spLocks/>
            </p:cNvSpPr>
            <p:nvPr/>
          </p:nvSpPr>
          <p:spPr bwMode="auto">
            <a:xfrm>
              <a:off x="16574368" y="7327081"/>
              <a:ext cx="54530" cy="92325"/>
            </a:xfrm>
            <a:custGeom>
              <a:avLst/>
              <a:gdLst>
                <a:gd name="T0" fmla="*/ 6 w 7"/>
                <a:gd name="T1" fmla="*/ 1 h 11"/>
                <a:gd name="T2" fmla="*/ 3 w 7"/>
                <a:gd name="T3" fmla="*/ 5 h 11"/>
                <a:gd name="T4" fmla="*/ 3 w 7"/>
                <a:gd name="T5" fmla="*/ 9 h 11"/>
                <a:gd name="T6" fmla="*/ 5 w 7"/>
                <a:gd name="T7" fmla="*/ 6 h 11"/>
                <a:gd name="T8" fmla="*/ 6 w 7"/>
                <a:gd name="T9" fmla="*/ 1 h 11"/>
                <a:gd name="T10" fmla="*/ 6 w 7"/>
                <a:gd name="T11" fmla="*/ 1 h 11"/>
              </a:gdLst>
              <a:ahLst/>
              <a:cxnLst>
                <a:cxn ang="0">
                  <a:pos x="T0" y="T1"/>
                </a:cxn>
                <a:cxn ang="0">
                  <a:pos x="T2" y="T3"/>
                </a:cxn>
                <a:cxn ang="0">
                  <a:pos x="T4" y="T5"/>
                </a:cxn>
                <a:cxn ang="0">
                  <a:pos x="T6" y="T7"/>
                </a:cxn>
                <a:cxn ang="0">
                  <a:pos x="T8" y="T9"/>
                </a:cxn>
                <a:cxn ang="0">
                  <a:pos x="T10" y="T11"/>
                </a:cxn>
              </a:cxnLst>
              <a:rect l="0" t="0" r="r" b="b"/>
              <a:pathLst>
                <a:path w="7" h="11">
                  <a:moveTo>
                    <a:pt x="6" y="1"/>
                  </a:moveTo>
                  <a:cubicBezTo>
                    <a:pt x="3" y="1"/>
                    <a:pt x="4" y="4"/>
                    <a:pt x="3" y="5"/>
                  </a:cubicBezTo>
                  <a:cubicBezTo>
                    <a:pt x="0" y="7"/>
                    <a:pt x="1" y="7"/>
                    <a:pt x="3" y="9"/>
                  </a:cubicBezTo>
                  <a:cubicBezTo>
                    <a:pt x="6" y="11"/>
                    <a:pt x="4" y="8"/>
                    <a:pt x="5" y="6"/>
                  </a:cubicBezTo>
                  <a:cubicBezTo>
                    <a:pt x="5" y="6"/>
                    <a:pt x="7" y="0"/>
                    <a:pt x="6" y="1"/>
                  </a:cubicBezTo>
                  <a:cubicBezTo>
                    <a:pt x="5" y="1"/>
                    <a:pt x="6" y="0"/>
                    <a:pt x="6"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5" name="Freeform 446">
              <a:extLst>
                <a:ext uri="{FF2B5EF4-FFF2-40B4-BE49-F238E27FC236}">
                  <a16:creationId xmlns:a16="http://schemas.microsoft.com/office/drawing/2014/main" xmlns="" id="{783E62C4-A93A-41C2-B032-DFA4156795B1}"/>
                </a:ext>
              </a:extLst>
            </p:cNvPr>
            <p:cNvSpPr>
              <a:spLocks/>
            </p:cNvSpPr>
            <p:nvPr/>
          </p:nvSpPr>
          <p:spPr bwMode="auto">
            <a:xfrm>
              <a:off x="16620714" y="7318427"/>
              <a:ext cx="32718" cy="66361"/>
            </a:xfrm>
            <a:custGeom>
              <a:avLst/>
              <a:gdLst>
                <a:gd name="T0" fmla="*/ 3 w 4"/>
                <a:gd name="T1" fmla="*/ 1 h 8"/>
                <a:gd name="T2" fmla="*/ 0 w 4"/>
                <a:gd name="T3" fmla="*/ 8 h 8"/>
                <a:gd name="T4" fmla="*/ 3 w 4"/>
                <a:gd name="T5" fmla="*/ 5 h 8"/>
                <a:gd name="T6" fmla="*/ 3 w 4"/>
                <a:gd name="T7" fmla="*/ 1 h 8"/>
                <a:gd name="T8" fmla="*/ 3 w 4"/>
                <a:gd name="T9" fmla="*/ 1 h 8"/>
              </a:gdLst>
              <a:ahLst/>
              <a:cxnLst>
                <a:cxn ang="0">
                  <a:pos x="T0" y="T1"/>
                </a:cxn>
                <a:cxn ang="0">
                  <a:pos x="T2" y="T3"/>
                </a:cxn>
                <a:cxn ang="0">
                  <a:pos x="T4" y="T5"/>
                </a:cxn>
                <a:cxn ang="0">
                  <a:pos x="T6" y="T7"/>
                </a:cxn>
                <a:cxn ang="0">
                  <a:pos x="T8" y="T9"/>
                </a:cxn>
              </a:cxnLst>
              <a:rect l="0" t="0" r="r" b="b"/>
              <a:pathLst>
                <a:path w="4" h="8">
                  <a:moveTo>
                    <a:pt x="3" y="1"/>
                  </a:moveTo>
                  <a:cubicBezTo>
                    <a:pt x="2" y="1"/>
                    <a:pt x="0" y="7"/>
                    <a:pt x="0" y="8"/>
                  </a:cubicBezTo>
                  <a:cubicBezTo>
                    <a:pt x="0" y="8"/>
                    <a:pt x="2" y="6"/>
                    <a:pt x="3" y="5"/>
                  </a:cubicBezTo>
                  <a:cubicBezTo>
                    <a:pt x="3" y="5"/>
                    <a:pt x="4" y="0"/>
                    <a:pt x="3" y="1"/>
                  </a:cubicBezTo>
                  <a:cubicBezTo>
                    <a:pt x="2" y="1"/>
                    <a:pt x="3" y="1"/>
                    <a:pt x="3"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6" name="Freeform 447">
              <a:extLst>
                <a:ext uri="{FF2B5EF4-FFF2-40B4-BE49-F238E27FC236}">
                  <a16:creationId xmlns:a16="http://schemas.microsoft.com/office/drawing/2014/main" xmlns="" id="{401BBDCF-C014-47CD-A6AB-8B9E0D5DC5DB}"/>
                </a:ext>
              </a:extLst>
            </p:cNvPr>
            <p:cNvSpPr>
              <a:spLocks/>
            </p:cNvSpPr>
            <p:nvPr/>
          </p:nvSpPr>
          <p:spPr bwMode="auto">
            <a:xfrm>
              <a:off x="16637076" y="7361705"/>
              <a:ext cx="49075" cy="31739"/>
            </a:xfrm>
            <a:custGeom>
              <a:avLst/>
              <a:gdLst>
                <a:gd name="T0" fmla="*/ 1 w 6"/>
                <a:gd name="T1" fmla="*/ 1 h 4"/>
                <a:gd name="T2" fmla="*/ 3 w 6"/>
                <a:gd name="T3" fmla="*/ 3 h 4"/>
                <a:gd name="T4" fmla="*/ 1 w 6"/>
                <a:gd name="T5" fmla="*/ 1 h 4"/>
                <a:gd name="T6" fmla="*/ 1 w 6"/>
                <a:gd name="T7" fmla="*/ 1 h 4"/>
              </a:gdLst>
              <a:ahLst/>
              <a:cxnLst>
                <a:cxn ang="0">
                  <a:pos x="T0" y="T1"/>
                </a:cxn>
                <a:cxn ang="0">
                  <a:pos x="T2" y="T3"/>
                </a:cxn>
                <a:cxn ang="0">
                  <a:pos x="T4" y="T5"/>
                </a:cxn>
                <a:cxn ang="0">
                  <a:pos x="T6" y="T7"/>
                </a:cxn>
              </a:cxnLst>
              <a:rect l="0" t="0" r="r" b="b"/>
              <a:pathLst>
                <a:path w="6" h="4">
                  <a:moveTo>
                    <a:pt x="1" y="1"/>
                  </a:moveTo>
                  <a:cubicBezTo>
                    <a:pt x="0" y="3"/>
                    <a:pt x="1" y="4"/>
                    <a:pt x="3" y="3"/>
                  </a:cubicBezTo>
                  <a:cubicBezTo>
                    <a:pt x="6" y="3"/>
                    <a:pt x="2" y="0"/>
                    <a:pt x="1" y="1"/>
                  </a:cubicBezTo>
                  <a:cubicBezTo>
                    <a:pt x="1" y="2"/>
                    <a:pt x="2" y="1"/>
                    <a:pt x="1"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7" name="Freeform 448">
              <a:extLst>
                <a:ext uri="{FF2B5EF4-FFF2-40B4-BE49-F238E27FC236}">
                  <a16:creationId xmlns:a16="http://schemas.microsoft.com/office/drawing/2014/main" xmlns="" id="{77A44A7E-6C87-43A3-8F47-C4E01C9BC0C9}"/>
                </a:ext>
              </a:extLst>
            </p:cNvPr>
            <p:cNvSpPr>
              <a:spLocks/>
            </p:cNvSpPr>
            <p:nvPr/>
          </p:nvSpPr>
          <p:spPr bwMode="auto">
            <a:xfrm>
              <a:off x="16637076" y="7384788"/>
              <a:ext cx="111786" cy="178885"/>
            </a:xfrm>
            <a:custGeom>
              <a:avLst/>
              <a:gdLst>
                <a:gd name="T0" fmla="*/ 10 w 14"/>
                <a:gd name="T1" fmla="*/ 0 h 21"/>
                <a:gd name="T2" fmla="*/ 9 w 14"/>
                <a:gd name="T3" fmla="*/ 2 h 21"/>
                <a:gd name="T4" fmla="*/ 7 w 14"/>
                <a:gd name="T5" fmla="*/ 4 h 21"/>
                <a:gd name="T6" fmla="*/ 3 w 14"/>
                <a:gd name="T7" fmla="*/ 6 h 21"/>
                <a:gd name="T8" fmla="*/ 2 w 14"/>
                <a:gd name="T9" fmla="*/ 11 h 21"/>
                <a:gd name="T10" fmla="*/ 2 w 14"/>
                <a:gd name="T11" fmla="*/ 14 h 21"/>
                <a:gd name="T12" fmla="*/ 3 w 14"/>
                <a:gd name="T13" fmla="*/ 18 h 21"/>
                <a:gd name="T14" fmla="*/ 8 w 14"/>
                <a:gd name="T15" fmla="*/ 19 h 21"/>
                <a:gd name="T16" fmla="*/ 8 w 14"/>
                <a:gd name="T17" fmla="*/ 16 h 21"/>
                <a:gd name="T18" fmla="*/ 10 w 14"/>
                <a:gd name="T19" fmla="*/ 12 h 21"/>
                <a:gd name="T20" fmla="*/ 12 w 14"/>
                <a:gd name="T21" fmla="*/ 17 h 21"/>
                <a:gd name="T22" fmla="*/ 13 w 14"/>
                <a:gd name="T23" fmla="*/ 14 h 21"/>
                <a:gd name="T24" fmla="*/ 13 w 14"/>
                <a:gd name="T25" fmla="*/ 10 h 21"/>
                <a:gd name="T26" fmla="*/ 10 w 14"/>
                <a:gd name="T27" fmla="*/ 0 h 21"/>
                <a:gd name="T28" fmla="*/ 10 w 14"/>
                <a:gd name="T2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 h="21">
                  <a:moveTo>
                    <a:pt x="10" y="0"/>
                  </a:moveTo>
                  <a:cubicBezTo>
                    <a:pt x="9" y="0"/>
                    <a:pt x="9" y="1"/>
                    <a:pt x="9" y="2"/>
                  </a:cubicBezTo>
                  <a:cubicBezTo>
                    <a:pt x="9" y="3"/>
                    <a:pt x="9" y="3"/>
                    <a:pt x="7" y="4"/>
                  </a:cubicBezTo>
                  <a:cubicBezTo>
                    <a:pt x="6" y="4"/>
                    <a:pt x="4" y="6"/>
                    <a:pt x="3" y="6"/>
                  </a:cubicBezTo>
                  <a:cubicBezTo>
                    <a:pt x="1" y="9"/>
                    <a:pt x="0" y="9"/>
                    <a:pt x="2" y="11"/>
                  </a:cubicBezTo>
                  <a:cubicBezTo>
                    <a:pt x="3" y="12"/>
                    <a:pt x="2" y="13"/>
                    <a:pt x="2" y="14"/>
                  </a:cubicBezTo>
                  <a:cubicBezTo>
                    <a:pt x="1" y="16"/>
                    <a:pt x="2" y="17"/>
                    <a:pt x="3" y="18"/>
                  </a:cubicBezTo>
                  <a:cubicBezTo>
                    <a:pt x="5" y="19"/>
                    <a:pt x="7" y="19"/>
                    <a:pt x="8" y="19"/>
                  </a:cubicBezTo>
                  <a:cubicBezTo>
                    <a:pt x="11" y="21"/>
                    <a:pt x="9" y="18"/>
                    <a:pt x="8" y="16"/>
                  </a:cubicBezTo>
                  <a:cubicBezTo>
                    <a:pt x="8" y="16"/>
                    <a:pt x="8" y="12"/>
                    <a:pt x="10" y="12"/>
                  </a:cubicBezTo>
                  <a:cubicBezTo>
                    <a:pt x="11" y="12"/>
                    <a:pt x="11" y="17"/>
                    <a:pt x="12" y="17"/>
                  </a:cubicBezTo>
                  <a:cubicBezTo>
                    <a:pt x="12" y="17"/>
                    <a:pt x="13" y="14"/>
                    <a:pt x="13" y="14"/>
                  </a:cubicBezTo>
                  <a:cubicBezTo>
                    <a:pt x="14" y="12"/>
                    <a:pt x="14" y="11"/>
                    <a:pt x="13" y="10"/>
                  </a:cubicBezTo>
                  <a:cubicBezTo>
                    <a:pt x="13" y="7"/>
                    <a:pt x="13" y="1"/>
                    <a:pt x="10" y="0"/>
                  </a:cubicBezTo>
                  <a:cubicBezTo>
                    <a:pt x="9" y="0"/>
                    <a:pt x="10" y="1"/>
                    <a:pt x="10"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8" name="Freeform 449">
              <a:extLst>
                <a:ext uri="{FF2B5EF4-FFF2-40B4-BE49-F238E27FC236}">
                  <a16:creationId xmlns:a16="http://schemas.microsoft.com/office/drawing/2014/main" xmlns="" id="{CBDDC32D-E5D7-4346-B61A-86C1BA416C3F}"/>
                </a:ext>
              </a:extLst>
            </p:cNvPr>
            <p:cNvSpPr>
              <a:spLocks/>
            </p:cNvSpPr>
            <p:nvPr/>
          </p:nvSpPr>
          <p:spPr bwMode="auto">
            <a:xfrm>
              <a:off x="16566187" y="7419410"/>
              <a:ext cx="95427" cy="86556"/>
            </a:xfrm>
            <a:custGeom>
              <a:avLst/>
              <a:gdLst>
                <a:gd name="T0" fmla="*/ 8 w 12"/>
                <a:gd name="T1" fmla="*/ 1 h 10"/>
                <a:gd name="T2" fmla="*/ 2 w 12"/>
                <a:gd name="T3" fmla="*/ 4 h 10"/>
                <a:gd name="T4" fmla="*/ 0 w 12"/>
                <a:gd name="T5" fmla="*/ 10 h 10"/>
                <a:gd name="T6" fmla="*/ 2 w 12"/>
                <a:gd name="T7" fmla="*/ 6 h 10"/>
                <a:gd name="T8" fmla="*/ 4 w 12"/>
                <a:gd name="T9" fmla="*/ 6 h 10"/>
                <a:gd name="T10" fmla="*/ 6 w 12"/>
                <a:gd name="T11" fmla="*/ 7 h 10"/>
                <a:gd name="T12" fmla="*/ 8 w 12"/>
                <a:gd name="T13" fmla="*/ 7 h 10"/>
                <a:gd name="T14" fmla="*/ 8 w 12"/>
                <a:gd name="T15" fmla="*/ 5 h 10"/>
                <a:gd name="T16" fmla="*/ 8 w 12"/>
                <a:gd name="T17" fmla="*/ 1 h 10"/>
                <a:gd name="T18" fmla="*/ 8 w 12"/>
                <a:gd name="T19"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0">
                  <a:moveTo>
                    <a:pt x="8" y="1"/>
                  </a:moveTo>
                  <a:cubicBezTo>
                    <a:pt x="6" y="0"/>
                    <a:pt x="5" y="4"/>
                    <a:pt x="2" y="4"/>
                  </a:cubicBezTo>
                  <a:cubicBezTo>
                    <a:pt x="0" y="5"/>
                    <a:pt x="0" y="9"/>
                    <a:pt x="0" y="10"/>
                  </a:cubicBezTo>
                  <a:cubicBezTo>
                    <a:pt x="1" y="9"/>
                    <a:pt x="1" y="7"/>
                    <a:pt x="2" y="6"/>
                  </a:cubicBezTo>
                  <a:cubicBezTo>
                    <a:pt x="2" y="6"/>
                    <a:pt x="4" y="5"/>
                    <a:pt x="4" y="6"/>
                  </a:cubicBezTo>
                  <a:cubicBezTo>
                    <a:pt x="4" y="7"/>
                    <a:pt x="6" y="7"/>
                    <a:pt x="6" y="7"/>
                  </a:cubicBezTo>
                  <a:cubicBezTo>
                    <a:pt x="7" y="7"/>
                    <a:pt x="7" y="8"/>
                    <a:pt x="8" y="7"/>
                  </a:cubicBezTo>
                  <a:cubicBezTo>
                    <a:pt x="8" y="7"/>
                    <a:pt x="8" y="5"/>
                    <a:pt x="8" y="5"/>
                  </a:cubicBezTo>
                  <a:cubicBezTo>
                    <a:pt x="9" y="3"/>
                    <a:pt x="11" y="2"/>
                    <a:pt x="8" y="1"/>
                  </a:cubicBezTo>
                  <a:cubicBezTo>
                    <a:pt x="7" y="1"/>
                    <a:pt x="12" y="3"/>
                    <a:pt x="8"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9" name="Freeform 450">
              <a:extLst>
                <a:ext uri="{FF2B5EF4-FFF2-40B4-BE49-F238E27FC236}">
                  <a16:creationId xmlns:a16="http://schemas.microsoft.com/office/drawing/2014/main" xmlns="" id="{E6C719A3-1BCC-40E6-9867-9C44C9DC42DE}"/>
                </a:ext>
              </a:extLst>
            </p:cNvPr>
            <p:cNvSpPr>
              <a:spLocks/>
            </p:cNvSpPr>
            <p:nvPr/>
          </p:nvSpPr>
          <p:spPr bwMode="auto">
            <a:xfrm>
              <a:off x="16372607" y="7335739"/>
              <a:ext cx="95427" cy="100983"/>
            </a:xfrm>
            <a:custGeom>
              <a:avLst/>
              <a:gdLst>
                <a:gd name="T0" fmla="*/ 11 w 12"/>
                <a:gd name="T1" fmla="*/ 0 h 12"/>
                <a:gd name="T2" fmla="*/ 6 w 12"/>
                <a:gd name="T3" fmla="*/ 6 h 12"/>
                <a:gd name="T4" fmla="*/ 0 w 12"/>
                <a:gd name="T5" fmla="*/ 12 h 12"/>
                <a:gd name="T6" fmla="*/ 4 w 12"/>
                <a:gd name="T7" fmla="*/ 10 h 12"/>
                <a:gd name="T8" fmla="*/ 8 w 12"/>
                <a:gd name="T9" fmla="*/ 7 h 12"/>
                <a:gd name="T10" fmla="*/ 10 w 12"/>
                <a:gd name="T11" fmla="*/ 3 h 12"/>
                <a:gd name="T12" fmla="*/ 11 w 12"/>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12" h="12">
                  <a:moveTo>
                    <a:pt x="11" y="0"/>
                  </a:moveTo>
                  <a:cubicBezTo>
                    <a:pt x="9" y="1"/>
                    <a:pt x="7" y="4"/>
                    <a:pt x="6" y="6"/>
                  </a:cubicBezTo>
                  <a:cubicBezTo>
                    <a:pt x="5" y="7"/>
                    <a:pt x="0" y="10"/>
                    <a:pt x="0" y="12"/>
                  </a:cubicBezTo>
                  <a:cubicBezTo>
                    <a:pt x="0" y="12"/>
                    <a:pt x="3" y="11"/>
                    <a:pt x="4" y="10"/>
                  </a:cubicBezTo>
                  <a:cubicBezTo>
                    <a:pt x="5" y="10"/>
                    <a:pt x="7" y="8"/>
                    <a:pt x="8" y="7"/>
                  </a:cubicBezTo>
                  <a:cubicBezTo>
                    <a:pt x="8" y="5"/>
                    <a:pt x="9" y="4"/>
                    <a:pt x="10" y="3"/>
                  </a:cubicBezTo>
                  <a:cubicBezTo>
                    <a:pt x="11" y="3"/>
                    <a:pt x="12" y="0"/>
                    <a:pt x="11"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0" name="Freeform 451">
              <a:extLst>
                <a:ext uri="{FF2B5EF4-FFF2-40B4-BE49-F238E27FC236}">
                  <a16:creationId xmlns:a16="http://schemas.microsoft.com/office/drawing/2014/main" xmlns="" id="{9DA0A855-730C-41FD-B41E-1E5035DB1079}"/>
                </a:ext>
              </a:extLst>
            </p:cNvPr>
            <p:cNvSpPr>
              <a:spLocks/>
            </p:cNvSpPr>
            <p:nvPr/>
          </p:nvSpPr>
          <p:spPr bwMode="auto">
            <a:xfrm>
              <a:off x="16653435" y="7208790"/>
              <a:ext cx="16360" cy="8655"/>
            </a:xfrm>
            <a:custGeom>
              <a:avLst/>
              <a:gdLst>
                <a:gd name="T0" fmla="*/ 0 w 2"/>
                <a:gd name="T1" fmla="*/ 1 h 1"/>
                <a:gd name="T2" fmla="*/ 1 w 2"/>
                <a:gd name="T3" fmla="*/ 0 h 1"/>
                <a:gd name="T4" fmla="*/ 0 w 2"/>
                <a:gd name="T5" fmla="*/ 1 h 1"/>
              </a:gdLst>
              <a:ahLst/>
              <a:cxnLst>
                <a:cxn ang="0">
                  <a:pos x="T0" y="T1"/>
                </a:cxn>
                <a:cxn ang="0">
                  <a:pos x="T2" y="T3"/>
                </a:cxn>
                <a:cxn ang="0">
                  <a:pos x="T4" y="T5"/>
                </a:cxn>
              </a:cxnLst>
              <a:rect l="0" t="0" r="r" b="b"/>
              <a:pathLst>
                <a:path w="2" h="1">
                  <a:moveTo>
                    <a:pt x="0" y="1"/>
                  </a:moveTo>
                  <a:cubicBezTo>
                    <a:pt x="1" y="1"/>
                    <a:pt x="2" y="0"/>
                    <a:pt x="1" y="0"/>
                  </a:cubicBezTo>
                  <a:cubicBezTo>
                    <a:pt x="0" y="0"/>
                    <a:pt x="0" y="1"/>
                    <a:pt x="0"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1" name="Freeform 452">
              <a:extLst>
                <a:ext uri="{FF2B5EF4-FFF2-40B4-BE49-F238E27FC236}">
                  <a16:creationId xmlns:a16="http://schemas.microsoft.com/office/drawing/2014/main" xmlns="" id="{5B94A1B2-35F5-4E30-AE33-2638C480313F}"/>
                </a:ext>
              </a:extLst>
            </p:cNvPr>
            <p:cNvSpPr>
              <a:spLocks/>
            </p:cNvSpPr>
            <p:nvPr/>
          </p:nvSpPr>
          <p:spPr bwMode="auto">
            <a:xfrm>
              <a:off x="15494679" y="7555015"/>
              <a:ext cx="447143" cy="493371"/>
            </a:xfrm>
            <a:custGeom>
              <a:avLst/>
              <a:gdLst>
                <a:gd name="T0" fmla="*/ 12 w 56"/>
                <a:gd name="T1" fmla="*/ 3 h 58"/>
                <a:gd name="T2" fmla="*/ 4 w 56"/>
                <a:gd name="T3" fmla="*/ 2 h 58"/>
                <a:gd name="T4" fmla="*/ 2 w 56"/>
                <a:gd name="T5" fmla="*/ 3 h 58"/>
                <a:gd name="T6" fmla="*/ 6 w 56"/>
                <a:gd name="T7" fmla="*/ 9 h 58"/>
                <a:gd name="T8" fmla="*/ 11 w 56"/>
                <a:gd name="T9" fmla="*/ 13 h 58"/>
                <a:gd name="T10" fmla="*/ 13 w 56"/>
                <a:gd name="T11" fmla="*/ 17 h 58"/>
                <a:gd name="T12" fmla="*/ 17 w 56"/>
                <a:gd name="T13" fmla="*/ 19 h 58"/>
                <a:gd name="T14" fmla="*/ 20 w 56"/>
                <a:gd name="T15" fmla="*/ 26 h 58"/>
                <a:gd name="T16" fmla="*/ 22 w 56"/>
                <a:gd name="T17" fmla="*/ 28 h 58"/>
                <a:gd name="T18" fmla="*/ 26 w 56"/>
                <a:gd name="T19" fmla="*/ 33 h 58"/>
                <a:gd name="T20" fmla="*/ 30 w 56"/>
                <a:gd name="T21" fmla="*/ 42 h 58"/>
                <a:gd name="T22" fmla="*/ 41 w 56"/>
                <a:gd name="T23" fmla="*/ 52 h 58"/>
                <a:gd name="T24" fmla="*/ 46 w 56"/>
                <a:gd name="T25" fmla="*/ 57 h 58"/>
                <a:gd name="T26" fmla="*/ 54 w 56"/>
                <a:gd name="T27" fmla="*/ 57 h 58"/>
                <a:gd name="T28" fmla="*/ 54 w 56"/>
                <a:gd name="T29" fmla="*/ 46 h 58"/>
                <a:gd name="T30" fmla="*/ 55 w 56"/>
                <a:gd name="T31" fmla="*/ 44 h 58"/>
                <a:gd name="T32" fmla="*/ 52 w 56"/>
                <a:gd name="T33" fmla="*/ 41 h 58"/>
                <a:gd name="T34" fmla="*/ 50 w 56"/>
                <a:gd name="T35" fmla="*/ 40 h 58"/>
                <a:gd name="T36" fmla="*/ 48 w 56"/>
                <a:gd name="T37" fmla="*/ 42 h 58"/>
                <a:gd name="T38" fmla="*/ 48 w 56"/>
                <a:gd name="T39" fmla="*/ 38 h 58"/>
                <a:gd name="T40" fmla="*/ 47 w 56"/>
                <a:gd name="T41" fmla="*/ 36 h 58"/>
                <a:gd name="T42" fmla="*/ 44 w 56"/>
                <a:gd name="T43" fmla="*/ 34 h 58"/>
                <a:gd name="T44" fmla="*/ 42 w 56"/>
                <a:gd name="T45" fmla="*/ 30 h 58"/>
                <a:gd name="T46" fmla="*/ 42 w 56"/>
                <a:gd name="T47" fmla="*/ 29 h 58"/>
                <a:gd name="T48" fmla="*/ 43 w 56"/>
                <a:gd name="T49" fmla="*/ 28 h 58"/>
                <a:gd name="T50" fmla="*/ 38 w 56"/>
                <a:gd name="T51" fmla="*/ 27 h 58"/>
                <a:gd name="T52" fmla="*/ 38 w 56"/>
                <a:gd name="T53" fmla="*/ 25 h 58"/>
                <a:gd name="T54" fmla="*/ 36 w 56"/>
                <a:gd name="T55" fmla="*/ 24 h 58"/>
                <a:gd name="T56" fmla="*/ 37 w 56"/>
                <a:gd name="T57" fmla="*/ 23 h 58"/>
                <a:gd name="T58" fmla="*/ 35 w 56"/>
                <a:gd name="T59" fmla="*/ 22 h 58"/>
                <a:gd name="T60" fmla="*/ 34 w 56"/>
                <a:gd name="T61" fmla="*/ 21 h 58"/>
                <a:gd name="T62" fmla="*/ 31 w 56"/>
                <a:gd name="T63" fmla="*/ 19 h 58"/>
                <a:gd name="T64" fmla="*/ 30 w 56"/>
                <a:gd name="T65" fmla="*/ 19 h 58"/>
                <a:gd name="T66" fmla="*/ 25 w 56"/>
                <a:gd name="T67" fmla="*/ 16 h 58"/>
                <a:gd name="T68" fmla="*/ 21 w 56"/>
                <a:gd name="T69" fmla="*/ 11 h 58"/>
                <a:gd name="T70" fmla="*/ 16 w 56"/>
                <a:gd name="T71" fmla="*/ 7 h 58"/>
                <a:gd name="T72" fmla="*/ 12 w 56"/>
                <a:gd name="T73" fmla="*/ 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6" h="58">
                  <a:moveTo>
                    <a:pt x="12" y="3"/>
                  </a:moveTo>
                  <a:cubicBezTo>
                    <a:pt x="9" y="3"/>
                    <a:pt x="7" y="3"/>
                    <a:pt x="4" y="2"/>
                  </a:cubicBezTo>
                  <a:cubicBezTo>
                    <a:pt x="2" y="1"/>
                    <a:pt x="0" y="0"/>
                    <a:pt x="2" y="3"/>
                  </a:cubicBezTo>
                  <a:cubicBezTo>
                    <a:pt x="3" y="5"/>
                    <a:pt x="4" y="8"/>
                    <a:pt x="6" y="9"/>
                  </a:cubicBezTo>
                  <a:cubicBezTo>
                    <a:pt x="8" y="10"/>
                    <a:pt x="10" y="11"/>
                    <a:pt x="11" y="13"/>
                  </a:cubicBezTo>
                  <a:cubicBezTo>
                    <a:pt x="12" y="14"/>
                    <a:pt x="12" y="16"/>
                    <a:pt x="13" y="17"/>
                  </a:cubicBezTo>
                  <a:cubicBezTo>
                    <a:pt x="15" y="18"/>
                    <a:pt x="16" y="18"/>
                    <a:pt x="17" y="19"/>
                  </a:cubicBezTo>
                  <a:cubicBezTo>
                    <a:pt x="19" y="21"/>
                    <a:pt x="19" y="24"/>
                    <a:pt x="20" y="26"/>
                  </a:cubicBezTo>
                  <a:cubicBezTo>
                    <a:pt x="21" y="27"/>
                    <a:pt x="22" y="28"/>
                    <a:pt x="22" y="28"/>
                  </a:cubicBezTo>
                  <a:cubicBezTo>
                    <a:pt x="24" y="30"/>
                    <a:pt x="25" y="31"/>
                    <a:pt x="26" y="33"/>
                  </a:cubicBezTo>
                  <a:cubicBezTo>
                    <a:pt x="28" y="36"/>
                    <a:pt x="28" y="39"/>
                    <a:pt x="30" y="42"/>
                  </a:cubicBezTo>
                  <a:cubicBezTo>
                    <a:pt x="34" y="45"/>
                    <a:pt x="37" y="49"/>
                    <a:pt x="41" y="52"/>
                  </a:cubicBezTo>
                  <a:cubicBezTo>
                    <a:pt x="43" y="54"/>
                    <a:pt x="44" y="55"/>
                    <a:pt x="46" y="57"/>
                  </a:cubicBezTo>
                  <a:cubicBezTo>
                    <a:pt x="47" y="57"/>
                    <a:pt x="53" y="58"/>
                    <a:pt x="54" y="57"/>
                  </a:cubicBezTo>
                  <a:cubicBezTo>
                    <a:pt x="55" y="56"/>
                    <a:pt x="53" y="48"/>
                    <a:pt x="54" y="46"/>
                  </a:cubicBezTo>
                  <a:cubicBezTo>
                    <a:pt x="54" y="45"/>
                    <a:pt x="56" y="45"/>
                    <a:pt x="55" y="44"/>
                  </a:cubicBezTo>
                  <a:cubicBezTo>
                    <a:pt x="54" y="43"/>
                    <a:pt x="53" y="42"/>
                    <a:pt x="52" y="41"/>
                  </a:cubicBezTo>
                  <a:cubicBezTo>
                    <a:pt x="52" y="41"/>
                    <a:pt x="51" y="40"/>
                    <a:pt x="50" y="40"/>
                  </a:cubicBezTo>
                  <a:cubicBezTo>
                    <a:pt x="49" y="40"/>
                    <a:pt x="49" y="42"/>
                    <a:pt x="48" y="42"/>
                  </a:cubicBezTo>
                  <a:cubicBezTo>
                    <a:pt x="49" y="42"/>
                    <a:pt x="48" y="38"/>
                    <a:pt x="48" y="38"/>
                  </a:cubicBezTo>
                  <a:cubicBezTo>
                    <a:pt x="47" y="37"/>
                    <a:pt x="47" y="37"/>
                    <a:pt x="47" y="36"/>
                  </a:cubicBezTo>
                  <a:cubicBezTo>
                    <a:pt x="47" y="35"/>
                    <a:pt x="45" y="34"/>
                    <a:pt x="44" y="34"/>
                  </a:cubicBezTo>
                  <a:cubicBezTo>
                    <a:pt x="43" y="33"/>
                    <a:pt x="41" y="32"/>
                    <a:pt x="42" y="30"/>
                  </a:cubicBezTo>
                  <a:cubicBezTo>
                    <a:pt x="42" y="30"/>
                    <a:pt x="41" y="29"/>
                    <a:pt x="42" y="29"/>
                  </a:cubicBezTo>
                  <a:cubicBezTo>
                    <a:pt x="42" y="28"/>
                    <a:pt x="43" y="29"/>
                    <a:pt x="43" y="28"/>
                  </a:cubicBezTo>
                  <a:cubicBezTo>
                    <a:pt x="44" y="26"/>
                    <a:pt x="38" y="26"/>
                    <a:pt x="38" y="27"/>
                  </a:cubicBezTo>
                  <a:cubicBezTo>
                    <a:pt x="38" y="26"/>
                    <a:pt x="42" y="25"/>
                    <a:pt x="38" y="25"/>
                  </a:cubicBezTo>
                  <a:cubicBezTo>
                    <a:pt x="37" y="25"/>
                    <a:pt x="36" y="24"/>
                    <a:pt x="36" y="24"/>
                  </a:cubicBezTo>
                  <a:cubicBezTo>
                    <a:pt x="36" y="23"/>
                    <a:pt x="37" y="23"/>
                    <a:pt x="37" y="23"/>
                  </a:cubicBezTo>
                  <a:cubicBezTo>
                    <a:pt x="37" y="22"/>
                    <a:pt x="35" y="22"/>
                    <a:pt x="35" y="22"/>
                  </a:cubicBezTo>
                  <a:cubicBezTo>
                    <a:pt x="35" y="22"/>
                    <a:pt x="36" y="21"/>
                    <a:pt x="34" y="21"/>
                  </a:cubicBezTo>
                  <a:cubicBezTo>
                    <a:pt x="33" y="20"/>
                    <a:pt x="32" y="20"/>
                    <a:pt x="31" y="19"/>
                  </a:cubicBezTo>
                  <a:cubicBezTo>
                    <a:pt x="28" y="15"/>
                    <a:pt x="30" y="19"/>
                    <a:pt x="30" y="19"/>
                  </a:cubicBezTo>
                  <a:cubicBezTo>
                    <a:pt x="29" y="19"/>
                    <a:pt x="26" y="16"/>
                    <a:pt x="25" y="16"/>
                  </a:cubicBezTo>
                  <a:cubicBezTo>
                    <a:pt x="24" y="14"/>
                    <a:pt x="23" y="12"/>
                    <a:pt x="21" y="11"/>
                  </a:cubicBezTo>
                  <a:cubicBezTo>
                    <a:pt x="19" y="10"/>
                    <a:pt x="18" y="9"/>
                    <a:pt x="16" y="7"/>
                  </a:cubicBezTo>
                  <a:cubicBezTo>
                    <a:pt x="15" y="6"/>
                    <a:pt x="14" y="3"/>
                    <a:pt x="12" y="3"/>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2" name="Freeform 453">
              <a:extLst>
                <a:ext uri="{FF2B5EF4-FFF2-40B4-BE49-F238E27FC236}">
                  <a16:creationId xmlns:a16="http://schemas.microsoft.com/office/drawing/2014/main" xmlns="" id="{3170AE05-3108-403E-B4ED-39292EBF3B5D}"/>
                </a:ext>
              </a:extLst>
            </p:cNvPr>
            <p:cNvSpPr>
              <a:spLocks/>
            </p:cNvSpPr>
            <p:nvPr/>
          </p:nvSpPr>
          <p:spPr bwMode="auto">
            <a:xfrm>
              <a:off x="15573747" y="7733900"/>
              <a:ext cx="40896" cy="43280"/>
            </a:xfrm>
            <a:custGeom>
              <a:avLst/>
              <a:gdLst>
                <a:gd name="T0" fmla="*/ 4 w 5"/>
                <a:gd name="T1" fmla="*/ 4 h 5"/>
                <a:gd name="T2" fmla="*/ 1 w 5"/>
                <a:gd name="T3" fmla="*/ 0 h 5"/>
                <a:gd name="T4" fmla="*/ 4 w 5"/>
                <a:gd name="T5" fmla="*/ 4 h 5"/>
              </a:gdLst>
              <a:ahLst/>
              <a:cxnLst>
                <a:cxn ang="0">
                  <a:pos x="T0" y="T1"/>
                </a:cxn>
                <a:cxn ang="0">
                  <a:pos x="T2" y="T3"/>
                </a:cxn>
                <a:cxn ang="0">
                  <a:pos x="T4" y="T5"/>
                </a:cxn>
              </a:cxnLst>
              <a:rect l="0" t="0" r="r" b="b"/>
              <a:pathLst>
                <a:path w="5" h="5">
                  <a:moveTo>
                    <a:pt x="4" y="4"/>
                  </a:moveTo>
                  <a:cubicBezTo>
                    <a:pt x="5" y="3"/>
                    <a:pt x="2" y="0"/>
                    <a:pt x="1" y="0"/>
                  </a:cubicBezTo>
                  <a:cubicBezTo>
                    <a:pt x="0" y="1"/>
                    <a:pt x="3" y="5"/>
                    <a:pt x="4" y="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3" name="Freeform 454">
              <a:extLst>
                <a:ext uri="{FF2B5EF4-FFF2-40B4-BE49-F238E27FC236}">
                  <a16:creationId xmlns:a16="http://schemas.microsoft.com/office/drawing/2014/main" xmlns="" id="{3AE61F23-236E-436E-A047-9EE8492CBC60}"/>
                </a:ext>
              </a:extLst>
            </p:cNvPr>
            <p:cNvSpPr>
              <a:spLocks/>
            </p:cNvSpPr>
            <p:nvPr/>
          </p:nvSpPr>
          <p:spPr bwMode="auto">
            <a:xfrm>
              <a:off x="15631006" y="7834883"/>
              <a:ext cx="38171" cy="43280"/>
            </a:xfrm>
            <a:custGeom>
              <a:avLst/>
              <a:gdLst>
                <a:gd name="T0" fmla="*/ 4 w 5"/>
                <a:gd name="T1" fmla="*/ 4 h 5"/>
                <a:gd name="T2" fmla="*/ 1 w 5"/>
                <a:gd name="T3" fmla="*/ 0 h 5"/>
                <a:gd name="T4" fmla="*/ 4 w 5"/>
                <a:gd name="T5" fmla="*/ 4 h 5"/>
              </a:gdLst>
              <a:ahLst/>
              <a:cxnLst>
                <a:cxn ang="0">
                  <a:pos x="T0" y="T1"/>
                </a:cxn>
                <a:cxn ang="0">
                  <a:pos x="T2" y="T3"/>
                </a:cxn>
                <a:cxn ang="0">
                  <a:pos x="T4" y="T5"/>
                </a:cxn>
              </a:cxnLst>
              <a:rect l="0" t="0" r="r" b="b"/>
              <a:pathLst>
                <a:path w="5" h="5">
                  <a:moveTo>
                    <a:pt x="4" y="4"/>
                  </a:moveTo>
                  <a:cubicBezTo>
                    <a:pt x="5" y="3"/>
                    <a:pt x="2" y="0"/>
                    <a:pt x="1" y="0"/>
                  </a:cubicBezTo>
                  <a:cubicBezTo>
                    <a:pt x="0" y="1"/>
                    <a:pt x="3" y="5"/>
                    <a:pt x="4" y="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4" name="Freeform 455">
              <a:extLst>
                <a:ext uri="{FF2B5EF4-FFF2-40B4-BE49-F238E27FC236}">
                  <a16:creationId xmlns:a16="http://schemas.microsoft.com/office/drawing/2014/main" xmlns="" id="{8E50F5C2-B8D1-4F0F-81A7-FC1A8EDF5F90}"/>
                </a:ext>
              </a:extLst>
            </p:cNvPr>
            <p:cNvSpPr>
              <a:spLocks/>
            </p:cNvSpPr>
            <p:nvPr/>
          </p:nvSpPr>
          <p:spPr bwMode="auto">
            <a:xfrm>
              <a:off x="15900926" y="7860847"/>
              <a:ext cx="57256" cy="60589"/>
            </a:xfrm>
            <a:custGeom>
              <a:avLst/>
              <a:gdLst>
                <a:gd name="T0" fmla="*/ 7 w 7"/>
                <a:gd name="T1" fmla="*/ 7 h 7"/>
                <a:gd name="T2" fmla="*/ 5 w 7"/>
                <a:gd name="T3" fmla="*/ 3 h 7"/>
                <a:gd name="T4" fmla="*/ 0 w 7"/>
                <a:gd name="T5" fmla="*/ 1 h 7"/>
                <a:gd name="T6" fmla="*/ 1 w 7"/>
                <a:gd name="T7" fmla="*/ 3 h 7"/>
                <a:gd name="T8" fmla="*/ 3 w 7"/>
                <a:gd name="T9" fmla="*/ 5 h 7"/>
                <a:gd name="T10" fmla="*/ 7 w 7"/>
                <a:gd name="T11" fmla="*/ 7 h 7"/>
              </a:gdLst>
              <a:ahLst/>
              <a:cxnLst>
                <a:cxn ang="0">
                  <a:pos x="T0" y="T1"/>
                </a:cxn>
                <a:cxn ang="0">
                  <a:pos x="T2" y="T3"/>
                </a:cxn>
                <a:cxn ang="0">
                  <a:pos x="T4" y="T5"/>
                </a:cxn>
                <a:cxn ang="0">
                  <a:pos x="T6" y="T7"/>
                </a:cxn>
                <a:cxn ang="0">
                  <a:pos x="T8" y="T9"/>
                </a:cxn>
                <a:cxn ang="0">
                  <a:pos x="T10" y="T11"/>
                </a:cxn>
              </a:cxnLst>
              <a:rect l="0" t="0" r="r" b="b"/>
              <a:pathLst>
                <a:path w="7" h="7">
                  <a:moveTo>
                    <a:pt x="7" y="7"/>
                  </a:moveTo>
                  <a:cubicBezTo>
                    <a:pt x="7" y="5"/>
                    <a:pt x="5" y="5"/>
                    <a:pt x="5" y="3"/>
                  </a:cubicBezTo>
                  <a:cubicBezTo>
                    <a:pt x="5" y="1"/>
                    <a:pt x="2" y="0"/>
                    <a:pt x="0" y="1"/>
                  </a:cubicBezTo>
                  <a:cubicBezTo>
                    <a:pt x="0" y="2"/>
                    <a:pt x="0" y="3"/>
                    <a:pt x="1" y="3"/>
                  </a:cubicBezTo>
                  <a:cubicBezTo>
                    <a:pt x="3" y="3"/>
                    <a:pt x="2" y="4"/>
                    <a:pt x="3" y="5"/>
                  </a:cubicBezTo>
                  <a:cubicBezTo>
                    <a:pt x="3" y="6"/>
                    <a:pt x="7" y="7"/>
                    <a:pt x="7" y="7"/>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5" name="Freeform 456">
              <a:extLst>
                <a:ext uri="{FF2B5EF4-FFF2-40B4-BE49-F238E27FC236}">
                  <a16:creationId xmlns:a16="http://schemas.microsoft.com/office/drawing/2014/main" xmlns="" id="{1BA690E7-22ED-4FFA-9016-CFF623B326FD}"/>
                </a:ext>
              </a:extLst>
            </p:cNvPr>
            <p:cNvSpPr>
              <a:spLocks/>
            </p:cNvSpPr>
            <p:nvPr/>
          </p:nvSpPr>
          <p:spPr bwMode="auto">
            <a:xfrm>
              <a:off x="15990900" y="7904127"/>
              <a:ext cx="29993" cy="31739"/>
            </a:xfrm>
            <a:custGeom>
              <a:avLst/>
              <a:gdLst>
                <a:gd name="T0" fmla="*/ 2 w 4"/>
                <a:gd name="T1" fmla="*/ 3 h 4"/>
                <a:gd name="T2" fmla="*/ 2 w 4"/>
                <a:gd name="T3" fmla="*/ 0 h 4"/>
                <a:gd name="T4" fmla="*/ 2 w 4"/>
                <a:gd name="T5" fmla="*/ 3 h 4"/>
                <a:gd name="T6" fmla="*/ 2 w 4"/>
                <a:gd name="T7" fmla="*/ 3 h 4"/>
              </a:gdLst>
              <a:ahLst/>
              <a:cxnLst>
                <a:cxn ang="0">
                  <a:pos x="T0" y="T1"/>
                </a:cxn>
                <a:cxn ang="0">
                  <a:pos x="T2" y="T3"/>
                </a:cxn>
                <a:cxn ang="0">
                  <a:pos x="T4" y="T5"/>
                </a:cxn>
                <a:cxn ang="0">
                  <a:pos x="T6" y="T7"/>
                </a:cxn>
              </a:cxnLst>
              <a:rect l="0" t="0" r="r" b="b"/>
              <a:pathLst>
                <a:path w="4" h="4">
                  <a:moveTo>
                    <a:pt x="2" y="3"/>
                  </a:moveTo>
                  <a:cubicBezTo>
                    <a:pt x="0" y="4"/>
                    <a:pt x="0" y="1"/>
                    <a:pt x="2" y="0"/>
                  </a:cubicBezTo>
                  <a:cubicBezTo>
                    <a:pt x="4" y="0"/>
                    <a:pt x="4" y="3"/>
                    <a:pt x="2" y="3"/>
                  </a:cubicBezTo>
                  <a:cubicBezTo>
                    <a:pt x="1" y="4"/>
                    <a:pt x="3" y="3"/>
                    <a:pt x="2" y="3"/>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6" name="Freeform 457">
              <a:extLst>
                <a:ext uri="{FF2B5EF4-FFF2-40B4-BE49-F238E27FC236}">
                  <a16:creationId xmlns:a16="http://schemas.microsoft.com/office/drawing/2014/main" xmlns="" id="{3BB983F9-999E-4EEB-BC52-94932FF0BB53}"/>
                </a:ext>
              </a:extLst>
            </p:cNvPr>
            <p:cNvSpPr>
              <a:spLocks/>
            </p:cNvSpPr>
            <p:nvPr/>
          </p:nvSpPr>
          <p:spPr bwMode="auto">
            <a:xfrm>
              <a:off x="15909105" y="8048386"/>
              <a:ext cx="368076" cy="126948"/>
            </a:xfrm>
            <a:custGeom>
              <a:avLst/>
              <a:gdLst>
                <a:gd name="T0" fmla="*/ 9 w 46"/>
                <a:gd name="T1" fmla="*/ 0 h 15"/>
                <a:gd name="T2" fmla="*/ 3 w 46"/>
                <a:gd name="T3" fmla="*/ 0 h 15"/>
                <a:gd name="T4" fmla="*/ 0 w 46"/>
                <a:gd name="T5" fmla="*/ 4 h 15"/>
                <a:gd name="T6" fmla="*/ 5 w 46"/>
                <a:gd name="T7" fmla="*/ 6 h 15"/>
                <a:gd name="T8" fmla="*/ 11 w 46"/>
                <a:gd name="T9" fmla="*/ 9 h 15"/>
                <a:gd name="T10" fmla="*/ 15 w 46"/>
                <a:gd name="T11" fmla="*/ 9 h 15"/>
                <a:gd name="T12" fmla="*/ 24 w 46"/>
                <a:gd name="T13" fmla="*/ 11 h 15"/>
                <a:gd name="T14" fmla="*/ 40 w 46"/>
                <a:gd name="T15" fmla="*/ 13 h 15"/>
                <a:gd name="T16" fmla="*/ 45 w 46"/>
                <a:gd name="T17" fmla="*/ 13 h 15"/>
                <a:gd name="T18" fmla="*/ 43 w 46"/>
                <a:gd name="T19" fmla="*/ 9 h 15"/>
                <a:gd name="T20" fmla="*/ 41 w 46"/>
                <a:gd name="T21" fmla="*/ 9 h 15"/>
                <a:gd name="T22" fmla="*/ 37 w 46"/>
                <a:gd name="T23" fmla="*/ 9 h 15"/>
                <a:gd name="T24" fmla="*/ 35 w 46"/>
                <a:gd name="T25" fmla="*/ 6 h 15"/>
                <a:gd name="T26" fmla="*/ 32 w 46"/>
                <a:gd name="T27" fmla="*/ 4 h 15"/>
                <a:gd name="T28" fmla="*/ 27 w 46"/>
                <a:gd name="T29" fmla="*/ 3 h 15"/>
                <a:gd name="T30" fmla="*/ 25 w 46"/>
                <a:gd name="T31" fmla="*/ 4 h 15"/>
                <a:gd name="T32" fmla="*/ 21 w 46"/>
                <a:gd name="T33" fmla="*/ 5 h 15"/>
                <a:gd name="T34" fmla="*/ 15 w 46"/>
                <a:gd name="T35" fmla="*/ 3 h 15"/>
                <a:gd name="T36" fmla="*/ 11 w 46"/>
                <a:gd name="T37" fmla="*/ 2 h 15"/>
                <a:gd name="T38" fmla="*/ 9 w 46"/>
                <a:gd name="T39" fmla="*/ 0 h 15"/>
                <a:gd name="T40" fmla="*/ 9 w 46"/>
                <a:gd name="T41"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6" h="15">
                  <a:moveTo>
                    <a:pt x="9" y="0"/>
                  </a:moveTo>
                  <a:cubicBezTo>
                    <a:pt x="7" y="1"/>
                    <a:pt x="6" y="0"/>
                    <a:pt x="3" y="0"/>
                  </a:cubicBezTo>
                  <a:cubicBezTo>
                    <a:pt x="3" y="0"/>
                    <a:pt x="0" y="3"/>
                    <a:pt x="0" y="4"/>
                  </a:cubicBezTo>
                  <a:cubicBezTo>
                    <a:pt x="0" y="5"/>
                    <a:pt x="4" y="4"/>
                    <a:pt x="5" y="6"/>
                  </a:cubicBezTo>
                  <a:cubicBezTo>
                    <a:pt x="6" y="8"/>
                    <a:pt x="9" y="8"/>
                    <a:pt x="11" y="9"/>
                  </a:cubicBezTo>
                  <a:cubicBezTo>
                    <a:pt x="13" y="9"/>
                    <a:pt x="14" y="9"/>
                    <a:pt x="15" y="9"/>
                  </a:cubicBezTo>
                  <a:cubicBezTo>
                    <a:pt x="18" y="9"/>
                    <a:pt x="21" y="10"/>
                    <a:pt x="24" y="11"/>
                  </a:cubicBezTo>
                  <a:cubicBezTo>
                    <a:pt x="29" y="12"/>
                    <a:pt x="35" y="11"/>
                    <a:pt x="40" y="13"/>
                  </a:cubicBezTo>
                  <a:cubicBezTo>
                    <a:pt x="41" y="13"/>
                    <a:pt x="44" y="15"/>
                    <a:pt x="45" y="13"/>
                  </a:cubicBezTo>
                  <a:cubicBezTo>
                    <a:pt x="46" y="13"/>
                    <a:pt x="44" y="9"/>
                    <a:pt x="43" y="9"/>
                  </a:cubicBezTo>
                  <a:cubicBezTo>
                    <a:pt x="42" y="8"/>
                    <a:pt x="42" y="9"/>
                    <a:pt x="41" y="9"/>
                  </a:cubicBezTo>
                  <a:cubicBezTo>
                    <a:pt x="39" y="10"/>
                    <a:pt x="38" y="9"/>
                    <a:pt x="37" y="9"/>
                  </a:cubicBezTo>
                  <a:cubicBezTo>
                    <a:pt x="36" y="8"/>
                    <a:pt x="36" y="7"/>
                    <a:pt x="35" y="6"/>
                  </a:cubicBezTo>
                  <a:cubicBezTo>
                    <a:pt x="35" y="5"/>
                    <a:pt x="33" y="5"/>
                    <a:pt x="32" y="4"/>
                  </a:cubicBezTo>
                  <a:cubicBezTo>
                    <a:pt x="31" y="4"/>
                    <a:pt x="28" y="3"/>
                    <a:pt x="27" y="3"/>
                  </a:cubicBezTo>
                  <a:cubicBezTo>
                    <a:pt x="26" y="3"/>
                    <a:pt x="25" y="4"/>
                    <a:pt x="25" y="4"/>
                  </a:cubicBezTo>
                  <a:cubicBezTo>
                    <a:pt x="24" y="5"/>
                    <a:pt x="23" y="5"/>
                    <a:pt x="21" y="5"/>
                  </a:cubicBezTo>
                  <a:cubicBezTo>
                    <a:pt x="19" y="5"/>
                    <a:pt x="17" y="4"/>
                    <a:pt x="15" y="3"/>
                  </a:cubicBezTo>
                  <a:cubicBezTo>
                    <a:pt x="14" y="2"/>
                    <a:pt x="12" y="2"/>
                    <a:pt x="11" y="2"/>
                  </a:cubicBezTo>
                  <a:cubicBezTo>
                    <a:pt x="11" y="2"/>
                    <a:pt x="10" y="0"/>
                    <a:pt x="9" y="0"/>
                  </a:cubicBezTo>
                  <a:cubicBezTo>
                    <a:pt x="8" y="1"/>
                    <a:pt x="10" y="0"/>
                    <a:pt x="9"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7" name="Freeform 458">
              <a:extLst>
                <a:ext uri="{FF2B5EF4-FFF2-40B4-BE49-F238E27FC236}">
                  <a16:creationId xmlns:a16="http://schemas.microsoft.com/office/drawing/2014/main" xmlns="" id="{20E1EDF0-43D0-4841-898C-7F6077E9C290}"/>
                </a:ext>
              </a:extLst>
            </p:cNvPr>
            <p:cNvSpPr>
              <a:spLocks/>
            </p:cNvSpPr>
            <p:nvPr/>
          </p:nvSpPr>
          <p:spPr bwMode="auto">
            <a:xfrm>
              <a:off x="16181753" y="8080122"/>
              <a:ext cx="62708" cy="25966"/>
            </a:xfrm>
            <a:custGeom>
              <a:avLst/>
              <a:gdLst>
                <a:gd name="T0" fmla="*/ 3 w 8"/>
                <a:gd name="T1" fmla="*/ 3 h 3"/>
                <a:gd name="T2" fmla="*/ 8 w 8"/>
                <a:gd name="T3" fmla="*/ 1 h 3"/>
                <a:gd name="T4" fmla="*/ 3 w 8"/>
                <a:gd name="T5" fmla="*/ 3 h 3"/>
                <a:gd name="T6" fmla="*/ 3 w 8"/>
                <a:gd name="T7" fmla="*/ 3 h 3"/>
              </a:gdLst>
              <a:ahLst/>
              <a:cxnLst>
                <a:cxn ang="0">
                  <a:pos x="T0" y="T1"/>
                </a:cxn>
                <a:cxn ang="0">
                  <a:pos x="T2" y="T3"/>
                </a:cxn>
                <a:cxn ang="0">
                  <a:pos x="T4" y="T5"/>
                </a:cxn>
                <a:cxn ang="0">
                  <a:pos x="T6" y="T7"/>
                </a:cxn>
              </a:cxnLst>
              <a:rect l="0" t="0" r="r" b="b"/>
              <a:pathLst>
                <a:path w="8" h="3">
                  <a:moveTo>
                    <a:pt x="3" y="3"/>
                  </a:moveTo>
                  <a:cubicBezTo>
                    <a:pt x="0" y="2"/>
                    <a:pt x="7" y="0"/>
                    <a:pt x="8" y="1"/>
                  </a:cubicBezTo>
                  <a:cubicBezTo>
                    <a:pt x="8" y="2"/>
                    <a:pt x="4" y="3"/>
                    <a:pt x="3" y="3"/>
                  </a:cubicBezTo>
                  <a:cubicBezTo>
                    <a:pt x="2" y="3"/>
                    <a:pt x="4" y="3"/>
                    <a:pt x="3" y="3"/>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8" name="Freeform 459">
              <a:extLst>
                <a:ext uri="{FF2B5EF4-FFF2-40B4-BE49-F238E27FC236}">
                  <a16:creationId xmlns:a16="http://schemas.microsoft.com/office/drawing/2014/main" xmlns="" id="{5EE8DE6D-CCFE-4DD8-A94A-8AF0F49E3316}"/>
                </a:ext>
              </a:extLst>
            </p:cNvPr>
            <p:cNvSpPr>
              <a:spLocks/>
            </p:cNvSpPr>
            <p:nvPr/>
          </p:nvSpPr>
          <p:spPr bwMode="auto">
            <a:xfrm>
              <a:off x="16269000" y="8140712"/>
              <a:ext cx="49075" cy="34623"/>
            </a:xfrm>
            <a:custGeom>
              <a:avLst/>
              <a:gdLst>
                <a:gd name="T0" fmla="*/ 3 w 6"/>
                <a:gd name="T1" fmla="*/ 0 h 4"/>
                <a:gd name="T2" fmla="*/ 1 w 6"/>
                <a:gd name="T3" fmla="*/ 1 h 4"/>
                <a:gd name="T4" fmla="*/ 3 w 6"/>
                <a:gd name="T5" fmla="*/ 4 h 4"/>
                <a:gd name="T6" fmla="*/ 3 w 6"/>
                <a:gd name="T7" fmla="*/ 0 h 4"/>
              </a:gdLst>
              <a:ahLst/>
              <a:cxnLst>
                <a:cxn ang="0">
                  <a:pos x="T0" y="T1"/>
                </a:cxn>
                <a:cxn ang="0">
                  <a:pos x="T2" y="T3"/>
                </a:cxn>
                <a:cxn ang="0">
                  <a:pos x="T4" y="T5"/>
                </a:cxn>
                <a:cxn ang="0">
                  <a:pos x="T6" y="T7"/>
                </a:cxn>
              </a:cxnLst>
              <a:rect l="0" t="0" r="r" b="b"/>
              <a:pathLst>
                <a:path w="6" h="4">
                  <a:moveTo>
                    <a:pt x="3" y="0"/>
                  </a:moveTo>
                  <a:cubicBezTo>
                    <a:pt x="2" y="0"/>
                    <a:pt x="0" y="0"/>
                    <a:pt x="1" y="1"/>
                  </a:cubicBezTo>
                  <a:cubicBezTo>
                    <a:pt x="1" y="1"/>
                    <a:pt x="3" y="4"/>
                    <a:pt x="3" y="4"/>
                  </a:cubicBezTo>
                  <a:cubicBezTo>
                    <a:pt x="5" y="4"/>
                    <a:pt x="6" y="0"/>
                    <a:pt x="3"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9" name="Freeform 460">
              <a:extLst>
                <a:ext uri="{FF2B5EF4-FFF2-40B4-BE49-F238E27FC236}">
                  <a16:creationId xmlns:a16="http://schemas.microsoft.com/office/drawing/2014/main" xmlns="" id="{E82C6B5F-4B92-45BD-9B1C-3A76048C45F3}"/>
                </a:ext>
              </a:extLst>
            </p:cNvPr>
            <p:cNvSpPr>
              <a:spLocks/>
            </p:cNvSpPr>
            <p:nvPr/>
          </p:nvSpPr>
          <p:spPr bwMode="auto">
            <a:xfrm>
              <a:off x="16318078" y="8149366"/>
              <a:ext cx="38171" cy="25966"/>
            </a:xfrm>
            <a:custGeom>
              <a:avLst/>
              <a:gdLst>
                <a:gd name="T0" fmla="*/ 4 w 5"/>
                <a:gd name="T1" fmla="*/ 1 h 3"/>
                <a:gd name="T2" fmla="*/ 2 w 5"/>
                <a:gd name="T3" fmla="*/ 0 h 3"/>
                <a:gd name="T4" fmla="*/ 1 w 5"/>
                <a:gd name="T5" fmla="*/ 2 h 3"/>
                <a:gd name="T6" fmla="*/ 2 w 5"/>
                <a:gd name="T7" fmla="*/ 2 h 3"/>
                <a:gd name="T8" fmla="*/ 4 w 5"/>
                <a:gd name="T9" fmla="*/ 1 h 3"/>
                <a:gd name="T10" fmla="*/ 4 w 5"/>
                <a:gd name="T11" fmla="*/ 1 h 3"/>
              </a:gdLst>
              <a:ahLst/>
              <a:cxnLst>
                <a:cxn ang="0">
                  <a:pos x="T0" y="T1"/>
                </a:cxn>
                <a:cxn ang="0">
                  <a:pos x="T2" y="T3"/>
                </a:cxn>
                <a:cxn ang="0">
                  <a:pos x="T4" y="T5"/>
                </a:cxn>
                <a:cxn ang="0">
                  <a:pos x="T6" y="T7"/>
                </a:cxn>
                <a:cxn ang="0">
                  <a:pos x="T8" y="T9"/>
                </a:cxn>
                <a:cxn ang="0">
                  <a:pos x="T10" y="T11"/>
                </a:cxn>
              </a:cxnLst>
              <a:rect l="0" t="0" r="r" b="b"/>
              <a:pathLst>
                <a:path w="5" h="3">
                  <a:moveTo>
                    <a:pt x="4" y="1"/>
                  </a:moveTo>
                  <a:cubicBezTo>
                    <a:pt x="4" y="1"/>
                    <a:pt x="3" y="0"/>
                    <a:pt x="2" y="0"/>
                  </a:cubicBezTo>
                  <a:cubicBezTo>
                    <a:pt x="2" y="1"/>
                    <a:pt x="0" y="2"/>
                    <a:pt x="1" y="2"/>
                  </a:cubicBezTo>
                  <a:cubicBezTo>
                    <a:pt x="1" y="2"/>
                    <a:pt x="2" y="3"/>
                    <a:pt x="2" y="2"/>
                  </a:cubicBezTo>
                  <a:cubicBezTo>
                    <a:pt x="3" y="2"/>
                    <a:pt x="5" y="2"/>
                    <a:pt x="4" y="1"/>
                  </a:cubicBezTo>
                  <a:cubicBezTo>
                    <a:pt x="4" y="1"/>
                    <a:pt x="5" y="2"/>
                    <a:pt x="4"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0" name="Freeform 461">
              <a:extLst>
                <a:ext uri="{FF2B5EF4-FFF2-40B4-BE49-F238E27FC236}">
                  <a16:creationId xmlns:a16="http://schemas.microsoft.com/office/drawing/2014/main" xmlns="" id="{E522D359-6F42-4D69-9E60-390FA59969D7}"/>
                </a:ext>
              </a:extLst>
            </p:cNvPr>
            <p:cNvSpPr>
              <a:spLocks/>
            </p:cNvSpPr>
            <p:nvPr/>
          </p:nvSpPr>
          <p:spPr bwMode="auto">
            <a:xfrm>
              <a:off x="16348067" y="8149366"/>
              <a:ext cx="57256" cy="34623"/>
            </a:xfrm>
            <a:custGeom>
              <a:avLst/>
              <a:gdLst>
                <a:gd name="T0" fmla="*/ 2 w 7"/>
                <a:gd name="T1" fmla="*/ 1 h 4"/>
                <a:gd name="T2" fmla="*/ 2 w 7"/>
                <a:gd name="T3" fmla="*/ 4 h 4"/>
                <a:gd name="T4" fmla="*/ 6 w 7"/>
                <a:gd name="T5" fmla="*/ 3 h 4"/>
                <a:gd name="T6" fmla="*/ 5 w 7"/>
                <a:gd name="T7" fmla="*/ 1 h 4"/>
                <a:gd name="T8" fmla="*/ 2 w 7"/>
                <a:gd name="T9" fmla="*/ 1 h 4"/>
              </a:gdLst>
              <a:ahLst/>
              <a:cxnLst>
                <a:cxn ang="0">
                  <a:pos x="T0" y="T1"/>
                </a:cxn>
                <a:cxn ang="0">
                  <a:pos x="T2" y="T3"/>
                </a:cxn>
                <a:cxn ang="0">
                  <a:pos x="T4" y="T5"/>
                </a:cxn>
                <a:cxn ang="0">
                  <a:pos x="T6" y="T7"/>
                </a:cxn>
                <a:cxn ang="0">
                  <a:pos x="T8" y="T9"/>
                </a:cxn>
              </a:cxnLst>
              <a:rect l="0" t="0" r="r" b="b"/>
              <a:pathLst>
                <a:path w="7" h="4">
                  <a:moveTo>
                    <a:pt x="2" y="1"/>
                  </a:moveTo>
                  <a:cubicBezTo>
                    <a:pt x="1" y="2"/>
                    <a:pt x="0" y="4"/>
                    <a:pt x="2" y="4"/>
                  </a:cubicBezTo>
                  <a:cubicBezTo>
                    <a:pt x="4" y="4"/>
                    <a:pt x="5" y="4"/>
                    <a:pt x="6" y="3"/>
                  </a:cubicBezTo>
                  <a:cubicBezTo>
                    <a:pt x="7" y="3"/>
                    <a:pt x="5" y="2"/>
                    <a:pt x="5" y="1"/>
                  </a:cubicBezTo>
                  <a:cubicBezTo>
                    <a:pt x="4" y="0"/>
                    <a:pt x="3" y="0"/>
                    <a:pt x="2"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1" name="Freeform 462">
              <a:extLst>
                <a:ext uri="{FF2B5EF4-FFF2-40B4-BE49-F238E27FC236}">
                  <a16:creationId xmlns:a16="http://schemas.microsoft.com/office/drawing/2014/main" xmlns="" id="{6CC3C094-FAE1-4552-AE00-0DF1EFBBDB60}"/>
                </a:ext>
              </a:extLst>
            </p:cNvPr>
            <p:cNvSpPr>
              <a:spLocks/>
            </p:cNvSpPr>
            <p:nvPr/>
          </p:nvSpPr>
          <p:spPr bwMode="auto">
            <a:xfrm>
              <a:off x="16388965" y="8140712"/>
              <a:ext cx="65435" cy="43280"/>
            </a:xfrm>
            <a:custGeom>
              <a:avLst/>
              <a:gdLst>
                <a:gd name="T0" fmla="*/ 1 w 8"/>
                <a:gd name="T1" fmla="*/ 0 h 5"/>
                <a:gd name="T2" fmla="*/ 0 w 8"/>
                <a:gd name="T3" fmla="*/ 1 h 5"/>
                <a:gd name="T4" fmla="*/ 2 w 8"/>
                <a:gd name="T5" fmla="*/ 2 h 5"/>
                <a:gd name="T6" fmla="*/ 2 w 8"/>
                <a:gd name="T7" fmla="*/ 3 h 5"/>
                <a:gd name="T8" fmla="*/ 7 w 8"/>
                <a:gd name="T9" fmla="*/ 4 h 5"/>
                <a:gd name="T10" fmla="*/ 7 w 8"/>
                <a:gd name="T11" fmla="*/ 1 h 5"/>
                <a:gd name="T12" fmla="*/ 1 w 8"/>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8" h="5">
                  <a:moveTo>
                    <a:pt x="1" y="0"/>
                  </a:moveTo>
                  <a:cubicBezTo>
                    <a:pt x="0" y="0"/>
                    <a:pt x="0" y="0"/>
                    <a:pt x="0" y="1"/>
                  </a:cubicBezTo>
                  <a:cubicBezTo>
                    <a:pt x="0" y="1"/>
                    <a:pt x="2" y="1"/>
                    <a:pt x="2" y="2"/>
                  </a:cubicBezTo>
                  <a:cubicBezTo>
                    <a:pt x="2" y="2"/>
                    <a:pt x="2" y="3"/>
                    <a:pt x="2" y="3"/>
                  </a:cubicBezTo>
                  <a:cubicBezTo>
                    <a:pt x="2" y="4"/>
                    <a:pt x="6" y="5"/>
                    <a:pt x="7" y="4"/>
                  </a:cubicBezTo>
                  <a:cubicBezTo>
                    <a:pt x="8" y="3"/>
                    <a:pt x="8" y="2"/>
                    <a:pt x="7" y="1"/>
                  </a:cubicBezTo>
                  <a:cubicBezTo>
                    <a:pt x="5" y="1"/>
                    <a:pt x="3" y="1"/>
                    <a:pt x="1"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2" name="Freeform 463">
              <a:extLst>
                <a:ext uri="{FF2B5EF4-FFF2-40B4-BE49-F238E27FC236}">
                  <a16:creationId xmlns:a16="http://schemas.microsoft.com/office/drawing/2014/main" xmlns="" id="{E45E23A3-180E-4256-B74E-7BFDA003D728}"/>
                </a:ext>
              </a:extLst>
            </p:cNvPr>
            <p:cNvSpPr>
              <a:spLocks/>
            </p:cNvSpPr>
            <p:nvPr/>
          </p:nvSpPr>
          <p:spPr bwMode="auto">
            <a:xfrm>
              <a:off x="16476214" y="8149366"/>
              <a:ext cx="98152" cy="34623"/>
            </a:xfrm>
            <a:custGeom>
              <a:avLst/>
              <a:gdLst>
                <a:gd name="T0" fmla="*/ 2 w 12"/>
                <a:gd name="T1" fmla="*/ 0 h 4"/>
                <a:gd name="T2" fmla="*/ 0 w 12"/>
                <a:gd name="T3" fmla="*/ 2 h 4"/>
                <a:gd name="T4" fmla="*/ 12 w 12"/>
                <a:gd name="T5" fmla="*/ 2 h 4"/>
                <a:gd name="T6" fmla="*/ 9 w 12"/>
                <a:gd name="T7" fmla="*/ 2 h 4"/>
                <a:gd name="T8" fmla="*/ 2 w 12"/>
                <a:gd name="T9" fmla="*/ 0 h 4"/>
                <a:gd name="T10" fmla="*/ 2 w 12"/>
                <a:gd name="T11" fmla="*/ 0 h 4"/>
              </a:gdLst>
              <a:ahLst/>
              <a:cxnLst>
                <a:cxn ang="0">
                  <a:pos x="T0" y="T1"/>
                </a:cxn>
                <a:cxn ang="0">
                  <a:pos x="T2" y="T3"/>
                </a:cxn>
                <a:cxn ang="0">
                  <a:pos x="T4" y="T5"/>
                </a:cxn>
                <a:cxn ang="0">
                  <a:pos x="T6" y="T7"/>
                </a:cxn>
                <a:cxn ang="0">
                  <a:pos x="T8" y="T9"/>
                </a:cxn>
                <a:cxn ang="0">
                  <a:pos x="T10" y="T11"/>
                </a:cxn>
              </a:cxnLst>
              <a:rect l="0" t="0" r="r" b="b"/>
              <a:pathLst>
                <a:path w="12" h="4">
                  <a:moveTo>
                    <a:pt x="2" y="0"/>
                  </a:moveTo>
                  <a:cubicBezTo>
                    <a:pt x="2" y="0"/>
                    <a:pt x="0" y="1"/>
                    <a:pt x="0" y="2"/>
                  </a:cubicBezTo>
                  <a:cubicBezTo>
                    <a:pt x="0" y="2"/>
                    <a:pt x="11" y="4"/>
                    <a:pt x="12" y="2"/>
                  </a:cubicBezTo>
                  <a:cubicBezTo>
                    <a:pt x="12" y="1"/>
                    <a:pt x="9" y="2"/>
                    <a:pt x="9" y="2"/>
                  </a:cubicBezTo>
                  <a:cubicBezTo>
                    <a:pt x="7" y="2"/>
                    <a:pt x="4" y="1"/>
                    <a:pt x="2" y="0"/>
                  </a:cubicBezTo>
                  <a:cubicBezTo>
                    <a:pt x="2" y="0"/>
                    <a:pt x="3" y="0"/>
                    <a:pt x="2"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3" name="Freeform 464">
              <a:extLst>
                <a:ext uri="{FF2B5EF4-FFF2-40B4-BE49-F238E27FC236}">
                  <a16:creationId xmlns:a16="http://schemas.microsoft.com/office/drawing/2014/main" xmlns="" id="{6F500151-2CB8-41FB-9FD4-005FE6B09757}"/>
                </a:ext>
              </a:extLst>
            </p:cNvPr>
            <p:cNvSpPr>
              <a:spLocks/>
            </p:cNvSpPr>
            <p:nvPr/>
          </p:nvSpPr>
          <p:spPr bwMode="auto">
            <a:xfrm>
              <a:off x="16446223" y="8198417"/>
              <a:ext cx="87246" cy="51932"/>
            </a:xfrm>
            <a:custGeom>
              <a:avLst/>
              <a:gdLst>
                <a:gd name="T0" fmla="*/ 0 w 11"/>
                <a:gd name="T1" fmla="*/ 0 h 6"/>
                <a:gd name="T2" fmla="*/ 8 w 11"/>
                <a:gd name="T3" fmla="*/ 4 h 6"/>
                <a:gd name="T4" fmla="*/ 0 w 11"/>
                <a:gd name="T5" fmla="*/ 0 h 6"/>
              </a:gdLst>
              <a:ahLst/>
              <a:cxnLst>
                <a:cxn ang="0">
                  <a:pos x="T0" y="T1"/>
                </a:cxn>
                <a:cxn ang="0">
                  <a:pos x="T2" y="T3"/>
                </a:cxn>
                <a:cxn ang="0">
                  <a:pos x="T4" y="T5"/>
                </a:cxn>
              </a:cxnLst>
              <a:rect l="0" t="0" r="r" b="b"/>
              <a:pathLst>
                <a:path w="11" h="6">
                  <a:moveTo>
                    <a:pt x="0" y="0"/>
                  </a:moveTo>
                  <a:cubicBezTo>
                    <a:pt x="1" y="0"/>
                    <a:pt x="7" y="6"/>
                    <a:pt x="8" y="4"/>
                  </a:cubicBezTo>
                  <a:cubicBezTo>
                    <a:pt x="11" y="1"/>
                    <a:pt x="1" y="0"/>
                    <a:pt x="0"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4" name="Freeform 465">
              <a:extLst>
                <a:ext uri="{FF2B5EF4-FFF2-40B4-BE49-F238E27FC236}">
                  <a16:creationId xmlns:a16="http://schemas.microsoft.com/office/drawing/2014/main" xmlns="" id="{ED0CE0FA-4874-44EC-902A-3A0EC6DE3C8A}"/>
                </a:ext>
              </a:extLst>
            </p:cNvPr>
            <p:cNvSpPr>
              <a:spLocks/>
            </p:cNvSpPr>
            <p:nvPr/>
          </p:nvSpPr>
          <p:spPr bwMode="auto">
            <a:xfrm>
              <a:off x="16724322" y="7927208"/>
              <a:ext cx="49075" cy="34623"/>
            </a:xfrm>
            <a:custGeom>
              <a:avLst/>
              <a:gdLst>
                <a:gd name="T0" fmla="*/ 3 w 6"/>
                <a:gd name="T1" fmla="*/ 3 h 4"/>
                <a:gd name="T2" fmla="*/ 4 w 6"/>
                <a:gd name="T3" fmla="*/ 0 h 4"/>
                <a:gd name="T4" fmla="*/ 3 w 6"/>
                <a:gd name="T5" fmla="*/ 3 h 4"/>
                <a:gd name="T6" fmla="*/ 3 w 6"/>
                <a:gd name="T7" fmla="*/ 3 h 4"/>
              </a:gdLst>
              <a:ahLst/>
              <a:cxnLst>
                <a:cxn ang="0">
                  <a:pos x="T0" y="T1"/>
                </a:cxn>
                <a:cxn ang="0">
                  <a:pos x="T2" y="T3"/>
                </a:cxn>
                <a:cxn ang="0">
                  <a:pos x="T4" y="T5"/>
                </a:cxn>
                <a:cxn ang="0">
                  <a:pos x="T6" y="T7"/>
                </a:cxn>
              </a:cxnLst>
              <a:rect l="0" t="0" r="r" b="b"/>
              <a:pathLst>
                <a:path w="6" h="4">
                  <a:moveTo>
                    <a:pt x="3" y="3"/>
                  </a:moveTo>
                  <a:cubicBezTo>
                    <a:pt x="0" y="4"/>
                    <a:pt x="1" y="0"/>
                    <a:pt x="4" y="0"/>
                  </a:cubicBezTo>
                  <a:cubicBezTo>
                    <a:pt x="6" y="0"/>
                    <a:pt x="5" y="3"/>
                    <a:pt x="3" y="3"/>
                  </a:cubicBezTo>
                  <a:cubicBezTo>
                    <a:pt x="2" y="4"/>
                    <a:pt x="5" y="3"/>
                    <a:pt x="3" y="3"/>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5" name="Freeform 466">
              <a:extLst>
                <a:ext uri="{FF2B5EF4-FFF2-40B4-BE49-F238E27FC236}">
                  <a16:creationId xmlns:a16="http://schemas.microsoft.com/office/drawing/2014/main" xmlns="" id="{C6C506DB-F1F0-45E8-83B9-9DEABD0DE445}"/>
                </a:ext>
              </a:extLst>
            </p:cNvPr>
            <p:cNvSpPr>
              <a:spLocks/>
            </p:cNvSpPr>
            <p:nvPr/>
          </p:nvSpPr>
          <p:spPr bwMode="auto">
            <a:xfrm>
              <a:off x="16806118" y="7921438"/>
              <a:ext cx="119965" cy="40393"/>
            </a:xfrm>
            <a:custGeom>
              <a:avLst/>
              <a:gdLst>
                <a:gd name="T0" fmla="*/ 2 w 15"/>
                <a:gd name="T1" fmla="*/ 3 h 5"/>
                <a:gd name="T2" fmla="*/ 1 w 15"/>
                <a:gd name="T3" fmla="*/ 1 h 5"/>
                <a:gd name="T4" fmla="*/ 5 w 15"/>
                <a:gd name="T5" fmla="*/ 0 h 5"/>
                <a:gd name="T6" fmla="*/ 13 w 15"/>
                <a:gd name="T7" fmla="*/ 2 h 5"/>
                <a:gd name="T8" fmla="*/ 15 w 15"/>
                <a:gd name="T9" fmla="*/ 5 h 5"/>
                <a:gd name="T10" fmla="*/ 11 w 15"/>
                <a:gd name="T11" fmla="*/ 3 h 5"/>
                <a:gd name="T12" fmla="*/ 2 w 15"/>
                <a:gd name="T13" fmla="*/ 3 h 5"/>
                <a:gd name="T14" fmla="*/ 2 w 15"/>
                <a:gd name="T15" fmla="*/ 3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5">
                  <a:moveTo>
                    <a:pt x="2" y="3"/>
                  </a:moveTo>
                  <a:cubicBezTo>
                    <a:pt x="1" y="3"/>
                    <a:pt x="0" y="2"/>
                    <a:pt x="1" y="1"/>
                  </a:cubicBezTo>
                  <a:cubicBezTo>
                    <a:pt x="2" y="0"/>
                    <a:pt x="3" y="0"/>
                    <a:pt x="5" y="0"/>
                  </a:cubicBezTo>
                  <a:cubicBezTo>
                    <a:pt x="8" y="0"/>
                    <a:pt x="10" y="0"/>
                    <a:pt x="13" y="2"/>
                  </a:cubicBezTo>
                  <a:cubicBezTo>
                    <a:pt x="14" y="3"/>
                    <a:pt x="15" y="4"/>
                    <a:pt x="15" y="5"/>
                  </a:cubicBezTo>
                  <a:cubicBezTo>
                    <a:pt x="14" y="5"/>
                    <a:pt x="11" y="3"/>
                    <a:pt x="11" y="3"/>
                  </a:cubicBezTo>
                  <a:cubicBezTo>
                    <a:pt x="8" y="2"/>
                    <a:pt x="5" y="3"/>
                    <a:pt x="2" y="3"/>
                  </a:cubicBezTo>
                  <a:cubicBezTo>
                    <a:pt x="1" y="3"/>
                    <a:pt x="3" y="3"/>
                    <a:pt x="2" y="3"/>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6" name="Freeform 467">
              <a:extLst>
                <a:ext uri="{FF2B5EF4-FFF2-40B4-BE49-F238E27FC236}">
                  <a16:creationId xmlns:a16="http://schemas.microsoft.com/office/drawing/2014/main" xmlns="" id="{2BFA35A7-A397-4DDB-A768-DF5E8755C9BA}"/>
                </a:ext>
              </a:extLst>
            </p:cNvPr>
            <p:cNvSpPr>
              <a:spLocks/>
            </p:cNvSpPr>
            <p:nvPr/>
          </p:nvSpPr>
          <p:spPr bwMode="auto">
            <a:xfrm>
              <a:off x="16438042" y="7725242"/>
              <a:ext cx="256290" cy="305832"/>
            </a:xfrm>
            <a:custGeom>
              <a:avLst/>
              <a:gdLst>
                <a:gd name="T0" fmla="*/ 13 w 32"/>
                <a:gd name="T1" fmla="*/ 32 h 36"/>
                <a:gd name="T2" fmla="*/ 14 w 32"/>
                <a:gd name="T3" fmla="*/ 30 h 36"/>
                <a:gd name="T4" fmla="*/ 11 w 32"/>
                <a:gd name="T5" fmla="*/ 28 h 36"/>
                <a:gd name="T6" fmla="*/ 12 w 32"/>
                <a:gd name="T7" fmla="*/ 23 h 36"/>
                <a:gd name="T8" fmla="*/ 8 w 32"/>
                <a:gd name="T9" fmla="*/ 23 h 36"/>
                <a:gd name="T10" fmla="*/ 8 w 32"/>
                <a:gd name="T11" fmla="*/ 29 h 36"/>
                <a:gd name="T12" fmla="*/ 8 w 32"/>
                <a:gd name="T13" fmla="*/ 30 h 36"/>
                <a:gd name="T14" fmla="*/ 7 w 32"/>
                <a:gd name="T15" fmla="*/ 34 h 36"/>
                <a:gd name="T16" fmla="*/ 4 w 32"/>
                <a:gd name="T17" fmla="*/ 36 h 36"/>
                <a:gd name="T18" fmla="*/ 4 w 32"/>
                <a:gd name="T19" fmla="*/ 31 h 36"/>
                <a:gd name="T20" fmla="*/ 2 w 32"/>
                <a:gd name="T21" fmla="*/ 26 h 36"/>
                <a:gd name="T22" fmla="*/ 1 w 32"/>
                <a:gd name="T23" fmla="*/ 21 h 36"/>
                <a:gd name="T24" fmla="*/ 3 w 32"/>
                <a:gd name="T25" fmla="*/ 14 h 36"/>
                <a:gd name="T26" fmla="*/ 9 w 32"/>
                <a:gd name="T27" fmla="*/ 5 h 36"/>
                <a:gd name="T28" fmla="*/ 11 w 32"/>
                <a:gd name="T29" fmla="*/ 2 h 36"/>
                <a:gd name="T30" fmla="*/ 18 w 32"/>
                <a:gd name="T31" fmla="*/ 4 h 36"/>
                <a:gd name="T32" fmla="*/ 25 w 32"/>
                <a:gd name="T33" fmla="*/ 4 h 36"/>
                <a:gd name="T34" fmla="*/ 32 w 32"/>
                <a:gd name="T35" fmla="*/ 1 h 36"/>
                <a:gd name="T36" fmla="*/ 29 w 32"/>
                <a:gd name="T37" fmla="*/ 6 h 36"/>
                <a:gd name="T38" fmla="*/ 23 w 32"/>
                <a:gd name="T39" fmla="*/ 7 h 36"/>
                <a:gd name="T40" fmla="*/ 10 w 32"/>
                <a:gd name="T41" fmla="*/ 7 h 36"/>
                <a:gd name="T42" fmla="*/ 6 w 32"/>
                <a:gd name="T43" fmla="*/ 10 h 36"/>
                <a:gd name="T44" fmla="*/ 10 w 32"/>
                <a:gd name="T45" fmla="*/ 15 h 36"/>
                <a:gd name="T46" fmla="*/ 13 w 32"/>
                <a:gd name="T47" fmla="*/ 14 h 36"/>
                <a:gd name="T48" fmla="*/ 20 w 32"/>
                <a:gd name="T49" fmla="*/ 13 h 36"/>
                <a:gd name="T50" fmla="*/ 17 w 32"/>
                <a:gd name="T51" fmla="*/ 16 h 36"/>
                <a:gd name="T52" fmla="*/ 13 w 32"/>
                <a:gd name="T53" fmla="*/ 17 h 36"/>
                <a:gd name="T54" fmla="*/ 14 w 32"/>
                <a:gd name="T55" fmla="*/ 20 h 36"/>
                <a:gd name="T56" fmla="*/ 18 w 32"/>
                <a:gd name="T57" fmla="*/ 25 h 36"/>
                <a:gd name="T58" fmla="*/ 19 w 32"/>
                <a:gd name="T59" fmla="*/ 28 h 36"/>
                <a:gd name="T60" fmla="*/ 22 w 32"/>
                <a:gd name="T61" fmla="*/ 30 h 36"/>
                <a:gd name="T62" fmla="*/ 13 w 32"/>
                <a:gd name="T63" fmla="*/ 32 h 36"/>
                <a:gd name="T64" fmla="*/ 13 w 32"/>
                <a:gd name="T65" fmla="*/ 3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 h="36">
                  <a:moveTo>
                    <a:pt x="13" y="32"/>
                  </a:moveTo>
                  <a:cubicBezTo>
                    <a:pt x="13" y="31"/>
                    <a:pt x="14" y="31"/>
                    <a:pt x="14" y="30"/>
                  </a:cubicBezTo>
                  <a:cubicBezTo>
                    <a:pt x="14" y="29"/>
                    <a:pt x="12" y="28"/>
                    <a:pt x="11" y="28"/>
                  </a:cubicBezTo>
                  <a:cubicBezTo>
                    <a:pt x="10" y="26"/>
                    <a:pt x="12" y="25"/>
                    <a:pt x="12" y="23"/>
                  </a:cubicBezTo>
                  <a:cubicBezTo>
                    <a:pt x="12" y="22"/>
                    <a:pt x="8" y="22"/>
                    <a:pt x="8" y="23"/>
                  </a:cubicBezTo>
                  <a:cubicBezTo>
                    <a:pt x="7" y="25"/>
                    <a:pt x="8" y="27"/>
                    <a:pt x="8" y="29"/>
                  </a:cubicBezTo>
                  <a:cubicBezTo>
                    <a:pt x="7" y="29"/>
                    <a:pt x="8" y="30"/>
                    <a:pt x="8" y="30"/>
                  </a:cubicBezTo>
                  <a:cubicBezTo>
                    <a:pt x="8" y="32"/>
                    <a:pt x="7" y="33"/>
                    <a:pt x="7" y="34"/>
                  </a:cubicBezTo>
                  <a:cubicBezTo>
                    <a:pt x="6" y="36"/>
                    <a:pt x="7" y="36"/>
                    <a:pt x="4" y="36"/>
                  </a:cubicBezTo>
                  <a:cubicBezTo>
                    <a:pt x="1" y="36"/>
                    <a:pt x="4" y="32"/>
                    <a:pt x="4" y="31"/>
                  </a:cubicBezTo>
                  <a:cubicBezTo>
                    <a:pt x="5" y="30"/>
                    <a:pt x="4" y="27"/>
                    <a:pt x="2" y="26"/>
                  </a:cubicBezTo>
                  <a:cubicBezTo>
                    <a:pt x="0" y="25"/>
                    <a:pt x="0" y="23"/>
                    <a:pt x="1" y="21"/>
                  </a:cubicBezTo>
                  <a:cubicBezTo>
                    <a:pt x="2" y="19"/>
                    <a:pt x="2" y="16"/>
                    <a:pt x="3" y="14"/>
                  </a:cubicBezTo>
                  <a:cubicBezTo>
                    <a:pt x="5" y="11"/>
                    <a:pt x="4" y="5"/>
                    <a:pt x="9" y="5"/>
                  </a:cubicBezTo>
                  <a:cubicBezTo>
                    <a:pt x="10" y="5"/>
                    <a:pt x="9" y="2"/>
                    <a:pt x="11" y="2"/>
                  </a:cubicBezTo>
                  <a:cubicBezTo>
                    <a:pt x="14" y="3"/>
                    <a:pt x="16" y="4"/>
                    <a:pt x="18" y="4"/>
                  </a:cubicBezTo>
                  <a:cubicBezTo>
                    <a:pt x="20" y="4"/>
                    <a:pt x="23" y="5"/>
                    <a:pt x="25" y="4"/>
                  </a:cubicBezTo>
                  <a:cubicBezTo>
                    <a:pt x="26" y="4"/>
                    <a:pt x="32" y="0"/>
                    <a:pt x="32" y="1"/>
                  </a:cubicBezTo>
                  <a:cubicBezTo>
                    <a:pt x="32" y="2"/>
                    <a:pt x="29" y="5"/>
                    <a:pt x="29" y="6"/>
                  </a:cubicBezTo>
                  <a:cubicBezTo>
                    <a:pt x="27" y="7"/>
                    <a:pt x="25" y="7"/>
                    <a:pt x="23" y="7"/>
                  </a:cubicBezTo>
                  <a:cubicBezTo>
                    <a:pt x="18" y="6"/>
                    <a:pt x="14" y="7"/>
                    <a:pt x="10" y="7"/>
                  </a:cubicBezTo>
                  <a:cubicBezTo>
                    <a:pt x="7" y="6"/>
                    <a:pt x="6" y="7"/>
                    <a:pt x="6" y="10"/>
                  </a:cubicBezTo>
                  <a:cubicBezTo>
                    <a:pt x="6" y="13"/>
                    <a:pt x="9" y="13"/>
                    <a:pt x="10" y="15"/>
                  </a:cubicBezTo>
                  <a:cubicBezTo>
                    <a:pt x="11" y="17"/>
                    <a:pt x="12" y="15"/>
                    <a:pt x="13" y="14"/>
                  </a:cubicBezTo>
                  <a:cubicBezTo>
                    <a:pt x="13" y="13"/>
                    <a:pt x="20" y="12"/>
                    <a:pt x="20" y="13"/>
                  </a:cubicBezTo>
                  <a:cubicBezTo>
                    <a:pt x="21" y="13"/>
                    <a:pt x="18" y="16"/>
                    <a:pt x="17" y="16"/>
                  </a:cubicBezTo>
                  <a:cubicBezTo>
                    <a:pt x="15" y="18"/>
                    <a:pt x="15" y="18"/>
                    <a:pt x="13" y="17"/>
                  </a:cubicBezTo>
                  <a:cubicBezTo>
                    <a:pt x="13" y="17"/>
                    <a:pt x="14" y="20"/>
                    <a:pt x="14" y="20"/>
                  </a:cubicBezTo>
                  <a:cubicBezTo>
                    <a:pt x="15" y="21"/>
                    <a:pt x="18" y="23"/>
                    <a:pt x="18" y="25"/>
                  </a:cubicBezTo>
                  <a:cubicBezTo>
                    <a:pt x="18" y="26"/>
                    <a:pt x="18" y="27"/>
                    <a:pt x="19" y="28"/>
                  </a:cubicBezTo>
                  <a:cubicBezTo>
                    <a:pt x="19" y="28"/>
                    <a:pt x="21" y="30"/>
                    <a:pt x="22" y="30"/>
                  </a:cubicBezTo>
                  <a:cubicBezTo>
                    <a:pt x="20" y="31"/>
                    <a:pt x="15" y="33"/>
                    <a:pt x="13" y="32"/>
                  </a:cubicBezTo>
                  <a:cubicBezTo>
                    <a:pt x="13" y="31"/>
                    <a:pt x="14" y="33"/>
                    <a:pt x="13" y="3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7" name="Freeform 468">
              <a:extLst>
                <a:ext uri="{FF2B5EF4-FFF2-40B4-BE49-F238E27FC236}">
                  <a16:creationId xmlns:a16="http://schemas.microsoft.com/office/drawing/2014/main" xmlns="" id="{E25C83F4-D86A-4971-BF9B-42AFDB001E4A}"/>
                </a:ext>
              </a:extLst>
            </p:cNvPr>
            <p:cNvSpPr>
              <a:spLocks/>
            </p:cNvSpPr>
            <p:nvPr/>
          </p:nvSpPr>
          <p:spPr bwMode="auto">
            <a:xfrm>
              <a:off x="16781578" y="7707929"/>
              <a:ext cx="62708" cy="126948"/>
            </a:xfrm>
            <a:custGeom>
              <a:avLst/>
              <a:gdLst>
                <a:gd name="T0" fmla="*/ 3 w 8"/>
                <a:gd name="T1" fmla="*/ 2 h 15"/>
                <a:gd name="T2" fmla="*/ 3 w 8"/>
                <a:gd name="T3" fmla="*/ 0 h 15"/>
                <a:gd name="T4" fmla="*/ 0 w 8"/>
                <a:gd name="T5" fmla="*/ 4 h 15"/>
                <a:gd name="T6" fmla="*/ 1 w 8"/>
                <a:gd name="T7" fmla="*/ 8 h 15"/>
                <a:gd name="T8" fmla="*/ 2 w 8"/>
                <a:gd name="T9" fmla="*/ 12 h 15"/>
                <a:gd name="T10" fmla="*/ 5 w 8"/>
                <a:gd name="T11" fmla="*/ 15 h 15"/>
                <a:gd name="T12" fmla="*/ 4 w 8"/>
                <a:gd name="T13" fmla="*/ 13 h 15"/>
                <a:gd name="T14" fmla="*/ 3 w 8"/>
                <a:gd name="T15" fmla="*/ 9 h 15"/>
                <a:gd name="T16" fmla="*/ 7 w 8"/>
                <a:gd name="T17" fmla="*/ 9 h 15"/>
                <a:gd name="T18" fmla="*/ 5 w 8"/>
                <a:gd name="T19" fmla="*/ 7 h 15"/>
                <a:gd name="T20" fmla="*/ 6 w 8"/>
                <a:gd name="T21" fmla="*/ 5 h 15"/>
                <a:gd name="T22" fmla="*/ 2 w 8"/>
                <a:gd name="T23" fmla="*/ 6 h 15"/>
                <a:gd name="T24" fmla="*/ 3 w 8"/>
                <a:gd name="T25" fmla="*/ 2 h 15"/>
                <a:gd name="T26" fmla="*/ 3 w 8"/>
                <a:gd name="T27"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15">
                  <a:moveTo>
                    <a:pt x="3" y="2"/>
                  </a:moveTo>
                  <a:cubicBezTo>
                    <a:pt x="3" y="1"/>
                    <a:pt x="3" y="1"/>
                    <a:pt x="3" y="0"/>
                  </a:cubicBezTo>
                  <a:cubicBezTo>
                    <a:pt x="2" y="0"/>
                    <a:pt x="0" y="3"/>
                    <a:pt x="0" y="4"/>
                  </a:cubicBezTo>
                  <a:cubicBezTo>
                    <a:pt x="0" y="5"/>
                    <a:pt x="1" y="6"/>
                    <a:pt x="1" y="8"/>
                  </a:cubicBezTo>
                  <a:cubicBezTo>
                    <a:pt x="1" y="9"/>
                    <a:pt x="1" y="11"/>
                    <a:pt x="2" y="12"/>
                  </a:cubicBezTo>
                  <a:cubicBezTo>
                    <a:pt x="2" y="12"/>
                    <a:pt x="5" y="15"/>
                    <a:pt x="5" y="15"/>
                  </a:cubicBezTo>
                  <a:cubicBezTo>
                    <a:pt x="5" y="15"/>
                    <a:pt x="4" y="13"/>
                    <a:pt x="4" y="13"/>
                  </a:cubicBezTo>
                  <a:cubicBezTo>
                    <a:pt x="3" y="12"/>
                    <a:pt x="3" y="10"/>
                    <a:pt x="3" y="9"/>
                  </a:cubicBezTo>
                  <a:cubicBezTo>
                    <a:pt x="3" y="8"/>
                    <a:pt x="7" y="9"/>
                    <a:pt x="7" y="9"/>
                  </a:cubicBezTo>
                  <a:cubicBezTo>
                    <a:pt x="8" y="9"/>
                    <a:pt x="6" y="8"/>
                    <a:pt x="5" y="7"/>
                  </a:cubicBezTo>
                  <a:cubicBezTo>
                    <a:pt x="5" y="7"/>
                    <a:pt x="6" y="6"/>
                    <a:pt x="6" y="5"/>
                  </a:cubicBezTo>
                  <a:cubicBezTo>
                    <a:pt x="7" y="1"/>
                    <a:pt x="3" y="6"/>
                    <a:pt x="2" y="6"/>
                  </a:cubicBezTo>
                  <a:cubicBezTo>
                    <a:pt x="2" y="6"/>
                    <a:pt x="4" y="3"/>
                    <a:pt x="3" y="2"/>
                  </a:cubicBezTo>
                  <a:cubicBezTo>
                    <a:pt x="3" y="1"/>
                    <a:pt x="4" y="3"/>
                    <a:pt x="3"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8" name="Freeform 469">
              <a:extLst>
                <a:ext uri="{FF2B5EF4-FFF2-40B4-BE49-F238E27FC236}">
                  <a16:creationId xmlns:a16="http://schemas.microsoft.com/office/drawing/2014/main" xmlns="" id="{38A95D5A-DC14-40D1-B059-DC3038812D64}"/>
                </a:ext>
              </a:extLst>
            </p:cNvPr>
            <p:cNvSpPr>
              <a:spLocks/>
            </p:cNvSpPr>
            <p:nvPr/>
          </p:nvSpPr>
          <p:spPr bwMode="auto">
            <a:xfrm>
              <a:off x="16814298" y="7690620"/>
              <a:ext cx="21811" cy="17312"/>
            </a:xfrm>
            <a:custGeom>
              <a:avLst/>
              <a:gdLst>
                <a:gd name="T0" fmla="*/ 1 w 3"/>
                <a:gd name="T1" fmla="*/ 2 h 2"/>
                <a:gd name="T2" fmla="*/ 2 w 3"/>
                <a:gd name="T3" fmla="*/ 0 h 2"/>
                <a:gd name="T4" fmla="*/ 1 w 3"/>
                <a:gd name="T5" fmla="*/ 2 h 2"/>
              </a:gdLst>
              <a:ahLst/>
              <a:cxnLst>
                <a:cxn ang="0">
                  <a:pos x="T0" y="T1"/>
                </a:cxn>
                <a:cxn ang="0">
                  <a:pos x="T2" y="T3"/>
                </a:cxn>
                <a:cxn ang="0">
                  <a:pos x="T4" y="T5"/>
                </a:cxn>
              </a:cxnLst>
              <a:rect l="0" t="0" r="r" b="b"/>
              <a:pathLst>
                <a:path w="3" h="2">
                  <a:moveTo>
                    <a:pt x="1" y="2"/>
                  </a:moveTo>
                  <a:cubicBezTo>
                    <a:pt x="0" y="2"/>
                    <a:pt x="1" y="0"/>
                    <a:pt x="2" y="0"/>
                  </a:cubicBezTo>
                  <a:cubicBezTo>
                    <a:pt x="3" y="0"/>
                    <a:pt x="2" y="2"/>
                    <a:pt x="1"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9" name="Freeform 470">
              <a:extLst>
                <a:ext uri="{FF2B5EF4-FFF2-40B4-BE49-F238E27FC236}">
                  <a16:creationId xmlns:a16="http://schemas.microsoft.com/office/drawing/2014/main" xmlns="" id="{E7DC8600-22C2-48B8-97A0-2A10C8DDBC14}"/>
                </a:ext>
              </a:extLst>
            </p:cNvPr>
            <p:cNvSpPr>
              <a:spLocks/>
            </p:cNvSpPr>
            <p:nvPr/>
          </p:nvSpPr>
          <p:spPr bwMode="auto">
            <a:xfrm>
              <a:off x="16901544" y="7800257"/>
              <a:ext cx="38171" cy="17312"/>
            </a:xfrm>
            <a:custGeom>
              <a:avLst/>
              <a:gdLst>
                <a:gd name="T0" fmla="*/ 5 w 5"/>
                <a:gd name="T1" fmla="*/ 1 h 2"/>
                <a:gd name="T2" fmla="*/ 0 w 5"/>
                <a:gd name="T3" fmla="*/ 1 h 2"/>
                <a:gd name="T4" fmla="*/ 5 w 5"/>
                <a:gd name="T5" fmla="*/ 1 h 2"/>
              </a:gdLst>
              <a:ahLst/>
              <a:cxnLst>
                <a:cxn ang="0">
                  <a:pos x="T0" y="T1"/>
                </a:cxn>
                <a:cxn ang="0">
                  <a:pos x="T2" y="T3"/>
                </a:cxn>
                <a:cxn ang="0">
                  <a:pos x="T4" y="T5"/>
                </a:cxn>
              </a:cxnLst>
              <a:rect l="0" t="0" r="r" b="b"/>
              <a:pathLst>
                <a:path w="5" h="2">
                  <a:moveTo>
                    <a:pt x="5" y="1"/>
                  </a:moveTo>
                  <a:cubicBezTo>
                    <a:pt x="5" y="0"/>
                    <a:pt x="0" y="0"/>
                    <a:pt x="0" y="1"/>
                  </a:cubicBezTo>
                  <a:cubicBezTo>
                    <a:pt x="0" y="1"/>
                    <a:pt x="5" y="2"/>
                    <a:pt x="5"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0" name="Freeform 471">
              <a:extLst>
                <a:ext uri="{FF2B5EF4-FFF2-40B4-BE49-F238E27FC236}">
                  <a16:creationId xmlns:a16="http://schemas.microsoft.com/office/drawing/2014/main" xmlns="" id="{41A2DBF3-54CF-4287-8033-BF3EF1A00AEF}"/>
                </a:ext>
              </a:extLst>
            </p:cNvPr>
            <p:cNvSpPr>
              <a:spLocks/>
            </p:cNvSpPr>
            <p:nvPr/>
          </p:nvSpPr>
          <p:spPr bwMode="auto">
            <a:xfrm>
              <a:off x="16909725" y="7808912"/>
              <a:ext cx="149957" cy="95213"/>
            </a:xfrm>
            <a:custGeom>
              <a:avLst/>
              <a:gdLst>
                <a:gd name="T0" fmla="*/ 10 w 19"/>
                <a:gd name="T1" fmla="*/ 1 h 11"/>
                <a:gd name="T2" fmla="*/ 4 w 19"/>
                <a:gd name="T3" fmla="*/ 3 h 11"/>
                <a:gd name="T4" fmla="*/ 3 w 19"/>
                <a:gd name="T5" fmla="*/ 4 h 11"/>
                <a:gd name="T6" fmla="*/ 1 w 19"/>
                <a:gd name="T7" fmla="*/ 3 h 11"/>
                <a:gd name="T8" fmla="*/ 3 w 19"/>
                <a:gd name="T9" fmla="*/ 6 h 11"/>
                <a:gd name="T10" fmla="*/ 6 w 19"/>
                <a:gd name="T11" fmla="*/ 7 h 11"/>
                <a:gd name="T12" fmla="*/ 9 w 19"/>
                <a:gd name="T13" fmla="*/ 10 h 11"/>
                <a:gd name="T14" fmla="*/ 14 w 19"/>
                <a:gd name="T15" fmla="*/ 10 h 11"/>
                <a:gd name="T16" fmla="*/ 18 w 19"/>
                <a:gd name="T17" fmla="*/ 5 h 11"/>
                <a:gd name="T18" fmla="*/ 15 w 19"/>
                <a:gd name="T19" fmla="*/ 2 h 11"/>
                <a:gd name="T20" fmla="*/ 10 w 19"/>
                <a:gd name="T21" fmla="*/ 1 h 11"/>
                <a:gd name="T22" fmla="*/ 10 w 19"/>
                <a:gd name="T23"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1">
                  <a:moveTo>
                    <a:pt x="10" y="1"/>
                  </a:moveTo>
                  <a:cubicBezTo>
                    <a:pt x="9" y="0"/>
                    <a:pt x="5" y="2"/>
                    <a:pt x="4" y="3"/>
                  </a:cubicBezTo>
                  <a:cubicBezTo>
                    <a:pt x="3" y="3"/>
                    <a:pt x="4" y="3"/>
                    <a:pt x="3" y="4"/>
                  </a:cubicBezTo>
                  <a:cubicBezTo>
                    <a:pt x="3" y="5"/>
                    <a:pt x="2" y="3"/>
                    <a:pt x="1" y="3"/>
                  </a:cubicBezTo>
                  <a:cubicBezTo>
                    <a:pt x="0" y="3"/>
                    <a:pt x="2" y="6"/>
                    <a:pt x="3" y="6"/>
                  </a:cubicBezTo>
                  <a:cubicBezTo>
                    <a:pt x="3" y="7"/>
                    <a:pt x="5" y="7"/>
                    <a:pt x="6" y="7"/>
                  </a:cubicBezTo>
                  <a:cubicBezTo>
                    <a:pt x="8" y="7"/>
                    <a:pt x="8" y="9"/>
                    <a:pt x="9" y="10"/>
                  </a:cubicBezTo>
                  <a:cubicBezTo>
                    <a:pt x="10" y="11"/>
                    <a:pt x="13" y="10"/>
                    <a:pt x="14" y="10"/>
                  </a:cubicBezTo>
                  <a:cubicBezTo>
                    <a:pt x="18" y="10"/>
                    <a:pt x="19" y="8"/>
                    <a:pt x="18" y="5"/>
                  </a:cubicBezTo>
                  <a:cubicBezTo>
                    <a:pt x="18" y="3"/>
                    <a:pt x="17" y="2"/>
                    <a:pt x="15" y="2"/>
                  </a:cubicBezTo>
                  <a:cubicBezTo>
                    <a:pt x="14" y="2"/>
                    <a:pt x="12" y="1"/>
                    <a:pt x="10" y="1"/>
                  </a:cubicBezTo>
                  <a:cubicBezTo>
                    <a:pt x="10" y="1"/>
                    <a:pt x="11" y="1"/>
                    <a:pt x="10"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1" name="Freeform 472">
              <a:extLst>
                <a:ext uri="{FF2B5EF4-FFF2-40B4-BE49-F238E27FC236}">
                  <a16:creationId xmlns:a16="http://schemas.microsoft.com/office/drawing/2014/main" xmlns="" id="{7BBD48C2-9864-452E-9761-66500A18D419}"/>
                </a:ext>
              </a:extLst>
            </p:cNvPr>
            <p:cNvSpPr>
              <a:spLocks/>
            </p:cNvSpPr>
            <p:nvPr/>
          </p:nvSpPr>
          <p:spPr bwMode="auto">
            <a:xfrm>
              <a:off x="17621335" y="7970486"/>
              <a:ext cx="166316" cy="100983"/>
            </a:xfrm>
            <a:custGeom>
              <a:avLst/>
              <a:gdLst>
                <a:gd name="T0" fmla="*/ 0 w 21"/>
                <a:gd name="T1" fmla="*/ 8 h 12"/>
                <a:gd name="T2" fmla="*/ 6 w 21"/>
                <a:gd name="T3" fmla="*/ 8 h 12"/>
                <a:gd name="T4" fmla="*/ 9 w 21"/>
                <a:gd name="T5" fmla="*/ 7 h 12"/>
                <a:gd name="T6" fmla="*/ 13 w 21"/>
                <a:gd name="T7" fmla="*/ 7 h 12"/>
                <a:gd name="T8" fmla="*/ 14 w 21"/>
                <a:gd name="T9" fmla="*/ 5 h 12"/>
                <a:gd name="T10" fmla="*/ 17 w 21"/>
                <a:gd name="T11" fmla="*/ 3 h 12"/>
                <a:gd name="T12" fmla="*/ 20 w 21"/>
                <a:gd name="T13" fmla="*/ 4 h 12"/>
                <a:gd name="T14" fmla="*/ 18 w 21"/>
                <a:gd name="T15" fmla="*/ 7 h 12"/>
                <a:gd name="T16" fmla="*/ 11 w 21"/>
                <a:gd name="T17" fmla="*/ 11 h 12"/>
                <a:gd name="T18" fmla="*/ 0 w 21"/>
                <a:gd name="T19" fmla="*/ 8 h 12"/>
                <a:gd name="T20" fmla="*/ 0 w 21"/>
                <a:gd name="T21"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12">
                  <a:moveTo>
                    <a:pt x="0" y="8"/>
                  </a:moveTo>
                  <a:cubicBezTo>
                    <a:pt x="1" y="7"/>
                    <a:pt x="5" y="8"/>
                    <a:pt x="6" y="8"/>
                  </a:cubicBezTo>
                  <a:cubicBezTo>
                    <a:pt x="7" y="8"/>
                    <a:pt x="8" y="6"/>
                    <a:pt x="9" y="7"/>
                  </a:cubicBezTo>
                  <a:cubicBezTo>
                    <a:pt x="10" y="8"/>
                    <a:pt x="12" y="8"/>
                    <a:pt x="13" y="7"/>
                  </a:cubicBezTo>
                  <a:cubicBezTo>
                    <a:pt x="13" y="6"/>
                    <a:pt x="14" y="5"/>
                    <a:pt x="14" y="5"/>
                  </a:cubicBezTo>
                  <a:cubicBezTo>
                    <a:pt x="15" y="5"/>
                    <a:pt x="17" y="5"/>
                    <a:pt x="17" y="3"/>
                  </a:cubicBezTo>
                  <a:cubicBezTo>
                    <a:pt x="17" y="0"/>
                    <a:pt x="21" y="2"/>
                    <a:pt x="20" y="4"/>
                  </a:cubicBezTo>
                  <a:cubicBezTo>
                    <a:pt x="19" y="5"/>
                    <a:pt x="18" y="7"/>
                    <a:pt x="18" y="7"/>
                  </a:cubicBezTo>
                  <a:cubicBezTo>
                    <a:pt x="15" y="8"/>
                    <a:pt x="14" y="10"/>
                    <a:pt x="11" y="11"/>
                  </a:cubicBezTo>
                  <a:cubicBezTo>
                    <a:pt x="9" y="12"/>
                    <a:pt x="0" y="11"/>
                    <a:pt x="0" y="8"/>
                  </a:cubicBezTo>
                  <a:cubicBezTo>
                    <a:pt x="0" y="7"/>
                    <a:pt x="0" y="10"/>
                    <a:pt x="0" y="8"/>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2" name="Freeform 473">
              <a:extLst>
                <a:ext uri="{FF2B5EF4-FFF2-40B4-BE49-F238E27FC236}">
                  <a16:creationId xmlns:a16="http://schemas.microsoft.com/office/drawing/2014/main" xmlns="" id="{5C24C4D6-55C1-42B8-8AB3-2CFBC9EEADD3}"/>
                </a:ext>
              </a:extLst>
            </p:cNvPr>
            <p:cNvSpPr>
              <a:spLocks/>
            </p:cNvSpPr>
            <p:nvPr/>
          </p:nvSpPr>
          <p:spPr bwMode="auto">
            <a:xfrm>
              <a:off x="17861266" y="8022417"/>
              <a:ext cx="70889" cy="92325"/>
            </a:xfrm>
            <a:custGeom>
              <a:avLst/>
              <a:gdLst>
                <a:gd name="T0" fmla="*/ 1 w 9"/>
                <a:gd name="T1" fmla="*/ 0 h 11"/>
                <a:gd name="T2" fmla="*/ 8 w 9"/>
                <a:gd name="T3" fmla="*/ 8 h 11"/>
                <a:gd name="T4" fmla="*/ 5 w 9"/>
                <a:gd name="T5" fmla="*/ 4 h 11"/>
                <a:gd name="T6" fmla="*/ 1 w 9"/>
                <a:gd name="T7" fmla="*/ 0 h 11"/>
                <a:gd name="T8" fmla="*/ 1 w 9"/>
                <a:gd name="T9" fmla="*/ 0 h 11"/>
              </a:gdLst>
              <a:ahLst/>
              <a:cxnLst>
                <a:cxn ang="0">
                  <a:pos x="T0" y="T1"/>
                </a:cxn>
                <a:cxn ang="0">
                  <a:pos x="T2" y="T3"/>
                </a:cxn>
                <a:cxn ang="0">
                  <a:pos x="T4" y="T5"/>
                </a:cxn>
                <a:cxn ang="0">
                  <a:pos x="T6" y="T7"/>
                </a:cxn>
                <a:cxn ang="0">
                  <a:pos x="T8" y="T9"/>
                </a:cxn>
              </a:cxnLst>
              <a:rect l="0" t="0" r="r" b="b"/>
              <a:pathLst>
                <a:path w="9" h="11">
                  <a:moveTo>
                    <a:pt x="1" y="0"/>
                  </a:moveTo>
                  <a:cubicBezTo>
                    <a:pt x="0" y="1"/>
                    <a:pt x="5" y="11"/>
                    <a:pt x="8" y="8"/>
                  </a:cubicBezTo>
                  <a:cubicBezTo>
                    <a:pt x="9" y="6"/>
                    <a:pt x="6" y="4"/>
                    <a:pt x="5" y="4"/>
                  </a:cubicBezTo>
                  <a:cubicBezTo>
                    <a:pt x="4" y="3"/>
                    <a:pt x="1" y="0"/>
                    <a:pt x="1" y="0"/>
                  </a:cubicBezTo>
                  <a:cubicBezTo>
                    <a:pt x="0" y="1"/>
                    <a:pt x="2" y="0"/>
                    <a:pt x="1"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3" name="Freeform 474">
              <a:extLst>
                <a:ext uri="{FF2B5EF4-FFF2-40B4-BE49-F238E27FC236}">
                  <a16:creationId xmlns:a16="http://schemas.microsoft.com/office/drawing/2014/main" xmlns="" id="{DB2B2D11-3265-4672-BBF8-41466888287B}"/>
                </a:ext>
              </a:extLst>
            </p:cNvPr>
            <p:cNvSpPr>
              <a:spLocks/>
            </p:cNvSpPr>
            <p:nvPr/>
          </p:nvSpPr>
          <p:spPr bwMode="auto">
            <a:xfrm>
              <a:off x="18068476" y="8192649"/>
              <a:ext cx="46350" cy="49048"/>
            </a:xfrm>
            <a:custGeom>
              <a:avLst/>
              <a:gdLst>
                <a:gd name="T0" fmla="*/ 6 w 6"/>
                <a:gd name="T1" fmla="*/ 4 h 6"/>
                <a:gd name="T2" fmla="*/ 1 w 6"/>
                <a:gd name="T3" fmla="*/ 2 h 6"/>
                <a:gd name="T4" fmla="*/ 6 w 6"/>
                <a:gd name="T5" fmla="*/ 4 h 6"/>
                <a:gd name="T6" fmla="*/ 6 w 6"/>
                <a:gd name="T7" fmla="*/ 4 h 6"/>
              </a:gdLst>
              <a:ahLst/>
              <a:cxnLst>
                <a:cxn ang="0">
                  <a:pos x="T0" y="T1"/>
                </a:cxn>
                <a:cxn ang="0">
                  <a:pos x="T2" y="T3"/>
                </a:cxn>
                <a:cxn ang="0">
                  <a:pos x="T4" y="T5"/>
                </a:cxn>
                <a:cxn ang="0">
                  <a:pos x="T6" y="T7"/>
                </a:cxn>
              </a:cxnLst>
              <a:rect l="0" t="0" r="r" b="b"/>
              <a:pathLst>
                <a:path w="6" h="6">
                  <a:moveTo>
                    <a:pt x="6" y="4"/>
                  </a:moveTo>
                  <a:cubicBezTo>
                    <a:pt x="6" y="2"/>
                    <a:pt x="0" y="0"/>
                    <a:pt x="1" y="2"/>
                  </a:cubicBezTo>
                  <a:cubicBezTo>
                    <a:pt x="1" y="3"/>
                    <a:pt x="6" y="5"/>
                    <a:pt x="6" y="4"/>
                  </a:cubicBezTo>
                  <a:cubicBezTo>
                    <a:pt x="6" y="3"/>
                    <a:pt x="6" y="6"/>
                    <a:pt x="6" y="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4" name="Freeform 475">
              <a:extLst>
                <a:ext uri="{FF2B5EF4-FFF2-40B4-BE49-F238E27FC236}">
                  <a16:creationId xmlns:a16="http://schemas.microsoft.com/office/drawing/2014/main" xmlns="" id="{8849D833-93D8-4805-B783-8DB19C70E1A9}"/>
                </a:ext>
              </a:extLst>
            </p:cNvPr>
            <p:cNvSpPr>
              <a:spLocks/>
            </p:cNvSpPr>
            <p:nvPr/>
          </p:nvSpPr>
          <p:spPr bwMode="auto">
            <a:xfrm>
              <a:off x="18019401" y="8114746"/>
              <a:ext cx="73616" cy="51932"/>
            </a:xfrm>
            <a:custGeom>
              <a:avLst/>
              <a:gdLst>
                <a:gd name="T0" fmla="*/ 8 w 9"/>
                <a:gd name="T1" fmla="*/ 6 h 6"/>
                <a:gd name="T2" fmla="*/ 0 w 9"/>
                <a:gd name="T3" fmla="*/ 1 h 6"/>
                <a:gd name="T4" fmla="*/ 3 w 9"/>
                <a:gd name="T5" fmla="*/ 4 h 6"/>
                <a:gd name="T6" fmla="*/ 8 w 9"/>
                <a:gd name="T7" fmla="*/ 6 h 6"/>
                <a:gd name="T8" fmla="*/ 8 w 9"/>
                <a:gd name="T9" fmla="*/ 6 h 6"/>
              </a:gdLst>
              <a:ahLst/>
              <a:cxnLst>
                <a:cxn ang="0">
                  <a:pos x="T0" y="T1"/>
                </a:cxn>
                <a:cxn ang="0">
                  <a:pos x="T2" y="T3"/>
                </a:cxn>
                <a:cxn ang="0">
                  <a:pos x="T4" y="T5"/>
                </a:cxn>
                <a:cxn ang="0">
                  <a:pos x="T6" y="T7"/>
                </a:cxn>
                <a:cxn ang="0">
                  <a:pos x="T8" y="T9"/>
                </a:cxn>
              </a:cxnLst>
              <a:rect l="0" t="0" r="r" b="b"/>
              <a:pathLst>
                <a:path w="9" h="6">
                  <a:moveTo>
                    <a:pt x="8" y="6"/>
                  </a:moveTo>
                  <a:cubicBezTo>
                    <a:pt x="6" y="5"/>
                    <a:pt x="3" y="0"/>
                    <a:pt x="0" y="1"/>
                  </a:cubicBezTo>
                  <a:cubicBezTo>
                    <a:pt x="0" y="2"/>
                    <a:pt x="3" y="3"/>
                    <a:pt x="3" y="4"/>
                  </a:cubicBezTo>
                  <a:cubicBezTo>
                    <a:pt x="5" y="4"/>
                    <a:pt x="6" y="5"/>
                    <a:pt x="8" y="6"/>
                  </a:cubicBezTo>
                  <a:cubicBezTo>
                    <a:pt x="9" y="6"/>
                    <a:pt x="6" y="5"/>
                    <a:pt x="8" y="6"/>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5" name="Freeform 476">
              <a:extLst>
                <a:ext uri="{FF2B5EF4-FFF2-40B4-BE49-F238E27FC236}">
                  <a16:creationId xmlns:a16="http://schemas.microsoft.com/office/drawing/2014/main" xmlns="" id="{30E537D9-C7B3-4EE5-B2E3-83D703A5222D}"/>
                </a:ext>
              </a:extLst>
            </p:cNvPr>
            <p:cNvSpPr>
              <a:spLocks/>
            </p:cNvSpPr>
            <p:nvPr/>
          </p:nvSpPr>
          <p:spPr bwMode="auto">
            <a:xfrm>
              <a:off x="17948512" y="8080122"/>
              <a:ext cx="32718" cy="43280"/>
            </a:xfrm>
            <a:custGeom>
              <a:avLst/>
              <a:gdLst>
                <a:gd name="T0" fmla="*/ 4 w 4"/>
                <a:gd name="T1" fmla="*/ 4 h 5"/>
                <a:gd name="T2" fmla="*/ 0 w 4"/>
                <a:gd name="T3" fmla="*/ 0 h 5"/>
                <a:gd name="T4" fmla="*/ 4 w 4"/>
                <a:gd name="T5" fmla="*/ 4 h 5"/>
              </a:gdLst>
              <a:ahLst/>
              <a:cxnLst>
                <a:cxn ang="0">
                  <a:pos x="T0" y="T1"/>
                </a:cxn>
                <a:cxn ang="0">
                  <a:pos x="T2" y="T3"/>
                </a:cxn>
                <a:cxn ang="0">
                  <a:pos x="T4" y="T5"/>
                </a:cxn>
              </a:cxnLst>
              <a:rect l="0" t="0" r="r" b="b"/>
              <a:pathLst>
                <a:path w="4" h="5">
                  <a:moveTo>
                    <a:pt x="4" y="4"/>
                  </a:moveTo>
                  <a:cubicBezTo>
                    <a:pt x="4" y="2"/>
                    <a:pt x="0" y="0"/>
                    <a:pt x="0" y="0"/>
                  </a:cubicBezTo>
                  <a:cubicBezTo>
                    <a:pt x="0" y="1"/>
                    <a:pt x="4" y="5"/>
                    <a:pt x="4" y="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6" name="Freeform 477">
              <a:extLst>
                <a:ext uri="{FF2B5EF4-FFF2-40B4-BE49-F238E27FC236}">
                  <a16:creationId xmlns:a16="http://schemas.microsoft.com/office/drawing/2014/main" xmlns="" id="{0846ADBB-1277-4D42-8BAA-F113CCB9C5E5}"/>
                </a:ext>
              </a:extLst>
            </p:cNvPr>
            <p:cNvSpPr>
              <a:spLocks/>
            </p:cNvSpPr>
            <p:nvPr/>
          </p:nvSpPr>
          <p:spPr bwMode="auto">
            <a:xfrm>
              <a:off x="18242970" y="8674476"/>
              <a:ext cx="128143" cy="100983"/>
            </a:xfrm>
            <a:custGeom>
              <a:avLst/>
              <a:gdLst>
                <a:gd name="T0" fmla="*/ 15 w 16"/>
                <a:gd name="T1" fmla="*/ 11 h 12"/>
                <a:gd name="T2" fmla="*/ 2 w 16"/>
                <a:gd name="T3" fmla="*/ 0 h 12"/>
                <a:gd name="T4" fmla="*/ 15 w 16"/>
                <a:gd name="T5" fmla="*/ 11 h 12"/>
              </a:gdLst>
              <a:ahLst/>
              <a:cxnLst>
                <a:cxn ang="0">
                  <a:pos x="T0" y="T1"/>
                </a:cxn>
                <a:cxn ang="0">
                  <a:pos x="T2" y="T3"/>
                </a:cxn>
                <a:cxn ang="0">
                  <a:pos x="T4" y="T5"/>
                </a:cxn>
              </a:cxnLst>
              <a:rect l="0" t="0" r="r" b="b"/>
              <a:pathLst>
                <a:path w="16" h="12">
                  <a:moveTo>
                    <a:pt x="15" y="11"/>
                  </a:moveTo>
                  <a:cubicBezTo>
                    <a:pt x="16" y="12"/>
                    <a:pt x="3" y="0"/>
                    <a:pt x="2" y="0"/>
                  </a:cubicBezTo>
                  <a:cubicBezTo>
                    <a:pt x="0" y="0"/>
                    <a:pt x="7" y="9"/>
                    <a:pt x="15" y="1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7" name="Freeform 478">
              <a:extLst>
                <a:ext uri="{FF2B5EF4-FFF2-40B4-BE49-F238E27FC236}">
                  <a16:creationId xmlns:a16="http://schemas.microsoft.com/office/drawing/2014/main" xmlns="" id="{5C9B9002-A4EF-43F2-8AE5-0F375F201311}"/>
                </a:ext>
              </a:extLst>
            </p:cNvPr>
            <p:cNvSpPr>
              <a:spLocks/>
            </p:cNvSpPr>
            <p:nvPr/>
          </p:nvSpPr>
          <p:spPr bwMode="auto">
            <a:xfrm>
              <a:off x="18586506" y="9317877"/>
              <a:ext cx="89974" cy="118294"/>
            </a:xfrm>
            <a:custGeom>
              <a:avLst/>
              <a:gdLst>
                <a:gd name="T0" fmla="*/ 11 w 11"/>
                <a:gd name="T1" fmla="*/ 14 h 14"/>
                <a:gd name="T2" fmla="*/ 9 w 11"/>
                <a:gd name="T3" fmla="*/ 10 h 14"/>
                <a:gd name="T4" fmla="*/ 9 w 11"/>
                <a:gd name="T5" fmla="*/ 7 h 14"/>
                <a:gd name="T6" fmla="*/ 0 w 11"/>
                <a:gd name="T7" fmla="*/ 0 h 14"/>
                <a:gd name="T8" fmla="*/ 3 w 11"/>
                <a:gd name="T9" fmla="*/ 4 h 14"/>
                <a:gd name="T10" fmla="*/ 5 w 11"/>
                <a:gd name="T11" fmla="*/ 8 h 14"/>
                <a:gd name="T12" fmla="*/ 8 w 11"/>
                <a:gd name="T13" fmla="*/ 11 h 14"/>
                <a:gd name="T14" fmla="*/ 11 w 11"/>
                <a:gd name="T15" fmla="*/ 14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4">
                  <a:moveTo>
                    <a:pt x="11" y="14"/>
                  </a:moveTo>
                  <a:cubicBezTo>
                    <a:pt x="10" y="12"/>
                    <a:pt x="11" y="11"/>
                    <a:pt x="9" y="10"/>
                  </a:cubicBezTo>
                  <a:cubicBezTo>
                    <a:pt x="8" y="8"/>
                    <a:pt x="9" y="8"/>
                    <a:pt x="9" y="7"/>
                  </a:cubicBezTo>
                  <a:cubicBezTo>
                    <a:pt x="8" y="5"/>
                    <a:pt x="0" y="1"/>
                    <a:pt x="0" y="0"/>
                  </a:cubicBezTo>
                  <a:cubicBezTo>
                    <a:pt x="0" y="1"/>
                    <a:pt x="3" y="3"/>
                    <a:pt x="3" y="4"/>
                  </a:cubicBezTo>
                  <a:cubicBezTo>
                    <a:pt x="4" y="6"/>
                    <a:pt x="4" y="7"/>
                    <a:pt x="5" y="8"/>
                  </a:cubicBezTo>
                  <a:cubicBezTo>
                    <a:pt x="6" y="9"/>
                    <a:pt x="9" y="10"/>
                    <a:pt x="8" y="11"/>
                  </a:cubicBezTo>
                  <a:cubicBezTo>
                    <a:pt x="8" y="13"/>
                    <a:pt x="9" y="13"/>
                    <a:pt x="11" y="1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8" name="Freeform 479">
              <a:extLst>
                <a:ext uri="{FF2B5EF4-FFF2-40B4-BE49-F238E27FC236}">
                  <a16:creationId xmlns:a16="http://schemas.microsoft.com/office/drawing/2014/main" xmlns="" id="{E1BE5384-7180-402B-938E-295F70DEF3EB}"/>
                </a:ext>
              </a:extLst>
            </p:cNvPr>
            <p:cNvSpPr>
              <a:spLocks/>
            </p:cNvSpPr>
            <p:nvPr/>
          </p:nvSpPr>
          <p:spPr bwMode="auto">
            <a:xfrm>
              <a:off x="18611046" y="9427516"/>
              <a:ext cx="207210" cy="256784"/>
            </a:xfrm>
            <a:custGeom>
              <a:avLst/>
              <a:gdLst>
                <a:gd name="T0" fmla="*/ 8 w 26"/>
                <a:gd name="T1" fmla="*/ 2 h 30"/>
                <a:gd name="T2" fmla="*/ 7 w 26"/>
                <a:gd name="T3" fmla="*/ 11 h 30"/>
                <a:gd name="T4" fmla="*/ 5 w 26"/>
                <a:gd name="T5" fmla="*/ 18 h 30"/>
                <a:gd name="T6" fmla="*/ 9 w 26"/>
                <a:gd name="T7" fmla="*/ 25 h 30"/>
                <a:gd name="T8" fmla="*/ 14 w 26"/>
                <a:gd name="T9" fmla="*/ 26 h 30"/>
                <a:gd name="T10" fmla="*/ 17 w 26"/>
                <a:gd name="T11" fmla="*/ 22 h 30"/>
                <a:gd name="T12" fmla="*/ 18 w 26"/>
                <a:gd name="T13" fmla="*/ 16 h 30"/>
                <a:gd name="T14" fmla="*/ 22 w 26"/>
                <a:gd name="T15" fmla="*/ 14 h 30"/>
                <a:gd name="T16" fmla="*/ 26 w 26"/>
                <a:gd name="T17" fmla="*/ 10 h 30"/>
                <a:gd name="T18" fmla="*/ 25 w 26"/>
                <a:gd name="T19" fmla="*/ 6 h 30"/>
                <a:gd name="T20" fmla="*/ 20 w 26"/>
                <a:gd name="T21" fmla="*/ 8 h 30"/>
                <a:gd name="T22" fmla="*/ 14 w 26"/>
                <a:gd name="T23" fmla="*/ 5 h 30"/>
                <a:gd name="T24" fmla="*/ 11 w 26"/>
                <a:gd name="T25" fmla="*/ 0 h 30"/>
                <a:gd name="T26" fmla="*/ 11 w 26"/>
                <a:gd name="T27" fmla="*/ 3 h 30"/>
                <a:gd name="T28" fmla="*/ 8 w 26"/>
                <a:gd name="T29" fmla="*/ 2 h 30"/>
                <a:gd name="T30" fmla="*/ 8 w 26"/>
                <a:gd name="T31" fmla="*/ 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 h="30">
                  <a:moveTo>
                    <a:pt x="8" y="2"/>
                  </a:moveTo>
                  <a:cubicBezTo>
                    <a:pt x="7" y="2"/>
                    <a:pt x="7" y="9"/>
                    <a:pt x="7" y="11"/>
                  </a:cubicBezTo>
                  <a:cubicBezTo>
                    <a:pt x="6" y="13"/>
                    <a:pt x="0" y="16"/>
                    <a:pt x="5" y="18"/>
                  </a:cubicBezTo>
                  <a:cubicBezTo>
                    <a:pt x="8" y="19"/>
                    <a:pt x="11" y="21"/>
                    <a:pt x="9" y="25"/>
                  </a:cubicBezTo>
                  <a:cubicBezTo>
                    <a:pt x="6" y="30"/>
                    <a:pt x="11" y="29"/>
                    <a:pt x="14" y="26"/>
                  </a:cubicBezTo>
                  <a:cubicBezTo>
                    <a:pt x="15" y="25"/>
                    <a:pt x="16" y="23"/>
                    <a:pt x="17" y="22"/>
                  </a:cubicBezTo>
                  <a:cubicBezTo>
                    <a:pt x="19" y="19"/>
                    <a:pt x="18" y="19"/>
                    <a:pt x="18" y="16"/>
                  </a:cubicBezTo>
                  <a:cubicBezTo>
                    <a:pt x="19" y="14"/>
                    <a:pt x="21" y="14"/>
                    <a:pt x="22" y="14"/>
                  </a:cubicBezTo>
                  <a:cubicBezTo>
                    <a:pt x="23" y="15"/>
                    <a:pt x="25" y="11"/>
                    <a:pt x="26" y="10"/>
                  </a:cubicBezTo>
                  <a:cubicBezTo>
                    <a:pt x="26" y="9"/>
                    <a:pt x="26" y="6"/>
                    <a:pt x="25" y="6"/>
                  </a:cubicBezTo>
                  <a:cubicBezTo>
                    <a:pt x="23" y="6"/>
                    <a:pt x="21" y="8"/>
                    <a:pt x="20" y="8"/>
                  </a:cubicBezTo>
                  <a:cubicBezTo>
                    <a:pt x="18" y="8"/>
                    <a:pt x="15" y="7"/>
                    <a:pt x="14" y="5"/>
                  </a:cubicBezTo>
                  <a:cubicBezTo>
                    <a:pt x="13" y="4"/>
                    <a:pt x="13" y="0"/>
                    <a:pt x="11" y="0"/>
                  </a:cubicBezTo>
                  <a:cubicBezTo>
                    <a:pt x="11" y="0"/>
                    <a:pt x="11" y="3"/>
                    <a:pt x="11" y="3"/>
                  </a:cubicBezTo>
                  <a:cubicBezTo>
                    <a:pt x="10" y="3"/>
                    <a:pt x="9" y="1"/>
                    <a:pt x="8" y="2"/>
                  </a:cubicBezTo>
                  <a:cubicBezTo>
                    <a:pt x="7" y="2"/>
                    <a:pt x="9" y="1"/>
                    <a:pt x="8"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9" name="Freeform 480">
              <a:extLst>
                <a:ext uri="{FF2B5EF4-FFF2-40B4-BE49-F238E27FC236}">
                  <a16:creationId xmlns:a16="http://schemas.microsoft.com/office/drawing/2014/main" xmlns="" id="{C435FA50-6AD9-4353-9B97-4F7E589BC10A}"/>
                </a:ext>
              </a:extLst>
            </p:cNvPr>
            <p:cNvSpPr>
              <a:spLocks/>
            </p:cNvSpPr>
            <p:nvPr/>
          </p:nvSpPr>
          <p:spPr bwMode="auto">
            <a:xfrm>
              <a:off x="18338400" y="9615055"/>
              <a:ext cx="313546" cy="323144"/>
            </a:xfrm>
            <a:custGeom>
              <a:avLst/>
              <a:gdLst>
                <a:gd name="T0" fmla="*/ 33 w 39"/>
                <a:gd name="T1" fmla="*/ 4 h 38"/>
                <a:gd name="T2" fmla="*/ 30 w 39"/>
                <a:gd name="T3" fmla="*/ 1 h 38"/>
                <a:gd name="T4" fmla="*/ 26 w 39"/>
                <a:gd name="T5" fmla="*/ 8 h 38"/>
                <a:gd name="T6" fmla="*/ 22 w 39"/>
                <a:gd name="T7" fmla="*/ 13 h 38"/>
                <a:gd name="T8" fmla="*/ 15 w 39"/>
                <a:gd name="T9" fmla="*/ 18 h 38"/>
                <a:gd name="T10" fmla="*/ 9 w 39"/>
                <a:gd name="T11" fmla="*/ 22 h 38"/>
                <a:gd name="T12" fmla="*/ 4 w 39"/>
                <a:gd name="T13" fmla="*/ 27 h 38"/>
                <a:gd name="T14" fmla="*/ 2 w 39"/>
                <a:gd name="T15" fmla="*/ 33 h 38"/>
                <a:gd name="T16" fmla="*/ 1 w 39"/>
                <a:gd name="T17" fmla="*/ 34 h 38"/>
                <a:gd name="T18" fmla="*/ 3 w 39"/>
                <a:gd name="T19" fmla="*/ 35 h 38"/>
                <a:gd name="T20" fmla="*/ 10 w 39"/>
                <a:gd name="T21" fmla="*/ 37 h 38"/>
                <a:gd name="T22" fmla="*/ 19 w 39"/>
                <a:gd name="T23" fmla="*/ 34 h 38"/>
                <a:gd name="T24" fmla="*/ 22 w 39"/>
                <a:gd name="T25" fmla="*/ 27 h 38"/>
                <a:gd name="T26" fmla="*/ 27 w 39"/>
                <a:gd name="T27" fmla="*/ 22 h 38"/>
                <a:gd name="T28" fmla="*/ 29 w 39"/>
                <a:gd name="T29" fmla="*/ 21 h 38"/>
                <a:gd name="T30" fmla="*/ 33 w 39"/>
                <a:gd name="T31" fmla="*/ 21 h 38"/>
                <a:gd name="T32" fmla="*/ 32 w 39"/>
                <a:gd name="T33" fmla="*/ 19 h 38"/>
                <a:gd name="T34" fmla="*/ 32 w 39"/>
                <a:gd name="T35" fmla="*/ 17 h 38"/>
                <a:gd name="T36" fmla="*/ 38 w 39"/>
                <a:gd name="T37" fmla="*/ 9 h 38"/>
                <a:gd name="T38" fmla="*/ 38 w 39"/>
                <a:gd name="T39" fmla="*/ 6 h 38"/>
                <a:gd name="T40" fmla="*/ 38 w 39"/>
                <a:gd name="T41" fmla="*/ 4 h 38"/>
                <a:gd name="T42" fmla="*/ 37 w 39"/>
                <a:gd name="T43" fmla="*/ 4 h 38"/>
                <a:gd name="T44" fmla="*/ 37 w 39"/>
                <a:gd name="T45" fmla="*/ 2 h 38"/>
                <a:gd name="T46" fmla="*/ 33 w 39"/>
                <a:gd name="T47" fmla="*/ 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38">
                  <a:moveTo>
                    <a:pt x="33" y="4"/>
                  </a:moveTo>
                  <a:cubicBezTo>
                    <a:pt x="33" y="4"/>
                    <a:pt x="32" y="0"/>
                    <a:pt x="30" y="1"/>
                  </a:cubicBezTo>
                  <a:cubicBezTo>
                    <a:pt x="27" y="3"/>
                    <a:pt x="28" y="5"/>
                    <a:pt x="26" y="8"/>
                  </a:cubicBezTo>
                  <a:cubicBezTo>
                    <a:pt x="25" y="9"/>
                    <a:pt x="24" y="12"/>
                    <a:pt x="22" y="13"/>
                  </a:cubicBezTo>
                  <a:cubicBezTo>
                    <a:pt x="20" y="16"/>
                    <a:pt x="18" y="17"/>
                    <a:pt x="15" y="18"/>
                  </a:cubicBezTo>
                  <a:cubicBezTo>
                    <a:pt x="13" y="19"/>
                    <a:pt x="12" y="21"/>
                    <a:pt x="9" y="22"/>
                  </a:cubicBezTo>
                  <a:cubicBezTo>
                    <a:pt x="7" y="23"/>
                    <a:pt x="7" y="27"/>
                    <a:pt x="4" y="27"/>
                  </a:cubicBezTo>
                  <a:cubicBezTo>
                    <a:pt x="0" y="28"/>
                    <a:pt x="4" y="31"/>
                    <a:pt x="2" y="33"/>
                  </a:cubicBezTo>
                  <a:cubicBezTo>
                    <a:pt x="1" y="33"/>
                    <a:pt x="0" y="33"/>
                    <a:pt x="1" y="34"/>
                  </a:cubicBezTo>
                  <a:cubicBezTo>
                    <a:pt x="1" y="35"/>
                    <a:pt x="1" y="35"/>
                    <a:pt x="3" y="35"/>
                  </a:cubicBezTo>
                  <a:cubicBezTo>
                    <a:pt x="5" y="35"/>
                    <a:pt x="8" y="37"/>
                    <a:pt x="10" y="37"/>
                  </a:cubicBezTo>
                  <a:cubicBezTo>
                    <a:pt x="14" y="38"/>
                    <a:pt x="16" y="36"/>
                    <a:pt x="19" y="34"/>
                  </a:cubicBezTo>
                  <a:cubicBezTo>
                    <a:pt x="21" y="32"/>
                    <a:pt x="22" y="30"/>
                    <a:pt x="22" y="27"/>
                  </a:cubicBezTo>
                  <a:cubicBezTo>
                    <a:pt x="23" y="24"/>
                    <a:pt x="24" y="24"/>
                    <a:pt x="27" y="22"/>
                  </a:cubicBezTo>
                  <a:cubicBezTo>
                    <a:pt x="28" y="22"/>
                    <a:pt x="28" y="21"/>
                    <a:pt x="29" y="21"/>
                  </a:cubicBezTo>
                  <a:cubicBezTo>
                    <a:pt x="30" y="21"/>
                    <a:pt x="31" y="21"/>
                    <a:pt x="33" y="21"/>
                  </a:cubicBezTo>
                  <a:cubicBezTo>
                    <a:pt x="34" y="20"/>
                    <a:pt x="33" y="19"/>
                    <a:pt x="32" y="19"/>
                  </a:cubicBezTo>
                  <a:cubicBezTo>
                    <a:pt x="31" y="18"/>
                    <a:pt x="31" y="18"/>
                    <a:pt x="32" y="17"/>
                  </a:cubicBezTo>
                  <a:cubicBezTo>
                    <a:pt x="34" y="14"/>
                    <a:pt x="36" y="12"/>
                    <a:pt x="38" y="9"/>
                  </a:cubicBezTo>
                  <a:cubicBezTo>
                    <a:pt x="38" y="8"/>
                    <a:pt x="38" y="7"/>
                    <a:pt x="38" y="6"/>
                  </a:cubicBezTo>
                  <a:cubicBezTo>
                    <a:pt x="38" y="5"/>
                    <a:pt x="38" y="5"/>
                    <a:pt x="38" y="4"/>
                  </a:cubicBezTo>
                  <a:cubicBezTo>
                    <a:pt x="39" y="3"/>
                    <a:pt x="37" y="4"/>
                    <a:pt x="37" y="4"/>
                  </a:cubicBezTo>
                  <a:cubicBezTo>
                    <a:pt x="37" y="3"/>
                    <a:pt x="37" y="3"/>
                    <a:pt x="37" y="2"/>
                  </a:cubicBezTo>
                  <a:cubicBezTo>
                    <a:pt x="36" y="3"/>
                    <a:pt x="35" y="5"/>
                    <a:pt x="33" y="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80" name="Freeform 481">
              <a:extLst>
                <a:ext uri="{FF2B5EF4-FFF2-40B4-BE49-F238E27FC236}">
                  <a16:creationId xmlns:a16="http://schemas.microsoft.com/office/drawing/2014/main" xmlns="" id="{77358471-6C5A-4A50-955C-07CFB04E1FCE}"/>
                </a:ext>
              </a:extLst>
            </p:cNvPr>
            <p:cNvSpPr>
              <a:spLocks/>
            </p:cNvSpPr>
            <p:nvPr/>
          </p:nvSpPr>
          <p:spPr bwMode="auto">
            <a:xfrm>
              <a:off x="18387474" y="9938200"/>
              <a:ext cx="16360" cy="17312"/>
            </a:xfrm>
            <a:custGeom>
              <a:avLst/>
              <a:gdLst>
                <a:gd name="T0" fmla="*/ 2 w 2"/>
                <a:gd name="T1" fmla="*/ 2 h 2"/>
                <a:gd name="T2" fmla="*/ 1 w 2"/>
                <a:gd name="T3" fmla="*/ 0 h 2"/>
                <a:gd name="T4" fmla="*/ 0 w 2"/>
                <a:gd name="T5" fmla="*/ 2 h 2"/>
                <a:gd name="T6" fmla="*/ 2 w 2"/>
                <a:gd name="T7" fmla="*/ 2 h 2"/>
              </a:gdLst>
              <a:ahLst/>
              <a:cxnLst>
                <a:cxn ang="0">
                  <a:pos x="T0" y="T1"/>
                </a:cxn>
                <a:cxn ang="0">
                  <a:pos x="T2" y="T3"/>
                </a:cxn>
                <a:cxn ang="0">
                  <a:pos x="T4" y="T5"/>
                </a:cxn>
                <a:cxn ang="0">
                  <a:pos x="T6" y="T7"/>
                </a:cxn>
              </a:cxnLst>
              <a:rect l="0" t="0" r="r" b="b"/>
              <a:pathLst>
                <a:path w="2" h="2">
                  <a:moveTo>
                    <a:pt x="2" y="2"/>
                  </a:moveTo>
                  <a:cubicBezTo>
                    <a:pt x="2" y="1"/>
                    <a:pt x="1" y="1"/>
                    <a:pt x="1" y="0"/>
                  </a:cubicBezTo>
                  <a:cubicBezTo>
                    <a:pt x="0" y="1"/>
                    <a:pt x="0" y="1"/>
                    <a:pt x="0" y="2"/>
                  </a:cubicBezTo>
                  <a:cubicBezTo>
                    <a:pt x="1" y="2"/>
                    <a:pt x="2" y="2"/>
                    <a:pt x="2"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81" name="Freeform 482">
              <a:extLst>
                <a:ext uri="{FF2B5EF4-FFF2-40B4-BE49-F238E27FC236}">
                  <a16:creationId xmlns:a16="http://schemas.microsoft.com/office/drawing/2014/main" xmlns="" id="{A4BC8C36-C620-4A9B-BBEB-D2C906A65B6A}"/>
                </a:ext>
              </a:extLst>
            </p:cNvPr>
            <p:cNvSpPr>
              <a:spLocks/>
            </p:cNvSpPr>
            <p:nvPr/>
          </p:nvSpPr>
          <p:spPr bwMode="auto">
            <a:xfrm>
              <a:off x="17468652" y="9623712"/>
              <a:ext cx="152684" cy="152917"/>
            </a:xfrm>
            <a:custGeom>
              <a:avLst/>
              <a:gdLst>
                <a:gd name="T0" fmla="*/ 0 w 19"/>
                <a:gd name="T1" fmla="*/ 2 h 18"/>
                <a:gd name="T2" fmla="*/ 2 w 19"/>
                <a:gd name="T3" fmla="*/ 7 h 18"/>
                <a:gd name="T4" fmla="*/ 4 w 19"/>
                <a:gd name="T5" fmla="*/ 10 h 18"/>
                <a:gd name="T6" fmla="*/ 3 w 19"/>
                <a:gd name="T7" fmla="*/ 12 h 18"/>
                <a:gd name="T8" fmla="*/ 9 w 19"/>
                <a:gd name="T9" fmla="*/ 18 h 18"/>
                <a:gd name="T10" fmla="*/ 12 w 19"/>
                <a:gd name="T11" fmla="*/ 15 h 18"/>
                <a:gd name="T12" fmla="*/ 13 w 19"/>
                <a:gd name="T13" fmla="*/ 17 h 18"/>
                <a:gd name="T14" fmla="*/ 14 w 19"/>
                <a:gd name="T15" fmla="*/ 14 h 18"/>
                <a:gd name="T16" fmla="*/ 16 w 19"/>
                <a:gd name="T17" fmla="*/ 15 h 18"/>
                <a:gd name="T18" fmla="*/ 18 w 19"/>
                <a:gd name="T19" fmla="*/ 7 h 18"/>
                <a:gd name="T20" fmla="*/ 16 w 19"/>
                <a:gd name="T21" fmla="*/ 1 h 18"/>
                <a:gd name="T22" fmla="*/ 7 w 19"/>
                <a:gd name="T23" fmla="*/ 3 h 18"/>
                <a:gd name="T24" fmla="*/ 0 w 19"/>
                <a:gd name="T25" fmla="*/ 2 h 18"/>
                <a:gd name="T26" fmla="*/ 0 w 19"/>
                <a:gd name="T27" fmla="*/ 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18">
                  <a:moveTo>
                    <a:pt x="0" y="2"/>
                  </a:moveTo>
                  <a:cubicBezTo>
                    <a:pt x="0" y="3"/>
                    <a:pt x="2" y="6"/>
                    <a:pt x="2" y="7"/>
                  </a:cubicBezTo>
                  <a:cubicBezTo>
                    <a:pt x="3" y="8"/>
                    <a:pt x="4" y="9"/>
                    <a:pt x="4" y="10"/>
                  </a:cubicBezTo>
                  <a:cubicBezTo>
                    <a:pt x="4" y="11"/>
                    <a:pt x="3" y="11"/>
                    <a:pt x="3" y="12"/>
                  </a:cubicBezTo>
                  <a:cubicBezTo>
                    <a:pt x="4" y="15"/>
                    <a:pt x="7" y="17"/>
                    <a:pt x="9" y="18"/>
                  </a:cubicBezTo>
                  <a:cubicBezTo>
                    <a:pt x="11" y="18"/>
                    <a:pt x="11" y="16"/>
                    <a:pt x="12" y="15"/>
                  </a:cubicBezTo>
                  <a:cubicBezTo>
                    <a:pt x="12" y="15"/>
                    <a:pt x="13" y="17"/>
                    <a:pt x="13" y="17"/>
                  </a:cubicBezTo>
                  <a:cubicBezTo>
                    <a:pt x="13" y="16"/>
                    <a:pt x="13" y="14"/>
                    <a:pt x="14" y="14"/>
                  </a:cubicBezTo>
                  <a:cubicBezTo>
                    <a:pt x="15" y="13"/>
                    <a:pt x="15" y="15"/>
                    <a:pt x="16" y="15"/>
                  </a:cubicBezTo>
                  <a:cubicBezTo>
                    <a:pt x="15" y="15"/>
                    <a:pt x="18" y="8"/>
                    <a:pt x="18" y="7"/>
                  </a:cubicBezTo>
                  <a:cubicBezTo>
                    <a:pt x="18" y="6"/>
                    <a:pt x="19" y="0"/>
                    <a:pt x="16" y="1"/>
                  </a:cubicBezTo>
                  <a:cubicBezTo>
                    <a:pt x="13" y="2"/>
                    <a:pt x="10" y="4"/>
                    <a:pt x="7" y="3"/>
                  </a:cubicBezTo>
                  <a:cubicBezTo>
                    <a:pt x="6" y="3"/>
                    <a:pt x="1" y="0"/>
                    <a:pt x="0" y="2"/>
                  </a:cubicBezTo>
                  <a:cubicBezTo>
                    <a:pt x="0" y="3"/>
                    <a:pt x="1" y="0"/>
                    <a:pt x="0"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82" name="Freeform 483">
              <a:extLst>
                <a:ext uri="{FF2B5EF4-FFF2-40B4-BE49-F238E27FC236}">
                  <a16:creationId xmlns:a16="http://schemas.microsoft.com/office/drawing/2014/main" xmlns="" id="{FD84F283-54B0-43A1-A165-3714904E92AF}"/>
                </a:ext>
              </a:extLst>
            </p:cNvPr>
            <p:cNvSpPr>
              <a:spLocks/>
            </p:cNvSpPr>
            <p:nvPr/>
          </p:nvSpPr>
          <p:spPr bwMode="auto">
            <a:xfrm>
              <a:off x="17588617" y="9580434"/>
              <a:ext cx="24538" cy="43280"/>
            </a:xfrm>
            <a:custGeom>
              <a:avLst/>
              <a:gdLst>
                <a:gd name="T0" fmla="*/ 3 w 3"/>
                <a:gd name="T1" fmla="*/ 4 h 5"/>
                <a:gd name="T2" fmla="*/ 1 w 3"/>
                <a:gd name="T3" fmla="*/ 0 h 5"/>
                <a:gd name="T4" fmla="*/ 3 w 3"/>
                <a:gd name="T5" fmla="*/ 4 h 5"/>
              </a:gdLst>
              <a:ahLst/>
              <a:cxnLst>
                <a:cxn ang="0">
                  <a:pos x="T0" y="T1"/>
                </a:cxn>
                <a:cxn ang="0">
                  <a:pos x="T2" y="T3"/>
                </a:cxn>
                <a:cxn ang="0">
                  <a:pos x="T4" y="T5"/>
                </a:cxn>
              </a:cxnLst>
              <a:rect l="0" t="0" r="r" b="b"/>
              <a:pathLst>
                <a:path w="3" h="5">
                  <a:moveTo>
                    <a:pt x="3" y="4"/>
                  </a:moveTo>
                  <a:cubicBezTo>
                    <a:pt x="3" y="5"/>
                    <a:pt x="0" y="1"/>
                    <a:pt x="1" y="0"/>
                  </a:cubicBezTo>
                  <a:cubicBezTo>
                    <a:pt x="2" y="0"/>
                    <a:pt x="3" y="1"/>
                    <a:pt x="3" y="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83" name="Freeform 484">
              <a:extLst>
                <a:ext uri="{FF2B5EF4-FFF2-40B4-BE49-F238E27FC236}">
                  <a16:creationId xmlns:a16="http://schemas.microsoft.com/office/drawing/2014/main" xmlns="" id="{8CE3F71E-AD97-4A81-A41A-490224F473AC}"/>
                </a:ext>
              </a:extLst>
            </p:cNvPr>
            <p:cNvSpPr>
              <a:spLocks/>
            </p:cNvSpPr>
            <p:nvPr/>
          </p:nvSpPr>
          <p:spPr bwMode="auto">
            <a:xfrm>
              <a:off x="17427755" y="9580434"/>
              <a:ext cx="16360" cy="17312"/>
            </a:xfrm>
            <a:custGeom>
              <a:avLst/>
              <a:gdLst>
                <a:gd name="T0" fmla="*/ 1 w 2"/>
                <a:gd name="T1" fmla="*/ 2 h 2"/>
                <a:gd name="T2" fmla="*/ 1 w 2"/>
                <a:gd name="T3" fmla="*/ 0 h 2"/>
                <a:gd name="T4" fmla="*/ 1 w 2"/>
                <a:gd name="T5" fmla="*/ 2 h 2"/>
              </a:gdLst>
              <a:ahLst/>
              <a:cxnLst>
                <a:cxn ang="0">
                  <a:pos x="T0" y="T1"/>
                </a:cxn>
                <a:cxn ang="0">
                  <a:pos x="T2" y="T3"/>
                </a:cxn>
                <a:cxn ang="0">
                  <a:pos x="T4" y="T5"/>
                </a:cxn>
              </a:cxnLst>
              <a:rect l="0" t="0" r="r" b="b"/>
              <a:pathLst>
                <a:path w="2" h="2">
                  <a:moveTo>
                    <a:pt x="1" y="2"/>
                  </a:moveTo>
                  <a:cubicBezTo>
                    <a:pt x="0" y="2"/>
                    <a:pt x="0" y="0"/>
                    <a:pt x="1" y="0"/>
                  </a:cubicBezTo>
                  <a:cubicBezTo>
                    <a:pt x="2" y="0"/>
                    <a:pt x="2" y="2"/>
                    <a:pt x="1"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84" name="Freeform 485">
              <a:extLst>
                <a:ext uri="{FF2B5EF4-FFF2-40B4-BE49-F238E27FC236}">
                  <a16:creationId xmlns:a16="http://schemas.microsoft.com/office/drawing/2014/main" xmlns="" id="{36E5B124-AFE7-4BF4-8709-1E1B8D6D7B7B}"/>
                </a:ext>
              </a:extLst>
            </p:cNvPr>
            <p:cNvSpPr>
              <a:spLocks/>
            </p:cNvSpPr>
            <p:nvPr/>
          </p:nvSpPr>
          <p:spPr bwMode="auto">
            <a:xfrm>
              <a:off x="14935752" y="7384788"/>
              <a:ext cx="87246" cy="152917"/>
            </a:xfrm>
            <a:custGeom>
              <a:avLst/>
              <a:gdLst>
                <a:gd name="T0" fmla="*/ 2 w 11"/>
                <a:gd name="T1" fmla="*/ 0 h 18"/>
                <a:gd name="T2" fmla="*/ 1 w 11"/>
                <a:gd name="T3" fmla="*/ 0 h 18"/>
                <a:gd name="T4" fmla="*/ 1 w 11"/>
                <a:gd name="T5" fmla="*/ 3 h 18"/>
                <a:gd name="T6" fmla="*/ 0 w 11"/>
                <a:gd name="T7" fmla="*/ 8 h 18"/>
                <a:gd name="T8" fmla="*/ 4 w 11"/>
                <a:gd name="T9" fmla="*/ 18 h 18"/>
                <a:gd name="T10" fmla="*/ 9 w 11"/>
                <a:gd name="T11" fmla="*/ 15 h 18"/>
                <a:gd name="T12" fmla="*/ 9 w 11"/>
                <a:gd name="T13" fmla="*/ 8 h 18"/>
                <a:gd name="T14" fmla="*/ 2 w 11"/>
                <a:gd name="T15" fmla="*/ 0 h 18"/>
                <a:gd name="T16" fmla="*/ 2 w 11"/>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8">
                  <a:moveTo>
                    <a:pt x="2" y="0"/>
                  </a:moveTo>
                  <a:cubicBezTo>
                    <a:pt x="2" y="0"/>
                    <a:pt x="2" y="0"/>
                    <a:pt x="1" y="0"/>
                  </a:cubicBezTo>
                  <a:cubicBezTo>
                    <a:pt x="1" y="0"/>
                    <a:pt x="1" y="3"/>
                    <a:pt x="1" y="3"/>
                  </a:cubicBezTo>
                  <a:cubicBezTo>
                    <a:pt x="1" y="5"/>
                    <a:pt x="0" y="6"/>
                    <a:pt x="0" y="8"/>
                  </a:cubicBezTo>
                  <a:cubicBezTo>
                    <a:pt x="0" y="11"/>
                    <a:pt x="0" y="18"/>
                    <a:pt x="4" y="18"/>
                  </a:cubicBezTo>
                  <a:cubicBezTo>
                    <a:pt x="6" y="18"/>
                    <a:pt x="9" y="17"/>
                    <a:pt x="9" y="15"/>
                  </a:cubicBezTo>
                  <a:cubicBezTo>
                    <a:pt x="11" y="13"/>
                    <a:pt x="9" y="10"/>
                    <a:pt x="9" y="8"/>
                  </a:cubicBezTo>
                  <a:cubicBezTo>
                    <a:pt x="7" y="6"/>
                    <a:pt x="5" y="0"/>
                    <a:pt x="2" y="0"/>
                  </a:cubicBezTo>
                  <a:cubicBezTo>
                    <a:pt x="1" y="0"/>
                    <a:pt x="3" y="0"/>
                    <a:pt x="2"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85" name="Freeform 486">
              <a:extLst>
                <a:ext uri="{FF2B5EF4-FFF2-40B4-BE49-F238E27FC236}">
                  <a16:creationId xmlns:a16="http://schemas.microsoft.com/office/drawing/2014/main" xmlns="" id="{AA9A21A0-B2D0-4B54-ACB7-6EA335B16737}"/>
                </a:ext>
              </a:extLst>
            </p:cNvPr>
            <p:cNvSpPr>
              <a:spLocks/>
            </p:cNvSpPr>
            <p:nvPr/>
          </p:nvSpPr>
          <p:spPr bwMode="auto">
            <a:xfrm>
              <a:off x="13463456" y="8302286"/>
              <a:ext cx="289006" cy="591467"/>
            </a:xfrm>
            <a:custGeom>
              <a:avLst/>
              <a:gdLst>
                <a:gd name="T0" fmla="*/ 31 w 36"/>
                <a:gd name="T1" fmla="*/ 2 h 70"/>
                <a:gd name="T2" fmla="*/ 29 w 36"/>
                <a:gd name="T3" fmla="*/ 0 h 70"/>
                <a:gd name="T4" fmla="*/ 28 w 36"/>
                <a:gd name="T5" fmla="*/ 3 h 70"/>
                <a:gd name="T6" fmla="*/ 26 w 36"/>
                <a:gd name="T7" fmla="*/ 8 h 70"/>
                <a:gd name="T8" fmla="*/ 23 w 36"/>
                <a:gd name="T9" fmla="*/ 8 h 70"/>
                <a:gd name="T10" fmla="*/ 23 w 36"/>
                <a:gd name="T11" fmla="*/ 10 h 70"/>
                <a:gd name="T12" fmla="*/ 22 w 36"/>
                <a:gd name="T13" fmla="*/ 12 h 70"/>
                <a:gd name="T14" fmla="*/ 23 w 36"/>
                <a:gd name="T15" fmla="*/ 13 h 70"/>
                <a:gd name="T16" fmla="*/ 21 w 36"/>
                <a:gd name="T17" fmla="*/ 14 h 70"/>
                <a:gd name="T18" fmla="*/ 19 w 36"/>
                <a:gd name="T19" fmla="*/ 16 h 70"/>
                <a:gd name="T20" fmla="*/ 15 w 36"/>
                <a:gd name="T21" fmla="*/ 18 h 70"/>
                <a:gd name="T22" fmla="*/ 15 w 36"/>
                <a:gd name="T23" fmla="*/ 19 h 70"/>
                <a:gd name="T24" fmla="*/ 13 w 36"/>
                <a:gd name="T25" fmla="*/ 19 h 70"/>
                <a:gd name="T26" fmla="*/ 8 w 36"/>
                <a:gd name="T27" fmla="*/ 21 h 70"/>
                <a:gd name="T28" fmla="*/ 6 w 36"/>
                <a:gd name="T29" fmla="*/ 21 h 70"/>
                <a:gd name="T30" fmla="*/ 4 w 36"/>
                <a:gd name="T31" fmla="*/ 27 h 70"/>
                <a:gd name="T32" fmla="*/ 4 w 36"/>
                <a:gd name="T33" fmla="*/ 44 h 70"/>
                <a:gd name="T34" fmla="*/ 0 w 36"/>
                <a:gd name="T35" fmla="*/ 51 h 70"/>
                <a:gd name="T36" fmla="*/ 0 w 36"/>
                <a:gd name="T37" fmla="*/ 55 h 70"/>
                <a:gd name="T38" fmla="*/ 2 w 36"/>
                <a:gd name="T39" fmla="*/ 59 h 70"/>
                <a:gd name="T40" fmla="*/ 5 w 36"/>
                <a:gd name="T41" fmla="*/ 68 h 70"/>
                <a:gd name="T42" fmla="*/ 16 w 36"/>
                <a:gd name="T43" fmla="*/ 68 h 70"/>
                <a:gd name="T44" fmla="*/ 24 w 36"/>
                <a:gd name="T45" fmla="*/ 50 h 70"/>
                <a:gd name="T46" fmla="*/ 31 w 36"/>
                <a:gd name="T47" fmla="*/ 30 h 70"/>
                <a:gd name="T48" fmla="*/ 32 w 36"/>
                <a:gd name="T49" fmla="*/ 23 h 70"/>
                <a:gd name="T50" fmla="*/ 34 w 36"/>
                <a:gd name="T51" fmla="*/ 19 h 70"/>
                <a:gd name="T52" fmla="*/ 36 w 36"/>
                <a:gd name="T53" fmla="*/ 17 h 70"/>
                <a:gd name="T54" fmla="*/ 35 w 36"/>
                <a:gd name="T55" fmla="*/ 11 h 70"/>
                <a:gd name="T56" fmla="*/ 31 w 36"/>
                <a:gd name="T57" fmla="*/ 2 h 70"/>
                <a:gd name="T58" fmla="*/ 31 w 36"/>
                <a:gd name="T59" fmla="*/ 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6" h="70">
                  <a:moveTo>
                    <a:pt x="31" y="2"/>
                  </a:moveTo>
                  <a:cubicBezTo>
                    <a:pt x="31" y="2"/>
                    <a:pt x="30" y="0"/>
                    <a:pt x="29" y="0"/>
                  </a:cubicBezTo>
                  <a:cubicBezTo>
                    <a:pt x="29" y="1"/>
                    <a:pt x="28" y="2"/>
                    <a:pt x="28" y="3"/>
                  </a:cubicBezTo>
                  <a:cubicBezTo>
                    <a:pt x="27" y="5"/>
                    <a:pt x="27" y="6"/>
                    <a:pt x="26" y="8"/>
                  </a:cubicBezTo>
                  <a:cubicBezTo>
                    <a:pt x="25" y="9"/>
                    <a:pt x="24" y="8"/>
                    <a:pt x="23" y="8"/>
                  </a:cubicBezTo>
                  <a:cubicBezTo>
                    <a:pt x="23" y="8"/>
                    <a:pt x="24" y="9"/>
                    <a:pt x="23" y="10"/>
                  </a:cubicBezTo>
                  <a:cubicBezTo>
                    <a:pt x="23" y="11"/>
                    <a:pt x="22" y="11"/>
                    <a:pt x="22" y="12"/>
                  </a:cubicBezTo>
                  <a:cubicBezTo>
                    <a:pt x="22" y="12"/>
                    <a:pt x="23" y="13"/>
                    <a:pt x="23" y="13"/>
                  </a:cubicBezTo>
                  <a:cubicBezTo>
                    <a:pt x="23" y="14"/>
                    <a:pt x="22" y="13"/>
                    <a:pt x="21" y="14"/>
                  </a:cubicBezTo>
                  <a:cubicBezTo>
                    <a:pt x="20" y="14"/>
                    <a:pt x="20" y="15"/>
                    <a:pt x="19" y="16"/>
                  </a:cubicBezTo>
                  <a:cubicBezTo>
                    <a:pt x="18" y="17"/>
                    <a:pt x="17" y="17"/>
                    <a:pt x="15" y="18"/>
                  </a:cubicBezTo>
                  <a:cubicBezTo>
                    <a:pt x="14" y="18"/>
                    <a:pt x="16" y="19"/>
                    <a:pt x="15" y="19"/>
                  </a:cubicBezTo>
                  <a:cubicBezTo>
                    <a:pt x="15" y="20"/>
                    <a:pt x="13" y="18"/>
                    <a:pt x="13" y="19"/>
                  </a:cubicBezTo>
                  <a:cubicBezTo>
                    <a:pt x="11" y="20"/>
                    <a:pt x="10" y="20"/>
                    <a:pt x="8" y="21"/>
                  </a:cubicBezTo>
                  <a:cubicBezTo>
                    <a:pt x="7" y="21"/>
                    <a:pt x="6" y="20"/>
                    <a:pt x="6" y="21"/>
                  </a:cubicBezTo>
                  <a:cubicBezTo>
                    <a:pt x="5" y="23"/>
                    <a:pt x="5" y="25"/>
                    <a:pt x="4" y="27"/>
                  </a:cubicBezTo>
                  <a:cubicBezTo>
                    <a:pt x="3" y="32"/>
                    <a:pt x="8" y="39"/>
                    <a:pt x="4" y="44"/>
                  </a:cubicBezTo>
                  <a:cubicBezTo>
                    <a:pt x="3" y="46"/>
                    <a:pt x="1" y="48"/>
                    <a:pt x="0" y="51"/>
                  </a:cubicBezTo>
                  <a:cubicBezTo>
                    <a:pt x="0" y="52"/>
                    <a:pt x="0" y="54"/>
                    <a:pt x="0" y="55"/>
                  </a:cubicBezTo>
                  <a:cubicBezTo>
                    <a:pt x="1" y="56"/>
                    <a:pt x="3" y="57"/>
                    <a:pt x="2" y="59"/>
                  </a:cubicBezTo>
                  <a:cubicBezTo>
                    <a:pt x="1" y="62"/>
                    <a:pt x="2" y="66"/>
                    <a:pt x="5" y="68"/>
                  </a:cubicBezTo>
                  <a:cubicBezTo>
                    <a:pt x="8" y="70"/>
                    <a:pt x="11" y="70"/>
                    <a:pt x="16" y="68"/>
                  </a:cubicBezTo>
                  <a:cubicBezTo>
                    <a:pt x="21" y="66"/>
                    <a:pt x="22" y="55"/>
                    <a:pt x="24" y="50"/>
                  </a:cubicBezTo>
                  <a:cubicBezTo>
                    <a:pt x="26" y="43"/>
                    <a:pt x="29" y="37"/>
                    <a:pt x="31" y="30"/>
                  </a:cubicBezTo>
                  <a:cubicBezTo>
                    <a:pt x="31" y="28"/>
                    <a:pt x="31" y="25"/>
                    <a:pt x="32" y="23"/>
                  </a:cubicBezTo>
                  <a:cubicBezTo>
                    <a:pt x="33" y="22"/>
                    <a:pt x="31" y="14"/>
                    <a:pt x="34" y="19"/>
                  </a:cubicBezTo>
                  <a:cubicBezTo>
                    <a:pt x="35" y="20"/>
                    <a:pt x="35" y="18"/>
                    <a:pt x="36" y="17"/>
                  </a:cubicBezTo>
                  <a:cubicBezTo>
                    <a:pt x="36" y="15"/>
                    <a:pt x="35" y="13"/>
                    <a:pt x="35" y="11"/>
                  </a:cubicBezTo>
                  <a:cubicBezTo>
                    <a:pt x="34" y="9"/>
                    <a:pt x="33" y="4"/>
                    <a:pt x="31" y="2"/>
                  </a:cubicBezTo>
                  <a:cubicBezTo>
                    <a:pt x="30" y="1"/>
                    <a:pt x="32" y="2"/>
                    <a:pt x="31"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86" name="Freeform 487">
              <a:extLst>
                <a:ext uri="{FF2B5EF4-FFF2-40B4-BE49-F238E27FC236}">
                  <a16:creationId xmlns:a16="http://schemas.microsoft.com/office/drawing/2014/main" xmlns="" id="{1ED635AC-59C8-4422-B3EC-9A90F46779EF}"/>
                </a:ext>
              </a:extLst>
            </p:cNvPr>
            <p:cNvSpPr>
              <a:spLocks/>
            </p:cNvSpPr>
            <p:nvPr/>
          </p:nvSpPr>
          <p:spPr bwMode="auto">
            <a:xfrm>
              <a:off x="14104176" y="4156234"/>
              <a:ext cx="87246" cy="69244"/>
            </a:xfrm>
            <a:custGeom>
              <a:avLst/>
              <a:gdLst>
                <a:gd name="T0" fmla="*/ 9 w 11"/>
                <a:gd name="T1" fmla="*/ 7 h 8"/>
                <a:gd name="T2" fmla="*/ 8 w 11"/>
                <a:gd name="T3" fmla="*/ 4 h 8"/>
                <a:gd name="T4" fmla="*/ 3 w 11"/>
                <a:gd name="T5" fmla="*/ 0 h 8"/>
                <a:gd name="T6" fmla="*/ 1 w 11"/>
                <a:gd name="T7" fmla="*/ 2 h 8"/>
                <a:gd name="T8" fmla="*/ 3 w 11"/>
                <a:gd name="T9" fmla="*/ 5 h 8"/>
                <a:gd name="T10" fmla="*/ 9 w 11"/>
                <a:gd name="T11" fmla="*/ 7 h 8"/>
                <a:gd name="T12" fmla="*/ 9 w 11"/>
                <a:gd name="T13" fmla="*/ 7 h 8"/>
              </a:gdLst>
              <a:ahLst/>
              <a:cxnLst>
                <a:cxn ang="0">
                  <a:pos x="T0" y="T1"/>
                </a:cxn>
                <a:cxn ang="0">
                  <a:pos x="T2" y="T3"/>
                </a:cxn>
                <a:cxn ang="0">
                  <a:pos x="T4" y="T5"/>
                </a:cxn>
                <a:cxn ang="0">
                  <a:pos x="T6" y="T7"/>
                </a:cxn>
                <a:cxn ang="0">
                  <a:pos x="T8" y="T9"/>
                </a:cxn>
                <a:cxn ang="0">
                  <a:pos x="T10" y="T11"/>
                </a:cxn>
                <a:cxn ang="0">
                  <a:pos x="T12" y="T13"/>
                </a:cxn>
              </a:cxnLst>
              <a:rect l="0" t="0" r="r" b="b"/>
              <a:pathLst>
                <a:path w="11" h="8">
                  <a:moveTo>
                    <a:pt x="9" y="7"/>
                  </a:moveTo>
                  <a:cubicBezTo>
                    <a:pt x="11" y="8"/>
                    <a:pt x="9" y="5"/>
                    <a:pt x="8" y="4"/>
                  </a:cubicBezTo>
                  <a:cubicBezTo>
                    <a:pt x="7" y="3"/>
                    <a:pt x="4" y="1"/>
                    <a:pt x="3" y="0"/>
                  </a:cubicBezTo>
                  <a:cubicBezTo>
                    <a:pt x="2" y="0"/>
                    <a:pt x="1" y="1"/>
                    <a:pt x="1" y="2"/>
                  </a:cubicBezTo>
                  <a:cubicBezTo>
                    <a:pt x="0" y="3"/>
                    <a:pt x="2" y="4"/>
                    <a:pt x="3" y="5"/>
                  </a:cubicBezTo>
                  <a:cubicBezTo>
                    <a:pt x="5" y="6"/>
                    <a:pt x="7" y="7"/>
                    <a:pt x="9" y="7"/>
                  </a:cubicBezTo>
                  <a:cubicBezTo>
                    <a:pt x="10" y="7"/>
                    <a:pt x="7" y="7"/>
                    <a:pt x="9" y="7"/>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87" name="Freeform 488">
              <a:extLst>
                <a:ext uri="{FF2B5EF4-FFF2-40B4-BE49-F238E27FC236}">
                  <a16:creationId xmlns:a16="http://schemas.microsoft.com/office/drawing/2014/main" xmlns="" id="{187A2F27-D08B-4FBF-A14B-BDE5D986DABE}"/>
                </a:ext>
              </a:extLst>
            </p:cNvPr>
            <p:cNvSpPr>
              <a:spLocks/>
            </p:cNvSpPr>
            <p:nvPr/>
          </p:nvSpPr>
          <p:spPr bwMode="auto">
            <a:xfrm>
              <a:off x="13687025" y="4208169"/>
              <a:ext cx="87246" cy="83670"/>
            </a:xfrm>
            <a:custGeom>
              <a:avLst/>
              <a:gdLst>
                <a:gd name="T0" fmla="*/ 10 w 11"/>
                <a:gd name="T1" fmla="*/ 6 h 10"/>
                <a:gd name="T2" fmla="*/ 6 w 11"/>
                <a:gd name="T3" fmla="*/ 10 h 10"/>
                <a:gd name="T4" fmla="*/ 0 w 11"/>
                <a:gd name="T5" fmla="*/ 6 h 10"/>
                <a:gd name="T6" fmla="*/ 10 w 11"/>
                <a:gd name="T7" fmla="*/ 6 h 10"/>
                <a:gd name="T8" fmla="*/ 10 w 11"/>
                <a:gd name="T9" fmla="*/ 6 h 10"/>
              </a:gdLst>
              <a:ahLst/>
              <a:cxnLst>
                <a:cxn ang="0">
                  <a:pos x="T0" y="T1"/>
                </a:cxn>
                <a:cxn ang="0">
                  <a:pos x="T2" y="T3"/>
                </a:cxn>
                <a:cxn ang="0">
                  <a:pos x="T4" y="T5"/>
                </a:cxn>
                <a:cxn ang="0">
                  <a:pos x="T6" y="T7"/>
                </a:cxn>
                <a:cxn ang="0">
                  <a:pos x="T8" y="T9"/>
                </a:cxn>
              </a:cxnLst>
              <a:rect l="0" t="0" r="r" b="b"/>
              <a:pathLst>
                <a:path w="11" h="10">
                  <a:moveTo>
                    <a:pt x="10" y="6"/>
                  </a:moveTo>
                  <a:cubicBezTo>
                    <a:pt x="10" y="8"/>
                    <a:pt x="7" y="9"/>
                    <a:pt x="6" y="10"/>
                  </a:cubicBezTo>
                  <a:cubicBezTo>
                    <a:pt x="4" y="10"/>
                    <a:pt x="0" y="9"/>
                    <a:pt x="0" y="6"/>
                  </a:cubicBezTo>
                  <a:cubicBezTo>
                    <a:pt x="1" y="0"/>
                    <a:pt x="11" y="6"/>
                    <a:pt x="10" y="6"/>
                  </a:cubicBezTo>
                  <a:cubicBezTo>
                    <a:pt x="10" y="7"/>
                    <a:pt x="11" y="5"/>
                    <a:pt x="10" y="6"/>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88" name="Freeform 489">
              <a:extLst>
                <a:ext uri="{FF2B5EF4-FFF2-40B4-BE49-F238E27FC236}">
                  <a16:creationId xmlns:a16="http://schemas.microsoft.com/office/drawing/2014/main" xmlns="" id="{6B9469B0-182C-478F-B4F5-912D724CFE85}"/>
                </a:ext>
              </a:extLst>
            </p:cNvPr>
            <p:cNvSpPr>
              <a:spLocks/>
            </p:cNvSpPr>
            <p:nvPr/>
          </p:nvSpPr>
          <p:spPr bwMode="auto">
            <a:xfrm>
              <a:off x="14559498" y="3919647"/>
              <a:ext cx="70889" cy="43280"/>
            </a:xfrm>
            <a:custGeom>
              <a:avLst/>
              <a:gdLst>
                <a:gd name="T0" fmla="*/ 9 w 9"/>
                <a:gd name="T1" fmla="*/ 3 h 5"/>
                <a:gd name="T2" fmla="*/ 4 w 9"/>
                <a:gd name="T3" fmla="*/ 5 h 5"/>
                <a:gd name="T4" fmla="*/ 1 w 9"/>
                <a:gd name="T5" fmla="*/ 1 h 5"/>
                <a:gd name="T6" fmla="*/ 6 w 9"/>
                <a:gd name="T7" fmla="*/ 1 h 5"/>
                <a:gd name="T8" fmla="*/ 9 w 9"/>
                <a:gd name="T9" fmla="*/ 3 h 5"/>
              </a:gdLst>
              <a:ahLst/>
              <a:cxnLst>
                <a:cxn ang="0">
                  <a:pos x="T0" y="T1"/>
                </a:cxn>
                <a:cxn ang="0">
                  <a:pos x="T2" y="T3"/>
                </a:cxn>
                <a:cxn ang="0">
                  <a:pos x="T4" y="T5"/>
                </a:cxn>
                <a:cxn ang="0">
                  <a:pos x="T6" y="T7"/>
                </a:cxn>
                <a:cxn ang="0">
                  <a:pos x="T8" y="T9"/>
                </a:cxn>
              </a:cxnLst>
              <a:rect l="0" t="0" r="r" b="b"/>
              <a:pathLst>
                <a:path w="9" h="5">
                  <a:moveTo>
                    <a:pt x="9" y="3"/>
                  </a:moveTo>
                  <a:cubicBezTo>
                    <a:pt x="7" y="4"/>
                    <a:pt x="6" y="4"/>
                    <a:pt x="4" y="5"/>
                  </a:cubicBezTo>
                  <a:cubicBezTo>
                    <a:pt x="2" y="5"/>
                    <a:pt x="0" y="3"/>
                    <a:pt x="1" y="1"/>
                  </a:cubicBezTo>
                  <a:cubicBezTo>
                    <a:pt x="1" y="0"/>
                    <a:pt x="5" y="0"/>
                    <a:pt x="6" y="1"/>
                  </a:cubicBezTo>
                  <a:cubicBezTo>
                    <a:pt x="7" y="1"/>
                    <a:pt x="8" y="3"/>
                    <a:pt x="9" y="3"/>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89" name="Freeform 490">
              <a:extLst>
                <a:ext uri="{FF2B5EF4-FFF2-40B4-BE49-F238E27FC236}">
                  <a16:creationId xmlns:a16="http://schemas.microsoft.com/office/drawing/2014/main" xmlns="" id="{700A7E88-E182-4E96-A3ED-DC1A2F2351F2}"/>
                </a:ext>
              </a:extLst>
            </p:cNvPr>
            <p:cNvSpPr>
              <a:spLocks/>
            </p:cNvSpPr>
            <p:nvPr/>
          </p:nvSpPr>
          <p:spPr bwMode="auto">
            <a:xfrm>
              <a:off x="16157214" y="3835976"/>
              <a:ext cx="79067" cy="40393"/>
            </a:xfrm>
            <a:custGeom>
              <a:avLst/>
              <a:gdLst>
                <a:gd name="T0" fmla="*/ 6 w 10"/>
                <a:gd name="T1" fmla="*/ 5 h 5"/>
                <a:gd name="T2" fmla="*/ 1 w 10"/>
                <a:gd name="T3" fmla="*/ 4 h 5"/>
                <a:gd name="T4" fmla="*/ 4 w 10"/>
                <a:gd name="T5" fmla="*/ 1 h 5"/>
                <a:gd name="T6" fmla="*/ 9 w 10"/>
                <a:gd name="T7" fmla="*/ 1 h 5"/>
                <a:gd name="T8" fmla="*/ 6 w 10"/>
                <a:gd name="T9" fmla="*/ 5 h 5"/>
                <a:gd name="T10" fmla="*/ 6 w 10"/>
                <a:gd name="T11" fmla="*/ 5 h 5"/>
              </a:gdLst>
              <a:ahLst/>
              <a:cxnLst>
                <a:cxn ang="0">
                  <a:pos x="T0" y="T1"/>
                </a:cxn>
                <a:cxn ang="0">
                  <a:pos x="T2" y="T3"/>
                </a:cxn>
                <a:cxn ang="0">
                  <a:pos x="T4" y="T5"/>
                </a:cxn>
                <a:cxn ang="0">
                  <a:pos x="T6" y="T7"/>
                </a:cxn>
                <a:cxn ang="0">
                  <a:pos x="T8" y="T9"/>
                </a:cxn>
                <a:cxn ang="0">
                  <a:pos x="T10" y="T11"/>
                </a:cxn>
              </a:cxnLst>
              <a:rect l="0" t="0" r="r" b="b"/>
              <a:pathLst>
                <a:path w="10" h="5">
                  <a:moveTo>
                    <a:pt x="6" y="5"/>
                  </a:moveTo>
                  <a:cubicBezTo>
                    <a:pt x="4" y="5"/>
                    <a:pt x="2" y="4"/>
                    <a:pt x="1" y="4"/>
                  </a:cubicBezTo>
                  <a:cubicBezTo>
                    <a:pt x="0" y="3"/>
                    <a:pt x="3" y="1"/>
                    <a:pt x="4" y="1"/>
                  </a:cubicBezTo>
                  <a:cubicBezTo>
                    <a:pt x="5" y="0"/>
                    <a:pt x="8" y="0"/>
                    <a:pt x="9" y="1"/>
                  </a:cubicBezTo>
                  <a:cubicBezTo>
                    <a:pt x="10" y="2"/>
                    <a:pt x="7" y="5"/>
                    <a:pt x="6" y="5"/>
                  </a:cubicBezTo>
                  <a:cubicBezTo>
                    <a:pt x="4" y="5"/>
                    <a:pt x="6" y="5"/>
                    <a:pt x="6" y="5"/>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90" name="Freeform 491">
              <a:extLst>
                <a:ext uri="{FF2B5EF4-FFF2-40B4-BE49-F238E27FC236}">
                  <a16:creationId xmlns:a16="http://schemas.microsoft.com/office/drawing/2014/main" xmlns="" id="{945B7099-51D5-469C-A6DF-33109928956C}"/>
                </a:ext>
              </a:extLst>
            </p:cNvPr>
            <p:cNvSpPr>
              <a:spLocks/>
            </p:cNvSpPr>
            <p:nvPr/>
          </p:nvSpPr>
          <p:spPr bwMode="auto">
            <a:xfrm>
              <a:off x="15350178" y="3224313"/>
              <a:ext cx="49075" cy="17312"/>
            </a:xfrm>
            <a:custGeom>
              <a:avLst/>
              <a:gdLst>
                <a:gd name="T0" fmla="*/ 6 w 6"/>
                <a:gd name="T1" fmla="*/ 1 h 2"/>
                <a:gd name="T2" fmla="*/ 0 w 6"/>
                <a:gd name="T3" fmla="*/ 1 h 2"/>
                <a:gd name="T4" fmla="*/ 6 w 6"/>
                <a:gd name="T5" fmla="*/ 1 h 2"/>
              </a:gdLst>
              <a:ahLst/>
              <a:cxnLst>
                <a:cxn ang="0">
                  <a:pos x="T0" y="T1"/>
                </a:cxn>
                <a:cxn ang="0">
                  <a:pos x="T2" y="T3"/>
                </a:cxn>
                <a:cxn ang="0">
                  <a:pos x="T4" y="T5"/>
                </a:cxn>
              </a:cxnLst>
              <a:rect l="0" t="0" r="r" b="b"/>
              <a:pathLst>
                <a:path w="6" h="2">
                  <a:moveTo>
                    <a:pt x="6" y="1"/>
                  </a:moveTo>
                  <a:cubicBezTo>
                    <a:pt x="6" y="2"/>
                    <a:pt x="0" y="2"/>
                    <a:pt x="0" y="1"/>
                  </a:cubicBezTo>
                  <a:cubicBezTo>
                    <a:pt x="0" y="0"/>
                    <a:pt x="6" y="0"/>
                    <a:pt x="6"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91" name="Freeform 492">
              <a:extLst>
                <a:ext uri="{FF2B5EF4-FFF2-40B4-BE49-F238E27FC236}">
                  <a16:creationId xmlns:a16="http://schemas.microsoft.com/office/drawing/2014/main" xmlns="" id="{EF397F1E-7BF5-49A9-ADB3-6B6CD5814CD0}"/>
                </a:ext>
              </a:extLst>
            </p:cNvPr>
            <p:cNvSpPr>
              <a:spLocks/>
            </p:cNvSpPr>
            <p:nvPr/>
          </p:nvSpPr>
          <p:spPr bwMode="auto">
            <a:xfrm>
              <a:off x="14903036" y="3954273"/>
              <a:ext cx="46350" cy="34623"/>
            </a:xfrm>
            <a:custGeom>
              <a:avLst/>
              <a:gdLst>
                <a:gd name="T0" fmla="*/ 5 w 6"/>
                <a:gd name="T1" fmla="*/ 4 h 4"/>
                <a:gd name="T2" fmla="*/ 2 w 6"/>
                <a:gd name="T3" fmla="*/ 1 h 4"/>
                <a:gd name="T4" fmla="*/ 5 w 6"/>
                <a:gd name="T5" fmla="*/ 4 h 4"/>
              </a:gdLst>
              <a:ahLst/>
              <a:cxnLst>
                <a:cxn ang="0">
                  <a:pos x="T0" y="T1"/>
                </a:cxn>
                <a:cxn ang="0">
                  <a:pos x="T2" y="T3"/>
                </a:cxn>
                <a:cxn ang="0">
                  <a:pos x="T4" y="T5"/>
                </a:cxn>
              </a:cxnLst>
              <a:rect l="0" t="0" r="r" b="b"/>
              <a:pathLst>
                <a:path w="6" h="4">
                  <a:moveTo>
                    <a:pt x="5" y="4"/>
                  </a:moveTo>
                  <a:cubicBezTo>
                    <a:pt x="4" y="4"/>
                    <a:pt x="0" y="3"/>
                    <a:pt x="2" y="1"/>
                  </a:cubicBezTo>
                  <a:cubicBezTo>
                    <a:pt x="5" y="0"/>
                    <a:pt x="6" y="4"/>
                    <a:pt x="5" y="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92" name="Freeform 493">
              <a:extLst>
                <a:ext uri="{FF2B5EF4-FFF2-40B4-BE49-F238E27FC236}">
                  <a16:creationId xmlns:a16="http://schemas.microsoft.com/office/drawing/2014/main" xmlns="" id="{B2D86462-DB7D-4071-8E58-DA00C74737A8}"/>
                </a:ext>
              </a:extLst>
            </p:cNvPr>
            <p:cNvSpPr>
              <a:spLocks/>
            </p:cNvSpPr>
            <p:nvPr/>
          </p:nvSpPr>
          <p:spPr bwMode="auto">
            <a:xfrm>
              <a:off x="12122025" y="5844084"/>
              <a:ext cx="46350" cy="92325"/>
            </a:xfrm>
            <a:custGeom>
              <a:avLst/>
              <a:gdLst>
                <a:gd name="T0" fmla="*/ 5 w 6"/>
                <a:gd name="T1" fmla="*/ 1 h 11"/>
                <a:gd name="T2" fmla="*/ 5 w 6"/>
                <a:gd name="T3" fmla="*/ 7 h 11"/>
                <a:gd name="T4" fmla="*/ 3 w 6"/>
                <a:gd name="T5" fmla="*/ 10 h 11"/>
                <a:gd name="T6" fmla="*/ 1 w 6"/>
                <a:gd name="T7" fmla="*/ 4 h 11"/>
                <a:gd name="T8" fmla="*/ 5 w 6"/>
                <a:gd name="T9" fmla="*/ 1 h 11"/>
                <a:gd name="T10" fmla="*/ 5 w 6"/>
                <a:gd name="T11" fmla="*/ 1 h 11"/>
              </a:gdLst>
              <a:ahLst/>
              <a:cxnLst>
                <a:cxn ang="0">
                  <a:pos x="T0" y="T1"/>
                </a:cxn>
                <a:cxn ang="0">
                  <a:pos x="T2" y="T3"/>
                </a:cxn>
                <a:cxn ang="0">
                  <a:pos x="T4" y="T5"/>
                </a:cxn>
                <a:cxn ang="0">
                  <a:pos x="T6" y="T7"/>
                </a:cxn>
                <a:cxn ang="0">
                  <a:pos x="T8" y="T9"/>
                </a:cxn>
                <a:cxn ang="0">
                  <a:pos x="T10" y="T11"/>
                </a:cxn>
              </a:cxnLst>
              <a:rect l="0" t="0" r="r" b="b"/>
              <a:pathLst>
                <a:path w="6" h="11">
                  <a:moveTo>
                    <a:pt x="5" y="1"/>
                  </a:moveTo>
                  <a:cubicBezTo>
                    <a:pt x="5" y="3"/>
                    <a:pt x="6" y="5"/>
                    <a:pt x="5" y="7"/>
                  </a:cubicBezTo>
                  <a:cubicBezTo>
                    <a:pt x="4" y="8"/>
                    <a:pt x="5" y="11"/>
                    <a:pt x="3" y="10"/>
                  </a:cubicBezTo>
                  <a:cubicBezTo>
                    <a:pt x="1" y="8"/>
                    <a:pt x="0" y="6"/>
                    <a:pt x="1" y="4"/>
                  </a:cubicBezTo>
                  <a:cubicBezTo>
                    <a:pt x="1" y="3"/>
                    <a:pt x="5" y="0"/>
                    <a:pt x="5" y="1"/>
                  </a:cubicBezTo>
                  <a:cubicBezTo>
                    <a:pt x="5" y="2"/>
                    <a:pt x="5" y="0"/>
                    <a:pt x="5"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93" name="Freeform 494">
              <a:extLst>
                <a:ext uri="{FF2B5EF4-FFF2-40B4-BE49-F238E27FC236}">
                  <a16:creationId xmlns:a16="http://schemas.microsoft.com/office/drawing/2014/main" xmlns="" id="{29583E03-241C-48C0-B7B4-AA0B3C87BAA2}"/>
                </a:ext>
              </a:extLst>
            </p:cNvPr>
            <p:cNvSpPr>
              <a:spLocks/>
            </p:cNvSpPr>
            <p:nvPr/>
          </p:nvSpPr>
          <p:spPr bwMode="auto">
            <a:xfrm>
              <a:off x="12105666" y="5927757"/>
              <a:ext cx="70889" cy="126948"/>
            </a:xfrm>
            <a:custGeom>
              <a:avLst/>
              <a:gdLst>
                <a:gd name="T0" fmla="*/ 7 w 9"/>
                <a:gd name="T1" fmla="*/ 3 h 15"/>
                <a:gd name="T2" fmla="*/ 5 w 9"/>
                <a:gd name="T3" fmla="*/ 2 h 15"/>
                <a:gd name="T4" fmla="*/ 0 w 9"/>
                <a:gd name="T5" fmla="*/ 2 h 15"/>
                <a:gd name="T6" fmla="*/ 1 w 9"/>
                <a:gd name="T7" fmla="*/ 8 h 15"/>
                <a:gd name="T8" fmla="*/ 2 w 9"/>
                <a:gd name="T9" fmla="*/ 13 h 15"/>
                <a:gd name="T10" fmla="*/ 4 w 9"/>
                <a:gd name="T11" fmla="*/ 14 h 15"/>
                <a:gd name="T12" fmla="*/ 8 w 9"/>
                <a:gd name="T13" fmla="*/ 10 h 15"/>
                <a:gd name="T14" fmla="*/ 7 w 9"/>
                <a:gd name="T15" fmla="*/ 3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5">
                  <a:moveTo>
                    <a:pt x="7" y="3"/>
                  </a:moveTo>
                  <a:cubicBezTo>
                    <a:pt x="6" y="3"/>
                    <a:pt x="7" y="0"/>
                    <a:pt x="5" y="2"/>
                  </a:cubicBezTo>
                  <a:cubicBezTo>
                    <a:pt x="2" y="4"/>
                    <a:pt x="3" y="4"/>
                    <a:pt x="0" y="2"/>
                  </a:cubicBezTo>
                  <a:cubicBezTo>
                    <a:pt x="0" y="2"/>
                    <a:pt x="1" y="8"/>
                    <a:pt x="1" y="8"/>
                  </a:cubicBezTo>
                  <a:cubicBezTo>
                    <a:pt x="2" y="10"/>
                    <a:pt x="2" y="11"/>
                    <a:pt x="2" y="13"/>
                  </a:cubicBezTo>
                  <a:cubicBezTo>
                    <a:pt x="2" y="14"/>
                    <a:pt x="2" y="15"/>
                    <a:pt x="4" y="14"/>
                  </a:cubicBezTo>
                  <a:cubicBezTo>
                    <a:pt x="6" y="13"/>
                    <a:pt x="8" y="13"/>
                    <a:pt x="8" y="10"/>
                  </a:cubicBezTo>
                  <a:cubicBezTo>
                    <a:pt x="8" y="9"/>
                    <a:pt x="9" y="3"/>
                    <a:pt x="7" y="3"/>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94" name="Freeform 495">
              <a:extLst>
                <a:ext uri="{FF2B5EF4-FFF2-40B4-BE49-F238E27FC236}">
                  <a16:creationId xmlns:a16="http://schemas.microsoft.com/office/drawing/2014/main" xmlns="" id="{47AB5FAC-5392-450B-80D3-26F7BCC012C7}"/>
                </a:ext>
              </a:extLst>
            </p:cNvPr>
            <p:cNvSpPr>
              <a:spLocks/>
            </p:cNvSpPr>
            <p:nvPr/>
          </p:nvSpPr>
          <p:spPr bwMode="auto">
            <a:xfrm>
              <a:off x="12271984" y="6080672"/>
              <a:ext cx="128143" cy="83670"/>
            </a:xfrm>
            <a:custGeom>
              <a:avLst/>
              <a:gdLst>
                <a:gd name="T0" fmla="*/ 5 w 16"/>
                <a:gd name="T1" fmla="*/ 1 h 10"/>
                <a:gd name="T2" fmla="*/ 0 w 16"/>
                <a:gd name="T3" fmla="*/ 2 h 10"/>
                <a:gd name="T4" fmla="*/ 3 w 16"/>
                <a:gd name="T5" fmla="*/ 5 h 10"/>
                <a:gd name="T6" fmla="*/ 8 w 16"/>
                <a:gd name="T7" fmla="*/ 7 h 10"/>
                <a:gd name="T8" fmla="*/ 14 w 16"/>
                <a:gd name="T9" fmla="*/ 8 h 10"/>
                <a:gd name="T10" fmla="*/ 13 w 16"/>
                <a:gd name="T11" fmla="*/ 4 h 10"/>
                <a:gd name="T12" fmla="*/ 15 w 16"/>
                <a:gd name="T13" fmla="*/ 1 h 10"/>
                <a:gd name="T14" fmla="*/ 11 w 16"/>
                <a:gd name="T15" fmla="*/ 1 h 10"/>
                <a:gd name="T16" fmla="*/ 5 w 16"/>
                <a:gd name="T17"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0">
                  <a:moveTo>
                    <a:pt x="5" y="1"/>
                  </a:moveTo>
                  <a:cubicBezTo>
                    <a:pt x="4" y="1"/>
                    <a:pt x="1" y="1"/>
                    <a:pt x="0" y="2"/>
                  </a:cubicBezTo>
                  <a:cubicBezTo>
                    <a:pt x="0" y="3"/>
                    <a:pt x="2" y="4"/>
                    <a:pt x="3" y="5"/>
                  </a:cubicBezTo>
                  <a:cubicBezTo>
                    <a:pt x="5" y="5"/>
                    <a:pt x="7" y="6"/>
                    <a:pt x="8" y="7"/>
                  </a:cubicBezTo>
                  <a:cubicBezTo>
                    <a:pt x="10" y="8"/>
                    <a:pt x="12" y="10"/>
                    <a:pt x="14" y="8"/>
                  </a:cubicBezTo>
                  <a:cubicBezTo>
                    <a:pt x="16" y="7"/>
                    <a:pt x="12" y="6"/>
                    <a:pt x="13" y="4"/>
                  </a:cubicBezTo>
                  <a:cubicBezTo>
                    <a:pt x="13" y="4"/>
                    <a:pt x="16" y="2"/>
                    <a:pt x="15" y="1"/>
                  </a:cubicBezTo>
                  <a:cubicBezTo>
                    <a:pt x="15" y="0"/>
                    <a:pt x="11" y="1"/>
                    <a:pt x="11" y="1"/>
                  </a:cubicBezTo>
                  <a:cubicBezTo>
                    <a:pt x="9" y="2"/>
                    <a:pt x="7" y="1"/>
                    <a:pt x="5"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95" name="Freeform 496">
              <a:extLst>
                <a:ext uri="{FF2B5EF4-FFF2-40B4-BE49-F238E27FC236}">
                  <a16:creationId xmlns:a16="http://schemas.microsoft.com/office/drawing/2014/main" xmlns="" id="{C0172094-B5BF-4F05-9F34-D78E4B9EA43F}"/>
                </a:ext>
              </a:extLst>
            </p:cNvPr>
            <p:cNvSpPr>
              <a:spLocks/>
            </p:cNvSpPr>
            <p:nvPr/>
          </p:nvSpPr>
          <p:spPr bwMode="auto">
            <a:xfrm>
              <a:off x="13032670" y="6198965"/>
              <a:ext cx="103605" cy="60589"/>
            </a:xfrm>
            <a:custGeom>
              <a:avLst/>
              <a:gdLst>
                <a:gd name="T0" fmla="*/ 12 w 13"/>
                <a:gd name="T1" fmla="*/ 1 h 7"/>
                <a:gd name="T2" fmla="*/ 10 w 13"/>
                <a:gd name="T3" fmla="*/ 2 h 7"/>
                <a:gd name="T4" fmla="*/ 10 w 13"/>
                <a:gd name="T5" fmla="*/ 5 h 7"/>
                <a:gd name="T6" fmla="*/ 6 w 13"/>
                <a:gd name="T7" fmla="*/ 6 h 7"/>
                <a:gd name="T8" fmla="*/ 2 w 13"/>
                <a:gd name="T9" fmla="*/ 6 h 7"/>
                <a:gd name="T10" fmla="*/ 5 w 13"/>
                <a:gd name="T11" fmla="*/ 3 h 7"/>
                <a:gd name="T12" fmla="*/ 12 w 13"/>
                <a:gd name="T13" fmla="*/ 1 h 7"/>
                <a:gd name="T14" fmla="*/ 12 w 13"/>
                <a:gd name="T15" fmla="*/ 1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7">
                  <a:moveTo>
                    <a:pt x="12" y="1"/>
                  </a:moveTo>
                  <a:cubicBezTo>
                    <a:pt x="12" y="1"/>
                    <a:pt x="10" y="2"/>
                    <a:pt x="10" y="2"/>
                  </a:cubicBezTo>
                  <a:cubicBezTo>
                    <a:pt x="9" y="3"/>
                    <a:pt x="10" y="5"/>
                    <a:pt x="10" y="5"/>
                  </a:cubicBezTo>
                  <a:cubicBezTo>
                    <a:pt x="9" y="5"/>
                    <a:pt x="7" y="5"/>
                    <a:pt x="6" y="6"/>
                  </a:cubicBezTo>
                  <a:cubicBezTo>
                    <a:pt x="4" y="7"/>
                    <a:pt x="3" y="7"/>
                    <a:pt x="2" y="6"/>
                  </a:cubicBezTo>
                  <a:cubicBezTo>
                    <a:pt x="0" y="4"/>
                    <a:pt x="4" y="3"/>
                    <a:pt x="5" y="3"/>
                  </a:cubicBezTo>
                  <a:cubicBezTo>
                    <a:pt x="7" y="3"/>
                    <a:pt x="10" y="2"/>
                    <a:pt x="12" y="1"/>
                  </a:cubicBezTo>
                  <a:cubicBezTo>
                    <a:pt x="13" y="0"/>
                    <a:pt x="11" y="2"/>
                    <a:pt x="12"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96" name="Freeform 497">
              <a:extLst>
                <a:ext uri="{FF2B5EF4-FFF2-40B4-BE49-F238E27FC236}">
                  <a16:creationId xmlns:a16="http://schemas.microsoft.com/office/drawing/2014/main" xmlns="" id="{1AE7D42D-DD3D-4112-8DEB-967126018188}"/>
                </a:ext>
              </a:extLst>
            </p:cNvPr>
            <p:cNvSpPr>
              <a:spLocks/>
            </p:cNvSpPr>
            <p:nvPr/>
          </p:nvSpPr>
          <p:spPr bwMode="auto">
            <a:xfrm>
              <a:off x="12689135" y="6207620"/>
              <a:ext cx="119965" cy="34623"/>
            </a:xfrm>
            <a:custGeom>
              <a:avLst/>
              <a:gdLst>
                <a:gd name="T0" fmla="*/ 8 w 15"/>
                <a:gd name="T1" fmla="*/ 4 h 4"/>
                <a:gd name="T2" fmla="*/ 1 w 15"/>
                <a:gd name="T3" fmla="*/ 1 h 4"/>
                <a:gd name="T4" fmla="*/ 7 w 15"/>
                <a:gd name="T5" fmla="*/ 1 h 4"/>
                <a:gd name="T6" fmla="*/ 15 w 15"/>
                <a:gd name="T7" fmla="*/ 2 h 4"/>
                <a:gd name="T8" fmla="*/ 13 w 15"/>
                <a:gd name="T9" fmla="*/ 3 h 4"/>
                <a:gd name="T10" fmla="*/ 8 w 15"/>
                <a:gd name="T11" fmla="*/ 4 h 4"/>
                <a:gd name="T12" fmla="*/ 8 w 15"/>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5" h="4">
                  <a:moveTo>
                    <a:pt x="8" y="4"/>
                  </a:moveTo>
                  <a:cubicBezTo>
                    <a:pt x="7" y="4"/>
                    <a:pt x="0" y="2"/>
                    <a:pt x="1" y="1"/>
                  </a:cubicBezTo>
                  <a:cubicBezTo>
                    <a:pt x="1" y="0"/>
                    <a:pt x="7" y="1"/>
                    <a:pt x="7" y="1"/>
                  </a:cubicBezTo>
                  <a:cubicBezTo>
                    <a:pt x="10" y="2"/>
                    <a:pt x="12" y="2"/>
                    <a:pt x="15" y="2"/>
                  </a:cubicBezTo>
                  <a:cubicBezTo>
                    <a:pt x="15" y="2"/>
                    <a:pt x="13" y="3"/>
                    <a:pt x="13" y="3"/>
                  </a:cubicBezTo>
                  <a:cubicBezTo>
                    <a:pt x="12" y="4"/>
                    <a:pt x="10" y="4"/>
                    <a:pt x="8" y="4"/>
                  </a:cubicBezTo>
                  <a:cubicBezTo>
                    <a:pt x="6" y="4"/>
                    <a:pt x="9" y="4"/>
                    <a:pt x="8" y="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97" name="Freeform 498">
              <a:extLst>
                <a:ext uri="{FF2B5EF4-FFF2-40B4-BE49-F238E27FC236}">
                  <a16:creationId xmlns:a16="http://schemas.microsoft.com/office/drawing/2014/main" xmlns="" id="{A7EDBD27-D19F-417E-9707-2CCD512D4220}"/>
                </a:ext>
              </a:extLst>
            </p:cNvPr>
            <p:cNvSpPr>
              <a:spLocks/>
            </p:cNvSpPr>
            <p:nvPr/>
          </p:nvSpPr>
          <p:spPr bwMode="auto">
            <a:xfrm>
              <a:off x="12631879" y="4961209"/>
              <a:ext cx="57256" cy="60589"/>
            </a:xfrm>
            <a:custGeom>
              <a:avLst/>
              <a:gdLst>
                <a:gd name="T0" fmla="*/ 1 w 7"/>
                <a:gd name="T1" fmla="*/ 4 h 7"/>
                <a:gd name="T2" fmla="*/ 1 w 7"/>
                <a:gd name="T3" fmla="*/ 1 h 7"/>
                <a:gd name="T4" fmla="*/ 7 w 7"/>
                <a:gd name="T5" fmla="*/ 1 h 7"/>
                <a:gd name="T6" fmla="*/ 1 w 7"/>
                <a:gd name="T7" fmla="*/ 4 h 7"/>
                <a:gd name="T8" fmla="*/ 1 w 7"/>
                <a:gd name="T9" fmla="*/ 4 h 7"/>
              </a:gdLst>
              <a:ahLst/>
              <a:cxnLst>
                <a:cxn ang="0">
                  <a:pos x="T0" y="T1"/>
                </a:cxn>
                <a:cxn ang="0">
                  <a:pos x="T2" y="T3"/>
                </a:cxn>
                <a:cxn ang="0">
                  <a:pos x="T4" y="T5"/>
                </a:cxn>
                <a:cxn ang="0">
                  <a:pos x="T6" y="T7"/>
                </a:cxn>
                <a:cxn ang="0">
                  <a:pos x="T8" y="T9"/>
                </a:cxn>
              </a:cxnLst>
              <a:rect l="0" t="0" r="r" b="b"/>
              <a:pathLst>
                <a:path w="7" h="7">
                  <a:moveTo>
                    <a:pt x="1" y="4"/>
                  </a:moveTo>
                  <a:cubicBezTo>
                    <a:pt x="1" y="3"/>
                    <a:pt x="0" y="1"/>
                    <a:pt x="1" y="1"/>
                  </a:cubicBezTo>
                  <a:cubicBezTo>
                    <a:pt x="2" y="1"/>
                    <a:pt x="7" y="0"/>
                    <a:pt x="7" y="1"/>
                  </a:cubicBezTo>
                  <a:cubicBezTo>
                    <a:pt x="7" y="2"/>
                    <a:pt x="2" y="6"/>
                    <a:pt x="1" y="4"/>
                  </a:cubicBezTo>
                  <a:cubicBezTo>
                    <a:pt x="1" y="1"/>
                    <a:pt x="2" y="7"/>
                    <a:pt x="1" y="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98" name="Freeform 499">
              <a:extLst>
                <a:ext uri="{FF2B5EF4-FFF2-40B4-BE49-F238E27FC236}">
                  <a16:creationId xmlns:a16="http://schemas.microsoft.com/office/drawing/2014/main" xmlns="" id="{6EBF7B2C-86AD-4DD9-8551-FF095483FB7C}"/>
                </a:ext>
              </a:extLst>
            </p:cNvPr>
            <p:cNvSpPr>
              <a:spLocks/>
            </p:cNvSpPr>
            <p:nvPr/>
          </p:nvSpPr>
          <p:spPr bwMode="auto">
            <a:xfrm>
              <a:off x="12640058" y="4938128"/>
              <a:ext cx="40896" cy="23081"/>
            </a:xfrm>
            <a:custGeom>
              <a:avLst/>
              <a:gdLst>
                <a:gd name="T0" fmla="*/ 3 w 5"/>
                <a:gd name="T1" fmla="*/ 2 h 3"/>
                <a:gd name="T2" fmla="*/ 0 w 5"/>
                <a:gd name="T3" fmla="*/ 1 h 3"/>
                <a:gd name="T4" fmla="*/ 4 w 5"/>
                <a:gd name="T5" fmla="*/ 1 h 3"/>
                <a:gd name="T6" fmla="*/ 3 w 5"/>
                <a:gd name="T7" fmla="*/ 2 h 3"/>
                <a:gd name="T8" fmla="*/ 3 w 5"/>
                <a:gd name="T9" fmla="*/ 2 h 3"/>
              </a:gdLst>
              <a:ahLst/>
              <a:cxnLst>
                <a:cxn ang="0">
                  <a:pos x="T0" y="T1"/>
                </a:cxn>
                <a:cxn ang="0">
                  <a:pos x="T2" y="T3"/>
                </a:cxn>
                <a:cxn ang="0">
                  <a:pos x="T4" y="T5"/>
                </a:cxn>
                <a:cxn ang="0">
                  <a:pos x="T6" y="T7"/>
                </a:cxn>
                <a:cxn ang="0">
                  <a:pos x="T8" y="T9"/>
                </a:cxn>
              </a:cxnLst>
              <a:rect l="0" t="0" r="r" b="b"/>
              <a:pathLst>
                <a:path w="5" h="3">
                  <a:moveTo>
                    <a:pt x="3" y="2"/>
                  </a:moveTo>
                  <a:cubicBezTo>
                    <a:pt x="2" y="2"/>
                    <a:pt x="0" y="1"/>
                    <a:pt x="0" y="1"/>
                  </a:cubicBezTo>
                  <a:cubicBezTo>
                    <a:pt x="0" y="1"/>
                    <a:pt x="4" y="0"/>
                    <a:pt x="4" y="1"/>
                  </a:cubicBezTo>
                  <a:cubicBezTo>
                    <a:pt x="5" y="2"/>
                    <a:pt x="4" y="3"/>
                    <a:pt x="3" y="2"/>
                  </a:cubicBezTo>
                  <a:cubicBezTo>
                    <a:pt x="1" y="2"/>
                    <a:pt x="5" y="3"/>
                    <a:pt x="3"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99" name="Freeform 500">
              <a:extLst>
                <a:ext uri="{FF2B5EF4-FFF2-40B4-BE49-F238E27FC236}">
                  <a16:creationId xmlns:a16="http://schemas.microsoft.com/office/drawing/2014/main" xmlns="" id="{0BE24EF5-2CD2-4E0F-994F-8440F83379C9}"/>
                </a:ext>
              </a:extLst>
            </p:cNvPr>
            <p:cNvSpPr>
              <a:spLocks/>
            </p:cNvSpPr>
            <p:nvPr/>
          </p:nvSpPr>
          <p:spPr bwMode="auto">
            <a:xfrm>
              <a:off x="12473741" y="4995831"/>
              <a:ext cx="46350" cy="83670"/>
            </a:xfrm>
            <a:custGeom>
              <a:avLst/>
              <a:gdLst>
                <a:gd name="T0" fmla="*/ 6 w 6"/>
                <a:gd name="T1" fmla="*/ 2 h 10"/>
                <a:gd name="T2" fmla="*/ 3 w 6"/>
                <a:gd name="T3" fmla="*/ 9 h 10"/>
                <a:gd name="T4" fmla="*/ 6 w 6"/>
                <a:gd name="T5" fmla="*/ 2 h 10"/>
                <a:gd name="T6" fmla="*/ 6 w 6"/>
                <a:gd name="T7" fmla="*/ 2 h 10"/>
              </a:gdLst>
              <a:ahLst/>
              <a:cxnLst>
                <a:cxn ang="0">
                  <a:pos x="T0" y="T1"/>
                </a:cxn>
                <a:cxn ang="0">
                  <a:pos x="T2" y="T3"/>
                </a:cxn>
                <a:cxn ang="0">
                  <a:pos x="T4" y="T5"/>
                </a:cxn>
                <a:cxn ang="0">
                  <a:pos x="T6" y="T7"/>
                </a:cxn>
              </a:cxnLst>
              <a:rect l="0" t="0" r="r" b="b"/>
              <a:pathLst>
                <a:path w="6" h="10">
                  <a:moveTo>
                    <a:pt x="6" y="2"/>
                  </a:moveTo>
                  <a:cubicBezTo>
                    <a:pt x="6" y="0"/>
                    <a:pt x="0" y="10"/>
                    <a:pt x="3" y="9"/>
                  </a:cubicBezTo>
                  <a:cubicBezTo>
                    <a:pt x="4" y="9"/>
                    <a:pt x="6" y="3"/>
                    <a:pt x="6" y="2"/>
                  </a:cubicBezTo>
                  <a:cubicBezTo>
                    <a:pt x="6" y="1"/>
                    <a:pt x="6" y="3"/>
                    <a:pt x="6"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00" name="Freeform 501">
              <a:extLst>
                <a:ext uri="{FF2B5EF4-FFF2-40B4-BE49-F238E27FC236}">
                  <a16:creationId xmlns:a16="http://schemas.microsoft.com/office/drawing/2014/main" xmlns="" id="{9C941DA2-DDFD-418B-B90C-815545F4E168}"/>
                </a:ext>
              </a:extLst>
            </p:cNvPr>
            <p:cNvSpPr>
              <a:spLocks/>
            </p:cNvSpPr>
            <p:nvPr/>
          </p:nvSpPr>
          <p:spPr bwMode="auto">
            <a:xfrm>
              <a:off x="12544633" y="4851570"/>
              <a:ext cx="32718" cy="34623"/>
            </a:xfrm>
            <a:custGeom>
              <a:avLst/>
              <a:gdLst>
                <a:gd name="T0" fmla="*/ 3 w 4"/>
                <a:gd name="T1" fmla="*/ 3 h 4"/>
                <a:gd name="T2" fmla="*/ 1 w 4"/>
                <a:gd name="T3" fmla="*/ 1 h 4"/>
                <a:gd name="T4" fmla="*/ 3 w 4"/>
                <a:gd name="T5" fmla="*/ 0 h 4"/>
                <a:gd name="T6" fmla="*/ 3 w 4"/>
                <a:gd name="T7" fmla="*/ 3 h 4"/>
                <a:gd name="T8" fmla="*/ 3 w 4"/>
                <a:gd name="T9" fmla="*/ 3 h 4"/>
              </a:gdLst>
              <a:ahLst/>
              <a:cxnLst>
                <a:cxn ang="0">
                  <a:pos x="T0" y="T1"/>
                </a:cxn>
                <a:cxn ang="0">
                  <a:pos x="T2" y="T3"/>
                </a:cxn>
                <a:cxn ang="0">
                  <a:pos x="T4" y="T5"/>
                </a:cxn>
                <a:cxn ang="0">
                  <a:pos x="T6" y="T7"/>
                </a:cxn>
                <a:cxn ang="0">
                  <a:pos x="T8" y="T9"/>
                </a:cxn>
              </a:cxnLst>
              <a:rect l="0" t="0" r="r" b="b"/>
              <a:pathLst>
                <a:path w="4" h="4">
                  <a:moveTo>
                    <a:pt x="3" y="3"/>
                  </a:moveTo>
                  <a:cubicBezTo>
                    <a:pt x="2" y="3"/>
                    <a:pt x="0" y="2"/>
                    <a:pt x="1" y="1"/>
                  </a:cubicBezTo>
                  <a:cubicBezTo>
                    <a:pt x="2" y="1"/>
                    <a:pt x="3" y="0"/>
                    <a:pt x="3" y="0"/>
                  </a:cubicBezTo>
                  <a:cubicBezTo>
                    <a:pt x="4" y="0"/>
                    <a:pt x="4" y="2"/>
                    <a:pt x="3" y="3"/>
                  </a:cubicBezTo>
                  <a:cubicBezTo>
                    <a:pt x="2" y="4"/>
                    <a:pt x="4" y="2"/>
                    <a:pt x="3" y="3"/>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01" name="Freeform 502">
              <a:extLst>
                <a:ext uri="{FF2B5EF4-FFF2-40B4-BE49-F238E27FC236}">
                  <a16:creationId xmlns:a16="http://schemas.microsoft.com/office/drawing/2014/main" xmlns="" id="{0D3B5697-45A0-45EC-941B-63D9858FDE70}"/>
                </a:ext>
              </a:extLst>
            </p:cNvPr>
            <p:cNvSpPr>
              <a:spLocks/>
            </p:cNvSpPr>
            <p:nvPr/>
          </p:nvSpPr>
          <p:spPr bwMode="auto">
            <a:xfrm>
              <a:off x="12225632" y="5114125"/>
              <a:ext cx="46350" cy="77901"/>
            </a:xfrm>
            <a:custGeom>
              <a:avLst/>
              <a:gdLst>
                <a:gd name="T0" fmla="*/ 6 w 6"/>
                <a:gd name="T1" fmla="*/ 2 h 9"/>
                <a:gd name="T2" fmla="*/ 6 w 6"/>
                <a:gd name="T3" fmla="*/ 4 h 9"/>
                <a:gd name="T4" fmla="*/ 5 w 6"/>
                <a:gd name="T5" fmla="*/ 9 h 9"/>
                <a:gd name="T6" fmla="*/ 0 w 6"/>
                <a:gd name="T7" fmla="*/ 3 h 9"/>
                <a:gd name="T8" fmla="*/ 3 w 6"/>
                <a:gd name="T9" fmla="*/ 3 h 9"/>
                <a:gd name="T10" fmla="*/ 6 w 6"/>
                <a:gd name="T11" fmla="*/ 2 h 9"/>
                <a:gd name="T12" fmla="*/ 6 w 6"/>
                <a:gd name="T13" fmla="*/ 2 h 9"/>
              </a:gdLst>
              <a:ahLst/>
              <a:cxnLst>
                <a:cxn ang="0">
                  <a:pos x="T0" y="T1"/>
                </a:cxn>
                <a:cxn ang="0">
                  <a:pos x="T2" y="T3"/>
                </a:cxn>
                <a:cxn ang="0">
                  <a:pos x="T4" y="T5"/>
                </a:cxn>
                <a:cxn ang="0">
                  <a:pos x="T6" y="T7"/>
                </a:cxn>
                <a:cxn ang="0">
                  <a:pos x="T8" y="T9"/>
                </a:cxn>
                <a:cxn ang="0">
                  <a:pos x="T10" y="T11"/>
                </a:cxn>
                <a:cxn ang="0">
                  <a:pos x="T12" y="T13"/>
                </a:cxn>
              </a:cxnLst>
              <a:rect l="0" t="0" r="r" b="b"/>
              <a:pathLst>
                <a:path w="6" h="9">
                  <a:moveTo>
                    <a:pt x="6" y="2"/>
                  </a:moveTo>
                  <a:cubicBezTo>
                    <a:pt x="6" y="1"/>
                    <a:pt x="6" y="4"/>
                    <a:pt x="6" y="4"/>
                  </a:cubicBezTo>
                  <a:cubicBezTo>
                    <a:pt x="6" y="6"/>
                    <a:pt x="6" y="8"/>
                    <a:pt x="5" y="9"/>
                  </a:cubicBezTo>
                  <a:cubicBezTo>
                    <a:pt x="5" y="9"/>
                    <a:pt x="0" y="5"/>
                    <a:pt x="0" y="3"/>
                  </a:cubicBezTo>
                  <a:cubicBezTo>
                    <a:pt x="0" y="3"/>
                    <a:pt x="2" y="2"/>
                    <a:pt x="3" y="3"/>
                  </a:cubicBezTo>
                  <a:cubicBezTo>
                    <a:pt x="4" y="4"/>
                    <a:pt x="5" y="4"/>
                    <a:pt x="6" y="2"/>
                  </a:cubicBezTo>
                  <a:cubicBezTo>
                    <a:pt x="6" y="0"/>
                    <a:pt x="6" y="3"/>
                    <a:pt x="6"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02" name="Freeform 503">
              <a:extLst>
                <a:ext uri="{FF2B5EF4-FFF2-40B4-BE49-F238E27FC236}">
                  <a16:creationId xmlns:a16="http://schemas.microsoft.com/office/drawing/2014/main" xmlns="" id="{73A42E7F-A1DC-4AEA-997C-88024C9F0FF3}"/>
                </a:ext>
              </a:extLst>
            </p:cNvPr>
            <p:cNvSpPr>
              <a:spLocks/>
            </p:cNvSpPr>
            <p:nvPr/>
          </p:nvSpPr>
          <p:spPr bwMode="auto">
            <a:xfrm>
              <a:off x="12168379" y="5131436"/>
              <a:ext cx="65435" cy="69244"/>
            </a:xfrm>
            <a:custGeom>
              <a:avLst/>
              <a:gdLst>
                <a:gd name="T0" fmla="*/ 6 w 8"/>
                <a:gd name="T1" fmla="*/ 7 h 8"/>
                <a:gd name="T2" fmla="*/ 1 w 8"/>
                <a:gd name="T3" fmla="*/ 4 h 8"/>
                <a:gd name="T4" fmla="*/ 6 w 8"/>
                <a:gd name="T5" fmla="*/ 7 h 8"/>
                <a:gd name="T6" fmla="*/ 6 w 8"/>
                <a:gd name="T7" fmla="*/ 7 h 8"/>
              </a:gdLst>
              <a:ahLst/>
              <a:cxnLst>
                <a:cxn ang="0">
                  <a:pos x="T0" y="T1"/>
                </a:cxn>
                <a:cxn ang="0">
                  <a:pos x="T2" y="T3"/>
                </a:cxn>
                <a:cxn ang="0">
                  <a:pos x="T4" y="T5"/>
                </a:cxn>
                <a:cxn ang="0">
                  <a:pos x="T6" y="T7"/>
                </a:cxn>
              </a:cxnLst>
              <a:rect l="0" t="0" r="r" b="b"/>
              <a:pathLst>
                <a:path w="8" h="8">
                  <a:moveTo>
                    <a:pt x="6" y="7"/>
                  </a:moveTo>
                  <a:cubicBezTo>
                    <a:pt x="5" y="8"/>
                    <a:pt x="0" y="5"/>
                    <a:pt x="1" y="4"/>
                  </a:cubicBezTo>
                  <a:cubicBezTo>
                    <a:pt x="3" y="0"/>
                    <a:pt x="8" y="5"/>
                    <a:pt x="6" y="7"/>
                  </a:cubicBezTo>
                  <a:cubicBezTo>
                    <a:pt x="5" y="8"/>
                    <a:pt x="7" y="6"/>
                    <a:pt x="6" y="7"/>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03" name="Freeform 504">
              <a:extLst>
                <a:ext uri="{FF2B5EF4-FFF2-40B4-BE49-F238E27FC236}">
                  <a16:creationId xmlns:a16="http://schemas.microsoft.com/office/drawing/2014/main" xmlns="" id="{D6BA381C-B3CF-4C8F-9547-2FE70DDC1E06}"/>
                </a:ext>
              </a:extLst>
            </p:cNvPr>
            <p:cNvSpPr>
              <a:spLocks/>
            </p:cNvSpPr>
            <p:nvPr/>
          </p:nvSpPr>
          <p:spPr bwMode="auto">
            <a:xfrm>
              <a:off x="11882096" y="6005655"/>
              <a:ext cx="38171" cy="31739"/>
            </a:xfrm>
            <a:custGeom>
              <a:avLst/>
              <a:gdLst>
                <a:gd name="T0" fmla="*/ 4 w 5"/>
                <a:gd name="T1" fmla="*/ 2 h 4"/>
                <a:gd name="T2" fmla="*/ 3 w 5"/>
                <a:gd name="T3" fmla="*/ 3 h 4"/>
                <a:gd name="T4" fmla="*/ 0 w 5"/>
                <a:gd name="T5" fmla="*/ 2 h 4"/>
                <a:gd name="T6" fmla="*/ 4 w 5"/>
                <a:gd name="T7" fmla="*/ 0 h 4"/>
                <a:gd name="T8" fmla="*/ 4 w 5"/>
                <a:gd name="T9" fmla="*/ 2 h 4"/>
                <a:gd name="T10" fmla="*/ 4 w 5"/>
                <a:gd name="T11" fmla="*/ 2 h 4"/>
              </a:gdLst>
              <a:ahLst/>
              <a:cxnLst>
                <a:cxn ang="0">
                  <a:pos x="T0" y="T1"/>
                </a:cxn>
                <a:cxn ang="0">
                  <a:pos x="T2" y="T3"/>
                </a:cxn>
                <a:cxn ang="0">
                  <a:pos x="T4" y="T5"/>
                </a:cxn>
                <a:cxn ang="0">
                  <a:pos x="T6" y="T7"/>
                </a:cxn>
                <a:cxn ang="0">
                  <a:pos x="T8" y="T9"/>
                </a:cxn>
                <a:cxn ang="0">
                  <a:pos x="T10" y="T11"/>
                </a:cxn>
              </a:cxnLst>
              <a:rect l="0" t="0" r="r" b="b"/>
              <a:pathLst>
                <a:path w="5" h="4">
                  <a:moveTo>
                    <a:pt x="4" y="2"/>
                  </a:moveTo>
                  <a:cubicBezTo>
                    <a:pt x="5" y="1"/>
                    <a:pt x="4" y="4"/>
                    <a:pt x="3" y="3"/>
                  </a:cubicBezTo>
                  <a:cubicBezTo>
                    <a:pt x="3" y="3"/>
                    <a:pt x="0" y="2"/>
                    <a:pt x="0" y="2"/>
                  </a:cubicBezTo>
                  <a:cubicBezTo>
                    <a:pt x="0" y="2"/>
                    <a:pt x="3" y="0"/>
                    <a:pt x="4" y="0"/>
                  </a:cubicBezTo>
                  <a:cubicBezTo>
                    <a:pt x="4" y="0"/>
                    <a:pt x="3" y="2"/>
                    <a:pt x="4" y="2"/>
                  </a:cubicBezTo>
                  <a:cubicBezTo>
                    <a:pt x="5" y="1"/>
                    <a:pt x="3" y="2"/>
                    <a:pt x="4"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04" name="Freeform 505">
              <a:extLst>
                <a:ext uri="{FF2B5EF4-FFF2-40B4-BE49-F238E27FC236}">
                  <a16:creationId xmlns:a16="http://schemas.microsoft.com/office/drawing/2014/main" xmlns="" id="{8E498313-80A1-4515-AB85-2F74FA8CC4E6}"/>
                </a:ext>
              </a:extLst>
            </p:cNvPr>
            <p:cNvSpPr>
              <a:spLocks/>
            </p:cNvSpPr>
            <p:nvPr/>
          </p:nvSpPr>
          <p:spPr bwMode="auto">
            <a:xfrm>
              <a:off x="11489480" y="4969865"/>
              <a:ext cx="49075" cy="51932"/>
            </a:xfrm>
            <a:custGeom>
              <a:avLst/>
              <a:gdLst>
                <a:gd name="T0" fmla="*/ 5 w 6"/>
                <a:gd name="T1" fmla="*/ 1 h 6"/>
                <a:gd name="T2" fmla="*/ 4 w 6"/>
                <a:gd name="T3" fmla="*/ 5 h 6"/>
                <a:gd name="T4" fmla="*/ 1 w 6"/>
                <a:gd name="T5" fmla="*/ 5 h 6"/>
                <a:gd name="T6" fmla="*/ 5 w 6"/>
                <a:gd name="T7" fmla="*/ 1 h 6"/>
                <a:gd name="T8" fmla="*/ 5 w 6"/>
                <a:gd name="T9" fmla="*/ 1 h 6"/>
              </a:gdLst>
              <a:ahLst/>
              <a:cxnLst>
                <a:cxn ang="0">
                  <a:pos x="T0" y="T1"/>
                </a:cxn>
                <a:cxn ang="0">
                  <a:pos x="T2" y="T3"/>
                </a:cxn>
                <a:cxn ang="0">
                  <a:pos x="T4" y="T5"/>
                </a:cxn>
                <a:cxn ang="0">
                  <a:pos x="T6" y="T7"/>
                </a:cxn>
                <a:cxn ang="0">
                  <a:pos x="T8" y="T9"/>
                </a:cxn>
              </a:cxnLst>
              <a:rect l="0" t="0" r="r" b="b"/>
              <a:pathLst>
                <a:path w="6" h="6">
                  <a:moveTo>
                    <a:pt x="5" y="1"/>
                  </a:moveTo>
                  <a:cubicBezTo>
                    <a:pt x="6" y="2"/>
                    <a:pt x="4" y="3"/>
                    <a:pt x="4" y="5"/>
                  </a:cubicBezTo>
                  <a:cubicBezTo>
                    <a:pt x="3" y="6"/>
                    <a:pt x="2" y="6"/>
                    <a:pt x="1" y="5"/>
                  </a:cubicBezTo>
                  <a:cubicBezTo>
                    <a:pt x="0" y="4"/>
                    <a:pt x="5" y="0"/>
                    <a:pt x="5" y="1"/>
                  </a:cubicBezTo>
                  <a:cubicBezTo>
                    <a:pt x="6" y="2"/>
                    <a:pt x="5" y="0"/>
                    <a:pt x="5"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05" name="Freeform 506">
              <a:extLst>
                <a:ext uri="{FF2B5EF4-FFF2-40B4-BE49-F238E27FC236}">
                  <a16:creationId xmlns:a16="http://schemas.microsoft.com/office/drawing/2014/main" xmlns="" id="{337AE99A-3306-4E2C-A873-7B9B0BFF5609}"/>
                </a:ext>
              </a:extLst>
            </p:cNvPr>
            <p:cNvSpPr>
              <a:spLocks/>
            </p:cNvSpPr>
            <p:nvPr/>
          </p:nvSpPr>
          <p:spPr bwMode="auto">
            <a:xfrm>
              <a:off x="11514023" y="5030454"/>
              <a:ext cx="24538" cy="25966"/>
            </a:xfrm>
            <a:custGeom>
              <a:avLst/>
              <a:gdLst>
                <a:gd name="T0" fmla="*/ 3 w 3"/>
                <a:gd name="T1" fmla="*/ 1 h 3"/>
                <a:gd name="T2" fmla="*/ 0 w 3"/>
                <a:gd name="T3" fmla="*/ 2 h 3"/>
                <a:gd name="T4" fmla="*/ 2 w 3"/>
                <a:gd name="T5" fmla="*/ 3 h 3"/>
                <a:gd name="T6" fmla="*/ 3 w 3"/>
                <a:gd name="T7" fmla="*/ 1 h 3"/>
                <a:gd name="T8" fmla="*/ 3 w 3"/>
                <a:gd name="T9" fmla="*/ 1 h 3"/>
              </a:gdLst>
              <a:ahLst/>
              <a:cxnLst>
                <a:cxn ang="0">
                  <a:pos x="T0" y="T1"/>
                </a:cxn>
                <a:cxn ang="0">
                  <a:pos x="T2" y="T3"/>
                </a:cxn>
                <a:cxn ang="0">
                  <a:pos x="T4" y="T5"/>
                </a:cxn>
                <a:cxn ang="0">
                  <a:pos x="T6" y="T7"/>
                </a:cxn>
                <a:cxn ang="0">
                  <a:pos x="T8" y="T9"/>
                </a:cxn>
              </a:cxnLst>
              <a:rect l="0" t="0" r="r" b="b"/>
              <a:pathLst>
                <a:path w="3" h="3">
                  <a:moveTo>
                    <a:pt x="3" y="1"/>
                  </a:moveTo>
                  <a:cubicBezTo>
                    <a:pt x="2" y="1"/>
                    <a:pt x="0" y="1"/>
                    <a:pt x="0" y="2"/>
                  </a:cubicBezTo>
                  <a:cubicBezTo>
                    <a:pt x="0" y="3"/>
                    <a:pt x="2" y="3"/>
                    <a:pt x="2" y="3"/>
                  </a:cubicBezTo>
                  <a:cubicBezTo>
                    <a:pt x="3" y="3"/>
                    <a:pt x="3" y="0"/>
                    <a:pt x="3" y="1"/>
                  </a:cubicBezTo>
                  <a:cubicBezTo>
                    <a:pt x="2" y="1"/>
                    <a:pt x="3" y="1"/>
                    <a:pt x="3"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06" name="Freeform 507">
              <a:extLst>
                <a:ext uri="{FF2B5EF4-FFF2-40B4-BE49-F238E27FC236}">
                  <a16:creationId xmlns:a16="http://schemas.microsoft.com/office/drawing/2014/main" xmlns="" id="{373738B2-6821-49E5-8D56-238BFBACA5E4}"/>
                </a:ext>
              </a:extLst>
            </p:cNvPr>
            <p:cNvSpPr>
              <a:spLocks/>
            </p:cNvSpPr>
            <p:nvPr/>
          </p:nvSpPr>
          <p:spPr bwMode="auto">
            <a:xfrm>
              <a:off x="11538560" y="5056423"/>
              <a:ext cx="13633" cy="8655"/>
            </a:xfrm>
            <a:custGeom>
              <a:avLst/>
              <a:gdLst>
                <a:gd name="T0" fmla="*/ 2 w 2"/>
                <a:gd name="T1" fmla="*/ 0 h 1"/>
                <a:gd name="T2" fmla="*/ 1 w 2"/>
                <a:gd name="T3" fmla="*/ 1 h 1"/>
                <a:gd name="T4" fmla="*/ 2 w 2"/>
                <a:gd name="T5" fmla="*/ 0 h 1"/>
              </a:gdLst>
              <a:ahLst/>
              <a:cxnLst>
                <a:cxn ang="0">
                  <a:pos x="T0" y="T1"/>
                </a:cxn>
                <a:cxn ang="0">
                  <a:pos x="T2" y="T3"/>
                </a:cxn>
                <a:cxn ang="0">
                  <a:pos x="T4" y="T5"/>
                </a:cxn>
              </a:cxnLst>
              <a:rect l="0" t="0" r="r" b="b"/>
              <a:pathLst>
                <a:path w="2" h="1">
                  <a:moveTo>
                    <a:pt x="2" y="0"/>
                  </a:moveTo>
                  <a:cubicBezTo>
                    <a:pt x="1" y="0"/>
                    <a:pt x="0" y="1"/>
                    <a:pt x="1" y="1"/>
                  </a:cubicBezTo>
                  <a:cubicBezTo>
                    <a:pt x="2" y="1"/>
                    <a:pt x="2" y="0"/>
                    <a:pt x="2"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07" name="Freeform 508">
              <a:extLst>
                <a:ext uri="{FF2B5EF4-FFF2-40B4-BE49-F238E27FC236}">
                  <a16:creationId xmlns:a16="http://schemas.microsoft.com/office/drawing/2014/main" xmlns="" id="{B9A07A53-BC41-4800-9BDB-24A2E55A3396}"/>
                </a:ext>
              </a:extLst>
            </p:cNvPr>
            <p:cNvSpPr>
              <a:spLocks/>
            </p:cNvSpPr>
            <p:nvPr/>
          </p:nvSpPr>
          <p:spPr bwMode="auto">
            <a:xfrm>
              <a:off x="11538560" y="5079504"/>
              <a:ext cx="8179" cy="17312"/>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1" y="1"/>
                    <a:pt x="0" y="2"/>
                    <a:pt x="0" y="2"/>
                  </a:cubicBezTo>
                  <a:cubicBezTo>
                    <a:pt x="1" y="2"/>
                    <a:pt x="1" y="0"/>
                    <a:pt x="1"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08" name="Freeform 509">
              <a:extLst>
                <a:ext uri="{FF2B5EF4-FFF2-40B4-BE49-F238E27FC236}">
                  <a16:creationId xmlns:a16="http://schemas.microsoft.com/office/drawing/2014/main" xmlns="" id="{ABE9CB84-E2BA-4A18-9D0A-CB0EB12130AC}"/>
                </a:ext>
              </a:extLst>
            </p:cNvPr>
            <p:cNvSpPr>
              <a:spLocks/>
            </p:cNvSpPr>
            <p:nvPr/>
          </p:nvSpPr>
          <p:spPr bwMode="auto">
            <a:xfrm>
              <a:off x="11538560" y="5096813"/>
              <a:ext cx="13633" cy="8655"/>
            </a:xfrm>
            <a:custGeom>
              <a:avLst/>
              <a:gdLst>
                <a:gd name="T0" fmla="*/ 2 w 2"/>
                <a:gd name="T1" fmla="*/ 0 h 1"/>
                <a:gd name="T2" fmla="*/ 1 w 2"/>
                <a:gd name="T3" fmla="*/ 1 h 1"/>
                <a:gd name="T4" fmla="*/ 2 w 2"/>
                <a:gd name="T5" fmla="*/ 0 h 1"/>
              </a:gdLst>
              <a:ahLst/>
              <a:cxnLst>
                <a:cxn ang="0">
                  <a:pos x="T0" y="T1"/>
                </a:cxn>
                <a:cxn ang="0">
                  <a:pos x="T2" y="T3"/>
                </a:cxn>
                <a:cxn ang="0">
                  <a:pos x="T4" y="T5"/>
                </a:cxn>
              </a:cxnLst>
              <a:rect l="0" t="0" r="r" b="b"/>
              <a:pathLst>
                <a:path w="2" h="1">
                  <a:moveTo>
                    <a:pt x="2" y="0"/>
                  </a:moveTo>
                  <a:cubicBezTo>
                    <a:pt x="1" y="0"/>
                    <a:pt x="0" y="1"/>
                    <a:pt x="1" y="1"/>
                  </a:cubicBezTo>
                  <a:cubicBezTo>
                    <a:pt x="2" y="1"/>
                    <a:pt x="2" y="0"/>
                    <a:pt x="2"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09" name="Freeform 510">
              <a:extLst>
                <a:ext uri="{FF2B5EF4-FFF2-40B4-BE49-F238E27FC236}">
                  <a16:creationId xmlns:a16="http://schemas.microsoft.com/office/drawing/2014/main" xmlns="" id="{D7ACCD2D-9A4D-41E5-9CA0-4DD55FFC1CFC}"/>
                </a:ext>
              </a:extLst>
            </p:cNvPr>
            <p:cNvSpPr>
              <a:spLocks/>
            </p:cNvSpPr>
            <p:nvPr/>
          </p:nvSpPr>
          <p:spPr bwMode="auto">
            <a:xfrm>
              <a:off x="11601268" y="5223762"/>
              <a:ext cx="8179" cy="17312"/>
            </a:xfrm>
            <a:custGeom>
              <a:avLst/>
              <a:gdLst>
                <a:gd name="T0" fmla="*/ 0 w 1"/>
                <a:gd name="T1" fmla="*/ 0 h 2"/>
                <a:gd name="T2" fmla="*/ 0 w 1"/>
                <a:gd name="T3" fmla="*/ 2 h 2"/>
                <a:gd name="T4" fmla="*/ 0 w 1"/>
                <a:gd name="T5" fmla="*/ 0 h 2"/>
              </a:gdLst>
              <a:ahLst/>
              <a:cxnLst>
                <a:cxn ang="0">
                  <a:pos x="T0" y="T1"/>
                </a:cxn>
                <a:cxn ang="0">
                  <a:pos x="T2" y="T3"/>
                </a:cxn>
                <a:cxn ang="0">
                  <a:pos x="T4" y="T5"/>
                </a:cxn>
              </a:cxnLst>
              <a:rect l="0" t="0" r="r" b="b"/>
              <a:pathLst>
                <a:path w="1" h="2">
                  <a:moveTo>
                    <a:pt x="0" y="0"/>
                  </a:moveTo>
                  <a:cubicBezTo>
                    <a:pt x="0" y="1"/>
                    <a:pt x="0" y="2"/>
                    <a:pt x="0" y="2"/>
                  </a:cubicBezTo>
                  <a:cubicBezTo>
                    <a:pt x="0" y="2"/>
                    <a:pt x="1" y="0"/>
                    <a:pt x="0"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10" name="Freeform 511">
              <a:extLst>
                <a:ext uri="{FF2B5EF4-FFF2-40B4-BE49-F238E27FC236}">
                  <a16:creationId xmlns:a16="http://schemas.microsoft.com/office/drawing/2014/main" xmlns="" id="{7791E080-6E8D-4985-8D55-8B7F43667A24}"/>
                </a:ext>
              </a:extLst>
            </p:cNvPr>
            <p:cNvSpPr>
              <a:spLocks/>
            </p:cNvSpPr>
            <p:nvPr/>
          </p:nvSpPr>
          <p:spPr bwMode="auto">
            <a:xfrm>
              <a:off x="11721235" y="4842916"/>
              <a:ext cx="16360" cy="34623"/>
            </a:xfrm>
            <a:custGeom>
              <a:avLst/>
              <a:gdLst>
                <a:gd name="T0" fmla="*/ 1 w 2"/>
                <a:gd name="T1" fmla="*/ 4 h 4"/>
                <a:gd name="T2" fmla="*/ 2 w 2"/>
                <a:gd name="T3" fmla="*/ 1 h 4"/>
                <a:gd name="T4" fmla="*/ 1 w 2"/>
                <a:gd name="T5" fmla="*/ 4 h 4"/>
                <a:gd name="T6" fmla="*/ 1 w 2"/>
                <a:gd name="T7" fmla="*/ 4 h 4"/>
              </a:gdLst>
              <a:ahLst/>
              <a:cxnLst>
                <a:cxn ang="0">
                  <a:pos x="T0" y="T1"/>
                </a:cxn>
                <a:cxn ang="0">
                  <a:pos x="T2" y="T3"/>
                </a:cxn>
                <a:cxn ang="0">
                  <a:pos x="T4" y="T5"/>
                </a:cxn>
                <a:cxn ang="0">
                  <a:pos x="T6" y="T7"/>
                </a:cxn>
              </a:cxnLst>
              <a:rect l="0" t="0" r="r" b="b"/>
              <a:pathLst>
                <a:path w="2" h="4">
                  <a:moveTo>
                    <a:pt x="1" y="4"/>
                  </a:moveTo>
                  <a:cubicBezTo>
                    <a:pt x="0" y="3"/>
                    <a:pt x="0" y="1"/>
                    <a:pt x="2" y="1"/>
                  </a:cubicBezTo>
                  <a:cubicBezTo>
                    <a:pt x="2" y="0"/>
                    <a:pt x="2" y="4"/>
                    <a:pt x="1" y="4"/>
                  </a:cubicBezTo>
                  <a:cubicBezTo>
                    <a:pt x="0" y="3"/>
                    <a:pt x="1" y="4"/>
                    <a:pt x="1" y="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11" name="Freeform 610">
              <a:extLst>
                <a:ext uri="{FF2B5EF4-FFF2-40B4-BE49-F238E27FC236}">
                  <a16:creationId xmlns:a16="http://schemas.microsoft.com/office/drawing/2014/main" xmlns="" id="{EEEC30BF-4154-45D5-9AC0-0B963C9B031D}"/>
                </a:ext>
              </a:extLst>
            </p:cNvPr>
            <p:cNvSpPr>
              <a:spLocks/>
            </p:cNvSpPr>
            <p:nvPr/>
          </p:nvSpPr>
          <p:spPr bwMode="auto">
            <a:xfrm>
              <a:off x="16885183" y="7878156"/>
              <a:ext cx="16360" cy="8657"/>
            </a:xfrm>
            <a:custGeom>
              <a:avLst/>
              <a:gdLst>
                <a:gd name="T0" fmla="*/ 2 w 2"/>
                <a:gd name="T1" fmla="*/ 0 h 1"/>
                <a:gd name="T2" fmla="*/ 0 w 2"/>
                <a:gd name="T3" fmla="*/ 0 h 1"/>
                <a:gd name="T4" fmla="*/ 2 w 2"/>
                <a:gd name="T5" fmla="*/ 0 h 1"/>
              </a:gdLst>
              <a:ahLst/>
              <a:cxnLst>
                <a:cxn ang="0">
                  <a:pos x="T0" y="T1"/>
                </a:cxn>
                <a:cxn ang="0">
                  <a:pos x="T2" y="T3"/>
                </a:cxn>
                <a:cxn ang="0">
                  <a:pos x="T4" y="T5"/>
                </a:cxn>
              </a:cxnLst>
              <a:rect l="0" t="0" r="r" b="b"/>
              <a:pathLst>
                <a:path w="2" h="1">
                  <a:moveTo>
                    <a:pt x="2" y="0"/>
                  </a:moveTo>
                  <a:cubicBezTo>
                    <a:pt x="2" y="1"/>
                    <a:pt x="0" y="0"/>
                    <a:pt x="0" y="0"/>
                  </a:cubicBezTo>
                  <a:cubicBezTo>
                    <a:pt x="1" y="0"/>
                    <a:pt x="2" y="0"/>
                    <a:pt x="2"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12" name="Freeform 611">
              <a:extLst>
                <a:ext uri="{FF2B5EF4-FFF2-40B4-BE49-F238E27FC236}">
                  <a16:creationId xmlns:a16="http://schemas.microsoft.com/office/drawing/2014/main" xmlns="" id="{6C6BA007-6B0A-44F2-A3AA-79DA50881F2A}"/>
                </a:ext>
              </a:extLst>
            </p:cNvPr>
            <p:cNvSpPr>
              <a:spLocks/>
            </p:cNvSpPr>
            <p:nvPr/>
          </p:nvSpPr>
          <p:spPr bwMode="auto">
            <a:xfrm>
              <a:off x="16781578" y="7860844"/>
              <a:ext cx="16360" cy="17312"/>
            </a:xfrm>
            <a:custGeom>
              <a:avLst/>
              <a:gdLst>
                <a:gd name="T0" fmla="*/ 2 w 2"/>
                <a:gd name="T1" fmla="*/ 0 h 2"/>
                <a:gd name="T2" fmla="*/ 0 w 2"/>
                <a:gd name="T3" fmla="*/ 1 h 2"/>
                <a:gd name="T4" fmla="*/ 2 w 2"/>
                <a:gd name="T5" fmla="*/ 0 h 2"/>
              </a:gdLst>
              <a:ahLst/>
              <a:cxnLst>
                <a:cxn ang="0">
                  <a:pos x="T0" y="T1"/>
                </a:cxn>
                <a:cxn ang="0">
                  <a:pos x="T2" y="T3"/>
                </a:cxn>
                <a:cxn ang="0">
                  <a:pos x="T4" y="T5"/>
                </a:cxn>
              </a:cxnLst>
              <a:rect l="0" t="0" r="r" b="b"/>
              <a:pathLst>
                <a:path w="2" h="2">
                  <a:moveTo>
                    <a:pt x="2" y="0"/>
                  </a:moveTo>
                  <a:cubicBezTo>
                    <a:pt x="2" y="1"/>
                    <a:pt x="0" y="2"/>
                    <a:pt x="0" y="1"/>
                  </a:cubicBezTo>
                  <a:cubicBezTo>
                    <a:pt x="0" y="0"/>
                    <a:pt x="2" y="0"/>
                    <a:pt x="2"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13" name="Freeform 612">
              <a:extLst>
                <a:ext uri="{FF2B5EF4-FFF2-40B4-BE49-F238E27FC236}">
                  <a16:creationId xmlns:a16="http://schemas.microsoft.com/office/drawing/2014/main" xmlns="" id="{0A5ABFC6-A648-45F0-AEC9-17AC3826EDFF}"/>
                </a:ext>
              </a:extLst>
            </p:cNvPr>
            <p:cNvSpPr>
              <a:spLocks/>
            </p:cNvSpPr>
            <p:nvPr/>
          </p:nvSpPr>
          <p:spPr bwMode="auto">
            <a:xfrm>
              <a:off x="17141473" y="9369810"/>
              <a:ext cx="54530" cy="43280"/>
            </a:xfrm>
            <a:custGeom>
              <a:avLst/>
              <a:gdLst>
                <a:gd name="T0" fmla="*/ 6 w 7"/>
                <a:gd name="T1" fmla="*/ 2 h 5"/>
                <a:gd name="T2" fmla="*/ 1 w 7"/>
                <a:gd name="T3" fmla="*/ 2 h 5"/>
                <a:gd name="T4" fmla="*/ 6 w 7"/>
                <a:gd name="T5" fmla="*/ 2 h 5"/>
              </a:gdLst>
              <a:ahLst/>
              <a:cxnLst>
                <a:cxn ang="0">
                  <a:pos x="T0" y="T1"/>
                </a:cxn>
                <a:cxn ang="0">
                  <a:pos x="T2" y="T3"/>
                </a:cxn>
                <a:cxn ang="0">
                  <a:pos x="T4" y="T5"/>
                </a:cxn>
              </a:cxnLst>
              <a:rect l="0" t="0" r="r" b="b"/>
              <a:pathLst>
                <a:path w="7" h="5">
                  <a:moveTo>
                    <a:pt x="6" y="2"/>
                  </a:moveTo>
                  <a:cubicBezTo>
                    <a:pt x="7" y="0"/>
                    <a:pt x="0" y="1"/>
                    <a:pt x="1" y="2"/>
                  </a:cubicBezTo>
                  <a:cubicBezTo>
                    <a:pt x="1" y="3"/>
                    <a:pt x="5" y="5"/>
                    <a:pt x="6"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14" name="Rectangle 613">
              <a:extLst>
                <a:ext uri="{FF2B5EF4-FFF2-40B4-BE49-F238E27FC236}">
                  <a16:creationId xmlns:a16="http://schemas.microsoft.com/office/drawing/2014/main" xmlns="" id="{AD9432AE-4F94-4232-9787-AFE89E8658F5}"/>
                </a:ext>
              </a:extLst>
            </p:cNvPr>
            <p:cNvSpPr>
              <a:spLocks noChangeArrowheads="1"/>
            </p:cNvSpPr>
            <p:nvPr/>
          </p:nvSpPr>
          <p:spPr bwMode="auto">
            <a:xfrm>
              <a:off x="12424667" y="4309151"/>
              <a:ext cx="2728" cy="2888"/>
            </a:xfrm>
            <a:prstGeom prst="rect">
              <a:avLst/>
            </a:pr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15" name="Freeform 643">
              <a:extLst>
                <a:ext uri="{FF2B5EF4-FFF2-40B4-BE49-F238E27FC236}">
                  <a16:creationId xmlns:a16="http://schemas.microsoft.com/office/drawing/2014/main" xmlns="" id="{CF4E8CEB-574F-46E7-8809-FF8C8FC0C4BC}"/>
                </a:ext>
              </a:extLst>
            </p:cNvPr>
            <p:cNvSpPr>
              <a:spLocks/>
            </p:cNvSpPr>
            <p:nvPr/>
          </p:nvSpPr>
          <p:spPr bwMode="auto">
            <a:xfrm>
              <a:off x="16612538" y="8175335"/>
              <a:ext cx="81794" cy="75018"/>
            </a:xfrm>
            <a:custGeom>
              <a:avLst/>
              <a:gdLst>
                <a:gd name="T0" fmla="*/ 9 w 10"/>
                <a:gd name="T1" fmla="*/ 0 h 9"/>
                <a:gd name="T2" fmla="*/ 2 w 10"/>
                <a:gd name="T3" fmla="*/ 7 h 9"/>
                <a:gd name="T4" fmla="*/ 10 w 10"/>
                <a:gd name="T5" fmla="*/ 3 h 9"/>
                <a:gd name="T6" fmla="*/ 9 w 10"/>
                <a:gd name="T7" fmla="*/ 0 h 9"/>
              </a:gdLst>
              <a:ahLst/>
              <a:cxnLst>
                <a:cxn ang="0">
                  <a:pos x="T0" y="T1"/>
                </a:cxn>
                <a:cxn ang="0">
                  <a:pos x="T2" y="T3"/>
                </a:cxn>
                <a:cxn ang="0">
                  <a:pos x="T4" y="T5"/>
                </a:cxn>
                <a:cxn ang="0">
                  <a:pos x="T6" y="T7"/>
                </a:cxn>
              </a:cxnLst>
              <a:rect l="0" t="0" r="r" b="b"/>
              <a:pathLst>
                <a:path w="10" h="9">
                  <a:moveTo>
                    <a:pt x="9" y="0"/>
                  </a:moveTo>
                  <a:cubicBezTo>
                    <a:pt x="7" y="1"/>
                    <a:pt x="0" y="4"/>
                    <a:pt x="2" y="7"/>
                  </a:cubicBezTo>
                  <a:cubicBezTo>
                    <a:pt x="4" y="9"/>
                    <a:pt x="9" y="3"/>
                    <a:pt x="10" y="3"/>
                  </a:cubicBezTo>
                  <a:cubicBezTo>
                    <a:pt x="10" y="2"/>
                    <a:pt x="9" y="1"/>
                    <a:pt x="9"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16" name="Freeform 644">
              <a:extLst>
                <a:ext uri="{FF2B5EF4-FFF2-40B4-BE49-F238E27FC236}">
                  <a16:creationId xmlns:a16="http://schemas.microsoft.com/office/drawing/2014/main" xmlns="" id="{50E006F2-6452-4C33-8F11-BE6B797FBAB0}"/>
                </a:ext>
              </a:extLst>
            </p:cNvPr>
            <p:cNvSpPr>
              <a:spLocks/>
            </p:cNvSpPr>
            <p:nvPr/>
          </p:nvSpPr>
          <p:spPr bwMode="auto">
            <a:xfrm>
              <a:off x="16677972" y="8158023"/>
              <a:ext cx="103605" cy="40393"/>
            </a:xfrm>
            <a:custGeom>
              <a:avLst/>
              <a:gdLst>
                <a:gd name="T0" fmla="*/ 12 w 13"/>
                <a:gd name="T1" fmla="*/ 0 h 5"/>
                <a:gd name="T2" fmla="*/ 7 w 13"/>
                <a:gd name="T3" fmla="*/ 0 h 5"/>
                <a:gd name="T4" fmla="*/ 1 w 13"/>
                <a:gd name="T5" fmla="*/ 2 h 5"/>
                <a:gd name="T6" fmla="*/ 5 w 13"/>
                <a:gd name="T7" fmla="*/ 3 h 5"/>
                <a:gd name="T8" fmla="*/ 12 w 13"/>
                <a:gd name="T9" fmla="*/ 0 h 5"/>
              </a:gdLst>
              <a:ahLst/>
              <a:cxnLst>
                <a:cxn ang="0">
                  <a:pos x="T0" y="T1"/>
                </a:cxn>
                <a:cxn ang="0">
                  <a:pos x="T2" y="T3"/>
                </a:cxn>
                <a:cxn ang="0">
                  <a:pos x="T4" y="T5"/>
                </a:cxn>
                <a:cxn ang="0">
                  <a:pos x="T6" y="T7"/>
                </a:cxn>
                <a:cxn ang="0">
                  <a:pos x="T8" y="T9"/>
                </a:cxn>
              </a:cxnLst>
              <a:rect l="0" t="0" r="r" b="b"/>
              <a:pathLst>
                <a:path w="13" h="5">
                  <a:moveTo>
                    <a:pt x="12" y="0"/>
                  </a:moveTo>
                  <a:cubicBezTo>
                    <a:pt x="13" y="0"/>
                    <a:pt x="7" y="0"/>
                    <a:pt x="7" y="0"/>
                  </a:cubicBezTo>
                  <a:cubicBezTo>
                    <a:pt x="6" y="0"/>
                    <a:pt x="0" y="1"/>
                    <a:pt x="1" y="2"/>
                  </a:cubicBezTo>
                  <a:cubicBezTo>
                    <a:pt x="3" y="5"/>
                    <a:pt x="2" y="5"/>
                    <a:pt x="5" y="3"/>
                  </a:cubicBezTo>
                  <a:cubicBezTo>
                    <a:pt x="8" y="2"/>
                    <a:pt x="10" y="2"/>
                    <a:pt x="12"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17" name="Freeform 645">
              <a:extLst>
                <a:ext uri="{FF2B5EF4-FFF2-40B4-BE49-F238E27FC236}">
                  <a16:creationId xmlns:a16="http://schemas.microsoft.com/office/drawing/2014/main" xmlns="" id="{80EF16EA-2E01-4F9B-98D0-14FFDD8C931A}"/>
                </a:ext>
              </a:extLst>
            </p:cNvPr>
            <p:cNvSpPr>
              <a:spLocks/>
            </p:cNvSpPr>
            <p:nvPr/>
          </p:nvSpPr>
          <p:spPr bwMode="auto">
            <a:xfrm>
              <a:off x="12271984" y="5411301"/>
              <a:ext cx="248111" cy="144262"/>
            </a:xfrm>
            <a:custGeom>
              <a:avLst/>
              <a:gdLst>
                <a:gd name="T0" fmla="*/ 10 w 31"/>
                <a:gd name="T1" fmla="*/ 17 h 17"/>
                <a:gd name="T2" fmla="*/ 13 w 31"/>
                <a:gd name="T3" fmla="*/ 14 h 17"/>
                <a:gd name="T4" fmla="*/ 18 w 31"/>
                <a:gd name="T5" fmla="*/ 16 h 17"/>
                <a:gd name="T6" fmla="*/ 21 w 31"/>
                <a:gd name="T7" fmla="*/ 16 h 17"/>
                <a:gd name="T8" fmla="*/ 23 w 31"/>
                <a:gd name="T9" fmla="*/ 15 h 17"/>
                <a:gd name="T10" fmla="*/ 29 w 31"/>
                <a:gd name="T11" fmla="*/ 11 h 17"/>
                <a:gd name="T12" fmla="*/ 27 w 31"/>
                <a:gd name="T13" fmla="*/ 7 h 17"/>
                <a:gd name="T14" fmla="*/ 21 w 31"/>
                <a:gd name="T15" fmla="*/ 5 h 17"/>
                <a:gd name="T16" fmla="*/ 17 w 31"/>
                <a:gd name="T17" fmla="*/ 3 h 17"/>
                <a:gd name="T18" fmla="*/ 13 w 31"/>
                <a:gd name="T19" fmla="*/ 0 h 17"/>
                <a:gd name="T20" fmla="*/ 11 w 31"/>
                <a:gd name="T21" fmla="*/ 2 h 17"/>
                <a:gd name="T22" fmla="*/ 8 w 31"/>
                <a:gd name="T23" fmla="*/ 2 h 17"/>
                <a:gd name="T24" fmla="*/ 0 w 31"/>
                <a:gd name="T25" fmla="*/ 6 h 17"/>
                <a:gd name="T26" fmla="*/ 2 w 31"/>
                <a:gd name="T27" fmla="*/ 10 h 17"/>
                <a:gd name="T28" fmla="*/ 4 w 31"/>
                <a:gd name="T29" fmla="*/ 13 h 17"/>
                <a:gd name="T30" fmla="*/ 10 w 31"/>
                <a:gd name="T31"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 h="17">
                  <a:moveTo>
                    <a:pt x="10" y="17"/>
                  </a:moveTo>
                  <a:cubicBezTo>
                    <a:pt x="12" y="17"/>
                    <a:pt x="11" y="14"/>
                    <a:pt x="13" y="14"/>
                  </a:cubicBezTo>
                  <a:cubicBezTo>
                    <a:pt x="15" y="14"/>
                    <a:pt x="16" y="16"/>
                    <a:pt x="18" y="16"/>
                  </a:cubicBezTo>
                  <a:cubicBezTo>
                    <a:pt x="19" y="16"/>
                    <a:pt x="20" y="16"/>
                    <a:pt x="21" y="16"/>
                  </a:cubicBezTo>
                  <a:cubicBezTo>
                    <a:pt x="22" y="16"/>
                    <a:pt x="23" y="15"/>
                    <a:pt x="23" y="15"/>
                  </a:cubicBezTo>
                  <a:cubicBezTo>
                    <a:pt x="26" y="14"/>
                    <a:pt x="27" y="13"/>
                    <a:pt x="29" y="11"/>
                  </a:cubicBezTo>
                  <a:cubicBezTo>
                    <a:pt x="31" y="9"/>
                    <a:pt x="29" y="8"/>
                    <a:pt x="27" y="7"/>
                  </a:cubicBezTo>
                  <a:cubicBezTo>
                    <a:pt x="25" y="6"/>
                    <a:pt x="22" y="3"/>
                    <a:pt x="21" y="5"/>
                  </a:cubicBezTo>
                  <a:cubicBezTo>
                    <a:pt x="19" y="8"/>
                    <a:pt x="18" y="4"/>
                    <a:pt x="17" y="3"/>
                  </a:cubicBezTo>
                  <a:cubicBezTo>
                    <a:pt x="16" y="2"/>
                    <a:pt x="13" y="3"/>
                    <a:pt x="13" y="0"/>
                  </a:cubicBezTo>
                  <a:cubicBezTo>
                    <a:pt x="13" y="1"/>
                    <a:pt x="12" y="3"/>
                    <a:pt x="11" y="2"/>
                  </a:cubicBezTo>
                  <a:cubicBezTo>
                    <a:pt x="9" y="0"/>
                    <a:pt x="9" y="0"/>
                    <a:pt x="8" y="2"/>
                  </a:cubicBezTo>
                  <a:cubicBezTo>
                    <a:pt x="7" y="3"/>
                    <a:pt x="0" y="5"/>
                    <a:pt x="0" y="6"/>
                  </a:cubicBezTo>
                  <a:cubicBezTo>
                    <a:pt x="0" y="6"/>
                    <a:pt x="1" y="9"/>
                    <a:pt x="2" y="10"/>
                  </a:cubicBezTo>
                  <a:cubicBezTo>
                    <a:pt x="2" y="11"/>
                    <a:pt x="3" y="12"/>
                    <a:pt x="4" y="13"/>
                  </a:cubicBezTo>
                  <a:cubicBezTo>
                    <a:pt x="6" y="14"/>
                    <a:pt x="8" y="17"/>
                    <a:pt x="10" y="17"/>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18" name="Freeform 646">
              <a:extLst>
                <a:ext uri="{FF2B5EF4-FFF2-40B4-BE49-F238E27FC236}">
                  <a16:creationId xmlns:a16="http://schemas.microsoft.com/office/drawing/2014/main" xmlns="" id="{CED12575-DB82-43C5-8BCB-816775F142D0}"/>
                </a:ext>
              </a:extLst>
            </p:cNvPr>
            <p:cNvSpPr>
              <a:spLocks/>
            </p:cNvSpPr>
            <p:nvPr/>
          </p:nvSpPr>
          <p:spPr bwMode="auto">
            <a:xfrm>
              <a:off x="12160197" y="5529595"/>
              <a:ext cx="297184" cy="135605"/>
            </a:xfrm>
            <a:custGeom>
              <a:avLst/>
              <a:gdLst>
                <a:gd name="T0" fmla="*/ 32 w 37"/>
                <a:gd name="T1" fmla="*/ 2 h 16"/>
                <a:gd name="T2" fmla="*/ 27 w 37"/>
                <a:gd name="T3" fmla="*/ 0 h 16"/>
                <a:gd name="T4" fmla="*/ 24 w 37"/>
                <a:gd name="T5" fmla="*/ 3 h 16"/>
                <a:gd name="T6" fmla="*/ 20 w 37"/>
                <a:gd name="T7" fmla="*/ 3 h 16"/>
                <a:gd name="T8" fmla="*/ 17 w 37"/>
                <a:gd name="T9" fmla="*/ 7 h 16"/>
                <a:gd name="T10" fmla="*/ 16 w 37"/>
                <a:gd name="T11" fmla="*/ 9 h 16"/>
                <a:gd name="T12" fmla="*/ 13 w 37"/>
                <a:gd name="T13" fmla="*/ 9 h 16"/>
                <a:gd name="T14" fmla="*/ 9 w 37"/>
                <a:gd name="T15" fmla="*/ 10 h 16"/>
                <a:gd name="T16" fmla="*/ 5 w 37"/>
                <a:gd name="T17" fmla="*/ 11 h 16"/>
                <a:gd name="T18" fmla="*/ 0 w 37"/>
                <a:gd name="T19" fmla="*/ 9 h 16"/>
                <a:gd name="T20" fmla="*/ 4 w 37"/>
                <a:gd name="T21" fmla="*/ 13 h 16"/>
                <a:gd name="T22" fmla="*/ 6 w 37"/>
                <a:gd name="T23" fmla="*/ 13 h 16"/>
                <a:gd name="T24" fmla="*/ 8 w 37"/>
                <a:gd name="T25" fmla="*/ 14 h 16"/>
                <a:gd name="T26" fmla="*/ 12 w 37"/>
                <a:gd name="T27" fmla="*/ 13 h 16"/>
                <a:gd name="T28" fmla="*/ 15 w 37"/>
                <a:gd name="T29" fmla="*/ 15 h 16"/>
                <a:gd name="T30" fmla="*/ 22 w 37"/>
                <a:gd name="T31" fmla="*/ 16 h 16"/>
                <a:gd name="T32" fmla="*/ 29 w 37"/>
                <a:gd name="T33" fmla="*/ 14 h 16"/>
                <a:gd name="T34" fmla="*/ 33 w 37"/>
                <a:gd name="T35" fmla="*/ 12 h 16"/>
                <a:gd name="T36" fmla="*/ 34 w 37"/>
                <a:gd name="T37" fmla="*/ 9 h 16"/>
                <a:gd name="T38" fmla="*/ 36 w 37"/>
                <a:gd name="T39" fmla="*/ 8 h 16"/>
                <a:gd name="T40" fmla="*/ 36 w 37"/>
                <a:gd name="T41" fmla="*/ 2 h 16"/>
                <a:gd name="T42" fmla="*/ 32 w 37"/>
                <a:gd name="T43"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16">
                  <a:moveTo>
                    <a:pt x="32" y="2"/>
                  </a:moveTo>
                  <a:cubicBezTo>
                    <a:pt x="30" y="2"/>
                    <a:pt x="28" y="0"/>
                    <a:pt x="27" y="0"/>
                  </a:cubicBezTo>
                  <a:cubicBezTo>
                    <a:pt x="25" y="0"/>
                    <a:pt x="26" y="3"/>
                    <a:pt x="24" y="3"/>
                  </a:cubicBezTo>
                  <a:cubicBezTo>
                    <a:pt x="22" y="3"/>
                    <a:pt x="22" y="2"/>
                    <a:pt x="20" y="3"/>
                  </a:cubicBezTo>
                  <a:cubicBezTo>
                    <a:pt x="20" y="3"/>
                    <a:pt x="16" y="6"/>
                    <a:pt x="17" y="7"/>
                  </a:cubicBezTo>
                  <a:cubicBezTo>
                    <a:pt x="17" y="8"/>
                    <a:pt x="19" y="10"/>
                    <a:pt x="16" y="9"/>
                  </a:cubicBezTo>
                  <a:cubicBezTo>
                    <a:pt x="15" y="9"/>
                    <a:pt x="14" y="8"/>
                    <a:pt x="13" y="9"/>
                  </a:cubicBezTo>
                  <a:cubicBezTo>
                    <a:pt x="12" y="9"/>
                    <a:pt x="10" y="10"/>
                    <a:pt x="9" y="10"/>
                  </a:cubicBezTo>
                  <a:cubicBezTo>
                    <a:pt x="7" y="10"/>
                    <a:pt x="6" y="8"/>
                    <a:pt x="5" y="11"/>
                  </a:cubicBezTo>
                  <a:cubicBezTo>
                    <a:pt x="5" y="11"/>
                    <a:pt x="1" y="9"/>
                    <a:pt x="0" y="9"/>
                  </a:cubicBezTo>
                  <a:cubicBezTo>
                    <a:pt x="0" y="11"/>
                    <a:pt x="1" y="12"/>
                    <a:pt x="4" y="13"/>
                  </a:cubicBezTo>
                  <a:cubicBezTo>
                    <a:pt x="5" y="13"/>
                    <a:pt x="5" y="13"/>
                    <a:pt x="6" y="13"/>
                  </a:cubicBezTo>
                  <a:cubicBezTo>
                    <a:pt x="7" y="13"/>
                    <a:pt x="7" y="15"/>
                    <a:pt x="8" y="14"/>
                  </a:cubicBezTo>
                  <a:cubicBezTo>
                    <a:pt x="10" y="13"/>
                    <a:pt x="10" y="13"/>
                    <a:pt x="12" y="13"/>
                  </a:cubicBezTo>
                  <a:cubicBezTo>
                    <a:pt x="14" y="13"/>
                    <a:pt x="13" y="14"/>
                    <a:pt x="15" y="15"/>
                  </a:cubicBezTo>
                  <a:cubicBezTo>
                    <a:pt x="17" y="16"/>
                    <a:pt x="20" y="16"/>
                    <a:pt x="22" y="16"/>
                  </a:cubicBezTo>
                  <a:cubicBezTo>
                    <a:pt x="25" y="16"/>
                    <a:pt x="26" y="14"/>
                    <a:pt x="29" y="14"/>
                  </a:cubicBezTo>
                  <a:cubicBezTo>
                    <a:pt x="31" y="14"/>
                    <a:pt x="33" y="13"/>
                    <a:pt x="33" y="12"/>
                  </a:cubicBezTo>
                  <a:cubicBezTo>
                    <a:pt x="34" y="11"/>
                    <a:pt x="34" y="10"/>
                    <a:pt x="34" y="9"/>
                  </a:cubicBezTo>
                  <a:cubicBezTo>
                    <a:pt x="34" y="7"/>
                    <a:pt x="35" y="9"/>
                    <a:pt x="36" y="8"/>
                  </a:cubicBezTo>
                  <a:cubicBezTo>
                    <a:pt x="37" y="6"/>
                    <a:pt x="36" y="3"/>
                    <a:pt x="36" y="2"/>
                  </a:cubicBezTo>
                  <a:cubicBezTo>
                    <a:pt x="34" y="2"/>
                    <a:pt x="33" y="2"/>
                    <a:pt x="32"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19" name="Freeform 647">
              <a:extLst>
                <a:ext uri="{FF2B5EF4-FFF2-40B4-BE49-F238E27FC236}">
                  <a16:creationId xmlns:a16="http://schemas.microsoft.com/office/drawing/2014/main" xmlns="" id="{6A5E7AEC-A668-40FB-845D-66359D92A1DF}"/>
                </a:ext>
              </a:extLst>
            </p:cNvPr>
            <p:cNvSpPr>
              <a:spLocks/>
            </p:cNvSpPr>
            <p:nvPr/>
          </p:nvSpPr>
          <p:spPr bwMode="auto">
            <a:xfrm>
              <a:off x="12056591" y="5630577"/>
              <a:ext cx="455323" cy="467402"/>
            </a:xfrm>
            <a:custGeom>
              <a:avLst/>
              <a:gdLst>
                <a:gd name="T0" fmla="*/ 37 w 57"/>
                <a:gd name="T1" fmla="*/ 10 h 55"/>
                <a:gd name="T2" fmla="*/ 41 w 57"/>
                <a:gd name="T3" fmla="*/ 9 h 55"/>
                <a:gd name="T4" fmla="*/ 43 w 57"/>
                <a:gd name="T5" fmla="*/ 6 h 55"/>
                <a:gd name="T6" fmla="*/ 45 w 57"/>
                <a:gd name="T7" fmla="*/ 4 h 55"/>
                <a:gd name="T8" fmla="*/ 45 w 57"/>
                <a:gd name="T9" fmla="*/ 1 h 55"/>
                <a:gd name="T10" fmla="*/ 41 w 57"/>
                <a:gd name="T11" fmla="*/ 2 h 55"/>
                <a:gd name="T12" fmla="*/ 36 w 57"/>
                <a:gd name="T13" fmla="*/ 4 h 55"/>
                <a:gd name="T14" fmla="*/ 27 w 57"/>
                <a:gd name="T15" fmla="*/ 1 h 55"/>
                <a:gd name="T16" fmla="*/ 22 w 57"/>
                <a:gd name="T17" fmla="*/ 1 h 55"/>
                <a:gd name="T18" fmla="*/ 19 w 57"/>
                <a:gd name="T19" fmla="*/ 1 h 55"/>
                <a:gd name="T20" fmla="*/ 18 w 57"/>
                <a:gd name="T21" fmla="*/ 3 h 55"/>
                <a:gd name="T22" fmla="*/ 17 w 57"/>
                <a:gd name="T23" fmla="*/ 4 h 55"/>
                <a:gd name="T24" fmla="*/ 15 w 57"/>
                <a:gd name="T25" fmla="*/ 5 h 55"/>
                <a:gd name="T26" fmla="*/ 13 w 57"/>
                <a:gd name="T27" fmla="*/ 5 h 55"/>
                <a:gd name="T28" fmla="*/ 12 w 57"/>
                <a:gd name="T29" fmla="*/ 4 h 55"/>
                <a:gd name="T30" fmla="*/ 11 w 57"/>
                <a:gd name="T31" fmla="*/ 8 h 55"/>
                <a:gd name="T32" fmla="*/ 9 w 57"/>
                <a:gd name="T33" fmla="*/ 5 h 55"/>
                <a:gd name="T34" fmla="*/ 5 w 57"/>
                <a:gd name="T35" fmla="*/ 7 h 55"/>
                <a:gd name="T36" fmla="*/ 0 w 57"/>
                <a:gd name="T37" fmla="*/ 7 h 55"/>
                <a:gd name="T38" fmla="*/ 1 w 57"/>
                <a:gd name="T39" fmla="*/ 10 h 55"/>
                <a:gd name="T40" fmla="*/ 0 w 57"/>
                <a:gd name="T41" fmla="*/ 14 h 55"/>
                <a:gd name="T42" fmla="*/ 2 w 57"/>
                <a:gd name="T43" fmla="*/ 18 h 55"/>
                <a:gd name="T44" fmla="*/ 4 w 57"/>
                <a:gd name="T45" fmla="*/ 21 h 55"/>
                <a:gd name="T46" fmla="*/ 12 w 57"/>
                <a:gd name="T47" fmla="*/ 17 h 55"/>
                <a:gd name="T48" fmla="*/ 15 w 57"/>
                <a:gd name="T49" fmla="*/ 19 h 55"/>
                <a:gd name="T50" fmla="*/ 17 w 57"/>
                <a:gd name="T51" fmla="*/ 22 h 55"/>
                <a:gd name="T52" fmla="*/ 18 w 57"/>
                <a:gd name="T53" fmla="*/ 25 h 55"/>
                <a:gd name="T54" fmla="*/ 21 w 57"/>
                <a:gd name="T55" fmla="*/ 28 h 55"/>
                <a:gd name="T56" fmla="*/ 28 w 57"/>
                <a:gd name="T57" fmla="*/ 33 h 55"/>
                <a:gd name="T58" fmla="*/ 33 w 57"/>
                <a:gd name="T59" fmla="*/ 36 h 55"/>
                <a:gd name="T60" fmla="*/ 42 w 57"/>
                <a:gd name="T61" fmla="*/ 42 h 55"/>
                <a:gd name="T62" fmla="*/ 45 w 57"/>
                <a:gd name="T63" fmla="*/ 48 h 55"/>
                <a:gd name="T64" fmla="*/ 43 w 57"/>
                <a:gd name="T65" fmla="*/ 55 h 55"/>
                <a:gd name="T66" fmla="*/ 49 w 57"/>
                <a:gd name="T67" fmla="*/ 48 h 55"/>
                <a:gd name="T68" fmla="*/ 47 w 57"/>
                <a:gd name="T69" fmla="*/ 45 h 55"/>
                <a:gd name="T70" fmla="*/ 50 w 57"/>
                <a:gd name="T71" fmla="*/ 40 h 55"/>
                <a:gd name="T72" fmla="*/ 53 w 57"/>
                <a:gd name="T73" fmla="*/ 41 h 55"/>
                <a:gd name="T74" fmla="*/ 55 w 57"/>
                <a:gd name="T75" fmla="*/ 44 h 55"/>
                <a:gd name="T76" fmla="*/ 53 w 57"/>
                <a:gd name="T77" fmla="*/ 39 h 55"/>
                <a:gd name="T78" fmla="*/ 44 w 57"/>
                <a:gd name="T79" fmla="*/ 35 h 55"/>
                <a:gd name="T80" fmla="*/ 44 w 57"/>
                <a:gd name="T81" fmla="*/ 32 h 55"/>
                <a:gd name="T82" fmla="*/ 39 w 57"/>
                <a:gd name="T83" fmla="*/ 31 h 55"/>
                <a:gd name="T84" fmla="*/ 35 w 57"/>
                <a:gd name="T85" fmla="*/ 26 h 55"/>
                <a:gd name="T86" fmla="*/ 32 w 57"/>
                <a:gd name="T87" fmla="*/ 21 h 55"/>
                <a:gd name="T88" fmla="*/ 27 w 57"/>
                <a:gd name="T89" fmla="*/ 17 h 55"/>
                <a:gd name="T90" fmla="*/ 27 w 57"/>
                <a:gd name="T91" fmla="*/ 15 h 55"/>
                <a:gd name="T92" fmla="*/ 28 w 57"/>
                <a:gd name="T93" fmla="*/ 12 h 55"/>
                <a:gd name="T94" fmla="*/ 30 w 57"/>
                <a:gd name="T95" fmla="*/ 9 h 55"/>
                <a:gd name="T96" fmla="*/ 32 w 57"/>
                <a:gd name="T97" fmla="*/ 8 h 55"/>
                <a:gd name="T98" fmla="*/ 34 w 57"/>
                <a:gd name="T99" fmla="*/ 10 h 55"/>
                <a:gd name="T100" fmla="*/ 37 w 57"/>
                <a:gd name="T101" fmla="*/ 10 h 55"/>
                <a:gd name="T102" fmla="*/ 37 w 57"/>
                <a:gd name="T103" fmla="*/ 1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 h="55">
                  <a:moveTo>
                    <a:pt x="37" y="10"/>
                  </a:moveTo>
                  <a:cubicBezTo>
                    <a:pt x="38" y="9"/>
                    <a:pt x="40" y="10"/>
                    <a:pt x="41" y="9"/>
                  </a:cubicBezTo>
                  <a:cubicBezTo>
                    <a:pt x="43" y="8"/>
                    <a:pt x="42" y="7"/>
                    <a:pt x="43" y="6"/>
                  </a:cubicBezTo>
                  <a:cubicBezTo>
                    <a:pt x="43" y="5"/>
                    <a:pt x="44" y="4"/>
                    <a:pt x="45" y="4"/>
                  </a:cubicBezTo>
                  <a:cubicBezTo>
                    <a:pt x="46" y="3"/>
                    <a:pt x="45" y="3"/>
                    <a:pt x="45" y="1"/>
                  </a:cubicBezTo>
                  <a:cubicBezTo>
                    <a:pt x="44" y="2"/>
                    <a:pt x="43" y="2"/>
                    <a:pt x="41" y="2"/>
                  </a:cubicBezTo>
                  <a:cubicBezTo>
                    <a:pt x="39" y="2"/>
                    <a:pt x="37" y="5"/>
                    <a:pt x="36" y="4"/>
                  </a:cubicBezTo>
                  <a:cubicBezTo>
                    <a:pt x="33" y="3"/>
                    <a:pt x="28" y="4"/>
                    <a:pt x="27" y="1"/>
                  </a:cubicBezTo>
                  <a:cubicBezTo>
                    <a:pt x="26" y="0"/>
                    <a:pt x="23" y="1"/>
                    <a:pt x="22" y="1"/>
                  </a:cubicBezTo>
                  <a:cubicBezTo>
                    <a:pt x="20" y="3"/>
                    <a:pt x="20" y="1"/>
                    <a:pt x="19" y="1"/>
                  </a:cubicBezTo>
                  <a:cubicBezTo>
                    <a:pt x="18" y="1"/>
                    <a:pt x="18" y="3"/>
                    <a:pt x="18" y="3"/>
                  </a:cubicBezTo>
                  <a:cubicBezTo>
                    <a:pt x="18" y="3"/>
                    <a:pt x="17" y="4"/>
                    <a:pt x="17" y="4"/>
                  </a:cubicBezTo>
                  <a:cubicBezTo>
                    <a:pt x="17" y="5"/>
                    <a:pt x="16" y="5"/>
                    <a:pt x="15" y="5"/>
                  </a:cubicBezTo>
                  <a:cubicBezTo>
                    <a:pt x="15" y="5"/>
                    <a:pt x="14" y="5"/>
                    <a:pt x="13" y="5"/>
                  </a:cubicBezTo>
                  <a:cubicBezTo>
                    <a:pt x="13" y="5"/>
                    <a:pt x="13" y="5"/>
                    <a:pt x="12" y="4"/>
                  </a:cubicBezTo>
                  <a:cubicBezTo>
                    <a:pt x="12" y="4"/>
                    <a:pt x="11" y="7"/>
                    <a:pt x="11" y="8"/>
                  </a:cubicBezTo>
                  <a:cubicBezTo>
                    <a:pt x="11" y="9"/>
                    <a:pt x="9" y="6"/>
                    <a:pt x="9" y="5"/>
                  </a:cubicBezTo>
                  <a:cubicBezTo>
                    <a:pt x="7" y="4"/>
                    <a:pt x="6" y="7"/>
                    <a:pt x="5" y="7"/>
                  </a:cubicBezTo>
                  <a:cubicBezTo>
                    <a:pt x="3" y="7"/>
                    <a:pt x="1" y="7"/>
                    <a:pt x="0" y="7"/>
                  </a:cubicBezTo>
                  <a:cubicBezTo>
                    <a:pt x="0" y="8"/>
                    <a:pt x="1" y="9"/>
                    <a:pt x="1" y="10"/>
                  </a:cubicBezTo>
                  <a:cubicBezTo>
                    <a:pt x="1" y="12"/>
                    <a:pt x="0" y="12"/>
                    <a:pt x="0" y="14"/>
                  </a:cubicBezTo>
                  <a:cubicBezTo>
                    <a:pt x="0" y="15"/>
                    <a:pt x="0" y="18"/>
                    <a:pt x="2" y="18"/>
                  </a:cubicBezTo>
                  <a:cubicBezTo>
                    <a:pt x="3" y="19"/>
                    <a:pt x="4" y="18"/>
                    <a:pt x="4" y="21"/>
                  </a:cubicBezTo>
                  <a:cubicBezTo>
                    <a:pt x="6" y="20"/>
                    <a:pt x="10" y="16"/>
                    <a:pt x="12" y="17"/>
                  </a:cubicBezTo>
                  <a:cubicBezTo>
                    <a:pt x="13" y="18"/>
                    <a:pt x="14" y="19"/>
                    <a:pt x="15" y="19"/>
                  </a:cubicBezTo>
                  <a:cubicBezTo>
                    <a:pt x="16" y="19"/>
                    <a:pt x="17" y="21"/>
                    <a:pt x="17" y="22"/>
                  </a:cubicBezTo>
                  <a:cubicBezTo>
                    <a:pt x="18" y="23"/>
                    <a:pt x="18" y="24"/>
                    <a:pt x="18" y="25"/>
                  </a:cubicBezTo>
                  <a:cubicBezTo>
                    <a:pt x="19" y="26"/>
                    <a:pt x="20" y="27"/>
                    <a:pt x="21" y="28"/>
                  </a:cubicBezTo>
                  <a:cubicBezTo>
                    <a:pt x="23" y="29"/>
                    <a:pt x="25" y="31"/>
                    <a:pt x="28" y="33"/>
                  </a:cubicBezTo>
                  <a:cubicBezTo>
                    <a:pt x="30" y="35"/>
                    <a:pt x="31" y="35"/>
                    <a:pt x="33" y="36"/>
                  </a:cubicBezTo>
                  <a:cubicBezTo>
                    <a:pt x="36" y="38"/>
                    <a:pt x="38" y="41"/>
                    <a:pt x="42" y="42"/>
                  </a:cubicBezTo>
                  <a:cubicBezTo>
                    <a:pt x="44" y="43"/>
                    <a:pt x="44" y="46"/>
                    <a:pt x="45" y="48"/>
                  </a:cubicBezTo>
                  <a:cubicBezTo>
                    <a:pt x="45" y="50"/>
                    <a:pt x="42" y="52"/>
                    <a:pt x="43" y="55"/>
                  </a:cubicBezTo>
                  <a:cubicBezTo>
                    <a:pt x="43" y="54"/>
                    <a:pt x="49" y="49"/>
                    <a:pt x="49" y="48"/>
                  </a:cubicBezTo>
                  <a:cubicBezTo>
                    <a:pt x="50" y="47"/>
                    <a:pt x="47" y="45"/>
                    <a:pt x="47" y="45"/>
                  </a:cubicBezTo>
                  <a:cubicBezTo>
                    <a:pt x="45" y="43"/>
                    <a:pt x="49" y="39"/>
                    <a:pt x="50" y="40"/>
                  </a:cubicBezTo>
                  <a:cubicBezTo>
                    <a:pt x="51" y="41"/>
                    <a:pt x="52" y="41"/>
                    <a:pt x="53" y="41"/>
                  </a:cubicBezTo>
                  <a:cubicBezTo>
                    <a:pt x="54" y="42"/>
                    <a:pt x="54" y="43"/>
                    <a:pt x="55" y="44"/>
                  </a:cubicBezTo>
                  <a:cubicBezTo>
                    <a:pt x="57" y="44"/>
                    <a:pt x="54" y="40"/>
                    <a:pt x="53" y="39"/>
                  </a:cubicBezTo>
                  <a:cubicBezTo>
                    <a:pt x="51" y="37"/>
                    <a:pt x="47" y="37"/>
                    <a:pt x="44" y="35"/>
                  </a:cubicBezTo>
                  <a:cubicBezTo>
                    <a:pt x="43" y="34"/>
                    <a:pt x="46" y="32"/>
                    <a:pt x="44" y="32"/>
                  </a:cubicBezTo>
                  <a:cubicBezTo>
                    <a:pt x="43" y="31"/>
                    <a:pt x="41" y="32"/>
                    <a:pt x="39" y="31"/>
                  </a:cubicBezTo>
                  <a:cubicBezTo>
                    <a:pt x="37" y="30"/>
                    <a:pt x="36" y="28"/>
                    <a:pt x="35" y="26"/>
                  </a:cubicBezTo>
                  <a:cubicBezTo>
                    <a:pt x="34" y="24"/>
                    <a:pt x="34" y="22"/>
                    <a:pt x="32" y="21"/>
                  </a:cubicBezTo>
                  <a:cubicBezTo>
                    <a:pt x="31" y="20"/>
                    <a:pt x="27" y="19"/>
                    <a:pt x="27" y="17"/>
                  </a:cubicBezTo>
                  <a:cubicBezTo>
                    <a:pt x="27" y="16"/>
                    <a:pt x="27" y="15"/>
                    <a:pt x="27" y="15"/>
                  </a:cubicBezTo>
                  <a:cubicBezTo>
                    <a:pt x="28" y="13"/>
                    <a:pt x="28" y="13"/>
                    <a:pt x="28" y="12"/>
                  </a:cubicBezTo>
                  <a:cubicBezTo>
                    <a:pt x="27" y="9"/>
                    <a:pt x="30" y="10"/>
                    <a:pt x="30" y="9"/>
                  </a:cubicBezTo>
                  <a:cubicBezTo>
                    <a:pt x="31" y="8"/>
                    <a:pt x="32" y="8"/>
                    <a:pt x="32" y="8"/>
                  </a:cubicBezTo>
                  <a:cubicBezTo>
                    <a:pt x="34" y="8"/>
                    <a:pt x="34" y="9"/>
                    <a:pt x="34" y="10"/>
                  </a:cubicBezTo>
                  <a:cubicBezTo>
                    <a:pt x="35" y="10"/>
                    <a:pt x="36" y="10"/>
                    <a:pt x="37" y="10"/>
                  </a:cubicBezTo>
                  <a:cubicBezTo>
                    <a:pt x="37" y="9"/>
                    <a:pt x="36" y="10"/>
                    <a:pt x="37" y="1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20" name="Freeform 648">
              <a:extLst>
                <a:ext uri="{FF2B5EF4-FFF2-40B4-BE49-F238E27FC236}">
                  <a16:creationId xmlns:a16="http://schemas.microsoft.com/office/drawing/2014/main" xmlns="" id="{2DE1E4D5-53DD-4C60-8B44-DC35FFF7913A}"/>
                </a:ext>
              </a:extLst>
            </p:cNvPr>
            <p:cNvSpPr>
              <a:spLocks/>
            </p:cNvSpPr>
            <p:nvPr/>
          </p:nvSpPr>
          <p:spPr bwMode="auto">
            <a:xfrm>
              <a:off x="12321059" y="5656545"/>
              <a:ext cx="215392" cy="213507"/>
            </a:xfrm>
            <a:custGeom>
              <a:avLst/>
              <a:gdLst>
                <a:gd name="T0" fmla="*/ 12 w 27"/>
                <a:gd name="T1" fmla="*/ 10 h 25"/>
                <a:gd name="T2" fmla="*/ 21 w 27"/>
                <a:gd name="T3" fmla="*/ 9 h 25"/>
                <a:gd name="T4" fmla="*/ 27 w 27"/>
                <a:gd name="T5" fmla="*/ 11 h 25"/>
                <a:gd name="T6" fmla="*/ 25 w 27"/>
                <a:gd name="T7" fmla="*/ 4 h 25"/>
                <a:gd name="T8" fmla="*/ 17 w 27"/>
                <a:gd name="T9" fmla="*/ 3 h 25"/>
                <a:gd name="T10" fmla="*/ 13 w 27"/>
                <a:gd name="T11" fmla="*/ 0 h 25"/>
                <a:gd name="T12" fmla="*/ 11 w 27"/>
                <a:gd name="T13" fmla="*/ 2 h 25"/>
                <a:gd name="T14" fmla="*/ 6 w 27"/>
                <a:gd name="T15" fmla="*/ 7 h 25"/>
                <a:gd name="T16" fmla="*/ 1 w 27"/>
                <a:gd name="T17" fmla="*/ 7 h 25"/>
                <a:gd name="T18" fmla="*/ 1 w 27"/>
                <a:gd name="T19" fmla="*/ 11 h 25"/>
                <a:gd name="T20" fmla="*/ 3 w 27"/>
                <a:gd name="T21" fmla="*/ 10 h 25"/>
                <a:gd name="T22" fmla="*/ 4 w 27"/>
                <a:gd name="T23" fmla="*/ 13 h 25"/>
                <a:gd name="T24" fmla="*/ 6 w 27"/>
                <a:gd name="T25" fmla="*/ 10 h 25"/>
                <a:gd name="T26" fmla="*/ 11 w 27"/>
                <a:gd name="T27" fmla="*/ 17 h 25"/>
                <a:gd name="T28" fmla="*/ 23 w 27"/>
                <a:gd name="T29" fmla="*/ 25 h 25"/>
                <a:gd name="T30" fmla="*/ 21 w 27"/>
                <a:gd name="T31" fmla="*/ 22 h 25"/>
                <a:gd name="T32" fmla="*/ 16 w 27"/>
                <a:gd name="T33" fmla="*/ 19 h 25"/>
                <a:gd name="T34" fmla="*/ 12 w 27"/>
                <a:gd name="T35" fmla="*/ 1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 h="25">
                  <a:moveTo>
                    <a:pt x="12" y="10"/>
                  </a:moveTo>
                  <a:cubicBezTo>
                    <a:pt x="15" y="10"/>
                    <a:pt x="18" y="8"/>
                    <a:pt x="21" y="9"/>
                  </a:cubicBezTo>
                  <a:cubicBezTo>
                    <a:pt x="23" y="9"/>
                    <a:pt x="25" y="10"/>
                    <a:pt x="27" y="11"/>
                  </a:cubicBezTo>
                  <a:cubicBezTo>
                    <a:pt x="26" y="9"/>
                    <a:pt x="26" y="7"/>
                    <a:pt x="25" y="4"/>
                  </a:cubicBezTo>
                  <a:cubicBezTo>
                    <a:pt x="22" y="6"/>
                    <a:pt x="19" y="4"/>
                    <a:pt x="17" y="3"/>
                  </a:cubicBezTo>
                  <a:cubicBezTo>
                    <a:pt x="15" y="2"/>
                    <a:pt x="14" y="2"/>
                    <a:pt x="13" y="0"/>
                  </a:cubicBezTo>
                  <a:cubicBezTo>
                    <a:pt x="13" y="0"/>
                    <a:pt x="11" y="1"/>
                    <a:pt x="11" y="2"/>
                  </a:cubicBezTo>
                  <a:cubicBezTo>
                    <a:pt x="9" y="3"/>
                    <a:pt x="10" y="8"/>
                    <a:pt x="6" y="7"/>
                  </a:cubicBezTo>
                  <a:cubicBezTo>
                    <a:pt x="4" y="6"/>
                    <a:pt x="2" y="7"/>
                    <a:pt x="1" y="7"/>
                  </a:cubicBezTo>
                  <a:cubicBezTo>
                    <a:pt x="0" y="8"/>
                    <a:pt x="1" y="11"/>
                    <a:pt x="1" y="11"/>
                  </a:cubicBezTo>
                  <a:cubicBezTo>
                    <a:pt x="1" y="11"/>
                    <a:pt x="3" y="10"/>
                    <a:pt x="3" y="10"/>
                  </a:cubicBezTo>
                  <a:cubicBezTo>
                    <a:pt x="4" y="10"/>
                    <a:pt x="4" y="12"/>
                    <a:pt x="4" y="13"/>
                  </a:cubicBezTo>
                  <a:cubicBezTo>
                    <a:pt x="4" y="11"/>
                    <a:pt x="5" y="8"/>
                    <a:pt x="6" y="10"/>
                  </a:cubicBezTo>
                  <a:cubicBezTo>
                    <a:pt x="7" y="13"/>
                    <a:pt x="9" y="15"/>
                    <a:pt x="11" y="17"/>
                  </a:cubicBezTo>
                  <a:cubicBezTo>
                    <a:pt x="14" y="20"/>
                    <a:pt x="19" y="22"/>
                    <a:pt x="23" y="25"/>
                  </a:cubicBezTo>
                  <a:cubicBezTo>
                    <a:pt x="23" y="23"/>
                    <a:pt x="23" y="23"/>
                    <a:pt x="21" y="22"/>
                  </a:cubicBezTo>
                  <a:cubicBezTo>
                    <a:pt x="19" y="21"/>
                    <a:pt x="17" y="20"/>
                    <a:pt x="16" y="19"/>
                  </a:cubicBezTo>
                  <a:cubicBezTo>
                    <a:pt x="14" y="17"/>
                    <a:pt x="9" y="10"/>
                    <a:pt x="12" y="1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21" name="Freeform 649">
              <a:extLst>
                <a:ext uri="{FF2B5EF4-FFF2-40B4-BE49-F238E27FC236}">
                  <a16:creationId xmlns:a16="http://schemas.microsoft.com/office/drawing/2014/main" xmlns="" id="{CBFDFDA3-1986-4B41-A390-FE2D6AD1F9C3}"/>
                </a:ext>
              </a:extLst>
            </p:cNvPr>
            <p:cNvSpPr>
              <a:spLocks/>
            </p:cNvSpPr>
            <p:nvPr/>
          </p:nvSpPr>
          <p:spPr bwMode="auto">
            <a:xfrm>
              <a:off x="11584909" y="5411301"/>
              <a:ext cx="528937" cy="481830"/>
            </a:xfrm>
            <a:custGeom>
              <a:avLst/>
              <a:gdLst>
                <a:gd name="T0" fmla="*/ 59 w 66"/>
                <a:gd name="T1" fmla="*/ 31 h 57"/>
                <a:gd name="T2" fmla="*/ 56 w 66"/>
                <a:gd name="T3" fmla="*/ 30 h 57"/>
                <a:gd name="T4" fmla="*/ 60 w 66"/>
                <a:gd name="T5" fmla="*/ 24 h 57"/>
                <a:gd name="T6" fmla="*/ 63 w 66"/>
                <a:gd name="T7" fmla="*/ 23 h 57"/>
                <a:gd name="T8" fmla="*/ 65 w 66"/>
                <a:gd name="T9" fmla="*/ 15 h 57"/>
                <a:gd name="T10" fmla="*/ 60 w 66"/>
                <a:gd name="T11" fmla="*/ 13 h 57"/>
                <a:gd name="T12" fmla="*/ 57 w 66"/>
                <a:gd name="T13" fmla="*/ 11 h 57"/>
                <a:gd name="T14" fmla="*/ 55 w 66"/>
                <a:gd name="T15" fmla="*/ 11 h 57"/>
                <a:gd name="T16" fmla="*/ 48 w 66"/>
                <a:gd name="T17" fmla="*/ 7 h 57"/>
                <a:gd name="T18" fmla="*/ 43 w 66"/>
                <a:gd name="T19" fmla="*/ 5 h 57"/>
                <a:gd name="T20" fmla="*/ 38 w 66"/>
                <a:gd name="T21" fmla="*/ 1 h 57"/>
                <a:gd name="T22" fmla="*/ 34 w 66"/>
                <a:gd name="T23" fmla="*/ 1 h 57"/>
                <a:gd name="T24" fmla="*/ 33 w 66"/>
                <a:gd name="T25" fmla="*/ 5 h 57"/>
                <a:gd name="T26" fmla="*/ 30 w 66"/>
                <a:gd name="T27" fmla="*/ 8 h 57"/>
                <a:gd name="T28" fmla="*/ 26 w 66"/>
                <a:gd name="T29" fmla="*/ 10 h 57"/>
                <a:gd name="T30" fmla="*/ 24 w 66"/>
                <a:gd name="T31" fmla="*/ 12 h 57"/>
                <a:gd name="T32" fmla="*/ 20 w 66"/>
                <a:gd name="T33" fmla="*/ 11 h 57"/>
                <a:gd name="T34" fmla="*/ 16 w 66"/>
                <a:gd name="T35" fmla="*/ 10 h 57"/>
                <a:gd name="T36" fmla="*/ 16 w 66"/>
                <a:gd name="T37" fmla="*/ 16 h 57"/>
                <a:gd name="T38" fmla="*/ 9 w 66"/>
                <a:gd name="T39" fmla="*/ 15 h 57"/>
                <a:gd name="T40" fmla="*/ 1 w 66"/>
                <a:gd name="T41" fmla="*/ 17 h 57"/>
                <a:gd name="T42" fmla="*/ 2 w 66"/>
                <a:gd name="T43" fmla="*/ 19 h 57"/>
                <a:gd name="T44" fmla="*/ 4 w 66"/>
                <a:gd name="T45" fmla="*/ 21 h 57"/>
                <a:gd name="T46" fmla="*/ 15 w 66"/>
                <a:gd name="T47" fmla="*/ 25 h 57"/>
                <a:gd name="T48" fmla="*/ 14 w 66"/>
                <a:gd name="T49" fmla="*/ 28 h 57"/>
                <a:gd name="T50" fmla="*/ 19 w 66"/>
                <a:gd name="T51" fmla="*/ 31 h 57"/>
                <a:gd name="T52" fmla="*/ 20 w 66"/>
                <a:gd name="T53" fmla="*/ 35 h 57"/>
                <a:gd name="T54" fmla="*/ 22 w 66"/>
                <a:gd name="T55" fmla="*/ 38 h 57"/>
                <a:gd name="T56" fmla="*/ 19 w 66"/>
                <a:gd name="T57" fmla="*/ 36 h 57"/>
                <a:gd name="T58" fmla="*/ 16 w 66"/>
                <a:gd name="T59" fmla="*/ 49 h 57"/>
                <a:gd name="T60" fmla="*/ 27 w 66"/>
                <a:gd name="T61" fmla="*/ 53 h 57"/>
                <a:gd name="T62" fmla="*/ 30 w 66"/>
                <a:gd name="T63" fmla="*/ 53 h 57"/>
                <a:gd name="T64" fmla="*/ 33 w 66"/>
                <a:gd name="T65" fmla="*/ 55 h 57"/>
                <a:gd name="T66" fmla="*/ 40 w 66"/>
                <a:gd name="T67" fmla="*/ 54 h 57"/>
                <a:gd name="T68" fmla="*/ 47 w 66"/>
                <a:gd name="T69" fmla="*/ 48 h 57"/>
                <a:gd name="T70" fmla="*/ 57 w 66"/>
                <a:gd name="T71" fmla="*/ 50 h 57"/>
                <a:gd name="T72" fmla="*/ 62 w 66"/>
                <a:gd name="T73" fmla="*/ 47 h 57"/>
                <a:gd name="T74" fmla="*/ 62 w 66"/>
                <a:gd name="T75" fmla="*/ 45 h 57"/>
                <a:gd name="T76" fmla="*/ 59 w 66"/>
                <a:gd name="T77" fmla="*/ 38 h 57"/>
                <a:gd name="T78" fmla="*/ 59 w 66"/>
                <a:gd name="T79" fmla="*/ 34 h 57"/>
                <a:gd name="T80" fmla="*/ 59 w 66"/>
                <a:gd name="T81" fmla="*/ 31 h 57"/>
                <a:gd name="T82" fmla="*/ 59 w 66"/>
                <a:gd name="T83" fmla="*/ 31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6" h="57">
                  <a:moveTo>
                    <a:pt x="59" y="31"/>
                  </a:moveTo>
                  <a:cubicBezTo>
                    <a:pt x="58" y="29"/>
                    <a:pt x="55" y="33"/>
                    <a:pt x="56" y="30"/>
                  </a:cubicBezTo>
                  <a:cubicBezTo>
                    <a:pt x="56" y="29"/>
                    <a:pt x="59" y="24"/>
                    <a:pt x="60" y="24"/>
                  </a:cubicBezTo>
                  <a:cubicBezTo>
                    <a:pt x="61" y="23"/>
                    <a:pt x="62" y="25"/>
                    <a:pt x="63" y="23"/>
                  </a:cubicBezTo>
                  <a:cubicBezTo>
                    <a:pt x="64" y="20"/>
                    <a:pt x="63" y="18"/>
                    <a:pt x="65" y="15"/>
                  </a:cubicBezTo>
                  <a:cubicBezTo>
                    <a:pt x="66" y="13"/>
                    <a:pt x="61" y="13"/>
                    <a:pt x="60" y="13"/>
                  </a:cubicBezTo>
                  <a:cubicBezTo>
                    <a:pt x="58" y="13"/>
                    <a:pt x="57" y="12"/>
                    <a:pt x="57" y="11"/>
                  </a:cubicBezTo>
                  <a:cubicBezTo>
                    <a:pt x="56" y="11"/>
                    <a:pt x="55" y="11"/>
                    <a:pt x="55" y="11"/>
                  </a:cubicBezTo>
                  <a:cubicBezTo>
                    <a:pt x="53" y="11"/>
                    <a:pt x="48" y="9"/>
                    <a:pt x="48" y="7"/>
                  </a:cubicBezTo>
                  <a:cubicBezTo>
                    <a:pt x="47" y="10"/>
                    <a:pt x="44" y="5"/>
                    <a:pt x="43" y="5"/>
                  </a:cubicBezTo>
                  <a:cubicBezTo>
                    <a:pt x="41" y="4"/>
                    <a:pt x="39" y="3"/>
                    <a:pt x="38" y="1"/>
                  </a:cubicBezTo>
                  <a:cubicBezTo>
                    <a:pt x="37" y="0"/>
                    <a:pt x="35" y="0"/>
                    <a:pt x="34" y="1"/>
                  </a:cubicBezTo>
                  <a:cubicBezTo>
                    <a:pt x="33" y="2"/>
                    <a:pt x="32" y="4"/>
                    <a:pt x="33" y="5"/>
                  </a:cubicBezTo>
                  <a:cubicBezTo>
                    <a:pt x="33" y="6"/>
                    <a:pt x="31" y="7"/>
                    <a:pt x="30" y="8"/>
                  </a:cubicBezTo>
                  <a:cubicBezTo>
                    <a:pt x="29" y="8"/>
                    <a:pt x="27" y="8"/>
                    <a:pt x="26" y="10"/>
                  </a:cubicBezTo>
                  <a:cubicBezTo>
                    <a:pt x="26" y="11"/>
                    <a:pt x="25" y="12"/>
                    <a:pt x="24" y="12"/>
                  </a:cubicBezTo>
                  <a:cubicBezTo>
                    <a:pt x="22" y="12"/>
                    <a:pt x="21" y="12"/>
                    <a:pt x="20" y="11"/>
                  </a:cubicBezTo>
                  <a:cubicBezTo>
                    <a:pt x="18" y="11"/>
                    <a:pt x="18" y="10"/>
                    <a:pt x="16" y="10"/>
                  </a:cubicBezTo>
                  <a:cubicBezTo>
                    <a:pt x="14" y="9"/>
                    <a:pt x="20" y="16"/>
                    <a:pt x="16" y="16"/>
                  </a:cubicBezTo>
                  <a:cubicBezTo>
                    <a:pt x="13" y="16"/>
                    <a:pt x="11" y="17"/>
                    <a:pt x="9" y="15"/>
                  </a:cubicBezTo>
                  <a:cubicBezTo>
                    <a:pt x="8" y="14"/>
                    <a:pt x="1" y="16"/>
                    <a:pt x="1" y="17"/>
                  </a:cubicBezTo>
                  <a:cubicBezTo>
                    <a:pt x="1" y="18"/>
                    <a:pt x="4" y="18"/>
                    <a:pt x="2" y="19"/>
                  </a:cubicBezTo>
                  <a:cubicBezTo>
                    <a:pt x="0" y="20"/>
                    <a:pt x="3" y="21"/>
                    <a:pt x="4" y="21"/>
                  </a:cubicBezTo>
                  <a:cubicBezTo>
                    <a:pt x="6" y="22"/>
                    <a:pt x="15" y="23"/>
                    <a:pt x="15" y="25"/>
                  </a:cubicBezTo>
                  <a:cubicBezTo>
                    <a:pt x="15" y="26"/>
                    <a:pt x="13" y="26"/>
                    <a:pt x="14" y="28"/>
                  </a:cubicBezTo>
                  <a:cubicBezTo>
                    <a:pt x="16" y="30"/>
                    <a:pt x="17" y="30"/>
                    <a:pt x="19" y="31"/>
                  </a:cubicBezTo>
                  <a:cubicBezTo>
                    <a:pt x="21" y="32"/>
                    <a:pt x="18" y="34"/>
                    <a:pt x="20" y="35"/>
                  </a:cubicBezTo>
                  <a:cubicBezTo>
                    <a:pt x="20" y="35"/>
                    <a:pt x="22" y="38"/>
                    <a:pt x="22" y="38"/>
                  </a:cubicBezTo>
                  <a:cubicBezTo>
                    <a:pt x="21" y="39"/>
                    <a:pt x="20" y="36"/>
                    <a:pt x="19" y="36"/>
                  </a:cubicBezTo>
                  <a:cubicBezTo>
                    <a:pt x="18" y="36"/>
                    <a:pt x="19" y="48"/>
                    <a:pt x="16" y="49"/>
                  </a:cubicBezTo>
                  <a:cubicBezTo>
                    <a:pt x="19" y="51"/>
                    <a:pt x="23" y="54"/>
                    <a:pt x="27" y="53"/>
                  </a:cubicBezTo>
                  <a:cubicBezTo>
                    <a:pt x="28" y="53"/>
                    <a:pt x="29" y="52"/>
                    <a:pt x="30" y="53"/>
                  </a:cubicBezTo>
                  <a:cubicBezTo>
                    <a:pt x="31" y="53"/>
                    <a:pt x="32" y="54"/>
                    <a:pt x="33" y="55"/>
                  </a:cubicBezTo>
                  <a:cubicBezTo>
                    <a:pt x="35" y="56"/>
                    <a:pt x="41" y="57"/>
                    <a:pt x="40" y="54"/>
                  </a:cubicBezTo>
                  <a:cubicBezTo>
                    <a:pt x="39" y="49"/>
                    <a:pt x="44" y="47"/>
                    <a:pt x="47" y="48"/>
                  </a:cubicBezTo>
                  <a:cubicBezTo>
                    <a:pt x="51" y="49"/>
                    <a:pt x="53" y="52"/>
                    <a:pt x="57" y="50"/>
                  </a:cubicBezTo>
                  <a:cubicBezTo>
                    <a:pt x="59" y="49"/>
                    <a:pt x="60" y="48"/>
                    <a:pt x="62" y="47"/>
                  </a:cubicBezTo>
                  <a:cubicBezTo>
                    <a:pt x="62" y="47"/>
                    <a:pt x="64" y="45"/>
                    <a:pt x="62" y="45"/>
                  </a:cubicBezTo>
                  <a:cubicBezTo>
                    <a:pt x="60" y="44"/>
                    <a:pt x="58" y="40"/>
                    <a:pt x="59" y="38"/>
                  </a:cubicBezTo>
                  <a:cubicBezTo>
                    <a:pt x="61" y="36"/>
                    <a:pt x="60" y="36"/>
                    <a:pt x="59" y="34"/>
                  </a:cubicBezTo>
                  <a:cubicBezTo>
                    <a:pt x="59" y="33"/>
                    <a:pt x="59" y="32"/>
                    <a:pt x="59" y="31"/>
                  </a:cubicBezTo>
                  <a:cubicBezTo>
                    <a:pt x="58" y="30"/>
                    <a:pt x="59" y="32"/>
                    <a:pt x="59" y="3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22" name="Freeform 650">
              <a:extLst>
                <a:ext uri="{FF2B5EF4-FFF2-40B4-BE49-F238E27FC236}">
                  <a16:creationId xmlns:a16="http://schemas.microsoft.com/office/drawing/2014/main" xmlns="" id="{F84EDC3A-809B-4375-B41E-99218EB0532F}"/>
                </a:ext>
              </a:extLst>
            </p:cNvPr>
            <p:cNvSpPr>
              <a:spLocks/>
            </p:cNvSpPr>
            <p:nvPr/>
          </p:nvSpPr>
          <p:spPr bwMode="auto">
            <a:xfrm>
              <a:off x="12023872" y="5598842"/>
              <a:ext cx="177221" cy="126948"/>
            </a:xfrm>
            <a:custGeom>
              <a:avLst/>
              <a:gdLst>
                <a:gd name="T0" fmla="*/ 17 w 22"/>
                <a:gd name="T1" fmla="*/ 1 h 15"/>
                <a:gd name="T2" fmla="*/ 9 w 22"/>
                <a:gd name="T3" fmla="*/ 1 h 15"/>
                <a:gd name="T4" fmla="*/ 8 w 22"/>
                <a:gd name="T5" fmla="*/ 2 h 15"/>
                <a:gd name="T6" fmla="*/ 5 w 22"/>
                <a:gd name="T7" fmla="*/ 2 h 15"/>
                <a:gd name="T8" fmla="*/ 3 w 22"/>
                <a:gd name="T9" fmla="*/ 5 h 15"/>
                <a:gd name="T10" fmla="*/ 1 w 22"/>
                <a:gd name="T11" fmla="*/ 9 h 15"/>
                <a:gd name="T12" fmla="*/ 4 w 22"/>
                <a:gd name="T13" fmla="*/ 10 h 15"/>
                <a:gd name="T14" fmla="*/ 7 w 22"/>
                <a:gd name="T15" fmla="*/ 11 h 15"/>
                <a:gd name="T16" fmla="*/ 11 w 22"/>
                <a:gd name="T17" fmla="*/ 10 h 15"/>
                <a:gd name="T18" fmla="*/ 13 w 22"/>
                <a:gd name="T19" fmla="*/ 10 h 15"/>
                <a:gd name="T20" fmla="*/ 16 w 22"/>
                <a:gd name="T21" fmla="*/ 8 h 15"/>
                <a:gd name="T22" fmla="*/ 18 w 22"/>
                <a:gd name="T23" fmla="*/ 9 h 15"/>
                <a:gd name="T24" fmla="*/ 21 w 22"/>
                <a:gd name="T25" fmla="*/ 8 h 15"/>
                <a:gd name="T26" fmla="*/ 22 w 22"/>
                <a:gd name="T27" fmla="*/ 5 h 15"/>
                <a:gd name="T28" fmla="*/ 18 w 22"/>
                <a:gd name="T29" fmla="*/ 4 h 15"/>
                <a:gd name="T30" fmla="*/ 17 w 22"/>
                <a:gd name="T31"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15">
                  <a:moveTo>
                    <a:pt x="17" y="1"/>
                  </a:moveTo>
                  <a:cubicBezTo>
                    <a:pt x="14" y="0"/>
                    <a:pt x="12" y="1"/>
                    <a:pt x="9" y="1"/>
                  </a:cubicBezTo>
                  <a:cubicBezTo>
                    <a:pt x="7" y="1"/>
                    <a:pt x="9" y="1"/>
                    <a:pt x="8" y="2"/>
                  </a:cubicBezTo>
                  <a:cubicBezTo>
                    <a:pt x="7" y="2"/>
                    <a:pt x="5" y="2"/>
                    <a:pt x="5" y="2"/>
                  </a:cubicBezTo>
                  <a:cubicBezTo>
                    <a:pt x="4" y="2"/>
                    <a:pt x="3" y="5"/>
                    <a:pt x="3" y="5"/>
                  </a:cubicBezTo>
                  <a:cubicBezTo>
                    <a:pt x="2" y="6"/>
                    <a:pt x="0" y="10"/>
                    <a:pt x="1" y="9"/>
                  </a:cubicBezTo>
                  <a:cubicBezTo>
                    <a:pt x="3" y="9"/>
                    <a:pt x="3" y="8"/>
                    <a:pt x="4" y="10"/>
                  </a:cubicBezTo>
                  <a:cubicBezTo>
                    <a:pt x="4" y="12"/>
                    <a:pt x="5" y="11"/>
                    <a:pt x="7" y="11"/>
                  </a:cubicBezTo>
                  <a:cubicBezTo>
                    <a:pt x="8" y="11"/>
                    <a:pt x="10" y="11"/>
                    <a:pt x="11" y="10"/>
                  </a:cubicBezTo>
                  <a:cubicBezTo>
                    <a:pt x="12" y="8"/>
                    <a:pt x="13" y="9"/>
                    <a:pt x="13" y="10"/>
                  </a:cubicBezTo>
                  <a:cubicBezTo>
                    <a:pt x="16" y="15"/>
                    <a:pt x="15" y="8"/>
                    <a:pt x="16" y="8"/>
                  </a:cubicBezTo>
                  <a:cubicBezTo>
                    <a:pt x="17" y="8"/>
                    <a:pt x="17" y="9"/>
                    <a:pt x="18" y="9"/>
                  </a:cubicBezTo>
                  <a:cubicBezTo>
                    <a:pt x="19" y="9"/>
                    <a:pt x="20" y="9"/>
                    <a:pt x="21" y="8"/>
                  </a:cubicBezTo>
                  <a:cubicBezTo>
                    <a:pt x="22" y="7"/>
                    <a:pt x="22" y="7"/>
                    <a:pt x="22" y="5"/>
                  </a:cubicBezTo>
                  <a:cubicBezTo>
                    <a:pt x="22" y="5"/>
                    <a:pt x="19" y="4"/>
                    <a:pt x="18" y="4"/>
                  </a:cubicBezTo>
                  <a:cubicBezTo>
                    <a:pt x="17" y="3"/>
                    <a:pt x="17" y="2"/>
                    <a:pt x="17"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23" name="Freeform 651">
              <a:extLst>
                <a:ext uri="{FF2B5EF4-FFF2-40B4-BE49-F238E27FC236}">
                  <a16:creationId xmlns:a16="http://schemas.microsoft.com/office/drawing/2014/main" xmlns="" id="{D1580169-20EA-4A84-AE16-0AFD12A7BBCA}"/>
                </a:ext>
              </a:extLst>
            </p:cNvPr>
            <p:cNvSpPr>
              <a:spLocks/>
            </p:cNvSpPr>
            <p:nvPr/>
          </p:nvSpPr>
          <p:spPr bwMode="auto">
            <a:xfrm>
              <a:off x="11873918" y="5393989"/>
              <a:ext cx="166316" cy="109637"/>
            </a:xfrm>
            <a:custGeom>
              <a:avLst/>
              <a:gdLst>
                <a:gd name="T0" fmla="*/ 19 w 21"/>
                <a:gd name="T1" fmla="*/ 9 h 13"/>
                <a:gd name="T2" fmla="*/ 20 w 21"/>
                <a:gd name="T3" fmla="*/ 6 h 13"/>
                <a:gd name="T4" fmla="*/ 18 w 21"/>
                <a:gd name="T5" fmla="*/ 3 h 13"/>
                <a:gd name="T6" fmla="*/ 13 w 21"/>
                <a:gd name="T7" fmla="*/ 0 h 13"/>
                <a:gd name="T8" fmla="*/ 8 w 21"/>
                <a:gd name="T9" fmla="*/ 1 h 13"/>
                <a:gd name="T10" fmla="*/ 3 w 21"/>
                <a:gd name="T11" fmla="*/ 1 h 13"/>
                <a:gd name="T12" fmla="*/ 5 w 21"/>
                <a:gd name="T13" fmla="*/ 6 h 13"/>
                <a:gd name="T14" fmla="*/ 10 w 21"/>
                <a:gd name="T15" fmla="*/ 9 h 13"/>
                <a:gd name="T16" fmla="*/ 12 w 21"/>
                <a:gd name="T17" fmla="*/ 9 h 13"/>
                <a:gd name="T18" fmla="*/ 18 w 21"/>
                <a:gd name="T19" fmla="*/ 13 h 13"/>
                <a:gd name="T20" fmla="*/ 19 w 21"/>
                <a:gd name="T21" fmla="*/ 9 h 13"/>
                <a:gd name="T22" fmla="*/ 19 w 21"/>
                <a:gd name="T23" fmla="*/ 9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13">
                  <a:moveTo>
                    <a:pt x="19" y="9"/>
                  </a:moveTo>
                  <a:cubicBezTo>
                    <a:pt x="18" y="9"/>
                    <a:pt x="21" y="7"/>
                    <a:pt x="20" y="6"/>
                  </a:cubicBezTo>
                  <a:cubicBezTo>
                    <a:pt x="20" y="5"/>
                    <a:pt x="19" y="3"/>
                    <a:pt x="18" y="3"/>
                  </a:cubicBezTo>
                  <a:cubicBezTo>
                    <a:pt x="17" y="2"/>
                    <a:pt x="15" y="0"/>
                    <a:pt x="13" y="0"/>
                  </a:cubicBezTo>
                  <a:cubicBezTo>
                    <a:pt x="11" y="0"/>
                    <a:pt x="10" y="1"/>
                    <a:pt x="8" y="1"/>
                  </a:cubicBezTo>
                  <a:cubicBezTo>
                    <a:pt x="6" y="1"/>
                    <a:pt x="5" y="0"/>
                    <a:pt x="3" y="1"/>
                  </a:cubicBezTo>
                  <a:cubicBezTo>
                    <a:pt x="0" y="3"/>
                    <a:pt x="3" y="5"/>
                    <a:pt x="5" y="6"/>
                  </a:cubicBezTo>
                  <a:cubicBezTo>
                    <a:pt x="7" y="7"/>
                    <a:pt x="8" y="7"/>
                    <a:pt x="10" y="9"/>
                  </a:cubicBezTo>
                  <a:cubicBezTo>
                    <a:pt x="10" y="10"/>
                    <a:pt x="12" y="10"/>
                    <a:pt x="12" y="9"/>
                  </a:cubicBezTo>
                  <a:cubicBezTo>
                    <a:pt x="12" y="10"/>
                    <a:pt x="17" y="13"/>
                    <a:pt x="18" y="13"/>
                  </a:cubicBezTo>
                  <a:cubicBezTo>
                    <a:pt x="18" y="11"/>
                    <a:pt x="18" y="10"/>
                    <a:pt x="19" y="9"/>
                  </a:cubicBezTo>
                  <a:cubicBezTo>
                    <a:pt x="19" y="9"/>
                    <a:pt x="17" y="10"/>
                    <a:pt x="19" y="9"/>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24" name="Freeform 652">
              <a:extLst>
                <a:ext uri="{FF2B5EF4-FFF2-40B4-BE49-F238E27FC236}">
                  <a16:creationId xmlns:a16="http://schemas.microsoft.com/office/drawing/2014/main" xmlns="" id="{B6E47BFF-F8CB-488B-AFF2-9F202AEF7B26}"/>
                </a:ext>
              </a:extLst>
            </p:cNvPr>
            <p:cNvSpPr>
              <a:spLocks/>
            </p:cNvSpPr>
            <p:nvPr/>
          </p:nvSpPr>
          <p:spPr bwMode="auto">
            <a:xfrm>
              <a:off x="12010242" y="5471891"/>
              <a:ext cx="29993" cy="31739"/>
            </a:xfrm>
            <a:custGeom>
              <a:avLst/>
              <a:gdLst>
                <a:gd name="T0" fmla="*/ 2 w 4"/>
                <a:gd name="T1" fmla="*/ 0 h 4"/>
                <a:gd name="T2" fmla="*/ 1 w 4"/>
                <a:gd name="T3" fmla="*/ 3 h 4"/>
                <a:gd name="T4" fmla="*/ 4 w 4"/>
                <a:gd name="T5" fmla="*/ 4 h 4"/>
                <a:gd name="T6" fmla="*/ 2 w 4"/>
                <a:gd name="T7" fmla="*/ 0 h 4"/>
                <a:gd name="T8" fmla="*/ 2 w 4"/>
                <a:gd name="T9" fmla="*/ 0 h 4"/>
              </a:gdLst>
              <a:ahLst/>
              <a:cxnLst>
                <a:cxn ang="0">
                  <a:pos x="T0" y="T1"/>
                </a:cxn>
                <a:cxn ang="0">
                  <a:pos x="T2" y="T3"/>
                </a:cxn>
                <a:cxn ang="0">
                  <a:pos x="T4" y="T5"/>
                </a:cxn>
                <a:cxn ang="0">
                  <a:pos x="T6" y="T7"/>
                </a:cxn>
                <a:cxn ang="0">
                  <a:pos x="T8" y="T9"/>
                </a:cxn>
              </a:cxnLst>
              <a:rect l="0" t="0" r="r" b="b"/>
              <a:pathLst>
                <a:path w="4" h="4">
                  <a:moveTo>
                    <a:pt x="2" y="0"/>
                  </a:moveTo>
                  <a:cubicBezTo>
                    <a:pt x="1" y="0"/>
                    <a:pt x="1" y="2"/>
                    <a:pt x="1" y="3"/>
                  </a:cubicBezTo>
                  <a:cubicBezTo>
                    <a:pt x="1" y="4"/>
                    <a:pt x="3" y="4"/>
                    <a:pt x="4" y="4"/>
                  </a:cubicBezTo>
                  <a:cubicBezTo>
                    <a:pt x="4" y="2"/>
                    <a:pt x="4" y="1"/>
                    <a:pt x="2" y="0"/>
                  </a:cubicBezTo>
                  <a:cubicBezTo>
                    <a:pt x="0" y="1"/>
                    <a:pt x="3" y="1"/>
                    <a:pt x="2"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25" name="Freeform 653">
              <a:extLst>
                <a:ext uri="{FF2B5EF4-FFF2-40B4-BE49-F238E27FC236}">
                  <a16:creationId xmlns:a16="http://schemas.microsoft.com/office/drawing/2014/main" xmlns="" id="{7C3AD934-35F7-4E2E-B123-CFEA68F22E3F}"/>
                </a:ext>
              </a:extLst>
            </p:cNvPr>
            <p:cNvSpPr>
              <a:spLocks/>
            </p:cNvSpPr>
            <p:nvPr/>
          </p:nvSpPr>
          <p:spPr bwMode="auto">
            <a:xfrm>
              <a:off x="11912088" y="5275696"/>
              <a:ext cx="160865" cy="152919"/>
            </a:xfrm>
            <a:custGeom>
              <a:avLst/>
              <a:gdLst>
                <a:gd name="T0" fmla="*/ 5 w 20"/>
                <a:gd name="T1" fmla="*/ 14 h 18"/>
                <a:gd name="T2" fmla="*/ 14 w 20"/>
                <a:gd name="T3" fmla="*/ 18 h 18"/>
                <a:gd name="T4" fmla="*/ 14 w 20"/>
                <a:gd name="T5" fmla="*/ 13 h 18"/>
                <a:gd name="T6" fmla="*/ 17 w 20"/>
                <a:gd name="T7" fmla="*/ 11 h 18"/>
                <a:gd name="T8" fmla="*/ 18 w 20"/>
                <a:gd name="T9" fmla="*/ 6 h 18"/>
                <a:gd name="T10" fmla="*/ 20 w 20"/>
                <a:gd name="T11" fmla="*/ 5 h 18"/>
                <a:gd name="T12" fmla="*/ 19 w 20"/>
                <a:gd name="T13" fmla="*/ 0 h 18"/>
                <a:gd name="T14" fmla="*/ 15 w 20"/>
                <a:gd name="T15" fmla="*/ 1 h 18"/>
                <a:gd name="T16" fmla="*/ 10 w 20"/>
                <a:gd name="T17" fmla="*/ 3 h 18"/>
                <a:gd name="T18" fmla="*/ 12 w 20"/>
                <a:gd name="T19" fmla="*/ 6 h 18"/>
                <a:gd name="T20" fmla="*/ 10 w 20"/>
                <a:gd name="T21" fmla="*/ 4 h 18"/>
                <a:gd name="T22" fmla="*/ 7 w 20"/>
                <a:gd name="T23" fmla="*/ 6 h 18"/>
                <a:gd name="T24" fmla="*/ 5 w 20"/>
                <a:gd name="T25" fmla="*/ 8 h 18"/>
                <a:gd name="T26" fmla="*/ 5 w 20"/>
                <a:gd name="T27" fmla="*/ 12 h 18"/>
                <a:gd name="T28" fmla="*/ 3 w 20"/>
                <a:gd name="T29" fmla="*/ 12 h 18"/>
                <a:gd name="T30" fmla="*/ 4 w 20"/>
                <a:gd name="T31" fmla="*/ 12 h 18"/>
                <a:gd name="T32" fmla="*/ 3 w 20"/>
                <a:gd name="T33" fmla="*/ 12 h 18"/>
                <a:gd name="T34" fmla="*/ 4 w 20"/>
                <a:gd name="T35" fmla="*/ 14 h 18"/>
                <a:gd name="T36" fmla="*/ 2 w 20"/>
                <a:gd name="T37" fmla="*/ 13 h 18"/>
                <a:gd name="T38" fmla="*/ 3 w 20"/>
                <a:gd name="T39" fmla="*/ 14 h 18"/>
                <a:gd name="T40" fmla="*/ 1 w 20"/>
                <a:gd name="T41" fmla="*/ 14 h 18"/>
                <a:gd name="T42" fmla="*/ 2 w 20"/>
                <a:gd name="T43" fmla="*/ 15 h 18"/>
                <a:gd name="T44" fmla="*/ 0 w 20"/>
                <a:gd name="T45" fmla="*/ 15 h 18"/>
                <a:gd name="T46" fmla="*/ 5 w 20"/>
                <a:gd name="T47" fmla="*/ 14 h 18"/>
                <a:gd name="T48" fmla="*/ 5 w 20"/>
                <a:gd name="T49" fmla="*/ 1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 h="18">
                  <a:moveTo>
                    <a:pt x="5" y="14"/>
                  </a:moveTo>
                  <a:cubicBezTo>
                    <a:pt x="7" y="12"/>
                    <a:pt x="13" y="16"/>
                    <a:pt x="14" y="18"/>
                  </a:cubicBezTo>
                  <a:cubicBezTo>
                    <a:pt x="15" y="16"/>
                    <a:pt x="15" y="14"/>
                    <a:pt x="14" y="13"/>
                  </a:cubicBezTo>
                  <a:cubicBezTo>
                    <a:pt x="13" y="9"/>
                    <a:pt x="15" y="11"/>
                    <a:pt x="17" y="11"/>
                  </a:cubicBezTo>
                  <a:cubicBezTo>
                    <a:pt x="19" y="10"/>
                    <a:pt x="19" y="8"/>
                    <a:pt x="18" y="6"/>
                  </a:cubicBezTo>
                  <a:cubicBezTo>
                    <a:pt x="18" y="6"/>
                    <a:pt x="20" y="5"/>
                    <a:pt x="20" y="5"/>
                  </a:cubicBezTo>
                  <a:cubicBezTo>
                    <a:pt x="20" y="3"/>
                    <a:pt x="20" y="2"/>
                    <a:pt x="19" y="0"/>
                  </a:cubicBezTo>
                  <a:cubicBezTo>
                    <a:pt x="19" y="0"/>
                    <a:pt x="15" y="1"/>
                    <a:pt x="15" y="1"/>
                  </a:cubicBezTo>
                  <a:cubicBezTo>
                    <a:pt x="13" y="1"/>
                    <a:pt x="12" y="1"/>
                    <a:pt x="10" y="3"/>
                  </a:cubicBezTo>
                  <a:cubicBezTo>
                    <a:pt x="10" y="3"/>
                    <a:pt x="13" y="5"/>
                    <a:pt x="12" y="6"/>
                  </a:cubicBezTo>
                  <a:cubicBezTo>
                    <a:pt x="10" y="8"/>
                    <a:pt x="9" y="4"/>
                    <a:pt x="10" y="4"/>
                  </a:cubicBezTo>
                  <a:cubicBezTo>
                    <a:pt x="10" y="4"/>
                    <a:pt x="7" y="5"/>
                    <a:pt x="7" y="6"/>
                  </a:cubicBezTo>
                  <a:cubicBezTo>
                    <a:pt x="7" y="7"/>
                    <a:pt x="6" y="7"/>
                    <a:pt x="5" y="8"/>
                  </a:cubicBezTo>
                  <a:cubicBezTo>
                    <a:pt x="5" y="9"/>
                    <a:pt x="3" y="12"/>
                    <a:pt x="5" y="12"/>
                  </a:cubicBezTo>
                  <a:cubicBezTo>
                    <a:pt x="5" y="12"/>
                    <a:pt x="4" y="12"/>
                    <a:pt x="3" y="12"/>
                  </a:cubicBezTo>
                  <a:cubicBezTo>
                    <a:pt x="3" y="12"/>
                    <a:pt x="4" y="12"/>
                    <a:pt x="4" y="12"/>
                  </a:cubicBezTo>
                  <a:cubicBezTo>
                    <a:pt x="4" y="12"/>
                    <a:pt x="3" y="12"/>
                    <a:pt x="3" y="12"/>
                  </a:cubicBezTo>
                  <a:cubicBezTo>
                    <a:pt x="2" y="13"/>
                    <a:pt x="4" y="14"/>
                    <a:pt x="4" y="14"/>
                  </a:cubicBezTo>
                  <a:cubicBezTo>
                    <a:pt x="4" y="13"/>
                    <a:pt x="2" y="13"/>
                    <a:pt x="2" y="13"/>
                  </a:cubicBezTo>
                  <a:cubicBezTo>
                    <a:pt x="2" y="13"/>
                    <a:pt x="3" y="14"/>
                    <a:pt x="3" y="14"/>
                  </a:cubicBezTo>
                  <a:cubicBezTo>
                    <a:pt x="3" y="14"/>
                    <a:pt x="2" y="13"/>
                    <a:pt x="1" y="14"/>
                  </a:cubicBezTo>
                  <a:cubicBezTo>
                    <a:pt x="1" y="14"/>
                    <a:pt x="2" y="15"/>
                    <a:pt x="2" y="15"/>
                  </a:cubicBezTo>
                  <a:cubicBezTo>
                    <a:pt x="2" y="14"/>
                    <a:pt x="1" y="14"/>
                    <a:pt x="0" y="15"/>
                  </a:cubicBezTo>
                  <a:cubicBezTo>
                    <a:pt x="1" y="15"/>
                    <a:pt x="4" y="16"/>
                    <a:pt x="5" y="14"/>
                  </a:cubicBezTo>
                  <a:cubicBezTo>
                    <a:pt x="5" y="14"/>
                    <a:pt x="5" y="15"/>
                    <a:pt x="5" y="1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26" name="Freeform 654">
              <a:extLst>
                <a:ext uri="{FF2B5EF4-FFF2-40B4-BE49-F238E27FC236}">
                  <a16:creationId xmlns:a16="http://schemas.microsoft.com/office/drawing/2014/main" xmlns="" id="{DBB9FC80-FC93-499B-A38E-706A3F93F31E}"/>
                </a:ext>
              </a:extLst>
            </p:cNvPr>
            <p:cNvSpPr>
              <a:spLocks/>
            </p:cNvSpPr>
            <p:nvPr/>
          </p:nvSpPr>
          <p:spPr bwMode="auto">
            <a:xfrm>
              <a:off x="12105666" y="5021797"/>
              <a:ext cx="119965" cy="187539"/>
            </a:xfrm>
            <a:custGeom>
              <a:avLst/>
              <a:gdLst>
                <a:gd name="T0" fmla="*/ 10 w 15"/>
                <a:gd name="T1" fmla="*/ 21 h 22"/>
                <a:gd name="T2" fmla="*/ 8 w 15"/>
                <a:gd name="T3" fmla="*/ 17 h 22"/>
                <a:gd name="T4" fmla="*/ 11 w 15"/>
                <a:gd name="T5" fmla="*/ 12 h 22"/>
                <a:gd name="T6" fmla="*/ 11 w 15"/>
                <a:gd name="T7" fmla="*/ 13 h 22"/>
                <a:gd name="T8" fmla="*/ 15 w 15"/>
                <a:gd name="T9" fmla="*/ 10 h 22"/>
                <a:gd name="T10" fmla="*/ 11 w 15"/>
                <a:gd name="T11" fmla="*/ 7 h 22"/>
                <a:gd name="T12" fmla="*/ 10 w 15"/>
                <a:gd name="T13" fmla="*/ 5 h 22"/>
                <a:gd name="T14" fmla="*/ 12 w 15"/>
                <a:gd name="T15" fmla="*/ 4 h 22"/>
                <a:gd name="T16" fmla="*/ 12 w 15"/>
                <a:gd name="T17" fmla="*/ 1 h 22"/>
                <a:gd name="T18" fmla="*/ 11 w 15"/>
                <a:gd name="T19" fmla="*/ 1 h 22"/>
                <a:gd name="T20" fmla="*/ 7 w 15"/>
                <a:gd name="T21" fmla="*/ 4 h 22"/>
                <a:gd name="T22" fmla="*/ 2 w 15"/>
                <a:gd name="T23" fmla="*/ 5 h 22"/>
                <a:gd name="T24" fmla="*/ 4 w 15"/>
                <a:gd name="T25" fmla="*/ 6 h 22"/>
                <a:gd name="T26" fmla="*/ 6 w 15"/>
                <a:gd name="T27" fmla="*/ 8 h 22"/>
                <a:gd name="T28" fmla="*/ 4 w 15"/>
                <a:gd name="T29" fmla="*/ 8 h 22"/>
                <a:gd name="T30" fmla="*/ 2 w 15"/>
                <a:gd name="T31" fmla="*/ 8 h 22"/>
                <a:gd name="T32" fmla="*/ 0 w 15"/>
                <a:gd name="T33" fmla="*/ 9 h 22"/>
                <a:gd name="T34" fmla="*/ 0 w 15"/>
                <a:gd name="T35" fmla="*/ 14 h 22"/>
                <a:gd name="T36" fmla="*/ 2 w 15"/>
                <a:gd name="T37" fmla="*/ 16 h 22"/>
                <a:gd name="T38" fmla="*/ 2 w 15"/>
                <a:gd name="T39" fmla="*/ 20 h 22"/>
                <a:gd name="T40" fmla="*/ 10 w 15"/>
                <a:gd name="T41" fmla="*/ 2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 h="22">
                  <a:moveTo>
                    <a:pt x="10" y="21"/>
                  </a:moveTo>
                  <a:cubicBezTo>
                    <a:pt x="10" y="20"/>
                    <a:pt x="6" y="18"/>
                    <a:pt x="8" y="17"/>
                  </a:cubicBezTo>
                  <a:cubicBezTo>
                    <a:pt x="9" y="16"/>
                    <a:pt x="9" y="13"/>
                    <a:pt x="11" y="12"/>
                  </a:cubicBezTo>
                  <a:cubicBezTo>
                    <a:pt x="11" y="12"/>
                    <a:pt x="11" y="13"/>
                    <a:pt x="11" y="13"/>
                  </a:cubicBezTo>
                  <a:cubicBezTo>
                    <a:pt x="12" y="13"/>
                    <a:pt x="15" y="11"/>
                    <a:pt x="15" y="10"/>
                  </a:cubicBezTo>
                  <a:cubicBezTo>
                    <a:pt x="15" y="9"/>
                    <a:pt x="11" y="9"/>
                    <a:pt x="11" y="7"/>
                  </a:cubicBezTo>
                  <a:cubicBezTo>
                    <a:pt x="11" y="6"/>
                    <a:pt x="10" y="6"/>
                    <a:pt x="10" y="5"/>
                  </a:cubicBezTo>
                  <a:cubicBezTo>
                    <a:pt x="10" y="4"/>
                    <a:pt x="12" y="5"/>
                    <a:pt x="12" y="4"/>
                  </a:cubicBezTo>
                  <a:cubicBezTo>
                    <a:pt x="12" y="3"/>
                    <a:pt x="12" y="2"/>
                    <a:pt x="12" y="1"/>
                  </a:cubicBezTo>
                  <a:cubicBezTo>
                    <a:pt x="12" y="0"/>
                    <a:pt x="12" y="1"/>
                    <a:pt x="11" y="1"/>
                  </a:cubicBezTo>
                  <a:cubicBezTo>
                    <a:pt x="8" y="1"/>
                    <a:pt x="9" y="2"/>
                    <a:pt x="7" y="4"/>
                  </a:cubicBezTo>
                  <a:cubicBezTo>
                    <a:pt x="6" y="5"/>
                    <a:pt x="3" y="3"/>
                    <a:pt x="2" y="5"/>
                  </a:cubicBezTo>
                  <a:cubicBezTo>
                    <a:pt x="0" y="7"/>
                    <a:pt x="3" y="7"/>
                    <a:pt x="4" y="6"/>
                  </a:cubicBezTo>
                  <a:cubicBezTo>
                    <a:pt x="5" y="5"/>
                    <a:pt x="7" y="6"/>
                    <a:pt x="6" y="8"/>
                  </a:cubicBezTo>
                  <a:cubicBezTo>
                    <a:pt x="6" y="7"/>
                    <a:pt x="4" y="6"/>
                    <a:pt x="4" y="8"/>
                  </a:cubicBezTo>
                  <a:cubicBezTo>
                    <a:pt x="3" y="8"/>
                    <a:pt x="2" y="9"/>
                    <a:pt x="2" y="8"/>
                  </a:cubicBezTo>
                  <a:cubicBezTo>
                    <a:pt x="2" y="9"/>
                    <a:pt x="0" y="7"/>
                    <a:pt x="0" y="9"/>
                  </a:cubicBezTo>
                  <a:cubicBezTo>
                    <a:pt x="0" y="11"/>
                    <a:pt x="0" y="12"/>
                    <a:pt x="0" y="14"/>
                  </a:cubicBezTo>
                  <a:cubicBezTo>
                    <a:pt x="1" y="15"/>
                    <a:pt x="2" y="15"/>
                    <a:pt x="2" y="16"/>
                  </a:cubicBezTo>
                  <a:cubicBezTo>
                    <a:pt x="3" y="18"/>
                    <a:pt x="1" y="19"/>
                    <a:pt x="2" y="20"/>
                  </a:cubicBezTo>
                  <a:cubicBezTo>
                    <a:pt x="4" y="22"/>
                    <a:pt x="8" y="21"/>
                    <a:pt x="10" y="2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27" name="Freeform 655">
              <a:extLst>
                <a:ext uri="{FF2B5EF4-FFF2-40B4-BE49-F238E27FC236}">
                  <a16:creationId xmlns:a16="http://schemas.microsoft.com/office/drawing/2014/main" xmlns="" id="{FA1956E1-290C-48CF-8239-09087D604CAF}"/>
                </a:ext>
              </a:extLst>
            </p:cNvPr>
            <p:cNvSpPr>
              <a:spLocks/>
            </p:cNvSpPr>
            <p:nvPr/>
          </p:nvSpPr>
          <p:spPr bwMode="auto">
            <a:xfrm>
              <a:off x="12018421" y="5192028"/>
              <a:ext cx="357169" cy="438552"/>
            </a:xfrm>
            <a:custGeom>
              <a:avLst/>
              <a:gdLst>
                <a:gd name="T0" fmla="*/ 44 w 45"/>
                <a:gd name="T1" fmla="*/ 24 h 52"/>
                <a:gd name="T2" fmla="*/ 43 w 45"/>
                <a:gd name="T3" fmla="*/ 18 h 52"/>
                <a:gd name="T4" fmla="*/ 42 w 45"/>
                <a:gd name="T5" fmla="*/ 12 h 52"/>
                <a:gd name="T6" fmla="*/ 41 w 45"/>
                <a:gd name="T7" fmla="*/ 7 h 52"/>
                <a:gd name="T8" fmla="*/ 38 w 45"/>
                <a:gd name="T9" fmla="*/ 4 h 52"/>
                <a:gd name="T10" fmla="*/ 38 w 45"/>
                <a:gd name="T11" fmla="*/ 2 h 52"/>
                <a:gd name="T12" fmla="*/ 37 w 45"/>
                <a:gd name="T13" fmla="*/ 5 h 52"/>
                <a:gd name="T14" fmla="*/ 33 w 45"/>
                <a:gd name="T15" fmla="*/ 4 h 52"/>
                <a:gd name="T16" fmla="*/ 25 w 45"/>
                <a:gd name="T17" fmla="*/ 7 h 52"/>
                <a:gd name="T18" fmla="*/ 26 w 45"/>
                <a:gd name="T19" fmla="*/ 4 h 52"/>
                <a:gd name="T20" fmla="*/ 21 w 45"/>
                <a:gd name="T21" fmla="*/ 4 h 52"/>
                <a:gd name="T22" fmla="*/ 20 w 45"/>
                <a:gd name="T23" fmla="*/ 1 h 52"/>
                <a:gd name="T24" fmla="*/ 13 w 45"/>
                <a:gd name="T25" fmla="*/ 0 h 52"/>
                <a:gd name="T26" fmla="*/ 15 w 45"/>
                <a:gd name="T27" fmla="*/ 3 h 52"/>
                <a:gd name="T28" fmla="*/ 15 w 45"/>
                <a:gd name="T29" fmla="*/ 6 h 52"/>
                <a:gd name="T30" fmla="*/ 17 w 45"/>
                <a:gd name="T31" fmla="*/ 7 h 52"/>
                <a:gd name="T32" fmla="*/ 20 w 45"/>
                <a:gd name="T33" fmla="*/ 9 h 52"/>
                <a:gd name="T34" fmla="*/ 15 w 45"/>
                <a:gd name="T35" fmla="*/ 8 h 52"/>
                <a:gd name="T36" fmla="*/ 14 w 45"/>
                <a:gd name="T37" fmla="*/ 8 h 52"/>
                <a:gd name="T38" fmla="*/ 13 w 45"/>
                <a:gd name="T39" fmla="*/ 10 h 52"/>
                <a:gd name="T40" fmla="*/ 6 w 45"/>
                <a:gd name="T41" fmla="*/ 10 h 52"/>
                <a:gd name="T42" fmla="*/ 6 w 45"/>
                <a:gd name="T43" fmla="*/ 15 h 52"/>
                <a:gd name="T44" fmla="*/ 6 w 45"/>
                <a:gd name="T45" fmla="*/ 17 h 52"/>
                <a:gd name="T46" fmla="*/ 1 w 45"/>
                <a:gd name="T47" fmla="*/ 22 h 52"/>
                <a:gd name="T48" fmla="*/ 2 w 45"/>
                <a:gd name="T49" fmla="*/ 26 h 52"/>
                <a:gd name="T50" fmla="*/ 2 w 45"/>
                <a:gd name="T51" fmla="*/ 30 h 52"/>
                <a:gd name="T52" fmla="*/ 1 w 45"/>
                <a:gd name="T53" fmla="*/ 33 h 52"/>
                <a:gd name="T54" fmla="*/ 3 w 45"/>
                <a:gd name="T55" fmla="*/ 37 h 52"/>
                <a:gd name="T56" fmla="*/ 11 w 45"/>
                <a:gd name="T57" fmla="*/ 40 h 52"/>
                <a:gd name="T58" fmla="*/ 9 w 45"/>
                <a:gd name="T59" fmla="*/ 49 h 52"/>
                <a:gd name="T60" fmla="*/ 19 w 45"/>
                <a:gd name="T61" fmla="*/ 49 h 52"/>
                <a:gd name="T62" fmla="*/ 23 w 45"/>
                <a:gd name="T63" fmla="*/ 51 h 52"/>
                <a:gd name="T64" fmla="*/ 26 w 45"/>
                <a:gd name="T65" fmla="*/ 50 h 52"/>
                <a:gd name="T66" fmla="*/ 33 w 45"/>
                <a:gd name="T67" fmla="*/ 49 h 52"/>
                <a:gd name="T68" fmla="*/ 36 w 45"/>
                <a:gd name="T69" fmla="*/ 49 h 52"/>
                <a:gd name="T70" fmla="*/ 36 w 45"/>
                <a:gd name="T71" fmla="*/ 45 h 52"/>
                <a:gd name="T72" fmla="*/ 40 w 45"/>
                <a:gd name="T73" fmla="*/ 43 h 52"/>
                <a:gd name="T74" fmla="*/ 35 w 45"/>
                <a:gd name="T75" fmla="*/ 37 h 52"/>
                <a:gd name="T76" fmla="*/ 32 w 45"/>
                <a:gd name="T77" fmla="*/ 31 h 52"/>
                <a:gd name="T78" fmla="*/ 41 w 45"/>
                <a:gd name="T79" fmla="*/ 26 h 52"/>
                <a:gd name="T80" fmla="*/ 44 w 45"/>
                <a:gd name="T81" fmla="*/ 28 h 52"/>
                <a:gd name="T82" fmla="*/ 44 w 45"/>
                <a:gd name="T83" fmla="*/ 24 h 52"/>
                <a:gd name="T84" fmla="*/ 44 w 45"/>
                <a:gd name="T85" fmla="*/ 2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5" h="52">
                  <a:moveTo>
                    <a:pt x="44" y="24"/>
                  </a:moveTo>
                  <a:cubicBezTo>
                    <a:pt x="43" y="22"/>
                    <a:pt x="43" y="20"/>
                    <a:pt x="43" y="18"/>
                  </a:cubicBezTo>
                  <a:cubicBezTo>
                    <a:pt x="42" y="16"/>
                    <a:pt x="41" y="15"/>
                    <a:pt x="42" y="12"/>
                  </a:cubicBezTo>
                  <a:cubicBezTo>
                    <a:pt x="43" y="10"/>
                    <a:pt x="42" y="8"/>
                    <a:pt x="41" y="7"/>
                  </a:cubicBezTo>
                  <a:cubicBezTo>
                    <a:pt x="40" y="6"/>
                    <a:pt x="38" y="5"/>
                    <a:pt x="38" y="4"/>
                  </a:cubicBezTo>
                  <a:cubicBezTo>
                    <a:pt x="38" y="4"/>
                    <a:pt x="39" y="3"/>
                    <a:pt x="38" y="2"/>
                  </a:cubicBezTo>
                  <a:cubicBezTo>
                    <a:pt x="37" y="2"/>
                    <a:pt x="37" y="5"/>
                    <a:pt x="37" y="5"/>
                  </a:cubicBezTo>
                  <a:cubicBezTo>
                    <a:pt x="35" y="5"/>
                    <a:pt x="35" y="4"/>
                    <a:pt x="33" y="4"/>
                  </a:cubicBezTo>
                  <a:cubicBezTo>
                    <a:pt x="31" y="5"/>
                    <a:pt x="28" y="7"/>
                    <a:pt x="25" y="7"/>
                  </a:cubicBezTo>
                  <a:cubicBezTo>
                    <a:pt x="24" y="6"/>
                    <a:pt x="26" y="5"/>
                    <a:pt x="26" y="4"/>
                  </a:cubicBezTo>
                  <a:cubicBezTo>
                    <a:pt x="24" y="4"/>
                    <a:pt x="23" y="5"/>
                    <a:pt x="21" y="4"/>
                  </a:cubicBezTo>
                  <a:cubicBezTo>
                    <a:pt x="20" y="3"/>
                    <a:pt x="23" y="1"/>
                    <a:pt x="20" y="1"/>
                  </a:cubicBezTo>
                  <a:cubicBezTo>
                    <a:pt x="18" y="1"/>
                    <a:pt x="16" y="1"/>
                    <a:pt x="13" y="0"/>
                  </a:cubicBezTo>
                  <a:cubicBezTo>
                    <a:pt x="14" y="1"/>
                    <a:pt x="15" y="1"/>
                    <a:pt x="15" y="3"/>
                  </a:cubicBezTo>
                  <a:cubicBezTo>
                    <a:pt x="14" y="4"/>
                    <a:pt x="14" y="4"/>
                    <a:pt x="15" y="6"/>
                  </a:cubicBezTo>
                  <a:cubicBezTo>
                    <a:pt x="15" y="8"/>
                    <a:pt x="15" y="7"/>
                    <a:pt x="17" y="7"/>
                  </a:cubicBezTo>
                  <a:cubicBezTo>
                    <a:pt x="18" y="7"/>
                    <a:pt x="19" y="8"/>
                    <a:pt x="20" y="9"/>
                  </a:cubicBezTo>
                  <a:cubicBezTo>
                    <a:pt x="19" y="8"/>
                    <a:pt x="16" y="8"/>
                    <a:pt x="15" y="8"/>
                  </a:cubicBezTo>
                  <a:cubicBezTo>
                    <a:pt x="15" y="8"/>
                    <a:pt x="14" y="8"/>
                    <a:pt x="14" y="8"/>
                  </a:cubicBezTo>
                  <a:cubicBezTo>
                    <a:pt x="13" y="9"/>
                    <a:pt x="14" y="10"/>
                    <a:pt x="13" y="10"/>
                  </a:cubicBezTo>
                  <a:cubicBezTo>
                    <a:pt x="11" y="11"/>
                    <a:pt x="7" y="6"/>
                    <a:pt x="6" y="10"/>
                  </a:cubicBezTo>
                  <a:cubicBezTo>
                    <a:pt x="7" y="12"/>
                    <a:pt x="8" y="14"/>
                    <a:pt x="6" y="15"/>
                  </a:cubicBezTo>
                  <a:cubicBezTo>
                    <a:pt x="5" y="17"/>
                    <a:pt x="5" y="15"/>
                    <a:pt x="6" y="17"/>
                  </a:cubicBezTo>
                  <a:cubicBezTo>
                    <a:pt x="6" y="22"/>
                    <a:pt x="0" y="20"/>
                    <a:pt x="1" y="22"/>
                  </a:cubicBezTo>
                  <a:cubicBezTo>
                    <a:pt x="1" y="23"/>
                    <a:pt x="2" y="24"/>
                    <a:pt x="2" y="26"/>
                  </a:cubicBezTo>
                  <a:cubicBezTo>
                    <a:pt x="2" y="28"/>
                    <a:pt x="1" y="28"/>
                    <a:pt x="2" y="30"/>
                  </a:cubicBezTo>
                  <a:cubicBezTo>
                    <a:pt x="3" y="31"/>
                    <a:pt x="0" y="33"/>
                    <a:pt x="1" y="33"/>
                  </a:cubicBezTo>
                  <a:cubicBezTo>
                    <a:pt x="3" y="34"/>
                    <a:pt x="2" y="36"/>
                    <a:pt x="3" y="37"/>
                  </a:cubicBezTo>
                  <a:cubicBezTo>
                    <a:pt x="4" y="40"/>
                    <a:pt x="8" y="39"/>
                    <a:pt x="11" y="40"/>
                  </a:cubicBezTo>
                  <a:cubicBezTo>
                    <a:pt x="11" y="40"/>
                    <a:pt x="9" y="48"/>
                    <a:pt x="9" y="49"/>
                  </a:cubicBezTo>
                  <a:cubicBezTo>
                    <a:pt x="13" y="49"/>
                    <a:pt x="15" y="48"/>
                    <a:pt x="19" y="49"/>
                  </a:cubicBezTo>
                  <a:cubicBezTo>
                    <a:pt x="19" y="49"/>
                    <a:pt x="23" y="52"/>
                    <a:pt x="23" y="51"/>
                  </a:cubicBezTo>
                  <a:cubicBezTo>
                    <a:pt x="24" y="49"/>
                    <a:pt x="25" y="49"/>
                    <a:pt x="26" y="50"/>
                  </a:cubicBezTo>
                  <a:cubicBezTo>
                    <a:pt x="27" y="51"/>
                    <a:pt x="32" y="48"/>
                    <a:pt x="33" y="49"/>
                  </a:cubicBezTo>
                  <a:cubicBezTo>
                    <a:pt x="33" y="49"/>
                    <a:pt x="37" y="50"/>
                    <a:pt x="36" y="49"/>
                  </a:cubicBezTo>
                  <a:cubicBezTo>
                    <a:pt x="35" y="46"/>
                    <a:pt x="34" y="46"/>
                    <a:pt x="36" y="45"/>
                  </a:cubicBezTo>
                  <a:cubicBezTo>
                    <a:pt x="38" y="43"/>
                    <a:pt x="38" y="43"/>
                    <a:pt x="40" y="43"/>
                  </a:cubicBezTo>
                  <a:cubicBezTo>
                    <a:pt x="41" y="42"/>
                    <a:pt x="36" y="38"/>
                    <a:pt x="35" y="37"/>
                  </a:cubicBezTo>
                  <a:cubicBezTo>
                    <a:pt x="34" y="37"/>
                    <a:pt x="31" y="32"/>
                    <a:pt x="32" y="31"/>
                  </a:cubicBezTo>
                  <a:cubicBezTo>
                    <a:pt x="36" y="30"/>
                    <a:pt x="38" y="29"/>
                    <a:pt x="41" y="26"/>
                  </a:cubicBezTo>
                  <a:cubicBezTo>
                    <a:pt x="42" y="25"/>
                    <a:pt x="43" y="29"/>
                    <a:pt x="44" y="28"/>
                  </a:cubicBezTo>
                  <a:cubicBezTo>
                    <a:pt x="45" y="27"/>
                    <a:pt x="45" y="25"/>
                    <a:pt x="44" y="24"/>
                  </a:cubicBezTo>
                  <a:cubicBezTo>
                    <a:pt x="44" y="23"/>
                    <a:pt x="44" y="24"/>
                    <a:pt x="44" y="2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28" name="Freeform 656">
              <a:extLst>
                <a:ext uri="{FF2B5EF4-FFF2-40B4-BE49-F238E27FC236}">
                  <a16:creationId xmlns:a16="http://schemas.microsoft.com/office/drawing/2014/main" xmlns="" id="{B50B7EA7-883D-426A-8DD5-6F644D6D44F1}"/>
                </a:ext>
              </a:extLst>
            </p:cNvPr>
            <p:cNvSpPr>
              <a:spLocks/>
            </p:cNvSpPr>
            <p:nvPr/>
          </p:nvSpPr>
          <p:spPr bwMode="auto">
            <a:xfrm>
              <a:off x="12648239" y="5327631"/>
              <a:ext cx="711612" cy="447209"/>
            </a:xfrm>
            <a:custGeom>
              <a:avLst/>
              <a:gdLst>
                <a:gd name="T0" fmla="*/ 0 w 89"/>
                <a:gd name="T1" fmla="*/ 27 h 53"/>
                <a:gd name="T2" fmla="*/ 9 w 89"/>
                <a:gd name="T3" fmla="*/ 30 h 53"/>
                <a:gd name="T4" fmla="*/ 16 w 89"/>
                <a:gd name="T5" fmla="*/ 31 h 53"/>
                <a:gd name="T6" fmla="*/ 22 w 89"/>
                <a:gd name="T7" fmla="*/ 28 h 53"/>
                <a:gd name="T8" fmla="*/ 33 w 89"/>
                <a:gd name="T9" fmla="*/ 30 h 53"/>
                <a:gd name="T10" fmla="*/ 40 w 89"/>
                <a:gd name="T11" fmla="*/ 41 h 53"/>
                <a:gd name="T12" fmla="*/ 44 w 89"/>
                <a:gd name="T13" fmla="*/ 38 h 53"/>
                <a:gd name="T14" fmla="*/ 47 w 89"/>
                <a:gd name="T15" fmla="*/ 41 h 53"/>
                <a:gd name="T16" fmla="*/ 57 w 89"/>
                <a:gd name="T17" fmla="*/ 42 h 53"/>
                <a:gd name="T18" fmla="*/ 51 w 89"/>
                <a:gd name="T19" fmla="*/ 46 h 53"/>
                <a:gd name="T20" fmla="*/ 55 w 89"/>
                <a:gd name="T21" fmla="*/ 49 h 53"/>
                <a:gd name="T22" fmla="*/ 59 w 89"/>
                <a:gd name="T23" fmla="*/ 51 h 53"/>
                <a:gd name="T24" fmla="*/ 67 w 89"/>
                <a:gd name="T25" fmla="*/ 48 h 53"/>
                <a:gd name="T26" fmla="*/ 72 w 89"/>
                <a:gd name="T27" fmla="*/ 46 h 53"/>
                <a:gd name="T28" fmla="*/ 68 w 89"/>
                <a:gd name="T29" fmla="*/ 46 h 53"/>
                <a:gd name="T30" fmla="*/ 63 w 89"/>
                <a:gd name="T31" fmla="*/ 44 h 53"/>
                <a:gd name="T32" fmla="*/ 72 w 89"/>
                <a:gd name="T33" fmla="*/ 38 h 53"/>
                <a:gd name="T34" fmla="*/ 78 w 89"/>
                <a:gd name="T35" fmla="*/ 35 h 53"/>
                <a:gd name="T36" fmla="*/ 84 w 89"/>
                <a:gd name="T37" fmla="*/ 31 h 53"/>
                <a:gd name="T38" fmla="*/ 87 w 89"/>
                <a:gd name="T39" fmla="*/ 28 h 53"/>
                <a:gd name="T40" fmla="*/ 86 w 89"/>
                <a:gd name="T41" fmla="*/ 26 h 53"/>
                <a:gd name="T42" fmla="*/ 88 w 89"/>
                <a:gd name="T43" fmla="*/ 25 h 53"/>
                <a:gd name="T44" fmla="*/ 86 w 89"/>
                <a:gd name="T45" fmla="*/ 24 h 53"/>
                <a:gd name="T46" fmla="*/ 88 w 89"/>
                <a:gd name="T47" fmla="*/ 21 h 53"/>
                <a:gd name="T48" fmla="*/ 85 w 89"/>
                <a:gd name="T49" fmla="*/ 19 h 53"/>
                <a:gd name="T50" fmla="*/ 82 w 89"/>
                <a:gd name="T51" fmla="*/ 18 h 53"/>
                <a:gd name="T52" fmla="*/ 78 w 89"/>
                <a:gd name="T53" fmla="*/ 18 h 53"/>
                <a:gd name="T54" fmla="*/ 75 w 89"/>
                <a:gd name="T55" fmla="*/ 15 h 53"/>
                <a:gd name="T56" fmla="*/ 72 w 89"/>
                <a:gd name="T57" fmla="*/ 17 h 53"/>
                <a:gd name="T58" fmla="*/ 69 w 89"/>
                <a:gd name="T59" fmla="*/ 14 h 53"/>
                <a:gd name="T60" fmla="*/ 65 w 89"/>
                <a:gd name="T61" fmla="*/ 14 h 53"/>
                <a:gd name="T62" fmla="*/ 64 w 89"/>
                <a:gd name="T63" fmla="*/ 10 h 53"/>
                <a:gd name="T64" fmla="*/ 60 w 89"/>
                <a:gd name="T65" fmla="*/ 9 h 53"/>
                <a:gd name="T66" fmla="*/ 60 w 89"/>
                <a:gd name="T67" fmla="*/ 5 h 53"/>
                <a:gd name="T68" fmla="*/ 58 w 89"/>
                <a:gd name="T69" fmla="*/ 2 h 53"/>
                <a:gd name="T70" fmla="*/ 53 w 89"/>
                <a:gd name="T71" fmla="*/ 1 h 53"/>
                <a:gd name="T72" fmla="*/ 47 w 89"/>
                <a:gd name="T73" fmla="*/ 2 h 53"/>
                <a:gd name="T74" fmla="*/ 43 w 89"/>
                <a:gd name="T75" fmla="*/ 3 h 53"/>
                <a:gd name="T76" fmla="*/ 41 w 89"/>
                <a:gd name="T77" fmla="*/ 9 h 53"/>
                <a:gd name="T78" fmla="*/ 38 w 89"/>
                <a:gd name="T79" fmla="*/ 7 h 53"/>
                <a:gd name="T80" fmla="*/ 36 w 89"/>
                <a:gd name="T81" fmla="*/ 8 h 53"/>
                <a:gd name="T82" fmla="*/ 34 w 89"/>
                <a:gd name="T83" fmla="*/ 6 h 53"/>
                <a:gd name="T84" fmla="*/ 31 w 89"/>
                <a:gd name="T85" fmla="*/ 7 h 53"/>
                <a:gd name="T86" fmla="*/ 29 w 89"/>
                <a:gd name="T87" fmla="*/ 6 h 53"/>
                <a:gd name="T88" fmla="*/ 28 w 89"/>
                <a:gd name="T89" fmla="*/ 8 h 53"/>
                <a:gd name="T90" fmla="*/ 21 w 89"/>
                <a:gd name="T91" fmla="*/ 5 h 53"/>
                <a:gd name="T92" fmla="*/ 12 w 89"/>
                <a:gd name="T93" fmla="*/ 4 h 53"/>
                <a:gd name="T94" fmla="*/ 6 w 89"/>
                <a:gd name="T95" fmla="*/ 6 h 53"/>
                <a:gd name="T96" fmla="*/ 9 w 89"/>
                <a:gd name="T97" fmla="*/ 11 h 53"/>
                <a:gd name="T98" fmla="*/ 10 w 89"/>
                <a:gd name="T99" fmla="*/ 14 h 53"/>
                <a:gd name="T100" fmla="*/ 5 w 89"/>
                <a:gd name="T101" fmla="*/ 16 h 53"/>
                <a:gd name="T102" fmla="*/ 2 w 89"/>
                <a:gd name="T103" fmla="*/ 23 h 53"/>
                <a:gd name="T104" fmla="*/ 0 w 89"/>
                <a:gd name="T105" fmla="*/ 2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9" h="53">
                  <a:moveTo>
                    <a:pt x="0" y="27"/>
                  </a:moveTo>
                  <a:cubicBezTo>
                    <a:pt x="0" y="30"/>
                    <a:pt x="7" y="30"/>
                    <a:pt x="9" y="30"/>
                  </a:cubicBezTo>
                  <a:cubicBezTo>
                    <a:pt x="11" y="30"/>
                    <a:pt x="13" y="32"/>
                    <a:pt x="16" y="31"/>
                  </a:cubicBezTo>
                  <a:cubicBezTo>
                    <a:pt x="17" y="29"/>
                    <a:pt x="20" y="28"/>
                    <a:pt x="22" y="28"/>
                  </a:cubicBezTo>
                  <a:cubicBezTo>
                    <a:pt x="25" y="26"/>
                    <a:pt x="31" y="28"/>
                    <a:pt x="33" y="30"/>
                  </a:cubicBezTo>
                  <a:cubicBezTo>
                    <a:pt x="36" y="34"/>
                    <a:pt x="37" y="38"/>
                    <a:pt x="40" y="41"/>
                  </a:cubicBezTo>
                  <a:cubicBezTo>
                    <a:pt x="42" y="40"/>
                    <a:pt x="42" y="39"/>
                    <a:pt x="44" y="38"/>
                  </a:cubicBezTo>
                  <a:cubicBezTo>
                    <a:pt x="46" y="38"/>
                    <a:pt x="46" y="40"/>
                    <a:pt x="47" y="41"/>
                  </a:cubicBezTo>
                  <a:cubicBezTo>
                    <a:pt x="48" y="42"/>
                    <a:pt x="57" y="43"/>
                    <a:pt x="57" y="42"/>
                  </a:cubicBezTo>
                  <a:cubicBezTo>
                    <a:pt x="57" y="43"/>
                    <a:pt x="51" y="45"/>
                    <a:pt x="51" y="46"/>
                  </a:cubicBezTo>
                  <a:cubicBezTo>
                    <a:pt x="52" y="47"/>
                    <a:pt x="56" y="46"/>
                    <a:pt x="55" y="49"/>
                  </a:cubicBezTo>
                  <a:cubicBezTo>
                    <a:pt x="54" y="51"/>
                    <a:pt x="57" y="53"/>
                    <a:pt x="59" y="51"/>
                  </a:cubicBezTo>
                  <a:cubicBezTo>
                    <a:pt x="61" y="50"/>
                    <a:pt x="64" y="48"/>
                    <a:pt x="67" y="48"/>
                  </a:cubicBezTo>
                  <a:cubicBezTo>
                    <a:pt x="70" y="48"/>
                    <a:pt x="71" y="48"/>
                    <a:pt x="72" y="46"/>
                  </a:cubicBezTo>
                  <a:cubicBezTo>
                    <a:pt x="72" y="46"/>
                    <a:pt x="69" y="46"/>
                    <a:pt x="68" y="46"/>
                  </a:cubicBezTo>
                  <a:cubicBezTo>
                    <a:pt x="66" y="46"/>
                    <a:pt x="64" y="47"/>
                    <a:pt x="63" y="44"/>
                  </a:cubicBezTo>
                  <a:cubicBezTo>
                    <a:pt x="60" y="40"/>
                    <a:pt x="70" y="38"/>
                    <a:pt x="72" y="38"/>
                  </a:cubicBezTo>
                  <a:cubicBezTo>
                    <a:pt x="74" y="37"/>
                    <a:pt x="76" y="36"/>
                    <a:pt x="78" y="35"/>
                  </a:cubicBezTo>
                  <a:cubicBezTo>
                    <a:pt x="79" y="33"/>
                    <a:pt x="81" y="31"/>
                    <a:pt x="84" y="31"/>
                  </a:cubicBezTo>
                  <a:cubicBezTo>
                    <a:pt x="85" y="31"/>
                    <a:pt x="87" y="31"/>
                    <a:pt x="87" y="28"/>
                  </a:cubicBezTo>
                  <a:cubicBezTo>
                    <a:pt x="87" y="27"/>
                    <a:pt x="86" y="27"/>
                    <a:pt x="86" y="26"/>
                  </a:cubicBezTo>
                  <a:cubicBezTo>
                    <a:pt x="86" y="25"/>
                    <a:pt x="88" y="25"/>
                    <a:pt x="88" y="25"/>
                  </a:cubicBezTo>
                  <a:cubicBezTo>
                    <a:pt x="88" y="25"/>
                    <a:pt x="86" y="24"/>
                    <a:pt x="86" y="24"/>
                  </a:cubicBezTo>
                  <a:cubicBezTo>
                    <a:pt x="86" y="23"/>
                    <a:pt x="89" y="23"/>
                    <a:pt x="88" y="21"/>
                  </a:cubicBezTo>
                  <a:cubicBezTo>
                    <a:pt x="88" y="21"/>
                    <a:pt x="86" y="20"/>
                    <a:pt x="85" y="19"/>
                  </a:cubicBezTo>
                  <a:cubicBezTo>
                    <a:pt x="84" y="18"/>
                    <a:pt x="83" y="20"/>
                    <a:pt x="82" y="18"/>
                  </a:cubicBezTo>
                  <a:cubicBezTo>
                    <a:pt x="81" y="17"/>
                    <a:pt x="80" y="17"/>
                    <a:pt x="78" y="18"/>
                  </a:cubicBezTo>
                  <a:cubicBezTo>
                    <a:pt x="77" y="18"/>
                    <a:pt x="76" y="15"/>
                    <a:pt x="75" y="15"/>
                  </a:cubicBezTo>
                  <a:cubicBezTo>
                    <a:pt x="74" y="14"/>
                    <a:pt x="73" y="16"/>
                    <a:pt x="72" y="17"/>
                  </a:cubicBezTo>
                  <a:cubicBezTo>
                    <a:pt x="71" y="17"/>
                    <a:pt x="70" y="14"/>
                    <a:pt x="69" y="14"/>
                  </a:cubicBezTo>
                  <a:cubicBezTo>
                    <a:pt x="68" y="14"/>
                    <a:pt x="65" y="15"/>
                    <a:pt x="65" y="14"/>
                  </a:cubicBezTo>
                  <a:cubicBezTo>
                    <a:pt x="65" y="13"/>
                    <a:pt x="65" y="11"/>
                    <a:pt x="64" y="10"/>
                  </a:cubicBezTo>
                  <a:cubicBezTo>
                    <a:pt x="63" y="9"/>
                    <a:pt x="61" y="10"/>
                    <a:pt x="60" y="9"/>
                  </a:cubicBezTo>
                  <a:cubicBezTo>
                    <a:pt x="59" y="8"/>
                    <a:pt x="58" y="6"/>
                    <a:pt x="60" y="5"/>
                  </a:cubicBezTo>
                  <a:cubicBezTo>
                    <a:pt x="61" y="5"/>
                    <a:pt x="59" y="2"/>
                    <a:pt x="58" y="2"/>
                  </a:cubicBezTo>
                  <a:cubicBezTo>
                    <a:pt x="57" y="1"/>
                    <a:pt x="54" y="2"/>
                    <a:pt x="53" y="1"/>
                  </a:cubicBezTo>
                  <a:cubicBezTo>
                    <a:pt x="50" y="0"/>
                    <a:pt x="50" y="6"/>
                    <a:pt x="47" y="2"/>
                  </a:cubicBezTo>
                  <a:cubicBezTo>
                    <a:pt x="46" y="2"/>
                    <a:pt x="44" y="3"/>
                    <a:pt x="43" y="3"/>
                  </a:cubicBezTo>
                  <a:cubicBezTo>
                    <a:pt x="41" y="4"/>
                    <a:pt x="42" y="9"/>
                    <a:pt x="41" y="9"/>
                  </a:cubicBezTo>
                  <a:cubicBezTo>
                    <a:pt x="40" y="9"/>
                    <a:pt x="39" y="7"/>
                    <a:pt x="38" y="7"/>
                  </a:cubicBezTo>
                  <a:cubicBezTo>
                    <a:pt x="38" y="7"/>
                    <a:pt x="37" y="8"/>
                    <a:pt x="36" y="8"/>
                  </a:cubicBezTo>
                  <a:cubicBezTo>
                    <a:pt x="35" y="8"/>
                    <a:pt x="34" y="7"/>
                    <a:pt x="34" y="6"/>
                  </a:cubicBezTo>
                  <a:cubicBezTo>
                    <a:pt x="34" y="5"/>
                    <a:pt x="32" y="7"/>
                    <a:pt x="31" y="7"/>
                  </a:cubicBezTo>
                  <a:cubicBezTo>
                    <a:pt x="30" y="7"/>
                    <a:pt x="30" y="6"/>
                    <a:pt x="29" y="6"/>
                  </a:cubicBezTo>
                  <a:cubicBezTo>
                    <a:pt x="28" y="6"/>
                    <a:pt x="28" y="7"/>
                    <a:pt x="28" y="8"/>
                  </a:cubicBezTo>
                  <a:cubicBezTo>
                    <a:pt x="28" y="8"/>
                    <a:pt x="21" y="5"/>
                    <a:pt x="21" y="5"/>
                  </a:cubicBezTo>
                  <a:cubicBezTo>
                    <a:pt x="18" y="4"/>
                    <a:pt x="15" y="4"/>
                    <a:pt x="12" y="4"/>
                  </a:cubicBezTo>
                  <a:cubicBezTo>
                    <a:pt x="10" y="4"/>
                    <a:pt x="9" y="6"/>
                    <a:pt x="6" y="6"/>
                  </a:cubicBezTo>
                  <a:cubicBezTo>
                    <a:pt x="6" y="9"/>
                    <a:pt x="9" y="9"/>
                    <a:pt x="9" y="11"/>
                  </a:cubicBezTo>
                  <a:cubicBezTo>
                    <a:pt x="9" y="12"/>
                    <a:pt x="10" y="13"/>
                    <a:pt x="10" y="14"/>
                  </a:cubicBezTo>
                  <a:cubicBezTo>
                    <a:pt x="9" y="15"/>
                    <a:pt x="6" y="15"/>
                    <a:pt x="5" y="16"/>
                  </a:cubicBezTo>
                  <a:cubicBezTo>
                    <a:pt x="2" y="18"/>
                    <a:pt x="3" y="20"/>
                    <a:pt x="2" y="23"/>
                  </a:cubicBezTo>
                  <a:cubicBezTo>
                    <a:pt x="2" y="25"/>
                    <a:pt x="1" y="26"/>
                    <a:pt x="0" y="27"/>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29" name="Freeform 657">
              <a:extLst>
                <a:ext uri="{FF2B5EF4-FFF2-40B4-BE49-F238E27FC236}">
                  <a16:creationId xmlns:a16="http://schemas.microsoft.com/office/drawing/2014/main" xmlns="" id="{3D46F7E7-ACAD-4811-9956-631855302AD8}"/>
                </a:ext>
              </a:extLst>
            </p:cNvPr>
            <p:cNvSpPr>
              <a:spLocks/>
            </p:cNvSpPr>
            <p:nvPr/>
          </p:nvSpPr>
          <p:spPr bwMode="auto">
            <a:xfrm>
              <a:off x="12424667" y="5494972"/>
              <a:ext cx="239931" cy="103867"/>
            </a:xfrm>
            <a:custGeom>
              <a:avLst/>
              <a:gdLst>
                <a:gd name="T0" fmla="*/ 30 w 30"/>
                <a:gd name="T1" fmla="*/ 4 h 12"/>
                <a:gd name="T2" fmla="*/ 22 w 30"/>
                <a:gd name="T3" fmla="*/ 0 h 12"/>
                <a:gd name="T4" fmla="*/ 17 w 30"/>
                <a:gd name="T5" fmla="*/ 0 h 12"/>
                <a:gd name="T6" fmla="*/ 14 w 30"/>
                <a:gd name="T7" fmla="*/ 1 h 12"/>
                <a:gd name="T8" fmla="*/ 11 w 30"/>
                <a:gd name="T9" fmla="*/ 0 h 12"/>
                <a:gd name="T10" fmla="*/ 8 w 30"/>
                <a:gd name="T11" fmla="*/ 3 h 12"/>
                <a:gd name="T12" fmla="*/ 3 w 30"/>
                <a:gd name="T13" fmla="*/ 9 h 12"/>
                <a:gd name="T14" fmla="*/ 11 w 30"/>
                <a:gd name="T15" fmla="*/ 11 h 12"/>
                <a:gd name="T16" fmla="*/ 13 w 30"/>
                <a:gd name="T17" fmla="*/ 9 h 12"/>
                <a:gd name="T18" fmla="*/ 18 w 30"/>
                <a:gd name="T19" fmla="*/ 9 h 12"/>
                <a:gd name="T20" fmla="*/ 19 w 30"/>
                <a:gd name="T21" fmla="*/ 6 h 12"/>
                <a:gd name="T22" fmla="*/ 24 w 30"/>
                <a:gd name="T23" fmla="*/ 7 h 12"/>
                <a:gd name="T24" fmla="*/ 28 w 30"/>
                <a:gd name="T25" fmla="*/ 7 h 12"/>
                <a:gd name="T26" fmla="*/ 30 w 30"/>
                <a:gd name="T27"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12">
                  <a:moveTo>
                    <a:pt x="30" y="4"/>
                  </a:moveTo>
                  <a:cubicBezTo>
                    <a:pt x="27" y="2"/>
                    <a:pt x="26" y="0"/>
                    <a:pt x="22" y="0"/>
                  </a:cubicBezTo>
                  <a:cubicBezTo>
                    <a:pt x="20" y="0"/>
                    <a:pt x="19" y="0"/>
                    <a:pt x="17" y="0"/>
                  </a:cubicBezTo>
                  <a:cubicBezTo>
                    <a:pt x="15" y="0"/>
                    <a:pt x="15" y="1"/>
                    <a:pt x="14" y="1"/>
                  </a:cubicBezTo>
                  <a:cubicBezTo>
                    <a:pt x="13" y="1"/>
                    <a:pt x="12" y="0"/>
                    <a:pt x="11" y="0"/>
                  </a:cubicBezTo>
                  <a:cubicBezTo>
                    <a:pt x="10" y="1"/>
                    <a:pt x="9" y="2"/>
                    <a:pt x="8" y="3"/>
                  </a:cubicBezTo>
                  <a:cubicBezTo>
                    <a:pt x="6" y="5"/>
                    <a:pt x="0" y="4"/>
                    <a:pt x="3" y="9"/>
                  </a:cubicBezTo>
                  <a:cubicBezTo>
                    <a:pt x="4" y="11"/>
                    <a:pt x="8" y="12"/>
                    <a:pt x="11" y="11"/>
                  </a:cubicBezTo>
                  <a:cubicBezTo>
                    <a:pt x="12" y="11"/>
                    <a:pt x="12" y="9"/>
                    <a:pt x="13" y="9"/>
                  </a:cubicBezTo>
                  <a:cubicBezTo>
                    <a:pt x="15" y="9"/>
                    <a:pt x="17" y="9"/>
                    <a:pt x="18" y="9"/>
                  </a:cubicBezTo>
                  <a:cubicBezTo>
                    <a:pt x="19" y="9"/>
                    <a:pt x="19" y="7"/>
                    <a:pt x="19" y="6"/>
                  </a:cubicBezTo>
                  <a:cubicBezTo>
                    <a:pt x="20" y="5"/>
                    <a:pt x="23" y="7"/>
                    <a:pt x="24" y="7"/>
                  </a:cubicBezTo>
                  <a:cubicBezTo>
                    <a:pt x="25" y="7"/>
                    <a:pt x="27" y="7"/>
                    <a:pt x="28" y="7"/>
                  </a:cubicBezTo>
                  <a:cubicBezTo>
                    <a:pt x="29" y="7"/>
                    <a:pt x="29" y="5"/>
                    <a:pt x="30" y="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30" name="Freeform 658">
              <a:extLst>
                <a:ext uri="{FF2B5EF4-FFF2-40B4-BE49-F238E27FC236}">
                  <a16:creationId xmlns:a16="http://schemas.microsoft.com/office/drawing/2014/main" xmlns="" id="{A1804875-8CEE-40DA-B644-193824EB250E}"/>
                </a:ext>
              </a:extLst>
            </p:cNvPr>
            <p:cNvSpPr>
              <a:spLocks/>
            </p:cNvSpPr>
            <p:nvPr/>
          </p:nvSpPr>
          <p:spPr bwMode="auto">
            <a:xfrm>
              <a:off x="12689133" y="5114125"/>
              <a:ext cx="376254" cy="297179"/>
            </a:xfrm>
            <a:custGeom>
              <a:avLst/>
              <a:gdLst>
                <a:gd name="T0" fmla="*/ 11 w 47"/>
                <a:gd name="T1" fmla="*/ 29 h 35"/>
                <a:gd name="T2" fmla="*/ 18 w 47"/>
                <a:gd name="T3" fmla="*/ 30 h 35"/>
                <a:gd name="T4" fmla="*/ 23 w 47"/>
                <a:gd name="T5" fmla="*/ 33 h 35"/>
                <a:gd name="T6" fmla="*/ 25 w 47"/>
                <a:gd name="T7" fmla="*/ 31 h 35"/>
                <a:gd name="T8" fmla="*/ 29 w 47"/>
                <a:gd name="T9" fmla="*/ 32 h 35"/>
                <a:gd name="T10" fmla="*/ 33 w 47"/>
                <a:gd name="T11" fmla="*/ 32 h 35"/>
                <a:gd name="T12" fmla="*/ 36 w 47"/>
                <a:gd name="T13" fmla="*/ 33 h 35"/>
                <a:gd name="T14" fmla="*/ 38 w 47"/>
                <a:gd name="T15" fmla="*/ 28 h 35"/>
                <a:gd name="T16" fmla="*/ 42 w 47"/>
                <a:gd name="T17" fmla="*/ 27 h 35"/>
                <a:gd name="T18" fmla="*/ 40 w 47"/>
                <a:gd name="T19" fmla="*/ 22 h 35"/>
                <a:gd name="T20" fmla="*/ 44 w 47"/>
                <a:gd name="T21" fmla="*/ 21 h 35"/>
                <a:gd name="T22" fmla="*/ 45 w 47"/>
                <a:gd name="T23" fmla="*/ 17 h 35"/>
                <a:gd name="T24" fmla="*/ 42 w 47"/>
                <a:gd name="T25" fmla="*/ 15 h 35"/>
                <a:gd name="T26" fmla="*/ 39 w 47"/>
                <a:gd name="T27" fmla="*/ 11 h 35"/>
                <a:gd name="T28" fmla="*/ 38 w 47"/>
                <a:gd name="T29" fmla="*/ 6 h 35"/>
                <a:gd name="T30" fmla="*/ 35 w 47"/>
                <a:gd name="T31" fmla="*/ 2 h 35"/>
                <a:gd name="T32" fmla="*/ 33 w 47"/>
                <a:gd name="T33" fmla="*/ 2 h 35"/>
                <a:gd name="T34" fmla="*/ 30 w 47"/>
                <a:gd name="T35" fmla="*/ 1 h 35"/>
                <a:gd name="T36" fmla="*/ 28 w 47"/>
                <a:gd name="T37" fmla="*/ 2 h 35"/>
                <a:gd name="T38" fmla="*/ 25 w 47"/>
                <a:gd name="T39" fmla="*/ 0 h 35"/>
                <a:gd name="T40" fmla="*/ 22 w 47"/>
                <a:gd name="T41" fmla="*/ 2 h 35"/>
                <a:gd name="T42" fmla="*/ 17 w 47"/>
                <a:gd name="T43" fmla="*/ 3 h 35"/>
                <a:gd name="T44" fmla="*/ 17 w 47"/>
                <a:gd name="T45" fmla="*/ 6 h 35"/>
                <a:gd name="T46" fmla="*/ 13 w 47"/>
                <a:gd name="T47" fmla="*/ 9 h 35"/>
                <a:gd name="T48" fmla="*/ 12 w 47"/>
                <a:gd name="T49" fmla="*/ 13 h 35"/>
                <a:gd name="T50" fmla="*/ 8 w 47"/>
                <a:gd name="T51" fmla="*/ 14 h 35"/>
                <a:gd name="T52" fmla="*/ 1 w 47"/>
                <a:gd name="T53" fmla="*/ 16 h 35"/>
                <a:gd name="T54" fmla="*/ 2 w 47"/>
                <a:gd name="T55" fmla="*/ 24 h 35"/>
                <a:gd name="T56" fmla="*/ 1 w 47"/>
                <a:gd name="T57" fmla="*/ 27 h 35"/>
                <a:gd name="T58" fmla="*/ 1 w 47"/>
                <a:gd name="T59" fmla="*/ 31 h 35"/>
                <a:gd name="T60" fmla="*/ 5 w 47"/>
                <a:gd name="T61" fmla="*/ 30 h 35"/>
                <a:gd name="T62" fmla="*/ 11 w 47"/>
                <a:gd name="T63" fmla="*/ 29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7" h="35">
                  <a:moveTo>
                    <a:pt x="11" y="29"/>
                  </a:moveTo>
                  <a:cubicBezTo>
                    <a:pt x="14" y="29"/>
                    <a:pt x="16" y="30"/>
                    <a:pt x="18" y="30"/>
                  </a:cubicBezTo>
                  <a:cubicBezTo>
                    <a:pt x="18" y="30"/>
                    <a:pt x="23" y="33"/>
                    <a:pt x="23" y="33"/>
                  </a:cubicBezTo>
                  <a:cubicBezTo>
                    <a:pt x="23" y="32"/>
                    <a:pt x="24" y="29"/>
                    <a:pt x="25" y="31"/>
                  </a:cubicBezTo>
                  <a:cubicBezTo>
                    <a:pt x="27" y="34"/>
                    <a:pt x="28" y="29"/>
                    <a:pt x="29" y="32"/>
                  </a:cubicBezTo>
                  <a:cubicBezTo>
                    <a:pt x="30" y="34"/>
                    <a:pt x="32" y="32"/>
                    <a:pt x="33" y="32"/>
                  </a:cubicBezTo>
                  <a:cubicBezTo>
                    <a:pt x="34" y="31"/>
                    <a:pt x="36" y="35"/>
                    <a:pt x="36" y="33"/>
                  </a:cubicBezTo>
                  <a:cubicBezTo>
                    <a:pt x="37" y="31"/>
                    <a:pt x="36" y="29"/>
                    <a:pt x="38" y="28"/>
                  </a:cubicBezTo>
                  <a:cubicBezTo>
                    <a:pt x="39" y="28"/>
                    <a:pt x="41" y="27"/>
                    <a:pt x="42" y="27"/>
                  </a:cubicBezTo>
                  <a:cubicBezTo>
                    <a:pt x="41" y="26"/>
                    <a:pt x="40" y="24"/>
                    <a:pt x="40" y="22"/>
                  </a:cubicBezTo>
                  <a:cubicBezTo>
                    <a:pt x="40" y="20"/>
                    <a:pt x="42" y="22"/>
                    <a:pt x="44" y="21"/>
                  </a:cubicBezTo>
                  <a:cubicBezTo>
                    <a:pt x="46" y="21"/>
                    <a:pt x="47" y="19"/>
                    <a:pt x="45" y="17"/>
                  </a:cubicBezTo>
                  <a:cubicBezTo>
                    <a:pt x="44" y="16"/>
                    <a:pt x="43" y="17"/>
                    <a:pt x="42" y="15"/>
                  </a:cubicBezTo>
                  <a:cubicBezTo>
                    <a:pt x="41" y="14"/>
                    <a:pt x="40" y="13"/>
                    <a:pt x="39" y="11"/>
                  </a:cubicBezTo>
                  <a:cubicBezTo>
                    <a:pt x="38" y="10"/>
                    <a:pt x="38" y="8"/>
                    <a:pt x="38" y="6"/>
                  </a:cubicBezTo>
                  <a:cubicBezTo>
                    <a:pt x="39" y="4"/>
                    <a:pt x="36" y="2"/>
                    <a:pt x="35" y="2"/>
                  </a:cubicBezTo>
                  <a:cubicBezTo>
                    <a:pt x="34" y="1"/>
                    <a:pt x="34" y="2"/>
                    <a:pt x="33" y="2"/>
                  </a:cubicBezTo>
                  <a:cubicBezTo>
                    <a:pt x="31" y="3"/>
                    <a:pt x="31" y="2"/>
                    <a:pt x="30" y="1"/>
                  </a:cubicBezTo>
                  <a:cubicBezTo>
                    <a:pt x="29" y="0"/>
                    <a:pt x="29" y="2"/>
                    <a:pt x="28" y="2"/>
                  </a:cubicBezTo>
                  <a:cubicBezTo>
                    <a:pt x="27" y="2"/>
                    <a:pt x="25" y="0"/>
                    <a:pt x="25" y="0"/>
                  </a:cubicBezTo>
                  <a:cubicBezTo>
                    <a:pt x="23" y="0"/>
                    <a:pt x="23" y="2"/>
                    <a:pt x="22" y="2"/>
                  </a:cubicBezTo>
                  <a:cubicBezTo>
                    <a:pt x="20" y="3"/>
                    <a:pt x="19" y="3"/>
                    <a:pt x="17" y="3"/>
                  </a:cubicBezTo>
                  <a:cubicBezTo>
                    <a:pt x="16" y="4"/>
                    <a:pt x="17" y="6"/>
                    <a:pt x="17" y="6"/>
                  </a:cubicBezTo>
                  <a:cubicBezTo>
                    <a:pt x="16" y="8"/>
                    <a:pt x="13" y="7"/>
                    <a:pt x="13" y="9"/>
                  </a:cubicBezTo>
                  <a:cubicBezTo>
                    <a:pt x="12" y="10"/>
                    <a:pt x="12" y="11"/>
                    <a:pt x="12" y="13"/>
                  </a:cubicBezTo>
                  <a:cubicBezTo>
                    <a:pt x="12" y="14"/>
                    <a:pt x="9" y="14"/>
                    <a:pt x="8" y="14"/>
                  </a:cubicBezTo>
                  <a:cubicBezTo>
                    <a:pt x="5" y="15"/>
                    <a:pt x="4" y="16"/>
                    <a:pt x="1" y="16"/>
                  </a:cubicBezTo>
                  <a:cubicBezTo>
                    <a:pt x="2" y="19"/>
                    <a:pt x="5" y="21"/>
                    <a:pt x="2" y="24"/>
                  </a:cubicBezTo>
                  <a:cubicBezTo>
                    <a:pt x="0" y="25"/>
                    <a:pt x="0" y="26"/>
                    <a:pt x="1" y="27"/>
                  </a:cubicBezTo>
                  <a:cubicBezTo>
                    <a:pt x="3" y="28"/>
                    <a:pt x="1" y="30"/>
                    <a:pt x="1" y="31"/>
                  </a:cubicBezTo>
                  <a:cubicBezTo>
                    <a:pt x="3" y="31"/>
                    <a:pt x="4" y="31"/>
                    <a:pt x="5" y="30"/>
                  </a:cubicBezTo>
                  <a:cubicBezTo>
                    <a:pt x="7" y="29"/>
                    <a:pt x="10" y="29"/>
                    <a:pt x="11" y="29"/>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31" name="Freeform 659">
              <a:extLst>
                <a:ext uri="{FF2B5EF4-FFF2-40B4-BE49-F238E27FC236}">
                  <a16:creationId xmlns:a16="http://schemas.microsoft.com/office/drawing/2014/main" xmlns="" id="{14D36827-DBC8-4023-8659-8A2876519D5E}"/>
                </a:ext>
              </a:extLst>
            </p:cNvPr>
            <p:cNvSpPr>
              <a:spLocks/>
            </p:cNvSpPr>
            <p:nvPr/>
          </p:nvSpPr>
          <p:spPr bwMode="auto">
            <a:xfrm>
              <a:off x="12601887" y="5096813"/>
              <a:ext cx="231750" cy="161574"/>
            </a:xfrm>
            <a:custGeom>
              <a:avLst/>
              <a:gdLst>
                <a:gd name="T0" fmla="*/ 16 w 29"/>
                <a:gd name="T1" fmla="*/ 18 h 19"/>
                <a:gd name="T2" fmla="*/ 23 w 29"/>
                <a:gd name="T3" fmla="*/ 15 h 19"/>
                <a:gd name="T4" fmla="*/ 23 w 29"/>
                <a:gd name="T5" fmla="*/ 12 h 19"/>
                <a:gd name="T6" fmla="*/ 27 w 29"/>
                <a:gd name="T7" fmla="*/ 9 h 19"/>
                <a:gd name="T8" fmla="*/ 26 w 29"/>
                <a:gd name="T9" fmla="*/ 4 h 19"/>
                <a:gd name="T10" fmla="*/ 19 w 29"/>
                <a:gd name="T11" fmla="*/ 1 h 19"/>
                <a:gd name="T12" fmla="*/ 10 w 29"/>
                <a:gd name="T13" fmla="*/ 1 h 19"/>
                <a:gd name="T14" fmla="*/ 0 w 29"/>
                <a:gd name="T15" fmla="*/ 4 h 19"/>
                <a:gd name="T16" fmla="*/ 1 w 29"/>
                <a:gd name="T17" fmla="*/ 6 h 19"/>
                <a:gd name="T18" fmla="*/ 2 w 29"/>
                <a:gd name="T19" fmla="*/ 9 h 19"/>
                <a:gd name="T20" fmla="*/ 5 w 29"/>
                <a:gd name="T21" fmla="*/ 10 h 19"/>
                <a:gd name="T22" fmla="*/ 9 w 29"/>
                <a:gd name="T23" fmla="*/ 11 h 19"/>
                <a:gd name="T24" fmla="*/ 8 w 29"/>
                <a:gd name="T25" fmla="*/ 15 h 19"/>
                <a:gd name="T26" fmla="*/ 12 w 29"/>
                <a:gd name="T27" fmla="*/ 18 h 19"/>
                <a:gd name="T28" fmla="*/ 16 w 29"/>
                <a:gd name="T29" fmla="*/ 18 h 19"/>
                <a:gd name="T30" fmla="*/ 16 w 29"/>
                <a:gd name="T31" fmla="*/ 1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 h="19">
                  <a:moveTo>
                    <a:pt x="16" y="18"/>
                  </a:moveTo>
                  <a:cubicBezTo>
                    <a:pt x="18" y="16"/>
                    <a:pt x="21" y="16"/>
                    <a:pt x="23" y="15"/>
                  </a:cubicBezTo>
                  <a:cubicBezTo>
                    <a:pt x="23" y="14"/>
                    <a:pt x="23" y="13"/>
                    <a:pt x="23" y="12"/>
                  </a:cubicBezTo>
                  <a:cubicBezTo>
                    <a:pt x="24" y="10"/>
                    <a:pt x="25" y="10"/>
                    <a:pt x="27" y="9"/>
                  </a:cubicBezTo>
                  <a:cubicBezTo>
                    <a:pt x="29" y="8"/>
                    <a:pt x="28" y="5"/>
                    <a:pt x="26" y="4"/>
                  </a:cubicBezTo>
                  <a:cubicBezTo>
                    <a:pt x="24" y="3"/>
                    <a:pt x="22" y="2"/>
                    <a:pt x="19" y="1"/>
                  </a:cubicBezTo>
                  <a:cubicBezTo>
                    <a:pt x="17" y="0"/>
                    <a:pt x="13" y="1"/>
                    <a:pt x="10" y="1"/>
                  </a:cubicBezTo>
                  <a:cubicBezTo>
                    <a:pt x="8" y="1"/>
                    <a:pt x="0" y="0"/>
                    <a:pt x="0" y="4"/>
                  </a:cubicBezTo>
                  <a:cubicBezTo>
                    <a:pt x="0" y="4"/>
                    <a:pt x="1" y="5"/>
                    <a:pt x="1" y="6"/>
                  </a:cubicBezTo>
                  <a:cubicBezTo>
                    <a:pt x="2" y="7"/>
                    <a:pt x="1" y="8"/>
                    <a:pt x="2" y="9"/>
                  </a:cubicBezTo>
                  <a:cubicBezTo>
                    <a:pt x="3" y="9"/>
                    <a:pt x="4" y="11"/>
                    <a:pt x="5" y="10"/>
                  </a:cubicBezTo>
                  <a:cubicBezTo>
                    <a:pt x="7" y="10"/>
                    <a:pt x="9" y="9"/>
                    <a:pt x="9" y="11"/>
                  </a:cubicBezTo>
                  <a:cubicBezTo>
                    <a:pt x="9" y="12"/>
                    <a:pt x="9" y="14"/>
                    <a:pt x="8" y="15"/>
                  </a:cubicBezTo>
                  <a:cubicBezTo>
                    <a:pt x="11" y="15"/>
                    <a:pt x="11" y="15"/>
                    <a:pt x="12" y="18"/>
                  </a:cubicBezTo>
                  <a:cubicBezTo>
                    <a:pt x="13" y="18"/>
                    <a:pt x="16" y="18"/>
                    <a:pt x="16" y="18"/>
                  </a:cubicBezTo>
                  <a:cubicBezTo>
                    <a:pt x="17" y="17"/>
                    <a:pt x="15" y="19"/>
                    <a:pt x="16" y="18"/>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32" name="Freeform 660">
              <a:extLst>
                <a:ext uri="{FF2B5EF4-FFF2-40B4-BE49-F238E27FC236}">
                  <a16:creationId xmlns:a16="http://schemas.microsoft.com/office/drawing/2014/main" xmlns="" id="{EABCAB80-8A3F-4B45-9AEB-13AC14A8D45E}"/>
                </a:ext>
              </a:extLst>
            </p:cNvPr>
            <p:cNvSpPr>
              <a:spLocks/>
            </p:cNvSpPr>
            <p:nvPr/>
          </p:nvSpPr>
          <p:spPr bwMode="auto">
            <a:xfrm>
              <a:off x="12601887" y="4995831"/>
              <a:ext cx="286281" cy="152919"/>
            </a:xfrm>
            <a:custGeom>
              <a:avLst/>
              <a:gdLst>
                <a:gd name="T0" fmla="*/ 11 w 36"/>
                <a:gd name="T1" fmla="*/ 13 h 18"/>
                <a:gd name="T2" fmla="*/ 19 w 36"/>
                <a:gd name="T3" fmla="*/ 12 h 18"/>
                <a:gd name="T4" fmla="*/ 25 w 36"/>
                <a:gd name="T5" fmla="*/ 15 h 18"/>
                <a:gd name="T6" fmla="*/ 29 w 36"/>
                <a:gd name="T7" fmla="*/ 17 h 18"/>
                <a:gd name="T8" fmla="*/ 33 w 36"/>
                <a:gd name="T9" fmla="*/ 16 h 18"/>
                <a:gd name="T10" fmla="*/ 36 w 36"/>
                <a:gd name="T11" fmla="*/ 14 h 18"/>
                <a:gd name="T12" fmla="*/ 34 w 36"/>
                <a:gd name="T13" fmla="*/ 8 h 18"/>
                <a:gd name="T14" fmla="*/ 31 w 36"/>
                <a:gd name="T15" fmla="*/ 4 h 18"/>
                <a:gd name="T16" fmla="*/ 25 w 36"/>
                <a:gd name="T17" fmla="*/ 3 h 18"/>
                <a:gd name="T18" fmla="*/ 18 w 36"/>
                <a:gd name="T19" fmla="*/ 1 h 18"/>
                <a:gd name="T20" fmla="*/ 17 w 36"/>
                <a:gd name="T21" fmla="*/ 5 h 18"/>
                <a:gd name="T22" fmla="*/ 15 w 36"/>
                <a:gd name="T23" fmla="*/ 7 h 18"/>
                <a:gd name="T24" fmla="*/ 8 w 36"/>
                <a:gd name="T25" fmla="*/ 4 h 18"/>
                <a:gd name="T26" fmla="*/ 0 w 36"/>
                <a:gd name="T27" fmla="*/ 15 h 18"/>
                <a:gd name="T28" fmla="*/ 11 w 36"/>
                <a:gd name="T29" fmla="*/ 1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18">
                  <a:moveTo>
                    <a:pt x="11" y="13"/>
                  </a:moveTo>
                  <a:cubicBezTo>
                    <a:pt x="14" y="13"/>
                    <a:pt x="16" y="12"/>
                    <a:pt x="19" y="12"/>
                  </a:cubicBezTo>
                  <a:cubicBezTo>
                    <a:pt x="20" y="12"/>
                    <a:pt x="24" y="14"/>
                    <a:pt x="25" y="15"/>
                  </a:cubicBezTo>
                  <a:cubicBezTo>
                    <a:pt x="26" y="16"/>
                    <a:pt x="27" y="18"/>
                    <a:pt x="29" y="17"/>
                  </a:cubicBezTo>
                  <a:cubicBezTo>
                    <a:pt x="30" y="17"/>
                    <a:pt x="31" y="16"/>
                    <a:pt x="33" y="16"/>
                  </a:cubicBezTo>
                  <a:cubicBezTo>
                    <a:pt x="34" y="16"/>
                    <a:pt x="34" y="14"/>
                    <a:pt x="36" y="14"/>
                  </a:cubicBezTo>
                  <a:cubicBezTo>
                    <a:pt x="35" y="12"/>
                    <a:pt x="33" y="9"/>
                    <a:pt x="34" y="8"/>
                  </a:cubicBezTo>
                  <a:cubicBezTo>
                    <a:pt x="35" y="6"/>
                    <a:pt x="32" y="4"/>
                    <a:pt x="31" y="4"/>
                  </a:cubicBezTo>
                  <a:cubicBezTo>
                    <a:pt x="29" y="3"/>
                    <a:pt x="27" y="5"/>
                    <a:pt x="25" y="3"/>
                  </a:cubicBezTo>
                  <a:cubicBezTo>
                    <a:pt x="22" y="1"/>
                    <a:pt x="21" y="0"/>
                    <a:pt x="18" y="1"/>
                  </a:cubicBezTo>
                  <a:cubicBezTo>
                    <a:pt x="16" y="2"/>
                    <a:pt x="17" y="3"/>
                    <a:pt x="17" y="5"/>
                  </a:cubicBezTo>
                  <a:cubicBezTo>
                    <a:pt x="16" y="6"/>
                    <a:pt x="16" y="7"/>
                    <a:pt x="15" y="7"/>
                  </a:cubicBezTo>
                  <a:cubicBezTo>
                    <a:pt x="12" y="9"/>
                    <a:pt x="10" y="5"/>
                    <a:pt x="8" y="4"/>
                  </a:cubicBezTo>
                  <a:cubicBezTo>
                    <a:pt x="3" y="0"/>
                    <a:pt x="0" y="11"/>
                    <a:pt x="0" y="15"/>
                  </a:cubicBezTo>
                  <a:cubicBezTo>
                    <a:pt x="4" y="13"/>
                    <a:pt x="7" y="13"/>
                    <a:pt x="11" y="13"/>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33" name="Freeform 661">
              <a:extLst>
                <a:ext uri="{FF2B5EF4-FFF2-40B4-BE49-F238E27FC236}">
                  <a16:creationId xmlns:a16="http://schemas.microsoft.com/office/drawing/2014/main" xmlns="" id="{4F58728F-2B0A-48B7-BDC5-66639BA8C24F}"/>
                </a:ext>
              </a:extLst>
            </p:cNvPr>
            <p:cNvSpPr>
              <a:spLocks/>
            </p:cNvSpPr>
            <p:nvPr/>
          </p:nvSpPr>
          <p:spPr bwMode="auto">
            <a:xfrm>
              <a:off x="12689133" y="4903506"/>
              <a:ext cx="190855" cy="126948"/>
            </a:xfrm>
            <a:custGeom>
              <a:avLst/>
              <a:gdLst>
                <a:gd name="T0" fmla="*/ 16 w 24"/>
                <a:gd name="T1" fmla="*/ 15 h 15"/>
                <a:gd name="T2" fmla="*/ 20 w 24"/>
                <a:gd name="T3" fmla="*/ 15 h 15"/>
                <a:gd name="T4" fmla="*/ 22 w 24"/>
                <a:gd name="T5" fmla="*/ 13 h 15"/>
                <a:gd name="T6" fmla="*/ 22 w 24"/>
                <a:gd name="T7" fmla="*/ 10 h 15"/>
                <a:gd name="T8" fmla="*/ 21 w 24"/>
                <a:gd name="T9" fmla="*/ 5 h 15"/>
                <a:gd name="T10" fmla="*/ 24 w 24"/>
                <a:gd name="T11" fmla="*/ 0 h 15"/>
                <a:gd name="T12" fmla="*/ 12 w 24"/>
                <a:gd name="T13" fmla="*/ 0 h 15"/>
                <a:gd name="T14" fmla="*/ 6 w 24"/>
                <a:gd name="T15" fmla="*/ 1 h 15"/>
                <a:gd name="T16" fmla="*/ 0 w 24"/>
                <a:gd name="T17" fmla="*/ 5 h 15"/>
                <a:gd name="T18" fmla="*/ 2 w 24"/>
                <a:gd name="T19" fmla="*/ 6 h 15"/>
                <a:gd name="T20" fmla="*/ 2 w 24"/>
                <a:gd name="T21" fmla="*/ 8 h 15"/>
                <a:gd name="T22" fmla="*/ 7 w 24"/>
                <a:gd name="T23" fmla="*/ 9 h 15"/>
                <a:gd name="T24" fmla="*/ 6 w 24"/>
                <a:gd name="T25" fmla="*/ 13 h 15"/>
                <a:gd name="T26" fmla="*/ 11 w 24"/>
                <a:gd name="T27" fmla="*/ 12 h 15"/>
                <a:gd name="T28" fmla="*/ 16 w 24"/>
                <a:gd name="T29"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15">
                  <a:moveTo>
                    <a:pt x="16" y="15"/>
                  </a:moveTo>
                  <a:cubicBezTo>
                    <a:pt x="17" y="15"/>
                    <a:pt x="19" y="15"/>
                    <a:pt x="20" y="15"/>
                  </a:cubicBezTo>
                  <a:cubicBezTo>
                    <a:pt x="20" y="14"/>
                    <a:pt x="22" y="14"/>
                    <a:pt x="22" y="13"/>
                  </a:cubicBezTo>
                  <a:cubicBezTo>
                    <a:pt x="22" y="12"/>
                    <a:pt x="22" y="11"/>
                    <a:pt x="22" y="10"/>
                  </a:cubicBezTo>
                  <a:cubicBezTo>
                    <a:pt x="21" y="8"/>
                    <a:pt x="20" y="7"/>
                    <a:pt x="21" y="5"/>
                  </a:cubicBezTo>
                  <a:cubicBezTo>
                    <a:pt x="23" y="4"/>
                    <a:pt x="24" y="2"/>
                    <a:pt x="24" y="0"/>
                  </a:cubicBezTo>
                  <a:cubicBezTo>
                    <a:pt x="22" y="3"/>
                    <a:pt x="15" y="0"/>
                    <a:pt x="12" y="0"/>
                  </a:cubicBezTo>
                  <a:cubicBezTo>
                    <a:pt x="10" y="0"/>
                    <a:pt x="8" y="0"/>
                    <a:pt x="6" y="1"/>
                  </a:cubicBezTo>
                  <a:cubicBezTo>
                    <a:pt x="5" y="1"/>
                    <a:pt x="0" y="5"/>
                    <a:pt x="0" y="5"/>
                  </a:cubicBezTo>
                  <a:cubicBezTo>
                    <a:pt x="0" y="6"/>
                    <a:pt x="3" y="5"/>
                    <a:pt x="2" y="6"/>
                  </a:cubicBezTo>
                  <a:cubicBezTo>
                    <a:pt x="2" y="7"/>
                    <a:pt x="2" y="7"/>
                    <a:pt x="2" y="8"/>
                  </a:cubicBezTo>
                  <a:cubicBezTo>
                    <a:pt x="3" y="10"/>
                    <a:pt x="7" y="9"/>
                    <a:pt x="7" y="9"/>
                  </a:cubicBezTo>
                  <a:cubicBezTo>
                    <a:pt x="7" y="10"/>
                    <a:pt x="6" y="12"/>
                    <a:pt x="6" y="13"/>
                  </a:cubicBezTo>
                  <a:cubicBezTo>
                    <a:pt x="7" y="12"/>
                    <a:pt x="9" y="11"/>
                    <a:pt x="11" y="12"/>
                  </a:cubicBezTo>
                  <a:cubicBezTo>
                    <a:pt x="13" y="13"/>
                    <a:pt x="14" y="15"/>
                    <a:pt x="16" y="15"/>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34" name="Freeform 662">
              <a:extLst>
                <a:ext uri="{FF2B5EF4-FFF2-40B4-BE49-F238E27FC236}">
                  <a16:creationId xmlns:a16="http://schemas.microsoft.com/office/drawing/2014/main" xmlns="" id="{37E56D31-A3A4-4D0B-90CF-853445BCF231}"/>
                </a:ext>
              </a:extLst>
            </p:cNvPr>
            <p:cNvSpPr>
              <a:spLocks/>
            </p:cNvSpPr>
            <p:nvPr/>
          </p:nvSpPr>
          <p:spPr bwMode="auto">
            <a:xfrm>
              <a:off x="12544633" y="5166059"/>
              <a:ext cx="128145" cy="66361"/>
            </a:xfrm>
            <a:custGeom>
              <a:avLst/>
              <a:gdLst>
                <a:gd name="T0" fmla="*/ 16 w 16"/>
                <a:gd name="T1" fmla="*/ 4 h 8"/>
                <a:gd name="T2" fmla="*/ 12 w 16"/>
                <a:gd name="T3" fmla="*/ 2 h 8"/>
                <a:gd name="T4" fmla="*/ 8 w 16"/>
                <a:gd name="T5" fmla="*/ 0 h 8"/>
                <a:gd name="T6" fmla="*/ 7 w 16"/>
                <a:gd name="T7" fmla="*/ 3 h 8"/>
                <a:gd name="T8" fmla="*/ 5 w 16"/>
                <a:gd name="T9" fmla="*/ 2 h 8"/>
                <a:gd name="T10" fmla="*/ 2 w 16"/>
                <a:gd name="T11" fmla="*/ 3 h 8"/>
                <a:gd name="T12" fmla="*/ 0 w 16"/>
                <a:gd name="T13" fmla="*/ 5 h 8"/>
                <a:gd name="T14" fmla="*/ 0 w 16"/>
                <a:gd name="T15" fmla="*/ 6 h 8"/>
                <a:gd name="T16" fmla="*/ 2 w 16"/>
                <a:gd name="T17" fmla="*/ 6 h 8"/>
                <a:gd name="T18" fmla="*/ 8 w 16"/>
                <a:gd name="T19" fmla="*/ 7 h 8"/>
                <a:gd name="T20" fmla="*/ 16 w 16"/>
                <a:gd name="T21"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8">
                  <a:moveTo>
                    <a:pt x="16" y="4"/>
                  </a:moveTo>
                  <a:cubicBezTo>
                    <a:pt x="16" y="1"/>
                    <a:pt x="14" y="2"/>
                    <a:pt x="12" y="2"/>
                  </a:cubicBezTo>
                  <a:cubicBezTo>
                    <a:pt x="11" y="3"/>
                    <a:pt x="10" y="1"/>
                    <a:pt x="8" y="0"/>
                  </a:cubicBezTo>
                  <a:cubicBezTo>
                    <a:pt x="8" y="1"/>
                    <a:pt x="8" y="2"/>
                    <a:pt x="7" y="3"/>
                  </a:cubicBezTo>
                  <a:cubicBezTo>
                    <a:pt x="6" y="3"/>
                    <a:pt x="7" y="1"/>
                    <a:pt x="5" y="2"/>
                  </a:cubicBezTo>
                  <a:cubicBezTo>
                    <a:pt x="4" y="2"/>
                    <a:pt x="2" y="2"/>
                    <a:pt x="2" y="3"/>
                  </a:cubicBezTo>
                  <a:cubicBezTo>
                    <a:pt x="1" y="5"/>
                    <a:pt x="2" y="6"/>
                    <a:pt x="0" y="5"/>
                  </a:cubicBezTo>
                  <a:cubicBezTo>
                    <a:pt x="0" y="5"/>
                    <a:pt x="0" y="5"/>
                    <a:pt x="0" y="6"/>
                  </a:cubicBezTo>
                  <a:cubicBezTo>
                    <a:pt x="0" y="6"/>
                    <a:pt x="1" y="6"/>
                    <a:pt x="2" y="6"/>
                  </a:cubicBezTo>
                  <a:cubicBezTo>
                    <a:pt x="4" y="7"/>
                    <a:pt x="6" y="7"/>
                    <a:pt x="8" y="7"/>
                  </a:cubicBezTo>
                  <a:cubicBezTo>
                    <a:pt x="10" y="7"/>
                    <a:pt x="16" y="8"/>
                    <a:pt x="16" y="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35" name="Freeform 663">
              <a:extLst>
                <a:ext uri="{FF2B5EF4-FFF2-40B4-BE49-F238E27FC236}">
                  <a16:creationId xmlns:a16="http://schemas.microsoft.com/office/drawing/2014/main" xmlns="" id="{E4BE6339-9513-4B2B-825A-0315186DCF16}"/>
                </a:ext>
              </a:extLst>
            </p:cNvPr>
            <p:cNvSpPr>
              <a:spLocks/>
            </p:cNvSpPr>
            <p:nvPr/>
          </p:nvSpPr>
          <p:spPr bwMode="auto">
            <a:xfrm>
              <a:off x="12345596" y="5183369"/>
              <a:ext cx="381707" cy="354881"/>
            </a:xfrm>
            <a:custGeom>
              <a:avLst/>
              <a:gdLst>
                <a:gd name="T0" fmla="*/ 1 w 48"/>
                <a:gd name="T1" fmla="*/ 12 h 42"/>
                <a:gd name="T2" fmla="*/ 0 w 48"/>
                <a:gd name="T3" fmla="*/ 16 h 42"/>
                <a:gd name="T4" fmla="*/ 2 w 48"/>
                <a:gd name="T5" fmla="*/ 20 h 42"/>
                <a:gd name="T6" fmla="*/ 4 w 48"/>
                <a:gd name="T7" fmla="*/ 27 h 42"/>
                <a:gd name="T8" fmla="*/ 9 w 48"/>
                <a:gd name="T9" fmla="*/ 31 h 42"/>
                <a:gd name="T10" fmla="*/ 10 w 48"/>
                <a:gd name="T11" fmla="*/ 33 h 42"/>
                <a:gd name="T12" fmla="*/ 13 w 48"/>
                <a:gd name="T13" fmla="*/ 32 h 42"/>
                <a:gd name="T14" fmla="*/ 21 w 48"/>
                <a:gd name="T15" fmla="*/ 36 h 42"/>
                <a:gd name="T16" fmla="*/ 25 w 48"/>
                <a:gd name="T17" fmla="*/ 37 h 42"/>
                <a:gd name="T18" fmla="*/ 33 w 48"/>
                <a:gd name="T19" fmla="*/ 37 h 42"/>
                <a:gd name="T20" fmla="*/ 39 w 48"/>
                <a:gd name="T21" fmla="*/ 41 h 42"/>
                <a:gd name="T22" fmla="*/ 41 w 48"/>
                <a:gd name="T23" fmla="*/ 35 h 42"/>
                <a:gd name="T24" fmla="*/ 44 w 48"/>
                <a:gd name="T25" fmla="*/ 32 h 42"/>
                <a:gd name="T26" fmla="*/ 48 w 48"/>
                <a:gd name="T27" fmla="*/ 31 h 42"/>
                <a:gd name="T28" fmla="*/ 45 w 48"/>
                <a:gd name="T29" fmla="*/ 26 h 42"/>
                <a:gd name="T30" fmla="*/ 44 w 48"/>
                <a:gd name="T31" fmla="*/ 19 h 42"/>
                <a:gd name="T32" fmla="*/ 46 w 48"/>
                <a:gd name="T33" fmla="*/ 12 h 42"/>
                <a:gd name="T34" fmla="*/ 44 w 48"/>
                <a:gd name="T35" fmla="*/ 7 h 42"/>
                <a:gd name="T36" fmla="*/ 42 w 48"/>
                <a:gd name="T37" fmla="*/ 5 h 42"/>
                <a:gd name="T38" fmla="*/ 25 w 48"/>
                <a:gd name="T39" fmla="*/ 4 h 42"/>
                <a:gd name="T40" fmla="*/ 20 w 48"/>
                <a:gd name="T41" fmla="*/ 2 h 42"/>
                <a:gd name="T42" fmla="*/ 13 w 48"/>
                <a:gd name="T43" fmla="*/ 4 h 42"/>
                <a:gd name="T44" fmla="*/ 6 w 48"/>
                <a:gd name="T45" fmla="*/ 6 h 42"/>
                <a:gd name="T46" fmla="*/ 2 w 48"/>
                <a:gd name="T47" fmla="*/ 7 h 42"/>
                <a:gd name="T48" fmla="*/ 1 w 48"/>
                <a:gd name="T49" fmla="*/ 9 h 42"/>
                <a:gd name="T50" fmla="*/ 1 w 48"/>
                <a:gd name="T51" fmla="*/ 12 h 42"/>
                <a:gd name="T52" fmla="*/ 1 w 48"/>
                <a:gd name="T53" fmla="*/ 1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8" h="42">
                  <a:moveTo>
                    <a:pt x="1" y="12"/>
                  </a:moveTo>
                  <a:cubicBezTo>
                    <a:pt x="1" y="13"/>
                    <a:pt x="0" y="15"/>
                    <a:pt x="0" y="16"/>
                  </a:cubicBezTo>
                  <a:cubicBezTo>
                    <a:pt x="1" y="17"/>
                    <a:pt x="2" y="19"/>
                    <a:pt x="2" y="20"/>
                  </a:cubicBezTo>
                  <a:cubicBezTo>
                    <a:pt x="2" y="22"/>
                    <a:pt x="3" y="25"/>
                    <a:pt x="4" y="27"/>
                  </a:cubicBezTo>
                  <a:cubicBezTo>
                    <a:pt x="5" y="30"/>
                    <a:pt x="8" y="29"/>
                    <a:pt x="9" y="31"/>
                  </a:cubicBezTo>
                  <a:cubicBezTo>
                    <a:pt x="9" y="31"/>
                    <a:pt x="9" y="33"/>
                    <a:pt x="10" y="33"/>
                  </a:cubicBezTo>
                  <a:cubicBezTo>
                    <a:pt x="11" y="34"/>
                    <a:pt x="12" y="32"/>
                    <a:pt x="13" y="32"/>
                  </a:cubicBezTo>
                  <a:cubicBezTo>
                    <a:pt x="15" y="31"/>
                    <a:pt x="19" y="35"/>
                    <a:pt x="21" y="36"/>
                  </a:cubicBezTo>
                  <a:cubicBezTo>
                    <a:pt x="22" y="37"/>
                    <a:pt x="23" y="39"/>
                    <a:pt x="25" y="37"/>
                  </a:cubicBezTo>
                  <a:cubicBezTo>
                    <a:pt x="26" y="36"/>
                    <a:pt x="31" y="37"/>
                    <a:pt x="33" y="37"/>
                  </a:cubicBezTo>
                  <a:cubicBezTo>
                    <a:pt x="36" y="37"/>
                    <a:pt x="37" y="39"/>
                    <a:pt x="39" y="41"/>
                  </a:cubicBezTo>
                  <a:cubicBezTo>
                    <a:pt x="40" y="42"/>
                    <a:pt x="40" y="36"/>
                    <a:pt x="41" y="35"/>
                  </a:cubicBezTo>
                  <a:cubicBezTo>
                    <a:pt x="42" y="34"/>
                    <a:pt x="43" y="33"/>
                    <a:pt x="44" y="32"/>
                  </a:cubicBezTo>
                  <a:cubicBezTo>
                    <a:pt x="45" y="32"/>
                    <a:pt x="48" y="32"/>
                    <a:pt x="48" y="31"/>
                  </a:cubicBezTo>
                  <a:cubicBezTo>
                    <a:pt x="47" y="28"/>
                    <a:pt x="47" y="27"/>
                    <a:pt x="45" y="26"/>
                  </a:cubicBezTo>
                  <a:cubicBezTo>
                    <a:pt x="43" y="24"/>
                    <a:pt x="46" y="21"/>
                    <a:pt x="44" y="19"/>
                  </a:cubicBezTo>
                  <a:cubicBezTo>
                    <a:pt x="42" y="18"/>
                    <a:pt x="47" y="14"/>
                    <a:pt x="46" y="12"/>
                  </a:cubicBezTo>
                  <a:cubicBezTo>
                    <a:pt x="45" y="10"/>
                    <a:pt x="44" y="9"/>
                    <a:pt x="44" y="7"/>
                  </a:cubicBezTo>
                  <a:cubicBezTo>
                    <a:pt x="44" y="6"/>
                    <a:pt x="44" y="5"/>
                    <a:pt x="42" y="5"/>
                  </a:cubicBezTo>
                  <a:cubicBezTo>
                    <a:pt x="37" y="3"/>
                    <a:pt x="30" y="6"/>
                    <a:pt x="25" y="4"/>
                  </a:cubicBezTo>
                  <a:cubicBezTo>
                    <a:pt x="25" y="7"/>
                    <a:pt x="21" y="2"/>
                    <a:pt x="20" y="2"/>
                  </a:cubicBezTo>
                  <a:cubicBezTo>
                    <a:pt x="17" y="0"/>
                    <a:pt x="15" y="2"/>
                    <a:pt x="13" y="4"/>
                  </a:cubicBezTo>
                  <a:cubicBezTo>
                    <a:pt x="10" y="5"/>
                    <a:pt x="8" y="6"/>
                    <a:pt x="6" y="6"/>
                  </a:cubicBezTo>
                  <a:cubicBezTo>
                    <a:pt x="5" y="7"/>
                    <a:pt x="3" y="7"/>
                    <a:pt x="2" y="7"/>
                  </a:cubicBezTo>
                  <a:cubicBezTo>
                    <a:pt x="1" y="8"/>
                    <a:pt x="3" y="9"/>
                    <a:pt x="1" y="9"/>
                  </a:cubicBezTo>
                  <a:cubicBezTo>
                    <a:pt x="1" y="10"/>
                    <a:pt x="1" y="11"/>
                    <a:pt x="1" y="12"/>
                  </a:cubicBezTo>
                  <a:cubicBezTo>
                    <a:pt x="1" y="14"/>
                    <a:pt x="1" y="12"/>
                    <a:pt x="1" y="1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36" name="Freeform 664">
              <a:extLst>
                <a:ext uri="{FF2B5EF4-FFF2-40B4-BE49-F238E27FC236}">
                  <a16:creationId xmlns:a16="http://schemas.microsoft.com/office/drawing/2014/main" xmlns="" id="{197B836C-6064-43C4-AC2C-6EB5F4EC77D4}"/>
                </a:ext>
              </a:extLst>
            </p:cNvPr>
            <p:cNvSpPr>
              <a:spLocks/>
            </p:cNvSpPr>
            <p:nvPr/>
          </p:nvSpPr>
          <p:spPr bwMode="auto">
            <a:xfrm>
              <a:off x="12577347" y="5555564"/>
              <a:ext cx="368076" cy="253900"/>
            </a:xfrm>
            <a:custGeom>
              <a:avLst/>
              <a:gdLst>
                <a:gd name="T0" fmla="*/ 38 w 46"/>
                <a:gd name="T1" fmla="*/ 13 h 30"/>
                <a:gd name="T2" fmla="*/ 35 w 46"/>
                <a:gd name="T3" fmla="*/ 6 h 30"/>
                <a:gd name="T4" fmla="*/ 32 w 46"/>
                <a:gd name="T5" fmla="*/ 0 h 30"/>
                <a:gd name="T6" fmla="*/ 22 w 46"/>
                <a:gd name="T7" fmla="*/ 4 h 30"/>
                <a:gd name="T8" fmla="*/ 18 w 46"/>
                <a:gd name="T9" fmla="*/ 3 h 30"/>
                <a:gd name="T10" fmla="*/ 12 w 46"/>
                <a:gd name="T11" fmla="*/ 3 h 30"/>
                <a:gd name="T12" fmla="*/ 8 w 46"/>
                <a:gd name="T13" fmla="*/ 6 h 30"/>
                <a:gd name="T14" fmla="*/ 4 w 46"/>
                <a:gd name="T15" fmla="*/ 14 h 30"/>
                <a:gd name="T16" fmla="*/ 0 w 46"/>
                <a:gd name="T17" fmla="*/ 15 h 30"/>
                <a:gd name="T18" fmla="*/ 3 w 46"/>
                <a:gd name="T19" fmla="*/ 18 h 30"/>
                <a:gd name="T20" fmla="*/ 5 w 46"/>
                <a:gd name="T21" fmla="*/ 22 h 30"/>
                <a:gd name="T22" fmla="*/ 8 w 46"/>
                <a:gd name="T23" fmla="*/ 24 h 30"/>
                <a:gd name="T24" fmla="*/ 11 w 46"/>
                <a:gd name="T25" fmla="*/ 25 h 30"/>
                <a:gd name="T26" fmla="*/ 11 w 46"/>
                <a:gd name="T27" fmla="*/ 28 h 30"/>
                <a:gd name="T28" fmla="*/ 21 w 46"/>
                <a:gd name="T29" fmla="*/ 30 h 30"/>
                <a:gd name="T30" fmla="*/ 28 w 46"/>
                <a:gd name="T31" fmla="*/ 28 h 30"/>
                <a:gd name="T32" fmla="*/ 40 w 46"/>
                <a:gd name="T33" fmla="*/ 30 h 30"/>
                <a:gd name="T34" fmla="*/ 41 w 46"/>
                <a:gd name="T35" fmla="*/ 23 h 30"/>
                <a:gd name="T36" fmla="*/ 46 w 46"/>
                <a:gd name="T37" fmla="*/ 20 h 30"/>
                <a:gd name="T38" fmla="*/ 39 w 46"/>
                <a:gd name="T39" fmla="*/ 20 h 30"/>
                <a:gd name="T40" fmla="*/ 38 w 46"/>
                <a:gd name="T41" fmla="*/ 13 h 30"/>
                <a:gd name="T42" fmla="*/ 38 w 46"/>
                <a:gd name="T43" fmla="*/ 1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30">
                  <a:moveTo>
                    <a:pt x="38" y="13"/>
                  </a:moveTo>
                  <a:cubicBezTo>
                    <a:pt x="39" y="10"/>
                    <a:pt x="36" y="8"/>
                    <a:pt x="35" y="6"/>
                  </a:cubicBezTo>
                  <a:cubicBezTo>
                    <a:pt x="33" y="5"/>
                    <a:pt x="32" y="2"/>
                    <a:pt x="32" y="0"/>
                  </a:cubicBezTo>
                  <a:cubicBezTo>
                    <a:pt x="29" y="1"/>
                    <a:pt x="26" y="4"/>
                    <a:pt x="22" y="4"/>
                  </a:cubicBezTo>
                  <a:cubicBezTo>
                    <a:pt x="21" y="4"/>
                    <a:pt x="19" y="3"/>
                    <a:pt x="18" y="3"/>
                  </a:cubicBezTo>
                  <a:cubicBezTo>
                    <a:pt x="16" y="3"/>
                    <a:pt x="14" y="3"/>
                    <a:pt x="12" y="3"/>
                  </a:cubicBezTo>
                  <a:cubicBezTo>
                    <a:pt x="12" y="3"/>
                    <a:pt x="9" y="6"/>
                    <a:pt x="8" y="6"/>
                  </a:cubicBezTo>
                  <a:cubicBezTo>
                    <a:pt x="7" y="9"/>
                    <a:pt x="5" y="11"/>
                    <a:pt x="4" y="14"/>
                  </a:cubicBezTo>
                  <a:cubicBezTo>
                    <a:pt x="3" y="14"/>
                    <a:pt x="1" y="14"/>
                    <a:pt x="0" y="15"/>
                  </a:cubicBezTo>
                  <a:cubicBezTo>
                    <a:pt x="0" y="16"/>
                    <a:pt x="3" y="17"/>
                    <a:pt x="3" y="18"/>
                  </a:cubicBezTo>
                  <a:cubicBezTo>
                    <a:pt x="3" y="20"/>
                    <a:pt x="4" y="20"/>
                    <a:pt x="5" y="22"/>
                  </a:cubicBezTo>
                  <a:cubicBezTo>
                    <a:pt x="5" y="24"/>
                    <a:pt x="6" y="24"/>
                    <a:pt x="8" y="24"/>
                  </a:cubicBezTo>
                  <a:cubicBezTo>
                    <a:pt x="9" y="24"/>
                    <a:pt x="11" y="24"/>
                    <a:pt x="11" y="25"/>
                  </a:cubicBezTo>
                  <a:cubicBezTo>
                    <a:pt x="11" y="26"/>
                    <a:pt x="11" y="27"/>
                    <a:pt x="11" y="28"/>
                  </a:cubicBezTo>
                  <a:cubicBezTo>
                    <a:pt x="13" y="30"/>
                    <a:pt x="18" y="30"/>
                    <a:pt x="21" y="30"/>
                  </a:cubicBezTo>
                  <a:cubicBezTo>
                    <a:pt x="24" y="30"/>
                    <a:pt x="26" y="30"/>
                    <a:pt x="28" y="28"/>
                  </a:cubicBezTo>
                  <a:cubicBezTo>
                    <a:pt x="32" y="26"/>
                    <a:pt x="36" y="28"/>
                    <a:pt x="40" y="30"/>
                  </a:cubicBezTo>
                  <a:cubicBezTo>
                    <a:pt x="40" y="28"/>
                    <a:pt x="40" y="25"/>
                    <a:pt x="41" y="23"/>
                  </a:cubicBezTo>
                  <a:cubicBezTo>
                    <a:pt x="42" y="22"/>
                    <a:pt x="45" y="24"/>
                    <a:pt x="46" y="20"/>
                  </a:cubicBezTo>
                  <a:cubicBezTo>
                    <a:pt x="43" y="18"/>
                    <a:pt x="42" y="20"/>
                    <a:pt x="39" y="20"/>
                  </a:cubicBezTo>
                  <a:cubicBezTo>
                    <a:pt x="37" y="19"/>
                    <a:pt x="37" y="14"/>
                    <a:pt x="38" y="13"/>
                  </a:cubicBezTo>
                  <a:cubicBezTo>
                    <a:pt x="39" y="11"/>
                    <a:pt x="37" y="15"/>
                    <a:pt x="38" y="13"/>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37" name="Freeform 665">
              <a:extLst>
                <a:ext uri="{FF2B5EF4-FFF2-40B4-BE49-F238E27FC236}">
                  <a16:creationId xmlns:a16="http://schemas.microsoft.com/office/drawing/2014/main" xmlns="" id="{36868904-CBD9-4EAD-9FCE-2C31C6490249}"/>
                </a:ext>
              </a:extLst>
            </p:cNvPr>
            <p:cNvSpPr>
              <a:spLocks/>
            </p:cNvSpPr>
            <p:nvPr/>
          </p:nvSpPr>
          <p:spPr bwMode="auto">
            <a:xfrm>
              <a:off x="12833638" y="5546906"/>
              <a:ext cx="133597" cy="170231"/>
            </a:xfrm>
            <a:custGeom>
              <a:avLst/>
              <a:gdLst>
                <a:gd name="T0" fmla="*/ 14 w 17"/>
                <a:gd name="T1" fmla="*/ 10 h 20"/>
                <a:gd name="T2" fmla="*/ 9 w 17"/>
                <a:gd name="T3" fmla="*/ 3 h 20"/>
                <a:gd name="T4" fmla="*/ 0 w 17"/>
                <a:gd name="T5" fmla="*/ 1 h 20"/>
                <a:gd name="T6" fmla="*/ 5 w 17"/>
                <a:gd name="T7" fmla="*/ 10 h 20"/>
                <a:gd name="T8" fmla="*/ 7 w 17"/>
                <a:gd name="T9" fmla="*/ 20 h 20"/>
                <a:gd name="T10" fmla="*/ 10 w 17"/>
                <a:gd name="T11" fmla="*/ 14 h 20"/>
                <a:gd name="T12" fmla="*/ 14 w 17"/>
                <a:gd name="T13" fmla="*/ 14 h 20"/>
                <a:gd name="T14" fmla="*/ 14 w 17"/>
                <a:gd name="T15" fmla="*/ 10 h 20"/>
                <a:gd name="T16" fmla="*/ 14 w 17"/>
                <a:gd name="T1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20">
                  <a:moveTo>
                    <a:pt x="14" y="10"/>
                  </a:moveTo>
                  <a:cubicBezTo>
                    <a:pt x="12" y="8"/>
                    <a:pt x="11" y="4"/>
                    <a:pt x="9" y="3"/>
                  </a:cubicBezTo>
                  <a:cubicBezTo>
                    <a:pt x="8" y="3"/>
                    <a:pt x="0" y="0"/>
                    <a:pt x="0" y="1"/>
                  </a:cubicBezTo>
                  <a:cubicBezTo>
                    <a:pt x="1" y="5"/>
                    <a:pt x="3" y="7"/>
                    <a:pt x="5" y="10"/>
                  </a:cubicBezTo>
                  <a:cubicBezTo>
                    <a:pt x="7" y="13"/>
                    <a:pt x="4" y="17"/>
                    <a:pt x="7" y="20"/>
                  </a:cubicBezTo>
                  <a:cubicBezTo>
                    <a:pt x="8" y="19"/>
                    <a:pt x="9" y="16"/>
                    <a:pt x="10" y="14"/>
                  </a:cubicBezTo>
                  <a:cubicBezTo>
                    <a:pt x="12" y="13"/>
                    <a:pt x="13" y="14"/>
                    <a:pt x="14" y="14"/>
                  </a:cubicBezTo>
                  <a:cubicBezTo>
                    <a:pt x="17" y="14"/>
                    <a:pt x="14" y="10"/>
                    <a:pt x="14" y="10"/>
                  </a:cubicBezTo>
                  <a:cubicBezTo>
                    <a:pt x="13" y="9"/>
                    <a:pt x="14" y="10"/>
                    <a:pt x="14" y="1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38" name="Freeform 666">
              <a:extLst>
                <a:ext uri="{FF2B5EF4-FFF2-40B4-BE49-F238E27FC236}">
                  <a16:creationId xmlns:a16="http://schemas.microsoft.com/office/drawing/2014/main" xmlns="" id="{FC1DB53B-A85D-43E6-9DDE-0AA0FE833C03}"/>
                </a:ext>
              </a:extLst>
            </p:cNvPr>
            <p:cNvSpPr>
              <a:spLocks/>
            </p:cNvSpPr>
            <p:nvPr/>
          </p:nvSpPr>
          <p:spPr bwMode="auto">
            <a:xfrm>
              <a:off x="12888168" y="5639232"/>
              <a:ext cx="79067" cy="86556"/>
            </a:xfrm>
            <a:custGeom>
              <a:avLst/>
              <a:gdLst>
                <a:gd name="T0" fmla="*/ 7 w 10"/>
                <a:gd name="T1" fmla="*/ 9 h 10"/>
                <a:gd name="T2" fmla="*/ 7 w 10"/>
                <a:gd name="T3" fmla="*/ 7 h 10"/>
                <a:gd name="T4" fmla="*/ 10 w 10"/>
                <a:gd name="T5" fmla="*/ 4 h 10"/>
                <a:gd name="T6" fmla="*/ 8 w 10"/>
                <a:gd name="T7" fmla="*/ 1 h 10"/>
                <a:gd name="T8" fmla="*/ 3 w 10"/>
                <a:gd name="T9" fmla="*/ 4 h 10"/>
                <a:gd name="T10" fmla="*/ 0 w 10"/>
                <a:gd name="T11" fmla="*/ 9 h 10"/>
                <a:gd name="T12" fmla="*/ 3 w 10"/>
                <a:gd name="T13" fmla="*/ 9 h 10"/>
                <a:gd name="T14" fmla="*/ 7 w 10"/>
                <a:gd name="T15" fmla="*/ 10 h 10"/>
                <a:gd name="T16" fmla="*/ 7 w 10"/>
                <a:gd name="T17" fmla="*/ 9 h 10"/>
                <a:gd name="T18" fmla="*/ 7 w 10"/>
                <a:gd name="T19"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7" y="9"/>
                  </a:moveTo>
                  <a:cubicBezTo>
                    <a:pt x="6" y="8"/>
                    <a:pt x="6" y="8"/>
                    <a:pt x="7" y="7"/>
                  </a:cubicBezTo>
                  <a:cubicBezTo>
                    <a:pt x="8" y="6"/>
                    <a:pt x="9" y="5"/>
                    <a:pt x="10" y="4"/>
                  </a:cubicBezTo>
                  <a:cubicBezTo>
                    <a:pt x="10" y="4"/>
                    <a:pt x="8" y="2"/>
                    <a:pt x="8" y="1"/>
                  </a:cubicBezTo>
                  <a:cubicBezTo>
                    <a:pt x="8" y="5"/>
                    <a:pt x="3" y="0"/>
                    <a:pt x="3" y="4"/>
                  </a:cubicBezTo>
                  <a:cubicBezTo>
                    <a:pt x="3" y="6"/>
                    <a:pt x="1" y="8"/>
                    <a:pt x="0" y="9"/>
                  </a:cubicBezTo>
                  <a:cubicBezTo>
                    <a:pt x="0" y="10"/>
                    <a:pt x="2" y="9"/>
                    <a:pt x="3" y="9"/>
                  </a:cubicBezTo>
                  <a:cubicBezTo>
                    <a:pt x="5" y="9"/>
                    <a:pt x="6" y="9"/>
                    <a:pt x="7" y="10"/>
                  </a:cubicBezTo>
                  <a:cubicBezTo>
                    <a:pt x="7" y="10"/>
                    <a:pt x="7" y="9"/>
                    <a:pt x="7" y="9"/>
                  </a:cubicBezTo>
                  <a:cubicBezTo>
                    <a:pt x="6" y="8"/>
                    <a:pt x="7" y="9"/>
                    <a:pt x="7" y="9"/>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39" name="Freeform 667">
              <a:extLst>
                <a:ext uri="{FF2B5EF4-FFF2-40B4-BE49-F238E27FC236}">
                  <a16:creationId xmlns:a16="http://schemas.microsoft.com/office/drawing/2014/main" xmlns="" id="{29C0A28F-9825-4E64-B700-2282D54F4F8A}"/>
                </a:ext>
              </a:extLst>
            </p:cNvPr>
            <p:cNvSpPr>
              <a:spLocks/>
            </p:cNvSpPr>
            <p:nvPr/>
          </p:nvSpPr>
          <p:spPr bwMode="auto">
            <a:xfrm>
              <a:off x="12648239" y="5774837"/>
              <a:ext cx="256290" cy="161574"/>
            </a:xfrm>
            <a:custGeom>
              <a:avLst/>
              <a:gdLst>
                <a:gd name="T0" fmla="*/ 17 w 32"/>
                <a:gd name="T1" fmla="*/ 4 h 19"/>
                <a:gd name="T2" fmla="*/ 2 w 32"/>
                <a:gd name="T3" fmla="*/ 0 h 19"/>
                <a:gd name="T4" fmla="*/ 2 w 32"/>
                <a:gd name="T5" fmla="*/ 5 h 19"/>
                <a:gd name="T6" fmla="*/ 3 w 32"/>
                <a:gd name="T7" fmla="*/ 8 h 19"/>
                <a:gd name="T8" fmla="*/ 1 w 32"/>
                <a:gd name="T9" fmla="*/ 11 h 19"/>
                <a:gd name="T10" fmla="*/ 3 w 32"/>
                <a:gd name="T11" fmla="*/ 17 h 19"/>
                <a:gd name="T12" fmla="*/ 9 w 32"/>
                <a:gd name="T13" fmla="*/ 17 h 19"/>
                <a:gd name="T14" fmla="*/ 16 w 32"/>
                <a:gd name="T15" fmla="*/ 18 h 19"/>
                <a:gd name="T16" fmla="*/ 21 w 32"/>
                <a:gd name="T17" fmla="*/ 15 h 19"/>
                <a:gd name="T18" fmla="*/ 28 w 32"/>
                <a:gd name="T19" fmla="*/ 14 h 19"/>
                <a:gd name="T20" fmla="*/ 28 w 32"/>
                <a:gd name="T21" fmla="*/ 8 h 19"/>
                <a:gd name="T22" fmla="*/ 29 w 32"/>
                <a:gd name="T23" fmla="*/ 3 h 19"/>
                <a:gd name="T24" fmla="*/ 21 w 32"/>
                <a:gd name="T25" fmla="*/ 2 h 19"/>
                <a:gd name="T26" fmla="*/ 17 w 32"/>
                <a:gd name="T27" fmla="*/ 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19">
                  <a:moveTo>
                    <a:pt x="17" y="4"/>
                  </a:moveTo>
                  <a:cubicBezTo>
                    <a:pt x="13" y="4"/>
                    <a:pt x="3" y="6"/>
                    <a:pt x="2" y="0"/>
                  </a:cubicBezTo>
                  <a:cubicBezTo>
                    <a:pt x="1" y="2"/>
                    <a:pt x="0" y="4"/>
                    <a:pt x="2" y="5"/>
                  </a:cubicBezTo>
                  <a:cubicBezTo>
                    <a:pt x="3" y="6"/>
                    <a:pt x="4" y="7"/>
                    <a:pt x="3" y="8"/>
                  </a:cubicBezTo>
                  <a:cubicBezTo>
                    <a:pt x="2" y="9"/>
                    <a:pt x="1" y="9"/>
                    <a:pt x="1" y="11"/>
                  </a:cubicBezTo>
                  <a:cubicBezTo>
                    <a:pt x="2" y="13"/>
                    <a:pt x="3" y="14"/>
                    <a:pt x="3" y="17"/>
                  </a:cubicBezTo>
                  <a:cubicBezTo>
                    <a:pt x="5" y="17"/>
                    <a:pt x="7" y="17"/>
                    <a:pt x="9" y="17"/>
                  </a:cubicBezTo>
                  <a:cubicBezTo>
                    <a:pt x="11" y="17"/>
                    <a:pt x="14" y="19"/>
                    <a:pt x="16" y="18"/>
                  </a:cubicBezTo>
                  <a:cubicBezTo>
                    <a:pt x="18" y="18"/>
                    <a:pt x="20" y="16"/>
                    <a:pt x="21" y="15"/>
                  </a:cubicBezTo>
                  <a:cubicBezTo>
                    <a:pt x="23" y="13"/>
                    <a:pt x="25" y="14"/>
                    <a:pt x="28" y="14"/>
                  </a:cubicBezTo>
                  <a:cubicBezTo>
                    <a:pt x="27" y="12"/>
                    <a:pt x="27" y="11"/>
                    <a:pt x="28" y="8"/>
                  </a:cubicBezTo>
                  <a:cubicBezTo>
                    <a:pt x="29" y="6"/>
                    <a:pt x="32" y="4"/>
                    <a:pt x="29" y="3"/>
                  </a:cubicBezTo>
                  <a:cubicBezTo>
                    <a:pt x="27" y="2"/>
                    <a:pt x="24" y="1"/>
                    <a:pt x="21" y="2"/>
                  </a:cubicBezTo>
                  <a:cubicBezTo>
                    <a:pt x="19" y="2"/>
                    <a:pt x="18" y="4"/>
                    <a:pt x="17" y="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40" name="Freeform 668">
              <a:extLst>
                <a:ext uri="{FF2B5EF4-FFF2-40B4-BE49-F238E27FC236}">
                  <a16:creationId xmlns:a16="http://schemas.microsoft.com/office/drawing/2014/main" xmlns="" id="{BB784BC7-5C71-41E7-980C-47E7CFDE9D1A}"/>
                </a:ext>
              </a:extLst>
            </p:cNvPr>
            <p:cNvSpPr>
              <a:spLocks/>
            </p:cNvSpPr>
            <p:nvPr/>
          </p:nvSpPr>
          <p:spPr bwMode="auto">
            <a:xfrm>
              <a:off x="12400127" y="5734445"/>
              <a:ext cx="144505" cy="126948"/>
            </a:xfrm>
            <a:custGeom>
              <a:avLst/>
              <a:gdLst>
                <a:gd name="T0" fmla="*/ 10 w 18"/>
                <a:gd name="T1" fmla="*/ 0 h 15"/>
                <a:gd name="T2" fmla="*/ 1 w 18"/>
                <a:gd name="T3" fmla="*/ 2 h 15"/>
                <a:gd name="T4" fmla="*/ 4 w 18"/>
                <a:gd name="T5" fmla="*/ 8 h 15"/>
                <a:gd name="T6" fmla="*/ 13 w 18"/>
                <a:gd name="T7" fmla="*/ 15 h 15"/>
                <a:gd name="T8" fmla="*/ 15 w 18"/>
                <a:gd name="T9" fmla="*/ 10 h 15"/>
                <a:gd name="T10" fmla="*/ 17 w 18"/>
                <a:gd name="T11" fmla="*/ 6 h 15"/>
                <a:gd name="T12" fmla="*/ 16 w 18"/>
                <a:gd name="T13" fmla="*/ 2 h 15"/>
                <a:gd name="T14" fmla="*/ 10 w 18"/>
                <a:gd name="T15" fmla="*/ 0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5">
                  <a:moveTo>
                    <a:pt x="10" y="0"/>
                  </a:moveTo>
                  <a:cubicBezTo>
                    <a:pt x="8" y="0"/>
                    <a:pt x="0" y="0"/>
                    <a:pt x="1" y="2"/>
                  </a:cubicBezTo>
                  <a:cubicBezTo>
                    <a:pt x="1" y="3"/>
                    <a:pt x="3" y="7"/>
                    <a:pt x="4" y="8"/>
                  </a:cubicBezTo>
                  <a:cubicBezTo>
                    <a:pt x="6" y="11"/>
                    <a:pt x="10" y="13"/>
                    <a:pt x="13" y="15"/>
                  </a:cubicBezTo>
                  <a:cubicBezTo>
                    <a:pt x="13" y="13"/>
                    <a:pt x="13" y="11"/>
                    <a:pt x="15" y="10"/>
                  </a:cubicBezTo>
                  <a:cubicBezTo>
                    <a:pt x="17" y="9"/>
                    <a:pt x="18" y="8"/>
                    <a:pt x="17" y="6"/>
                  </a:cubicBezTo>
                  <a:cubicBezTo>
                    <a:pt x="17" y="4"/>
                    <a:pt x="17" y="3"/>
                    <a:pt x="16" y="2"/>
                  </a:cubicBezTo>
                  <a:cubicBezTo>
                    <a:pt x="14" y="1"/>
                    <a:pt x="12" y="0"/>
                    <a:pt x="10"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41" name="Freeform 669">
              <a:extLst>
                <a:ext uri="{FF2B5EF4-FFF2-40B4-BE49-F238E27FC236}">
                  <a16:creationId xmlns:a16="http://schemas.microsoft.com/office/drawing/2014/main" xmlns="" id="{8B1B5813-DC8E-4339-91DC-BCD873D41545}"/>
                </a:ext>
              </a:extLst>
            </p:cNvPr>
            <p:cNvSpPr>
              <a:spLocks/>
            </p:cNvSpPr>
            <p:nvPr/>
          </p:nvSpPr>
          <p:spPr bwMode="auto">
            <a:xfrm>
              <a:off x="12503732" y="5673855"/>
              <a:ext cx="177221" cy="227931"/>
            </a:xfrm>
            <a:custGeom>
              <a:avLst/>
              <a:gdLst>
                <a:gd name="T0" fmla="*/ 21 w 22"/>
                <a:gd name="T1" fmla="*/ 19 h 27"/>
                <a:gd name="T2" fmla="*/ 20 w 22"/>
                <a:gd name="T3" fmla="*/ 17 h 27"/>
                <a:gd name="T4" fmla="*/ 19 w 22"/>
                <a:gd name="T5" fmla="*/ 13 h 27"/>
                <a:gd name="T6" fmla="*/ 15 w 22"/>
                <a:gd name="T7" fmla="*/ 10 h 27"/>
                <a:gd name="T8" fmla="*/ 14 w 22"/>
                <a:gd name="T9" fmla="*/ 8 h 27"/>
                <a:gd name="T10" fmla="*/ 12 w 22"/>
                <a:gd name="T11" fmla="*/ 5 h 27"/>
                <a:gd name="T12" fmla="*/ 5 w 22"/>
                <a:gd name="T13" fmla="*/ 1 h 27"/>
                <a:gd name="T14" fmla="*/ 2 w 22"/>
                <a:gd name="T15" fmla="*/ 4 h 27"/>
                <a:gd name="T16" fmla="*/ 4 w 22"/>
                <a:gd name="T17" fmla="*/ 14 h 27"/>
                <a:gd name="T18" fmla="*/ 1 w 22"/>
                <a:gd name="T19" fmla="*/ 19 h 27"/>
                <a:gd name="T20" fmla="*/ 0 w 22"/>
                <a:gd name="T21" fmla="*/ 23 h 27"/>
                <a:gd name="T22" fmla="*/ 4 w 22"/>
                <a:gd name="T23" fmla="*/ 27 h 27"/>
                <a:gd name="T24" fmla="*/ 6 w 22"/>
                <a:gd name="T25" fmla="*/ 23 h 27"/>
                <a:gd name="T26" fmla="*/ 10 w 22"/>
                <a:gd name="T27" fmla="*/ 26 h 27"/>
                <a:gd name="T28" fmla="*/ 20 w 22"/>
                <a:gd name="T29" fmla="*/ 24 h 27"/>
                <a:gd name="T30" fmla="*/ 21 w 22"/>
                <a:gd name="T31" fmla="*/ 19 h 27"/>
                <a:gd name="T32" fmla="*/ 21 w 22"/>
                <a:gd name="T33" fmla="*/ 19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27">
                  <a:moveTo>
                    <a:pt x="21" y="19"/>
                  </a:moveTo>
                  <a:cubicBezTo>
                    <a:pt x="22" y="18"/>
                    <a:pt x="21" y="18"/>
                    <a:pt x="20" y="17"/>
                  </a:cubicBezTo>
                  <a:cubicBezTo>
                    <a:pt x="19" y="16"/>
                    <a:pt x="19" y="15"/>
                    <a:pt x="19" y="13"/>
                  </a:cubicBezTo>
                  <a:cubicBezTo>
                    <a:pt x="21" y="10"/>
                    <a:pt x="18" y="10"/>
                    <a:pt x="15" y="10"/>
                  </a:cubicBezTo>
                  <a:cubicBezTo>
                    <a:pt x="14" y="10"/>
                    <a:pt x="14" y="9"/>
                    <a:pt x="14" y="8"/>
                  </a:cubicBezTo>
                  <a:cubicBezTo>
                    <a:pt x="13" y="6"/>
                    <a:pt x="12" y="7"/>
                    <a:pt x="12" y="5"/>
                  </a:cubicBezTo>
                  <a:cubicBezTo>
                    <a:pt x="11" y="2"/>
                    <a:pt x="9" y="0"/>
                    <a:pt x="5" y="1"/>
                  </a:cubicBezTo>
                  <a:cubicBezTo>
                    <a:pt x="2" y="2"/>
                    <a:pt x="2" y="2"/>
                    <a:pt x="2" y="4"/>
                  </a:cubicBezTo>
                  <a:cubicBezTo>
                    <a:pt x="3" y="7"/>
                    <a:pt x="4" y="10"/>
                    <a:pt x="4" y="14"/>
                  </a:cubicBezTo>
                  <a:cubicBezTo>
                    <a:pt x="5" y="17"/>
                    <a:pt x="2" y="16"/>
                    <a:pt x="1" y="19"/>
                  </a:cubicBezTo>
                  <a:cubicBezTo>
                    <a:pt x="0" y="20"/>
                    <a:pt x="0" y="22"/>
                    <a:pt x="0" y="23"/>
                  </a:cubicBezTo>
                  <a:cubicBezTo>
                    <a:pt x="0" y="25"/>
                    <a:pt x="3" y="26"/>
                    <a:pt x="4" y="27"/>
                  </a:cubicBezTo>
                  <a:cubicBezTo>
                    <a:pt x="4" y="26"/>
                    <a:pt x="4" y="23"/>
                    <a:pt x="6" y="23"/>
                  </a:cubicBezTo>
                  <a:cubicBezTo>
                    <a:pt x="8" y="23"/>
                    <a:pt x="9" y="24"/>
                    <a:pt x="10" y="26"/>
                  </a:cubicBezTo>
                  <a:cubicBezTo>
                    <a:pt x="11" y="26"/>
                    <a:pt x="18" y="24"/>
                    <a:pt x="20" y="24"/>
                  </a:cubicBezTo>
                  <a:cubicBezTo>
                    <a:pt x="18" y="22"/>
                    <a:pt x="20" y="21"/>
                    <a:pt x="21" y="19"/>
                  </a:cubicBezTo>
                  <a:cubicBezTo>
                    <a:pt x="22" y="18"/>
                    <a:pt x="20" y="20"/>
                    <a:pt x="21" y="19"/>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42" name="Freeform 670">
              <a:extLst>
                <a:ext uri="{FF2B5EF4-FFF2-40B4-BE49-F238E27FC236}">
                  <a16:creationId xmlns:a16="http://schemas.microsoft.com/office/drawing/2014/main" xmlns="" id="{43CD7602-8894-43CD-B9ED-98E14C7A5565}"/>
                </a:ext>
              </a:extLst>
            </p:cNvPr>
            <p:cNvSpPr>
              <a:spLocks/>
            </p:cNvSpPr>
            <p:nvPr/>
          </p:nvSpPr>
          <p:spPr bwMode="auto">
            <a:xfrm>
              <a:off x="12408307" y="5538253"/>
              <a:ext cx="280830" cy="161574"/>
            </a:xfrm>
            <a:custGeom>
              <a:avLst/>
              <a:gdLst>
                <a:gd name="T0" fmla="*/ 30 w 35"/>
                <a:gd name="T1" fmla="*/ 3 h 19"/>
                <a:gd name="T2" fmla="*/ 24 w 35"/>
                <a:gd name="T3" fmla="*/ 1 h 19"/>
                <a:gd name="T4" fmla="*/ 19 w 35"/>
                <a:gd name="T5" fmla="*/ 4 h 19"/>
                <a:gd name="T6" fmla="*/ 15 w 35"/>
                <a:gd name="T7" fmla="*/ 4 h 19"/>
                <a:gd name="T8" fmla="*/ 13 w 35"/>
                <a:gd name="T9" fmla="*/ 6 h 19"/>
                <a:gd name="T10" fmla="*/ 5 w 35"/>
                <a:gd name="T11" fmla="*/ 4 h 19"/>
                <a:gd name="T12" fmla="*/ 5 w 35"/>
                <a:gd name="T13" fmla="*/ 7 h 19"/>
                <a:gd name="T14" fmla="*/ 3 w 35"/>
                <a:gd name="T15" fmla="*/ 8 h 19"/>
                <a:gd name="T16" fmla="*/ 3 w 35"/>
                <a:gd name="T17" fmla="*/ 15 h 19"/>
                <a:gd name="T18" fmla="*/ 11 w 35"/>
                <a:gd name="T19" fmla="*/ 19 h 19"/>
                <a:gd name="T20" fmla="*/ 21 w 35"/>
                <a:gd name="T21" fmla="*/ 17 h 19"/>
                <a:gd name="T22" fmla="*/ 25 w 35"/>
                <a:gd name="T23" fmla="*/ 15 h 19"/>
                <a:gd name="T24" fmla="*/ 29 w 35"/>
                <a:gd name="T25" fmla="*/ 9 h 19"/>
                <a:gd name="T26" fmla="*/ 33 w 35"/>
                <a:gd name="T27" fmla="*/ 6 h 19"/>
                <a:gd name="T28" fmla="*/ 30 w 35"/>
                <a:gd name="T29" fmla="*/ 3 h 19"/>
                <a:gd name="T30" fmla="*/ 30 w 35"/>
                <a:gd name="T31"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 h="19">
                  <a:moveTo>
                    <a:pt x="30" y="3"/>
                  </a:moveTo>
                  <a:cubicBezTo>
                    <a:pt x="30" y="2"/>
                    <a:pt x="25" y="2"/>
                    <a:pt x="24" y="1"/>
                  </a:cubicBezTo>
                  <a:cubicBezTo>
                    <a:pt x="20" y="0"/>
                    <a:pt x="22" y="4"/>
                    <a:pt x="19" y="4"/>
                  </a:cubicBezTo>
                  <a:cubicBezTo>
                    <a:pt x="18" y="3"/>
                    <a:pt x="17" y="4"/>
                    <a:pt x="15" y="4"/>
                  </a:cubicBezTo>
                  <a:cubicBezTo>
                    <a:pt x="14" y="4"/>
                    <a:pt x="14" y="6"/>
                    <a:pt x="13" y="6"/>
                  </a:cubicBezTo>
                  <a:cubicBezTo>
                    <a:pt x="9" y="8"/>
                    <a:pt x="7" y="6"/>
                    <a:pt x="5" y="4"/>
                  </a:cubicBezTo>
                  <a:cubicBezTo>
                    <a:pt x="5" y="5"/>
                    <a:pt x="5" y="6"/>
                    <a:pt x="5" y="7"/>
                  </a:cubicBezTo>
                  <a:cubicBezTo>
                    <a:pt x="4" y="8"/>
                    <a:pt x="3" y="6"/>
                    <a:pt x="3" y="8"/>
                  </a:cubicBezTo>
                  <a:cubicBezTo>
                    <a:pt x="3" y="11"/>
                    <a:pt x="0" y="13"/>
                    <a:pt x="3" y="15"/>
                  </a:cubicBezTo>
                  <a:cubicBezTo>
                    <a:pt x="5" y="17"/>
                    <a:pt x="8" y="19"/>
                    <a:pt x="11" y="19"/>
                  </a:cubicBezTo>
                  <a:cubicBezTo>
                    <a:pt x="15" y="19"/>
                    <a:pt x="17" y="16"/>
                    <a:pt x="21" y="17"/>
                  </a:cubicBezTo>
                  <a:cubicBezTo>
                    <a:pt x="21" y="16"/>
                    <a:pt x="24" y="16"/>
                    <a:pt x="25" y="15"/>
                  </a:cubicBezTo>
                  <a:cubicBezTo>
                    <a:pt x="26" y="13"/>
                    <a:pt x="27" y="11"/>
                    <a:pt x="29" y="9"/>
                  </a:cubicBezTo>
                  <a:cubicBezTo>
                    <a:pt x="30" y="7"/>
                    <a:pt x="31" y="7"/>
                    <a:pt x="33" y="6"/>
                  </a:cubicBezTo>
                  <a:cubicBezTo>
                    <a:pt x="35" y="4"/>
                    <a:pt x="30" y="4"/>
                    <a:pt x="30" y="3"/>
                  </a:cubicBezTo>
                  <a:cubicBezTo>
                    <a:pt x="30" y="3"/>
                    <a:pt x="30" y="4"/>
                    <a:pt x="30" y="3"/>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43" name="Freeform 671">
              <a:extLst>
                <a:ext uri="{FF2B5EF4-FFF2-40B4-BE49-F238E27FC236}">
                  <a16:creationId xmlns:a16="http://schemas.microsoft.com/office/drawing/2014/main" xmlns="" id="{7A3BD56E-1FD3-4029-B5CB-E3DB4E18DDAF}"/>
                </a:ext>
              </a:extLst>
            </p:cNvPr>
            <p:cNvSpPr>
              <a:spLocks/>
            </p:cNvSpPr>
            <p:nvPr/>
          </p:nvSpPr>
          <p:spPr bwMode="auto">
            <a:xfrm>
              <a:off x="12569167" y="5901789"/>
              <a:ext cx="248111" cy="271210"/>
            </a:xfrm>
            <a:custGeom>
              <a:avLst/>
              <a:gdLst>
                <a:gd name="T0" fmla="*/ 31 w 31"/>
                <a:gd name="T1" fmla="*/ 0 h 32"/>
                <a:gd name="T2" fmla="*/ 23 w 31"/>
                <a:gd name="T3" fmla="*/ 3 h 32"/>
                <a:gd name="T4" fmla="*/ 13 w 31"/>
                <a:gd name="T5" fmla="*/ 2 h 32"/>
                <a:gd name="T6" fmla="*/ 9 w 31"/>
                <a:gd name="T7" fmla="*/ 4 h 32"/>
                <a:gd name="T8" fmla="*/ 6 w 31"/>
                <a:gd name="T9" fmla="*/ 5 h 32"/>
                <a:gd name="T10" fmla="*/ 4 w 31"/>
                <a:gd name="T11" fmla="*/ 8 h 32"/>
                <a:gd name="T12" fmla="*/ 2 w 31"/>
                <a:gd name="T13" fmla="*/ 11 h 32"/>
                <a:gd name="T14" fmla="*/ 2 w 31"/>
                <a:gd name="T15" fmla="*/ 15 h 32"/>
                <a:gd name="T16" fmla="*/ 4 w 31"/>
                <a:gd name="T17" fmla="*/ 17 h 32"/>
                <a:gd name="T18" fmla="*/ 5 w 31"/>
                <a:gd name="T19" fmla="*/ 22 h 32"/>
                <a:gd name="T20" fmla="*/ 6 w 31"/>
                <a:gd name="T21" fmla="*/ 25 h 32"/>
                <a:gd name="T22" fmla="*/ 7 w 31"/>
                <a:gd name="T23" fmla="*/ 28 h 32"/>
                <a:gd name="T24" fmla="*/ 8 w 31"/>
                <a:gd name="T25" fmla="*/ 29 h 32"/>
                <a:gd name="T26" fmla="*/ 10 w 31"/>
                <a:gd name="T27" fmla="*/ 31 h 32"/>
                <a:gd name="T28" fmla="*/ 12 w 31"/>
                <a:gd name="T29" fmla="*/ 30 h 32"/>
                <a:gd name="T30" fmla="*/ 13 w 31"/>
                <a:gd name="T31" fmla="*/ 31 h 32"/>
                <a:gd name="T32" fmla="*/ 13 w 31"/>
                <a:gd name="T33" fmla="*/ 26 h 32"/>
                <a:gd name="T34" fmla="*/ 17 w 31"/>
                <a:gd name="T35" fmla="*/ 26 h 32"/>
                <a:gd name="T36" fmla="*/ 14 w 31"/>
                <a:gd name="T37" fmla="*/ 23 h 32"/>
                <a:gd name="T38" fmla="*/ 17 w 31"/>
                <a:gd name="T39" fmla="*/ 24 h 32"/>
                <a:gd name="T40" fmla="*/ 18 w 31"/>
                <a:gd name="T41" fmla="*/ 22 h 32"/>
                <a:gd name="T42" fmla="*/ 21 w 31"/>
                <a:gd name="T43" fmla="*/ 23 h 32"/>
                <a:gd name="T44" fmla="*/ 19 w 31"/>
                <a:gd name="T45" fmla="*/ 19 h 32"/>
                <a:gd name="T46" fmla="*/ 15 w 31"/>
                <a:gd name="T47" fmla="*/ 17 h 32"/>
                <a:gd name="T48" fmla="*/ 15 w 31"/>
                <a:gd name="T49" fmla="*/ 16 h 32"/>
                <a:gd name="T50" fmla="*/ 11 w 31"/>
                <a:gd name="T51" fmla="*/ 10 h 32"/>
                <a:gd name="T52" fmla="*/ 16 w 31"/>
                <a:gd name="T53" fmla="*/ 11 h 32"/>
                <a:gd name="T54" fmla="*/ 16 w 31"/>
                <a:gd name="T55" fmla="*/ 10 h 32"/>
                <a:gd name="T56" fmla="*/ 18 w 31"/>
                <a:gd name="T57" fmla="*/ 11 h 32"/>
                <a:gd name="T58" fmla="*/ 17 w 31"/>
                <a:gd name="T59" fmla="*/ 9 h 32"/>
                <a:gd name="T60" fmla="*/ 21 w 31"/>
                <a:gd name="T61" fmla="*/ 10 h 32"/>
                <a:gd name="T62" fmla="*/ 17 w 31"/>
                <a:gd name="T63" fmla="*/ 7 h 32"/>
                <a:gd name="T64" fmla="*/ 22 w 31"/>
                <a:gd name="T65" fmla="*/ 5 h 32"/>
                <a:gd name="T66" fmla="*/ 21 w 31"/>
                <a:gd name="T67" fmla="*/ 7 h 32"/>
                <a:gd name="T68" fmla="*/ 25 w 31"/>
                <a:gd name="T69" fmla="*/ 5 h 32"/>
                <a:gd name="T70" fmla="*/ 29 w 31"/>
                <a:gd name="T71" fmla="*/ 7 h 32"/>
                <a:gd name="T72" fmla="*/ 31 w 31"/>
                <a:gd name="T73"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1" h="32">
                  <a:moveTo>
                    <a:pt x="31" y="0"/>
                  </a:moveTo>
                  <a:cubicBezTo>
                    <a:pt x="28" y="2"/>
                    <a:pt x="27" y="4"/>
                    <a:pt x="23" y="3"/>
                  </a:cubicBezTo>
                  <a:cubicBezTo>
                    <a:pt x="21" y="2"/>
                    <a:pt x="15" y="1"/>
                    <a:pt x="13" y="2"/>
                  </a:cubicBezTo>
                  <a:cubicBezTo>
                    <a:pt x="13" y="5"/>
                    <a:pt x="10" y="3"/>
                    <a:pt x="9" y="4"/>
                  </a:cubicBezTo>
                  <a:cubicBezTo>
                    <a:pt x="8" y="5"/>
                    <a:pt x="7" y="5"/>
                    <a:pt x="6" y="5"/>
                  </a:cubicBezTo>
                  <a:cubicBezTo>
                    <a:pt x="4" y="6"/>
                    <a:pt x="4" y="7"/>
                    <a:pt x="4" y="8"/>
                  </a:cubicBezTo>
                  <a:cubicBezTo>
                    <a:pt x="3" y="9"/>
                    <a:pt x="3" y="10"/>
                    <a:pt x="2" y="11"/>
                  </a:cubicBezTo>
                  <a:cubicBezTo>
                    <a:pt x="0" y="13"/>
                    <a:pt x="0" y="13"/>
                    <a:pt x="2" y="15"/>
                  </a:cubicBezTo>
                  <a:cubicBezTo>
                    <a:pt x="3" y="16"/>
                    <a:pt x="4" y="16"/>
                    <a:pt x="4" y="17"/>
                  </a:cubicBezTo>
                  <a:cubicBezTo>
                    <a:pt x="4" y="19"/>
                    <a:pt x="4" y="20"/>
                    <a:pt x="5" y="22"/>
                  </a:cubicBezTo>
                  <a:cubicBezTo>
                    <a:pt x="5" y="23"/>
                    <a:pt x="5" y="24"/>
                    <a:pt x="6" y="25"/>
                  </a:cubicBezTo>
                  <a:cubicBezTo>
                    <a:pt x="8" y="26"/>
                    <a:pt x="6" y="27"/>
                    <a:pt x="7" y="28"/>
                  </a:cubicBezTo>
                  <a:cubicBezTo>
                    <a:pt x="7" y="30"/>
                    <a:pt x="8" y="29"/>
                    <a:pt x="8" y="29"/>
                  </a:cubicBezTo>
                  <a:cubicBezTo>
                    <a:pt x="10" y="29"/>
                    <a:pt x="10" y="30"/>
                    <a:pt x="10" y="31"/>
                  </a:cubicBezTo>
                  <a:cubicBezTo>
                    <a:pt x="11" y="31"/>
                    <a:pt x="12" y="30"/>
                    <a:pt x="12" y="30"/>
                  </a:cubicBezTo>
                  <a:cubicBezTo>
                    <a:pt x="13" y="29"/>
                    <a:pt x="13" y="31"/>
                    <a:pt x="13" y="31"/>
                  </a:cubicBezTo>
                  <a:cubicBezTo>
                    <a:pt x="14" y="32"/>
                    <a:pt x="13" y="25"/>
                    <a:pt x="13" y="26"/>
                  </a:cubicBezTo>
                  <a:cubicBezTo>
                    <a:pt x="13" y="25"/>
                    <a:pt x="16" y="26"/>
                    <a:pt x="17" y="26"/>
                  </a:cubicBezTo>
                  <a:cubicBezTo>
                    <a:pt x="17" y="25"/>
                    <a:pt x="14" y="24"/>
                    <a:pt x="14" y="23"/>
                  </a:cubicBezTo>
                  <a:cubicBezTo>
                    <a:pt x="15" y="21"/>
                    <a:pt x="17" y="23"/>
                    <a:pt x="17" y="24"/>
                  </a:cubicBezTo>
                  <a:cubicBezTo>
                    <a:pt x="19" y="25"/>
                    <a:pt x="18" y="23"/>
                    <a:pt x="18" y="22"/>
                  </a:cubicBezTo>
                  <a:cubicBezTo>
                    <a:pt x="18" y="21"/>
                    <a:pt x="21" y="23"/>
                    <a:pt x="21" y="23"/>
                  </a:cubicBezTo>
                  <a:cubicBezTo>
                    <a:pt x="21" y="22"/>
                    <a:pt x="19" y="19"/>
                    <a:pt x="19" y="19"/>
                  </a:cubicBezTo>
                  <a:cubicBezTo>
                    <a:pt x="18" y="18"/>
                    <a:pt x="16" y="18"/>
                    <a:pt x="15" y="17"/>
                  </a:cubicBezTo>
                  <a:cubicBezTo>
                    <a:pt x="15" y="17"/>
                    <a:pt x="15" y="15"/>
                    <a:pt x="15" y="16"/>
                  </a:cubicBezTo>
                  <a:cubicBezTo>
                    <a:pt x="14" y="14"/>
                    <a:pt x="11" y="12"/>
                    <a:pt x="11" y="10"/>
                  </a:cubicBezTo>
                  <a:cubicBezTo>
                    <a:pt x="12" y="6"/>
                    <a:pt x="15" y="10"/>
                    <a:pt x="16" y="11"/>
                  </a:cubicBezTo>
                  <a:cubicBezTo>
                    <a:pt x="16" y="11"/>
                    <a:pt x="16" y="10"/>
                    <a:pt x="16" y="10"/>
                  </a:cubicBezTo>
                  <a:cubicBezTo>
                    <a:pt x="17" y="9"/>
                    <a:pt x="18" y="10"/>
                    <a:pt x="18" y="11"/>
                  </a:cubicBezTo>
                  <a:cubicBezTo>
                    <a:pt x="18" y="11"/>
                    <a:pt x="17" y="9"/>
                    <a:pt x="17" y="9"/>
                  </a:cubicBezTo>
                  <a:cubicBezTo>
                    <a:pt x="18" y="9"/>
                    <a:pt x="20" y="10"/>
                    <a:pt x="21" y="10"/>
                  </a:cubicBezTo>
                  <a:cubicBezTo>
                    <a:pt x="21" y="9"/>
                    <a:pt x="17" y="9"/>
                    <a:pt x="17" y="7"/>
                  </a:cubicBezTo>
                  <a:cubicBezTo>
                    <a:pt x="17" y="7"/>
                    <a:pt x="21" y="5"/>
                    <a:pt x="22" y="5"/>
                  </a:cubicBezTo>
                  <a:cubicBezTo>
                    <a:pt x="22" y="5"/>
                    <a:pt x="21" y="7"/>
                    <a:pt x="21" y="7"/>
                  </a:cubicBezTo>
                  <a:cubicBezTo>
                    <a:pt x="21" y="7"/>
                    <a:pt x="24" y="5"/>
                    <a:pt x="25" y="5"/>
                  </a:cubicBezTo>
                  <a:cubicBezTo>
                    <a:pt x="26" y="5"/>
                    <a:pt x="27" y="6"/>
                    <a:pt x="29" y="7"/>
                  </a:cubicBezTo>
                  <a:cubicBezTo>
                    <a:pt x="30" y="5"/>
                    <a:pt x="31" y="2"/>
                    <a:pt x="31"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44" name="Freeform 672">
              <a:extLst>
                <a:ext uri="{FF2B5EF4-FFF2-40B4-BE49-F238E27FC236}">
                  <a16:creationId xmlns:a16="http://schemas.microsoft.com/office/drawing/2014/main" xmlns="" id="{4E42FBE6-BECF-4F9A-A1F2-E0E1BC795934}"/>
                </a:ext>
              </a:extLst>
            </p:cNvPr>
            <p:cNvSpPr>
              <a:spLocks/>
            </p:cNvSpPr>
            <p:nvPr/>
          </p:nvSpPr>
          <p:spPr bwMode="auto">
            <a:xfrm>
              <a:off x="12792740" y="5887360"/>
              <a:ext cx="119965" cy="83670"/>
            </a:xfrm>
            <a:custGeom>
              <a:avLst/>
              <a:gdLst>
                <a:gd name="T0" fmla="*/ 15 w 15"/>
                <a:gd name="T1" fmla="*/ 6 h 10"/>
                <a:gd name="T2" fmla="*/ 10 w 15"/>
                <a:gd name="T3" fmla="*/ 1 h 10"/>
                <a:gd name="T4" fmla="*/ 2 w 15"/>
                <a:gd name="T5" fmla="*/ 5 h 10"/>
                <a:gd name="T6" fmla="*/ 1 w 15"/>
                <a:gd name="T7" fmla="*/ 9 h 10"/>
                <a:gd name="T8" fmla="*/ 6 w 15"/>
                <a:gd name="T9" fmla="*/ 9 h 10"/>
                <a:gd name="T10" fmla="*/ 11 w 15"/>
                <a:gd name="T11" fmla="*/ 7 h 10"/>
                <a:gd name="T12" fmla="*/ 15 w 15"/>
                <a:gd name="T13" fmla="*/ 6 h 10"/>
                <a:gd name="T14" fmla="*/ 15 w 15"/>
                <a:gd name="T15" fmla="*/ 6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0">
                  <a:moveTo>
                    <a:pt x="15" y="6"/>
                  </a:moveTo>
                  <a:cubicBezTo>
                    <a:pt x="13" y="4"/>
                    <a:pt x="10" y="4"/>
                    <a:pt x="10" y="1"/>
                  </a:cubicBezTo>
                  <a:cubicBezTo>
                    <a:pt x="5" y="0"/>
                    <a:pt x="4" y="0"/>
                    <a:pt x="2" y="5"/>
                  </a:cubicBezTo>
                  <a:cubicBezTo>
                    <a:pt x="2" y="6"/>
                    <a:pt x="0" y="9"/>
                    <a:pt x="1" y="9"/>
                  </a:cubicBezTo>
                  <a:cubicBezTo>
                    <a:pt x="3" y="10"/>
                    <a:pt x="5" y="10"/>
                    <a:pt x="6" y="9"/>
                  </a:cubicBezTo>
                  <a:cubicBezTo>
                    <a:pt x="8" y="8"/>
                    <a:pt x="9" y="7"/>
                    <a:pt x="11" y="7"/>
                  </a:cubicBezTo>
                  <a:cubicBezTo>
                    <a:pt x="11" y="7"/>
                    <a:pt x="15" y="7"/>
                    <a:pt x="15" y="6"/>
                  </a:cubicBezTo>
                  <a:cubicBezTo>
                    <a:pt x="14" y="6"/>
                    <a:pt x="15" y="7"/>
                    <a:pt x="15" y="6"/>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45" name="Freeform 673">
              <a:extLst>
                <a:ext uri="{FF2B5EF4-FFF2-40B4-BE49-F238E27FC236}">
                  <a16:creationId xmlns:a16="http://schemas.microsoft.com/office/drawing/2014/main" xmlns="" id="{3930FDF1-0F73-45F0-929D-8B6C9E16728D}"/>
                </a:ext>
              </a:extLst>
            </p:cNvPr>
            <p:cNvSpPr>
              <a:spLocks/>
            </p:cNvSpPr>
            <p:nvPr/>
          </p:nvSpPr>
          <p:spPr bwMode="auto">
            <a:xfrm>
              <a:off x="12536452" y="5861396"/>
              <a:ext cx="70889" cy="152919"/>
            </a:xfrm>
            <a:custGeom>
              <a:avLst/>
              <a:gdLst>
                <a:gd name="T0" fmla="*/ 6 w 9"/>
                <a:gd name="T1" fmla="*/ 16 h 18"/>
                <a:gd name="T2" fmla="*/ 7 w 9"/>
                <a:gd name="T3" fmla="*/ 11 h 18"/>
                <a:gd name="T4" fmla="*/ 6 w 9"/>
                <a:gd name="T5" fmla="*/ 6 h 18"/>
                <a:gd name="T6" fmla="*/ 7 w 9"/>
                <a:gd name="T7" fmla="*/ 4 h 18"/>
                <a:gd name="T8" fmla="*/ 3 w 9"/>
                <a:gd name="T9" fmla="*/ 1 h 18"/>
                <a:gd name="T10" fmla="*/ 0 w 9"/>
                <a:gd name="T11" fmla="*/ 9 h 18"/>
                <a:gd name="T12" fmla="*/ 4 w 9"/>
                <a:gd name="T13" fmla="*/ 18 h 18"/>
                <a:gd name="T14" fmla="*/ 6 w 9"/>
                <a:gd name="T15" fmla="*/ 16 h 18"/>
                <a:gd name="T16" fmla="*/ 6 w 9"/>
                <a:gd name="T17" fmla="*/ 1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18">
                  <a:moveTo>
                    <a:pt x="6" y="16"/>
                  </a:moveTo>
                  <a:cubicBezTo>
                    <a:pt x="7" y="14"/>
                    <a:pt x="9" y="12"/>
                    <a:pt x="7" y="11"/>
                  </a:cubicBezTo>
                  <a:cubicBezTo>
                    <a:pt x="6" y="10"/>
                    <a:pt x="5" y="8"/>
                    <a:pt x="6" y="6"/>
                  </a:cubicBezTo>
                  <a:cubicBezTo>
                    <a:pt x="6" y="6"/>
                    <a:pt x="7" y="4"/>
                    <a:pt x="7" y="4"/>
                  </a:cubicBezTo>
                  <a:cubicBezTo>
                    <a:pt x="6" y="3"/>
                    <a:pt x="4" y="1"/>
                    <a:pt x="3" y="1"/>
                  </a:cubicBezTo>
                  <a:cubicBezTo>
                    <a:pt x="0" y="0"/>
                    <a:pt x="0" y="7"/>
                    <a:pt x="0" y="9"/>
                  </a:cubicBezTo>
                  <a:cubicBezTo>
                    <a:pt x="0" y="13"/>
                    <a:pt x="2" y="15"/>
                    <a:pt x="4" y="18"/>
                  </a:cubicBezTo>
                  <a:cubicBezTo>
                    <a:pt x="5" y="17"/>
                    <a:pt x="6" y="16"/>
                    <a:pt x="6" y="16"/>
                  </a:cubicBezTo>
                  <a:cubicBezTo>
                    <a:pt x="7" y="14"/>
                    <a:pt x="6" y="16"/>
                    <a:pt x="6" y="16"/>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46" name="Freeform 674">
              <a:extLst>
                <a:ext uri="{FF2B5EF4-FFF2-40B4-BE49-F238E27FC236}">
                  <a16:creationId xmlns:a16="http://schemas.microsoft.com/office/drawing/2014/main" xmlns="" id="{AAE9D970-210C-4A10-ABDE-0F91C1D70F6E}"/>
                </a:ext>
              </a:extLst>
            </p:cNvPr>
            <p:cNvSpPr>
              <a:spLocks/>
            </p:cNvSpPr>
            <p:nvPr/>
          </p:nvSpPr>
          <p:spPr bwMode="auto">
            <a:xfrm>
              <a:off x="12577347" y="5878707"/>
              <a:ext cx="103605" cy="75018"/>
            </a:xfrm>
            <a:custGeom>
              <a:avLst/>
              <a:gdLst>
                <a:gd name="T0" fmla="*/ 11 w 13"/>
                <a:gd name="T1" fmla="*/ 0 h 9"/>
                <a:gd name="T2" fmla="*/ 2 w 13"/>
                <a:gd name="T3" fmla="*/ 2 h 9"/>
                <a:gd name="T4" fmla="*/ 3 w 13"/>
                <a:gd name="T5" fmla="*/ 9 h 9"/>
                <a:gd name="T6" fmla="*/ 7 w 13"/>
                <a:gd name="T7" fmla="*/ 8 h 9"/>
                <a:gd name="T8" fmla="*/ 10 w 13"/>
                <a:gd name="T9" fmla="*/ 7 h 9"/>
                <a:gd name="T10" fmla="*/ 11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1" y="0"/>
                  </a:moveTo>
                  <a:cubicBezTo>
                    <a:pt x="9" y="0"/>
                    <a:pt x="2" y="0"/>
                    <a:pt x="2" y="2"/>
                  </a:cubicBezTo>
                  <a:cubicBezTo>
                    <a:pt x="0" y="4"/>
                    <a:pt x="0" y="8"/>
                    <a:pt x="3" y="9"/>
                  </a:cubicBezTo>
                  <a:cubicBezTo>
                    <a:pt x="4" y="8"/>
                    <a:pt x="6" y="9"/>
                    <a:pt x="7" y="8"/>
                  </a:cubicBezTo>
                  <a:cubicBezTo>
                    <a:pt x="8" y="8"/>
                    <a:pt x="9" y="6"/>
                    <a:pt x="10" y="7"/>
                  </a:cubicBezTo>
                  <a:cubicBezTo>
                    <a:pt x="13" y="9"/>
                    <a:pt x="11" y="1"/>
                    <a:pt x="11"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47" name="Freeform 675">
              <a:extLst>
                <a:ext uri="{FF2B5EF4-FFF2-40B4-BE49-F238E27FC236}">
                  <a16:creationId xmlns:a16="http://schemas.microsoft.com/office/drawing/2014/main" xmlns="" id="{4A9D1385-53DF-468A-BF81-9CE960FBE45F}"/>
                </a:ext>
              </a:extLst>
            </p:cNvPr>
            <p:cNvSpPr>
              <a:spLocks/>
            </p:cNvSpPr>
            <p:nvPr/>
          </p:nvSpPr>
          <p:spPr bwMode="auto">
            <a:xfrm>
              <a:off x="13455275" y="5927753"/>
              <a:ext cx="152684" cy="135605"/>
            </a:xfrm>
            <a:custGeom>
              <a:avLst/>
              <a:gdLst>
                <a:gd name="T0" fmla="*/ 19 w 19"/>
                <a:gd name="T1" fmla="*/ 14 h 16"/>
                <a:gd name="T2" fmla="*/ 17 w 19"/>
                <a:gd name="T3" fmla="*/ 10 h 16"/>
                <a:gd name="T4" fmla="*/ 16 w 19"/>
                <a:gd name="T5" fmla="*/ 7 h 16"/>
                <a:gd name="T6" fmla="*/ 14 w 19"/>
                <a:gd name="T7" fmla="*/ 3 h 16"/>
                <a:gd name="T8" fmla="*/ 12 w 19"/>
                <a:gd name="T9" fmla="*/ 0 h 16"/>
                <a:gd name="T10" fmla="*/ 6 w 19"/>
                <a:gd name="T11" fmla="*/ 6 h 16"/>
                <a:gd name="T12" fmla="*/ 9 w 19"/>
                <a:gd name="T13" fmla="*/ 9 h 16"/>
                <a:gd name="T14" fmla="*/ 12 w 19"/>
                <a:gd name="T15" fmla="*/ 11 h 16"/>
                <a:gd name="T16" fmla="*/ 16 w 19"/>
                <a:gd name="T17" fmla="*/ 13 h 16"/>
                <a:gd name="T18" fmla="*/ 19 w 19"/>
                <a:gd name="T19" fmla="*/ 14 h 16"/>
                <a:gd name="T20" fmla="*/ 19 w 19"/>
                <a:gd name="T21"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16">
                  <a:moveTo>
                    <a:pt x="19" y="14"/>
                  </a:moveTo>
                  <a:cubicBezTo>
                    <a:pt x="19" y="12"/>
                    <a:pt x="19" y="11"/>
                    <a:pt x="17" y="10"/>
                  </a:cubicBezTo>
                  <a:cubicBezTo>
                    <a:pt x="15" y="9"/>
                    <a:pt x="17" y="8"/>
                    <a:pt x="16" y="7"/>
                  </a:cubicBezTo>
                  <a:cubicBezTo>
                    <a:pt x="15" y="5"/>
                    <a:pt x="14" y="6"/>
                    <a:pt x="14" y="3"/>
                  </a:cubicBezTo>
                  <a:cubicBezTo>
                    <a:pt x="14" y="3"/>
                    <a:pt x="11" y="1"/>
                    <a:pt x="12" y="0"/>
                  </a:cubicBezTo>
                  <a:cubicBezTo>
                    <a:pt x="9" y="0"/>
                    <a:pt x="0" y="1"/>
                    <a:pt x="6" y="6"/>
                  </a:cubicBezTo>
                  <a:cubicBezTo>
                    <a:pt x="7" y="7"/>
                    <a:pt x="8" y="8"/>
                    <a:pt x="9" y="9"/>
                  </a:cubicBezTo>
                  <a:cubicBezTo>
                    <a:pt x="10" y="10"/>
                    <a:pt x="11" y="10"/>
                    <a:pt x="12" y="11"/>
                  </a:cubicBezTo>
                  <a:cubicBezTo>
                    <a:pt x="14" y="11"/>
                    <a:pt x="16" y="11"/>
                    <a:pt x="16" y="13"/>
                  </a:cubicBezTo>
                  <a:cubicBezTo>
                    <a:pt x="17" y="14"/>
                    <a:pt x="18" y="16"/>
                    <a:pt x="19" y="14"/>
                  </a:cubicBezTo>
                  <a:cubicBezTo>
                    <a:pt x="19" y="13"/>
                    <a:pt x="18" y="15"/>
                    <a:pt x="19" y="1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48" name="Freeform 676">
              <a:extLst>
                <a:ext uri="{FF2B5EF4-FFF2-40B4-BE49-F238E27FC236}">
                  <a16:creationId xmlns:a16="http://schemas.microsoft.com/office/drawing/2014/main" xmlns="" id="{7B132A23-D147-4586-B506-EA31A50A2DE6}"/>
                </a:ext>
              </a:extLst>
            </p:cNvPr>
            <p:cNvSpPr>
              <a:spLocks/>
            </p:cNvSpPr>
            <p:nvPr/>
          </p:nvSpPr>
          <p:spPr bwMode="auto">
            <a:xfrm>
              <a:off x="13512531" y="5996999"/>
              <a:ext cx="790679" cy="709761"/>
            </a:xfrm>
            <a:custGeom>
              <a:avLst/>
              <a:gdLst>
                <a:gd name="T0" fmla="*/ 95 w 99"/>
                <a:gd name="T1" fmla="*/ 73 h 84"/>
                <a:gd name="T2" fmla="*/ 93 w 99"/>
                <a:gd name="T3" fmla="*/ 68 h 84"/>
                <a:gd name="T4" fmla="*/ 90 w 99"/>
                <a:gd name="T5" fmla="*/ 65 h 84"/>
                <a:gd name="T6" fmla="*/ 86 w 99"/>
                <a:gd name="T7" fmla="*/ 60 h 84"/>
                <a:gd name="T8" fmla="*/ 87 w 99"/>
                <a:gd name="T9" fmla="*/ 55 h 84"/>
                <a:gd name="T10" fmla="*/ 89 w 99"/>
                <a:gd name="T11" fmla="*/ 50 h 84"/>
                <a:gd name="T12" fmla="*/ 84 w 99"/>
                <a:gd name="T13" fmla="*/ 49 h 84"/>
                <a:gd name="T14" fmla="*/ 84 w 99"/>
                <a:gd name="T15" fmla="*/ 46 h 84"/>
                <a:gd name="T16" fmla="*/ 84 w 99"/>
                <a:gd name="T17" fmla="*/ 40 h 84"/>
                <a:gd name="T18" fmla="*/ 82 w 99"/>
                <a:gd name="T19" fmla="*/ 36 h 84"/>
                <a:gd name="T20" fmla="*/ 85 w 99"/>
                <a:gd name="T21" fmla="*/ 31 h 84"/>
                <a:gd name="T22" fmla="*/ 86 w 99"/>
                <a:gd name="T23" fmla="*/ 20 h 84"/>
                <a:gd name="T24" fmla="*/ 79 w 99"/>
                <a:gd name="T25" fmla="*/ 18 h 84"/>
                <a:gd name="T26" fmla="*/ 76 w 99"/>
                <a:gd name="T27" fmla="*/ 15 h 84"/>
                <a:gd name="T28" fmla="*/ 71 w 99"/>
                <a:gd name="T29" fmla="*/ 13 h 84"/>
                <a:gd name="T30" fmla="*/ 66 w 99"/>
                <a:gd name="T31" fmla="*/ 12 h 84"/>
                <a:gd name="T32" fmla="*/ 61 w 99"/>
                <a:gd name="T33" fmla="*/ 11 h 84"/>
                <a:gd name="T34" fmla="*/ 57 w 99"/>
                <a:gd name="T35" fmla="*/ 12 h 84"/>
                <a:gd name="T36" fmla="*/ 53 w 99"/>
                <a:gd name="T37" fmla="*/ 15 h 84"/>
                <a:gd name="T38" fmla="*/ 49 w 99"/>
                <a:gd name="T39" fmla="*/ 17 h 84"/>
                <a:gd name="T40" fmla="*/ 46 w 99"/>
                <a:gd name="T41" fmla="*/ 20 h 84"/>
                <a:gd name="T42" fmla="*/ 33 w 99"/>
                <a:gd name="T43" fmla="*/ 18 h 84"/>
                <a:gd name="T44" fmla="*/ 30 w 99"/>
                <a:gd name="T45" fmla="*/ 16 h 84"/>
                <a:gd name="T46" fmla="*/ 25 w 99"/>
                <a:gd name="T47" fmla="*/ 15 h 84"/>
                <a:gd name="T48" fmla="*/ 24 w 99"/>
                <a:gd name="T49" fmla="*/ 10 h 84"/>
                <a:gd name="T50" fmla="*/ 20 w 99"/>
                <a:gd name="T51" fmla="*/ 5 h 84"/>
                <a:gd name="T52" fmla="*/ 14 w 99"/>
                <a:gd name="T53" fmla="*/ 5 h 84"/>
                <a:gd name="T54" fmla="*/ 11 w 99"/>
                <a:gd name="T55" fmla="*/ 7 h 84"/>
                <a:gd name="T56" fmla="*/ 5 w 99"/>
                <a:gd name="T57" fmla="*/ 4 h 84"/>
                <a:gd name="T58" fmla="*/ 1 w 99"/>
                <a:gd name="T59" fmla="*/ 3 h 84"/>
                <a:gd name="T60" fmla="*/ 0 w 99"/>
                <a:gd name="T61" fmla="*/ 5 h 84"/>
                <a:gd name="T62" fmla="*/ 1 w 99"/>
                <a:gd name="T63" fmla="*/ 8 h 84"/>
                <a:gd name="T64" fmla="*/ 1 w 99"/>
                <a:gd name="T65" fmla="*/ 10 h 84"/>
                <a:gd name="T66" fmla="*/ 1 w 99"/>
                <a:gd name="T67" fmla="*/ 12 h 84"/>
                <a:gd name="T68" fmla="*/ 3 w 99"/>
                <a:gd name="T69" fmla="*/ 14 h 84"/>
                <a:gd name="T70" fmla="*/ 3 w 99"/>
                <a:gd name="T71" fmla="*/ 16 h 84"/>
                <a:gd name="T72" fmla="*/ 5 w 99"/>
                <a:gd name="T73" fmla="*/ 21 h 84"/>
                <a:gd name="T74" fmla="*/ 8 w 99"/>
                <a:gd name="T75" fmla="*/ 24 h 84"/>
                <a:gd name="T76" fmla="*/ 10 w 99"/>
                <a:gd name="T77" fmla="*/ 25 h 84"/>
                <a:gd name="T78" fmla="*/ 8 w 99"/>
                <a:gd name="T79" fmla="*/ 37 h 84"/>
                <a:gd name="T80" fmla="*/ 12 w 99"/>
                <a:gd name="T81" fmla="*/ 41 h 84"/>
                <a:gd name="T82" fmla="*/ 18 w 99"/>
                <a:gd name="T83" fmla="*/ 47 h 84"/>
                <a:gd name="T84" fmla="*/ 17 w 99"/>
                <a:gd name="T85" fmla="*/ 50 h 84"/>
                <a:gd name="T86" fmla="*/ 19 w 99"/>
                <a:gd name="T87" fmla="*/ 52 h 84"/>
                <a:gd name="T88" fmla="*/ 22 w 99"/>
                <a:gd name="T89" fmla="*/ 58 h 84"/>
                <a:gd name="T90" fmla="*/ 24 w 99"/>
                <a:gd name="T91" fmla="*/ 55 h 84"/>
                <a:gd name="T92" fmla="*/ 25 w 99"/>
                <a:gd name="T93" fmla="*/ 56 h 84"/>
                <a:gd name="T94" fmla="*/ 26 w 99"/>
                <a:gd name="T95" fmla="*/ 57 h 84"/>
                <a:gd name="T96" fmla="*/ 30 w 99"/>
                <a:gd name="T97" fmla="*/ 57 h 84"/>
                <a:gd name="T98" fmla="*/ 35 w 99"/>
                <a:gd name="T99" fmla="*/ 66 h 84"/>
                <a:gd name="T100" fmla="*/ 46 w 99"/>
                <a:gd name="T101" fmla="*/ 74 h 84"/>
                <a:gd name="T102" fmla="*/ 52 w 99"/>
                <a:gd name="T103" fmla="*/ 76 h 84"/>
                <a:gd name="T104" fmla="*/ 56 w 99"/>
                <a:gd name="T105" fmla="*/ 75 h 84"/>
                <a:gd name="T106" fmla="*/ 56 w 99"/>
                <a:gd name="T107" fmla="*/ 76 h 84"/>
                <a:gd name="T108" fmla="*/ 61 w 99"/>
                <a:gd name="T109" fmla="*/ 73 h 84"/>
                <a:gd name="T110" fmla="*/ 60 w 99"/>
                <a:gd name="T111" fmla="*/ 73 h 84"/>
                <a:gd name="T112" fmla="*/ 62 w 99"/>
                <a:gd name="T113" fmla="*/ 73 h 84"/>
                <a:gd name="T114" fmla="*/ 65 w 99"/>
                <a:gd name="T115" fmla="*/ 77 h 84"/>
                <a:gd name="T116" fmla="*/ 69 w 99"/>
                <a:gd name="T117" fmla="*/ 81 h 84"/>
                <a:gd name="T118" fmla="*/ 88 w 99"/>
                <a:gd name="T119" fmla="*/ 84 h 84"/>
                <a:gd name="T120" fmla="*/ 92 w 99"/>
                <a:gd name="T121" fmla="*/ 77 h 84"/>
                <a:gd name="T122" fmla="*/ 95 w 99"/>
                <a:gd name="T123" fmla="*/ 73 h 84"/>
                <a:gd name="T124" fmla="*/ 95 w 99"/>
                <a:gd name="T125" fmla="*/ 73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9" h="84">
                  <a:moveTo>
                    <a:pt x="95" y="73"/>
                  </a:moveTo>
                  <a:cubicBezTo>
                    <a:pt x="93" y="72"/>
                    <a:pt x="94" y="70"/>
                    <a:pt x="93" y="68"/>
                  </a:cubicBezTo>
                  <a:cubicBezTo>
                    <a:pt x="93" y="67"/>
                    <a:pt x="91" y="66"/>
                    <a:pt x="90" y="65"/>
                  </a:cubicBezTo>
                  <a:cubicBezTo>
                    <a:pt x="88" y="64"/>
                    <a:pt x="87" y="62"/>
                    <a:pt x="86" y="60"/>
                  </a:cubicBezTo>
                  <a:cubicBezTo>
                    <a:pt x="84" y="58"/>
                    <a:pt x="85" y="58"/>
                    <a:pt x="87" y="55"/>
                  </a:cubicBezTo>
                  <a:cubicBezTo>
                    <a:pt x="88" y="54"/>
                    <a:pt x="90" y="52"/>
                    <a:pt x="89" y="50"/>
                  </a:cubicBezTo>
                  <a:cubicBezTo>
                    <a:pt x="88" y="49"/>
                    <a:pt x="85" y="49"/>
                    <a:pt x="84" y="49"/>
                  </a:cubicBezTo>
                  <a:cubicBezTo>
                    <a:pt x="83" y="48"/>
                    <a:pt x="84" y="46"/>
                    <a:pt x="84" y="46"/>
                  </a:cubicBezTo>
                  <a:cubicBezTo>
                    <a:pt x="83" y="44"/>
                    <a:pt x="83" y="41"/>
                    <a:pt x="84" y="40"/>
                  </a:cubicBezTo>
                  <a:cubicBezTo>
                    <a:pt x="86" y="38"/>
                    <a:pt x="83" y="37"/>
                    <a:pt x="82" y="36"/>
                  </a:cubicBezTo>
                  <a:cubicBezTo>
                    <a:pt x="82" y="35"/>
                    <a:pt x="84" y="32"/>
                    <a:pt x="85" y="31"/>
                  </a:cubicBezTo>
                  <a:cubicBezTo>
                    <a:pt x="85" y="30"/>
                    <a:pt x="87" y="20"/>
                    <a:pt x="86" y="20"/>
                  </a:cubicBezTo>
                  <a:cubicBezTo>
                    <a:pt x="83" y="20"/>
                    <a:pt x="82" y="20"/>
                    <a:pt x="79" y="18"/>
                  </a:cubicBezTo>
                  <a:cubicBezTo>
                    <a:pt x="78" y="17"/>
                    <a:pt x="77" y="16"/>
                    <a:pt x="76" y="15"/>
                  </a:cubicBezTo>
                  <a:cubicBezTo>
                    <a:pt x="75" y="14"/>
                    <a:pt x="72" y="14"/>
                    <a:pt x="71" y="13"/>
                  </a:cubicBezTo>
                  <a:cubicBezTo>
                    <a:pt x="69" y="13"/>
                    <a:pt x="68" y="13"/>
                    <a:pt x="66" y="12"/>
                  </a:cubicBezTo>
                  <a:cubicBezTo>
                    <a:pt x="65" y="10"/>
                    <a:pt x="63" y="11"/>
                    <a:pt x="61" y="11"/>
                  </a:cubicBezTo>
                  <a:cubicBezTo>
                    <a:pt x="60" y="12"/>
                    <a:pt x="58" y="11"/>
                    <a:pt x="57" y="12"/>
                  </a:cubicBezTo>
                  <a:cubicBezTo>
                    <a:pt x="55" y="12"/>
                    <a:pt x="54" y="14"/>
                    <a:pt x="53" y="15"/>
                  </a:cubicBezTo>
                  <a:cubicBezTo>
                    <a:pt x="52" y="16"/>
                    <a:pt x="49" y="15"/>
                    <a:pt x="49" y="17"/>
                  </a:cubicBezTo>
                  <a:cubicBezTo>
                    <a:pt x="49" y="19"/>
                    <a:pt x="48" y="19"/>
                    <a:pt x="46" y="20"/>
                  </a:cubicBezTo>
                  <a:cubicBezTo>
                    <a:pt x="41" y="21"/>
                    <a:pt x="37" y="21"/>
                    <a:pt x="33" y="18"/>
                  </a:cubicBezTo>
                  <a:cubicBezTo>
                    <a:pt x="32" y="17"/>
                    <a:pt x="31" y="16"/>
                    <a:pt x="30" y="16"/>
                  </a:cubicBezTo>
                  <a:cubicBezTo>
                    <a:pt x="28" y="14"/>
                    <a:pt x="27" y="15"/>
                    <a:pt x="25" y="15"/>
                  </a:cubicBezTo>
                  <a:cubicBezTo>
                    <a:pt x="24" y="14"/>
                    <a:pt x="24" y="11"/>
                    <a:pt x="24" y="10"/>
                  </a:cubicBezTo>
                  <a:cubicBezTo>
                    <a:pt x="21" y="9"/>
                    <a:pt x="20" y="8"/>
                    <a:pt x="20" y="5"/>
                  </a:cubicBezTo>
                  <a:cubicBezTo>
                    <a:pt x="20" y="0"/>
                    <a:pt x="16" y="3"/>
                    <a:pt x="14" y="5"/>
                  </a:cubicBezTo>
                  <a:cubicBezTo>
                    <a:pt x="13" y="6"/>
                    <a:pt x="12" y="7"/>
                    <a:pt x="11" y="7"/>
                  </a:cubicBezTo>
                  <a:cubicBezTo>
                    <a:pt x="9" y="6"/>
                    <a:pt x="6" y="6"/>
                    <a:pt x="5" y="4"/>
                  </a:cubicBezTo>
                  <a:cubicBezTo>
                    <a:pt x="3" y="2"/>
                    <a:pt x="3" y="1"/>
                    <a:pt x="1" y="3"/>
                  </a:cubicBezTo>
                  <a:cubicBezTo>
                    <a:pt x="1" y="4"/>
                    <a:pt x="0" y="4"/>
                    <a:pt x="0" y="5"/>
                  </a:cubicBezTo>
                  <a:cubicBezTo>
                    <a:pt x="0" y="6"/>
                    <a:pt x="0" y="7"/>
                    <a:pt x="1" y="8"/>
                  </a:cubicBezTo>
                  <a:cubicBezTo>
                    <a:pt x="1" y="8"/>
                    <a:pt x="2" y="10"/>
                    <a:pt x="1" y="10"/>
                  </a:cubicBezTo>
                  <a:cubicBezTo>
                    <a:pt x="1" y="11"/>
                    <a:pt x="0" y="11"/>
                    <a:pt x="1" y="12"/>
                  </a:cubicBezTo>
                  <a:cubicBezTo>
                    <a:pt x="1" y="13"/>
                    <a:pt x="3" y="13"/>
                    <a:pt x="3" y="14"/>
                  </a:cubicBezTo>
                  <a:cubicBezTo>
                    <a:pt x="3" y="15"/>
                    <a:pt x="2" y="16"/>
                    <a:pt x="3" y="16"/>
                  </a:cubicBezTo>
                  <a:cubicBezTo>
                    <a:pt x="4" y="18"/>
                    <a:pt x="4" y="19"/>
                    <a:pt x="5" y="21"/>
                  </a:cubicBezTo>
                  <a:cubicBezTo>
                    <a:pt x="6" y="22"/>
                    <a:pt x="6" y="23"/>
                    <a:pt x="8" y="24"/>
                  </a:cubicBezTo>
                  <a:cubicBezTo>
                    <a:pt x="8" y="24"/>
                    <a:pt x="10" y="25"/>
                    <a:pt x="10" y="25"/>
                  </a:cubicBezTo>
                  <a:cubicBezTo>
                    <a:pt x="11" y="29"/>
                    <a:pt x="2" y="33"/>
                    <a:pt x="8" y="37"/>
                  </a:cubicBezTo>
                  <a:cubicBezTo>
                    <a:pt x="10" y="38"/>
                    <a:pt x="10" y="40"/>
                    <a:pt x="12" y="41"/>
                  </a:cubicBezTo>
                  <a:cubicBezTo>
                    <a:pt x="14" y="43"/>
                    <a:pt x="16" y="44"/>
                    <a:pt x="18" y="47"/>
                  </a:cubicBezTo>
                  <a:cubicBezTo>
                    <a:pt x="18" y="48"/>
                    <a:pt x="17" y="49"/>
                    <a:pt x="17" y="50"/>
                  </a:cubicBezTo>
                  <a:cubicBezTo>
                    <a:pt x="18" y="51"/>
                    <a:pt x="20" y="51"/>
                    <a:pt x="19" y="52"/>
                  </a:cubicBezTo>
                  <a:cubicBezTo>
                    <a:pt x="19" y="55"/>
                    <a:pt x="21" y="56"/>
                    <a:pt x="22" y="58"/>
                  </a:cubicBezTo>
                  <a:cubicBezTo>
                    <a:pt x="24" y="57"/>
                    <a:pt x="23" y="56"/>
                    <a:pt x="24" y="55"/>
                  </a:cubicBezTo>
                  <a:cubicBezTo>
                    <a:pt x="24" y="55"/>
                    <a:pt x="25" y="56"/>
                    <a:pt x="25" y="56"/>
                  </a:cubicBezTo>
                  <a:cubicBezTo>
                    <a:pt x="27" y="56"/>
                    <a:pt x="25" y="56"/>
                    <a:pt x="26" y="57"/>
                  </a:cubicBezTo>
                  <a:cubicBezTo>
                    <a:pt x="27" y="58"/>
                    <a:pt x="28" y="55"/>
                    <a:pt x="30" y="57"/>
                  </a:cubicBezTo>
                  <a:cubicBezTo>
                    <a:pt x="32" y="60"/>
                    <a:pt x="33" y="63"/>
                    <a:pt x="35" y="66"/>
                  </a:cubicBezTo>
                  <a:cubicBezTo>
                    <a:pt x="37" y="69"/>
                    <a:pt x="42" y="72"/>
                    <a:pt x="46" y="74"/>
                  </a:cubicBezTo>
                  <a:cubicBezTo>
                    <a:pt x="48" y="75"/>
                    <a:pt x="50" y="75"/>
                    <a:pt x="52" y="76"/>
                  </a:cubicBezTo>
                  <a:cubicBezTo>
                    <a:pt x="53" y="76"/>
                    <a:pt x="56" y="75"/>
                    <a:pt x="56" y="75"/>
                  </a:cubicBezTo>
                  <a:cubicBezTo>
                    <a:pt x="56" y="75"/>
                    <a:pt x="56" y="76"/>
                    <a:pt x="56" y="76"/>
                  </a:cubicBezTo>
                  <a:cubicBezTo>
                    <a:pt x="57" y="76"/>
                    <a:pt x="60" y="74"/>
                    <a:pt x="61" y="73"/>
                  </a:cubicBezTo>
                  <a:cubicBezTo>
                    <a:pt x="61" y="73"/>
                    <a:pt x="60" y="73"/>
                    <a:pt x="60" y="73"/>
                  </a:cubicBezTo>
                  <a:cubicBezTo>
                    <a:pt x="60" y="72"/>
                    <a:pt x="62" y="73"/>
                    <a:pt x="62" y="73"/>
                  </a:cubicBezTo>
                  <a:cubicBezTo>
                    <a:pt x="64" y="74"/>
                    <a:pt x="64" y="75"/>
                    <a:pt x="65" y="77"/>
                  </a:cubicBezTo>
                  <a:cubicBezTo>
                    <a:pt x="66" y="80"/>
                    <a:pt x="67" y="80"/>
                    <a:pt x="69" y="81"/>
                  </a:cubicBezTo>
                  <a:cubicBezTo>
                    <a:pt x="75" y="82"/>
                    <a:pt x="82" y="83"/>
                    <a:pt x="88" y="84"/>
                  </a:cubicBezTo>
                  <a:cubicBezTo>
                    <a:pt x="88" y="80"/>
                    <a:pt x="89" y="79"/>
                    <a:pt x="92" y="77"/>
                  </a:cubicBezTo>
                  <a:cubicBezTo>
                    <a:pt x="94" y="76"/>
                    <a:pt x="99" y="75"/>
                    <a:pt x="95" y="73"/>
                  </a:cubicBezTo>
                  <a:cubicBezTo>
                    <a:pt x="94" y="72"/>
                    <a:pt x="97" y="74"/>
                    <a:pt x="95" y="73"/>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49" name="Freeform 677">
              <a:extLst>
                <a:ext uri="{FF2B5EF4-FFF2-40B4-BE49-F238E27FC236}">
                  <a16:creationId xmlns:a16="http://schemas.microsoft.com/office/drawing/2014/main" xmlns="" id="{0E0ECC48-14B7-4C5B-929C-FEFDCFA32AB3}"/>
                </a:ext>
              </a:extLst>
            </p:cNvPr>
            <p:cNvSpPr>
              <a:spLocks/>
            </p:cNvSpPr>
            <p:nvPr/>
          </p:nvSpPr>
          <p:spPr bwMode="auto">
            <a:xfrm>
              <a:off x="13528889" y="6005655"/>
              <a:ext cx="62710" cy="49050"/>
            </a:xfrm>
            <a:custGeom>
              <a:avLst/>
              <a:gdLst>
                <a:gd name="T0" fmla="*/ 1 w 8"/>
                <a:gd name="T1" fmla="*/ 1 h 6"/>
                <a:gd name="T2" fmla="*/ 3 w 8"/>
                <a:gd name="T3" fmla="*/ 4 h 6"/>
                <a:gd name="T4" fmla="*/ 8 w 8"/>
                <a:gd name="T5" fmla="*/ 6 h 6"/>
                <a:gd name="T6" fmla="*/ 0 w 8"/>
                <a:gd name="T7" fmla="*/ 0 h 6"/>
                <a:gd name="T8" fmla="*/ 1 w 8"/>
                <a:gd name="T9" fmla="*/ 1 h 6"/>
                <a:gd name="T10" fmla="*/ 1 w 8"/>
                <a:gd name="T11" fmla="*/ 1 h 6"/>
              </a:gdLst>
              <a:ahLst/>
              <a:cxnLst>
                <a:cxn ang="0">
                  <a:pos x="T0" y="T1"/>
                </a:cxn>
                <a:cxn ang="0">
                  <a:pos x="T2" y="T3"/>
                </a:cxn>
                <a:cxn ang="0">
                  <a:pos x="T4" y="T5"/>
                </a:cxn>
                <a:cxn ang="0">
                  <a:pos x="T6" y="T7"/>
                </a:cxn>
                <a:cxn ang="0">
                  <a:pos x="T8" y="T9"/>
                </a:cxn>
                <a:cxn ang="0">
                  <a:pos x="T10" y="T11"/>
                </a:cxn>
              </a:cxnLst>
              <a:rect l="0" t="0" r="r" b="b"/>
              <a:pathLst>
                <a:path w="8" h="6">
                  <a:moveTo>
                    <a:pt x="1" y="1"/>
                  </a:moveTo>
                  <a:cubicBezTo>
                    <a:pt x="2" y="1"/>
                    <a:pt x="2" y="3"/>
                    <a:pt x="3" y="4"/>
                  </a:cubicBezTo>
                  <a:cubicBezTo>
                    <a:pt x="5" y="4"/>
                    <a:pt x="6" y="5"/>
                    <a:pt x="8" y="6"/>
                  </a:cubicBezTo>
                  <a:cubicBezTo>
                    <a:pt x="7" y="2"/>
                    <a:pt x="3" y="1"/>
                    <a:pt x="0" y="0"/>
                  </a:cubicBezTo>
                  <a:cubicBezTo>
                    <a:pt x="0" y="1"/>
                    <a:pt x="0" y="1"/>
                    <a:pt x="1" y="1"/>
                  </a:cubicBezTo>
                  <a:cubicBezTo>
                    <a:pt x="2" y="1"/>
                    <a:pt x="0" y="1"/>
                    <a:pt x="1"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50" name="Freeform 678">
              <a:extLst>
                <a:ext uri="{FF2B5EF4-FFF2-40B4-BE49-F238E27FC236}">
                  <a16:creationId xmlns:a16="http://schemas.microsoft.com/office/drawing/2014/main" xmlns="" id="{3C8A94F6-7C70-47F9-8EA4-EB1CA30205D7}"/>
                </a:ext>
              </a:extLst>
            </p:cNvPr>
            <p:cNvSpPr>
              <a:spLocks/>
            </p:cNvSpPr>
            <p:nvPr/>
          </p:nvSpPr>
          <p:spPr bwMode="auto">
            <a:xfrm>
              <a:off x="13343487" y="5800803"/>
              <a:ext cx="280830" cy="152919"/>
            </a:xfrm>
            <a:custGeom>
              <a:avLst/>
              <a:gdLst>
                <a:gd name="T0" fmla="*/ 26 w 35"/>
                <a:gd name="T1" fmla="*/ 15 h 18"/>
                <a:gd name="T2" fmla="*/ 30 w 35"/>
                <a:gd name="T3" fmla="*/ 17 h 18"/>
                <a:gd name="T4" fmla="*/ 34 w 35"/>
                <a:gd name="T5" fmla="*/ 17 h 18"/>
                <a:gd name="T6" fmla="*/ 33 w 35"/>
                <a:gd name="T7" fmla="*/ 12 h 18"/>
                <a:gd name="T8" fmla="*/ 30 w 35"/>
                <a:gd name="T9" fmla="*/ 10 h 18"/>
                <a:gd name="T10" fmla="*/ 27 w 35"/>
                <a:gd name="T11" fmla="*/ 7 h 18"/>
                <a:gd name="T12" fmla="*/ 19 w 35"/>
                <a:gd name="T13" fmla="*/ 6 h 18"/>
                <a:gd name="T14" fmla="*/ 9 w 35"/>
                <a:gd name="T15" fmla="*/ 4 h 18"/>
                <a:gd name="T16" fmla="*/ 0 w 35"/>
                <a:gd name="T17" fmla="*/ 2 h 18"/>
                <a:gd name="T18" fmla="*/ 8 w 35"/>
                <a:gd name="T19" fmla="*/ 14 h 18"/>
                <a:gd name="T20" fmla="*/ 18 w 35"/>
                <a:gd name="T21" fmla="*/ 18 h 18"/>
                <a:gd name="T22" fmla="*/ 26 w 35"/>
                <a:gd name="T23" fmla="*/ 15 h 18"/>
                <a:gd name="T24" fmla="*/ 26 w 35"/>
                <a:gd name="T25" fmla="*/ 1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 h="18">
                  <a:moveTo>
                    <a:pt x="26" y="15"/>
                  </a:moveTo>
                  <a:cubicBezTo>
                    <a:pt x="27" y="14"/>
                    <a:pt x="29" y="16"/>
                    <a:pt x="30" y="17"/>
                  </a:cubicBezTo>
                  <a:cubicBezTo>
                    <a:pt x="30" y="17"/>
                    <a:pt x="34" y="17"/>
                    <a:pt x="34" y="17"/>
                  </a:cubicBezTo>
                  <a:cubicBezTo>
                    <a:pt x="35" y="16"/>
                    <a:pt x="30" y="12"/>
                    <a:pt x="33" y="12"/>
                  </a:cubicBezTo>
                  <a:cubicBezTo>
                    <a:pt x="32" y="11"/>
                    <a:pt x="30" y="11"/>
                    <a:pt x="30" y="10"/>
                  </a:cubicBezTo>
                  <a:cubicBezTo>
                    <a:pt x="30" y="8"/>
                    <a:pt x="29" y="7"/>
                    <a:pt x="27" y="7"/>
                  </a:cubicBezTo>
                  <a:cubicBezTo>
                    <a:pt x="24" y="7"/>
                    <a:pt x="22" y="8"/>
                    <a:pt x="19" y="6"/>
                  </a:cubicBezTo>
                  <a:cubicBezTo>
                    <a:pt x="16" y="5"/>
                    <a:pt x="13" y="5"/>
                    <a:pt x="9" y="4"/>
                  </a:cubicBezTo>
                  <a:cubicBezTo>
                    <a:pt x="6" y="3"/>
                    <a:pt x="4" y="0"/>
                    <a:pt x="0" y="2"/>
                  </a:cubicBezTo>
                  <a:cubicBezTo>
                    <a:pt x="3" y="6"/>
                    <a:pt x="11" y="7"/>
                    <a:pt x="8" y="14"/>
                  </a:cubicBezTo>
                  <a:cubicBezTo>
                    <a:pt x="11" y="14"/>
                    <a:pt x="18" y="14"/>
                    <a:pt x="18" y="18"/>
                  </a:cubicBezTo>
                  <a:cubicBezTo>
                    <a:pt x="18" y="15"/>
                    <a:pt x="24" y="15"/>
                    <a:pt x="26" y="15"/>
                  </a:cubicBezTo>
                  <a:cubicBezTo>
                    <a:pt x="27" y="14"/>
                    <a:pt x="19" y="15"/>
                    <a:pt x="26" y="15"/>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51" name="Freeform 679">
              <a:extLst>
                <a:ext uri="{FF2B5EF4-FFF2-40B4-BE49-F238E27FC236}">
                  <a16:creationId xmlns:a16="http://schemas.microsoft.com/office/drawing/2014/main" xmlns="" id="{881A1B56-7E1C-4E67-B894-C5D923022F47}"/>
                </a:ext>
              </a:extLst>
            </p:cNvPr>
            <p:cNvSpPr>
              <a:spLocks/>
            </p:cNvSpPr>
            <p:nvPr/>
          </p:nvSpPr>
          <p:spPr bwMode="auto">
            <a:xfrm>
              <a:off x="13537071" y="5901789"/>
              <a:ext cx="215392" cy="178885"/>
            </a:xfrm>
            <a:custGeom>
              <a:avLst/>
              <a:gdLst>
                <a:gd name="T0" fmla="*/ 8 w 27"/>
                <a:gd name="T1" fmla="*/ 2 h 21"/>
                <a:gd name="T2" fmla="*/ 10 w 27"/>
                <a:gd name="T3" fmla="*/ 5 h 21"/>
                <a:gd name="T4" fmla="*/ 7 w 27"/>
                <a:gd name="T5" fmla="*/ 5 h 21"/>
                <a:gd name="T6" fmla="*/ 4 w 27"/>
                <a:gd name="T7" fmla="*/ 3 h 21"/>
                <a:gd name="T8" fmla="*/ 4 w 27"/>
                <a:gd name="T9" fmla="*/ 7 h 21"/>
                <a:gd name="T10" fmla="*/ 6 w 27"/>
                <a:gd name="T11" fmla="*/ 11 h 21"/>
                <a:gd name="T12" fmla="*/ 8 w 27"/>
                <a:gd name="T13" fmla="*/ 14 h 21"/>
                <a:gd name="T14" fmla="*/ 9 w 27"/>
                <a:gd name="T15" fmla="*/ 17 h 21"/>
                <a:gd name="T16" fmla="*/ 16 w 27"/>
                <a:gd name="T17" fmla="*/ 13 h 21"/>
                <a:gd name="T18" fmla="*/ 17 w 27"/>
                <a:gd name="T19" fmla="*/ 16 h 21"/>
                <a:gd name="T20" fmla="*/ 21 w 27"/>
                <a:gd name="T21" fmla="*/ 21 h 21"/>
                <a:gd name="T22" fmla="*/ 21 w 27"/>
                <a:gd name="T23" fmla="*/ 18 h 21"/>
                <a:gd name="T24" fmla="*/ 23 w 27"/>
                <a:gd name="T25" fmla="*/ 16 h 21"/>
                <a:gd name="T26" fmla="*/ 25 w 27"/>
                <a:gd name="T27" fmla="*/ 11 h 21"/>
                <a:gd name="T28" fmla="*/ 19 w 27"/>
                <a:gd name="T29" fmla="*/ 1 h 21"/>
                <a:gd name="T30" fmla="*/ 12 w 27"/>
                <a:gd name="T31" fmla="*/ 2 h 21"/>
                <a:gd name="T32" fmla="*/ 9 w 27"/>
                <a:gd name="T33" fmla="*/ 0 h 21"/>
                <a:gd name="T34" fmla="*/ 8 w 27"/>
                <a:gd name="T35" fmla="*/ 2 h 21"/>
                <a:gd name="T36" fmla="*/ 8 w 27"/>
                <a:gd name="T37" fmla="*/ 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21">
                  <a:moveTo>
                    <a:pt x="8" y="2"/>
                  </a:moveTo>
                  <a:cubicBezTo>
                    <a:pt x="8" y="2"/>
                    <a:pt x="11" y="4"/>
                    <a:pt x="10" y="5"/>
                  </a:cubicBezTo>
                  <a:cubicBezTo>
                    <a:pt x="10" y="5"/>
                    <a:pt x="7" y="5"/>
                    <a:pt x="7" y="5"/>
                  </a:cubicBezTo>
                  <a:cubicBezTo>
                    <a:pt x="5" y="5"/>
                    <a:pt x="5" y="3"/>
                    <a:pt x="4" y="3"/>
                  </a:cubicBezTo>
                  <a:cubicBezTo>
                    <a:pt x="0" y="2"/>
                    <a:pt x="4" y="6"/>
                    <a:pt x="4" y="7"/>
                  </a:cubicBezTo>
                  <a:cubicBezTo>
                    <a:pt x="4" y="10"/>
                    <a:pt x="7" y="8"/>
                    <a:pt x="6" y="11"/>
                  </a:cubicBezTo>
                  <a:cubicBezTo>
                    <a:pt x="5" y="13"/>
                    <a:pt x="7" y="13"/>
                    <a:pt x="8" y="14"/>
                  </a:cubicBezTo>
                  <a:cubicBezTo>
                    <a:pt x="9" y="14"/>
                    <a:pt x="9" y="16"/>
                    <a:pt x="9" y="17"/>
                  </a:cubicBezTo>
                  <a:cubicBezTo>
                    <a:pt x="10" y="16"/>
                    <a:pt x="14" y="14"/>
                    <a:pt x="16" y="13"/>
                  </a:cubicBezTo>
                  <a:cubicBezTo>
                    <a:pt x="17" y="13"/>
                    <a:pt x="17" y="15"/>
                    <a:pt x="17" y="16"/>
                  </a:cubicBezTo>
                  <a:cubicBezTo>
                    <a:pt x="17" y="19"/>
                    <a:pt x="18" y="20"/>
                    <a:pt x="21" y="21"/>
                  </a:cubicBezTo>
                  <a:cubicBezTo>
                    <a:pt x="21" y="20"/>
                    <a:pt x="21" y="18"/>
                    <a:pt x="21" y="18"/>
                  </a:cubicBezTo>
                  <a:cubicBezTo>
                    <a:pt x="22" y="17"/>
                    <a:pt x="23" y="17"/>
                    <a:pt x="23" y="16"/>
                  </a:cubicBezTo>
                  <a:cubicBezTo>
                    <a:pt x="24" y="14"/>
                    <a:pt x="24" y="12"/>
                    <a:pt x="25" y="11"/>
                  </a:cubicBezTo>
                  <a:cubicBezTo>
                    <a:pt x="27" y="8"/>
                    <a:pt x="21" y="2"/>
                    <a:pt x="19" y="1"/>
                  </a:cubicBezTo>
                  <a:cubicBezTo>
                    <a:pt x="17" y="4"/>
                    <a:pt x="15" y="4"/>
                    <a:pt x="12" y="2"/>
                  </a:cubicBezTo>
                  <a:cubicBezTo>
                    <a:pt x="12" y="1"/>
                    <a:pt x="10" y="0"/>
                    <a:pt x="9" y="0"/>
                  </a:cubicBezTo>
                  <a:cubicBezTo>
                    <a:pt x="8" y="0"/>
                    <a:pt x="8" y="1"/>
                    <a:pt x="8" y="2"/>
                  </a:cubicBezTo>
                  <a:cubicBezTo>
                    <a:pt x="9" y="3"/>
                    <a:pt x="7" y="0"/>
                    <a:pt x="8"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52" name="Freeform 680">
              <a:extLst>
                <a:ext uri="{FF2B5EF4-FFF2-40B4-BE49-F238E27FC236}">
                  <a16:creationId xmlns:a16="http://schemas.microsoft.com/office/drawing/2014/main" xmlns="" id="{9ACFB0FC-1842-40C8-985B-6AFDB8E42B56}"/>
                </a:ext>
              </a:extLst>
            </p:cNvPr>
            <p:cNvSpPr>
              <a:spLocks/>
            </p:cNvSpPr>
            <p:nvPr/>
          </p:nvSpPr>
          <p:spPr bwMode="auto">
            <a:xfrm>
              <a:off x="13607957" y="6461520"/>
              <a:ext cx="70889" cy="86556"/>
            </a:xfrm>
            <a:custGeom>
              <a:avLst/>
              <a:gdLst>
                <a:gd name="T0" fmla="*/ 3 w 9"/>
                <a:gd name="T1" fmla="*/ 2 h 10"/>
                <a:gd name="T2" fmla="*/ 0 w 9"/>
                <a:gd name="T3" fmla="*/ 7 h 10"/>
                <a:gd name="T4" fmla="*/ 4 w 9"/>
                <a:gd name="T5" fmla="*/ 8 h 10"/>
                <a:gd name="T6" fmla="*/ 9 w 9"/>
                <a:gd name="T7" fmla="*/ 10 h 10"/>
                <a:gd name="T8" fmla="*/ 7 w 9"/>
                <a:gd name="T9" fmla="*/ 5 h 10"/>
                <a:gd name="T10" fmla="*/ 8 w 9"/>
                <a:gd name="T11" fmla="*/ 3 h 10"/>
                <a:gd name="T12" fmla="*/ 3 w 9"/>
                <a:gd name="T13" fmla="*/ 2 h 10"/>
                <a:gd name="T14" fmla="*/ 3 w 9"/>
                <a:gd name="T15" fmla="*/ 2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0">
                  <a:moveTo>
                    <a:pt x="3" y="2"/>
                  </a:moveTo>
                  <a:cubicBezTo>
                    <a:pt x="1" y="3"/>
                    <a:pt x="0" y="5"/>
                    <a:pt x="0" y="7"/>
                  </a:cubicBezTo>
                  <a:cubicBezTo>
                    <a:pt x="1" y="7"/>
                    <a:pt x="4" y="7"/>
                    <a:pt x="4" y="8"/>
                  </a:cubicBezTo>
                  <a:cubicBezTo>
                    <a:pt x="6" y="10"/>
                    <a:pt x="7" y="10"/>
                    <a:pt x="9" y="10"/>
                  </a:cubicBezTo>
                  <a:cubicBezTo>
                    <a:pt x="9" y="10"/>
                    <a:pt x="7" y="5"/>
                    <a:pt x="7" y="5"/>
                  </a:cubicBezTo>
                  <a:cubicBezTo>
                    <a:pt x="8" y="5"/>
                    <a:pt x="9" y="5"/>
                    <a:pt x="8" y="3"/>
                  </a:cubicBezTo>
                  <a:cubicBezTo>
                    <a:pt x="6" y="2"/>
                    <a:pt x="5" y="0"/>
                    <a:pt x="3" y="2"/>
                  </a:cubicBezTo>
                  <a:cubicBezTo>
                    <a:pt x="1" y="4"/>
                    <a:pt x="4" y="1"/>
                    <a:pt x="3"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53" name="Freeform 681">
              <a:extLst>
                <a:ext uri="{FF2B5EF4-FFF2-40B4-BE49-F238E27FC236}">
                  <a16:creationId xmlns:a16="http://schemas.microsoft.com/office/drawing/2014/main" xmlns="" id="{789AC542-05AB-431B-BD73-CFF450995502}"/>
                </a:ext>
              </a:extLst>
            </p:cNvPr>
            <p:cNvSpPr>
              <a:spLocks/>
            </p:cNvSpPr>
            <p:nvPr/>
          </p:nvSpPr>
          <p:spPr bwMode="auto">
            <a:xfrm>
              <a:off x="13160816" y="6141259"/>
              <a:ext cx="278102" cy="227931"/>
            </a:xfrm>
            <a:custGeom>
              <a:avLst/>
              <a:gdLst>
                <a:gd name="T0" fmla="*/ 29 w 35"/>
                <a:gd name="T1" fmla="*/ 10 h 27"/>
                <a:gd name="T2" fmla="*/ 30 w 35"/>
                <a:gd name="T3" fmla="*/ 7 h 27"/>
                <a:gd name="T4" fmla="*/ 29 w 35"/>
                <a:gd name="T5" fmla="*/ 5 h 27"/>
                <a:gd name="T6" fmla="*/ 35 w 35"/>
                <a:gd name="T7" fmla="*/ 0 h 27"/>
                <a:gd name="T8" fmla="*/ 25 w 35"/>
                <a:gd name="T9" fmla="*/ 1 h 27"/>
                <a:gd name="T10" fmla="*/ 19 w 35"/>
                <a:gd name="T11" fmla="*/ 2 h 27"/>
                <a:gd name="T12" fmla="*/ 13 w 35"/>
                <a:gd name="T13" fmla="*/ 2 h 27"/>
                <a:gd name="T14" fmla="*/ 8 w 35"/>
                <a:gd name="T15" fmla="*/ 2 h 27"/>
                <a:gd name="T16" fmla="*/ 7 w 35"/>
                <a:gd name="T17" fmla="*/ 4 h 27"/>
                <a:gd name="T18" fmla="*/ 6 w 35"/>
                <a:gd name="T19" fmla="*/ 6 h 27"/>
                <a:gd name="T20" fmla="*/ 3 w 35"/>
                <a:gd name="T21" fmla="*/ 6 h 27"/>
                <a:gd name="T22" fmla="*/ 3 w 35"/>
                <a:gd name="T23" fmla="*/ 10 h 27"/>
                <a:gd name="T24" fmla="*/ 4 w 35"/>
                <a:gd name="T25" fmla="*/ 14 h 27"/>
                <a:gd name="T26" fmla="*/ 2 w 35"/>
                <a:gd name="T27" fmla="*/ 22 h 27"/>
                <a:gd name="T28" fmla="*/ 7 w 35"/>
                <a:gd name="T29" fmla="*/ 27 h 27"/>
                <a:gd name="T30" fmla="*/ 13 w 35"/>
                <a:gd name="T31" fmla="*/ 24 h 27"/>
                <a:gd name="T32" fmla="*/ 22 w 35"/>
                <a:gd name="T33" fmla="*/ 19 h 27"/>
                <a:gd name="T34" fmla="*/ 28 w 35"/>
                <a:gd name="T35" fmla="*/ 15 h 27"/>
                <a:gd name="T36" fmla="*/ 29 w 35"/>
                <a:gd name="T37" fmla="*/ 10 h 27"/>
                <a:gd name="T38" fmla="*/ 29 w 35"/>
                <a:gd name="T39" fmla="*/ 1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27">
                  <a:moveTo>
                    <a:pt x="29" y="10"/>
                  </a:moveTo>
                  <a:cubicBezTo>
                    <a:pt x="30" y="9"/>
                    <a:pt x="31" y="8"/>
                    <a:pt x="30" y="7"/>
                  </a:cubicBezTo>
                  <a:cubicBezTo>
                    <a:pt x="29" y="6"/>
                    <a:pt x="28" y="6"/>
                    <a:pt x="29" y="5"/>
                  </a:cubicBezTo>
                  <a:cubicBezTo>
                    <a:pt x="31" y="3"/>
                    <a:pt x="35" y="3"/>
                    <a:pt x="35" y="0"/>
                  </a:cubicBezTo>
                  <a:cubicBezTo>
                    <a:pt x="32" y="0"/>
                    <a:pt x="28" y="0"/>
                    <a:pt x="25" y="1"/>
                  </a:cubicBezTo>
                  <a:cubicBezTo>
                    <a:pt x="23" y="1"/>
                    <a:pt x="21" y="2"/>
                    <a:pt x="19" y="2"/>
                  </a:cubicBezTo>
                  <a:cubicBezTo>
                    <a:pt x="16" y="2"/>
                    <a:pt x="15" y="1"/>
                    <a:pt x="13" y="2"/>
                  </a:cubicBezTo>
                  <a:cubicBezTo>
                    <a:pt x="11" y="3"/>
                    <a:pt x="10" y="3"/>
                    <a:pt x="8" y="2"/>
                  </a:cubicBezTo>
                  <a:cubicBezTo>
                    <a:pt x="6" y="0"/>
                    <a:pt x="7" y="4"/>
                    <a:pt x="7" y="4"/>
                  </a:cubicBezTo>
                  <a:cubicBezTo>
                    <a:pt x="6" y="5"/>
                    <a:pt x="6" y="6"/>
                    <a:pt x="6" y="6"/>
                  </a:cubicBezTo>
                  <a:cubicBezTo>
                    <a:pt x="5" y="8"/>
                    <a:pt x="4" y="6"/>
                    <a:pt x="3" y="6"/>
                  </a:cubicBezTo>
                  <a:cubicBezTo>
                    <a:pt x="2" y="7"/>
                    <a:pt x="3" y="9"/>
                    <a:pt x="3" y="10"/>
                  </a:cubicBezTo>
                  <a:cubicBezTo>
                    <a:pt x="3" y="11"/>
                    <a:pt x="2" y="13"/>
                    <a:pt x="4" y="14"/>
                  </a:cubicBezTo>
                  <a:cubicBezTo>
                    <a:pt x="9" y="17"/>
                    <a:pt x="5" y="19"/>
                    <a:pt x="2" y="22"/>
                  </a:cubicBezTo>
                  <a:cubicBezTo>
                    <a:pt x="0" y="24"/>
                    <a:pt x="5" y="27"/>
                    <a:pt x="7" y="27"/>
                  </a:cubicBezTo>
                  <a:cubicBezTo>
                    <a:pt x="9" y="27"/>
                    <a:pt x="11" y="25"/>
                    <a:pt x="13" y="24"/>
                  </a:cubicBezTo>
                  <a:cubicBezTo>
                    <a:pt x="16" y="22"/>
                    <a:pt x="19" y="21"/>
                    <a:pt x="22" y="19"/>
                  </a:cubicBezTo>
                  <a:cubicBezTo>
                    <a:pt x="24" y="18"/>
                    <a:pt x="26" y="17"/>
                    <a:pt x="28" y="15"/>
                  </a:cubicBezTo>
                  <a:cubicBezTo>
                    <a:pt x="29" y="13"/>
                    <a:pt x="28" y="11"/>
                    <a:pt x="29" y="10"/>
                  </a:cubicBezTo>
                  <a:cubicBezTo>
                    <a:pt x="30" y="8"/>
                    <a:pt x="29" y="11"/>
                    <a:pt x="29" y="1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54" name="Freeform 682">
              <a:extLst>
                <a:ext uri="{FF2B5EF4-FFF2-40B4-BE49-F238E27FC236}">
                  <a16:creationId xmlns:a16="http://schemas.microsoft.com/office/drawing/2014/main" xmlns="" id="{7F7330C2-05FF-4AF8-B90F-62F9CADD2EFE}"/>
                </a:ext>
              </a:extLst>
            </p:cNvPr>
            <p:cNvSpPr>
              <a:spLocks/>
            </p:cNvSpPr>
            <p:nvPr/>
          </p:nvSpPr>
          <p:spPr bwMode="auto">
            <a:xfrm>
              <a:off x="13288958" y="6123949"/>
              <a:ext cx="398066" cy="398158"/>
            </a:xfrm>
            <a:custGeom>
              <a:avLst/>
              <a:gdLst>
                <a:gd name="T0" fmla="*/ 47 w 50"/>
                <a:gd name="T1" fmla="*/ 36 h 47"/>
                <a:gd name="T2" fmla="*/ 45 w 50"/>
                <a:gd name="T3" fmla="*/ 34 h 47"/>
                <a:gd name="T4" fmla="*/ 46 w 50"/>
                <a:gd name="T5" fmla="*/ 32 h 47"/>
                <a:gd name="T6" fmla="*/ 41 w 50"/>
                <a:gd name="T7" fmla="*/ 27 h 47"/>
                <a:gd name="T8" fmla="*/ 38 w 50"/>
                <a:gd name="T9" fmla="*/ 25 h 47"/>
                <a:gd name="T10" fmla="*/ 35 w 50"/>
                <a:gd name="T11" fmla="*/ 18 h 47"/>
                <a:gd name="T12" fmla="*/ 38 w 50"/>
                <a:gd name="T13" fmla="*/ 10 h 47"/>
                <a:gd name="T14" fmla="*/ 34 w 50"/>
                <a:gd name="T15" fmla="*/ 6 h 47"/>
                <a:gd name="T16" fmla="*/ 32 w 50"/>
                <a:gd name="T17" fmla="*/ 2 h 47"/>
                <a:gd name="T18" fmla="*/ 30 w 50"/>
                <a:gd name="T19" fmla="*/ 3 h 47"/>
                <a:gd name="T20" fmla="*/ 28 w 50"/>
                <a:gd name="T21" fmla="*/ 1 h 47"/>
                <a:gd name="T22" fmla="*/ 25 w 50"/>
                <a:gd name="T23" fmla="*/ 2 h 47"/>
                <a:gd name="T24" fmla="*/ 20 w 50"/>
                <a:gd name="T25" fmla="*/ 1 h 47"/>
                <a:gd name="T26" fmla="*/ 18 w 50"/>
                <a:gd name="T27" fmla="*/ 4 h 47"/>
                <a:gd name="T28" fmla="*/ 13 w 50"/>
                <a:gd name="T29" fmla="*/ 7 h 47"/>
                <a:gd name="T30" fmla="*/ 14 w 50"/>
                <a:gd name="T31" fmla="*/ 10 h 47"/>
                <a:gd name="T32" fmla="*/ 13 w 50"/>
                <a:gd name="T33" fmla="*/ 13 h 47"/>
                <a:gd name="T34" fmla="*/ 9 w 50"/>
                <a:gd name="T35" fmla="*/ 19 h 47"/>
                <a:gd name="T36" fmla="*/ 1 w 50"/>
                <a:gd name="T37" fmla="*/ 25 h 47"/>
                <a:gd name="T38" fmla="*/ 3 w 50"/>
                <a:gd name="T39" fmla="*/ 30 h 47"/>
                <a:gd name="T40" fmla="*/ 9 w 50"/>
                <a:gd name="T41" fmla="*/ 31 h 47"/>
                <a:gd name="T42" fmla="*/ 18 w 50"/>
                <a:gd name="T43" fmla="*/ 36 h 47"/>
                <a:gd name="T44" fmla="*/ 29 w 50"/>
                <a:gd name="T45" fmla="*/ 45 h 47"/>
                <a:gd name="T46" fmla="*/ 38 w 50"/>
                <a:gd name="T47" fmla="*/ 47 h 47"/>
                <a:gd name="T48" fmla="*/ 43 w 50"/>
                <a:gd name="T49" fmla="*/ 42 h 47"/>
                <a:gd name="T50" fmla="*/ 50 w 50"/>
                <a:gd name="T51" fmla="*/ 43 h 47"/>
                <a:gd name="T52" fmla="*/ 47 w 50"/>
                <a:gd name="T53" fmla="*/ 39 h 47"/>
                <a:gd name="T54" fmla="*/ 47 w 50"/>
                <a:gd name="T55" fmla="*/ 36 h 47"/>
                <a:gd name="T56" fmla="*/ 47 w 50"/>
                <a:gd name="T57" fmla="*/ 3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0" h="47">
                  <a:moveTo>
                    <a:pt x="47" y="36"/>
                  </a:moveTo>
                  <a:cubicBezTo>
                    <a:pt x="47" y="36"/>
                    <a:pt x="45" y="35"/>
                    <a:pt x="45" y="34"/>
                  </a:cubicBezTo>
                  <a:cubicBezTo>
                    <a:pt x="45" y="33"/>
                    <a:pt x="46" y="33"/>
                    <a:pt x="46" y="32"/>
                  </a:cubicBezTo>
                  <a:cubicBezTo>
                    <a:pt x="45" y="30"/>
                    <a:pt x="43" y="29"/>
                    <a:pt x="41" y="27"/>
                  </a:cubicBezTo>
                  <a:cubicBezTo>
                    <a:pt x="40" y="27"/>
                    <a:pt x="38" y="26"/>
                    <a:pt x="38" y="25"/>
                  </a:cubicBezTo>
                  <a:cubicBezTo>
                    <a:pt x="37" y="23"/>
                    <a:pt x="35" y="21"/>
                    <a:pt x="35" y="18"/>
                  </a:cubicBezTo>
                  <a:cubicBezTo>
                    <a:pt x="34" y="16"/>
                    <a:pt x="40" y="12"/>
                    <a:pt x="38" y="10"/>
                  </a:cubicBezTo>
                  <a:cubicBezTo>
                    <a:pt x="36" y="9"/>
                    <a:pt x="35" y="8"/>
                    <a:pt x="34" y="6"/>
                  </a:cubicBezTo>
                  <a:cubicBezTo>
                    <a:pt x="33" y="5"/>
                    <a:pt x="33" y="3"/>
                    <a:pt x="32" y="2"/>
                  </a:cubicBezTo>
                  <a:cubicBezTo>
                    <a:pt x="31" y="2"/>
                    <a:pt x="31" y="3"/>
                    <a:pt x="30" y="3"/>
                  </a:cubicBezTo>
                  <a:cubicBezTo>
                    <a:pt x="28" y="3"/>
                    <a:pt x="29" y="1"/>
                    <a:pt x="28" y="1"/>
                  </a:cubicBezTo>
                  <a:cubicBezTo>
                    <a:pt x="27" y="1"/>
                    <a:pt x="25" y="2"/>
                    <a:pt x="25" y="2"/>
                  </a:cubicBezTo>
                  <a:cubicBezTo>
                    <a:pt x="23" y="0"/>
                    <a:pt x="22" y="1"/>
                    <a:pt x="20" y="1"/>
                  </a:cubicBezTo>
                  <a:cubicBezTo>
                    <a:pt x="18" y="2"/>
                    <a:pt x="19" y="3"/>
                    <a:pt x="18" y="4"/>
                  </a:cubicBezTo>
                  <a:cubicBezTo>
                    <a:pt x="16" y="5"/>
                    <a:pt x="14" y="5"/>
                    <a:pt x="13" y="7"/>
                  </a:cubicBezTo>
                  <a:cubicBezTo>
                    <a:pt x="12" y="9"/>
                    <a:pt x="14" y="8"/>
                    <a:pt x="14" y="10"/>
                  </a:cubicBezTo>
                  <a:cubicBezTo>
                    <a:pt x="14" y="11"/>
                    <a:pt x="13" y="11"/>
                    <a:pt x="13" y="13"/>
                  </a:cubicBezTo>
                  <a:cubicBezTo>
                    <a:pt x="13" y="16"/>
                    <a:pt x="12" y="17"/>
                    <a:pt x="9" y="19"/>
                  </a:cubicBezTo>
                  <a:cubicBezTo>
                    <a:pt x="7" y="20"/>
                    <a:pt x="0" y="23"/>
                    <a:pt x="1" y="25"/>
                  </a:cubicBezTo>
                  <a:cubicBezTo>
                    <a:pt x="2" y="26"/>
                    <a:pt x="2" y="29"/>
                    <a:pt x="3" y="30"/>
                  </a:cubicBezTo>
                  <a:cubicBezTo>
                    <a:pt x="4" y="31"/>
                    <a:pt x="8" y="31"/>
                    <a:pt x="9" y="31"/>
                  </a:cubicBezTo>
                  <a:cubicBezTo>
                    <a:pt x="12" y="32"/>
                    <a:pt x="15" y="34"/>
                    <a:pt x="18" y="36"/>
                  </a:cubicBezTo>
                  <a:cubicBezTo>
                    <a:pt x="22" y="39"/>
                    <a:pt x="25" y="42"/>
                    <a:pt x="29" y="45"/>
                  </a:cubicBezTo>
                  <a:cubicBezTo>
                    <a:pt x="32" y="47"/>
                    <a:pt x="35" y="47"/>
                    <a:pt x="38" y="47"/>
                  </a:cubicBezTo>
                  <a:cubicBezTo>
                    <a:pt x="41" y="47"/>
                    <a:pt x="41" y="44"/>
                    <a:pt x="43" y="42"/>
                  </a:cubicBezTo>
                  <a:cubicBezTo>
                    <a:pt x="45" y="40"/>
                    <a:pt x="49" y="44"/>
                    <a:pt x="50" y="43"/>
                  </a:cubicBezTo>
                  <a:cubicBezTo>
                    <a:pt x="49" y="42"/>
                    <a:pt x="48" y="41"/>
                    <a:pt x="47" y="39"/>
                  </a:cubicBezTo>
                  <a:cubicBezTo>
                    <a:pt x="47" y="38"/>
                    <a:pt x="48" y="37"/>
                    <a:pt x="47" y="36"/>
                  </a:cubicBezTo>
                  <a:cubicBezTo>
                    <a:pt x="46" y="35"/>
                    <a:pt x="48" y="37"/>
                    <a:pt x="47" y="36"/>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55" name="Freeform 683">
              <a:extLst>
                <a:ext uri="{FF2B5EF4-FFF2-40B4-BE49-F238E27FC236}">
                  <a16:creationId xmlns:a16="http://schemas.microsoft.com/office/drawing/2014/main" xmlns="" id="{A181D0B4-3446-43E9-82C8-8B9B54FE716F}"/>
                </a:ext>
              </a:extLst>
            </p:cNvPr>
            <p:cNvSpPr>
              <a:spLocks/>
            </p:cNvSpPr>
            <p:nvPr/>
          </p:nvSpPr>
          <p:spPr bwMode="auto">
            <a:xfrm>
              <a:off x="12784560" y="5893133"/>
              <a:ext cx="757961" cy="305832"/>
            </a:xfrm>
            <a:custGeom>
              <a:avLst/>
              <a:gdLst>
                <a:gd name="T0" fmla="*/ 52 w 95"/>
                <a:gd name="T1" fmla="*/ 36 h 36"/>
                <a:gd name="T2" fmla="*/ 54 w 95"/>
                <a:gd name="T3" fmla="*/ 33 h 36"/>
                <a:gd name="T4" fmla="*/ 55 w 95"/>
                <a:gd name="T5" fmla="*/ 31 h 36"/>
                <a:gd name="T6" fmla="*/ 60 w 95"/>
                <a:gd name="T7" fmla="*/ 31 h 36"/>
                <a:gd name="T8" fmla="*/ 64 w 95"/>
                <a:gd name="T9" fmla="*/ 31 h 36"/>
                <a:gd name="T10" fmla="*/ 75 w 95"/>
                <a:gd name="T11" fmla="*/ 29 h 36"/>
                <a:gd name="T12" fmla="*/ 85 w 95"/>
                <a:gd name="T13" fmla="*/ 28 h 36"/>
                <a:gd name="T14" fmla="*/ 90 w 95"/>
                <a:gd name="T15" fmla="*/ 28 h 36"/>
                <a:gd name="T16" fmla="*/ 92 w 95"/>
                <a:gd name="T17" fmla="*/ 30 h 36"/>
                <a:gd name="T18" fmla="*/ 94 w 95"/>
                <a:gd name="T19" fmla="*/ 28 h 36"/>
                <a:gd name="T20" fmla="*/ 92 w 95"/>
                <a:gd name="T21" fmla="*/ 24 h 36"/>
                <a:gd name="T22" fmla="*/ 92 w 95"/>
                <a:gd name="T23" fmla="*/ 22 h 36"/>
                <a:gd name="T24" fmla="*/ 91 w 95"/>
                <a:gd name="T25" fmla="*/ 17 h 36"/>
                <a:gd name="T26" fmla="*/ 93 w 95"/>
                <a:gd name="T27" fmla="*/ 14 h 36"/>
                <a:gd name="T28" fmla="*/ 89 w 95"/>
                <a:gd name="T29" fmla="*/ 8 h 36"/>
                <a:gd name="T30" fmla="*/ 83 w 95"/>
                <a:gd name="T31" fmla="*/ 3 h 36"/>
                <a:gd name="T32" fmla="*/ 80 w 95"/>
                <a:gd name="T33" fmla="*/ 3 h 36"/>
                <a:gd name="T34" fmla="*/ 78 w 95"/>
                <a:gd name="T35" fmla="*/ 3 h 36"/>
                <a:gd name="T36" fmla="*/ 73 w 95"/>
                <a:gd name="T37" fmla="*/ 6 h 36"/>
                <a:gd name="T38" fmla="*/ 63 w 95"/>
                <a:gd name="T39" fmla="*/ 6 h 36"/>
                <a:gd name="T40" fmla="*/ 58 w 95"/>
                <a:gd name="T41" fmla="*/ 6 h 36"/>
                <a:gd name="T42" fmla="*/ 54 w 95"/>
                <a:gd name="T43" fmla="*/ 4 h 36"/>
                <a:gd name="T44" fmla="*/ 50 w 95"/>
                <a:gd name="T45" fmla="*/ 2 h 36"/>
                <a:gd name="T46" fmla="*/ 46 w 95"/>
                <a:gd name="T47" fmla="*/ 0 h 36"/>
                <a:gd name="T48" fmla="*/ 37 w 95"/>
                <a:gd name="T49" fmla="*/ 0 h 36"/>
                <a:gd name="T50" fmla="*/ 29 w 95"/>
                <a:gd name="T51" fmla="*/ 4 h 36"/>
                <a:gd name="T52" fmla="*/ 18 w 95"/>
                <a:gd name="T53" fmla="*/ 5 h 36"/>
                <a:gd name="T54" fmla="*/ 16 w 95"/>
                <a:gd name="T55" fmla="*/ 6 h 36"/>
                <a:gd name="T56" fmla="*/ 18 w 95"/>
                <a:gd name="T57" fmla="*/ 7 h 36"/>
                <a:gd name="T58" fmla="*/ 15 w 95"/>
                <a:gd name="T59" fmla="*/ 8 h 36"/>
                <a:gd name="T60" fmla="*/ 13 w 95"/>
                <a:gd name="T61" fmla="*/ 9 h 36"/>
                <a:gd name="T62" fmla="*/ 4 w 95"/>
                <a:gd name="T63" fmla="*/ 9 h 36"/>
                <a:gd name="T64" fmla="*/ 3 w 95"/>
                <a:gd name="T65" fmla="*/ 11 h 36"/>
                <a:gd name="T66" fmla="*/ 3 w 95"/>
                <a:gd name="T67" fmla="*/ 15 h 36"/>
                <a:gd name="T68" fmla="*/ 5 w 95"/>
                <a:gd name="T69" fmla="*/ 14 h 36"/>
                <a:gd name="T70" fmla="*/ 3 w 95"/>
                <a:gd name="T71" fmla="*/ 17 h 36"/>
                <a:gd name="T72" fmla="*/ 5 w 95"/>
                <a:gd name="T73" fmla="*/ 17 h 36"/>
                <a:gd name="T74" fmla="*/ 5 w 95"/>
                <a:gd name="T75" fmla="*/ 19 h 36"/>
                <a:gd name="T76" fmla="*/ 3 w 95"/>
                <a:gd name="T77" fmla="*/ 20 h 36"/>
                <a:gd name="T78" fmla="*/ 4 w 95"/>
                <a:gd name="T79" fmla="*/ 22 h 36"/>
                <a:gd name="T80" fmla="*/ 4 w 95"/>
                <a:gd name="T81" fmla="*/ 25 h 36"/>
                <a:gd name="T82" fmla="*/ 8 w 95"/>
                <a:gd name="T83" fmla="*/ 27 h 36"/>
                <a:gd name="T84" fmla="*/ 7 w 95"/>
                <a:gd name="T85" fmla="*/ 30 h 36"/>
                <a:gd name="T86" fmla="*/ 10 w 95"/>
                <a:gd name="T87" fmla="*/ 30 h 36"/>
                <a:gd name="T88" fmla="*/ 8 w 95"/>
                <a:gd name="T89" fmla="*/ 31 h 36"/>
                <a:gd name="T90" fmla="*/ 10 w 95"/>
                <a:gd name="T91" fmla="*/ 31 h 36"/>
                <a:gd name="T92" fmla="*/ 9 w 95"/>
                <a:gd name="T93" fmla="*/ 34 h 36"/>
                <a:gd name="T94" fmla="*/ 11 w 95"/>
                <a:gd name="T95" fmla="*/ 35 h 36"/>
                <a:gd name="T96" fmla="*/ 12 w 95"/>
                <a:gd name="T97" fmla="*/ 31 h 36"/>
                <a:gd name="T98" fmla="*/ 16 w 95"/>
                <a:gd name="T99" fmla="*/ 32 h 36"/>
                <a:gd name="T100" fmla="*/ 22 w 95"/>
                <a:gd name="T101" fmla="*/ 33 h 36"/>
                <a:gd name="T102" fmla="*/ 27 w 95"/>
                <a:gd name="T103" fmla="*/ 31 h 36"/>
                <a:gd name="T104" fmla="*/ 35 w 95"/>
                <a:gd name="T105" fmla="*/ 35 h 36"/>
                <a:gd name="T106" fmla="*/ 42 w 95"/>
                <a:gd name="T107" fmla="*/ 32 h 36"/>
                <a:gd name="T108" fmla="*/ 44 w 95"/>
                <a:gd name="T109" fmla="*/ 30 h 36"/>
                <a:gd name="T110" fmla="*/ 48 w 95"/>
                <a:gd name="T111" fmla="*/ 31 h 36"/>
                <a:gd name="T112" fmla="*/ 50 w 95"/>
                <a:gd name="T113" fmla="*/ 33 h 36"/>
                <a:gd name="T114" fmla="*/ 50 w 95"/>
                <a:gd name="T115" fmla="*/ 35 h 36"/>
                <a:gd name="T116" fmla="*/ 52 w 95"/>
                <a:gd name="T117" fmla="*/ 36 h 36"/>
                <a:gd name="T118" fmla="*/ 52 w 95"/>
                <a:gd name="T119"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5" h="36">
                  <a:moveTo>
                    <a:pt x="52" y="36"/>
                  </a:moveTo>
                  <a:cubicBezTo>
                    <a:pt x="53" y="35"/>
                    <a:pt x="54" y="33"/>
                    <a:pt x="54" y="33"/>
                  </a:cubicBezTo>
                  <a:cubicBezTo>
                    <a:pt x="53" y="31"/>
                    <a:pt x="54" y="30"/>
                    <a:pt x="55" y="31"/>
                  </a:cubicBezTo>
                  <a:cubicBezTo>
                    <a:pt x="57" y="32"/>
                    <a:pt x="58" y="31"/>
                    <a:pt x="60" y="31"/>
                  </a:cubicBezTo>
                  <a:cubicBezTo>
                    <a:pt x="62" y="30"/>
                    <a:pt x="62" y="30"/>
                    <a:pt x="64" y="31"/>
                  </a:cubicBezTo>
                  <a:cubicBezTo>
                    <a:pt x="68" y="31"/>
                    <a:pt x="71" y="29"/>
                    <a:pt x="75" y="29"/>
                  </a:cubicBezTo>
                  <a:cubicBezTo>
                    <a:pt x="78" y="29"/>
                    <a:pt x="82" y="29"/>
                    <a:pt x="85" y="28"/>
                  </a:cubicBezTo>
                  <a:cubicBezTo>
                    <a:pt x="87" y="27"/>
                    <a:pt x="87" y="29"/>
                    <a:pt x="90" y="28"/>
                  </a:cubicBezTo>
                  <a:cubicBezTo>
                    <a:pt x="92" y="27"/>
                    <a:pt x="91" y="29"/>
                    <a:pt x="92" y="30"/>
                  </a:cubicBezTo>
                  <a:cubicBezTo>
                    <a:pt x="93" y="31"/>
                    <a:pt x="95" y="29"/>
                    <a:pt x="94" y="28"/>
                  </a:cubicBezTo>
                  <a:cubicBezTo>
                    <a:pt x="93" y="27"/>
                    <a:pt x="95" y="25"/>
                    <a:pt x="92" y="24"/>
                  </a:cubicBezTo>
                  <a:cubicBezTo>
                    <a:pt x="91" y="23"/>
                    <a:pt x="93" y="23"/>
                    <a:pt x="92" y="22"/>
                  </a:cubicBezTo>
                  <a:cubicBezTo>
                    <a:pt x="92" y="20"/>
                    <a:pt x="91" y="19"/>
                    <a:pt x="91" y="17"/>
                  </a:cubicBezTo>
                  <a:cubicBezTo>
                    <a:pt x="91" y="16"/>
                    <a:pt x="93" y="14"/>
                    <a:pt x="93" y="14"/>
                  </a:cubicBezTo>
                  <a:cubicBezTo>
                    <a:pt x="92" y="12"/>
                    <a:pt x="90" y="11"/>
                    <a:pt x="89" y="8"/>
                  </a:cubicBezTo>
                  <a:cubicBezTo>
                    <a:pt x="87" y="5"/>
                    <a:pt x="87" y="4"/>
                    <a:pt x="83" y="3"/>
                  </a:cubicBezTo>
                  <a:cubicBezTo>
                    <a:pt x="82" y="3"/>
                    <a:pt x="81" y="3"/>
                    <a:pt x="80" y="3"/>
                  </a:cubicBezTo>
                  <a:cubicBezTo>
                    <a:pt x="78" y="2"/>
                    <a:pt x="79" y="3"/>
                    <a:pt x="78" y="3"/>
                  </a:cubicBezTo>
                  <a:cubicBezTo>
                    <a:pt x="76" y="5"/>
                    <a:pt x="74" y="5"/>
                    <a:pt x="73" y="6"/>
                  </a:cubicBezTo>
                  <a:cubicBezTo>
                    <a:pt x="70" y="7"/>
                    <a:pt x="66" y="6"/>
                    <a:pt x="63" y="6"/>
                  </a:cubicBezTo>
                  <a:cubicBezTo>
                    <a:pt x="61" y="6"/>
                    <a:pt x="59" y="6"/>
                    <a:pt x="58" y="6"/>
                  </a:cubicBezTo>
                  <a:cubicBezTo>
                    <a:pt x="56" y="5"/>
                    <a:pt x="56" y="4"/>
                    <a:pt x="54" y="4"/>
                  </a:cubicBezTo>
                  <a:cubicBezTo>
                    <a:pt x="52" y="4"/>
                    <a:pt x="51" y="3"/>
                    <a:pt x="50" y="2"/>
                  </a:cubicBezTo>
                  <a:cubicBezTo>
                    <a:pt x="49" y="2"/>
                    <a:pt x="45" y="0"/>
                    <a:pt x="46" y="0"/>
                  </a:cubicBezTo>
                  <a:cubicBezTo>
                    <a:pt x="44" y="1"/>
                    <a:pt x="39" y="0"/>
                    <a:pt x="37" y="0"/>
                  </a:cubicBezTo>
                  <a:cubicBezTo>
                    <a:pt x="34" y="0"/>
                    <a:pt x="31" y="3"/>
                    <a:pt x="29" y="4"/>
                  </a:cubicBezTo>
                  <a:cubicBezTo>
                    <a:pt x="26" y="6"/>
                    <a:pt x="21" y="4"/>
                    <a:pt x="18" y="5"/>
                  </a:cubicBezTo>
                  <a:cubicBezTo>
                    <a:pt x="17" y="5"/>
                    <a:pt x="16" y="5"/>
                    <a:pt x="16" y="6"/>
                  </a:cubicBezTo>
                  <a:cubicBezTo>
                    <a:pt x="16" y="6"/>
                    <a:pt x="18" y="6"/>
                    <a:pt x="18" y="7"/>
                  </a:cubicBezTo>
                  <a:cubicBezTo>
                    <a:pt x="18" y="7"/>
                    <a:pt x="15" y="7"/>
                    <a:pt x="15" y="8"/>
                  </a:cubicBezTo>
                  <a:cubicBezTo>
                    <a:pt x="15" y="9"/>
                    <a:pt x="15" y="9"/>
                    <a:pt x="13" y="9"/>
                  </a:cubicBezTo>
                  <a:cubicBezTo>
                    <a:pt x="10" y="9"/>
                    <a:pt x="7" y="9"/>
                    <a:pt x="4" y="9"/>
                  </a:cubicBezTo>
                  <a:cubicBezTo>
                    <a:pt x="2" y="9"/>
                    <a:pt x="3" y="10"/>
                    <a:pt x="3" y="11"/>
                  </a:cubicBezTo>
                  <a:cubicBezTo>
                    <a:pt x="2" y="13"/>
                    <a:pt x="0" y="14"/>
                    <a:pt x="3" y="15"/>
                  </a:cubicBezTo>
                  <a:cubicBezTo>
                    <a:pt x="3" y="15"/>
                    <a:pt x="5" y="14"/>
                    <a:pt x="5" y="14"/>
                  </a:cubicBezTo>
                  <a:cubicBezTo>
                    <a:pt x="5" y="15"/>
                    <a:pt x="3" y="17"/>
                    <a:pt x="3" y="17"/>
                  </a:cubicBezTo>
                  <a:cubicBezTo>
                    <a:pt x="4" y="18"/>
                    <a:pt x="4" y="17"/>
                    <a:pt x="5" y="17"/>
                  </a:cubicBezTo>
                  <a:cubicBezTo>
                    <a:pt x="5" y="17"/>
                    <a:pt x="5" y="19"/>
                    <a:pt x="5" y="19"/>
                  </a:cubicBezTo>
                  <a:cubicBezTo>
                    <a:pt x="7" y="22"/>
                    <a:pt x="4" y="20"/>
                    <a:pt x="3" y="20"/>
                  </a:cubicBezTo>
                  <a:cubicBezTo>
                    <a:pt x="3" y="20"/>
                    <a:pt x="2" y="23"/>
                    <a:pt x="4" y="22"/>
                  </a:cubicBezTo>
                  <a:cubicBezTo>
                    <a:pt x="6" y="22"/>
                    <a:pt x="4" y="24"/>
                    <a:pt x="4" y="25"/>
                  </a:cubicBezTo>
                  <a:cubicBezTo>
                    <a:pt x="4" y="26"/>
                    <a:pt x="7" y="26"/>
                    <a:pt x="8" y="27"/>
                  </a:cubicBezTo>
                  <a:cubicBezTo>
                    <a:pt x="9" y="28"/>
                    <a:pt x="7" y="30"/>
                    <a:pt x="7" y="30"/>
                  </a:cubicBezTo>
                  <a:cubicBezTo>
                    <a:pt x="8" y="30"/>
                    <a:pt x="9" y="28"/>
                    <a:pt x="10" y="30"/>
                  </a:cubicBezTo>
                  <a:cubicBezTo>
                    <a:pt x="10" y="31"/>
                    <a:pt x="8" y="31"/>
                    <a:pt x="8" y="31"/>
                  </a:cubicBezTo>
                  <a:cubicBezTo>
                    <a:pt x="8" y="31"/>
                    <a:pt x="10" y="31"/>
                    <a:pt x="10" y="31"/>
                  </a:cubicBezTo>
                  <a:cubicBezTo>
                    <a:pt x="11" y="32"/>
                    <a:pt x="10" y="33"/>
                    <a:pt x="9" y="34"/>
                  </a:cubicBezTo>
                  <a:cubicBezTo>
                    <a:pt x="9" y="35"/>
                    <a:pt x="11" y="36"/>
                    <a:pt x="11" y="35"/>
                  </a:cubicBezTo>
                  <a:cubicBezTo>
                    <a:pt x="12" y="34"/>
                    <a:pt x="11" y="32"/>
                    <a:pt x="12" y="31"/>
                  </a:cubicBezTo>
                  <a:cubicBezTo>
                    <a:pt x="13" y="30"/>
                    <a:pt x="15" y="32"/>
                    <a:pt x="16" y="32"/>
                  </a:cubicBezTo>
                  <a:cubicBezTo>
                    <a:pt x="18" y="33"/>
                    <a:pt x="20" y="35"/>
                    <a:pt x="22" y="33"/>
                  </a:cubicBezTo>
                  <a:cubicBezTo>
                    <a:pt x="25" y="32"/>
                    <a:pt x="23" y="29"/>
                    <a:pt x="27" y="31"/>
                  </a:cubicBezTo>
                  <a:cubicBezTo>
                    <a:pt x="29" y="33"/>
                    <a:pt x="32" y="35"/>
                    <a:pt x="35" y="35"/>
                  </a:cubicBezTo>
                  <a:cubicBezTo>
                    <a:pt x="37" y="34"/>
                    <a:pt x="40" y="33"/>
                    <a:pt x="42" y="32"/>
                  </a:cubicBezTo>
                  <a:cubicBezTo>
                    <a:pt x="43" y="31"/>
                    <a:pt x="43" y="30"/>
                    <a:pt x="44" y="30"/>
                  </a:cubicBezTo>
                  <a:cubicBezTo>
                    <a:pt x="46" y="31"/>
                    <a:pt x="47" y="32"/>
                    <a:pt x="48" y="31"/>
                  </a:cubicBezTo>
                  <a:cubicBezTo>
                    <a:pt x="51" y="30"/>
                    <a:pt x="51" y="31"/>
                    <a:pt x="50" y="33"/>
                  </a:cubicBezTo>
                  <a:cubicBezTo>
                    <a:pt x="50" y="34"/>
                    <a:pt x="52" y="34"/>
                    <a:pt x="50" y="35"/>
                  </a:cubicBezTo>
                  <a:cubicBezTo>
                    <a:pt x="51" y="36"/>
                    <a:pt x="51" y="36"/>
                    <a:pt x="52" y="36"/>
                  </a:cubicBezTo>
                  <a:cubicBezTo>
                    <a:pt x="53" y="35"/>
                    <a:pt x="51" y="36"/>
                    <a:pt x="52" y="36"/>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56" name="Freeform 684">
              <a:extLst>
                <a:ext uri="{FF2B5EF4-FFF2-40B4-BE49-F238E27FC236}">
                  <a16:creationId xmlns:a16="http://schemas.microsoft.com/office/drawing/2014/main" xmlns="" id="{A809B160-E85A-4EBD-8AA2-F0A5B626EC7D}"/>
                </a:ext>
              </a:extLst>
            </p:cNvPr>
            <p:cNvSpPr>
              <a:spLocks/>
            </p:cNvSpPr>
            <p:nvPr/>
          </p:nvSpPr>
          <p:spPr bwMode="auto">
            <a:xfrm>
              <a:off x="13128096" y="6377849"/>
              <a:ext cx="839755" cy="712649"/>
            </a:xfrm>
            <a:custGeom>
              <a:avLst/>
              <a:gdLst>
                <a:gd name="T0" fmla="*/ 65 w 105"/>
                <a:gd name="T1" fmla="*/ 20 h 84"/>
                <a:gd name="T2" fmla="*/ 61 w 105"/>
                <a:gd name="T3" fmla="*/ 17 h 84"/>
                <a:gd name="T4" fmla="*/ 52 w 105"/>
                <a:gd name="T5" fmla="*/ 17 h 84"/>
                <a:gd name="T6" fmla="*/ 48 w 105"/>
                <a:gd name="T7" fmla="*/ 15 h 84"/>
                <a:gd name="T8" fmla="*/ 40 w 105"/>
                <a:gd name="T9" fmla="*/ 8 h 84"/>
                <a:gd name="T10" fmla="*/ 27 w 105"/>
                <a:gd name="T11" fmla="*/ 1 h 84"/>
                <a:gd name="T12" fmla="*/ 21 w 105"/>
                <a:gd name="T13" fmla="*/ 1 h 84"/>
                <a:gd name="T14" fmla="*/ 13 w 105"/>
                <a:gd name="T15" fmla="*/ 3 h 84"/>
                <a:gd name="T16" fmla="*/ 17 w 105"/>
                <a:gd name="T17" fmla="*/ 9 h 84"/>
                <a:gd name="T18" fmla="*/ 13 w 105"/>
                <a:gd name="T19" fmla="*/ 12 h 84"/>
                <a:gd name="T20" fmla="*/ 10 w 105"/>
                <a:gd name="T21" fmla="*/ 12 h 84"/>
                <a:gd name="T22" fmla="*/ 9 w 105"/>
                <a:gd name="T23" fmla="*/ 14 h 84"/>
                <a:gd name="T24" fmla="*/ 2 w 105"/>
                <a:gd name="T25" fmla="*/ 14 h 84"/>
                <a:gd name="T26" fmla="*/ 1 w 105"/>
                <a:gd name="T27" fmla="*/ 19 h 84"/>
                <a:gd name="T28" fmla="*/ 3 w 105"/>
                <a:gd name="T29" fmla="*/ 22 h 84"/>
                <a:gd name="T30" fmla="*/ 8 w 105"/>
                <a:gd name="T31" fmla="*/ 31 h 84"/>
                <a:gd name="T32" fmla="*/ 12 w 105"/>
                <a:gd name="T33" fmla="*/ 38 h 84"/>
                <a:gd name="T34" fmla="*/ 15 w 105"/>
                <a:gd name="T35" fmla="*/ 42 h 84"/>
                <a:gd name="T36" fmla="*/ 20 w 105"/>
                <a:gd name="T37" fmla="*/ 46 h 84"/>
                <a:gd name="T38" fmla="*/ 22 w 105"/>
                <a:gd name="T39" fmla="*/ 53 h 84"/>
                <a:gd name="T40" fmla="*/ 23 w 105"/>
                <a:gd name="T41" fmla="*/ 59 h 84"/>
                <a:gd name="T42" fmla="*/ 31 w 105"/>
                <a:gd name="T43" fmla="*/ 67 h 84"/>
                <a:gd name="T44" fmla="*/ 36 w 105"/>
                <a:gd name="T45" fmla="*/ 76 h 84"/>
                <a:gd name="T46" fmla="*/ 40 w 105"/>
                <a:gd name="T47" fmla="*/ 81 h 84"/>
                <a:gd name="T48" fmla="*/ 41 w 105"/>
                <a:gd name="T49" fmla="*/ 84 h 84"/>
                <a:gd name="T50" fmla="*/ 43 w 105"/>
                <a:gd name="T51" fmla="*/ 81 h 84"/>
                <a:gd name="T52" fmla="*/ 50 w 105"/>
                <a:gd name="T53" fmla="*/ 79 h 84"/>
                <a:gd name="T54" fmla="*/ 60 w 105"/>
                <a:gd name="T55" fmla="*/ 80 h 84"/>
                <a:gd name="T56" fmla="*/ 66 w 105"/>
                <a:gd name="T57" fmla="*/ 77 h 84"/>
                <a:gd name="T58" fmla="*/ 76 w 105"/>
                <a:gd name="T59" fmla="*/ 72 h 84"/>
                <a:gd name="T60" fmla="*/ 94 w 105"/>
                <a:gd name="T61" fmla="*/ 68 h 84"/>
                <a:gd name="T62" fmla="*/ 102 w 105"/>
                <a:gd name="T63" fmla="*/ 66 h 84"/>
                <a:gd name="T64" fmla="*/ 104 w 105"/>
                <a:gd name="T65" fmla="*/ 61 h 84"/>
                <a:gd name="T66" fmla="*/ 105 w 105"/>
                <a:gd name="T67" fmla="*/ 56 h 84"/>
                <a:gd name="T68" fmla="*/ 103 w 105"/>
                <a:gd name="T69" fmla="*/ 51 h 84"/>
                <a:gd name="T70" fmla="*/ 93 w 105"/>
                <a:gd name="T71" fmla="*/ 50 h 84"/>
                <a:gd name="T72" fmla="*/ 88 w 105"/>
                <a:gd name="T73" fmla="*/ 47 h 84"/>
                <a:gd name="T74" fmla="*/ 81 w 105"/>
                <a:gd name="T75" fmla="*/ 39 h 84"/>
                <a:gd name="T76" fmla="*/ 77 w 105"/>
                <a:gd name="T77" fmla="*/ 34 h 84"/>
                <a:gd name="T78" fmla="*/ 77 w 105"/>
                <a:gd name="T79" fmla="*/ 29 h 84"/>
                <a:gd name="T80" fmla="*/ 74 w 105"/>
                <a:gd name="T81" fmla="*/ 27 h 84"/>
                <a:gd name="T82" fmla="*/ 70 w 105"/>
                <a:gd name="T83" fmla="*/ 22 h 84"/>
                <a:gd name="T84" fmla="*/ 65 w 105"/>
                <a:gd name="T85" fmla="*/ 2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5" h="84">
                  <a:moveTo>
                    <a:pt x="65" y="20"/>
                  </a:moveTo>
                  <a:cubicBezTo>
                    <a:pt x="64" y="17"/>
                    <a:pt x="64" y="17"/>
                    <a:pt x="61" y="17"/>
                  </a:cubicBezTo>
                  <a:cubicBezTo>
                    <a:pt x="58" y="17"/>
                    <a:pt x="55" y="17"/>
                    <a:pt x="52" y="17"/>
                  </a:cubicBezTo>
                  <a:cubicBezTo>
                    <a:pt x="50" y="17"/>
                    <a:pt x="49" y="15"/>
                    <a:pt x="48" y="15"/>
                  </a:cubicBezTo>
                  <a:cubicBezTo>
                    <a:pt x="45" y="12"/>
                    <a:pt x="42" y="10"/>
                    <a:pt x="40" y="8"/>
                  </a:cubicBezTo>
                  <a:cubicBezTo>
                    <a:pt x="36" y="5"/>
                    <a:pt x="32" y="2"/>
                    <a:pt x="27" y="1"/>
                  </a:cubicBezTo>
                  <a:cubicBezTo>
                    <a:pt x="25" y="0"/>
                    <a:pt x="24" y="0"/>
                    <a:pt x="21" y="1"/>
                  </a:cubicBezTo>
                  <a:cubicBezTo>
                    <a:pt x="19" y="1"/>
                    <a:pt x="16" y="2"/>
                    <a:pt x="13" y="3"/>
                  </a:cubicBezTo>
                  <a:cubicBezTo>
                    <a:pt x="14" y="5"/>
                    <a:pt x="17" y="7"/>
                    <a:pt x="17" y="9"/>
                  </a:cubicBezTo>
                  <a:cubicBezTo>
                    <a:pt x="17" y="11"/>
                    <a:pt x="14" y="12"/>
                    <a:pt x="13" y="12"/>
                  </a:cubicBezTo>
                  <a:cubicBezTo>
                    <a:pt x="12" y="13"/>
                    <a:pt x="11" y="12"/>
                    <a:pt x="10" y="12"/>
                  </a:cubicBezTo>
                  <a:cubicBezTo>
                    <a:pt x="9" y="13"/>
                    <a:pt x="9" y="14"/>
                    <a:pt x="9" y="14"/>
                  </a:cubicBezTo>
                  <a:cubicBezTo>
                    <a:pt x="7" y="17"/>
                    <a:pt x="3" y="15"/>
                    <a:pt x="2" y="14"/>
                  </a:cubicBezTo>
                  <a:cubicBezTo>
                    <a:pt x="1" y="16"/>
                    <a:pt x="1" y="17"/>
                    <a:pt x="1" y="19"/>
                  </a:cubicBezTo>
                  <a:cubicBezTo>
                    <a:pt x="0" y="22"/>
                    <a:pt x="1" y="21"/>
                    <a:pt x="3" y="22"/>
                  </a:cubicBezTo>
                  <a:cubicBezTo>
                    <a:pt x="5" y="24"/>
                    <a:pt x="7" y="28"/>
                    <a:pt x="8" y="31"/>
                  </a:cubicBezTo>
                  <a:cubicBezTo>
                    <a:pt x="10" y="33"/>
                    <a:pt x="11" y="35"/>
                    <a:pt x="12" y="38"/>
                  </a:cubicBezTo>
                  <a:cubicBezTo>
                    <a:pt x="13" y="40"/>
                    <a:pt x="14" y="41"/>
                    <a:pt x="15" y="42"/>
                  </a:cubicBezTo>
                  <a:cubicBezTo>
                    <a:pt x="17" y="44"/>
                    <a:pt x="19" y="44"/>
                    <a:pt x="20" y="46"/>
                  </a:cubicBezTo>
                  <a:cubicBezTo>
                    <a:pt x="21" y="48"/>
                    <a:pt x="22" y="50"/>
                    <a:pt x="22" y="53"/>
                  </a:cubicBezTo>
                  <a:cubicBezTo>
                    <a:pt x="23" y="55"/>
                    <a:pt x="22" y="57"/>
                    <a:pt x="23" y="59"/>
                  </a:cubicBezTo>
                  <a:cubicBezTo>
                    <a:pt x="25" y="63"/>
                    <a:pt x="29" y="64"/>
                    <a:pt x="31" y="67"/>
                  </a:cubicBezTo>
                  <a:cubicBezTo>
                    <a:pt x="33" y="70"/>
                    <a:pt x="34" y="74"/>
                    <a:pt x="36" y="76"/>
                  </a:cubicBezTo>
                  <a:cubicBezTo>
                    <a:pt x="37" y="78"/>
                    <a:pt x="39" y="80"/>
                    <a:pt x="40" y="81"/>
                  </a:cubicBezTo>
                  <a:cubicBezTo>
                    <a:pt x="40" y="82"/>
                    <a:pt x="40" y="84"/>
                    <a:pt x="41" y="84"/>
                  </a:cubicBezTo>
                  <a:cubicBezTo>
                    <a:pt x="43" y="84"/>
                    <a:pt x="42" y="82"/>
                    <a:pt x="43" y="81"/>
                  </a:cubicBezTo>
                  <a:cubicBezTo>
                    <a:pt x="43" y="78"/>
                    <a:pt x="48" y="79"/>
                    <a:pt x="50" y="79"/>
                  </a:cubicBezTo>
                  <a:cubicBezTo>
                    <a:pt x="53" y="79"/>
                    <a:pt x="58" y="78"/>
                    <a:pt x="60" y="80"/>
                  </a:cubicBezTo>
                  <a:cubicBezTo>
                    <a:pt x="63" y="81"/>
                    <a:pt x="64" y="79"/>
                    <a:pt x="66" y="77"/>
                  </a:cubicBezTo>
                  <a:cubicBezTo>
                    <a:pt x="69" y="73"/>
                    <a:pt x="72" y="73"/>
                    <a:pt x="76" y="72"/>
                  </a:cubicBezTo>
                  <a:cubicBezTo>
                    <a:pt x="82" y="72"/>
                    <a:pt x="88" y="70"/>
                    <a:pt x="94" y="68"/>
                  </a:cubicBezTo>
                  <a:cubicBezTo>
                    <a:pt x="96" y="67"/>
                    <a:pt x="99" y="66"/>
                    <a:pt x="102" y="66"/>
                  </a:cubicBezTo>
                  <a:cubicBezTo>
                    <a:pt x="103" y="65"/>
                    <a:pt x="103" y="63"/>
                    <a:pt x="104" y="61"/>
                  </a:cubicBezTo>
                  <a:cubicBezTo>
                    <a:pt x="104" y="60"/>
                    <a:pt x="105" y="58"/>
                    <a:pt x="105" y="56"/>
                  </a:cubicBezTo>
                  <a:cubicBezTo>
                    <a:pt x="105" y="55"/>
                    <a:pt x="104" y="52"/>
                    <a:pt x="103" y="51"/>
                  </a:cubicBezTo>
                  <a:cubicBezTo>
                    <a:pt x="100" y="51"/>
                    <a:pt x="96" y="51"/>
                    <a:pt x="93" y="50"/>
                  </a:cubicBezTo>
                  <a:cubicBezTo>
                    <a:pt x="90" y="50"/>
                    <a:pt x="90" y="49"/>
                    <a:pt x="88" y="47"/>
                  </a:cubicBezTo>
                  <a:cubicBezTo>
                    <a:pt x="86" y="43"/>
                    <a:pt x="83" y="42"/>
                    <a:pt x="81" y="39"/>
                  </a:cubicBezTo>
                  <a:cubicBezTo>
                    <a:pt x="80" y="39"/>
                    <a:pt x="78" y="35"/>
                    <a:pt x="77" y="34"/>
                  </a:cubicBezTo>
                  <a:cubicBezTo>
                    <a:pt x="76" y="32"/>
                    <a:pt x="81" y="31"/>
                    <a:pt x="77" y="29"/>
                  </a:cubicBezTo>
                  <a:cubicBezTo>
                    <a:pt x="76" y="29"/>
                    <a:pt x="75" y="27"/>
                    <a:pt x="74" y="27"/>
                  </a:cubicBezTo>
                  <a:cubicBezTo>
                    <a:pt x="72" y="27"/>
                    <a:pt x="71" y="24"/>
                    <a:pt x="70" y="22"/>
                  </a:cubicBezTo>
                  <a:cubicBezTo>
                    <a:pt x="69" y="19"/>
                    <a:pt x="69" y="20"/>
                    <a:pt x="65" y="2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57" name="Freeform 685">
              <a:extLst>
                <a:ext uri="{FF2B5EF4-FFF2-40B4-BE49-F238E27FC236}">
                  <a16:creationId xmlns:a16="http://schemas.microsoft.com/office/drawing/2014/main" xmlns="" id="{3D804133-128F-4F83-882C-5E45EB189460}"/>
                </a:ext>
              </a:extLst>
            </p:cNvPr>
            <p:cNvSpPr>
              <a:spLocks/>
            </p:cNvSpPr>
            <p:nvPr/>
          </p:nvSpPr>
          <p:spPr bwMode="auto">
            <a:xfrm>
              <a:off x="13144456" y="6325911"/>
              <a:ext cx="166316" cy="187539"/>
            </a:xfrm>
            <a:custGeom>
              <a:avLst/>
              <a:gdLst>
                <a:gd name="T0" fmla="*/ 5 w 21"/>
                <a:gd name="T1" fmla="*/ 22 h 22"/>
                <a:gd name="T2" fmla="*/ 8 w 21"/>
                <a:gd name="T3" fmla="*/ 19 h 22"/>
                <a:gd name="T4" fmla="*/ 12 w 21"/>
                <a:gd name="T5" fmla="*/ 18 h 22"/>
                <a:gd name="T6" fmla="*/ 15 w 21"/>
                <a:gd name="T7" fmla="*/ 15 h 22"/>
                <a:gd name="T8" fmla="*/ 11 w 21"/>
                <a:gd name="T9" fmla="*/ 9 h 22"/>
                <a:gd name="T10" fmla="*/ 21 w 21"/>
                <a:gd name="T11" fmla="*/ 6 h 22"/>
                <a:gd name="T12" fmla="*/ 19 w 21"/>
                <a:gd name="T13" fmla="*/ 0 h 22"/>
                <a:gd name="T14" fmla="*/ 9 w 21"/>
                <a:gd name="T15" fmla="*/ 5 h 22"/>
                <a:gd name="T16" fmla="*/ 4 w 21"/>
                <a:gd name="T17" fmla="*/ 1 h 22"/>
                <a:gd name="T18" fmla="*/ 3 w 21"/>
                <a:gd name="T19" fmla="*/ 11 h 22"/>
                <a:gd name="T20" fmla="*/ 0 w 21"/>
                <a:gd name="T21" fmla="*/ 18 h 22"/>
                <a:gd name="T22" fmla="*/ 1 w 21"/>
                <a:gd name="T23" fmla="*/ 21 h 22"/>
                <a:gd name="T24" fmla="*/ 5 w 21"/>
                <a:gd name="T25"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22">
                  <a:moveTo>
                    <a:pt x="5" y="22"/>
                  </a:moveTo>
                  <a:cubicBezTo>
                    <a:pt x="7" y="22"/>
                    <a:pt x="7" y="19"/>
                    <a:pt x="8" y="19"/>
                  </a:cubicBezTo>
                  <a:cubicBezTo>
                    <a:pt x="9" y="17"/>
                    <a:pt x="11" y="18"/>
                    <a:pt x="12" y="18"/>
                  </a:cubicBezTo>
                  <a:cubicBezTo>
                    <a:pt x="13" y="17"/>
                    <a:pt x="16" y="16"/>
                    <a:pt x="15" y="15"/>
                  </a:cubicBezTo>
                  <a:cubicBezTo>
                    <a:pt x="14" y="13"/>
                    <a:pt x="13" y="11"/>
                    <a:pt x="11" y="9"/>
                  </a:cubicBezTo>
                  <a:cubicBezTo>
                    <a:pt x="15" y="8"/>
                    <a:pt x="18" y="7"/>
                    <a:pt x="21" y="6"/>
                  </a:cubicBezTo>
                  <a:cubicBezTo>
                    <a:pt x="21" y="4"/>
                    <a:pt x="20" y="2"/>
                    <a:pt x="19" y="0"/>
                  </a:cubicBezTo>
                  <a:cubicBezTo>
                    <a:pt x="16" y="1"/>
                    <a:pt x="12" y="5"/>
                    <a:pt x="9" y="5"/>
                  </a:cubicBezTo>
                  <a:cubicBezTo>
                    <a:pt x="7" y="5"/>
                    <a:pt x="4" y="3"/>
                    <a:pt x="4" y="1"/>
                  </a:cubicBezTo>
                  <a:cubicBezTo>
                    <a:pt x="3" y="5"/>
                    <a:pt x="3" y="8"/>
                    <a:pt x="3" y="11"/>
                  </a:cubicBezTo>
                  <a:cubicBezTo>
                    <a:pt x="2" y="13"/>
                    <a:pt x="0" y="16"/>
                    <a:pt x="0" y="18"/>
                  </a:cubicBezTo>
                  <a:cubicBezTo>
                    <a:pt x="0" y="20"/>
                    <a:pt x="0" y="20"/>
                    <a:pt x="1" y="21"/>
                  </a:cubicBezTo>
                  <a:cubicBezTo>
                    <a:pt x="3" y="21"/>
                    <a:pt x="4" y="22"/>
                    <a:pt x="5" y="2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58" name="Freeform 686">
              <a:extLst>
                <a:ext uri="{FF2B5EF4-FFF2-40B4-BE49-F238E27FC236}">
                  <a16:creationId xmlns:a16="http://schemas.microsoft.com/office/drawing/2014/main" xmlns="" id="{F42051CA-0088-401C-AF32-F031720FDF8C}"/>
                </a:ext>
              </a:extLst>
            </p:cNvPr>
            <p:cNvSpPr>
              <a:spLocks/>
            </p:cNvSpPr>
            <p:nvPr/>
          </p:nvSpPr>
          <p:spPr bwMode="auto">
            <a:xfrm>
              <a:off x="13152635" y="6259555"/>
              <a:ext cx="62710" cy="75018"/>
            </a:xfrm>
            <a:custGeom>
              <a:avLst/>
              <a:gdLst>
                <a:gd name="T0" fmla="*/ 7 w 8"/>
                <a:gd name="T1" fmla="*/ 2 h 9"/>
                <a:gd name="T2" fmla="*/ 4 w 8"/>
                <a:gd name="T3" fmla="*/ 0 h 9"/>
                <a:gd name="T4" fmla="*/ 2 w 8"/>
                <a:gd name="T5" fmla="*/ 2 h 9"/>
                <a:gd name="T6" fmla="*/ 0 w 8"/>
                <a:gd name="T7" fmla="*/ 8 h 9"/>
                <a:gd name="T8" fmla="*/ 4 w 8"/>
                <a:gd name="T9" fmla="*/ 8 h 9"/>
                <a:gd name="T10" fmla="*/ 7 w 8"/>
                <a:gd name="T11" fmla="*/ 2 h 9"/>
              </a:gdLst>
              <a:ahLst/>
              <a:cxnLst>
                <a:cxn ang="0">
                  <a:pos x="T0" y="T1"/>
                </a:cxn>
                <a:cxn ang="0">
                  <a:pos x="T2" y="T3"/>
                </a:cxn>
                <a:cxn ang="0">
                  <a:pos x="T4" y="T5"/>
                </a:cxn>
                <a:cxn ang="0">
                  <a:pos x="T6" y="T7"/>
                </a:cxn>
                <a:cxn ang="0">
                  <a:pos x="T8" y="T9"/>
                </a:cxn>
                <a:cxn ang="0">
                  <a:pos x="T10" y="T11"/>
                </a:cxn>
              </a:cxnLst>
              <a:rect l="0" t="0" r="r" b="b"/>
              <a:pathLst>
                <a:path w="8" h="9">
                  <a:moveTo>
                    <a:pt x="7" y="2"/>
                  </a:moveTo>
                  <a:cubicBezTo>
                    <a:pt x="7" y="1"/>
                    <a:pt x="5" y="0"/>
                    <a:pt x="4" y="0"/>
                  </a:cubicBezTo>
                  <a:cubicBezTo>
                    <a:pt x="3" y="1"/>
                    <a:pt x="3" y="1"/>
                    <a:pt x="2" y="2"/>
                  </a:cubicBezTo>
                  <a:cubicBezTo>
                    <a:pt x="2" y="4"/>
                    <a:pt x="1" y="6"/>
                    <a:pt x="0" y="8"/>
                  </a:cubicBezTo>
                  <a:cubicBezTo>
                    <a:pt x="2" y="8"/>
                    <a:pt x="2" y="9"/>
                    <a:pt x="4" y="8"/>
                  </a:cubicBezTo>
                  <a:cubicBezTo>
                    <a:pt x="5" y="7"/>
                    <a:pt x="8" y="4"/>
                    <a:pt x="7"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59" name="Freeform 687">
              <a:extLst>
                <a:ext uri="{FF2B5EF4-FFF2-40B4-BE49-F238E27FC236}">
                  <a16:creationId xmlns:a16="http://schemas.microsoft.com/office/drawing/2014/main" xmlns="" id="{47441FC1-D815-4D6C-95D5-C3651407AF41}"/>
                </a:ext>
              </a:extLst>
            </p:cNvPr>
            <p:cNvSpPr>
              <a:spLocks/>
            </p:cNvSpPr>
            <p:nvPr/>
          </p:nvSpPr>
          <p:spPr bwMode="auto">
            <a:xfrm>
              <a:off x="13144456" y="6360538"/>
              <a:ext cx="24539" cy="60589"/>
            </a:xfrm>
            <a:custGeom>
              <a:avLst/>
              <a:gdLst>
                <a:gd name="T0" fmla="*/ 0 w 3"/>
                <a:gd name="T1" fmla="*/ 3 h 7"/>
                <a:gd name="T2" fmla="*/ 3 w 3"/>
                <a:gd name="T3" fmla="*/ 7 h 7"/>
                <a:gd name="T4" fmla="*/ 3 w 3"/>
                <a:gd name="T5" fmla="*/ 1 h 7"/>
                <a:gd name="T6" fmla="*/ 2 w 3"/>
                <a:gd name="T7" fmla="*/ 0 h 7"/>
                <a:gd name="T8" fmla="*/ 0 w 3"/>
                <a:gd name="T9" fmla="*/ 3 h 7"/>
              </a:gdLst>
              <a:ahLst/>
              <a:cxnLst>
                <a:cxn ang="0">
                  <a:pos x="T0" y="T1"/>
                </a:cxn>
                <a:cxn ang="0">
                  <a:pos x="T2" y="T3"/>
                </a:cxn>
                <a:cxn ang="0">
                  <a:pos x="T4" y="T5"/>
                </a:cxn>
                <a:cxn ang="0">
                  <a:pos x="T6" y="T7"/>
                </a:cxn>
                <a:cxn ang="0">
                  <a:pos x="T8" y="T9"/>
                </a:cxn>
              </a:cxnLst>
              <a:rect l="0" t="0" r="r" b="b"/>
              <a:pathLst>
                <a:path w="3" h="7">
                  <a:moveTo>
                    <a:pt x="0" y="3"/>
                  </a:moveTo>
                  <a:cubicBezTo>
                    <a:pt x="0" y="5"/>
                    <a:pt x="1" y="6"/>
                    <a:pt x="3" y="7"/>
                  </a:cubicBezTo>
                  <a:cubicBezTo>
                    <a:pt x="3" y="5"/>
                    <a:pt x="3" y="3"/>
                    <a:pt x="3" y="1"/>
                  </a:cubicBezTo>
                  <a:cubicBezTo>
                    <a:pt x="3" y="0"/>
                    <a:pt x="3" y="0"/>
                    <a:pt x="2" y="0"/>
                  </a:cubicBezTo>
                  <a:cubicBezTo>
                    <a:pt x="0" y="0"/>
                    <a:pt x="0" y="2"/>
                    <a:pt x="0" y="3"/>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60" name="Freeform 688">
              <a:extLst>
                <a:ext uri="{FF2B5EF4-FFF2-40B4-BE49-F238E27FC236}">
                  <a16:creationId xmlns:a16="http://schemas.microsoft.com/office/drawing/2014/main" xmlns="" id="{72DB981C-FA64-463D-8E1B-4DBE4BC417C4}"/>
                </a:ext>
              </a:extLst>
            </p:cNvPr>
            <p:cNvSpPr>
              <a:spLocks/>
            </p:cNvSpPr>
            <p:nvPr/>
          </p:nvSpPr>
          <p:spPr bwMode="auto">
            <a:xfrm>
              <a:off x="13111739" y="6325911"/>
              <a:ext cx="65435" cy="222163"/>
            </a:xfrm>
            <a:custGeom>
              <a:avLst/>
              <a:gdLst>
                <a:gd name="T0" fmla="*/ 4 w 8"/>
                <a:gd name="T1" fmla="*/ 17 h 26"/>
                <a:gd name="T2" fmla="*/ 6 w 8"/>
                <a:gd name="T3" fmla="*/ 13 h 26"/>
                <a:gd name="T4" fmla="*/ 5 w 8"/>
                <a:gd name="T5" fmla="*/ 10 h 26"/>
                <a:gd name="T6" fmla="*/ 7 w 8"/>
                <a:gd name="T7" fmla="*/ 4 h 26"/>
                <a:gd name="T8" fmla="*/ 6 w 8"/>
                <a:gd name="T9" fmla="*/ 0 h 26"/>
                <a:gd name="T10" fmla="*/ 2 w 8"/>
                <a:gd name="T11" fmla="*/ 7 h 26"/>
                <a:gd name="T12" fmla="*/ 0 w 8"/>
                <a:gd name="T13" fmla="*/ 11 h 26"/>
                <a:gd name="T14" fmla="*/ 1 w 8"/>
                <a:gd name="T15" fmla="*/ 16 h 26"/>
                <a:gd name="T16" fmla="*/ 2 w 8"/>
                <a:gd name="T17" fmla="*/ 26 h 26"/>
                <a:gd name="T18" fmla="*/ 2 w 8"/>
                <a:gd name="T19" fmla="*/ 25 h 26"/>
                <a:gd name="T20" fmla="*/ 4 w 8"/>
                <a:gd name="T21" fmla="*/ 17 h 26"/>
                <a:gd name="T22" fmla="*/ 4 w 8"/>
                <a:gd name="T23" fmla="*/ 17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 h="26">
                  <a:moveTo>
                    <a:pt x="4" y="17"/>
                  </a:moveTo>
                  <a:cubicBezTo>
                    <a:pt x="4" y="16"/>
                    <a:pt x="5" y="15"/>
                    <a:pt x="6" y="13"/>
                  </a:cubicBezTo>
                  <a:cubicBezTo>
                    <a:pt x="7" y="11"/>
                    <a:pt x="6" y="12"/>
                    <a:pt x="5" y="10"/>
                  </a:cubicBezTo>
                  <a:cubicBezTo>
                    <a:pt x="3" y="8"/>
                    <a:pt x="4" y="3"/>
                    <a:pt x="7" y="4"/>
                  </a:cubicBezTo>
                  <a:cubicBezTo>
                    <a:pt x="8" y="1"/>
                    <a:pt x="8" y="1"/>
                    <a:pt x="6" y="0"/>
                  </a:cubicBezTo>
                  <a:cubicBezTo>
                    <a:pt x="4" y="0"/>
                    <a:pt x="3" y="5"/>
                    <a:pt x="2" y="7"/>
                  </a:cubicBezTo>
                  <a:cubicBezTo>
                    <a:pt x="1" y="8"/>
                    <a:pt x="0" y="9"/>
                    <a:pt x="0" y="11"/>
                  </a:cubicBezTo>
                  <a:cubicBezTo>
                    <a:pt x="0" y="12"/>
                    <a:pt x="1" y="14"/>
                    <a:pt x="1" y="16"/>
                  </a:cubicBezTo>
                  <a:cubicBezTo>
                    <a:pt x="1" y="19"/>
                    <a:pt x="2" y="22"/>
                    <a:pt x="2" y="26"/>
                  </a:cubicBezTo>
                  <a:cubicBezTo>
                    <a:pt x="2" y="25"/>
                    <a:pt x="2" y="25"/>
                    <a:pt x="2" y="25"/>
                  </a:cubicBezTo>
                  <a:cubicBezTo>
                    <a:pt x="3" y="23"/>
                    <a:pt x="3" y="20"/>
                    <a:pt x="4" y="17"/>
                  </a:cubicBezTo>
                  <a:cubicBezTo>
                    <a:pt x="4" y="16"/>
                    <a:pt x="4" y="18"/>
                    <a:pt x="4" y="17"/>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61" name="Freeform 689">
              <a:extLst>
                <a:ext uri="{FF2B5EF4-FFF2-40B4-BE49-F238E27FC236}">
                  <a16:creationId xmlns:a16="http://schemas.microsoft.com/office/drawing/2014/main" xmlns="" id="{EEC96C37-6146-4332-8E10-0CCDEB57D749}"/>
                </a:ext>
              </a:extLst>
            </p:cNvPr>
            <p:cNvSpPr>
              <a:spLocks/>
            </p:cNvSpPr>
            <p:nvPr/>
          </p:nvSpPr>
          <p:spPr bwMode="auto">
            <a:xfrm>
              <a:off x="13774272" y="6657712"/>
              <a:ext cx="40896" cy="66361"/>
            </a:xfrm>
            <a:custGeom>
              <a:avLst/>
              <a:gdLst>
                <a:gd name="T0" fmla="*/ 3 w 5"/>
                <a:gd name="T1" fmla="*/ 8 h 8"/>
                <a:gd name="T2" fmla="*/ 2 w 5"/>
                <a:gd name="T3" fmla="*/ 0 h 8"/>
                <a:gd name="T4" fmla="*/ 0 w 5"/>
                <a:gd name="T5" fmla="*/ 4 h 8"/>
                <a:gd name="T6" fmla="*/ 3 w 5"/>
                <a:gd name="T7" fmla="*/ 8 h 8"/>
                <a:gd name="T8" fmla="*/ 3 w 5"/>
                <a:gd name="T9" fmla="*/ 8 h 8"/>
              </a:gdLst>
              <a:ahLst/>
              <a:cxnLst>
                <a:cxn ang="0">
                  <a:pos x="T0" y="T1"/>
                </a:cxn>
                <a:cxn ang="0">
                  <a:pos x="T2" y="T3"/>
                </a:cxn>
                <a:cxn ang="0">
                  <a:pos x="T4" y="T5"/>
                </a:cxn>
                <a:cxn ang="0">
                  <a:pos x="T6" y="T7"/>
                </a:cxn>
                <a:cxn ang="0">
                  <a:pos x="T8" y="T9"/>
                </a:cxn>
              </a:cxnLst>
              <a:rect l="0" t="0" r="r" b="b"/>
              <a:pathLst>
                <a:path w="5" h="8">
                  <a:moveTo>
                    <a:pt x="3" y="8"/>
                  </a:moveTo>
                  <a:cubicBezTo>
                    <a:pt x="3" y="7"/>
                    <a:pt x="5" y="0"/>
                    <a:pt x="2" y="0"/>
                  </a:cubicBezTo>
                  <a:cubicBezTo>
                    <a:pt x="1" y="1"/>
                    <a:pt x="0" y="3"/>
                    <a:pt x="0" y="4"/>
                  </a:cubicBezTo>
                  <a:cubicBezTo>
                    <a:pt x="0" y="6"/>
                    <a:pt x="1" y="7"/>
                    <a:pt x="3" y="8"/>
                  </a:cubicBezTo>
                  <a:cubicBezTo>
                    <a:pt x="3" y="8"/>
                    <a:pt x="2" y="8"/>
                    <a:pt x="3" y="8"/>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62" name="Freeform 690">
              <a:extLst>
                <a:ext uri="{FF2B5EF4-FFF2-40B4-BE49-F238E27FC236}">
                  <a16:creationId xmlns:a16="http://schemas.microsoft.com/office/drawing/2014/main" xmlns="" id="{846B350D-111F-4D0D-9ABE-9CE84EE43608}"/>
                </a:ext>
              </a:extLst>
            </p:cNvPr>
            <p:cNvSpPr>
              <a:spLocks/>
            </p:cNvSpPr>
            <p:nvPr/>
          </p:nvSpPr>
          <p:spPr bwMode="auto">
            <a:xfrm>
              <a:off x="13447097" y="6972203"/>
              <a:ext cx="425330" cy="285637"/>
            </a:xfrm>
            <a:custGeom>
              <a:avLst/>
              <a:gdLst>
                <a:gd name="T0" fmla="*/ 47 w 53"/>
                <a:gd name="T1" fmla="*/ 0 h 34"/>
                <a:gd name="T2" fmla="*/ 38 w 53"/>
                <a:gd name="T3" fmla="*/ 2 h 34"/>
                <a:gd name="T4" fmla="*/ 28 w 53"/>
                <a:gd name="T5" fmla="*/ 4 h 34"/>
                <a:gd name="T6" fmla="*/ 23 w 53"/>
                <a:gd name="T7" fmla="*/ 10 h 34"/>
                <a:gd name="T8" fmla="*/ 17 w 53"/>
                <a:gd name="T9" fmla="*/ 9 h 34"/>
                <a:gd name="T10" fmla="*/ 9 w 53"/>
                <a:gd name="T11" fmla="*/ 9 h 34"/>
                <a:gd name="T12" fmla="*/ 3 w 53"/>
                <a:gd name="T13" fmla="*/ 12 h 34"/>
                <a:gd name="T14" fmla="*/ 1 w 53"/>
                <a:gd name="T15" fmla="*/ 15 h 34"/>
                <a:gd name="T16" fmla="*/ 1 w 53"/>
                <a:gd name="T17" fmla="*/ 21 h 34"/>
                <a:gd name="T18" fmla="*/ 3 w 53"/>
                <a:gd name="T19" fmla="*/ 28 h 34"/>
                <a:gd name="T20" fmla="*/ 4 w 53"/>
                <a:gd name="T21" fmla="*/ 32 h 34"/>
                <a:gd name="T22" fmla="*/ 12 w 53"/>
                <a:gd name="T23" fmla="*/ 32 h 34"/>
                <a:gd name="T24" fmla="*/ 16 w 53"/>
                <a:gd name="T25" fmla="*/ 29 h 34"/>
                <a:gd name="T26" fmla="*/ 21 w 53"/>
                <a:gd name="T27" fmla="*/ 29 h 34"/>
                <a:gd name="T28" fmla="*/ 24 w 53"/>
                <a:gd name="T29" fmla="*/ 26 h 34"/>
                <a:gd name="T30" fmla="*/ 32 w 53"/>
                <a:gd name="T31" fmla="*/ 24 h 34"/>
                <a:gd name="T32" fmla="*/ 41 w 53"/>
                <a:gd name="T33" fmla="*/ 21 h 34"/>
                <a:gd name="T34" fmla="*/ 47 w 53"/>
                <a:gd name="T35" fmla="*/ 17 h 34"/>
                <a:gd name="T36" fmla="*/ 52 w 53"/>
                <a:gd name="T37" fmla="*/ 12 h 34"/>
                <a:gd name="T38" fmla="*/ 47 w 53"/>
                <a:gd name="T3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3" h="34">
                  <a:moveTo>
                    <a:pt x="47" y="0"/>
                  </a:moveTo>
                  <a:cubicBezTo>
                    <a:pt x="44" y="1"/>
                    <a:pt x="41" y="2"/>
                    <a:pt x="38" y="2"/>
                  </a:cubicBezTo>
                  <a:cubicBezTo>
                    <a:pt x="35" y="3"/>
                    <a:pt x="31" y="2"/>
                    <a:pt x="28" y="4"/>
                  </a:cubicBezTo>
                  <a:cubicBezTo>
                    <a:pt x="26" y="6"/>
                    <a:pt x="25" y="8"/>
                    <a:pt x="23" y="10"/>
                  </a:cubicBezTo>
                  <a:cubicBezTo>
                    <a:pt x="22" y="11"/>
                    <a:pt x="19" y="9"/>
                    <a:pt x="17" y="9"/>
                  </a:cubicBezTo>
                  <a:cubicBezTo>
                    <a:pt x="14" y="9"/>
                    <a:pt x="12" y="9"/>
                    <a:pt x="9" y="9"/>
                  </a:cubicBezTo>
                  <a:cubicBezTo>
                    <a:pt x="6" y="9"/>
                    <a:pt x="3" y="8"/>
                    <a:pt x="3" y="12"/>
                  </a:cubicBezTo>
                  <a:cubicBezTo>
                    <a:pt x="2" y="14"/>
                    <a:pt x="1" y="13"/>
                    <a:pt x="1" y="15"/>
                  </a:cubicBezTo>
                  <a:cubicBezTo>
                    <a:pt x="0" y="17"/>
                    <a:pt x="0" y="19"/>
                    <a:pt x="1" y="21"/>
                  </a:cubicBezTo>
                  <a:cubicBezTo>
                    <a:pt x="1" y="23"/>
                    <a:pt x="2" y="26"/>
                    <a:pt x="3" y="28"/>
                  </a:cubicBezTo>
                  <a:cubicBezTo>
                    <a:pt x="3" y="29"/>
                    <a:pt x="3" y="31"/>
                    <a:pt x="4" y="32"/>
                  </a:cubicBezTo>
                  <a:cubicBezTo>
                    <a:pt x="5" y="34"/>
                    <a:pt x="10" y="33"/>
                    <a:pt x="12" y="32"/>
                  </a:cubicBezTo>
                  <a:cubicBezTo>
                    <a:pt x="13" y="31"/>
                    <a:pt x="14" y="30"/>
                    <a:pt x="16" y="29"/>
                  </a:cubicBezTo>
                  <a:cubicBezTo>
                    <a:pt x="17" y="29"/>
                    <a:pt x="19" y="29"/>
                    <a:pt x="21" y="29"/>
                  </a:cubicBezTo>
                  <a:cubicBezTo>
                    <a:pt x="22" y="28"/>
                    <a:pt x="23" y="27"/>
                    <a:pt x="24" y="26"/>
                  </a:cubicBezTo>
                  <a:cubicBezTo>
                    <a:pt x="27" y="25"/>
                    <a:pt x="29" y="25"/>
                    <a:pt x="32" y="24"/>
                  </a:cubicBezTo>
                  <a:cubicBezTo>
                    <a:pt x="35" y="23"/>
                    <a:pt x="38" y="22"/>
                    <a:pt x="41" y="21"/>
                  </a:cubicBezTo>
                  <a:cubicBezTo>
                    <a:pt x="43" y="20"/>
                    <a:pt x="47" y="19"/>
                    <a:pt x="47" y="17"/>
                  </a:cubicBezTo>
                  <a:cubicBezTo>
                    <a:pt x="48" y="14"/>
                    <a:pt x="53" y="14"/>
                    <a:pt x="52" y="12"/>
                  </a:cubicBezTo>
                  <a:cubicBezTo>
                    <a:pt x="50" y="8"/>
                    <a:pt x="49" y="4"/>
                    <a:pt x="47"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63" name="Freeform 691">
              <a:extLst>
                <a:ext uri="{FF2B5EF4-FFF2-40B4-BE49-F238E27FC236}">
                  <a16:creationId xmlns:a16="http://schemas.microsoft.com/office/drawing/2014/main" xmlns="" id="{01A95011-F612-45ED-ABF8-C30606E713AA}"/>
                </a:ext>
              </a:extLst>
            </p:cNvPr>
            <p:cNvSpPr>
              <a:spLocks/>
            </p:cNvSpPr>
            <p:nvPr/>
          </p:nvSpPr>
          <p:spPr bwMode="auto">
            <a:xfrm>
              <a:off x="13823348" y="6657712"/>
              <a:ext cx="327177" cy="415471"/>
            </a:xfrm>
            <a:custGeom>
              <a:avLst/>
              <a:gdLst>
                <a:gd name="T0" fmla="*/ 39 w 41"/>
                <a:gd name="T1" fmla="*/ 19 h 49"/>
                <a:gd name="T2" fmla="*/ 34 w 41"/>
                <a:gd name="T3" fmla="*/ 14 h 49"/>
                <a:gd name="T4" fmla="*/ 28 w 41"/>
                <a:gd name="T5" fmla="*/ 12 h 49"/>
                <a:gd name="T6" fmla="*/ 22 w 41"/>
                <a:gd name="T7" fmla="*/ 6 h 49"/>
                <a:gd name="T8" fmla="*/ 21 w 41"/>
                <a:gd name="T9" fmla="*/ 3 h 49"/>
                <a:gd name="T10" fmla="*/ 22 w 41"/>
                <a:gd name="T11" fmla="*/ 0 h 49"/>
                <a:gd name="T12" fmla="*/ 17 w 41"/>
                <a:gd name="T13" fmla="*/ 5 h 49"/>
                <a:gd name="T14" fmla="*/ 10 w 41"/>
                <a:gd name="T15" fmla="*/ 10 h 49"/>
                <a:gd name="T16" fmla="*/ 5 w 41"/>
                <a:gd name="T17" fmla="*/ 10 h 49"/>
                <a:gd name="T18" fmla="*/ 0 w 41"/>
                <a:gd name="T19" fmla="*/ 11 h 49"/>
                <a:gd name="T20" fmla="*/ 5 w 41"/>
                <a:gd name="T21" fmla="*/ 17 h 49"/>
                <a:gd name="T22" fmla="*/ 16 w 41"/>
                <a:gd name="T23" fmla="*/ 19 h 49"/>
                <a:gd name="T24" fmla="*/ 16 w 41"/>
                <a:gd name="T25" fmla="*/ 32 h 49"/>
                <a:gd name="T26" fmla="*/ 11 w 41"/>
                <a:gd name="T27" fmla="*/ 34 h 49"/>
                <a:gd name="T28" fmla="*/ 0 w 41"/>
                <a:gd name="T29" fmla="*/ 37 h 49"/>
                <a:gd name="T30" fmla="*/ 5 w 41"/>
                <a:gd name="T31" fmla="*/ 49 h 49"/>
                <a:gd name="T32" fmla="*/ 14 w 41"/>
                <a:gd name="T33" fmla="*/ 48 h 49"/>
                <a:gd name="T34" fmla="*/ 17 w 41"/>
                <a:gd name="T35" fmla="*/ 44 h 49"/>
                <a:gd name="T36" fmla="*/ 23 w 41"/>
                <a:gd name="T37" fmla="*/ 42 h 49"/>
                <a:gd name="T38" fmla="*/ 28 w 41"/>
                <a:gd name="T39" fmla="*/ 38 h 49"/>
                <a:gd name="T40" fmla="*/ 29 w 41"/>
                <a:gd name="T41" fmla="*/ 32 h 49"/>
                <a:gd name="T42" fmla="*/ 32 w 41"/>
                <a:gd name="T43" fmla="*/ 30 h 49"/>
                <a:gd name="T44" fmla="*/ 37 w 41"/>
                <a:gd name="T45" fmla="*/ 24 h 49"/>
                <a:gd name="T46" fmla="*/ 39 w 41"/>
                <a:gd name="T47" fmla="*/ 19 h 49"/>
                <a:gd name="T48" fmla="*/ 39 w 41"/>
                <a:gd name="T49" fmla="*/ 1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1" h="49">
                  <a:moveTo>
                    <a:pt x="39" y="19"/>
                  </a:moveTo>
                  <a:cubicBezTo>
                    <a:pt x="36" y="19"/>
                    <a:pt x="35" y="16"/>
                    <a:pt x="34" y="14"/>
                  </a:cubicBezTo>
                  <a:cubicBezTo>
                    <a:pt x="33" y="13"/>
                    <a:pt x="29" y="13"/>
                    <a:pt x="28" y="12"/>
                  </a:cubicBezTo>
                  <a:cubicBezTo>
                    <a:pt x="25" y="11"/>
                    <a:pt x="24" y="9"/>
                    <a:pt x="22" y="6"/>
                  </a:cubicBezTo>
                  <a:cubicBezTo>
                    <a:pt x="22" y="5"/>
                    <a:pt x="21" y="4"/>
                    <a:pt x="21" y="3"/>
                  </a:cubicBezTo>
                  <a:cubicBezTo>
                    <a:pt x="21" y="3"/>
                    <a:pt x="22" y="0"/>
                    <a:pt x="22" y="0"/>
                  </a:cubicBezTo>
                  <a:cubicBezTo>
                    <a:pt x="21" y="0"/>
                    <a:pt x="18" y="4"/>
                    <a:pt x="17" y="5"/>
                  </a:cubicBezTo>
                  <a:cubicBezTo>
                    <a:pt x="15" y="7"/>
                    <a:pt x="13" y="10"/>
                    <a:pt x="10" y="10"/>
                  </a:cubicBezTo>
                  <a:cubicBezTo>
                    <a:pt x="8" y="11"/>
                    <a:pt x="7" y="10"/>
                    <a:pt x="5" y="10"/>
                  </a:cubicBezTo>
                  <a:cubicBezTo>
                    <a:pt x="3" y="11"/>
                    <a:pt x="1" y="13"/>
                    <a:pt x="0" y="11"/>
                  </a:cubicBezTo>
                  <a:cubicBezTo>
                    <a:pt x="1" y="14"/>
                    <a:pt x="2" y="17"/>
                    <a:pt x="5" y="17"/>
                  </a:cubicBezTo>
                  <a:cubicBezTo>
                    <a:pt x="7" y="17"/>
                    <a:pt x="15" y="17"/>
                    <a:pt x="16" y="19"/>
                  </a:cubicBezTo>
                  <a:cubicBezTo>
                    <a:pt x="19" y="23"/>
                    <a:pt x="17" y="27"/>
                    <a:pt x="16" y="32"/>
                  </a:cubicBezTo>
                  <a:cubicBezTo>
                    <a:pt x="15" y="33"/>
                    <a:pt x="11" y="34"/>
                    <a:pt x="11" y="34"/>
                  </a:cubicBezTo>
                  <a:cubicBezTo>
                    <a:pt x="7" y="35"/>
                    <a:pt x="3" y="36"/>
                    <a:pt x="0" y="37"/>
                  </a:cubicBezTo>
                  <a:cubicBezTo>
                    <a:pt x="2" y="41"/>
                    <a:pt x="4" y="45"/>
                    <a:pt x="5" y="49"/>
                  </a:cubicBezTo>
                  <a:cubicBezTo>
                    <a:pt x="8" y="48"/>
                    <a:pt x="11" y="48"/>
                    <a:pt x="14" y="48"/>
                  </a:cubicBezTo>
                  <a:cubicBezTo>
                    <a:pt x="18" y="47"/>
                    <a:pt x="15" y="46"/>
                    <a:pt x="17" y="44"/>
                  </a:cubicBezTo>
                  <a:cubicBezTo>
                    <a:pt x="19" y="43"/>
                    <a:pt x="22" y="44"/>
                    <a:pt x="23" y="42"/>
                  </a:cubicBezTo>
                  <a:cubicBezTo>
                    <a:pt x="25" y="40"/>
                    <a:pt x="25" y="39"/>
                    <a:pt x="28" y="38"/>
                  </a:cubicBezTo>
                  <a:cubicBezTo>
                    <a:pt x="30" y="37"/>
                    <a:pt x="29" y="34"/>
                    <a:pt x="29" y="32"/>
                  </a:cubicBezTo>
                  <a:cubicBezTo>
                    <a:pt x="28" y="30"/>
                    <a:pt x="30" y="30"/>
                    <a:pt x="32" y="30"/>
                  </a:cubicBezTo>
                  <a:cubicBezTo>
                    <a:pt x="35" y="29"/>
                    <a:pt x="35" y="26"/>
                    <a:pt x="37" y="24"/>
                  </a:cubicBezTo>
                  <a:cubicBezTo>
                    <a:pt x="38" y="23"/>
                    <a:pt x="41" y="20"/>
                    <a:pt x="39" y="19"/>
                  </a:cubicBezTo>
                  <a:cubicBezTo>
                    <a:pt x="38" y="19"/>
                    <a:pt x="40" y="20"/>
                    <a:pt x="39" y="19"/>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64" name="Freeform 692">
              <a:extLst>
                <a:ext uri="{FF2B5EF4-FFF2-40B4-BE49-F238E27FC236}">
                  <a16:creationId xmlns:a16="http://schemas.microsoft.com/office/drawing/2014/main" xmlns="" id="{916E4BD8-2F22-462E-A275-23AFB38FA6FA}"/>
                </a:ext>
              </a:extLst>
            </p:cNvPr>
            <p:cNvSpPr>
              <a:spLocks/>
            </p:cNvSpPr>
            <p:nvPr/>
          </p:nvSpPr>
          <p:spPr bwMode="auto">
            <a:xfrm>
              <a:off x="14518599" y="5844084"/>
              <a:ext cx="438965" cy="201966"/>
            </a:xfrm>
            <a:custGeom>
              <a:avLst/>
              <a:gdLst>
                <a:gd name="T0" fmla="*/ 55 w 55"/>
                <a:gd name="T1" fmla="*/ 5 h 24"/>
                <a:gd name="T2" fmla="*/ 47 w 55"/>
                <a:gd name="T3" fmla="*/ 3 h 24"/>
                <a:gd name="T4" fmla="*/ 36 w 55"/>
                <a:gd name="T5" fmla="*/ 2 h 24"/>
                <a:gd name="T6" fmla="*/ 27 w 55"/>
                <a:gd name="T7" fmla="*/ 0 h 24"/>
                <a:gd name="T8" fmla="*/ 22 w 55"/>
                <a:gd name="T9" fmla="*/ 2 h 24"/>
                <a:gd name="T10" fmla="*/ 19 w 55"/>
                <a:gd name="T11" fmla="*/ 4 h 24"/>
                <a:gd name="T12" fmla="*/ 11 w 55"/>
                <a:gd name="T13" fmla="*/ 5 h 24"/>
                <a:gd name="T14" fmla="*/ 9 w 55"/>
                <a:gd name="T15" fmla="*/ 7 h 24"/>
                <a:gd name="T16" fmla="*/ 8 w 55"/>
                <a:gd name="T17" fmla="*/ 11 h 24"/>
                <a:gd name="T18" fmla="*/ 12 w 55"/>
                <a:gd name="T19" fmla="*/ 12 h 24"/>
                <a:gd name="T20" fmla="*/ 15 w 55"/>
                <a:gd name="T21" fmla="*/ 12 h 24"/>
                <a:gd name="T22" fmla="*/ 19 w 55"/>
                <a:gd name="T23" fmla="*/ 15 h 24"/>
                <a:gd name="T24" fmla="*/ 15 w 55"/>
                <a:gd name="T25" fmla="*/ 17 h 24"/>
                <a:gd name="T26" fmla="*/ 11 w 55"/>
                <a:gd name="T27" fmla="*/ 17 h 24"/>
                <a:gd name="T28" fmla="*/ 10 w 55"/>
                <a:gd name="T29" fmla="*/ 20 h 24"/>
                <a:gd name="T30" fmla="*/ 1 w 55"/>
                <a:gd name="T31" fmla="*/ 20 h 24"/>
                <a:gd name="T32" fmla="*/ 11 w 55"/>
                <a:gd name="T33" fmla="*/ 22 h 24"/>
                <a:gd name="T34" fmla="*/ 15 w 55"/>
                <a:gd name="T35" fmla="*/ 23 h 24"/>
                <a:gd name="T36" fmla="*/ 21 w 55"/>
                <a:gd name="T37" fmla="*/ 23 h 24"/>
                <a:gd name="T38" fmla="*/ 25 w 55"/>
                <a:gd name="T39" fmla="*/ 20 h 24"/>
                <a:gd name="T40" fmla="*/ 28 w 55"/>
                <a:gd name="T41" fmla="*/ 17 h 24"/>
                <a:gd name="T42" fmla="*/ 33 w 55"/>
                <a:gd name="T43" fmla="*/ 16 h 24"/>
                <a:gd name="T44" fmla="*/ 37 w 55"/>
                <a:gd name="T45" fmla="*/ 16 h 24"/>
                <a:gd name="T46" fmla="*/ 40 w 55"/>
                <a:gd name="T47" fmla="*/ 13 h 24"/>
                <a:gd name="T48" fmla="*/ 44 w 55"/>
                <a:gd name="T49" fmla="*/ 12 h 24"/>
                <a:gd name="T50" fmla="*/ 54 w 55"/>
                <a:gd name="T51" fmla="*/ 7 h 24"/>
                <a:gd name="T52" fmla="*/ 55 w 55"/>
                <a:gd name="T53" fmla="*/ 5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24">
                  <a:moveTo>
                    <a:pt x="55" y="5"/>
                  </a:moveTo>
                  <a:cubicBezTo>
                    <a:pt x="52" y="5"/>
                    <a:pt x="50" y="3"/>
                    <a:pt x="47" y="3"/>
                  </a:cubicBezTo>
                  <a:cubicBezTo>
                    <a:pt x="44" y="2"/>
                    <a:pt x="40" y="2"/>
                    <a:pt x="36" y="2"/>
                  </a:cubicBezTo>
                  <a:cubicBezTo>
                    <a:pt x="33" y="2"/>
                    <a:pt x="30" y="2"/>
                    <a:pt x="27" y="0"/>
                  </a:cubicBezTo>
                  <a:cubicBezTo>
                    <a:pt x="25" y="0"/>
                    <a:pt x="23" y="0"/>
                    <a:pt x="22" y="2"/>
                  </a:cubicBezTo>
                  <a:cubicBezTo>
                    <a:pt x="22" y="4"/>
                    <a:pt x="21" y="5"/>
                    <a:pt x="19" y="4"/>
                  </a:cubicBezTo>
                  <a:cubicBezTo>
                    <a:pt x="17" y="3"/>
                    <a:pt x="12" y="1"/>
                    <a:pt x="11" y="5"/>
                  </a:cubicBezTo>
                  <a:cubicBezTo>
                    <a:pt x="10" y="6"/>
                    <a:pt x="11" y="6"/>
                    <a:pt x="9" y="7"/>
                  </a:cubicBezTo>
                  <a:cubicBezTo>
                    <a:pt x="8" y="8"/>
                    <a:pt x="6" y="10"/>
                    <a:pt x="8" y="11"/>
                  </a:cubicBezTo>
                  <a:cubicBezTo>
                    <a:pt x="9" y="12"/>
                    <a:pt x="12" y="13"/>
                    <a:pt x="12" y="12"/>
                  </a:cubicBezTo>
                  <a:cubicBezTo>
                    <a:pt x="13" y="10"/>
                    <a:pt x="14" y="11"/>
                    <a:pt x="15" y="12"/>
                  </a:cubicBezTo>
                  <a:cubicBezTo>
                    <a:pt x="16" y="13"/>
                    <a:pt x="20" y="14"/>
                    <a:pt x="19" y="15"/>
                  </a:cubicBezTo>
                  <a:cubicBezTo>
                    <a:pt x="19" y="16"/>
                    <a:pt x="16" y="16"/>
                    <a:pt x="15" y="17"/>
                  </a:cubicBezTo>
                  <a:cubicBezTo>
                    <a:pt x="14" y="18"/>
                    <a:pt x="13" y="19"/>
                    <a:pt x="11" y="17"/>
                  </a:cubicBezTo>
                  <a:cubicBezTo>
                    <a:pt x="10" y="16"/>
                    <a:pt x="10" y="19"/>
                    <a:pt x="10" y="20"/>
                  </a:cubicBezTo>
                  <a:cubicBezTo>
                    <a:pt x="6" y="22"/>
                    <a:pt x="4" y="15"/>
                    <a:pt x="1" y="20"/>
                  </a:cubicBezTo>
                  <a:cubicBezTo>
                    <a:pt x="0" y="21"/>
                    <a:pt x="10" y="23"/>
                    <a:pt x="11" y="22"/>
                  </a:cubicBezTo>
                  <a:cubicBezTo>
                    <a:pt x="12" y="21"/>
                    <a:pt x="14" y="22"/>
                    <a:pt x="15" y="23"/>
                  </a:cubicBezTo>
                  <a:cubicBezTo>
                    <a:pt x="16" y="23"/>
                    <a:pt x="19" y="24"/>
                    <a:pt x="21" y="23"/>
                  </a:cubicBezTo>
                  <a:cubicBezTo>
                    <a:pt x="22" y="22"/>
                    <a:pt x="24" y="23"/>
                    <a:pt x="25" y="20"/>
                  </a:cubicBezTo>
                  <a:cubicBezTo>
                    <a:pt x="25" y="19"/>
                    <a:pt x="27" y="18"/>
                    <a:pt x="28" y="17"/>
                  </a:cubicBezTo>
                  <a:cubicBezTo>
                    <a:pt x="29" y="16"/>
                    <a:pt x="33" y="16"/>
                    <a:pt x="33" y="16"/>
                  </a:cubicBezTo>
                  <a:cubicBezTo>
                    <a:pt x="34" y="18"/>
                    <a:pt x="35" y="16"/>
                    <a:pt x="37" y="16"/>
                  </a:cubicBezTo>
                  <a:cubicBezTo>
                    <a:pt x="38" y="16"/>
                    <a:pt x="39" y="13"/>
                    <a:pt x="40" y="13"/>
                  </a:cubicBezTo>
                  <a:cubicBezTo>
                    <a:pt x="41" y="12"/>
                    <a:pt x="43" y="13"/>
                    <a:pt x="44" y="12"/>
                  </a:cubicBezTo>
                  <a:cubicBezTo>
                    <a:pt x="48" y="11"/>
                    <a:pt x="50" y="9"/>
                    <a:pt x="54" y="7"/>
                  </a:cubicBezTo>
                  <a:cubicBezTo>
                    <a:pt x="55" y="7"/>
                    <a:pt x="55" y="7"/>
                    <a:pt x="55" y="5"/>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65" name="Freeform 693">
              <a:extLst>
                <a:ext uri="{FF2B5EF4-FFF2-40B4-BE49-F238E27FC236}">
                  <a16:creationId xmlns:a16="http://schemas.microsoft.com/office/drawing/2014/main" xmlns="" id="{E13FC036-D537-4B6B-A3DA-1721DDB7C053}"/>
                </a:ext>
              </a:extLst>
            </p:cNvPr>
            <p:cNvSpPr>
              <a:spLocks/>
            </p:cNvSpPr>
            <p:nvPr/>
          </p:nvSpPr>
          <p:spPr bwMode="auto">
            <a:xfrm>
              <a:off x="13984212" y="5717135"/>
              <a:ext cx="711612" cy="441437"/>
            </a:xfrm>
            <a:custGeom>
              <a:avLst/>
              <a:gdLst>
                <a:gd name="T0" fmla="*/ 78 w 89"/>
                <a:gd name="T1" fmla="*/ 32 h 52"/>
                <a:gd name="T2" fmla="*/ 81 w 89"/>
                <a:gd name="T3" fmla="*/ 33 h 52"/>
                <a:gd name="T4" fmla="*/ 84 w 89"/>
                <a:gd name="T5" fmla="*/ 31 h 52"/>
                <a:gd name="T6" fmla="*/ 81 w 89"/>
                <a:gd name="T7" fmla="*/ 26 h 52"/>
                <a:gd name="T8" fmla="*/ 79 w 89"/>
                <a:gd name="T9" fmla="*/ 27 h 52"/>
                <a:gd name="T10" fmla="*/ 75 w 89"/>
                <a:gd name="T11" fmla="*/ 27 h 52"/>
                <a:gd name="T12" fmla="*/ 78 w 89"/>
                <a:gd name="T13" fmla="*/ 21 h 52"/>
                <a:gd name="T14" fmla="*/ 74 w 89"/>
                <a:gd name="T15" fmla="*/ 22 h 52"/>
                <a:gd name="T16" fmla="*/ 68 w 89"/>
                <a:gd name="T17" fmla="*/ 25 h 52"/>
                <a:gd name="T18" fmla="*/ 65 w 89"/>
                <a:gd name="T19" fmla="*/ 29 h 52"/>
                <a:gd name="T20" fmla="*/ 62 w 89"/>
                <a:gd name="T21" fmla="*/ 28 h 52"/>
                <a:gd name="T22" fmla="*/ 57 w 89"/>
                <a:gd name="T23" fmla="*/ 27 h 52"/>
                <a:gd name="T24" fmla="*/ 53 w 89"/>
                <a:gd name="T25" fmla="*/ 23 h 52"/>
                <a:gd name="T26" fmla="*/ 52 w 89"/>
                <a:gd name="T27" fmla="*/ 17 h 52"/>
                <a:gd name="T28" fmla="*/ 49 w 89"/>
                <a:gd name="T29" fmla="*/ 13 h 52"/>
                <a:gd name="T30" fmla="*/ 45 w 89"/>
                <a:gd name="T31" fmla="*/ 12 h 52"/>
                <a:gd name="T32" fmla="*/ 38 w 89"/>
                <a:gd name="T33" fmla="*/ 12 h 52"/>
                <a:gd name="T34" fmla="*/ 31 w 89"/>
                <a:gd name="T35" fmla="*/ 12 h 52"/>
                <a:gd name="T36" fmla="*/ 27 w 89"/>
                <a:gd name="T37" fmla="*/ 8 h 52"/>
                <a:gd name="T38" fmla="*/ 23 w 89"/>
                <a:gd name="T39" fmla="*/ 8 h 52"/>
                <a:gd name="T40" fmla="*/ 19 w 89"/>
                <a:gd name="T41" fmla="*/ 10 h 52"/>
                <a:gd name="T42" fmla="*/ 17 w 89"/>
                <a:gd name="T43" fmla="*/ 6 h 52"/>
                <a:gd name="T44" fmla="*/ 15 w 89"/>
                <a:gd name="T45" fmla="*/ 1 h 52"/>
                <a:gd name="T46" fmla="*/ 15 w 89"/>
                <a:gd name="T47" fmla="*/ 5 h 52"/>
                <a:gd name="T48" fmla="*/ 14 w 89"/>
                <a:gd name="T49" fmla="*/ 8 h 52"/>
                <a:gd name="T50" fmla="*/ 13 w 89"/>
                <a:gd name="T51" fmla="*/ 3 h 52"/>
                <a:gd name="T52" fmla="*/ 14 w 89"/>
                <a:gd name="T53" fmla="*/ 0 h 52"/>
                <a:gd name="T54" fmla="*/ 1 w 89"/>
                <a:gd name="T55" fmla="*/ 4 h 52"/>
                <a:gd name="T56" fmla="*/ 1 w 89"/>
                <a:gd name="T57" fmla="*/ 15 h 52"/>
                <a:gd name="T58" fmla="*/ 1 w 89"/>
                <a:gd name="T59" fmla="*/ 23 h 52"/>
                <a:gd name="T60" fmla="*/ 2 w 89"/>
                <a:gd name="T61" fmla="*/ 26 h 52"/>
                <a:gd name="T62" fmla="*/ 6 w 89"/>
                <a:gd name="T63" fmla="*/ 26 h 52"/>
                <a:gd name="T64" fmla="*/ 6 w 89"/>
                <a:gd name="T65" fmla="*/ 23 h 52"/>
                <a:gd name="T66" fmla="*/ 10 w 89"/>
                <a:gd name="T67" fmla="*/ 20 h 52"/>
                <a:gd name="T68" fmla="*/ 13 w 89"/>
                <a:gd name="T69" fmla="*/ 18 h 52"/>
                <a:gd name="T70" fmla="*/ 17 w 89"/>
                <a:gd name="T71" fmla="*/ 19 h 52"/>
                <a:gd name="T72" fmla="*/ 21 w 89"/>
                <a:gd name="T73" fmla="*/ 20 h 52"/>
                <a:gd name="T74" fmla="*/ 21 w 89"/>
                <a:gd name="T75" fmla="*/ 24 h 52"/>
                <a:gd name="T76" fmla="*/ 26 w 89"/>
                <a:gd name="T77" fmla="*/ 27 h 52"/>
                <a:gd name="T78" fmla="*/ 33 w 89"/>
                <a:gd name="T79" fmla="*/ 34 h 52"/>
                <a:gd name="T80" fmla="*/ 38 w 89"/>
                <a:gd name="T81" fmla="*/ 37 h 52"/>
                <a:gd name="T82" fmla="*/ 41 w 89"/>
                <a:gd name="T83" fmla="*/ 39 h 52"/>
                <a:gd name="T84" fmla="*/ 50 w 89"/>
                <a:gd name="T85" fmla="*/ 45 h 52"/>
                <a:gd name="T86" fmla="*/ 54 w 89"/>
                <a:gd name="T87" fmla="*/ 49 h 52"/>
                <a:gd name="T88" fmla="*/ 61 w 89"/>
                <a:gd name="T89" fmla="*/ 52 h 52"/>
                <a:gd name="T90" fmla="*/ 63 w 89"/>
                <a:gd name="T91" fmla="*/ 47 h 52"/>
                <a:gd name="T92" fmla="*/ 62 w 89"/>
                <a:gd name="T93" fmla="*/ 42 h 52"/>
                <a:gd name="T94" fmla="*/ 59 w 89"/>
                <a:gd name="T95" fmla="*/ 38 h 52"/>
                <a:gd name="T96" fmla="*/ 64 w 89"/>
                <a:gd name="T97" fmla="*/ 36 h 52"/>
                <a:gd name="T98" fmla="*/ 66 w 89"/>
                <a:gd name="T99" fmla="*/ 33 h 52"/>
                <a:gd name="T100" fmla="*/ 68 w 89"/>
                <a:gd name="T101" fmla="*/ 30 h 52"/>
                <a:gd name="T102" fmla="*/ 71 w 89"/>
                <a:gd name="T103" fmla="*/ 30 h 52"/>
                <a:gd name="T104" fmla="*/ 74 w 89"/>
                <a:gd name="T105" fmla="*/ 29 h 52"/>
                <a:gd name="T106" fmla="*/ 74 w 89"/>
                <a:gd name="T107" fmla="*/ 34 h 52"/>
                <a:gd name="T108" fmla="*/ 77 w 89"/>
                <a:gd name="T109" fmla="*/ 34 h 52"/>
                <a:gd name="T110" fmla="*/ 78 w 89"/>
                <a:gd name="T111" fmla="*/ 32 h 52"/>
                <a:gd name="T112" fmla="*/ 78 w 89"/>
                <a:gd name="T113" fmla="*/ 3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9" h="52">
                  <a:moveTo>
                    <a:pt x="78" y="32"/>
                  </a:moveTo>
                  <a:cubicBezTo>
                    <a:pt x="79" y="33"/>
                    <a:pt x="79" y="34"/>
                    <a:pt x="81" y="33"/>
                  </a:cubicBezTo>
                  <a:cubicBezTo>
                    <a:pt x="82" y="33"/>
                    <a:pt x="83" y="31"/>
                    <a:pt x="84" y="31"/>
                  </a:cubicBezTo>
                  <a:cubicBezTo>
                    <a:pt x="89" y="30"/>
                    <a:pt x="83" y="28"/>
                    <a:pt x="81" y="26"/>
                  </a:cubicBezTo>
                  <a:cubicBezTo>
                    <a:pt x="80" y="25"/>
                    <a:pt x="80" y="26"/>
                    <a:pt x="79" y="27"/>
                  </a:cubicBezTo>
                  <a:cubicBezTo>
                    <a:pt x="79" y="28"/>
                    <a:pt x="76" y="27"/>
                    <a:pt x="75" y="27"/>
                  </a:cubicBezTo>
                  <a:cubicBezTo>
                    <a:pt x="71" y="25"/>
                    <a:pt x="77" y="22"/>
                    <a:pt x="78" y="21"/>
                  </a:cubicBezTo>
                  <a:cubicBezTo>
                    <a:pt x="78" y="21"/>
                    <a:pt x="74" y="22"/>
                    <a:pt x="74" y="22"/>
                  </a:cubicBezTo>
                  <a:cubicBezTo>
                    <a:pt x="72" y="23"/>
                    <a:pt x="70" y="23"/>
                    <a:pt x="68" y="25"/>
                  </a:cubicBezTo>
                  <a:cubicBezTo>
                    <a:pt x="67" y="26"/>
                    <a:pt x="66" y="28"/>
                    <a:pt x="65" y="29"/>
                  </a:cubicBezTo>
                  <a:cubicBezTo>
                    <a:pt x="64" y="32"/>
                    <a:pt x="63" y="30"/>
                    <a:pt x="62" y="28"/>
                  </a:cubicBezTo>
                  <a:cubicBezTo>
                    <a:pt x="61" y="26"/>
                    <a:pt x="59" y="27"/>
                    <a:pt x="57" y="27"/>
                  </a:cubicBezTo>
                  <a:cubicBezTo>
                    <a:pt x="55" y="27"/>
                    <a:pt x="54" y="24"/>
                    <a:pt x="53" y="23"/>
                  </a:cubicBezTo>
                  <a:cubicBezTo>
                    <a:pt x="51" y="21"/>
                    <a:pt x="54" y="19"/>
                    <a:pt x="52" y="17"/>
                  </a:cubicBezTo>
                  <a:cubicBezTo>
                    <a:pt x="51" y="16"/>
                    <a:pt x="50" y="14"/>
                    <a:pt x="49" y="13"/>
                  </a:cubicBezTo>
                  <a:cubicBezTo>
                    <a:pt x="48" y="12"/>
                    <a:pt x="46" y="11"/>
                    <a:pt x="45" y="12"/>
                  </a:cubicBezTo>
                  <a:cubicBezTo>
                    <a:pt x="43" y="13"/>
                    <a:pt x="41" y="12"/>
                    <a:pt x="38" y="12"/>
                  </a:cubicBezTo>
                  <a:cubicBezTo>
                    <a:pt x="36" y="12"/>
                    <a:pt x="33" y="13"/>
                    <a:pt x="31" y="12"/>
                  </a:cubicBezTo>
                  <a:cubicBezTo>
                    <a:pt x="30" y="11"/>
                    <a:pt x="28" y="9"/>
                    <a:pt x="27" y="8"/>
                  </a:cubicBezTo>
                  <a:cubicBezTo>
                    <a:pt x="25" y="6"/>
                    <a:pt x="24" y="6"/>
                    <a:pt x="23" y="8"/>
                  </a:cubicBezTo>
                  <a:cubicBezTo>
                    <a:pt x="22" y="9"/>
                    <a:pt x="21" y="10"/>
                    <a:pt x="19" y="10"/>
                  </a:cubicBezTo>
                  <a:cubicBezTo>
                    <a:pt x="16" y="10"/>
                    <a:pt x="16" y="8"/>
                    <a:pt x="17" y="6"/>
                  </a:cubicBezTo>
                  <a:cubicBezTo>
                    <a:pt x="18" y="3"/>
                    <a:pt x="18" y="3"/>
                    <a:pt x="15" y="1"/>
                  </a:cubicBezTo>
                  <a:cubicBezTo>
                    <a:pt x="15" y="2"/>
                    <a:pt x="15" y="4"/>
                    <a:pt x="15" y="5"/>
                  </a:cubicBezTo>
                  <a:cubicBezTo>
                    <a:pt x="15" y="7"/>
                    <a:pt x="16" y="8"/>
                    <a:pt x="14" y="8"/>
                  </a:cubicBezTo>
                  <a:cubicBezTo>
                    <a:pt x="12" y="7"/>
                    <a:pt x="12" y="4"/>
                    <a:pt x="13" y="3"/>
                  </a:cubicBezTo>
                  <a:cubicBezTo>
                    <a:pt x="13" y="3"/>
                    <a:pt x="15" y="0"/>
                    <a:pt x="14" y="0"/>
                  </a:cubicBezTo>
                  <a:cubicBezTo>
                    <a:pt x="9" y="1"/>
                    <a:pt x="5" y="2"/>
                    <a:pt x="1" y="4"/>
                  </a:cubicBezTo>
                  <a:cubicBezTo>
                    <a:pt x="0" y="4"/>
                    <a:pt x="1" y="14"/>
                    <a:pt x="1" y="15"/>
                  </a:cubicBezTo>
                  <a:cubicBezTo>
                    <a:pt x="1" y="18"/>
                    <a:pt x="1" y="21"/>
                    <a:pt x="1" y="23"/>
                  </a:cubicBezTo>
                  <a:cubicBezTo>
                    <a:pt x="1" y="25"/>
                    <a:pt x="0" y="26"/>
                    <a:pt x="2" y="26"/>
                  </a:cubicBezTo>
                  <a:cubicBezTo>
                    <a:pt x="3" y="26"/>
                    <a:pt x="4" y="26"/>
                    <a:pt x="6" y="26"/>
                  </a:cubicBezTo>
                  <a:cubicBezTo>
                    <a:pt x="8" y="26"/>
                    <a:pt x="5" y="24"/>
                    <a:pt x="6" y="23"/>
                  </a:cubicBezTo>
                  <a:cubicBezTo>
                    <a:pt x="7" y="21"/>
                    <a:pt x="9" y="22"/>
                    <a:pt x="10" y="20"/>
                  </a:cubicBezTo>
                  <a:cubicBezTo>
                    <a:pt x="12" y="19"/>
                    <a:pt x="12" y="19"/>
                    <a:pt x="13" y="18"/>
                  </a:cubicBezTo>
                  <a:cubicBezTo>
                    <a:pt x="15" y="17"/>
                    <a:pt x="16" y="18"/>
                    <a:pt x="17" y="19"/>
                  </a:cubicBezTo>
                  <a:cubicBezTo>
                    <a:pt x="18" y="20"/>
                    <a:pt x="21" y="20"/>
                    <a:pt x="21" y="20"/>
                  </a:cubicBezTo>
                  <a:cubicBezTo>
                    <a:pt x="22" y="22"/>
                    <a:pt x="21" y="23"/>
                    <a:pt x="21" y="24"/>
                  </a:cubicBezTo>
                  <a:cubicBezTo>
                    <a:pt x="22" y="27"/>
                    <a:pt x="25" y="27"/>
                    <a:pt x="26" y="27"/>
                  </a:cubicBezTo>
                  <a:cubicBezTo>
                    <a:pt x="31" y="27"/>
                    <a:pt x="31" y="30"/>
                    <a:pt x="33" y="34"/>
                  </a:cubicBezTo>
                  <a:cubicBezTo>
                    <a:pt x="34" y="35"/>
                    <a:pt x="36" y="36"/>
                    <a:pt x="38" y="37"/>
                  </a:cubicBezTo>
                  <a:cubicBezTo>
                    <a:pt x="39" y="37"/>
                    <a:pt x="40" y="38"/>
                    <a:pt x="41" y="39"/>
                  </a:cubicBezTo>
                  <a:cubicBezTo>
                    <a:pt x="44" y="41"/>
                    <a:pt x="47" y="44"/>
                    <a:pt x="50" y="45"/>
                  </a:cubicBezTo>
                  <a:cubicBezTo>
                    <a:pt x="54" y="46"/>
                    <a:pt x="54" y="46"/>
                    <a:pt x="54" y="49"/>
                  </a:cubicBezTo>
                  <a:cubicBezTo>
                    <a:pt x="56" y="49"/>
                    <a:pt x="59" y="51"/>
                    <a:pt x="61" y="52"/>
                  </a:cubicBezTo>
                  <a:cubicBezTo>
                    <a:pt x="61" y="49"/>
                    <a:pt x="60" y="49"/>
                    <a:pt x="63" y="47"/>
                  </a:cubicBezTo>
                  <a:cubicBezTo>
                    <a:pt x="64" y="45"/>
                    <a:pt x="62" y="44"/>
                    <a:pt x="62" y="42"/>
                  </a:cubicBezTo>
                  <a:cubicBezTo>
                    <a:pt x="63" y="39"/>
                    <a:pt x="60" y="40"/>
                    <a:pt x="59" y="38"/>
                  </a:cubicBezTo>
                  <a:cubicBezTo>
                    <a:pt x="58" y="36"/>
                    <a:pt x="63" y="37"/>
                    <a:pt x="64" y="36"/>
                  </a:cubicBezTo>
                  <a:cubicBezTo>
                    <a:pt x="67" y="35"/>
                    <a:pt x="64" y="32"/>
                    <a:pt x="66" y="33"/>
                  </a:cubicBezTo>
                  <a:cubicBezTo>
                    <a:pt x="70" y="33"/>
                    <a:pt x="66" y="30"/>
                    <a:pt x="68" y="30"/>
                  </a:cubicBezTo>
                  <a:cubicBezTo>
                    <a:pt x="69" y="29"/>
                    <a:pt x="70" y="31"/>
                    <a:pt x="71" y="30"/>
                  </a:cubicBezTo>
                  <a:cubicBezTo>
                    <a:pt x="72" y="30"/>
                    <a:pt x="73" y="29"/>
                    <a:pt x="74" y="29"/>
                  </a:cubicBezTo>
                  <a:cubicBezTo>
                    <a:pt x="76" y="29"/>
                    <a:pt x="74" y="33"/>
                    <a:pt x="74" y="34"/>
                  </a:cubicBezTo>
                  <a:cubicBezTo>
                    <a:pt x="75" y="34"/>
                    <a:pt x="77" y="31"/>
                    <a:pt x="77" y="34"/>
                  </a:cubicBezTo>
                  <a:cubicBezTo>
                    <a:pt x="77" y="34"/>
                    <a:pt x="77" y="32"/>
                    <a:pt x="78" y="32"/>
                  </a:cubicBezTo>
                  <a:cubicBezTo>
                    <a:pt x="79" y="32"/>
                    <a:pt x="77" y="32"/>
                    <a:pt x="78" y="3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66" name="Freeform 694">
              <a:extLst>
                <a:ext uri="{FF2B5EF4-FFF2-40B4-BE49-F238E27FC236}">
                  <a16:creationId xmlns:a16="http://schemas.microsoft.com/office/drawing/2014/main" xmlns="" id="{0B8DCF70-CFDE-4B50-8012-C8295CCE2762}"/>
                </a:ext>
              </a:extLst>
            </p:cNvPr>
            <p:cNvSpPr>
              <a:spLocks/>
            </p:cNvSpPr>
            <p:nvPr/>
          </p:nvSpPr>
          <p:spPr bwMode="auto">
            <a:xfrm>
              <a:off x="14199603" y="6207620"/>
              <a:ext cx="0" cy="8657"/>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0"/>
                    <a:pt x="0" y="0"/>
                    <a:pt x="0"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67" name="Freeform 695">
              <a:extLst>
                <a:ext uri="{FF2B5EF4-FFF2-40B4-BE49-F238E27FC236}">
                  <a16:creationId xmlns:a16="http://schemas.microsoft.com/office/drawing/2014/main" xmlns="" id="{DEF48D84-C5C5-433D-8C67-DD874ACE324C}"/>
                </a:ext>
              </a:extLst>
            </p:cNvPr>
            <p:cNvSpPr>
              <a:spLocks/>
            </p:cNvSpPr>
            <p:nvPr/>
          </p:nvSpPr>
          <p:spPr bwMode="auto">
            <a:xfrm>
              <a:off x="13831528" y="5870050"/>
              <a:ext cx="583465" cy="363536"/>
            </a:xfrm>
            <a:custGeom>
              <a:avLst/>
              <a:gdLst>
                <a:gd name="T0" fmla="*/ 73 w 73"/>
                <a:gd name="T1" fmla="*/ 28 h 43"/>
                <a:gd name="T2" fmla="*/ 69 w 73"/>
                <a:gd name="T3" fmla="*/ 27 h 43"/>
                <a:gd name="T4" fmla="*/ 65 w 73"/>
                <a:gd name="T5" fmla="*/ 24 h 43"/>
                <a:gd name="T6" fmla="*/ 58 w 73"/>
                <a:gd name="T7" fmla="*/ 20 h 43"/>
                <a:gd name="T8" fmla="*/ 52 w 73"/>
                <a:gd name="T9" fmla="*/ 16 h 43"/>
                <a:gd name="T10" fmla="*/ 47 w 73"/>
                <a:gd name="T11" fmla="*/ 9 h 43"/>
                <a:gd name="T12" fmla="*/ 40 w 73"/>
                <a:gd name="T13" fmla="*/ 5 h 43"/>
                <a:gd name="T14" fmla="*/ 40 w 73"/>
                <a:gd name="T15" fmla="*/ 2 h 43"/>
                <a:gd name="T16" fmla="*/ 36 w 73"/>
                <a:gd name="T17" fmla="*/ 1 h 43"/>
                <a:gd name="T18" fmla="*/ 34 w 73"/>
                <a:gd name="T19" fmla="*/ 0 h 43"/>
                <a:gd name="T20" fmla="*/ 31 w 73"/>
                <a:gd name="T21" fmla="*/ 1 h 43"/>
                <a:gd name="T22" fmla="*/ 28 w 73"/>
                <a:gd name="T23" fmla="*/ 3 h 43"/>
                <a:gd name="T24" fmla="*/ 25 w 73"/>
                <a:gd name="T25" fmla="*/ 6 h 43"/>
                <a:gd name="T26" fmla="*/ 22 w 73"/>
                <a:gd name="T27" fmla="*/ 8 h 43"/>
                <a:gd name="T28" fmla="*/ 17 w 73"/>
                <a:gd name="T29" fmla="*/ 8 h 43"/>
                <a:gd name="T30" fmla="*/ 12 w 73"/>
                <a:gd name="T31" fmla="*/ 2 h 43"/>
                <a:gd name="T32" fmla="*/ 2 w 73"/>
                <a:gd name="T33" fmla="*/ 5 h 43"/>
                <a:gd name="T34" fmla="*/ 5 w 73"/>
                <a:gd name="T35" fmla="*/ 12 h 43"/>
                <a:gd name="T36" fmla="*/ 8 w 73"/>
                <a:gd name="T37" fmla="*/ 17 h 43"/>
                <a:gd name="T38" fmla="*/ 8 w 73"/>
                <a:gd name="T39" fmla="*/ 19 h 43"/>
                <a:gd name="T40" fmla="*/ 10 w 73"/>
                <a:gd name="T41" fmla="*/ 22 h 43"/>
                <a:gd name="T42" fmla="*/ 9 w 73"/>
                <a:gd name="T43" fmla="*/ 26 h 43"/>
                <a:gd name="T44" fmla="*/ 9 w 73"/>
                <a:gd name="T45" fmla="*/ 31 h 43"/>
                <a:gd name="T46" fmla="*/ 14 w 73"/>
                <a:gd name="T47" fmla="*/ 29 h 43"/>
                <a:gd name="T48" fmla="*/ 17 w 73"/>
                <a:gd name="T49" fmla="*/ 26 h 43"/>
                <a:gd name="T50" fmla="*/ 27 w 73"/>
                <a:gd name="T51" fmla="*/ 27 h 43"/>
                <a:gd name="T52" fmla="*/ 37 w 73"/>
                <a:gd name="T53" fmla="*/ 31 h 43"/>
                <a:gd name="T54" fmla="*/ 45 w 73"/>
                <a:gd name="T55" fmla="*/ 35 h 43"/>
                <a:gd name="T56" fmla="*/ 46 w 73"/>
                <a:gd name="T57" fmla="*/ 37 h 43"/>
                <a:gd name="T58" fmla="*/ 48 w 73"/>
                <a:gd name="T59" fmla="*/ 42 h 43"/>
                <a:gd name="T60" fmla="*/ 53 w 73"/>
                <a:gd name="T61" fmla="*/ 43 h 43"/>
                <a:gd name="T62" fmla="*/ 57 w 73"/>
                <a:gd name="T63" fmla="*/ 40 h 43"/>
                <a:gd name="T64" fmla="*/ 62 w 73"/>
                <a:gd name="T65" fmla="*/ 38 h 43"/>
                <a:gd name="T66" fmla="*/ 65 w 73"/>
                <a:gd name="T67" fmla="*/ 33 h 43"/>
                <a:gd name="T68" fmla="*/ 69 w 73"/>
                <a:gd name="T69" fmla="*/ 31 h 43"/>
                <a:gd name="T70" fmla="*/ 73 w 73"/>
                <a:gd name="T71" fmla="*/ 31 h 43"/>
                <a:gd name="T72" fmla="*/ 73 w 73"/>
                <a:gd name="T73" fmla="*/ 28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3" h="43">
                  <a:moveTo>
                    <a:pt x="73" y="28"/>
                  </a:moveTo>
                  <a:cubicBezTo>
                    <a:pt x="72" y="27"/>
                    <a:pt x="71" y="27"/>
                    <a:pt x="69" y="27"/>
                  </a:cubicBezTo>
                  <a:cubicBezTo>
                    <a:pt x="68" y="26"/>
                    <a:pt x="66" y="25"/>
                    <a:pt x="65" y="24"/>
                  </a:cubicBezTo>
                  <a:cubicBezTo>
                    <a:pt x="63" y="23"/>
                    <a:pt x="60" y="22"/>
                    <a:pt x="58" y="20"/>
                  </a:cubicBezTo>
                  <a:cubicBezTo>
                    <a:pt x="57" y="18"/>
                    <a:pt x="54" y="18"/>
                    <a:pt x="52" y="16"/>
                  </a:cubicBezTo>
                  <a:cubicBezTo>
                    <a:pt x="51" y="13"/>
                    <a:pt x="50" y="9"/>
                    <a:pt x="47" y="9"/>
                  </a:cubicBezTo>
                  <a:cubicBezTo>
                    <a:pt x="44" y="9"/>
                    <a:pt x="40" y="9"/>
                    <a:pt x="40" y="5"/>
                  </a:cubicBezTo>
                  <a:cubicBezTo>
                    <a:pt x="40" y="4"/>
                    <a:pt x="41" y="2"/>
                    <a:pt x="40" y="2"/>
                  </a:cubicBezTo>
                  <a:cubicBezTo>
                    <a:pt x="39" y="1"/>
                    <a:pt x="38" y="2"/>
                    <a:pt x="36" y="1"/>
                  </a:cubicBezTo>
                  <a:cubicBezTo>
                    <a:pt x="36" y="1"/>
                    <a:pt x="35" y="0"/>
                    <a:pt x="34" y="0"/>
                  </a:cubicBezTo>
                  <a:cubicBezTo>
                    <a:pt x="33" y="0"/>
                    <a:pt x="32" y="1"/>
                    <a:pt x="31" y="1"/>
                  </a:cubicBezTo>
                  <a:cubicBezTo>
                    <a:pt x="30" y="0"/>
                    <a:pt x="29" y="3"/>
                    <a:pt x="28" y="3"/>
                  </a:cubicBezTo>
                  <a:cubicBezTo>
                    <a:pt x="27" y="3"/>
                    <a:pt x="24" y="4"/>
                    <a:pt x="25" y="6"/>
                  </a:cubicBezTo>
                  <a:cubicBezTo>
                    <a:pt x="26" y="9"/>
                    <a:pt x="25" y="8"/>
                    <a:pt x="22" y="8"/>
                  </a:cubicBezTo>
                  <a:cubicBezTo>
                    <a:pt x="21" y="8"/>
                    <a:pt x="18" y="8"/>
                    <a:pt x="17" y="8"/>
                  </a:cubicBezTo>
                  <a:cubicBezTo>
                    <a:pt x="15" y="6"/>
                    <a:pt x="14" y="4"/>
                    <a:pt x="12" y="2"/>
                  </a:cubicBezTo>
                  <a:cubicBezTo>
                    <a:pt x="9" y="0"/>
                    <a:pt x="5" y="3"/>
                    <a:pt x="2" y="5"/>
                  </a:cubicBezTo>
                  <a:cubicBezTo>
                    <a:pt x="3" y="6"/>
                    <a:pt x="6" y="10"/>
                    <a:pt x="5" y="12"/>
                  </a:cubicBezTo>
                  <a:cubicBezTo>
                    <a:pt x="0" y="15"/>
                    <a:pt x="6" y="15"/>
                    <a:pt x="8" y="17"/>
                  </a:cubicBezTo>
                  <a:cubicBezTo>
                    <a:pt x="8" y="17"/>
                    <a:pt x="8" y="19"/>
                    <a:pt x="8" y="19"/>
                  </a:cubicBezTo>
                  <a:cubicBezTo>
                    <a:pt x="7" y="20"/>
                    <a:pt x="9" y="22"/>
                    <a:pt x="10" y="22"/>
                  </a:cubicBezTo>
                  <a:cubicBezTo>
                    <a:pt x="10" y="23"/>
                    <a:pt x="9" y="24"/>
                    <a:pt x="9" y="26"/>
                  </a:cubicBezTo>
                  <a:cubicBezTo>
                    <a:pt x="9" y="27"/>
                    <a:pt x="9" y="29"/>
                    <a:pt x="9" y="31"/>
                  </a:cubicBezTo>
                  <a:cubicBezTo>
                    <a:pt x="11" y="31"/>
                    <a:pt x="12" y="31"/>
                    <a:pt x="14" y="29"/>
                  </a:cubicBezTo>
                  <a:cubicBezTo>
                    <a:pt x="15" y="28"/>
                    <a:pt x="16" y="27"/>
                    <a:pt x="17" y="26"/>
                  </a:cubicBezTo>
                  <a:cubicBezTo>
                    <a:pt x="21" y="26"/>
                    <a:pt x="24" y="25"/>
                    <a:pt x="27" y="27"/>
                  </a:cubicBezTo>
                  <a:cubicBezTo>
                    <a:pt x="29" y="30"/>
                    <a:pt x="35" y="28"/>
                    <a:pt x="37" y="31"/>
                  </a:cubicBezTo>
                  <a:cubicBezTo>
                    <a:pt x="39" y="34"/>
                    <a:pt x="41" y="35"/>
                    <a:pt x="45" y="35"/>
                  </a:cubicBezTo>
                  <a:cubicBezTo>
                    <a:pt x="46" y="35"/>
                    <a:pt x="46" y="35"/>
                    <a:pt x="46" y="37"/>
                  </a:cubicBezTo>
                  <a:cubicBezTo>
                    <a:pt x="46" y="40"/>
                    <a:pt x="46" y="40"/>
                    <a:pt x="48" y="42"/>
                  </a:cubicBezTo>
                  <a:cubicBezTo>
                    <a:pt x="50" y="42"/>
                    <a:pt x="51" y="43"/>
                    <a:pt x="53" y="43"/>
                  </a:cubicBezTo>
                  <a:cubicBezTo>
                    <a:pt x="56" y="43"/>
                    <a:pt x="56" y="42"/>
                    <a:pt x="57" y="40"/>
                  </a:cubicBezTo>
                  <a:cubicBezTo>
                    <a:pt x="58" y="38"/>
                    <a:pt x="60" y="39"/>
                    <a:pt x="62" y="38"/>
                  </a:cubicBezTo>
                  <a:cubicBezTo>
                    <a:pt x="64" y="37"/>
                    <a:pt x="64" y="35"/>
                    <a:pt x="65" y="33"/>
                  </a:cubicBezTo>
                  <a:cubicBezTo>
                    <a:pt x="65" y="31"/>
                    <a:pt x="68" y="33"/>
                    <a:pt x="69" y="31"/>
                  </a:cubicBezTo>
                  <a:cubicBezTo>
                    <a:pt x="69" y="29"/>
                    <a:pt x="72" y="31"/>
                    <a:pt x="73" y="31"/>
                  </a:cubicBezTo>
                  <a:cubicBezTo>
                    <a:pt x="73" y="30"/>
                    <a:pt x="73" y="29"/>
                    <a:pt x="73" y="28"/>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68" name="Freeform 696">
              <a:extLst>
                <a:ext uri="{FF2B5EF4-FFF2-40B4-BE49-F238E27FC236}">
                  <a16:creationId xmlns:a16="http://schemas.microsoft.com/office/drawing/2014/main" xmlns="" id="{6906940B-CD5B-4D17-8D8A-C316B8E76767}"/>
                </a:ext>
              </a:extLst>
            </p:cNvPr>
            <p:cNvSpPr>
              <a:spLocks/>
            </p:cNvSpPr>
            <p:nvPr/>
          </p:nvSpPr>
          <p:spPr bwMode="auto">
            <a:xfrm>
              <a:off x="14447713" y="5953721"/>
              <a:ext cx="318996" cy="227931"/>
            </a:xfrm>
            <a:custGeom>
              <a:avLst/>
              <a:gdLst>
                <a:gd name="T0" fmla="*/ 30 w 40"/>
                <a:gd name="T1" fmla="*/ 10 h 27"/>
                <a:gd name="T2" fmla="*/ 25 w 40"/>
                <a:gd name="T3" fmla="*/ 10 h 27"/>
                <a:gd name="T4" fmla="*/ 21 w 40"/>
                <a:gd name="T5" fmla="*/ 8 h 27"/>
                <a:gd name="T6" fmla="*/ 19 w 40"/>
                <a:gd name="T7" fmla="*/ 9 h 27"/>
                <a:gd name="T8" fmla="*/ 17 w 40"/>
                <a:gd name="T9" fmla="*/ 9 h 27"/>
                <a:gd name="T10" fmla="*/ 10 w 40"/>
                <a:gd name="T11" fmla="*/ 8 h 27"/>
                <a:gd name="T12" fmla="*/ 12 w 40"/>
                <a:gd name="T13" fmla="*/ 5 h 27"/>
                <a:gd name="T14" fmla="*/ 16 w 40"/>
                <a:gd name="T15" fmla="*/ 7 h 27"/>
                <a:gd name="T16" fmla="*/ 19 w 40"/>
                <a:gd name="T17" fmla="*/ 5 h 27"/>
                <a:gd name="T18" fmla="*/ 16 w 40"/>
                <a:gd name="T19" fmla="*/ 6 h 27"/>
                <a:gd name="T20" fmla="*/ 16 w 40"/>
                <a:gd name="T21" fmla="*/ 1 h 27"/>
                <a:gd name="T22" fmla="*/ 14 w 40"/>
                <a:gd name="T23" fmla="*/ 2 h 27"/>
                <a:gd name="T24" fmla="*/ 10 w 40"/>
                <a:gd name="T25" fmla="*/ 2 h 27"/>
                <a:gd name="T26" fmla="*/ 8 w 40"/>
                <a:gd name="T27" fmla="*/ 5 h 27"/>
                <a:gd name="T28" fmla="*/ 6 w 40"/>
                <a:gd name="T29" fmla="*/ 8 h 27"/>
                <a:gd name="T30" fmla="*/ 1 w 40"/>
                <a:gd name="T31" fmla="*/ 10 h 27"/>
                <a:gd name="T32" fmla="*/ 4 w 40"/>
                <a:gd name="T33" fmla="*/ 14 h 27"/>
                <a:gd name="T34" fmla="*/ 4 w 40"/>
                <a:gd name="T35" fmla="*/ 19 h 27"/>
                <a:gd name="T36" fmla="*/ 4 w 40"/>
                <a:gd name="T37" fmla="*/ 24 h 27"/>
                <a:gd name="T38" fmla="*/ 9 w 40"/>
                <a:gd name="T39" fmla="*/ 22 h 27"/>
                <a:gd name="T40" fmla="*/ 12 w 40"/>
                <a:gd name="T41" fmla="*/ 20 h 27"/>
                <a:gd name="T42" fmla="*/ 17 w 40"/>
                <a:gd name="T43" fmla="*/ 17 h 27"/>
                <a:gd name="T44" fmla="*/ 20 w 40"/>
                <a:gd name="T45" fmla="*/ 17 h 27"/>
                <a:gd name="T46" fmla="*/ 22 w 40"/>
                <a:gd name="T47" fmla="*/ 21 h 27"/>
                <a:gd name="T48" fmla="*/ 21 w 40"/>
                <a:gd name="T49" fmla="*/ 24 h 27"/>
                <a:gd name="T50" fmla="*/ 27 w 40"/>
                <a:gd name="T51" fmla="*/ 23 h 27"/>
                <a:gd name="T52" fmla="*/ 32 w 40"/>
                <a:gd name="T53" fmla="*/ 21 h 27"/>
                <a:gd name="T54" fmla="*/ 39 w 40"/>
                <a:gd name="T55" fmla="*/ 21 h 27"/>
                <a:gd name="T56" fmla="*/ 38 w 40"/>
                <a:gd name="T57" fmla="*/ 18 h 27"/>
                <a:gd name="T58" fmla="*/ 36 w 40"/>
                <a:gd name="T59" fmla="*/ 14 h 27"/>
                <a:gd name="T60" fmla="*/ 32 w 40"/>
                <a:gd name="T61" fmla="*/ 9 h 27"/>
                <a:gd name="T62" fmla="*/ 30 w 40"/>
                <a:gd name="T63" fmla="*/ 10 h 27"/>
                <a:gd name="T64" fmla="*/ 30 w 40"/>
                <a:gd name="T65" fmla="*/ 1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 h="27">
                  <a:moveTo>
                    <a:pt x="30" y="10"/>
                  </a:moveTo>
                  <a:cubicBezTo>
                    <a:pt x="28" y="11"/>
                    <a:pt x="27" y="10"/>
                    <a:pt x="25" y="10"/>
                  </a:cubicBezTo>
                  <a:cubicBezTo>
                    <a:pt x="23" y="10"/>
                    <a:pt x="22" y="8"/>
                    <a:pt x="21" y="8"/>
                  </a:cubicBezTo>
                  <a:cubicBezTo>
                    <a:pt x="20" y="8"/>
                    <a:pt x="20" y="9"/>
                    <a:pt x="19" y="9"/>
                  </a:cubicBezTo>
                  <a:cubicBezTo>
                    <a:pt x="19" y="10"/>
                    <a:pt x="18" y="9"/>
                    <a:pt x="17" y="9"/>
                  </a:cubicBezTo>
                  <a:cubicBezTo>
                    <a:pt x="15" y="9"/>
                    <a:pt x="12" y="9"/>
                    <a:pt x="10" y="8"/>
                  </a:cubicBezTo>
                  <a:cubicBezTo>
                    <a:pt x="9" y="7"/>
                    <a:pt x="12" y="5"/>
                    <a:pt x="12" y="5"/>
                  </a:cubicBezTo>
                  <a:cubicBezTo>
                    <a:pt x="14" y="4"/>
                    <a:pt x="15" y="7"/>
                    <a:pt x="16" y="7"/>
                  </a:cubicBezTo>
                  <a:cubicBezTo>
                    <a:pt x="18" y="7"/>
                    <a:pt x="19" y="6"/>
                    <a:pt x="19" y="5"/>
                  </a:cubicBezTo>
                  <a:cubicBezTo>
                    <a:pt x="18" y="4"/>
                    <a:pt x="17" y="6"/>
                    <a:pt x="16" y="6"/>
                  </a:cubicBezTo>
                  <a:cubicBezTo>
                    <a:pt x="15" y="5"/>
                    <a:pt x="17" y="2"/>
                    <a:pt x="16" y="1"/>
                  </a:cubicBezTo>
                  <a:cubicBezTo>
                    <a:pt x="16" y="0"/>
                    <a:pt x="14" y="2"/>
                    <a:pt x="14" y="2"/>
                  </a:cubicBezTo>
                  <a:cubicBezTo>
                    <a:pt x="12" y="3"/>
                    <a:pt x="11" y="1"/>
                    <a:pt x="10" y="2"/>
                  </a:cubicBezTo>
                  <a:cubicBezTo>
                    <a:pt x="8" y="2"/>
                    <a:pt x="12" y="5"/>
                    <a:pt x="8" y="5"/>
                  </a:cubicBezTo>
                  <a:cubicBezTo>
                    <a:pt x="6" y="4"/>
                    <a:pt x="9" y="8"/>
                    <a:pt x="6" y="8"/>
                  </a:cubicBezTo>
                  <a:cubicBezTo>
                    <a:pt x="5" y="9"/>
                    <a:pt x="0" y="8"/>
                    <a:pt x="1" y="10"/>
                  </a:cubicBezTo>
                  <a:cubicBezTo>
                    <a:pt x="2" y="13"/>
                    <a:pt x="5" y="11"/>
                    <a:pt x="4" y="14"/>
                  </a:cubicBezTo>
                  <a:cubicBezTo>
                    <a:pt x="4" y="17"/>
                    <a:pt x="7" y="17"/>
                    <a:pt x="4" y="19"/>
                  </a:cubicBezTo>
                  <a:cubicBezTo>
                    <a:pt x="3" y="20"/>
                    <a:pt x="1" y="24"/>
                    <a:pt x="4" y="24"/>
                  </a:cubicBezTo>
                  <a:cubicBezTo>
                    <a:pt x="6" y="24"/>
                    <a:pt x="8" y="21"/>
                    <a:pt x="9" y="22"/>
                  </a:cubicBezTo>
                  <a:cubicBezTo>
                    <a:pt x="12" y="25"/>
                    <a:pt x="9" y="20"/>
                    <a:pt x="12" y="20"/>
                  </a:cubicBezTo>
                  <a:cubicBezTo>
                    <a:pt x="14" y="20"/>
                    <a:pt x="15" y="19"/>
                    <a:pt x="17" y="17"/>
                  </a:cubicBezTo>
                  <a:cubicBezTo>
                    <a:pt x="18" y="14"/>
                    <a:pt x="19" y="15"/>
                    <a:pt x="20" y="17"/>
                  </a:cubicBezTo>
                  <a:cubicBezTo>
                    <a:pt x="21" y="18"/>
                    <a:pt x="22" y="19"/>
                    <a:pt x="22" y="21"/>
                  </a:cubicBezTo>
                  <a:cubicBezTo>
                    <a:pt x="22" y="22"/>
                    <a:pt x="21" y="23"/>
                    <a:pt x="21" y="24"/>
                  </a:cubicBezTo>
                  <a:cubicBezTo>
                    <a:pt x="22" y="27"/>
                    <a:pt x="26" y="24"/>
                    <a:pt x="27" y="23"/>
                  </a:cubicBezTo>
                  <a:cubicBezTo>
                    <a:pt x="28" y="22"/>
                    <a:pt x="31" y="20"/>
                    <a:pt x="32" y="21"/>
                  </a:cubicBezTo>
                  <a:cubicBezTo>
                    <a:pt x="34" y="23"/>
                    <a:pt x="36" y="20"/>
                    <a:pt x="39" y="21"/>
                  </a:cubicBezTo>
                  <a:cubicBezTo>
                    <a:pt x="40" y="20"/>
                    <a:pt x="38" y="18"/>
                    <a:pt x="38" y="18"/>
                  </a:cubicBezTo>
                  <a:cubicBezTo>
                    <a:pt x="37" y="16"/>
                    <a:pt x="38" y="14"/>
                    <a:pt x="36" y="14"/>
                  </a:cubicBezTo>
                  <a:cubicBezTo>
                    <a:pt x="33" y="15"/>
                    <a:pt x="31" y="12"/>
                    <a:pt x="32" y="9"/>
                  </a:cubicBezTo>
                  <a:cubicBezTo>
                    <a:pt x="32" y="9"/>
                    <a:pt x="31" y="9"/>
                    <a:pt x="30" y="10"/>
                  </a:cubicBezTo>
                  <a:cubicBezTo>
                    <a:pt x="29" y="10"/>
                    <a:pt x="31" y="9"/>
                    <a:pt x="30" y="1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69" name="Freeform 697">
              <a:extLst>
                <a:ext uri="{FF2B5EF4-FFF2-40B4-BE49-F238E27FC236}">
                  <a16:creationId xmlns:a16="http://schemas.microsoft.com/office/drawing/2014/main" xmlns="" id="{C06AEAF9-04A2-47CD-BF0A-0D454488BE9F}"/>
                </a:ext>
              </a:extLst>
            </p:cNvPr>
            <p:cNvSpPr>
              <a:spLocks/>
            </p:cNvSpPr>
            <p:nvPr/>
          </p:nvSpPr>
          <p:spPr bwMode="auto">
            <a:xfrm>
              <a:off x="14191425" y="6149916"/>
              <a:ext cx="662537" cy="626092"/>
            </a:xfrm>
            <a:custGeom>
              <a:avLst/>
              <a:gdLst>
                <a:gd name="T0" fmla="*/ 8 w 83"/>
                <a:gd name="T1" fmla="*/ 51 h 74"/>
                <a:gd name="T2" fmla="*/ 9 w 83"/>
                <a:gd name="T3" fmla="*/ 54 h 74"/>
                <a:gd name="T4" fmla="*/ 11 w 83"/>
                <a:gd name="T5" fmla="*/ 57 h 74"/>
                <a:gd name="T6" fmla="*/ 5 w 83"/>
                <a:gd name="T7" fmla="*/ 61 h 74"/>
                <a:gd name="T8" fmla="*/ 3 w 83"/>
                <a:gd name="T9" fmla="*/ 64 h 74"/>
                <a:gd name="T10" fmla="*/ 6 w 83"/>
                <a:gd name="T11" fmla="*/ 66 h 74"/>
                <a:gd name="T12" fmla="*/ 13 w 83"/>
                <a:gd name="T13" fmla="*/ 64 h 74"/>
                <a:gd name="T14" fmla="*/ 19 w 83"/>
                <a:gd name="T15" fmla="*/ 65 h 74"/>
                <a:gd name="T16" fmla="*/ 23 w 83"/>
                <a:gd name="T17" fmla="*/ 65 h 74"/>
                <a:gd name="T18" fmla="*/ 28 w 83"/>
                <a:gd name="T19" fmla="*/ 64 h 74"/>
                <a:gd name="T20" fmla="*/ 29 w 83"/>
                <a:gd name="T21" fmla="*/ 67 h 74"/>
                <a:gd name="T22" fmla="*/ 32 w 83"/>
                <a:gd name="T23" fmla="*/ 69 h 74"/>
                <a:gd name="T24" fmla="*/ 33 w 83"/>
                <a:gd name="T25" fmla="*/ 73 h 74"/>
                <a:gd name="T26" fmla="*/ 34 w 83"/>
                <a:gd name="T27" fmla="*/ 71 h 74"/>
                <a:gd name="T28" fmla="*/ 36 w 83"/>
                <a:gd name="T29" fmla="*/ 73 h 74"/>
                <a:gd name="T30" fmla="*/ 43 w 83"/>
                <a:gd name="T31" fmla="*/ 71 h 74"/>
                <a:gd name="T32" fmla="*/ 46 w 83"/>
                <a:gd name="T33" fmla="*/ 70 h 74"/>
                <a:gd name="T34" fmla="*/ 50 w 83"/>
                <a:gd name="T35" fmla="*/ 70 h 74"/>
                <a:gd name="T36" fmla="*/ 48 w 83"/>
                <a:gd name="T37" fmla="*/ 64 h 74"/>
                <a:gd name="T38" fmla="*/ 46 w 83"/>
                <a:gd name="T39" fmla="*/ 61 h 74"/>
                <a:gd name="T40" fmla="*/ 44 w 83"/>
                <a:gd name="T41" fmla="*/ 57 h 74"/>
                <a:gd name="T42" fmla="*/ 46 w 83"/>
                <a:gd name="T43" fmla="*/ 52 h 74"/>
                <a:gd name="T44" fmla="*/ 49 w 83"/>
                <a:gd name="T45" fmla="*/ 52 h 74"/>
                <a:gd name="T46" fmla="*/ 52 w 83"/>
                <a:gd name="T47" fmla="*/ 52 h 74"/>
                <a:gd name="T48" fmla="*/ 57 w 83"/>
                <a:gd name="T49" fmla="*/ 46 h 74"/>
                <a:gd name="T50" fmla="*/ 60 w 83"/>
                <a:gd name="T51" fmla="*/ 44 h 74"/>
                <a:gd name="T52" fmla="*/ 62 w 83"/>
                <a:gd name="T53" fmla="*/ 41 h 74"/>
                <a:gd name="T54" fmla="*/ 65 w 83"/>
                <a:gd name="T55" fmla="*/ 39 h 74"/>
                <a:gd name="T56" fmla="*/ 66 w 83"/>
                <a:gd name="T57" fmla="*/ 37 h 74"/>
                <a:gd name="T58" fmla="*/ 69 w 83"/>
                <a:gd name="T59" fmla="*/ 33 h 74"/>
                <a:gd name="T60" fmla="*/ 71 w 83"/>
                <a:gd name="T61" fmla="*/ 27 h 74"/>
                <a:gd name="T62" fmla="*/ 66 w 83"/>
                <a:gd name="T63" fmla="*/ 23 h 74"/>
                <a:gd name="T64" fmla="*/ 65 w 83"/>
                <a:gd name="T65" fmla="*/ 16 h 74"/>
                <a:gd name="T66" fmla="*/ 70 w 83"/>
                <a:gd name="T67" fmla="*/ 14 h 74"/>
                <a:gd name="T68" fmla="*/ 74 w 83"/>
                <a:gd name="T69" fmla="*/ 15 h 74"/>
                <a:gd name="T70" fmla="*/ 77 w 83"/>
                <a:gd name="T71" fmla="*/ 13 h 74"/>
                <a:gd name="T72" fmla="*/ 83 w 83"/>
                <a:gd name="T73" fmla="*/ 10 h 74"/>
                <a:gd name="T74" fmla="*/ 76 w 83"/>
                <a:gd name="T75" fmla="*/ 6 h 74"/>
                <a:gd name="T76" fmla="*/ 74 w 83"/>
                <a:gd name="T77" fmla="*/ 2 h 74"/>
                <a:gd name="T78" fmla="*/ 71 w 83"/>
                <a:gd name="T79" fmla="*/ 0 h 74"/>
                <a:gd name="T80" fmla="*/ 65 w 83"/>
                <a:gd name="T81" fmla="*/ 1 h 74"/>
                <a:gd name="T82" fmla="*/ 56 w 83"/>
                <a:gd name="T83" fmla="*/ 4 h 74"/>
                <a:gd name="T84" fmla="*/ 53 w 83"/>
                <a:gd name="T85" fmla="*/ 8 h 74"/>
                <a:gd name="T86" fmla="*/ 51 w 83"/>
                <a:gd name="T87" fmla="*/ 13 h 74"/>
                <a:gd name="T88" fmla="*/ 48 w 83"/>
                <a:gd name="T89" fmla="*/ 18 h 74"/>
                <a:gd name="T90" fmla="*/ 47 w 83"/>
                <a:gd name="T91" fmla="*/ 21 h 74"/>
                <a:gd name="T92" fmla="*/ 43 w 83"/>
                <a:gd name="T93" fmla="*/ 24 h 74"/>
                <a:gd name="T94" fmla="*/ 41 w 83"/>
                <a:gd name="T95" fmla="*/ 30 h 74"/>
                <a:gd name="T96" fmla="*/ 38 w 83"/>
                <a:gd name="T97" fmla="*/ 30 h 74"/>
                <a:gd name="T98" fmla="*/ 34 w 83"/>
                <a:gd name="T99" fmla="*/ 32 h 74"/>
                <a:gd name="T100" fmla="*/ 30 w 83"/>
                <a:gd name="T101" fmla="*/ 33 h 74"/>
                <a:gd name="T102" fmla="*/ 27 w 83"/>
                <a:gd name="T103" fmla="*/ 37 h 74"/>
                <a:gd name="T104" fmla="*/ 22 w 83"/>
                <a:gd name="T105" fmla="*/ 42 h 74"/>
                <a:gd name="T106" fmla="*/ 13 w 83"/>
                <a:gd name="T107" fmla="*/ 43 h 74"/>
                <a:gd name="T108" fmla="*/ 0 w 83"/>
                <a:gd name="T109" fmla="*/ 40 h 74"/>
                <a:gd name="T110" fmla="*/ 3 w 83"/>
                <a:gd name="T111" fmla="*/ 46 h 74"/>
                <a:gd name="T112" fmla="*/ 8 w 83"/>
                <a:gd name="T113" fmla="*/ 51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3" h="74">
                  <a:moveTo>
                    <a:pt x="8" y="51"/>
                  </a:moveTo>
                  <a:cubicBezTo>
                    <a:pt x="8" y="52"/>
                    <a:pt x="8" y="53"/>
                    <a:pt x="9" y="54"/>
                  </a:cubicBezTo>
                  <a:cubicBezTo>
                    <a:pt x="10" y="55"/>
                    <a:pt x="11" y="56"/>
                    <a:pt x="11" y="57"/>
                  </a:cubicBezTo>
                  <a:cubicBezTo>
                    <a:pt x="11" y="58"/>
                    <a:pt x="6" y="60"/>
                    <a:pt x="5" y="61"/>
                  </a:cubicBezTo>
                  <a:cubicBezTo>
                    <a:pt x="4" y="61"/>
                    <a:pt x="3" y="62"/>
                    <a:pt x="3" y="64"/>
                  </a:cubicBezTo>
                  <a:cubicBezTo>
                    <a:pt x="3" y="66"/>
                    <a:pt x="3" y="66"/>
                    <a:pt x="6" y="66"/>
                  </a:cubicBezTo>
                  <a:cubicBezTo>
                    <a:pt x="8" y="65"/>
                    <a:pt x="11" y="65"/>
                    <a:pt x="13" y="64"/>
                  </a:cubicBezTo>
                  <a:cubicBezTo>
                    <a:pt x="15" y="64"/>
                    <a:pt x="17" y="64"/>
                    <a:pt x="19" y="65"/>
                  </a:cubicBezTo>
                  <a:cubicBezTo>
                    <a:pt x="20" y="65"/>
                    <a:pt x="22" y="65"/>
                    <a:pt x="23" y="65"/>
                  </a:cubicBezTo>
                  <a:cubicBezTo>
                    <a:pt x="25" y="65"/>
                    <a:pt x="26" y="64"/>
                    <a:pt x="28" y="64"/>
                  </a:cubicBezTo>
                  <a:cubicBezTo>
                    <a:pt x="29" y="64"/>
                    <a:pt x="29" y="66"/>
                    <a:pt x="29" y="67"/>
                  </a:cubicBezTo>
                  <a:cubicBezTo>
                    <a:pt x="30" y="68"/>
                    <a:pt x="31" y="68"/>
                    <a:pt x="32" y="69"/>
                  </a:cubicBezTo>
                  <a:cubicBezTo>
                    <a:pt x="32" y="70"/>
                    <a:pt x="33" y="72"/>
                    <a:pt x="33" y="73"/>
                  </a:cubicBezTo>
                  <a:cubicBezTo>
                    <a:pt x="35" y="74"/>
                    <a:pt x="34" y="72"/>
                    <a:pt x="34" y="71"/>
                  </a:cubicBezTo>
                  <a:cubicBezTo>
                    <a:pt x="35" y="71"/>
                    <a:pt x="36" y="73"/>
                    <a:pt x="36" y="73"/>
                  </a:cubicBezTo>
                  <a:cubicBezTo>
                    <a:pt x="38" y="72"/>
                    <a:pt x="40" y="70"/>
                    <a:pt x="43" y="71"/>
                  </a:cubicBezTo>
                  <a:cubicBezTo>
                    <a:pt x="44" y="71"/>
                    <a:pt x="45" y="71"/>
                    <a:pt x="46" y="70"/>
                  </a:cubicBezTo>
                  <a:cubicBezTo>
                    <a:pt x="47" y="70"/>
                    <a:pt x="49" y="70"/>
                    <a:pt x="50" y="70"/>
                  </a:cubicBezTo>
                  <a:cubicBezTo>
                    <a:pt x="51" y="69"/>
                    <a:pt x="49" y="64"/>
                    <a:pt x="48" y="64"/>
                  </a:cubicBezTo>
                  <a:cubicBezTo>
                    <a:pt x="47" y="63"/>
                    <a:pt x="46" y="63"/>
                    <a:pt x="46" y="61"/>
                  </a:cubicBezTo>
                  <a:cubicBezTo>
                    <a:pt x="46" y="59"/>
                    <a:pt x="45" y="58"/>
                    <a:pt x="44" y="57"/>
                  </a:cubicBezTo>
                  <a:cubicBezTo>
                    <a:pt x="41" y="56"/>
                    <a:pt x="45" y="54"/>
                    <a:pt x="46" y="52"/>
                  </a:cubicBezTo>
                  <a:cubicBezTo>
                    <a:pt x="47" y="52"/>
                    <a:pt x="47" y="51"/>
                    <a:pt x="49" y="52"/>
                  </a:cubicBezTo>
                  <a:cubicBezTo>
                    <a:pt x="51" y="54"/>
                    <a:pt x="50" y="52"/>
                    <a:pt x="52" y="52"/>
                  </a:cubicBezTo>
                  <a:cubicBezTo>
                    <a:pt x="56" y="51"/>
                    <a:pt x="55" y="48"/>
                    <a:pt x="57" y="46"/>
                  </a:cubicBezTo>
                  <a:cubicBezTo>
                    <a:pt x="58" y="45"/>
                    <a:pt x="60" y="45"/>
                    <a:pt x="60" y="44"/>
                  </a:cubicBezTo>
                  <a:cubicBezTo>
                    <a:pt x="61" y="43"/>
                    <a:pt x="62" y="42"/>
                    <a:pt x="62" y="41"/>
                  </a:cubicBezTo>
                  <a:cubicBezTo>
                    <a:pt x="62" y="40"/>
                    <a:pt x="64" y="39"/>
                    <a:pt x="65" y="39"/>
                  </a:cubicBezTo>
                  <a:cubicBezTo>
                    <a:pt x="66" y="39"/>
                    <a:pt x="66" y="37"/>
                    <a:pt x="66" y="37"/>
                  </a:cubicBezTo>
                  <a:cubicBezTo>
                    <a:pt x="66" y="34"/>
                    <a:pt x="70" y="36"/>
                    <a:pt x="69" y="33"/>
                  </a:cubicBezTo>
                  <a:cubicBezTo>
                    <a:pt x="69" y="30"/>
                    <a:pt x="68" y="29"/>
                    <a:pt x="71" y="27"/>
                  </a:cubicBezTo>
                  <a:cubicBezTo>
                    <a:pt x="72" y="27"/>
                    <a:pt x="67" y="24"/>
                    <a:pt x="66" y="23"/>
                  </a:cubicBezTo>
                  <a:cubicBezTo>
                    <a:pt x="65" y="21"/>
                    <a:pt x="66" y="18"/>
                    <a:pt x="65" y="16"/>
                  </a:cubicBezTo>
                  <a:cubicBezTo>
                    <a:pt x="65" y="13"/>
                    <a:pt x="68" y="13"/>
                    <a:pt x="70" y="14"/>
                  </a:cubicBezTo>
                  <a:cubicBezTo>
                    <a:pt x="71" y="14"/>
                    <a:pt x="73" y="15"/>
                    <a:pt x="74" y="15"/>
                  </a:cubicBezTo>
                  <a:cubicBezTo>
                    <a:pt x="76" y="15"/>
                    <a:pt x="76" y="14"/>
                    <a:pt x="77" y="13"/>
                  </a:cubicBezTo>
                  <a:cubicBezTo>
                    <a:pt x="80" y="13"/>
                    <a:pt x="81" y="13"/>
                    <a:pt x="83" y="10"/>
                  </a:cubicBezTo>
                  <a:cubicBezTo>
                    <a:pt x="80" y="9"/>
                    <a:pt x="77" y="8"/>
                    <a:pt x="76" y="6"/>
                  </a:cubicBezTo>
                  <a:cubicBezTo>
                    <a:pt x="75" y="5"/>
                    <a:pt x="75" y="3"/>
                    <a:pt x="74" y="2"/>
                  </a:cubicBezTo>
                  <a:cubicBezTo>
                    <a:pt x="73" y="1"/>
                    <a:pt x="72" y="1"/>
                    <a:pt x="71" y="0"/>
                  </a:cubicBezTo>
                  <a:cubicBezTo>
                    <a:pt x="69" y="0"/>
                    <a:pt x="66" y="1"/>
                    <a:pt x="65" y="1"/>
                  </a:cubicBezTo>
                  <a:cubicBezTo>
                    <a:pt x="61" y="0"/>
                    <a:pt x="59" y="2"/>
                    <a:pt x="56" y="4"/>
                  </a:cubicBezTo>
                  <a:cubicBezTo>
                    <a:pt x="53" y="5"/>
                    <a:pt x="51" y="5"/>
                    <a:pt x="53" y="8"/>
                  </a:cubicBezTo>
                  <a:cubicBezTo>
                    <a:pt x="55" y="10"/>
                    <a:pt x="53" y="12"/>
                    <a:pt x="51" y="13"/>
                  </a:cubicBezTo>
                  <a:cubicBezTo>
                    <a:pt x="49" y="15"/>
                    <a:pt x="52" y="19"/>
                    <a:pt x="48" y="18"/>
                  </a:cubicBezTo>
                  <a:cubicBezTo>
                    <a:pt x="43" y="18"/>
                    <a:pt x="47" y="19"/>
                    <a:pt x="47" y="21"/>
                  </a:cubicBezTo>
                  <a:cubicBezTo>
                    <a:pt x="48" y="22"/>
                    <a:pt x="44" y="23"/>
                    <a:pt x="43" y="24"/>
                  </a:cubicBezTo>
                  <a:cubicBezTo>
                    <a:pt x="42" y="26"/>
                    <a:pt x="42" y="30"/>
                    <a:pt x="41" y="30"/>
                  </a:cubicBezTo>
                  <a:cubicBezTo>
                    <a:pt x="40" y="31"/>
                    <a:pt x="39" y="30"/>
                    <a:pt x="38" y="30"/>
                  </a:cubicBezTo>
                  <a:cubicBezTo>
                    <a:pt x="36" y="30"/>
                    <a:pt x="35" y="31"/>
                    <a:pt x="34" y="32"/>
                  </a:cubicBezTo>
                  <a:cubicBezTo>
                    <a:pt x="32" y="33"/>
                    <a:pt x="31" y="32"/>
                    <a:pt x="30" y="33"/>
                  </a:cubicBezTo>
                  <a:cubicBezTo>
                    <a:pt x="28" y="34"/>
                    <a:pt x="28" y="35"/>
                    <a:pt x="27" y="37"/>
                  </a:cubicBezTo>
                  <a:cubicBezTo>
                    <a:pt x="27" y="40"/>
                    <a:pt x="25" y="41"/>
                    <a:pt x="22" y="42"/>
                  </a:cubicBezTo>
                  <a:cubicBezTo>
                    <a:pt x="19" y="43"/>
                    <a:pt x="16" y="43"/>
                    <a:pt x="13" y="43"/>
                  </a:cubicBezTo>
                  <a:cubicBezTo>
                    <a:pt x="8" y="43"/>
                    <a:pt x="4" y="42"/>
                    <a:pt x="0" y="40"/>
                  </a:cubicBezTo>
                  <a:cubicBezTo>
                    <a:pt x="1" y="42"/>
                    <a:pt x="2" y="44"/>
                    <a:pt x="3" y="46"/>
                  </a:cubicBezTo>
                  <a:cubicBezTo>
                    <a:pt x="4" y="47"/>
                    <a:pt x="8" y="48"/>
                    <a:pt x="8" y="5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70" name="Freeform 698">
              <a:extLst>
                <a:ext uri="{FF2B5EF4-FFF2-40B4-BE49-F238E27FC236}">
                  <a16:creationId xmlns:a16="http://schemas.microsoft.com/office/drawing/2014/main" xmlns="" id="{BF4E3F46-2CAC-4B4E-B53D-241417606C86}"/>
                </a:ext>
              </a:extLst>
            </p:cNvPr>
            <p:cNvSpPr>
              <a:spLocks/>
            </p:cNvSpPr>
            <p:nvPr/>
          </p:nvSpPr>
          <p:spPr bwMode="auto">
            <a:xfrm>
              <a:off x="14158706" y="6072015"/>
              <a:ext cx="599825" cy="450092"/>
            </a:xfrm>
            <a:custGeom>
              <a:avLst/>
              <a:gdLst>
                <a:gd name="T0" fmla="*/ 72 w 75"/>
                <a:gd name="T1" fmla="*/ 7 h 53"/>
                <a:gd name="T2" fmla="*/ 69 w 75"/>
                <a:gd name="T3" fmla="*/ 8 h 53"/>
                <a:gd name="T4" fmla="*/ 67 w 75"/>
                <a:gd name="T5" fmla="*/ 7 h 53"/>
                <a:gd name="T6" fmla="*/ 62 w 75"/>
                <a:gd name="T7" fmla="*/ 10 h 53"/>
                <a:gd name="T8" fmla="*/ 57 w 75"/>
                <a:gd name="T9" fmla="*/ 11 h 53"/>
                <a:gd name="T10" fmla="*/ 57 w 75"/>
                <a:gd name="T11" fmla="*/ 4 h 53"/>
                <a:gd name="T12" fmla="*/ 54 w 75"/>
                <a:gd name="T13" fmla="*/ 1 h 53"/>
                <a:gd name="T14" fmla="*/ 50 w 75"/>
                <a:gd name="T15" fmla="*/ 6 h 53"/>
                <a:gd name="T16" fmla="*/ 47 w 75"/>
                <a:gd name="T17" fmla="*/ 8 h 53"/>
                <a:gd name="T18" fmla="*/ 44 w 75"/>
                <a:gd name="T19" fmla="*/ 8 h 53"/>
                <a:gd name="T20" fmla="*/ 39 w 75"/>
                <a:gd name="T21" fmla="*/ 10 h 53"/>
                <a:gd name="T22" fmla="*/ 34 w 75"/>
                <a:gd name="T23" fmla="*/ 7 h 53"/>
                <a:gd name="T24" fmla="*/ 28 w 75"/>
                <a:gd name="T25" fmla="*/ 6 h 53"/>
                <a:gd name="T26" fmla="*/ 27 w 75"/>
                <a:gd name="T27" fmla="*/ 8 h 53"/>
                <a:gd name="T28" fmla="*/ 24 w 75"/>
                <a:gd name="T29" fmla="*/ 9 h 53"/>
                <a:gd name="T30" fmla="*/ 21 w 75"/>
                <a:gd name="T31" fmla="*/ 14 h 53"/>
                <a:gd name="T32" fmla="*/ 15 w 75"/>
                <a:gd name="T33" fmla="*/ 17 h 53"/>
                <a:gd name="T34" fmla="*/ 11 w 75"/>
                <a:gd name="T35" fmla="*/ 19 h 53"/>
                <a:gd name="T36" fmla="*/ 5 w 75"/>
                <a:gd name="T37" fmla="*/ 16 h 53"/>
                <a:gd name="T38" fmla="*/ 4 w 75"/>
                <a:gd name="T39" fmla="*/ 23 h 53"/>
                <a:gd name="T40" fmla="*/ 3 w 75"/>
                <a:gd name="T41" fmla="*/ 29 h 53"/>
                <a:gd name="T42" fmla="*/ 2 w 75"/>
                <a:gd name="T43" fmla="*/ 33 h 53"/>
                <a:gd name="T44" fmla="*/ 3 w 75"/>
                <a:gd name="T45" fmla="*/ 37 h 53"/>
                <a:gd name="T46" fmla="*/ 4 w 75"/>
                <a:gd name="T47" fmla="*/ 40 h 53"/>
                <a:gd name="T48" fmla="*/ 8 w 75"/>
                <a:gd name="T49" fmla="*/ 43 h 53"/>
                <a:gd name="T50" fmla="*/ 4 w 75"/>
                <a:gd name="T51" fmla="*/ 49 h 53"/>
                <a:gd name="T52" fmla="*/ 29 w 75"/>
                <a:gd name="T53" fmla="*/ 50 h 53"/>
                <a:gd name="T54" fmla="*/ 32 w 75"/>
                <a:gd name="T55" fmla="*/ 43 h 53"/>
                <a:gd name="T56" fmla="*/ 39 w 75"/>
                <a:gd name="T57" fmla="*/ 40 h 53"/>
                <a:gd name="T58" fmla="*/ 43 w 75"/>
                <a:gd name="T59" fmla="*/ 39 h 53"/>
                <a:gd name="T60" fmla="*/ 45 w 75"/>
                <a:gd name="T61" fmla="*/ 39 h 53"/>
                <a:gd name="T62" fmla="*/ 47 w 75"/>
                <a:gd name="T63" fmla="*/ 33 h 53"/>
                <a:gd name="T64" fmla="*/ 51 w 75"/>
                <a:gd name="T65" fmla="*/ 30 h 53"/>
                <a:gd name="T66" fmla="*/ 51 w 75"/>
                <a:gd name="T67" fmla="*/ 27 h 53"/>
                <a:gd name="T68" fmla="*/ 55 w 75"/>
                <a:gd name="T69" fmla="*/ 26 h 53"/>
                <a:gd name="T70" fmla="*/ 55 w 75"/>
                <a:gd name="T71" fmla="*/ 23 h 53"/>
                <a:gd name="T72" fmla="*/ 58 w 75"/>
                <a:gd name="T73" fmla="*/ 19 h 53"/>
                <a:gd name="T74" fmla="*/ 56 w 75"/>
                <a:gd name="T75" fmla="*/ 14 h 53"/>
                <a:gd name="T76" fmla="*/ 63 w 75"/>
                <a:gd name="T77" fmla="*/ 11 h 53"/>
                <a:gd name="T78" fmla="*/ 70 w 75"/>
                <a:gd name="T79" fmla="*/ 10 h 53"/>
                <a:gd name="T80" fmla="*/ 74 w 75"/>
                <a:gd name="T81" fmla="*/ 9 h 53"/>
                <a:gd name="T82" fmla="*/ 75 w 75"/>
                <a:gd name="T83" fmla="*/ 7 h 53"/>
                <a:gd name="T84" fmla="*/ 72 w 75"/>
                <a:gd name="T85" fmla="*/ 7 h 53"/>
                <a:gd name="T86" fmla="*/ 72 w 75"/>
                <a:gd name="T87" fmla="*/ 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5" h="53">
                  <a:moveTo>
                    <a:pt x="72" y="7"/>
                  </a:moveTo>
                  <a:cubicBezTo>
                    <a:pt x="71" y="7"/>
                    <a:pt x="70" y="9"/>
                    <a:pt x="69" y="8"/>
                  </a:cubicBezTo>
                  <a:cubicBezTo>
                    <a:pt x="68" y="8"/>
                    <a:pt x="68" y="6"/>
                    <a:pt x="67" y="7"/>
                  </a:cubicBezTo>
                  <a:cubicBezTo>
                    <a:pt x="65" y="7"/>
                    <a:pt x="63" y="9"/>
                    <a:pt x="62" y="10"/>
                  </a:cubicBezTo>
                  <a:cubicBezTo>
                    <a:pt x="61" y="10"/>
                    <a:pt x="59" y="12"/>
                    <a:pt x="57" y="11"/>
                  </a:cubicBezTo>
                  <a:cubicBezTo>
                    <a:pt x="56" y="10"/>
                    <a:pt x="59" y="6"/>
                    <a:pt x="57" y="4"/>
                  </a:cubicBezTo>
                  <a:cubicBezTo>
                    <a:pt x="57" y="4"/>
                    <a:pt x="55" y="0"/>
                    <a:pt x="54" y="1"/>
                  </a:cubicBezTo>
                  <a:cubicBezTo>
                    <a:pt x="53" y="3"/>
                    <a:pt x="52" y="5"/>
                    <a:pt x="50" y="6"/>
                  </a:cubicBezTo>
                  <a:cubicBezTo>
                    <a:pt x="48" y="7"/>
                    <a:pt x="47" y="6"/>
                    <a:pt x="47" y="8"/>
                  </a:cubicBezTo>
                  <a:cubicBezTo>
                    <a:pt x="46" y="11"/>
                    <a:pt x="45" y="7"/>
                    <a:pt x="44" y="8"/>
                  </a:cubicBezTo>
                  <a:cubicBezTo>
                    <a:pt x="42" y="9"/>
                    <a:pt x="41" y="10"/>
                    <a:pt x="39" y="10"/>
                  </a:cubicBezTo>
                  <a:cubicBezTo>
                    <a:pt x="37" y="9"/>
                    <a:pt x="35" y="8"/>
                    <a:pt x="34" y="7"/>
                  </a:cubicBezTo>
                  <a:cubicBezTo>
                    <a:pt x="33" y="7"/>
                    <a:pt x="28" y="6"/>
                    <a:pt x="28" y="6"/>
                  </a:cubicBezTo>
                  <a:cubicBezTo>
                    <a:pt x="27" y="7"/>
                    <a:pt x="28" y="8"/>
                    <a:pt x="27" y="8"/>
                  </a:cubicBezTo>
                  <a:cubicBezTo>
                    <a:pt x="26" y="8"/>
                    <a:pt x="24" y="8"/>
                    <a:pt x="24" y="9"/>
                  </a:cubicBezTo>
                  <a:cubicBezTo>
                    <a:pt x="23" y="11"/>
                    <a:pt x="23" y="13"/>
                    <a:pt x="21" y="14"/>
                  </a:cubicBezTo>
                  <a:cubicBezTo>
                    <a:pt x="18" y="16"/>
                    <a:pt x="17" y="15"/>
                    <a:pt x="15" y="17"/>
                  </a:cubicBezTo>
                  <a:cubicBezTo>
                    <a:pt x="14" y="19"/>
                    <a:pt x="12" y="19"/>
                    <a:pt x="11" y="19"/>
                  </a:cubicBezTo>
                  <a:cubicBezTo>
                    <a:pt x="10" y="18"/>
                    <a:pt x="5" y="17"/>
                    <a:pt x="5" y="16"/>
                  </a:cubicBezTo>
                  <a:cubicBezTo>
                    <a:pt x="5" y="19"/>
                    <a:pt x="5" y="21"/>
                    <a:pt x="4" y="23"/>
                  </a:cubicBezTo>
                  <a:cubicBezTo>
                    <a:pt x="2" y="25"/>
                    <a:pt x="0" y="27"/>
                    <a:pt x="3" y="29"/>
                  </a:cubicBezTo>
                  <a:cubicBezTo>
                    <a:pt x="4" y="30"/>
                    <a:pt x="2" y="31"/>
                    <a:pt x="2" y="33"/>
                  </a:cubicBezTo>
                  <a:cubicBezTo>
                    <a:pt x="2" y="34"/>
                    <a:pt x="2" y="36"/>
                    <a:pt x="3" y="37"/>
                  </a:cubicBezTo>
                  <a:cubicBezTo>
                    <a:pt x="3" y="39"/>
                    <a:pt x="2" y="40"/>
                    <a:pt x="4" y="40"/>
                  </a:cubicBezTo>
                  <a:cubicBezTo>
                    <a:pt x="7" y="41"/>
                    <a:pt x="8" y="40"/>
                    <a:pt x="8" y="43"/>
                  </a:cubicBezTo>
                  <a:cubicBezTo>
                    <a:pt x="8" y="45"/>
                    <a:pt x="5" y="48"/>
                    <a:pt x="4" y="49"/>
                  </a:cubicBezTo>
                  <a:cubicBezTo>
                    <a:pt x="12" y="53"/>
                    <a:pt x="21" y="52"/>
                    <a:pt x="29" y="50"/>
                  </a:cubicBezTo>
                  <a:cubicBezTo>
                    <a:pt x="32" y="49"/>
                    <a:pt x="31" y="45"/>
                    <a:pt x="32" y="43"/>
                  </a:cubicBezTo>
                  <a:cubicBezTo>
                    <a:pt x="33" y="41"/>
                    <a:pt x="37" y="42"/>
                    <a:pt x="39" y="40"/>
                  </a:cubicBezTo>
                  <a:cubicBezTo>
                    <a:pt x="40" y="40"/>
                    <a:pt x="41" y="39"/>
                    <a:pt x="43" y="39"/>
                  </a:cubicBezTo>
                  <a:cubicBezTo>
                    <a:pt x="43" y="39"/>
                    <a:pt x="45" y="40"/>
                    <a:pt x="45" y="39"/>
                  </a:cubicBezTo>
                  <a:cubicBezTo>
                    <a:pt x="46" y="37"/>
                    <a:pt x="46" y="35"/>
                    <a:pt x="47" y="33"/>
                  </a:cubicBezTo>
                  <a:cubicBezTo>
                    <a:pt x="48" y="32"/>
                    <a:pt x="52" y="31"/>
                    <a:pt x="51" y="30"/>
                  </a:cubicBezTo>
                  <a:cubicBezTo>
                    <a:pt x="51" y="29"/>
                    <a:pt x="47" y="27"/>
                    <a:pt x="51" y="27"/>
                  </a:cubicBezTo>
                  <a:cubicBezTo>
                    <a:pt x="52" y="27"/>
                    <a:pt x="54" y="28"/>
                    <a:pt x="55" y="26"/>
                  </a:cubicBezTo>
                  <a:cubicBezTo>
                    <a:pt x="55" y="25"/>
                    <a:pt x="54" y="24"/>
                    <a:pt x="55" y="23"/>
                  </a:cubicBezTo>
                  <a:cubicBezTo>
                    <a:pt x="55" y="21"/>
                    <a:pt x="58" y="21"/>
                    <a:pt x="58" y="19"/>
                  </a:cubicBezTo>
                  <a:cubicBezTo>
                    <a:pt x="58" y="17"/>
                    <a:pt x="55" y="16"/>
                    <a:pt x="56" y="14"/>
                  </a:cubicBezTo>
                  <a:cubicBezTo>
                    <a:pt x="58" y="13"/>
                    <a:pt x="61" y="12"/>
                    <a:pt x="63" y="11"/>
                  </a:cubicBezTo>
                  <a:cubicBezTo>
                    <a:pt x="65" y="9"/>
                    <a:pt x="68" y="10"/>
                    <a:pt x="70" y="10"/>
                  </a:cubicBezTo>
                  <a:cubicBezTo>
                    <a:pt x="71" y="10"/>
                    <a:pt x="73" y="10"/>
                    <a:pt x="74" y="9"/>
                  </a:cubicBezTo>
                  <a:cubicBezTo>
                    <a:pt x="74" y="9"/>
                    <a:pt x="75" y="8"/>
                    <a:pt x="75" y="7"/>
                  </a:cubicBezTo>
                  <a:cubicBezTo>
                    <a:pt x="74" y="7"/>
                    <a:pt x="73" y="7"/>
                    <a:pt x="72" y="7"/>
                  </a:cubicBezTo>
                  <a:cubicBezTo>
                    <a:pt x="71" y="8"/>
                    <a:pt x="73" y="7"/>
                    <a:pt x="72" y="7"/>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71" name="Freeform 699">
              <a:extLst>
                <a:ext uri="{FF2B5EF4-FFF2-40B4-BE49-F238E27FC236}">
                  <a16:creationId xmlns:a16="http://schemas.microsoft.com/office/drawing/2014/main" xmlns="" id="{8446D147-62E0-49C6-99BA-F84D6C221905}"/>
                </a:ext>
              </a:extLst>
            </p:cNvPr>
            <p:cNvSpPr>
              <a:spLocks/>
            </p:cNvSpPr>
            <p:nvPr/>
          </p:nvSpPr>
          <p:spPr bwMode="auto">
            <a:xfrm>
              <a:off x="14104176" y="5708478"/>
              <a:ext cx="21811" cy="34623"/>
            </a:xfrm>
            <a:custGeom>
              <a:avLst/>
              <a:gdLst>
                <a:gd name="T0" fmla="*/ 3 w 3"/>
                <a:gd name="T1" fmla="*/ 2 h 4"/>
                <a:gd name="T2" fmla="*/ 1 w 3"/>
                <a:gd name="T3" fmla="*/ 1 h 4"/>
                <a:gd name="T4" fmla="*/ 3 w 3"/>
                <a:gd name="T5" fmla="*/ 4 h 4"/>
                <a:gd name="T6" fmla="*/ 3 w 3"/>
                <a:gd name="T7" fmla="*/ 2 h 4"/>
                <a:gd name="T8" fmla="*/ 3 w 3"/>
                <a:gd name="T9" fmla="*/ 2 h 4"/>
              </a:gdLst>
              <a:ahLst/>
              <a:cxnLst>
                <a:cxn ang="0">
                  <a:pos x="T0" y="T1"/>
                </a:cxn>
                <a:cxn ang="0">
                  <a:pos x="T2" y="T3"/>
                </a:cxn>
                <a:cxn ang="0">
                  <a:pos x="T4" y="T5"/>
                </a:cxn>
                <a:cxn ang="0">
                  <a:pos x="T6" y="T7"/>
                </a:cxn>
                <a:cxn ang="0">
                  <a:pos x="T8" y="T9"/>
                </a:cxn>
              </a:cxnLst>
              <a:rect l="0" t="0" r="r" b="b"/>
              <a:pathLst>
                <a:path w="3" h="4">
                  <a:moveTo>
                    <a:pt x="3" y="2"/>
                  </a:moveTo>
                  <a:cubicBezTo>
                    <a:pt x="2" y="2"/>
                    <a:pt x="1" y="0"/>
                    <a:pt x="1" y="1"/>
                  </a:cubicBezTo>
                  <a:cubicBezTo>
                    <a:pt x="0" y="2"/>
                    <a:pt x="2" y="3"/>
                    <a:pt x="3" y="4"/>
                  </a:cubicBezTo>
                  <a:cubicBezTo>
                    <a:pt x="3" y="3"/>
                    <a:pt x="3" y="2"/>
                    <a:pt x="3" y="2"/>
                  </a:cubicBezTo>
                  <a:cubicBezTo>
                    <a:pt x="2" y="1"/>
                    <a:pt x="3" y="2"/>
                    <a:pt x="3"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72" name="Freeform 700">
              <a:extLst>
                <a:ext uri="{FF2B5EF4-FFF2-40B4-BE49-F238E27FC236}">
                  <a16:creationId xmlns:a16="http://schemas.microsoft.com/office/drawing/2014/main" xmlns="" id="{8619DF08-2A18-4E62-BDBB-C15B8020CDAA}"/>
                </a:ext>
              </a:extLst>
            </p:cNvPr>
            <p:cNvSpPr>
              <a:spLocks noEditPoints="1"/>
            </p:cNvSpPr>
            <p:nvPr/>
          </p:nvSpPr>
          <p:spPr bwMode="auto">
            <a:xfrm>
              <a:off x="13599777" y="5174716"/>
              <a:ext cx="1622256" cy="822287"/>
            </a:xfrm>
            <a:custGeom>
              <a:avLst/>
              <a:gdLst>
                <a:gd name="T0" fmla="*/ 194 w 203"/>
                <a:gd name="T1" fmla="*/ 37 h 97"/>
                <a:gd name="T2" fmla="*/ 177 w 203"/>
                <a:gd name="T3" fmla="*/ 31 h 97"/>
                <a:gd name="T4" fmla="*/ 163 w 203"/>
                <a:gd name="T5" fmla="*/ 19 h 97"/>
                <a:gd name="T6" fmla="*/ 154 w 203"/>
                <a:gd name="T7" fmla="*/ 7 h 97"/>
                <a:gd name="T8" fmla="*/ 137 w 203"/>
                <a:gd name="T9" fmla="*/ 10 h 97"/>
                <a:gd name="T10" fmla="*/ 129 w 203"/>
                <a:gd name="T11" fmla="*/ 8 h 97"/>
                <a:gd name="T12" fmla="*/ 112 w 203"/>
                <a:gd name="T13" fmla="*/ 2 h 97"/>
                <a:gd name="T14" fmla="*/ 76 w 203"/>
                <a:gd name="T15" fmla="*/ 10 h 97"/>
                <a:gd name="T16" fmla="*/ 75 w 203"/>
                <a:gd name="T17" fmla="*/ 20 h 97"/>
                <a:gd name="T18" fmla="*/ 74 w 203"/>
                <a:gd name="T19" fmla="*/ 31 h 97"/>
                <a:gd name="T20" fmla="*/ 60 w 203"/>
                <a:gd name="T21" fmla="*/ 29 h 97"/>
                <a:gd name="T22" fmla="*/ 48 w 203"/>
                <a:gd name="T23" fmla="*/ 32 h 97"/>
                <a:gd name="T24" fmla="*/ 37 w 203"/>
                <a:gd name="T25" fmla="*/ 27 h 97"/>
                <a:gd name="T26" fmla="*/ 22 w 203"/>
                <a:gd name="T27" fmla="*/ 25 h 97"/>
                <a:gd name="T28" fmla="*/ 13 w 203"/>
                <a:gd name="T29" fmla="*/ 32 h 97"/>
                <a:gd name="T30" fmla="*/ 3 w 203"/>
                <a:gd name="T31" fmla="*/ 38 h 97"/>
                <a:gd name="T32" fmla="*/ 4 w 203"/>
                <a:gd name="T33" fmla="*/ 47 h 97"/>
                <a:gd name="T34" fmla="*/ 14 w 203"/>
                <a:gd name="T35" fmla="*/ 57 h 97"/>
                <a:gd name="T36" fmla="*/ 17 w 203"/>
                <a:gd name="T37" fmla="*/ 57 h 97"/>
                <a:gd name="T38" fmla="*/ 36 w 203"/>
                <a:gd name="T39" fmla="*/ 63 h 97"/>
                <a:gd name="T40" fmla="*/ 33 w 203"/>
                <a:gd name="T41" fmla="*/ 66 h 97"/>
                <a:gd name="T42" fmla="*/ 22 w 203"/>
                <a:gd name="T43" fmla="*/ 72 h 97"/>
                <a:gd name="T44" fmla="*/ 31 w 203"/>
                <a:gd name="T45" fmla="*/ 82 h 97"/>
                <a:gd name="T46" fmla="*/ 48 w 203"/>
                <a:gd name="T47" fmla="*/ 90 h 97"/>
                <a:gd name="T48" fmla="*/ 50 w 203"/>
                <a:gd name="T49" fmla="*/ 68 h 97"/>
                <a:gd name="T50" fmla="*/ 64 w 203"/>
                <a:gd name="T51" fmla="*/ 62 h 97"/>
                <a:gd name="T52" fmla="*/ 72 w 203"/>
                <a:gd name="T53" fmla="*/ 66 h 97"/>
                <a:gd name="T54" fmla="*/ 84 w 203"/>
                <a:gd name="T55" fmla="*/ 76 h 97"/>
                <a:gd name="T56" fmla="*/ 100 w 203"/>
                <a:gd name="T57" fmla="*/ 81 h 97"/>
                <a:gd name="T58" fmla="*/ 107 w 203"/>
                <a:gd name="T59" fmla="*/ 91 h 97"/>
                <a:gd name="T60" fmla="*/ 123 w 203"/>
                <a:gd name="T61" fmla="*/ 85 h 97"/>
                <a:gd name="T62" fmla="*/ 137 w 203"/>
                <a:gd name="T63" fmla="*/ 83 h 97"/>
                <a:gd name="T64" fmla="*/ 153 w 203"/>
                <a:gd name="T65" fmla="*/ 81 h 97"/>
                <a:gd name="T66" fmla="*/ 172 w 203"/>
                <a:gd name="T67" fmla="*/ 76 h 97"/>
                <a:gd name="T68" fmla="*/ 175 w 203"/>
                <a:gd name="T69" fmla="*/ 66 h 97"/>
                <a:gd name="T70" fmla="*/ 182 w 203"/>
                <a:gd name="T71" fmla="*/ 60 h 97"/>
                <a:gd name="T72" fmla="*/ 193 w 203"/>
                <a:gd name="T73" fmla="*/ 56 h 97"/>
                <a:gd name="T74" fmla="*/ 202 w 203"/>
                <a:gd name="T75" fmla="*/ 44 h 97"/>
                <a:gd name="T76" fmla="*/ 201 w 203"/>
                <a:gd name="T77" fmla="*/ 39 h 97"/>
                <a:gd name="T78" fmla="*/ 140 w 203"/>
                <a:gd name="T79" fmla="*/ 65 h 97"/>
                <a:gd name="T80" fmla="*/ 141 w 203"/>
                <a:gd name="T81" fmla="*/ 59 h 97"/>
                <a:gd name="T82" fmla="*/ 148 w 203"/>
                <a:gd name="T83" fmla="*/ 58 h 97"/>
                <a:gd name="T84" fmla="*/ 156 w 203"/>
                <a:gd name="T85" fmla="*/ 58 h 97"/>
                <a:gd name="T86" fmla="*/ 165 w 203"/>
                <a:gd name="T87" fmla="*/ 59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 h="97">
                  <a:moveTo>
                    <a:pt x="201" y="39"/>
                  </a:moveTo>
                  <a:cubicBezTo>
                    <a:pt x="201" y="38"/>
                    <a:pt x="197" y="39"/>
                    <a:pt x="197" y="39"/>
                  </a:cubicBezTo>
                  <a:cubicBezTo>
                    <a:pt x="195" y="39"/>
                    <a:pt x="194" y="38"/>
                    <a:pt x="194" y="37"/>
                  </a:cubicBezTo>
                  <a:cubicBezTo>
                    <a:pt x="193" y="35"/>
                    <a:pt x="191" y="35"/>
                    <a:pt x="191" y="34"/>
                  </a:cubicBezTo>
                  <a:cubicBezTo>
                    <a:pt x="190" y="33"/>
                    <a:pt x="189" y="30"/>
                    <a:pt x="186" y="30"/>
                  </a:cubicBezTo>
                  <a:cubicBezTo>
                    <a:pt x="183" y="30"/>
                    <a:pt x="180" y="33"/>
                    <a:pt x="177" y="31"/>
                  </a:cubicBezTo>
                  <a:cubicBezTo>
                    <a:pt x="176" y="30"/>
                    <a:pt x="175" y="29"/>
                    <a:pt x="174" y="28"/>
                  </a:cubicBezTo>
                  <a:cubicBezTo>
                    <a:pt x="173" y="28"/>
                    <a:pt x="171" y="31"/>
                    <a:pt x="170" y="31"/>
                  </a:cubicBezTo>
                  <a:cubicBezTo>
                    <a:pt x="169" y="32"/>
                    <a:pt x="163" y="21"/>
                    <a:pt x="163" y="19"/>
                  </a:cubicBezTo>
                  <a:cubicBezTo>
                    <a:pt x="161" y="17"/>
                    <a:pt x="160" y="14"/>
                    <a:pt x="157" y="13"/>
                  </a:cubicBezTo>
                  <a:cubicBezTo>
                    <a:pt x="156" y="12"/>
                    <a:pt x="155" y="11"/>
                    <a:pt x="154" y="11"/>
                  </a:cubicBezTo>
                  <a:cubicBezTo>
                    <a:pt x="152" y="10"/>
                    <a:pt x="154" y="8"/>
                    <a:pt x="154" y="7"/>
                  </a:cubicBezTo>
                  <a:cubicBezTo>
                    <a:pt x="154" y="6"/>
                    <a:pt x="147" y="10"/>
                    <a:pt x="146" y="11"/>
                  </a:cubicBezTo>
                  <a:cubicBezTo>
                    <a:pt x="145" y="11"/>
                    <a:pt x="137" y="14"/>
                    <a:pt x="137" y="13"/>
                  </a:cubicBezTo>
                  <a:cubicBezTo>
                    <a:pt x="137" y="11"/>
                    <a:pt x="139" y="10"/>
                    <a:pt x="137" y="10"/>
                  </a:cubicBezTo>
                  <a:cubicBezTo>
                    <a:pt x="136" y="9"/>
                    <a:pt x="135" y="8"/>
                    <a:pt x="134" y="9"/>
                  </a:cubicBezTo>
                  <a:cubicBezTo>
                    <a:pt x="134" y="9"/>
                    <a:pt x="134" y="10"/>
                    <a:pt x="133" y="9"/>
                  </a:cubicBezTo>
                  <a:cubicBezTo>
                    <a:pt x="131" y="8"/>
                    <a:pt x="132" y="7"/>
                    <a:pt x="129" y="8"/>
                  </a:cubicBezTo>
                  <a:cubicBezTo>
                    <a:pt x="126" y="10"/>
                    <a:pt x="126" y="7"/>
                    <a:pt x="126" y="5"/>
                  </a:cubicBezTo>
                  <a:cubicBezTo>
                    <a:pt x="127" y="1"/>
                    <a:pt x="121" y="0"/>
                    <a:pt x="118" y="0"/>
                  </a:cubicBezTo>
                  <a:cubicBezTo>
                    <a:pt x="116" y="0"/>
                    <a:pt x="114" y="1"/>
                    <a:pt x="112" y="2"/>
                  </a:cubicBezTo>
                  <a:cubicBezTo>
                    <a:pt x="110" y="3"/>
                    <a:pt x="108" y="4"/>
                    <a:pt x="105" y="4"/>
                  </a:cubicBezTo>
                  <a:cubicBezTo>
                    <a:pt x="97" y="6"/>
                    <a:pt x="89" y="9"/>
                    <a:pt x="81" y="9"/>
                  </a:cubicBezTo>
                  <a:cubicBezTo>
                    <a:pt x="79" y="9"/>
                    <a:pt x="77" y="9"/>
                    <a:pt x="76" y="10"/>
                  </a:cubicBezTo>
                  <a:cubicBezTo>
                    <a:pt x="75" y="11"/>
                    <a:pt x="77" y="14"/>
                    <a:pt x="79" y="14"/>
                  </a:cubicBezTo>
                  <a:cubicBezTo>
                    <a:pt x="83" y="17"/>
                    <a:pt x="76" y="16"/>
                    <a:pt x="74" y="17"/>
                  </a:cubicBezTo>
                  <a:cubicBezTo>
                    <a:pt x="72" y="18"/>
                    <a:pt x="75" y="19"/>
                    <a:pt x="75" y="20"/>
                  </a:cubicBezTo>
                  <a:cubicBezTo>
                    <a:pt x="75" y="22"/>
                    <a:pt x="71" y="22"/>
                    <a:pt x="71" y="23"/>
                  </a:cubicBezTo>
                  <a:cubicBezTo>
                    <a:pt x="71" y="26"/>
                    <a:pt x="79" y="25"/>
                    <a:pt x="78" y="29"/>
                  </a:cubicBezTo>
                  <a:cubicBezTo>
                    <a:pt x="77" y="30"/>
                    <a:pt x="76" y="31"/>
                    <a:pt x="74" y="31"/>
                  </a:cubicBezTo>
                  <a:cubicBezTo>
                    <a:pt x="73" y="31"/>
                    <a:pt x="70" y="31"/>
                    <a:pt x="69" y="31"/>
                  </a:cubicBezTo>
                  <a:cubicBezTo>
                    <a:pt x="67" y="32"/>
                    <a:pt x="68" y="33"/>
                    <a:pt x="66" y="32"/>
                  </a:cubicBezTo>
                  <a:cubicBezTo>
                    <a:pt x="64" y="31"/>
                    <a:pt x="62" y="29"/>
                    <a:pt x="60" y="29"/>
                  </a:cubicBezTo>
                  <a:cubicBezTo>
                    <a:pt x="59" y="28"/>
                    <a:pt x="57" y="30"/>
                    <a:pt x="56" y="30"/>
                  </a:cubicBezTo>
                  <a:cubicBezTo>
                    <a:pt x="54" y="29"/>
                    <a:pt x="53" y="29"/>
                    <a:pt x="51" y="30"/>
                  </a:cubicBezTo>
                  <a:cubicBezTo>
                    <a:pt x="50" y="31"/>
                    <a:pt x="49" y="33"/>
                    <a:pt x="48" y="32"/>
                  </a:cubicBezTo>
                  <a:cubicBezTo>
                    <a:pt x="47" y="32"/>
                    <a:pt x="44" y="29"/>
                    <a:pt x="43" y="30"/>
                  </a:cubicBezTo>
                  <a:cubicBezTo>
                    <a:pt x="42" y="30"/>
                    <a:pt x="42" y="33"/>
                    <a:pt x="41" y="31"/>
                  </a:cubicBezTo>
                  <a:cubicBezTo>
                    <a:pt x="40" y="29"/>
                    <a:pt x="39" y="28"/>
                    <a:pt x="37" y="27"/>
                  </a:cubicBezTo>
                  <a:cubicBezTo>
                    <a:pt x="35" y="26"/>
                    <a:pt x="33" y="26"/>
                    <a:pt x="32" y="25"/>
                  </a:cubicBezTo>
                  <a:cubicBezTo>
                    <a:pt x="29" y="24"/>
                    <a:pt x="29" y="26"/>
                    <a:pt x="27" y="26"/>
                  </a:cubicBezTo>
                  <a:cubicBezTo>
                    <a:pt x="25" y="27"/>
                    <a:pt x="24" y="24"/>
                    <a:pt x="22" y="25"/>
                  </a:cubicBezTo>
                  <a:cubicBezTo>
                    <a:pt x="21" y="26"/>
                    <a:pt x="21" y="27"/>
                    <a:pt x="20" y="27"/>
                  </a:cubicBezTo>
                  <a:cubicBezTo>
                    <a:pt x="19" y="28"/>
                    <a:pt x="17" y="28"/>
                    <a:pt x="16" y="28"/>
                  </a:cubicBezTo>
                  <a:cubicBezTo>
                    <a:pt x="15" y="29"/>
                    <a:pt x="13" y="31"/>
                    <a:pt x="13" y="32"/>
                  </a:cubicBezTo>
                  <a:cubicBezTo>
                    <a:pt x="12" y="33"/>
                    <a:pt x="14" y="36"/>
                    <a:pt x="12" y="36"/>
                  </a:cubicBezTo>
                  <a:cubicBezTo>
                    <a:pt x="10" y="37"/>
                    <a:pt x="7" y="31"/>
                    <a:pt x="6" y="34"/>
                  </a:cubicBezTo>
                  <a:cubicBezTo>
                    <a:pt x="5" y="36"/>
                    <a:pt x="4" y="36"/>
                    <a:pt x="3" y="38"/>
                  </a:cubicBezTo>
                  <a:cubicBezTo>
                    <a:pt x="2" y="40"/>
                    <a:pt x="6" y="40"/>
                    <a:pt x="4" y="42"/>
                  </a:cubicBezTo>
                  <a:cubicBezTo>
                    <a:pt x="3" y="43"/>
                    <a:pt x="0" y="45"/>
                    <a:pt x="2" y="46"/>
                  </a:cubicBezTo>
                  <a:cubicBezTo>
                    <a:pt x="3" y="46"/>
                    <a:pt x="4" y="47"/>
                    <a:pt x="4" y="47"/>
                  </a:cubicBezTo>
                  <a:cubicBezTo>
                    <a:pt x="5" y="48"/>
                    <a:pt x="4" y="49"/>
                    <a:pt x="5" y="50"/>
                  </a:cubicBezTo>
                  <a:cubicBezTo>
                    <a:pt x="7" y="51"/>
                    <a:pt x="9" y="49"/>
                    <a:pt x="11" y="51"/>
                  </a:cubicBezTo>
                  <a:cubicBezTo>
                    <a:pt x="12" y="52"/>
                    <a:pt x="14" y="55"/>
                    <a:pt x="14" y="57"/>
                  </a:cubicBezTo>
                  <a:cubicBezTo>
                    <a:pt x="13" y="57"/>
                    <a:pt x="10" y="56"/>
                    <a:pt x="13" y="58"/>
                  </a:cubicBezTo>
                  <a:cubicBezTo>
                    <a:pt x="14" y="59"/>
                    <a:pt x="14" y="60"/>
                    <a:pt x="16" y="58"/>
                  </a:cubicBezTo>
                  <a:cubicBezTo>
                    <a:pt x="16" y="57"/>
                    <a:pt x="16" y="57"/>
                    <a:pt x="17" y="57"/>
                  </a:cubicBezTo>
                  <a:cubicBezTo>
                    <a:pt x="22" y="57"/>
                    <a:pt x="24" y="54"/>
                    <a:pt x="29" y="56"/>
                  </a:cubicBezTo>
                  <a:cubicBezTo>
                    <a:pt x="31" y="57"/>
                    <a:pt x="33" y="54"/>
                    <a:pt x="34" y="56"/>
                  </a:cubicBezTo>
                  <a:cubicBezTo>
                    <a:pt x="35" y="57"/>
                    <a:pt x="37" y="61"/>
                    <a:pt x="36" y="63"/>
                  </a:cubicBezTo>
                  <a:cubicBezTo>
                    <a:pt x="35" y="63"/>
                    <a:pt x="33" y="64"/>
                    <a:pt x="35" y="64"/>
                  </a:cubicBezTo>
                  <a:cubicBezTo>
                    <a:pt x="35" y="65"/>
                    <a:pt x="35" y="65"/>
                    <a:pt x="35" y="65"/>
                  </a:cubicBezTo>
                  <a:cubicBezTo>
                    <a:pt x="34" y="66"/>
                    <a:pt x="33" y="66"/>
                    <a:pt x="33" y="66"/>
                  </a:cubicBezTo>
                  <a:cubicBezTo>
                    <a:pt x="30" y="66"/>
                    <a:pt x="22" y="64"/>
                    <a:pt x="24" y="69"/>
                  </a:cubicBezTo>
                  <a:cubicBezTo>
                    <a:pt x="25" y="71"/>
                    <a:pt x="24" y="71"/>
                    <a:pt x="22" y="70"/>
                  </a:cubicBezTo>
                  <a:cubicBezTo>
                    <a:pt x="20" y="69"/>
                    <a:pt x="21" y="71"/>
                    <a:pt x="22" y="72"/>
                  </a:cubicBezTo>
                  <a:cubicBezTo>
                    <a:pt x="24" y="72"/>
                    <a:pt x="24" y="75"/>
                    <a:pt x="25" y="76"/>
                  </a:cubicBezTo>
                  <a:cubicBezTo>
                    <a:pt x="27" y="77"/>
                    <a:pt x="24" y="79"/>
                    <a:pt x="27" y="79"/>
                  </a:cubicBezTo>
                  <a:cubicBezTo>
                    <a:pt x="28" y="79"/>
                    <a:pt x="30" y="81"/>
                    <a:pt x="31" y="82"/>
                  </a:cubicBezTo>
                  <a:cubicBezTo>
                    <a:pt x="34" y="82"/>
                    <a:pt x="31" y="85"/>
                    <a:pt x="31" y="87"/>
                  </a:cubicBezTo>
                  <a:cubicBezTo>
                    <a:pt x="34" y="85"/>
                    <a:pt x="38" y="82"/>
                    <a:pt x="42" y="85"/>
                  </a:cubicBezTo>
                  <a:cubicBezTo>
                    <a:pt x="44" y="87"/>
                    <a:pt x="45" y="90"/>
                    <a:pt x="48" y="90"/>
                  </a:cubicBezTo>
                  <a:cubicBezTo>
                    <a:pt x="50" y="90"/>
                    <a:pt x="49" y="88"/>
                    <a:pt x="49" y="87"/>
                  </a:cubicBezTo>
                  <a:cubicBezTo>
                    <a:pt x="49" y="84"/>
                    <a:pt x="49" y="81"/>
                    <a:pt x="49" y="78"/>
                  </a:cubicBezTo>
                  <a:cubicBezTo>
                    <a:pt x="49" y="76"/>
                    <a:pt x="48" y="68"/>
                    <a:pt x="50" y="68"/>
                  </a:cubicBezTo>
                  <a:cubicBezTo>
                    <a:pt x="52" y="67"/>
                    <a:pt x="55" y="66"/>
                    <a:pt x="57" y="65"/>
                  </a:cubicBezTo>
                  <a:cubicBezTo>
                    <a:pt x="59" y="65"/>
                    <a:pt x="61" y="64"/>
                    <a:pt x="62" y="64"/>
                  </a:cubicBezTo>
                  <a:cubicBezTo>
                    <a:pt x="63" y="63"/>
                    <a:pt x="62" y="61"/>
                    <a:pt x="64" y="62"/>
                  </a:cubicBezTo>
                  <a:cubicBezTo>
                    <a:pt x="65" y="62"/>
                    <a:pt x="68" y="64"/>
                    <a:pt x="68" y="62"/>
                  </a:cubicBezTo>
                  <a:cubicBezTo>
                    <a:pt x="68" y="61"/>
                    <a:pt x="70" y="60"/>
                    <a:pt x="71" y="62"/>
                  </a:cubicBezTo>
                  <a:cubicBezTo>
                    <a:pt x="72" y="63"/>
                    <a:pt x="71" y="64"/>
                    <a:pt x="72" y="66"/>
                  </a:cubicBezTo>
                  <a:cubicBezTo>
                    <a:pt x="72" y="67"/>
                    <a:pt x="73" y="69"/>
                    <a:pt x="72" y="70"/>
                  </a:cubicBezTo>
                  <a:cubicBezTo>
                    <a:pt x="73" y="71"/>
                    <a:pt x="74" y="71"/>
                    <a:pt x="75" y="72"/>
                  </a:cubicBezTo>
                  <a:cubicBezTo>
                    <a:pt x="78" y="75"/>
                    <a:pt x="80" y="77"/>
                    <a:pt x="84" y="76"/>
                  </a:cubicBezTo>
                  <a:cubicBezTo>
                    <a:pt x="86" y="76"/>
                    <a:pt x="88" y="77"/>
                    <a:pt x="90" y="77"/>
                  </a:cubicBezTo>
                  <a:cubicBezTo>
                    <a:pt x="92" y="77"/>
                    <a:pt x="93" y="75"/>
                    <a:pt x="95" y="75"/>
                  </a:cubicBezTo>
                  <a:cubicBezTo>
                    <a:pt x="97" y="76"/>
                    <a:pt x="99" y="79"/>
                    <a:pt x="100" y="81"/>
                  </a:cubicBezTo>
                  <a:cubicBezTo>
                    <a:pt x="101" y="82"/>
                    <a:pt x="100" y="83"/>
                    <a:pt x="100" y="85"/>
                  </a:cubicBezTo>
                  <a:cubicBezTo>
                    <a:pt x="100" y="87"/>
                    <a:pt x="103" y="88"/>
                    <a:pt x="103" y="90"/>
                  </a:cubicBezTo>
                  <a:cubicBezTo>
                    <a:pt x="103" y="91"/>
                    <a:pt x="106" y="91"/>
                    <a:pt x="107" y="91"/>
                  </a:cubicBezTo>
                  <a:cubicBezTo>
                    <a:pt x="109" y="91"/>
                    <a:pt x="109" y="91"/>
                    <a:pt x="110" y="93"/>
                  </a:cubicBezTo>
                  <a:cubicBezTo>
                    <a:pt x="112" y="97"/>
                    <a:pt x="114" y="92"/>
                    <a:pt x="116" y="90"/>
                  </a:cubicBezTo>
                  <a:cubicBezTo>
                    <a:pt x="117" y="87"/>
                    <a:pt x="121" y="87"/>
                    <a:pt x="123" y="85"/>
                  </a:cubicBezTo>
                  <a:cubicBezTo>
                    <a:pt x="125" y="85"/>
                    <a:pt x="125" y="85"/>
                    <a:pt x="126" y="84"/>
                  </a:cubicBezTo>
                  <a:cubicBezTo>
                    <a:pt x="127" y="81"/>
                    <a:pt x="128" y="82"/>
                    <a:pt x="130" y="82"/>
                  </a:cubicBezTo>
                  <a:cubicBezTo>
                    <a:pt x="132" y="82"/>
                    <a:pt x="136" y="85"/>
                    <a:pt x="137" y="83"/>
                  </a:cubicBezTo>
                  <a:cubicBezTo>
                    <a:pt x="137" y="81"/>
                    <a:pt x="137" y="80"/>
                    <a:pt x="139" y="79"/>
                  </a:cubicBezTo>
                  <a:cubicBezTo>
                    <a:pt x="141" y="78"/>
                    <a:pt x="143" y="80"/>
                    <a:pt x="145" y="80"/>
                  </a:cubicBezTo>
                  <a:cubicBezTo>
                    <a:pt x="147" y="81"/>
                    <a:pt x="151" y="81"/>
                    <a:pt x="153" y="81"/>
                  </a:cubicBezTo>
                  <a:cubicBezTo>
                    <a:pt x="159" y="81"/>
                    <a:pt x="164" y="83"/>
                    <a:pt x="170" y="84"/>
                  </a:cubicBezTo>
                  <a:cubicBezTo>
                    <a:pt x="169" y="82"/>
                    <a:pt x="171" y="81"/>
                    <a:pt x="173" y="79"/>
                  </a:cubicBezTo>
                  <a:cubicBezTo>
                    <a:pt x="174" y="78"/>
                    <a:pt x="173" y="78"/>
                    <a:pt x="172" y="76"/>
                  </a:cubicBezTo>
                  <a:cubicBezTo>
                    <a:pt x="171" y="75"/>
                    <a:pt x="171" y="73"/>
                    <a:pt x="171" y="71"/>
                  </a:cubicBezTo>
                  <a:cubicBezTo>
                    <a:pt x="170" y="71"/>
                    <a:pt x="170" y="67"/>
                    <a:pt x="169" y="68"/>
                  </a:cubicBezTo>
                  <a:cubicBezTo>
                    <a:pt x="170" y="67"/>
                    <a:pt x="173" y="67"/>
                    <a:pt x="175" y="66"/>
                  </a:cubicBezTo>
                  <a:cubicBezTo>
                    <a:pt x="178" y="66"/>
                    <a:pt x="180" y="68"/>
                    <a:pt x="182" y="66"/>
                  </a:cubicBezTo>
                  <a:cubicBezTo>
                    <a:pt x="183" y="66"/>
                    <a:pt x="181" y="65"/>
                    <a:pt x="181" y="64"/>
                  </a:cubicBezTo>
                  <a:cubicBezTo>
                    <a:pt x="180" y="63"/>
                    <a:pt x="181" y="61"/>
                    <a:pt x="182" y="60"/>
                  </a:cubicBezTo>
                  <a:cubicBezTo>
                    <a:pt x="183" y="59"/>
                    <a:pt x="184" y="53"/>
                    <a:pt x="185" y="54"/>
                  </a:cubicBezTo>
                  <a:cubicBezTo>
                    <a:pt x="187" y="55"/>
                    <a:pt x="188" y="56"/>
                    <a:pt x="190" y="56"/>
                  </a:cubicBezTo>
                  <a:cubicBezTo>
                    <a:pt x="191" y="55"/>
                    <a:pt x="192" y="57"/>
                    <a:pt x="193" y="56"/>
                  </a:cubicBezTo>
                  <a:cubicBezTo>
                    <a:pt x="194" y="56"/>
                    <a:pt x="196" y="55"/>
                    <a:pt x="197" y="54"/>
                  </a:cubicBezTo>
                  <a:cubicBezTo>
                    <a:pt x="198" y="53"/>
                    <a:pt x="196" y="51"/>
                    <a:pt x="196" y="49"/>
                  </a:cubicBezTo>
                  <a:cubicBezTo>
                    <a:pt x="197" y="46"/>
                    <a:pt x="200" y="47"/>
                    <a:pt x="202" y="44"/>
                  </a:cubicBezTo>
                  <a:cubicBezTo>
                    <a:pt x="202" y="43"/>
                    <a:pt x="202" y="43"/>
                    <a:pt x="203" y="42"/>
                  </a:cubicBezTo>
                  <a:cubicBezTo>
                    <a:pt x="203" y="41"/>
                    <a:pt x="202" y="40"/>
                    <a:pt x="201" y="39"/>
                  </a:cubicBezTo>
                  <a:cubicBezTo>
                    <a:pt x="201" y="38"/>
                    <a:pt x="202" y="39"/>
                    <a:pt x="201" y="39"/>
                  </a:cubicBezTo>
                  <a:close/>
                  <a:moveTo>
                    <a:pt x="148" y="58"/>
                  </a:moveTo>
                  <a:cubicBezTo>
                    <a:pt x="146" y="58"/>
                    <a:pt x="143" y="61"/>
                    <a:pt x="142" y="62"/>
                  </a:cubicBezTo>
                  <a:cubicBezTo>
                    <a:pt x="141" y="62"/>
                    <a:pt x="140" y="64"/>
                    <a:pt x="140" y="65"/>
                  </a:cubicBezTo>
                  <a:cubicBezTo>
                    <a:pt x="140" y="66"/>
                    <a:pt x="141" y="67"/>
                    <a:pt x="141" y="67"/>
                  </a:cubicBezTo>
                  <a:cubicBezTo>
                    <a:pt x="140" y="68"/>
                    <a:pt x="138" y="64"/>
                    <a:pt x="138" y="63"/>
                  </a:cubicBezTo>
                  <a:cubicBezTo>
                    <a:pt x="138" y="61"/>
                    <a:pt x="139" y="60"/>
                    <a:pt x="141" y="59"/>
                  </a:cubicBezTo>
                  <a:cubicBezTo>
                    <a:pt x="143" y="58"/>
                    <a:pt x="145" y="57"/>
                    <a:pt x="147" y="57"/>
                  </a:cubicBezTo>
                  <a:cubicBezTo>
                    <a:pt x="147" y="57"/>
                    <a:pt x="152" y="58"/>
                    <a:pt x="152" y="58"/>
                  </a:cubicBezTo>
                  <a:cubicBezTo>
                    <a:pt x="151" y="59"/>
                    <a:pt x="148" y="58"/>
                    <a:pt x="148" y="58"/>
                  </a:cubicBezTo>
                  <a:cubicBezTo>
                    <a:pt x="146" y="58"/>
                    <a:pt x="149" y="58"/>
                    <a:pt x="148" y="58"/>
                  </a:cubicBezTo>
                  <a:close/>
                  <a:moveTo>
                    <a:pt x="165" y="59"/>
                  </a:moveTo>
                  <a:cubicBezTo>
                    <a:pt x="164" y="61"/>
                    <a:pt x="157" y="60"/>
                    <a:pt x="156" y="58"/>
                  </a:cubicBezTo>
                  <a:cubicBezTo>
                    <a:pt x="156" y="58"/>
                    <a:pt x="160" y="58"/>
                    <a:pt x="160" y="58"/>
                  </a:cubicBezTo>
                  <a:cubicBezTo>
                    <a:pt x="162" y="58"/>
                    <a:pt x="163" y="58"/>
                    <a:pt x="165" y="57"/>
                  </a:cubicBezTo>
                  <a:cubicBezTo>
                    <a:pt x="165" y="57"/>
                    <a:pt x="165" y="59"/>
                    <a:pt x="165" y="59"/>
                  </a:cubicBezTo>
                  <a:cubicBezTo>
                    <a:pt x="164" y="60"/>
                    <a:pt x="165" y="58"/>
                    <a:pt x="165" y="59"/>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73" name="Freeform 701">
              <a:extLst>
                <a:ext uri="{FF2B5EF4-FFF2-40B4-BE49-F238E27FC236}">
                  <a16:creationId xmlns:a16="http://schemas.microsoft.com/office/drawing/2014/main" xmlns="" id="{5F8B91F1-9D1E-4BE0-8FF0-2C3D43F7F2C9}"/>
                </a:ext>
              </a:extLst>
            </p:cNvPr>
            <p:cNvSpPr>
              <a:spLocks/>
            </p:cNvSpPr>
            <p:nvPr/>
          </p:nvSpPr>
          <p:spPr bwMode="auto">
            <a:xfrm>
              <a:off x="14477704" y="6198964"/>
              <a:ext cx="1120582" cy="1263721"/>
            </a:xfrm>
            <a:custGeom>
              <a:avLst/>
              <a:gdLst>
                <a:gd name="T0" fmla="*/ 121 w 140"/>
                <a:gd name="T1" fmla="*/ 66 h 149"/>
                <a:gd name="T2" fmla="*/ 129 w 140"/>
                <a:gd name="T3" fmla="*/ 54 h 149"/>
                <a:gd name="T4" fmla="*/ 137 w 140"/>
                <a:gd name="T5" fmla="*/ 46 h 149"/>
                <a:gd name="T6" fmla="*/ 135 w 140"/>
                <a:gd name="T7" fmla="*/ 41 h 149"/>
                <a:gd name="T8" fmla="*/ 127 w 140"/>
                <a:gd name="T9" fmla="*/ 37 h 149"/>
                <a:gd name="T10" fmla="*/ 119 w 140"/>
                <a:gd name="T11" fmla="*/ 43 h 149"/>
                <a:gd name="T12" fmla="*/ 106 w 140"/>
                <a:gd name="T13" fmla="*/ 51 h 149"/>
                <a:gd name="T14" fmla="*/ 100 w 140"/>
                <a:gd name="T15" fmla="*/ 45 h 149"/>
                <a:gd name="T16" fmla="*/ 92 w 140"/>
                <a:gd name="T17" fmla="*/ 52 h 149"/>
                <a:gd name="T18" fmla="*/ 77 w 140"/>
                <a:gd name="T19" fmla="*/ 47 h 149"/>
                <a:gd name="T20" fmla="*/ 62 w 140"/>
                <a:gd name="T21" fmla="*/ 41 h 149"/>
                <a:gd name="T22" fmla="*/ 63 w 140"/>
                <a:gd name="T23" fmla="*/ 32 h 149"/>
                <a:gd name="T24" fmla="*/ 52 w 140"/>
                <a:gd name="T25" fmla="*/ 22 h 149"/>
                <a:gd name="T26" fmla="*/ 55 w 140"/>
                <a:gd name="T27" fmla="*/ 12 h 149"/>
                <a:gd name="T28" fmla="*/ 50 w 140"/>
                <a:gd name="T29" fmla="*/ 2 h 149"/>
                <a:gd name="T30" fmla="*/ 40 w 140"/>
                <a:gd name="T31" fmla="*/ 8 h 149"/>
                <a:gd name="T32" fmla="*/ 30 w 140"/>
                <a:gd name="T33" fmla="*/ 12 h 149"/>
                <a:gd name="T34" fmla="*/ 33 w 140"/>
                <a:gd name="T35" fmla="*/ 22 h 149"/>
                <a:gd name="T36" fmla="*/ 29 w 140"/>
                <a:gd name="T37" fmla="*/ 33 h 149"/>
                <a:gd name="T38" fmla="*/ 19 w 140"/>
                <a:gd name="T39" fmla="*/ 44 h 149"/>
                <a:gd name="T40" fmla="*/ 7 w 140"/>
                <a:gd name="T41" fmla="*/ 50 h 149"/>
                <a:gd name="T42" fmla="*/ 14 w 140"/>
                <a:gd name="T43" fmla="*/ 64 h 149"/>
                <a:gd name="T44" fmla="*/ 5 w 140"/>
                <a:gd name="T45" fmla="*/ 64 h 149"/>
                <a:gd name="T46" fmla="*/ 11 w 140"/>
                <a:gd name="T47" fmla="*/ 72 h 149"/>
                <a:gd name="T48" fmla="*/ 11 w 140"/>
                <a:gd name="T49" fmla="*/ 82 h 149"/>
                <a:gd name="T50" fmla="*/ 19 w 140"/>
                <a:gd name="T51" fmla="*/ 78 h 149"/>
                <a:gd name="T52" fmla="*/ 23 w 140"/>
                <a:gd name="T53" fmla="*/ 75 h 149"/>
                <a:gd name="T54" fmla="*/ 22 w 140"/>
                <a:gd name="T55" fmla="*/ 78 h 149"/>
                <a:gd name="T56" fmla="*/ 24 w 140"/>
                <a:gd name="T57" fmla="*/ 82 h 149"/>
                <a:gd name="T58" fmla="*/ 24 w 140"/>
                <a:gd name="T59" fmla="*/ 95 h 149"/>
                <a:gd name="T60" fmla="*/ 26 w 140"/>
                <a:gd name="T61" fmla="*/ 107 h 149"/>
                <a:gd name="T62" fmla="*/ 39 w 140"/>
                <a:gd name="T63" fmla="*/ 134 h 149"/>
                <a:gd name="T64" fmla="*/ 50 w 140"/>
                <a:gd name="T65" fmla="*/ 143 h 149"/>
                <a:gd name="T66" fmla="*/ 57 w 140"/>
                <a:gd name="T67" fmla="*/ 132 h 149"/>
                <a:gd name="T68" fmla="*/ 65 w 140"/>
                <a:gd name="T69" fmla="*/ 107 h 149"/>
                <a:gd name="T70" fmla="*/ 81 w 140"/>
                <a:gd name="T71" fmla="*/ 93 h 149"/>
                <a:gd name="T72" fmla="*/ 91 w 140"/>
                <a:gd name="T73" fmla="*/ 84 h 149"/>
                <a:gd name="T74" fmla="*/ 98 w 140"/>
                <a:gd name="T75" fmla="*/ 74 h 149"/>
                <a:gd name="T76" fmla="*/ 101 w 140"/>
                <a:gd name="T77" fmla="*/ 78 h 149"/>
                <a:gd name="T78" fmla="*/ 100 w 140"/>
                <a:gd name="T79" fmla="*/ 58 h 149"/>
                <a:gd name="T80" fmla="*/ 104 w 140"/>
                <a:gd name="T81" fmla="*/ 57 h 149"/>
                <a:gd name="T82" fmla="*/ 114 w 140"/>
                <a:gd name="T83" fmla="*/ 60 h 149"/>
                <a:gd name="T84" fmla="*/ 115 w 140"/>
                <a:gd name="T85" fmla="*/ 68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0" h="149">
                  <a:moveTo>
                    <a:pt x="117" y="76"/>
                  </a:moveTo>
                  <a:cubicBezTo>
                    <a:pt x="121" y="77"/>
                    <a:pt x="119" y="73"/>
                    <a:pt x="120" y="71"/>
                  </a:cubicBezTo>
                  <a:cubicBezTo>
                    <a:pt x="120" y="69"/>
                    <a:pt x="121" y="67"/>
                    <a:pt x="121" y="66"/>
                  </a:cubicBezTo>
                  <a:cubicBezTo>
                    <a:pt x="122" y="65"/>
                    <a:pt x="124" y="67"/>
                    <a:pt x="125" y="65"/>
                  </a:cubicBezTo>
                  <a:cubicBezTo>
                    <a:pt x="126" y="63"/>
                    <a:pt x="126" y="61"/>
                    <a:pt x="126" y="59"/>
                  </a:cubicBezTo>
                  <a:cubicBezTo>
                    <a:pt x="127" y="57"/>
                    <a:pt x="129" y="56"/>
                    <a:pt x="129" y="54"/>
                  </a:cubicBezTo>
                  <a:cubicBezTo>
                    <a:pt x="129" y="52"/>
                    <a:pt x="132" y="50"/>
                    <a:pt x="133" y="49"/>
                  </a:cubicBezTo>
                  <a:cubicBezTo>
                    <a:pt x="136" y="46"/>
                    <a:pt x="135" y="49"/>
                    <a:pt x="137" y="50"/>
                  </a:cubicBezTo>
                  <a:cubicBezTo>
                    <a:pt x="137" y="50"/>
                    <a:pt x="137" y="46"/>
                    <a:pt x="137" y="46"/>
                  </a:cubicBezTo>
                  <a:cubicBezTo>
                    <a:pt x="137" y="45"/>
                    <a:pt x="140" y="45"/>
                    <a:pt x="138" y="43"/>
                  </a:cubicBezTo>
                  <a:cubicBezTo>
                    <a:pt x="137" y="43"/>
                    <a:pt x="135" y="43"/>
                    <a:pt x="134" y="43"/>
                  </a:cubicBezTo>
                  <a:cubicBezTo>
                    <a:pt x="134" y="42"/>
                    <a:pt x="135" y="41"/>
                    <a:pt x="135" y="41"/>
                  </a:cubicBezTo>
                  <a:cubicBezTo>
                    <a:pt x="136" y="40"/>
                    <a:pt x="135" y="39"/>
                    <a:pt x="134" y="38"/>
                  </a:cubicBezTo>
                  <a:cubicBezTo>
                    <a:pt x="133" y="37"/>
                    <a:pt x="133" y="37"/>
                    <a:pt x="132" y="38"/>
                  </a:cubicBezTo>
                  <a:cubicBezTo>
                    <a:pt x="130" y="39"/>
                    <a:pt x="129" y="38"/>
                    <a:pt x="127" y="37"/>
                  </a:cubicBezTo>
                  <a:cubicBezTo>
                    <a:pt x="126" y="37"/>
                    <a:pt x="124" y="39"/>
                    <a:pt x="124" y="40"/>
                  </a:cubicBezTo>
                  <a:cubicBezTo>
                    <a:pt x="123" y="41"/>
                    <a:pt x="122" y="40"/>
                    <a:pt x="121" y="41"/>
                  </a:cubicBezTo>
                  <a:cubicBezTo>
                    <a:pt x="120" y="41"/>
                    <a:pt x="119" y="42"/>
                    <a:pt x="119" y="43"/>
                  </a:cubicBezTo>
                  <a:cubicBezTo>
                    <a:pt x="117" y="45"/>
                    <a:pt x="116" y="46"/>
                    <a:pt x="114" y="45"/>
                  </a:cubicBezTo>
                  <a:cubicBezTo>
                    <a:pt x="113" y="46"/>
                    <a:pt x="114" y="48"/>
                    <a:pt x="115" y="49"/>
                  </a:cubicBezTo>
                  <a:cubicBezTo>
                    <a:pt x="117" y="53"/>
                    <a:pt x="108" y="50"/>
                    <a:pt x="106" y="51"/>
                  </a:cubicBezTo>
                  <a:cubicBezTo>
                    <a:pt x="105" y="52"/>
                    <a:pt x="102" y="51"/>
                    <a:pt x="101" y="50"/>
                  </a:cubicBezTo>
                  <a:cubicBezTo>
                    <a:pt x="100" y="49"/>
                    <a:pt x="101" y="47"/>
                    <a:pt x="101" y="47"/>
                  </a:cubicBezTo>
                  <a:cubicBezTo>
                    <a:pt x="101" y="47"/>
                    <a:pt x="101" y="44"/>
                    <a:pt x="100" y="45"/>
                  </a:cubicBezTo>
                  <a:cubicBezTo>
                    <a:pt x="98" y="45"/>
                    <a:pt x="96" y="45"/>
                    <a:pt x="96" y="48"/>
                  </a:cubicBezTo>
                  <a:cubicBezTo>
                    <a:pt x="97" y="49"/>
                    <a:pt x="98" y="52"/>
                    <a:pt x="97" y="52"/>
                  </a:cubicBezTo>
                  <a:cubicBezTo>
                    <a:pt x="95" y="52"/>
                    <a:pt x="94" y="54"/>
                    <a:pt x="92" y="52"/>
                  </a:cubicBezTo>
                  <a:cubicBezTo>
                    <a:pt x="91" y="50"/>
                    <a:pt x="90" y="53"/>
                    <a:pt x="89" y="52"/>
                  </a:cubicBezTo>
                  <a:cubicBezTo>
                    <a:pt x="86" y="51"/>
                    <a:pt x="85" y="51"/>
                    <a:pt x="82" y="50"/>
                  </a:cubicBezTo>
                  <a:cubicBezTo>
                    <a:pt x="80" y="49"/>
                    <a:pt x="79" y="47"/>
                    <a:pt x="77" y="47"/>
                  </a:cubicBezTo>
                  <a:cubicBezTo>
                    <a:pt x="74" y="48"/>
                    <a:pt x="74" y="47"/>
                    <a:pt x="72" y="46"/>
                  </a:cubicBezTo>
                  <a:cubicBezTo>
                    <a:pt x="70" y="45"/>
                    <a:pt x="68" y="46"/>
                    <a:pt x="67" y="45"/>
                  </a:cubicBezTo>
                  <a:cubicBezTo>
                    <a:pt x="65" y="43"/>
                    <a:pt x="63" y="42"/>
                    <a:pt x="62" y="41"/>
                  </a:cubicBezTo>
                  <a:cubicBezTo>
                    <a:pt x="60" y="40"/>
                    <a:pt x="59" y="40"/>
                    <a:pt x="60" y="38"/>
                  </a:cubicBezTo>
                  <a:cubicBezTo>
                    <a:pt x="61" y="37"/>
                    <a:pt x="60" y="35"/>
                    <a:pt x="62" y="34"/>
                  </a:cubicBezTo>
                  <a:cubicBezTo>
                    <a:pt x="64" y="33"/>
                    <a:pt x="65" y="34"/>
                    <a:pt x="63" y="32"/>
                  </a:cubicBezTo>
                  <a:cubicBezTo>
                    <a:pt x="61" y="31"/>
                    <a:pt x="59" y="29"/>
                    <a:pt x="57" y="28"/>
                  </a:cubicBezTo>
                  <a:cubicBezTo>
                    <a:pt x="56" y="28"/>
                    <a:pt x="55" y="26"/>
                    <a:pt x="53" y="26"/>
                  </a:cubicBezTo>
                  <a:cubicBezTo>
                    <a:pt x="53" y="26"/>
                    <a:pt x="53" y="23"/>
                    <a:pt x="52" y="22"/>
                  </a:cubicBezTo>
                  <a:cubicBezTo>
                    <a:pt x="47" y="17"/>
                    <a:pt x="57" y="23"/>
                    <a:pt x="57" y="19"/>
                  </a:cubicBezTo>
                  <a:cubicBezTo>
                    <a:pt x="57" y="17"/>
                    <a:pt x="56" y="17"/>
                    <a:pt x="54" y="15"/>
                  </a:cubicBezTo>
                  <a:cubicBezTo>
                    <a:pt x="53" y="14"/>
                    <a:pt x="53" y="13"/>
                    <a:pt x="55" y="12"/>
                  </a:cubicBezTo>
                  <a:cubicBezTo>
                    <a:pt x="57" y="12"/>
                    <a:pt x="56" y="9"/>
                    <a:pt x="58" y="8"/>
                  </a:cubicBezTo>
                  <a:cubicBezTo>
                    <a:pt x="59" y="7"/>
                    <a:pt x="61" y="6"/>
                    <a:pt x="60" y="4"/>
                  </a:cubicBezTo>
                  <a:cubicBezTo>
                    <a:pt x="58" y="1"/>
                    <a:pt x="53" y="0"/>
                    <a:pt x="50" y="2"/>
                  </a:cubicBezTo>
                  <a:cubicBezTo>
                    <a:pt x="49" y="3"/>
                    <a:pt x="49" y="3"/>
                    <a:pt x="47" y="4"/>
                  </a:cubicBezTo>
                  <a:cubicBezTo>
                    <a:pt x="46" y="4"/>
                    <a:pt x="46" y="6"/>
                    <a:pt x="45" y="7"/>
                  </a:cubicBezTo>
                  <a:cubicBezTo>
                    <a:pt x="43" y="8"/>
                    <a:pt x="41" y="7"/>
                    <a:pt x="40" y="8"/>
                  </a:cubicBezTo>
                  <a:cubicBezTo>
                    <a:pt x="39" y="9"/>
                    <a:pt x="37" y="9"/>
                    <a:pt x="35" y="8"/>
                  </a:cubicBezTo>
                  <a:cubicBezTo>
                    <a:pt x="33" y="8"/>
                    <a:pt x="32" y="7"/>
                    <a:pt x="30" y="8"/>
                  </a:cubicBezTo>
                  <a:cubicBezTo>
                    <a:pt x="28" y="8"/>
                    <a:pt x="29" y="11"/>
                    <a:pt x="30" y="12"/>
                  </a:cubicBezTo>
                  <a:cubicBezTo>
                    <a:pt x="30" y="14"/>
                    <a:pt x="30" y="16"/>
                    <a:pt x="30" y="17"/>
                  </a:cubicBezTo>
                  <a:cubicBezTo>
                    <a:pt x="31" y="19"/>
                    <a:pt x="33" y="19"/>
                    <a:pt x="35" y="20"/>
                  </a:cubicBezTo>
                  <a:cubicBezTo>
                    <a:pt x="36" y="22"/>
                    <a:pt x="34" y="22"/>
                    <a:pt x="33" y="22"/>
                  </a:cubicBezTo>
                  <a:cubicBezTo>
                    <a:pt x="32" y="24"/>
                    <a:pt x="33" y="26"/>
                    <a:pt x="33" y="28"/>
                  </a:cubicBezTo>
                  <a:cubicBezTo>
                    <a:pt x="33" y="29"/>
                    <a:pt x="31" y="29"/>
                    <a:pt x="31" y="29"/>
                  </a:cubicBezTo>
                  <a:cubicBezTo>
                    <a:pt x="29" y="30"/>
                    <a:pt x="31" y="33"/>
                    <a:pt x="29" y="33"/>
                  </a:cubicBezTo>
                  <a:cubicBezTo>
                    <a:pt x="27" y="34"/>
                    <a:pt x="26" y="35"/>
                    <a:pt x="26" y="36"/>
                  </a:cubicBezTo>
                  <a:cubicBezTo>
                    <a:pt x="25" y="38"/>
                    <a:pt x="24" y="38"/>
                    <a:pt x="22" y="39"/>
                  </a:cubicBezTo>
                  <a:cubicBezTo>
                    <a:pt x="20" y="40"/>
                    <a:pt x="20" y="43"/>
                    <a:pt x="19" y="44"/>
                  </a:cubicBezTo>
                  <a:cubicBezTo>
                    <a:pt x="18" y="46"/>
                    <a:pt x="16" y="45"/>
                    <a:pt x="15" y="47"/>
                  </a:cubicBezTo>
                  <a:cubicBezTo>
                    <a:pt x="13" y="48"/>
                    <a:pt x="12" y="44"/>
                    <a:pt x="11" y="46"/>
                  </a:cubicBezTo>
                  <a:cubicBezTo>
                    <a:pt x="10" y="47"/>
                    <a:pt x="6" y="49"/>
                    <a:pt x="7" y="50"/>
                  </a:cubicBezTo>
                  <a:cubicBezTo>
                    <a:pt x="7" y="52"/>
                    <a:pt x="10" y="52"/>
                    <a:pt x="10" y="54"/>
                  </a:cubicBezTo>
                  <a:cubicBezTo>
                    <a:pt x="9" y="57"/>
                    <a:pt x="11" y="57"/>
                    <a:pt x="13" y="58"/>
                  </a:cubicBezTo>
                  <a:cubicBezTo>
                    <a:pt x="13" y="60"/>
                    <a:pt x="14" y="62"/>
                    <a:pt x="14" y="64"/>
                  </a:cubicBezTo>
                  <a:cubicBezTo>
                    <a:pt x="14" y="64"/>
                    <a:pt x="11" y="64"/>
                    <a:pt x="10" y="64"/>
                  </a:cubicBezTo>
                  <a:cubicBezTo>
                    <a:pt x="9" y="64"/>
                    <a:pt x="8" y="65"/>
                    <a:pt x="7" y="65"/>
                  </a:cubicBezTo>
                  <a:cubicBezTo>
                    <a:pt x="7" y="65"/>
                    <a:pt x="6" y="64"/>
                    <a:pt x="5" y="64"/>
                  </a:cubicBezTo>
                  <a:cubicBezTo>
                    <a:pt x="4" y="64"/>
                    <a:pt x="0" y="66"/>
                    <a:pt x="0" y="67"/>
                  </a:cubicBezTo>
                  <a:cubicBezTo>
                    <a:pt x="2" y="69"/>
                    <a:pt x="3" y="70"/>
                    <a:pt x="5" y="72"/>
                  </a:cubicBezTo>
                  <a:cubicBezTo>
                    <a:pt x="5" y="72"/>
                    <a:pt x="11" y="72"/>
                    <a:pt x="11" y="72"/>
                  </a:cubicBezTo>
                  <a:cubicBezTo>
                    <a:pt x="11" y="73"/>
                    <a:pt x="9" y="74"/>
                    <a:pt x="8" y="74"/>
                  </a:cubicBezTo>
                  <a:cubicBezTo>
                    <a:pt x="7" y="75"/>
                    <a:pt x="4" y="73"/>
                    <a:pt x="4" y="75"/>
                  </a:cubicBezTo>
                  <a:cubicBezTo>
                    <a:pt x="4" y="77"/>
                    <a:pt x="9" y="80"/>
                    <a:pt x="11" y="82"/>
                  </a:cubicBezTo>
                  <a:cubicBezTo>
                    <a:pt x="12" y="83"/>
                    <a:pt x="13" y="83"/>
                    <a:pt x="15" y="83"/>
                  </a:cubicBezTo>
                  <a:cubicBezTo>
                    <a:pt x="17" y="82"/>
                    <a:pt x="20" y="81"/>
                    <a:pt x="21" y="79"/>
                  </a:cubicBezTo>
                  <a:cubicBezTo>
                    <a:pt x="21" y="79"/>
                    <a:pt x="20" y="78"/>
                    <a:pt x="19" y="78"/>
                  </a:cubicBezTo>
                  <a:cubicBezTo>
                    <a:pt x="19" y="77"/>
                    <a:pt x="20" y="77"/>
                    <a:pt x="20" y="77"/>
                  </a:cubicBezTo>
                  <a:cubicBezTo>
                    <a:pt x="21" y="76"/>
                    <a:pt x="20" y="75"/>
                    <a:pt x="21" y="75"/>
                  </a:cubicBezTo>
                  <a:cubicBezTo>
                    <a:pt x="21" y="75"/>
                    <a:pt x="23" y="75"/>
                    <a:pt x="23" y="75"/>
                  </a:cubicBezTo>
                  <a:cubicBezTo>
                    <a:pt x="23" y="76"/>
                    <a:pt x="21" y="76"/>
                    <a:pt x="22" y="77"/>
                  </a:cubicBezTo>
                  <a:cubicBezTo>
                    <a:pt x="22" y="77"/>
                    <a:pt x="23" y="77"/>
                    <a:pt x="23" y="77"/>
                  </a:cubicBezTo>
                  <a:cubicBezTo>
                    <a:pt x="23" y="78"/>
                    <a:pt x="22" y="78"/>
                    <a:pt x="22" y="78"/>
                  </a:cubicBezTo>
                  <a:cubicBezTo>
                    <a:pt x="21" y="78"/>
                    <a:pt x="23" y="78"/>
                    <a:pt x="23" y="78"/>
                  </a:cubicBezTo>
                  <a:cubicBezTo>
                    <a:pt x="23" y="79"/>
                    <a:pt x="22" y="79"/>
                    <a:pt x="22" y="80"/>
                  </a:cubicBezTo>
                  <a:cubicBezTo>
                    <a:pt x="21" y="80"/>
                    <a:pt x="23" y="81"/>
                    <a:pt x="24" y="82"/>
                  </a:cubicBezTo>
                  <a:cubicBezTo>
                    <a:pt x="25" y="83"/>
                    <a:pt x="23" y="85"/>
                    <a:pt x="22" y="87"/>
                  </a:cubicBezTo>
                  <a:cubicBezTo>
                    <a:pt x="22" y="88"/>
                    <a:pt x="23" y="89"/>
                    <a:pt x="24" y="90"/>
                  </a:cubicBezTo>
                  <a:cubicBezTo>
                    <a:pt x="24" y="92"/>
                    <a:pt x="24" y="93"/>
                    <a:pt x="24" y="95"/>
                  </a:cubicBezTo>
                  <a:cubicBezTo>
                    <a:pt x="24" y="97"/>
                    <a:pt x="23" y="100"/>
                    <a:pt x="23" y="101"/>
                  </a:cubicBezTo>
                  <a:cubicBezTo>
                    <a:pt x="23" y="101"/>
                    <a:pt x="24" y="99"/>
                    <a:pt x="24" y="99"/>
                  </a:cubicBezTo>
                  <a:cubicBezTo>
                    <a:pt x="25" y="100"/>
                    <a:pt x="26" y="106"/>
                    <a:pt x="26" y="107"/>
                  </a:cubicBezTo>
                  <a:cubicBezTo>
                    <a:pt x="27" y="109"/>
                    <a:pt x="29" y="112"/>
                    <a:pt x="30" y="115"/>
                  </a:cubicBezTo>
                  <a:cubicBezTo>
                    <a:pt x="31" y="118"/>
                    <a:pt x="31" y="121"/>
                    <a:pt x="32" y="124"/>
                  </a:cubicBezTo>
                  <a:cubicBezTo>
                    <a:pt x="34" y="128"/>
                    <a:pt x="37" y="131"/>
                    <a:pt x="39" y="134"/>
                  </a:cubicBezTo>
                  <a:cubicBezTo>
                    <a:pt x="40" y="137"/>
                    <a:pt x="40" y="140"/>
                    <a:pt x="41" y="143"/>
                  </a:cubicBezTo>
                  <a:cubicBezTo>
                    <a:pt x="43" y="146"/>
                    <a:pt x="45" y="149"/>
                    <a:pt x="48" y="146"/>
                  </a:cubicBezTo>
                  <a:cubicBezTo>
                    <a:pt x="50" y="145"/>
                    <a:pt x="50" y="144"/>
                    <a:pt x="50" y="143"/>
                  </a:cubicBezTo>
                  <a:cubicBezTo>
                    <a:pt x="50" y="141"/>
                    <a:pt x="52" y="140"/>
                    <a:pt x="53" y="139"/>
                  </a:cubicBezTo>
                  <a:cubicBezTo>
                    <a:pt x="54" y="138"/>
                    <a:pt x="56" y="138"/>
                    <a:pt x="57" y="137"/>
                  </a:cubicBezTo>
                  <a:cubicBezTo>
                    <a:pt x="58" y="136"/>
                    <a:pt x="57" y="133"/>
                    <a:pt x="57" y="132"/>
                  </a:cubicBezTo>
                  <a:cubicBezTo>
                    <a:pt x="56" y="128"/>
                    <a:pt x="61" y="125"/>
                    <a:pt x="60" y="122"/>
                  </a:cubicBezTo>
                  <a:cubicBezTo>
                    <a:pt x="59" y="119"/>
                    <a:pt x="58" y="116"/>
                    <a:pt x="58" y="113"/>
                  </a:cubicBezTo>
                  <a:cubicBezTo>
                    <a:pt x="58" y="109"/>
                    <a:pt x="62" y="108"/>
                    <a:pt x="65" y="107"/>
                  </a:cubicBezTo>
                  <a:cubicBezTo>
                    <a:pt x="66" y="106"/>
                    <a:pt x="69" y="106"/>
                    <a:pt x="69" y="105"/>
                  </a:cubicBezTo>
                  <a:cubicBezTo>
                    <a:pt x="70" y="103"/>
                    <a:pt x="71" y="102"/>
                    <a:pt x="72" y="101"/>
                  </a:cubicBezTo>
                  <a:cubicBezTo>
                    <a:pt x="75" y="98"/>
                    <a:pt x="78" y="95"/>
                    <a:pt x="81" y="93"/>
                  </a:cubicBezTo>
                  <a:cubicBezTo>
                    <a:pt x="82" y="92"/>
                    <a:pt x="83" y="90"/>
                    <a:pt x="84" y="89"/>
                  </a:cubicBezTo>
                  <a:cubicBezTo>
                    <a:pt x="85" y="88"/>
                    <a:pt x="87" y="88"/>
                    <a:pt x="88" y="87"/>
                  </a:cubicBezTo>
                  <a:cubicBezTo>
                    <a:pt x="89" y="86"/>
                    <a:pt x="90" y="85"/>
                    <a:pt x="91" y="84"/>
                  </a:cubicBezTo>
                  <a:cubicBezTo>
                    <a:pt x="92" y="83"/>
                    <a:pt x="90" y="82"/>
                    <a:pt x="90" y="81"/>
                  </a:cubicBezTo>
                  <a:cubicBezTo>
                    <a:pt x="91" y="79"/>
                    <a:pt x="94" y="79"/>
                    <a:pt x="95" y="78"/>
                  </a:cubicBezTo>
                  <a:cubicBezTo>
                    <a:pt x="96" y="78"/>
                    <a:pt x="98" y="75"/>
                    <a:pt x="98" y="74"/>
                  </a:cubicBezTo>
                  <a:cubicBezTo>
                    <a:pt x="98" y="76"/>
                    <a:pt x="96" y="76"/>
                    <a:pt x="97" y="78"/>
                  </a:cubicBezTo>
                  <a:cubicBezTo>
                    <a:pt x="99" y="79"/>
                    <a:pt x="100" y="76"/>
                    <a:pt x="100" y="76"/>
                  </a:cubicBezTo>
                  <a:cubicBezTo>
                    <a:pt x="101" y="77"/>
                    <a:pt x="100" y="78"/>
                    <a:pt x="101" y="78"/>
                  </a:cubicBezTo>
                  <a:cubicBezTo>
                    <a:pt x="102" y="75"/>
                    <a:pt x="101" y="72"/>
                    <a:pt x="99" y="69"/>
                  </a:cubicBezTo>
                  <a:cubicBezTo>
                    <a:pt x="98" y="67"/>
                    <a:pt x="96" y="65"/>
                    <a:pt x="97" y="62"/>
                  </a:cubicBezTo>
                  <a:cubicBezTo>
                    <a:pt x="98" y="59"/>
                    <a:pt x="103" y="61"/>
                    <a:pt x="100" y="58"/>
                  </a:cubicBezTo>
                  <a:cubicBezTo>
                    <a:pt x="99" y="57"/>
                    <a:pt x="97" y="56"/>
                    <a:pt x="98" y="54"/>
                  </a:cubicBezTo>
                  <a:cubicBezTo>
                    <a:pt x="99" y="53"/>
                    <a:pt x="100" y="54"/>
                    <a:pt x="102" y="55"/>
                  </a:cubicBezTo>
                  <a:cubicBezTo>
                    <a:pt x="103" y="56"/>
                    <a:pt x="104" y="55"/>
                    <a:pt x="104" y="57"/>
                  </a:cubicBezTo>
                  <a:cubicBezTo>
                    <a:pt x="104" y="58"/>
                    <a:pt x="104" y="59"/>
                    <a:pt x="106" y="60"/>
                  </a:cubicBezTo>
                  <a:cubicBezTo>
                    <a:pt x="107" y="60"/>
                    <a:pt x="109" y="60"/>
                    <a:pt x="110" y="60"/>
                  </a:cubicBezTo>
                  <a:cubicBezTo>
                    <a:pt x="111" y="60"/>
                    <a:pt x="113" y="61"/>
                    <a:pt x="114" y="60"/>
                  </a:cubicBezTo>
                  <a:cubicBezTo>
                    <a:pt x="119" y="59"/>
                    <a:pt x="115" y="65"/>
                    <a:pt x="113" y="66"/>
                  </a:cubicBezTo>
                  <a:cubicBezTo>
                    <a:pt x="110" y="66"/>
                    <a:pt x="112" y="70"/>
                    <a:pt x="112" y="71"/>
                  </a:cubicBezTo>
                  <a:cubicBezTo>
                    <a:pt x="113" y="71"/>
                    <a:pt x="115" y="67"/>
                    <a:pt x="115" y="68"/>
                  </a:cubicBezTo>
                  <a:cubicBezTo>
                    <a:pt x="115" y="71"/>
                    <a:pt x="117" y="74"/>
                    <a:pt x="117" y="76"/>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74" name="Freeform 702">
              <a:extLst>
                <a:ext uri="{FF2B5EF4-FFF2-40B4-BE49-F238E27FC236}">
                  <a16:creationId xmlns:a16="http://schemas.microsoft.com/office/drawing/2014/main" xmlns="" id="{585379BD-1B6F-4B8F-B423-1D808D1D51F9}"/>
                </a:ext>
              </a:extLst>
            </p:cNvPr>
            <p:cNvSpPr>
              <a:spLocks/>
            </p:cNvSpPr>
            <p:nvPr/>
          </p:nvSpPr>
          <p:spPr bwMode="auto">
            <a:xfrm>
              <a:off x="15399253" y="6548074"/>
              <a:ext cx="327177" cy="830941"/>
            </a:xfrm>
            <a:custGeom>
              <a:avLst/>
              <a:gdLst>
                <a:gd name="T0" fmla="*/ 37 w 41"/>
                <a:gd name="T1" fmla="*/ 37 h 98"/>
                <a:gd name="T2" fmla="*/ 34 w 41"/>
                <a:gd name="T3" fmla="*/ 35 h 98"/>
                <a:gd name="T4" fmla="*/ 31 w 41"/>
                <a:gd name="T5" fmla="*/ 29 h 98"/>
                <a:gd name="T6" fmla="*/ 32 w 41"/>
                <a:gd name="T7" fmla="*/ 25 h 98"/>
                <a:gd name="T8" fmla="*/ 25 w 41"/>
                <a:gd name="T9" fmla="*/ 22 h 98"/>
                <a:gd name="T10" fmla="*/ 30 w 41"/>
                <a:gd name="T11" fmla="*/ 10 h 98"/>
                <a:gd name="T12" fmla="*/ 28 w 41"/>
                <a:gd name="T13" fmla="*/ 6 h 98"/>
                <a:gd name="T14" fmla="*/ 23 w 41"/>
                <a:gd name="T15" fmla="*/ 2 h 98"/>
                <a:gd name="T16" fmla="*/ 22 w 41"/>
                <a:gd name="T17" fmla="*/ 9 h 98"/>
                <a:gd name="T18" fmla="*/ 18 w 41"/>
                <a:gd name="T19" fmla="*/ 9 h 98"/>
                <a:gd name="T20" fmla="*/ 13 w 41"/>
                <a:gd name="T21" fmla="*/ 15 h 98"/>
                <a:gd name="T22" fmla="*/ 11 w 41"/>
                <a:gd name="T23" fmla="*/ 21 h 98"/>
                <a:gd name="T24" fmla="*/ 6 w 41"/>
                <a:gd name="T25" fmla="*/ 25 h 98"/>
                <a:gd name="T26" fmla="*/ 2 w 41"/>
                <a:gd name="T27" fmla="*/ 35 h 98"/>
                <a:gd name="T28" fmla="*/ 0 w 41"/>
                <a:gd name="T29" fmla="*/ 40 h 98"/>
                <a:gd name="T30" fmla="*/ 4 w 41"/>
                <a:gd name="T31" fmla="*/ 44 h 98"/>
                <a:gd name="T32" fmla="*/ 7 w 41"/>
                <a:gd name="T33" fmla="*/ 52 h 98"/>
                <a:gd name="T34" fmla="*/ 11 w 41"/>
                <a:gd name="T35" fmla="*/ 58 h 98"/>
                <a:gd name="T36" fmla="*/ 11 w 41"/>
                <a:gd name="T37" fmla="*/ 64 h 98"/>
                <a:gd name="T38" fmla="*/ 12 w 41"/>
                <a:gd name="T39" fmla="*/ 66 h 98"/>
                <a:gd name="T40" fmla="*/ 14 w 41"/>
                <a:gd name="T41" fmla="*/ 66 h 98"/>
                <a:gd name="T42" fmla="*/ 17 w 41"/>
                <a:gd name="T43" fmla="*/ 65 h 98"/>
                <a:gd name="T44" fmla="*/ 22 w 41"/>
                <a:gd name="T45" fmla="*/ 64 h 98"/>
                <a:gd name="T46" fmla="*/ 25 w 41"/>
                <a:gd name="T47" fmla="*/ 72 h 98"/>
                <a:gd name="T48" fmla="*/ 29 w 41"/>
                <a:gd name="T49" fmla="*/ 80 h 98"/>
                <a:gd name="T50" fmla="*/ 30 w 41"/>
                <a:gd name="T51" fmla="*/ 85 h 98"/>
                <a:gd name="T52" fmla="*/ 29 w 41"/>
                <a:gd name="T53" fmla="*/ 88 h 98"/>
                <a:gd name="T54" fmla="*/ 29 w 41"/>
                <a:gd name="T55" fmla="*/ 98 h 98"/>
                <a:gd name="T56" fmla="*/ 34 w 41"/>
                <a:gd name="T57" fmla="*/ 85 h 98"/>
                <a:gd name="T58" fmla="*/ 28 w 41"/>
                <a:gd name="T59" fmla="*/ 71 h 98"/>
                <a:gd name="T60" fmla="*/ 30 w 41"/>
                <a:gd name="T61" fmla="*/ 65 h 98"/>
                <a:gd name="T62" fmla="*/ 26 w 41"/>
                <a:gd name="T63" fmla="*/ 49 h 98"/>
                <a:gd name="T64" fmla="*/ 34 w 41"/>
                <a:gd name="T65" fmla="*/ 44 h 98"/>
                <a:gd name="T66" fmla="*/ 41 w 41"/>
                <a:gd name="T67" fmla="*/ 3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1" h="98">
                  <a:moveTo>
                    <a:pt x="39" y="38"/>
                  </a:moveTo>
                  <a:cubicBezTo>
                    <a:pt x="38" y="38"/>
                    <a:pt x="37" y="39"/>
                    <a:pt x="37" y="37"/>
                  </a:cubicBezTo>
                  <a:cubicBezTo>
                    <a:pt x="37" y="37"/>
                    <a:pt x="37" y="36"/>
                    <a:pt x="37" y="36"/>
                  </a:cubicBezTo>
                  <a:cubicBezTo>
                    <a:pt x="37" y="35"/>
                    <a:pt x="34" y="35"/>
                    <a:pt x="34" y="35"/>
                  </a:cubicBezTo>
                  <a:cubicBezTo>
                    <a:pt x="33" y="34"/>
                    <a:pt x="34" y="32"/>
                    <a:pt x="34" y="31"/>
                  </a:cubicBezTo>
                  <a:cubicBezTo>
                    <a:pt x="35" y="29"/>
                    <a:pt x="32" y="30"/>
                    <a:pt x="31" y="29"/>
                  </a:cubicBezTo>
                  <a:cubicBezTo>
                    <a:pt x="31" y="28"/>
                    <a:pt x="30" y="28"/>
                    <a:pt x="30" y="27"/>
                  </a:cubicBezTo>
                  <a:cubicBezTo>
                    <a:pt x="30" y="26"/>
                    <a:pt x="32" y="25"/>
                    <a:pt x="32" y="25"/>
                  </a:cubicBezTo>
                  <a:cubicBezTo>
                    <a:pt x="31" y="23"/>
                    <a:pt x="25" y="26"/>
                    <a:pt x="24" y="25"/>
                  </a:cubicBezTo>
                  <a:cubicBezTo>
                    <a:pt x="24" y="25"/>
                    <a:pt x="25" y="23"/>
                    <a:pt x="25" y="22"/>
                  </a:cubicBezTo>
                  <a:cubicBezTo>
                    <a:pt x="24" y="21"/>
                    <a:pt x="27" y="19"/>
                    <a:pt x="27" y="18"/>
                  </a:cubicBezTo>
                  <a:cubicBezTo>
                    <a:pt x="29" y="15"/>
                    <a:pt x="31" y="13"/>
                    <a:pt x="30" y="10"/>
                  </a:cubicBezTo>
                  <a:cubicBezTo>
                    <a:pt x="30" y="9"/>
                    <a:pt x="31" y="8"/>
                    <a:pt x="31" y="7"/>
                  </a:cubicBezTo>
                  <a:cubicBezTo>
                    <a:pt x="31" y="5"/>
                    <a:pt x="29" y="7"/>
                    <a:pt x="28" y="6"/>
                  </a:cubicBezTo>
                  <a:cubicBezTo>
                    <a:pt x="28" y="4"/>
                    <a:pt x="27" y="3"/>
                    <a:pt x="27" y="2"/>
                  </a:cubicBezTo>
                  <a:cubicBezTo>
                    <a:pt x="25" y="0"/>
                    <a:pt x="25" y="3"/>
                    <a:pt x="23" y="2"/>
                  </a:cubicBezTo>
                  <a:cubicBezTo>
                    <a:pt x="24" y="4"/>
                    <a:pt x="22" y="4"/>
                    <a:pt x="22" y="5"/>
                  </a:cubicBezTo>
                  <a:cubicBezTo>
                    <a:pt x="22" y="5"/>
                    <a:pt x="22" y="9"/>
                    <a:pt x="22" y="9"/>
                  </a:cubicBezTo>
                  <a:cubicBezTo>
                    <a:pt x="21" y="9"/>
                    <a:pt x="21" y="7"/>
                    <a:pt x="21" y="7"/>
                  </a:cubicBezTo>
                  <a:cubicBezTo>
                    <a:pt x="19" y="7"/>
                    <a:pt x="18" y="8"/>
                    <a:pt x="18" y="9"/>
                  </a:cubicBezTo>
                  <a:cubicBezTo>
                    <a:pt x="17" y="10"/>
                    <a:pt x="15" y="10"/>
                    <a:pt x="14" y="11"/>
                  </a:cubicBezTo>
                  <a:cubicBezTo>
                    <a:pt x="13" y="12"/>
                    <a:pt x="14" y="14"/>
                    <a:pt x="13" y="15"/>
                  </a:cubicBezTo>
                  <a:cubicBezTo>
                    <a:pt x="13" y="16"/>
                    <a:pt x="12" y="17"/>
                    <a:pt x="11" y="18"/>
                  </a:cubicBezTo>
                  <a:cubicBezTo>
                    <a:pt x="11" y="19"/>
                    <a:pt x="11" y="20"/>
                    <a:pt x="11" y="21"/>
                  </a:cubicBezTo>
                  <a:cubicBezTo>
                    <a:pt x="11" y="23"/>
                    <a:pt x="10" y="25"/>
                    <a:pt x="9" y="25"/>
                  </a:cubicBezTo>
                  <a:cubicBezTo>
                    <a:pt x="8" y="25"/>
                    <a:pt x="7" y="25"/>
                    <a:pt x="6" y="25"/>
                  </a:cubicBezTo>
                  <a:cubicBezTo>
                    <a:pt x="5" y="27"/>
                    <a:pt x="6" y="35"/>
                    <a:pt x="4" y="35"/>
                  </a:cubicBezTo>
                  <a:cubicBezTo>
                    <a:pt x="4" y="35"/>
                    <a:pt x="2" y="35"/>
                    <a:pt x="2" y="35"/>
                  </a:cubicBezTo>
                  <a:cubicBezTo>
                    <a:pt x="2" y="36"/>
                    <a:pt x="2" y="37"/>
                    <a:pt x="2" y="37"/>
                  </a:cubicBezTo>
                  <a:cubicBezTo>
                    <a:pt x="2" y="38"/>
                    <a:pt x="1" y="39"/>
                    <a:pt x="0" y="40"/>
                  </a:cubicBezTo>
                  <a:cubicBezTo>
                    <a:pt x="0" y="41"/>
                    <a:pt x="4" y="46"/>
                    <a:pt x="5" y="47"/>
                  </a:cubicBezTo>
                  <a:cubicBezTo>
                    <a:pt x="5" y="47"/>
                    <a:pt x="4" y="44"/>
                    <a:pt x="4" y="44"/>
                  </a:cubicBezTo>
                  <a:cubicBezTo>
                    <a:pt x="4" y="44"/>
                    <a:pt x="7" y="48"/>
                    <a:pt x="7" y="48"/>
                  </a:cubicBezTo>
                  <a:cubicBezTo>
                    <a:pt x="8" y="50"/>
                    <a:pt x="6" y="50"/>
                    <a:pt x="7" y="52"/>
                  </a:cubicBezTo>
                  <a:cubicBezTo>
                    <a:pt x="6" y="51"/>
                    <a:pt x="8" y="51"/>
                    <a:pt x="9" y="52"/>
                  </a:cubicBezTo>
                  <a:cubicBezTo>
                    <a:pt x="10" y="54"/>
                    <a:pt x="11" y="56"/>
                    <a:pt x="11" y="58"/>
                  </a:cubicBezTo>
                  <a:cubicBezTo>
                    <a:pt x="11" y="58"/>
                    <a:pt x="10" y="67"/>
                    <a:pt x="10" y="67"/>
                  </a:cubicBezTo>
                  <a:cubicBezTo>
                    <a:pt x="11" y="67"/>
                    <a:pt x="11" y="64"/>
                    <a:pt x="11" y="64"/>
                  </a:cubicBezTo>
                  <a:cubicBezTo>
                    <a:pt x="11" y="64"/>
                    <a:pt x="11" y="67"/>
                    <a:pt x="11" y="67"/>
                  </a:cubicBezTo>
                  <a:cubicBezTo>
                    <a:pt x="11" y="67"/>
                    <a:pt x="12" y="66"/>
                    <a:pt x="12" y="66"/>
                  </a:cubicBezTo>
                  <a:cubicBezTo>
                    <a:pt x="12" y="66"/>
                    <a:pt x="12" y="68"/>
                    <a:pt x="12" y="68"/>
                  </a:cubicBezTo>
                  <a:cubicBezTo>
                    <a:pt x="13" y="68"/>
                    <a:pt x="13" y="66"/>
                    <a:pt x="14" y="66"/>
                  </a:cubicBezTo>
                  <a:cubicBezTo>
                    <a:pt x="14" y="66"/>
                    <a:pt x="14" y="67"/>
                    <a:pt x="14" y="67"/>
                  </a:cubicBezTo>
                  <a:cubicBezTo>
                    <a:pt x="14" y="67"/>
                    <a:pt x="17" y="66"/>
                    <a:pt x="17" y="65"/>
                  </a:cubicBezTo>
                  <a:cubicBezTo>
                    <a:pt x="18" y="65"/>
                    <a:pt x="23" y="62"/>
                    <a:pt x="21" y="61"/>
                  </a:cubicBezTo>
                  <a:cubicBezTo>
                    <a:pt x="22" y="61"/>
                    <a:pt x="21" y="63"/>
                    <a:pt x="22" y="64"/>
                  </a:cubicBezTo>
                  <a:cubicBezTo>
                    <a:pt x="23" y="64"/>
                    <a:pt x="24" y="64"/>
                    <a:pt x="24" y="65"/>
                  </a:cubicBezTo>
                  <a:cubicBezTo>
                    <a:pt x="25" y="67"/>
                    <a:pt x="25" y="70"/>
                    <a:pt x="25" y="72"/>
                  </a:cubicBezTo>
                  <a:cubicBezTo>
                    <a:pt x="26" y="75"/>
                    <a:pt x="26" y="77"/>
                    <a:pt x="28" y="79"/>
                  </a:cubicBezTo>
                  <a:cubicBezTo>
                    <a:pt x="28" y="79"/>
                    <a:pt x="29" y="80"/>
                    <a:pt x="29" y="80"/>
                  </a:cubicBezTo>
                  <a:cubicBezTo>
                    <a:pt x="29" y="82"/>
                    <a:pt x="30" y="82"/>
                    <a:pt x="30" y="82"/>
                  </a:cubicBezTo>
                  <a:cubicBezTo>
                    <a:pt x="31" y="83"/>
                    <a:pt x="29" y="85"/>
                    <a:pt x="30" y="85"/>
                  </a:cubicBezTo>
                  <a:cubicBezTo>
                    <a:pt x="30" y="85"/>
                    <a:pt x="30" y="85"/>
                    <a:pt x="31" y="85"/>
                  </a:cubicBezTo>
                  <a:cubicBezTo>
                    <a:pt x="31" y="86"/>
                    <a:pt x="29" y="87"/>
                    <a:pt x="29" y="88"/>
                  </a:cubicBezTo>
                  <a:cubicBezTo>
                    <a:pt x="29" y="90"/>
                    <a:pt x="30" y="88"/>
                    <a:pt x="31" y="89"/>
                  </a:cubicBezTo>
                  <a:cubicBezTo>
                    <a:pt x="31" y="89"/>
                    <a:pt x="29" y="97"/>
                    <a:pt x="29" y="98"/>
                  </a:cubicBezTo>
                  <a:cubicBezTo>
                    <a:pt x="31" y="96"/>
                    <a:pt x="32" y="92"/>
                    <a:pt x="33" y="90"/>
                  </a:cubicBezTo>
                  <a:cubicBezTo>
                    <a:pt x="34" y="88"/>
                    <a:pt x="35" y="87"/>
                    <a:pt x="34" y="85"/>
                  </a:cubicBezTo>
                  <a:cubicBezTo>
                    <a:pt x="33" y="83"/>
                    <a:pt x="33" y="82"/>
                    <a:pt x="33" y="80"/>
                  </a:cubicBezTo>
                  <a:cubicBezTo>
                    <a:pt x="32" y="78"/>
                    <a:pt x="27" y="74"/>
                    <a:pt x="28" y="71"/>
                  </a:cubicBezTo>
                  <a:cubicBezTo>
                    <a:pt x="28" y="71"/>
                    <a:pt x="30" y="70"/>
                    <a:pt x="30" y="69"/>
                  </a:cubicBezTo>
                  <a:cubicBezTo>
                    <a:pt x="29" y="67"/>
                    <a:pt x="30" y="67"/>
                    <a:pt x="30" y="65"/>
                  </a:cubicBezTo>
                  <a:cubicBezTo>
                    <a:pt x="31" y="62"/>
                    <a:pt x="27" y="60"/>
                    <a:pt x="26" y="58"/>
                  </a:cubicBezTo>
                  <a:cubicBezTo>
                    <a:pt x="23" y="56"/>
                    <a:pt x="25" y="52"/>
                    <a:pt x="26" y="49"/>
                  </a:cubicBezTo>
                  <a:cubicBezTo>
                    <a:pt x="26" y="47"/>
                    <a:pt x="27" y="47"/>
                    <a:pt x="29" y="47"/>
                  </a:cubicBezTo>
                  <a:cubicBezTo>
                    <a:pt x="31" y="47"/>
                    <a:pt x="33" y="45"/>
                    <a:pt x="34" y="44"/>
                  </a:cubicBezTo>
                  <a:cubicBezTo>
                    <a:pt x="36" y="43"/>
                    <a:pt x="37" y="44"/>
                    <a:pt x="39" y="42"/>
                  </a:cubicBezTo>
                  <a:cubicBezTo>
                    <a:pt x="40" y="40"/>
                    <a:pt x="41" y="39"/>
                    <a:pt x="41" y="38"/>
                  </a:cubicBezTo>
                  <a:cubicBezTo>
                    <a:pt x="41" y="38"/>
                    <a:pt x="40" y="38"/>
                    <a:pt x="39" y="38"/>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75" name="Freeform 703">
              <a:extLst>
                <a:ext uri="{FF2B5EF4-FFF2-40B4-BE49-F238E27FC236}">
                  <a16:creationId xmlns:a16="http://schemas.microsoft.com/office/drawing/2014/main" xmlns="" id="{EB9B8631-1109-416C-ABB2-5A083501C2FB}"/>
                </a:ext>
              </a:extLst>
            </p:cNvPr>
            <p:cNvSpPr>
              <a:spLocks/>
            </p:cNvSpPr>
            <p:nvPr/>
          </p:nvSpPr>
          <p:spPr bwMode="auto">
            <a:xfrm>
              <a:off x="15246570" y="6649055"/>
              <a:ext cx="182677" cy="236588"/>
            </a:xfrm>
            <a:custGeom>
              <a:avLst/>
              <a:gdLst>
                <a:gd name="T0" fmla="*/ 21 w 23"/>
                <a:gd name="T1" fmla="*/ 26 h 28"/>
                <a:gd name="T2" fmla="*/ 20 w 23"/>
                <a:gd name="T3" fmla="*/ 17 h 28"/>
                <a:gd name="T4" fmla="*/ 18 w 23"/>
                <a:gd name="T5" fmla="*/ 16 h 28"/>
                <a:gd name="T6" fmla="*/ 16 w 23"/>
                <a:gd name="T7" fmla="*/ 18 h 28"/>
                <a:gd name="T8" fmla="*/ 17 w 23"/>
                <a:gd name="T9" fmla="*/ 13 h 28"/>
                <a:gd name="T10" fmla="*/ 18 w 23"/>
                <a:gd name="T11" fmla="*/ 7 h 28"/>
                <a:gd name="T12" fmla="*/ 14 w 23"/>
                <a:gd name="T13" fmla="*/ 7 h 28"/>
                <a:gd name="T14" fmla="*/ 10 w 23"/>
                <a:gd name="T15" fmla="*/ 7 h 28"/>
                <a:gd name="T16" fmla="*/ 8 w 23"/>
                <a:gd name="T17" fmla="*/ 4 h 28"/>
                <a:gd name="T18" fmla="*/ 6 w 23"/>
                <a:gd name="T19" fmla="*/ 2 h 28"/>
                <a:gd name="T20" fmla="*/ 2 w 23"/>
                <a:gd name="T21" fmla="*/ 1 h 28"/>
                <a:gd name="T22" fmla="*/ 4 w 23"/>
                <a:gd name="T23" fmla="*/ 5 h 28"/>
                <a:gd name="T24" fmla="*/ 1 w 23"/>
                <a:gd name="T25" fmla="*/ 9 h 28"/>
                <a:gd name="T26" fmla="*/ 3 w 23"/>
                <a:gd name="T27" fmla="*/ 16 h 28"/>
                <a:gd name="T28" fmla="*/ 5 w 23"/>
                <a:gd name="T29" fmla="*/ 25 h 28"/>
                <a:gd name="T30" fmla="*/ 6 w 23"/>
                <a:gd name="T31" fmla="*/ 22 h 28"/>
                <a:gd name="T32" fmla="*/ 7 w 23"/>
                <a:gd name="T33" fmla="*/ 24 h 28"/>
                <a:gd name="T34" fmla="*/ 7 w 23"/>
                <a:gd name="T35" fmla="*/ 23 h 28"/>
                <a:gd name="T36" fmla="*/ 8 w 23"/>
                <a:gd name="T37" fmla="*/ 21 h 28"/>
                <a:gd name="T38" fmla="*/ 13 w 23"/>
                <a:gd name="T39" fmla="*/ 22 h 28"/>
                <a:gd name="T40" fmla="*/ 11 w 23"/>
                <a:gd name="T41" fmla="*/ 16 h 28"/>
                <a:gd name="T42" fmla="*/ 13 w 23"/>
                <a:gd name="T43" fmla="*/ 19 h 28"/>
                <a:gd name="T44" fmla="*/ 17 w 23"/>
                <a:gd name="T45" fmla="*/ 20 h 28"/>
                <a:gd name="T46" fmla="*/ 18 w 23"/>
                <a:gd name="T47" fmla="*/ 22 h 28"/>
                <a:gd name="T48" fmla="*/ 19 w 23"/>
                <a:gd name="T49" fmla="*/ 28 h 28"/>
                <a:gd name="T50" fmla="*/ 21 w 23"/>
                <a:gd name="T51" fmla="*/ 26 h 28"/>
                <a:gd name="T52" fmla="*/ 21 w 23"/>
                <a:gd name="T53" fmla="*/ 2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3" h="28">
                  <a:moveTo>
                    <a:pt x="21" y="26"/>
                  </a:moveTo>
                  <a:cubicBezTo>
                    <a:pt x="22" y="24"/>
                    <a:pt x="20" y="19"/>
                    <a:pt x="20" y="17"/>
                  </a:cubicBezTo>
                  <a:cubicBezTo>
                    <a:pt x="20" y="17"/>
                    <a:pt x="19" y="13"/>
                    <a:pt x="18" y="16"/>
                  </a:cubicBezTo>
                  <a:cubicBezTo>
                    <a:pt x="18" y="16"/>
                    <a:pt x="17" y="17"/>
                    <a:pt x="16" y="18"/>
                  </a:cubicBezTo>
                  <a:cubicBezTo>
                    <a:pt x="16" y="17"/>
                    <a:pt x="14" y="13"/>
                    <a:pt x="17" y="13"/>
                  </a:cubicBezTo>
                  <a:cubicBezTo>
                    <a:pt x="19" y="12"/>
                    <a:pt x="23" y="6"/>
                    <a:pt x="18" y="7"/>
                  </a:cubicBezTo>
                  <a:cubicBezTo>
                    <a:pt x="17" y="8"/>
                    <a:pt x="15" y="7"/>
                    <a:pt x="14" y="7"/>
                  </a:cubicBezTo>
                  <a:cubicBezTo>
                    <a:pt x="13" y="7"/>
                    <a:pt x="11" y="7"/>
                    <a:pt x="10" y="7"/>
                  </a:cubicBezTo>
                  <a:cubicBezTo>
                    <a:pt x="8" y="6"/>
                    <a:pt x="8" y="5"/>
                    <a:pt x="8" y="4"/>
                  </a:cubicBezTo>
                  <a:cubicBezTo>
                    <a:pt x="8" y="2"/>
                    <a:pt x="7" y="3"/>
                    <a:pt x="6" y="2"/>
                  </a:cubicBezTo>
                  <a:cubicBezTo>
                    <a:pt x="4" y="1"/>
                    <a:pt x="3" y="0"/>
                    <a:pt x="2" y="1"/>
                  </a:cubicBezTo>
                  <a:cubicBezTo>
                    <a:pt x="1" y="3"/>
                    <a:pt x="3" y="4"/>
                    <a:pt x="4" y="5"/>
                  </a:cubicBezTo>
                  <a:cubicBezTo>
                    <a:pt x="7" y="8"/>
                    <a:pt x="2" y="6"/>
                    <a:pt x="1" y="9"/>
                  </a:cubicBezTo>
                  <a:cubicBezTo>
                    <a:pt x="0" y="12"/>
                    <a:pt x="2" y="14"/>
                    <a:pt x="3" y="16"/>
                  </a:cubicBezTo>
                  <a:cubicBezTo>
                    <a:pt x="5" y="19"/>
                    <a:pt x="6" y="22"/>
                    <a:pt x="5" y="25"/>
                  </a:cubicBezTo>
                  <a:cubicBezTo>
                    <a:pt x="6" y="26"/>
                    <a:pt x="6" y="23"/>
                    <a:pt x="6" y="22"/>
                  </a:cubicBezTo>
                  <a:cubicBezTo>
                    <a:pt x="6" y="23"/>
                    <a:pt x="6" y="24"/>
                    <a:pt x="7" y="24"/>
                  </a:cubicBezTo>
                  <a:cubicBezTo>
                    <a:pt x="7" y="24"/>
                    <a:pt x="7" y="23"/>
                    <a:pt x="7" y="23"/>
                  </a:cubicBezTo>
                  <a:cubicBezTo>
                    <a:pt x="8" y="26"/>
                    <a:pt x="8" y="23"/>
                    <a:pt x="8" y="21"/>
                  </a:cubicBezTo>
                  <a:cubicBezTo>
                    <a:pt x="8" y="22"/>
                    <a:pt x="12" y="25"/>
                    <a:pt x="13" y="22"/>
                  </a:cubicBezTo>
                  <a:cubicBezTo>
                    <a:pt x="13" y="21"/>
                    <a:pt x="12" y="16"/>
                    <a:pt x="11" y="16"/>
                  </a:cubicBezTo>
                  <a:cubicBezTo>
                    <a:pt x="12" y="16"/>
                    <a:pt x="13" y="18"/>
                    <a:pt x="13" y="19"/>
                  </a:cubicBezTo>
                  <a:cubicBezTo>
                    <a:pt x="14" y="20"/>
                    <a:pt x="17" y="18"/>
                    <a:pt x="17" y="20"/>
                  </a:cubicBezTo>
                  <a:cubicBezTo>
                    <a:pt x="17" y="21"/>
                    <a:pt x="18" y="20"/>
                    <a:pt x="18" y="22"/>
                  </a:cubicBezTo>
                  <a:cubicBezTo>
                    <a:pt x="18" y="24"/>
                    <a:pt x="18" y="26"/>
                    <a:pt x="19" y="28"/>
                  </a:cubicBezTo>
                  <a:cubicBezTo>
                    <a:pt x="20" y="27"/>
                    <a:pt x="20" y="27"/>
                    <a:pt x="21" y="26"/>
                  </a:cubicBezTo>
                  <a:cubicBezTo>
                    <a:pt x="22" y="25"/>
                    <a:pt x="20" y="27"/>
                    <a:pt x="21" y="26"/>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76" name="Freeform 704">
              <a:extLst>
                <a:ext uri="{FF2B5EF4-FFF2-40B4-BE49-F238E27FC236}">
                  <a16:creationId xmlns:a16="http://schemas.microsoft.com/office/drawing/2014/main" xmlns="" id="{F7D3393B-DC1F-491E-B49E-54B0088CE1DB}"/>
                </a:ext>
              </a:extLst>
            </p:cNvPr>
            <p:cNvSpPr>
              <a:spLocks/>
            </p:cNvSpPr>
            <p:nvPr/>
          </p:nvSpPr>
          <p:spPr bwMode="auto">
            <a:xfrm>
              <a:off x="15590107" y="6911610"/>
              <a:ext cx="335358" cy="652058"/>
            </a:xfrm>
            <a:custGeom>
              <a:avLst/>
              <a:gdLst>
                <a:gd name="T0" fmla="*/ 40 w 42"/>
                <a:gd name="T1" fmla="*/ 30 h 77"/>
                <a:gd name="T2" fmla="*/ 41 w 42"/>
                <a:gd name="T3" fmla="*/ 27 h 77"/>
                <a:gd name="T4" fmla="*/ 39 w 42"/>
                <a:gd name="T5" fmla="*/ 24 h 77"/>
                <a:gd name="T6" fmla="*/ 36 w 42"/>
                <a:gd name="T7" fmla="*/ 20 h 77"/>
                <a:gd name="T8" fmla="*/ 35 w 42"/>
                <a:gd name="T9" fmla="*/ 15 h 77"/>
                <a:gd name="T10" fmla="*/ 30 w 42"/>
                <a:gd name="T11" fmla="*/ 12 h 77"/>
                <a:gd name="T12" fmla="*/ 25 w 42"/>
                <a:gd name="T13" fmla="*/ 14 h 77"/>
                <a:gd name="T14" fmla="*/ 21 w 42"/>
                <a:gd name="T15" fmla="*/ 14 h 77"/>
                <a:gd name="T16" fmla="*/ 17 w 42"/>
                <a:gd name="T17" fmla="*/ 16 h 77"/>
                <a:gd name="T18" fmla="*/ 19 w 42"/>
                <a:gd name="T19" fmla="*/ 12 h 77"/>
                <a:gd name="T20" fmla="*/ 19 w 42"/>
                <a:gd name="T21" fmla="*/ 9 h 77"/>
                <a:gd name="T22" fmla="*/ 18 w 42"/>
                <a:gd name="T23" fmla="*/ 5 h 77"/>
                <a:gd name="T24" fmla="*/ 15 w 42"/>
                <a:gd name="T25" fmla="*/ 4 h 77"/>
                <a:gd name="T26" fmla="*/ 9 w 42"/>
                <a:gd name="T27" fmla="*/ 1 h 77"/>
                <a:gd name="T28" fmla="*/ 4 w 42"/>
                <a:gd name="T29" fmla="*/ 4 h 77"/>
                <a:gd name="T30" fmla="*/ 1 w 42"/>
                <a:gd name="T31" fmla="*/ 8 h 77"/>
                <a:gd name="T32" fmla="*/ 0 w 42"/>
                <a:gd name="T33" fmla="*/ 13 h 77"/>
                <a:gd name="T34" fmla="*/ 3 w 42"/>
                <a:gd name="T35" fmla="*/ 16 h 77"/>
                <a:gd name="T36" fmla="*/ 6 w 42"/>
                <a:gd name="T37" fmla="*/ 20 h 77"/>
                <a:gd name="T38" fmla="*/ 5 w 42"/>
                <a:gd name="T39" fmla="*/ 24 h 77"/>
                <a:gd name="T40" fmla="*/ 5 w 42"/>
                <a:gd name="T41" fmla="*/ 27 h 77"/>
                <a:gd name="T42" fmla="*/ 4 w 42"/>
                <a:gd name="T43" fmla="*/ 28 h 77"/>
                <a:gd name="T44" fmla="*/ 6 w 42"/>
                <a:gd name="T45" fmla="*/ 33 h 77"/>
                <a:gd name="T46" fmla="*/ 9 w 42"/>
                <a:gd name="T47" fmla="*/ 37 h 77"/>
                <a:gd name="T48" fmla="*/ 10 w 42"/>
                <a:gd name="T49" fmla="*/ 42 h 77"/>
                <a:gd name="T50" fmla="*/ 6 w 42"/>
                <a:gd name="T51" fmla="*/ 52 h 77"/>
                <a:gd name="T52" fmla="*/ 5 w 42"/>
                <a:gd name="T53" fmla="*/ 55 h 77"/>
                <a:gd name="T54" fmla="*/ 4 w 42"/>
                <a:gd name="T55" fmla="*/ 58 h 77"/>
                <a:gd name="T56" fmla="*/ 5 w 42"/>
                <a:gd name="T57" fmla="*/ 62 h 77"/>
                <a:gd name="T58" fmla="*/ 11 w 42"/>
                <a:gd name="T59" fmla="*/ 69 h 77"/>
                <a:gd name="T60" fmla="*/ 13 w 42"/>
                <a:gd name="T61" fmla="*/ 72 h 77"/>
                <a:gd name="T62" fmla="*/ 16 w 42"/>
                <a:gd name="T63" fmla="*/ 72 h 77"/>
                <a:gd name="T64" fmla="*/ 18 w 42"/>
                <a:gd name="T65" fmla="*/ 74 h 77"/>
                <a:gd name="T66" fmla="*/ 19 w 42"/>
                <a:gd name="T67" fmla="*/ 76 h 77"/>
                <a:gd name="T68" fmla="*/ 21 w 42"/>
                <a:gd name="T69" fmla="*/ 76 h 77"/>
                <a:gd name="T70" fmla="*/ 23 w 42"/>
                <a:gd name="T71" fmla="*/ 74 h 77"/>
                <a:gd name="T72" fmla="*/ 16 w 42"/>
                <a:gd name="T73" fmla="*/ 69 h 77"/>
                <a:gd name="T74" fmla="*/ 13 w 42"/>
                <a:gd name="T75" fmla="*/ 67 h 77"/>
                <a:gd name="T76" fmla="*/ 15 w 42"/>
                <a:gd name="T77" fmla="*/ 67 h 77"/>
                <a:gd name="T78" fmla="*/ 12 w 42"/>
                <a:gd name="T79" fmla="*/ 60 h 77"/>
                <a:gd name="T80" fmla="*/ 11 w 42"/>
                <a:gd name="T81" fmla="*/ 58 h 77"/>
                <a:gd name="T82" fmla="*/ 9 w 42"/>
                <a:gd name="T83" fmla="*/ 56 h 77"/>
                <a:gd name="T84" fmla="*/ 11 w 42"/>
                <a:gd name="T85" fmla="*/ 48 h 77"/>
                <a:gd name="T86" fmla="*/ 13 w 42"/>
                <a:gd name="T87" fmla="*/ 43 h 77"/>
                <a:gd name="T88" fmla="*/ 14 w 42"/>
                <a:gd name="T89" fmla="*/ 36 h 77"/>
                <a:gd name="T90" fmla="*/ 17 w 42"/>
                <a:gd name="T91" fmla="*/ 40 h 77"/>
                <a:gd name="T92" fmla="*/ 22 w 42"/>
                <a:gd name="T93" fmla="*/ 41 h 77"/>
                <a:gd name="T94" fmla="*/ 27 w 42"/>
                <a:gd name="T95" fmla="*/ 44 h 77"/>
                <a:gd name="T96" fmla="*/ 24 w 42"/>
                <a:gd name="T97" fmla="*/ 38 h 77"/>
                <a:gd name="T98" fmla="*/ 28 w 42"/>
                <a:gd name="T99" fmla="*/ 33 h 77"/>
                <a:gd name="T100" fmla="*/ 34 w 42"/>
                <a:gd name="T101" fmla="*/ 32 h 77"/>
                <a:gd name="T102" fmla="*/ 38 w 42"/>
                <a:gd name="T103" fmla="*/ 33 h 77"/>
                <a:gd name="T104" fmla="*/ 40 w 42"/>
                <a:gd name="T105" fmla="*/ 30 h 77"/>
                <a:gd name="T106" fmla="*/ 40 w 42"/>
                <a:gd name="T107" fmla="*/ 3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2" h="77">
                  <a:moveTo>
                    <a:pt x="40" y="30"/>
                  </a:moveTo>
                  <a:cubicBezTo>
                    <a:pt x="41" y="30"/>
                    <a:pt x="40" y="28"/>
                    <a:pt x="41" y="27"/>
                  </a:cubicBezTo>
                  <a:cubicBezTo>
                    <a:pt x="42" y="26"/>
                    <a:pt x="40" y="24"/>
                    <a:pt x="39" y="24"/>
                  </a:cubicBezTo>
                  <a:cubicBezTo>
                    <a:pt x="38" y="23"/>
                    <a:pt x="36" y="22"/>
                    <a:pt x="36" y="20"/>
                  </a:cubicBezTo>
                  <a:cubicBezTo>
                    <a:pt x="36" y="18"/>
                    <a:pt x="37" y="17"/>
                    <a:pt x="35" y="15"/>
                  </a:cubicBezTo>
                  <a:cubicBezTo>
                    <a:pt x="34" y="14"/>
                    <a:pt x="32" y="12"/>
                    <a:pt x="30" y="12"/>
                  </a:cubicBezTo>
                  <a:cubicBezTo>
                    <a:pt x="28" y="12"/>
                    <a:pt x="27" y="14"/>
                    <a:pt x="25" y="14"/>
                  </a:cubicBezTo>
                  <a:cubicBezTo>
                    <a:pt x="23" y="13"/>
                    <a:pt x="23" y="13"/>
                    <a:pt x="21" y="14"/>
                  </a:cubicBezTo>
                  <a:cubicBezTo>
                    <a:pt x="21" y="14"/>
                    <a:pt x="18" y="17"/>
                    <a:pt x="17" y="16"/>
                  </a:cubicBezTo>
                  <a:cubicBezTo>
                    <a:pt x="17" y="15"/>
                    <a:pt x="20" y="13"/>
                    <a:pt x="19" y="12"/>
                  </a:cubicBezTo>
                  <a:cubicBezTo>
                    <a:pt x="17" y="11"/>
                    <a:pt x="19" y="10"/>
                    <a:pt x="19" y="9"/>
                  </a:cubicBezTo>
                  <a:cubicBezTo>
                    <a:pt x="19" y="8"/>
                    <a:pt x="19" y="5"/>
                    <a:pt x="18" y="5"/>
                  </a:cubicBezTo>
                  <a:cubicBezTo>
                    <a:pt x="16" y="6"/>
                    <a:pt x="14" y="6"/>
                    <a:pt x="15" y="4"/>
                  </a:cubicBezTo>
                  <a:cubicBezTo>
                    <a:pt x="16" y="0"/>
                    <a:pt x="11" y="0"/>
                    <a:pt x="9" y="1"/>
                  </a:cubicBezTo>
                  <a:cubicBezTo>
                    <a:pt x="8" y="3"/>
                    <a:pt x="6" y="4"/>
                    <a:pt x="4" y="4"/>
                  </a:cubicBezTo>
                  <a:cubicBezTo>
                    <a:pt x="2" y="4"/>
                    <a:pt x="1" y="7"/>
                    <a:pt x="1" y="8"/>
                  </a:cubicBezTo>
                  <a:cubicBezTo>
                    <a:pt x="1" y="10"/>
                    <a:pt x="0" y="11"/>
                    <a:pt x="0" y="13"/>
                  </a:cubicBezTo>
                  <a:cubicBezTo>
                    <a:pt x="0" y="15"/>
                    <a:pt x="1" y="15"/>
                    <a:pt x="3" y="16"/>
                  </a:cubicBezTo>
                  <a:cubicBezTo>
                    <a:pt x="4" y="18"/>
                    <a:pt x="5" y="19"/>
                    <a:pt x="6" y="20"/>
                  </a:cubicBezTo>
                  <a:cubicBezTo>
                    <a:pt x="7" y="22"/>
                    <a:pt x="5" y="23"/>
                    <a:pt x="5" y="24"/>
                  </a:cubicBezTo>
                  <a:cubicBezTo>
                    <a:pt x="5" y="25"/>
                    <a:pt x="6" y="26"/>
                    <a:pt x="5" y="27"/>
                  </a:cubicBezTo>
                  <a:cubicBezTo>
                    <a:pt x="5" y="27"/>
                    <a:pt x="4" y="27"/>
                    <a:pt x="4" y="28"/>
                  </a:cubicBezTo>
                  <a:cubicBezTo>
                    <a:pt x="3" y="29"/>
                    <a:pt x="5" y="32"/>
                    <a:pt x="6" y="33"/>
                  </a:cubicBezTo>
                  <a:cubicBezTo>
                    <a:pt x="7" y="34"/>
                    <a:pt x="8" y="35"/>
                    <a:pt x="9" y="37"/>
                  </a:cubicBezTo>
                  <a:cubicBezTo>
                    <a:pt x="9" y="39"/>
                    <a:pt x="9" y="40"/>
                    <a:pt x="10" y="42"/>
                  </a:cubicBezTo>
                  <a:cubicBezTo>
                    <a:pt x="11" y="46"/>
                    <a:pt x="8" y="49"/>
                    <a:pt x="6" y="52"/>
                  </a:cubicBezTo>
                  <a:cubicBezTo>
                    <a:pt x="6" y="53"/>
                    <a:pt x="5" y="54"/>
                    <a:pt x="5" y="55"/>
                  </a:cubicBezTo>
                  <a:cubicBezTo>
                    <a:pt x="4" y="56"/>
                    <a:pt x="4" y="57"/>
                    <a:pt x="4" y="58"/>
                  </a:cubicBezTo>
                  <a:cubicBezTo>
                    <a:pt x="4" y="59"/>
                    <a:pt x="3" y="62"/>
                    <a:pt x="5" y="62"/>
                  </a:cubicBezTo>
                  <a:cubicBezTo>
                    <a:pt x="8" y="64"/>
                    <a:pt x="9" y="67"/>
                    <a:pt x="11" y="69"/>
                  </a:cubicBezTo>
                  <a:cubicBezTo>
                    <a:pt x="12" y="70"/>
                    <a:pt x="12" y="71"/>
                    <a:pt x="13" y="72"/>
                  </a:cubicBezTo>
                  <a:cubicBezTo>
                    <a:pt x="14" y="72"/>
                    <a:pt x="15" y="72"/>
                    <a:pt x="16" y="72"/>
                  </a:cubicBezTo>
                  <a:cubicBezTo>
                    <a:pt x="17" y="73"/>
                    <a:pt x="18" y="73"/>
                    <a:pt x="18" y="74"/>
                  </a:cubicBezTo>
                  <a:cubicBezTo>
                    <a:pt x="18" y="75"/>
                    <a:pt x="18" y="76"/>
                    <a:pt x="19" y="76"/>
                  </a:cubicBezTo>
                  <a:cubicBezTo>
                    <a:pt x="19" y="77"/>
                    <a:pt x="20" y="76"/>
                    <a:pt x="21" y="76"/>
                  </a:cubicBezTo>
                  <a:cubicBezTo>
                    <a:pt x="22" y="76"/>
                    <a:pt x="23" y="74"/>
                    <a:pt x="23" y="74"/>
                  </a:cubicBezTo>
                  <a:cubicBezTo>
                    <a:pt x="21" y="71"/>
                    <a:pt x="20" y="70"/>
                    <a:pt x="16" y="69"/>
                  </a:cubicBezTo>
                  <a:cubicBezTo>
                    <a:pt x="15" y="69"/>
                    <a:pt x="14" y="68"/>
                    <a:pt x="13" y="67"/>
                  </a:cubicBezTo>
                  <a:cubicBezTo>
                    <a:pt x="13" y="65"/>
                    <a:pt x="14" y="67"/>
                    <a:pt x="15" y="67"/>
                  </a:cubicBezTo>
                  <a:cubicBezTo>
                    <a:pt x="14" y="67"/>
                    <a:pt x="12" y="61"/>
                    <a:pt x="12" y="60"/>
                  </a:cubicBezTo>
                  <a:cubicBezTo>
                    <a:pt x="12" y="59"/>
                    <a:pt x="12" y="59"/>
                    <a:pt x="11" y="58"/>
                  </a:cubicBezTo>
                  <a:cubicBezTo>
                    <a:pt x="10" y="58"/>
                    <a:pt x="9" y="57"/>
                    <a:pt x="9" y="56"/>
                  </a:cubicBezTo>
                  <a:cubicBezTo>
                    <a:pt x="8" y="53"/>
                    <a:pt x="10" y="50"/>
                    <a:pt x="11" y="48"/>
                  </a:cubicBezTo>
                  <a:cubicBezTo>
                    <a:pt x="11" y="46"/>
                    <a:pt x="13" y="44"/>
                    <a:pt x="13" y="43"/>
                  </a:cubicBezTo>
                  <a:cubicBezTo>
                    <a:pt x="13" y="41"/>
                    <a:pt x="12" y="37"/>
                    <a:pt x="14" y="36"/>
                  </a:cubicBezTo>
                  <a:cubicBezTo>
                    <a:pt x="17" y="36"/>
                    <a:pt x="17" y="37"/>
                    <a:pt x="17" y="40"/>
                  </a:cubicBezTo>
                  <a:cubicBezTo>
                    <a:pt x="16" y="42"/>
                    <a:pt x="20" y="41"/>
                    <a:pt x="22" y="41"/>
                  </a:cubicBezTo>
                  <a:cubicBezTo>
                    <a:pt x="23" y="41"/>
                    <a:pt x="26" y="43"/>
                    <a:pt x="27" y="44"/>
                  </a:cubicBezTo>
                  <a:cubicBezTo>
                    <a:pt x="27" y="42"/>
                    <a:pt x="25" y="41"/>
                    <a:pt x="24" y="38"/>
                  </a:cubicBezTo>
                  <a:cubicBezTo>
                    <a:pt x="24" y="36"/>
                    <a:pt x="26" y="35"/>
                    <a:pt x="28" y="33"/>
                  </a:cubicBezTo>
                  <a:cubicBezTo>
                    <a:pt x="29" y="32"/>
                    <a:pt x="32" y="32"/>
                    <a:pt x="34" y="32"/>
                  </a:cubicBezTo>
                  <a:cubicBezTo>
                    <a:pt x="36" y="32"/>
                    <a:pt x="37" y="32"/>
                    <a:pt x="38" y="33"/>
                  </a:cubicBezTo>
                  <a:cubicBezTo>
                    <a:pt x="40" y="33"/>
                    <a:pt x="39" y="32"/>
                    <a:pt x="40" y="30"/>
                  </a:cubicBezTo>
                  <a:cubicBezTo>
                    <a:pt x="41" y="30"/>
                    <a:pt x="40" y="31"/>
                    <a:pt x="40" y="3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77" name="Freeform 705">
              <a:extLst>
                <a:ext uri="{FF2B5EF4-FFF2-40B4-BE49-F238E27FC236}">
                  <a16:creationId xmlns:a16="http://schemas.microsoft.com/office/drawing/2014/main" xmlns="" id="{B5138660-D30A-4656-BCD8-D17ACD55C797}"/>
                </a:ext>
              </a:extLst>
            </p:cNvPr>
            <p:cNvSpPr>
              <a:spLocks/>
            </p:cNvSpPr>
            <p:nvPr/>
          </p:nvSpPr>
          <p:spPr bwMode="auto">
            <a:xfrm>
              <a:off x="15772781" y="6776005"/>
              <a:ext cx="305365" cy="660715"/>
            </a:xfrm>
            <a:custGeom>
              <a:avLst/>
              <a:gdLst>
                <a:gd name="T0" fmla="*/ 37 w 38"/>
                <a:gd name="T1" fmla="*/ 55 h 78"/>
                <a:gd name="T2" fmla="*/ 36 w 38"/>
                <a:gd name="T3" fmla="*/ 49 h 78"/>
                <a:gd name="T4" fmla="*/ 32 w 38"/>
                <a:gd name="T5" fmla="*/ 41 h 78"/>
                <a:gd name="T6" fmla="*/ 28 w 38"/>
                <a:gd name="T7" fmla="*/ 37 h 78"/>
                <a:gd name="T8" fmla="*/ 22 w 38"/>
                <a:gd name="T9" fmla="*/ 31 h 78"/>
                <a:gd name="T10" fmla="*/ 18 w 38"/>
                <a:gd name="T11" fmla="*/ 26 h 78"/>
                <a:gd name="T12" fmla="*/ 19 w 38"/>
                <a:gd name="T13" fmla="*/ 20 h 78"/>
                <a:gd name="T14" fmla="*/ 23 w 38"/>
                <a:gd name="T15" fmla="*/ 15 h 78"/>
                <a:gd name="T16" fmla="*/ 29 w 38"/>
                <a:gd name="T17" fmla="*/ 11 h 78"/>
                <a:gd name="T18" fmla="*/ 23 w 38"/>
                <a:gd name="T19" fmla="*/ 7 h 78"/>
                <a:gd name="T20" fmla="*/ 24 w 38"/>
                <a:gd name="T21" fmla="*/ 4 h 78"/>
                <a:gd name="T22" fmla="*/ 19 w 38"/>
                <a:gd name="T23" fmla="*/ 3 h 78"/>
                <a:gd name="T24" fmla="*/ 14 w 38"/>
                <a:gd name="T25" fmla="*/ 3 h 78"/>
                <a:gd name="T26" fmla="*/ 11 w 38"/>
                <a:gd name="T27" fmla="*/ 5 h 78"/>
                <a:gd name="T28" fmla="*/ 8 w 38"/>
                <a:gd name="T29" fmla="*/ 5 h 78"/>
                <a:gd name="T30" fmla="*/ 5 w 38"/>
                <a:gd name="T31" fmla="*/ 5 h 78"/>
                <a:gd name="T32" fmla="*/ 3 w 38"/>
                <a:gd name="T33" fmla="*/ 5 h 78"/>
                <a:gd name="T34" fmla="*/ 0 w 38"/>
                <a:gd name="T35" fmla="*/ 6 h 78"/>
                <a:gd name="T36" fmla="*/ 4 w 38"/>
                <a:gd name="T37" fmla="*/ 9 h 78"/>
                <a:gd name="T38" fmla="*/ 5 w 38"/>
                <a:gd name="T39" fmla="*/ 13 h 78"/>
                <a:gd name="T40" fmla="*/ 9 w 38"/>
                <a:gd name="T41" fmla="*/ 14 h 78"/>
                <a:gd name="T42" fmla="*/ 12 w 38"/>
                <a:gd name="T43" fmla="*/ 17 h 78"/>
                <a:gd name="T44" fmla="*/ 13 w 38"/>
                <a:gd name="T45" fmla="*/ 21 h 78"/>
                <a:gd name="T46" fmla="*/ 10 w 38"/>
                <a:gd name="T47" fmla="*/ 22 h 78"/>
                <a:gd name="T48" fmla="*/ 14 w 38"/>
                <a:gd name="T49" fmla="*/ 25 h 78"/>
                <a:gd name="T50" fmla="*/ 19 w 38"/>
                <a:gd name="T51" fmla="*/ 31 h 78"/>
                <a:gd name="T52" fmla="*/ 23 w 38"/>
                <a:gd name="T53" fmla="*/ 35 h 78"/>
                <a:gd name="T54" fmla="*/ 26 w 38"/>
                <a:gd name="T55" fmla="*/ 39 h 78"/>
                <a:gd name="T56" fmla="*/ 28 w 38"/>
                <a:gd name="T57" fmla="*/ 43 h 78"/>
                <a:gd name="T58" fmla="*/ 27 w 38"/>
                <a:gd name="T59" fmla="*/ 48 h 78"/>
                <a:gd name="T60" fmla="*/ 28 w 38"/>
                <a:gd name="T61" fmla="*/ 52 h 78"/>
                <a:gd name="T62" fmla="*/ 28 w 38"/>
                <a:gd name="T63" fmla="*/ 57 h 78"/>
                <a:gd name="T64" fmla="*/ 23 w 38"/>
                <a:gd name="T65" fmla="*/ 60 h 78"/>
                <a:gd name="T66" fmla="*/ 20 w 38"/>
                <a:gd name="T67" fmla="*/ 62 h 78"/>
                <a:gd name="T68" fmla="*/ 20 w 38"/>
                <a:gd name="T69" fmla="*/ 65 h 78"/>
                <a:gd name="T70" fmla="*/ 18 w 38"/>
                <a:gd name="T71" fmla="*/ 66 h 78"/>
                <a:gd name="T72" fmla="*/ 14 w 38"/>
                <a:gd name="T73" fmla="*/ 67 h 78"/>
                <a:gd name="T74" fmla="*/ 15 w 38"/>
                <a:gd name="T75" fmla="*/ 70 h 78"/>
                <a:gd name="T76" fmla="*/ 14 w 38"/>
                <a:gd name="T77" fmla="*/ 74 h 78"/>
                <a:gd name="T78" fmla="*/ 14 w 38"/>
                <a:gd name="T79" fmla="*/ 77 h 78"/>
                <a:gd name="T80" fmla="*/ 18 w 38"/>
                <a:gd name="T81" fmla="*/ 75 h 78"/>
                <a:gd name="T82" fmla="*/ 19 w 38"/>
                <a:gd name="T83" fmla="*/ 71 h 78"/>
                <a:gd name="T84" fmla="*/ 22 w 38"/>
                <a:gd name="T85" fmla="*/ 72 h 78"/>
                <a:gd name="T86" fmla="*/ 21 w 38"/>
                <a:gd name="T87" fmla="*/ 70 h 78"/>
                <a:gd name="T88" fmla="*/ 23 w 38"/>
                <a:gd name="T89" fmla="*/ 71 h 78"/>
                <a:gd name="T90" fmla="*/ 24 w 38"/>
                <a:gd name="T91" fmla="*/ 67 h 78"/>
                <a:gd name="T92" fmla="*/ 26 w 38"/>
                <a:gd name="T93" fmla="*/ 68 h 78"/>
                <a:gd name="T94" fmla="*/ 30 w 38"/>
                <a:gd name="T95" fmla="*/ 66 h 78"/>
                <a:gd name="T96" fmla="*/ 36 w 38"/>
                <a:gd name="T97" fmla="*/ 61 h 78"/>
                <a:gd name="T98" fmla="*/ 36 w 38"/>
                <a:gd name="T99" fmla="*/ 57 h 78"/>
                <a:gd name="T100" fmla="*/ 37 w 38"/>
                <a:gd name="T101" fmla="*/ 55 h 78"/>
                <a:gd name="T102" fmla="*/ 37 w 38"/>
                <a:gd name="T103" fmla="*/ 5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8" h="78">
                  <a:moveTo>
                    <a:pt x="37" y="55"/>
                  </a:moveTo>
                  <a:cubicBezTo>
                    <a:pt x="36" y="54"/>
                    <a:pt x="36" y="52"/>
                    <a:pt x="36" y="49"/>
                  </a:cubicBezTo>
                  <a:cubicBezTo>
                    <a:pt x="35" y="46"/>
                    <a:pt x="34" y="44"/>
                    <a:pt x="32" y="41"/>
                  </a:cubicBezTo>
                  <a:cubicBezTo>
                    <a:pt x="31" y="39"/>
                    <a:pt x="30" y="38"/>
                    <a:pt x="28" y="37"/>
                  </a:cubicBezTo>
                  <a:cubicBezTo>
                    <a:pt x="26" y="35"/>
                    <a:pt x="23" y="34"/>
                    <a:pt x="22" y="31"/>
                  </a:cubicBezTo>
                  <a:cubicBezTo>
                    <a:pt x="22" y="29"/>
                    <a:pt x="20" y="28"/>
                    <a:pt x="18" y="26"/>
                  </a:cubicBezTo>
                  <a:cubicBezTo>
                    <a:pt x="17" y="25"/>
                    <a:pt x="18" y="21"/>
                    <a:pt x="19" y="20"/>
                  </a:cubicBezTo>
                  <a:cubicBezTo>
                    <a:pt x="21" y="19"/>
                    <a:pt x="23" y="17"/>
                    <a:pt x="23" y="15"/>
                  </a:cubicBezTo>
                  <a:cubicBezTo>
                    <a:pt x="24" y="14"/>
                    <a:pt x="28" y="12"/>
                    <a:pt x="29" y="11"/>
                  </a:cubicBezTo>
                  <a:cubicBezTo>
                    <a:pt x="27" y="10"/>
                    <a:pt x="25" y="9"/>
                    <a:pt x="23" y="7"/>
                  </a:cubicBezTo>
                  <a:cubicBezTo>
                    <a:pt x="21" y="6"/>
                    <a:pt x="24" y="6"/>
                    <a:pt x="24" y="4"/>
                  </a:cubicBezTo>
                  <a:cubicBezTo>
                    <a:pt x="24" y="4"/>
                    <a:pt x="19" y="3"/>
                    <a:pt x="19" y="3"/>
                  </a:cubicBezTo>
                  <a:cubicBezTo>
                    <a:pt x="17" y="2"/>
                    <a:pt x="15" y="0"/>
                    <a:pt x="14" y="3"/>
                  </a:cubicBezTo>
                  <a:cubicBezTo>
                    <a:pt x="13" y="4"/>
                    <a:pt x="12" y="4"/>
                    <a:pt x="11" y="5"/>
                  </a:cubicBezTo>
                  <a:cubicBezTo>
                    <a:pt x="9" y="8"/>
                    <a:pt x="9" y="4"/>
                    <a:pt x="8" y="5"/>
                  </a:cubicBezTo>
                  <a:cubicBezTo>
                    <a:pt x="6" y="6"/>
                    <a:pt x="6" y="5"/>
                    <a:pt x="5" y="5"/>
                  </a:cubicBezTo>
                  <a:cubicBezTo>
                    <a:pt x="4" y="6"/>
                    <a:pt x="3" y="6"/>
                    <a:pt x="3" y="5"/>
                  </a:cubicBezTo>
                  <a:cubicBezTo>
                    <a:pt x="3" y="4"/>
                    <a:pt x="1" y="6"/>
                    <a:pt x="0" y="6"/>
                  </a:cubicBezTo>
                  <a:cubicBezTo>
                    <a:pt x="0" y="7"/>
                    <a:pt x="3" y="9"/>
                    <a:pt x="4" y="9"/>
                  </a:cubicBezTo>
                  <a:cubicBezTo>
                    <a:pt x="5" y="11"/>
                    <a:pt x="4" y="12"/>
                    <a:pt x="5" y="13"/>
                  </a:cubicBezTo>
                  <a:cubicBezTo>
                    <a:pt x="5" y="15"/>
                    <a:pt x="8" y="15"/>
                    <a:pt x="9" y="14"/>
                  </a:cubicBezTo>
                  <a:cubicBezTo>
                    <a:pt x="11" y="13"/>
                    <a:pt x="12" y="16"/>
                    <a:pt x="12" y="17"/>
                  </a:cubicBezTo>
                  <a:cubicBezTo>
                    <a:pt x="13" y="19"/>
                    <a:pt x="15" y="19"/>
                    <a:pt x="13" y="21"/>
                  </a:cubicBezTo>
                  <a:cubicBezTo>
                    <a:pt x="11" y="22"/>
                    <a:pt x="10" y="19"/>
                    <a:pt x="10" y="22"/>
                  </a:cubicBezTo>
                  <a:cubicBezTo>
                    <a:pt x="10" y="24"/>
                    <a:pt x="13" y="24"/>
                    <a:pt x="14" y="25"/>
                  </a:cubicBezTo>
                  <a:cubicBezTo>
                    <a:pt x="16" y="27"/>
                    <a:pt x="17" y="29"/>
                    <a:pt x="19" y="31"/>
                  </a:cubicBezTo>
                  <a:cubicBezTo>
                    <a:pt x="20" y="33"/>
                    <a:pt x="22" y="33"/>
                    <a:pt x="23" y="35"/>
                  </a:cubicBezTo>
                  <a:cubicBezTo>
                    <a:pt x="24" y="37"/>
                    <a:pt x="24" y="38"/>
                    <a:pt x="26" y="39"/>
                  </a:cubicBezTo>
                  <a:cubicBezTo>
                    <a:pt x="27" y="40"/>
                    <a:pt x="26" y="42"/>
                    <a:pt x="28" y="43"/>
                  </a:cubicBezTo>
                  <a:cubicBezTo>
                    <a:pt x="29" y="44"/>
                    <a:pt x="28" y="47"/>
                    <a:pt x="27" y="48"/>
                  </a:cubicBezTo>
                  <a:cubicBezTo>
                    <a:pt x="26" y="49"/>
                    <a:pt x="27" y="51"/>
                    <a:pt x="28" y="52"/>
                  </a:cubicBezTo>
                  <a:cubicBezTo>
                    <a:pt x="28" y="54"/>
                    <a:pt x="28" y="55"/>
                    <a:pt x="28" y="57"/>
                  </a:cubicBezTo>
                  <a:cubicBezTo>
                    <a:pt x="26" y="59"/>
                    <a:pt x="26" y="59"/>
                    <a:pt x="23" y="60"/>
                  </a:cubicBezTo>
                  <a:cubicBezTo>
                    <a:pt x="21" y="60"/>
                    <a:pt x="24" y="63"/>
                    <a:pt x="20" y="62"/>
                  </a:cubicBezTo>
                  <a:cubicBezTo>
                    <a:pt x="18" y="62"/>
                    <a:pt x="20" y="64"/>
                    <a:pt x="20" y="65"/>
                  </a:cubicBezTo>
                  <a:cubicBezTo>
                    <a:pt x="21" y="67"/>
                    <a:pt x="19" y="66"/>
                    <a:pt x="18" y="66"/>
                  </a:cubicBezTo>
                  <a:cubicBezTo>
                    <a:pt x="16" y="66"/>
                    <a:pt x="15" y="66"/>
                    <a:pt x="14" y="67"/>
                  </a:cubicBezTo>
                  <a:cubicBezTo>
                    <a:pt x="11" y="69"/>
                    <a:pt x="13" y="69"/>
                    <a:pt x="15" y="70"/>
                  </a:cubicBezTo>
                  <a:cubicBezTo>
                    <a:pt x="16" y="70"/>
                    <a:pt x="14" y="73"/>
                    <a:pt x="14" y="74"/>
                  </a:cubicBezTo>
                  <a:cubicBezTo>
                    <a:pt x="13" y="74"/>
                    <a:pt x="13" y="78"/>
                    <a:pt x="14" y="77"/>
                  </a:cubicBezTo>
                  <a:cubicBezTo>
                    <a:pt x="16" y="76"/>
                    <a:pt x="17" y="75"/>
                    <a:pt x="18" y="75"/>
                  </a:cubicBezTo>
                  <a:cubicBezTo>
                    <a:pt x="22" y="74"/>
                    <a:pt x="20" y="73"/>
                    <a:pt x="19" y="71"/>
                  </a:cubicBezTo>
                  <a:cubicBezTo>
                    <a:pt x="20" y="71"/>
                    <a:pt x="21" y="73"/>
                    <a:pt x="22" y="72"/>
                  </a:cubicBezTo>
                  <a:cubicBezTo>
                    <a:pt x="23" y="71"/>
                    <a:pt x="21" y="70"/>
                    <a:pt x="21" y="70"/>
                  </a:cubicBezTo>
                  <a:cubicBezTo>
                    <a:pt x="21" y="69"/>
                    <a:pt x="23" y="71"/>
                    <a:pt x="23" y="71"/>
                  </a:cubicBezTo>
                  <a:cubicBezTo>
                    <a:pt x="22" y="71"/>
                    <a:pt x="23" y="67"/>
                    <a:pt x="24" y="67"/>
                  </a:cubicBezTo>
                  <a:cubicBezTo>
                    <a:pt x="24" y="66"/>
                    <a:pt x="26" y="68"/>
                    <a:pt x="26" y="68"/>
                  </a:cubicBezTo>
                  <a:cubicBezTo>
                    <a:pt x="28" y="68"/>
                    <a:pt x="29" y="67"/>
                    <a:pt x="30" y="66"/>
                  </a:cubicBezTo>
                  <a:cubicBezTo>
                    <a:pt x="31" y="65"/>
                    <a:pt x="36" y="63"/>
                    <a:pt x="36" y="61"/>
                  </a:cubicBezTo>
                  <a:cubicBezTo>
                    <a:pt x="36" y="60"/>
                    <a:pt x="35" y="59"/>
                    <a:pt x="36" y="57"/>
                  </a:cubicBezTo>
                  <a:cubicBezTo>
                    <a:pt x="36" y="56"/>
                    <a:pt x="38" y="57"/>
                    <a:pt x="37" y="55"/>
                  </a:cubicBezTo>
                  <a:cubicBezTo>
                    <a:pt x="36" y="54"/>
                    <a:pt x="38" y="56"/>
                    <a:pt x="37" y="55"/>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78" name="Freeform 706">
              <a:extLst>
                <a:ext uri="{FF2B5EF4-FFF2-40B4-BE49-F238E27FC236}">
                  <a16:creationId xmlns:a16="http://schemas.microsoft.com/office/drawing/2014/main" xmlns="" id="{A5CE6537-699D-46A3-BFB8-02061FF82217}"/>
                </a:ext>
              </a:extLst>
            </p:cNvPr>
            <p:cNvSpPr>
              <a:spLocks/>
            </p:cNvSpPr>
            <p:nvPr/>
          </p:nvSpPr>
          <p:spPr bwMode="auto">
            <a:xfrm>
              <a:off x="15701893" y="6827940"/>
              <a:ext cx="294460" cy="380848"/>
            </a:xfrm>
            <a:custGeom>
              <a:avLst/>
              <a:gdLst>
                <a:gd name="T0" fmla="*/ 37 w 37"/>
                <a:gd name="T1" fmla="*/ 38 h 45"/>
                <a:gd name="T2" fmla="*/ 35 w 37"/>
                <a:gd name="T3" fmla="*/ 35 h 45"/>
                <a:gd name="T4" fmla="*/ 33 w 37"/>
                <a:gd name="T5" fmla="*/ 32 h 45"/>
                <a:gd name="T6" fmla="*/ 30 w 37"/>
                <a:gd name="T7" fmla="*/ 28 h 45"/>
                <a:gd name="T8" fmla="*/ 26 w 37"/>
                <a:gd name="T9" fmla="*/ 22 h 45"/>
                <a:gd name="T10" fmla="*/ 22 w 37"/>
                <a:gd name="T11" fmla="*/ 18 h 45"/>
                <a:gd name="T12" fmla="*/ 19 w 37"/>
                <a:gd name="T13" fmla="*/ 15 h 45"/>
                <a:gd name="T14" fmla="*/ 22 w 37"/>
                <a:gd name="T15" fmla="*/ 14 h 45"/>
                <a:gd name="T16" fmla="*/ 21 w 37"/>
                <a:gd name="T17" fmla="*/ 10 h 45"/>
                <a:gd name="T18" fmla="*/ 14 w 37"/>
                <a:gd name="T19" fmla="*/ 8 h 45"/>
                <a:gd name="T20" fmla="*/ 13 w 37"/>
                <a:gd name="T21" fmla="*/ 4 h 45"/>
                <a:gd name="T22" fmla="*/ 9 w 37"/>
                <a:gd name="T23" fmla="*/ 0 h 45"/>
                <a:gd name="T24" fmla="*/ 7 w 37"/>
                <a:gd name="T25" fmla="*/ 0 h 45"/>
                <a:gd name="T26" fmla="*/ 8 w 37"/>
                <a:gd name="T27" fmla="*/ 4 h 45"/>
                <a:gd name="T28" fmla="*/ 8 w 37"/>
                <a:gd name="T29" fmla="*/ 7 h 45"/>
                <a:gd name="T30" fmla="*/ 4 w 37"/>
                <a:gd name="T31" fmla="*/ 5 h 45"/>
                <a:gd name="T32" fmla="*/ 0 w 37"/>
                <a:gd name="T33" fmla="*/ 10 h 45"/>
                <a:gd name="T34" fmla="*/ 4 w 37"/>
                <a:gd name="T35" fmla="*/ 15 h 45"/>
                <a:gd name="T36" fmla="*/ 4 w 37"/>
                <a:gd name="T37" fmla="*/ 22 h 45"/>
                <a:gd name="T38" fmla="*/ 3 w 37"/>
                <a:gd name="T39" fmla="*/ 26 h 45"/>
                <a:gd name="T40" fmla="*/ 7 w 37"/>
                <a:gd name="T41" fmla="*/ 25 h 45"/>
                <a:gd name="T42" fmla="*/ 10 w 37"/>
                <a:gd name="T43" fmla="*/ 23 h 45"/>
                <a:gd name="T44" fmla="*/ 15 w 37"/>
                <a:gd name="T45" fmla="*/ 22 h 45"/>
                <a:gd name="T46" fmla="*/ 23 w 37"/>
                <a:gd name="T47" fmla="*/ 28 h 45"/>
                <a:gd name="T48" fmla="*/ 27 w 37"/>
                <a:gd name="T49" fmla="*/ 36 h 45"/>
                <a:gd name="T50" fmla="*/ 27 w 37"/>
                <a:gd name="T51" fmla="*/ 39 h 45"/>
                <a:gd name="T52" fmla="*/ 25 w 37"/>
                <a:gd name="T53" fmla="*/ 43 h 45"/>
                <a:gd name="T54" fmla="*/ 29 w 37"/>
                <a:gd name="T55" fmla="*/ 43 h 45"/>
                <a:gd name="T56" fmla="*/ 32 w 37"/>
                <a:gd name="T57" fmla="*/ 42 h 45"/>
                <a:gd name="T58" fmla="*/ 35 w 37"/>
                <a:gd name="T59" fmla="*/ 42 h 45"/>
                <a:gd name="T60" fmla="*/ 37 w 37"/>
                <a:gd name="T61" fmla="*/ 38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7" h="45">
                  <a:moveTo>
                    <a:pt x="37" y="38"/>
                  </a:moveTo>
                  <a:cubicBezTo>
                    <a:pt x="37" y="37"/>
                    <a:pt x="36" y="37"/>
                    <a:pt x="35" y="35"/>
                  </a:cubicBezTo>
                  <a:cubicBezTo>
                    <a:pt x="35" y="33"/>
                    <a:pt x="34" y="34"/>
                    <a:pt x="33" y="32"/>
                  </a:cubicBezTo>
                  <a:cubicBezTo>
                    <a:pt x="32" y="30"/>
                    <a:pt x="32" y="29"/>
                    <a:pt x="30" y="28"/>
                  </a:cubicBezTo>
                  <a:cubicBezTo>
                    <a:pt x="28" y="26"/>
                    <a:pt x="27" y="24"/>
                    <a:pt x="26" y="22"/>
                  </a:cubicBezTo>
                  <a:cubicBezTo>
                    <a:pt x="25" y="21"/>
                    <a:pt x="23" y="19"/>
                    <a:pt x="22" y="18"/>
                  </a:cubicBezTo>
                  <a:cubicBezTo>
                    <a:pt x="20" y="17"/>
                    <a:pt x="19" y="18"/>
                    <a:pt x="19" y="15"/>
                  </a:cubicBezTo>
                  <a:cubicBezTo>
                    <a:pt x="19" y="14"/>
                    <a:pt x="21" y="16"/>
                    <a:pt x="22" y="14"/>
                  </a:cubicBezTo>
                  <a:cubicBezTo>
                    <a:pt x="24" y="13"/>
                    <a:pt x="22" y="12"/>
                    <a:pt x="21" y="10"/>
                  </a:cubicBezTo>
                  <a:cubicBezTo>
                    <a:pt x="19" y="5"/>
                    <a:pt x="16" y="11"/>
                    <a:pt x="14" y="8"/>
                  </a:cubicBezTo>
                  <a:cubicBezTo>
                    <a:pt x="13" y="7"/>
                    <a:pt x="14" y="5"/>
                    <a:pt x="13" y="4"/>
                  </a:cubicBezTo>
                  <a:cubicBezTo>
                    <a:pt x="12" y="3"/>
                    <a:pt x="10" y="2"/>
                    <a:pt x="9" y="0"/>
                  </a:cubicBezTo>
                  <a:cubicBezTo>
                    <a:pt x="9" y="0"/>
                    <a:pt x="7" y="0"/>
                    <a:pt x="7" y="0"/>
                  </a:cubicBezTo>
                  <a:cubicBezTo>
                    <a:pt x="6" y="1"/>
                    <a:pt x="8" y="3"/>
                    <a:pt x="8" y="4"/>
                  </a:cubicBezTo>
                  <a:cubicBezTo>
                    <a:pt x="8" y="5"/>
                    <a:pt x="9" y="7"/>
                    <a:pt x="8" y="7"/>
                  </a:cubicBezTo>
                  <a:cubicBezTo>
                    <a:pt x="6" y="7"/>
                    <a:pt x="6" y="5"/>
                    <a:pt x="4" y="5"/>
                  </a:cubicBezTo>
                  <a:cubicBezTo>
                    <a:pt x="3" y="4"/>
                    <a:pt x="0" y="10"/>
                    <a:pt x="0" y="10"/>
                  </a:cubicBezTo>
                  <a:cubicBezTo>
                    <a:pt x="1" y="13"/>
                    <a:pt x="0" y="17"/>
                    <a:pt x="4" y="15"/>
                  </a:cubicBezTo>
                  <a:cubicBezTo>
                    <a:pt x="6" y="14"/>
                    <a:pt x="4" y="22"/>
                    <a:pt x="4" y="22"/>
                  </a:cubicBezTo>
                  <a:cubicBezTo>
                    <a:pt x="6" y="23"/>
                    <a:pt x="4" y="24"/>
                    <a:pt x="3" y="26"/>
                  </a:cubicBezTo>
                  <a:cubicBezTo>
                    <a:pt x="3" y="27"/>
                    <a:pt x="6" y="25"/>
                    <a:pt x="7" y="25"/>
                  </a:cubicBezTo>
                  <a:cubicBezTo>
                    <a:pt x="7" y="24"/>
                    <a:pt x="9" y="23"/>
                    <a:pt x="10" y="23"/>
                  </a:cubicBezTo>
                  <a:cubicBezTo>
                    <a:pt x="12" y="24"/>
                    <a:pt x="13" y="24"/>
                    <a:pt x="15" y="22"/>
                  </a:cubicBezTo>
                  <a:cubicBezTo>
                    <a:pt x="17" y="21"/>
                    <a:pt x="24" y="25"/>
                    <a:pt x="23" y="28"/>
                  </a:cubicBezTo>
                  <a:cubicBezTo>
                    <a:pt x="21" y="32"/>
                    <a:pt x="25" y="33"/>
                    <a:pt x="27" y="36"/>
                  </a:cubicBezTo>
                  <a:cubicBezTo>
                    <a:pt x="27" y="37"/>
                    <a:pt x="27" y="38"/>
                    <a:pt x="27" y="39"/>
                  </a:cubicBezTo>
                  <a:cubicBezTo>
                    <a:pt x="27" y="40"/>
                    <a:pt x="26" y="42"/>
                    <a:pt x="25" y="43"/>
                  </a:cubicBezTo>
                  <a:cubicBezTo>
                    <a:pt x="26" y="43"/>
                    <a:pt x="29" y="45"/>
                    <a:pt x="29" y="43"/>
                  </a:cubicBezTo>
                  <a:cubicBezTo>
                    <a:pt x="29" y="42"/>
                    <a:pt x="31" y="41"/>
                    <a:pt x="32" y="42"/>
                  </a:cubicBezTo>
                  <a:cubicBezTo>
                    <a:pt x="33" y="43"/>
                    <a:pt x="34" y="43"/>
                    <a:pt x="35" y="42"/>
                  </a:cubicBezTo>
                  <a:cubicBezTo>
                    <a:pt x="37" y="42"/>
                    <a:pt x="37" y="40"/>
                    <a:pt x="37" y="38"/>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79" name="Freeform 707">
              <a:extLst>
                <a:ext uri="{FF2B5EF4-FFF2-40B4-BE49-F238E27FC236}">
                  <a16:creationId xmlns:a16="http://schemas.microsoft.com/office/drawing/2014/main" xmlns="" id="{992BF7C8-FB56-426A-8ED9-F61052D4B7F9}"/>
                </a:ext>
              </a:extLst>
            </p:cNvPr>
            <p:cNvSpPr>
              <a:spLocks/>
            </p:cNvSpPr>
            <p:nvPr/>
          </p:nvSpPr>
          <p:spPr bwMode="auto">
            <a:xfrm>
              <a:off x="16964251" y="7860844"/>
              <a:ext cx="359895" cy="323144"/>
            </a:xfrm>
            <a:custGeom>
              <a:avLst/>
              <a:gdLst>
                <a:gd name="T0" fmla="*/ 45 w 45"/>
                <a:gd name="T1" fmla="*/ 29 h 38"/>
                <a:gd name="T2" fmla="*/ 45 w 45"/>
                <a:gd name="T3" fmla="*/ 26 h 38"/>
                <a:gd name="T4" fmla="*/ 45 w 45"/>
                <a:gd name="T5" fmla="*/ 24 h 38"/>
                <a:gd name="T6" fmla="*/ 45 w 45"/>
                <a:gd name="T7" fmla="*/ 15 h 38"/>
                <a:gd name="T8" fmla="*/ 45 w 45"/>
                <a:gd name="T9" fmla="*/ 6 h 38"/>
                <a:gd name="T10" fmla="*/ 35 w 45"/>
                <a:gd name="T11" fmla="*/ 3 h 38"/>
                <a:gd name="T12" fmla="*/ 30 w 45"/>
                <a:gd name="T13" fmla="*/ 0 h 38"/>
                <a:gd name="T14" fmla="*/ 26 w 45"/>
                <a:gd name="T15" fmla="*/ 3 h 38"/>
                <a:gd name="T16" fmla="*/ 22 w 45"/>
                <a:gd name="T17" fmla="*/ 5 h 38"/>
                <a:gd name="T18" fmla="*/ 18 w 45"/>
                <a:gd name="T19" fmla="*/ 10 h 38"/>
                <a:gd name="T20" fmla="*/ 14 w 45"/>
                <a:gd name="T21" fmla="*/ 8 h 38"/>
                <a:gd name="T22" fmla="*/ 11 w 45"/>
                <a:gd name="T23" fmla="*/ 5 h 38"/>
                <a:gd name="T24" fmla="*/ 9 w 45"/>
                <a:gd name="T25" fmla="*/ 6 h 38"/>
                <a:gd name="T26" fmla="*/ 7 w 45"/>
                <a:gd name="T27" fmla="*/ 5 h 38"/>
                <a:gd name="T28" fmla="*/ 4 w 45"/>
                <a:gd name="T29" fmla="*/ 6 h 38"/>
                <a:gd name="T30" fmla="*/ 0 w 45"/>
                <a:gd name="T31" fmla="*/ 7 h 38"/>
                <a:gd name="T32" fmla="*/ 3 w 45"/>
                <a:gd name="T33" fmla="*/ 8 h 38"/>
                <a:gd name="T34" fmla="*/ 4 w 45"/>
                <a:gd name="T35" fmla="*/ 11 h 38"/>
                <a:gd name="T36" fmla="*/ 7 w 45"/>
                <a:gd name="T37" fmla="*/ 14 h 38"/>
                <a:gd name="T38" fmla="*/ 9 w 45"/>
                <a:gd name="T39" fmla="*/ 8 h 38"/>
                <a:gd name="T40" fmla="*/ 10 w 45"/>
                <a:gd name="T41" fmla="*/ 12 h 38"/>
                <a:gd name="T42" fmla="*/ 15 w 45"/>
                <a:gd name="T43" fmla="*/ 12 h 38"/>
                <a:gd name="T44" fmla="*/ 18 w 45"/>
                <a:gd name="T45" fmla="*/ 15 h 38"/>
                <a:gd name="T46" fmla="*/ 27 w 45"/>
                <a:gd name="T47" fmla="*/ 19 h 38"/>
                <a:gd name="T48" fmla="*/ 32 w 45"/>
                <a:gd name="T49" fmla="*/ 22 h 38"/>
                <a:gd name="T50" fmla="*/ 34 w 45"/>
                <a:gd name="T51" fmla="*/ 26 h 38"/>
                <a:gd name="T52" fmla="*/ 36 w 45"/>
                <a:gd name="T53" fmla="*/ 27 h 38"/>
                <a:gd name="T54" fmla="*/ 34 w 45"/>
                <a:gd name="T55" fmla="*/ 28 h 38"/>
                <a:gd name="T56" fmla="*/ 36 w 45"/>
                <a:gd name="T57" fmla="*/ 29 h 38"/>
                <a:gd name="T58" fmla="*/ 35 w 45"/>
                <a:gd name="T59" fmla="*/ 30 h 38"/>
                <a:gd name="T60" fmla="*/ 32 w 45"/>
                <a:gd name="T61" fmla="*/ 31 h 38"/>
                <a:gd name="T62" fmla="*/ 29 w 45"/>
                <a:gd name="T63" fmla="*/ 34 h 38"/>
                <a:gd name="T64" fmla="*/ 34 w 45"/>
                <a:gd name="T65" fmla="*/ 35 h 38"/>
                <a:gd name="T66" fmla="*/ 36 w 45"/>
                <a:gd name="T67" fmla="*/ 31 h 38"/>
                <a:gd name="T68" fmla="*/ 36 w 45"/>
                <a:gd name="T69" fmla="*/ 33 h 38"/>
                <a:gd name="T70" fmla="*/ 40 w 45"/>
                <a:gd name="T71" fmla="*/ 32 h 38"/>
                <a:gd name="T72" fmla="*/ 45 w 45"/>
                <a:gd name="T73" fmla="*/ 38 h 38"/>
                <a:gd name="T74" fmla="*/ 45 w 45"/>
                <a:gd name="T75" fmla="*/ 2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38">
                  <a:moveTo>
                    <a:pt x="45" y="29"/>
                  </a:moveTo>
                  <a:cubicBezTo>
                    <a:pt x="45" y="28"/>
                    <a:pt x="44" y="27"/>
                    <a:pt x="45" y="26"/>
                  </a:cubicBezTo>
                  <a:cubicBezTo>
                    <a:pt x="45" y="25"/>
                    <a:pt x="45" y="25"/>
                    <a:pt x="45" y="24"/>
                  </a:cubicBezTo>
                  <a:cubicBezTo>
                    <a:pt x="45" y="21"/>
                    <a:pt x="45" y="18"/>
                    <a:pt x="45" y="15"/>
                  </a:cubicBezTo>
                  <a:cubicBezTo>
                    <a:pt x="45" y="12"/>
                    <a:pt x="45" y="9"/>
                    <a:pt x="45" y="6"/>
                  </a:cubicBezTo>
                  <a:cubicBezTo>
                    <a:pt x="45" y="6"/>
                    <a:pt x="36" y="3"/>
                    <a:pt x="35" y="3"/>
                  </a:cubicBezTo>
                  <a:cubicBezTo>
                    <a:pt x="33" y="2"/>
                    <a:pt x="32" y="1"/>
                    <a:pt x="30" y="0"/>
                  </a:cubicBezTo>
                  <a:cubicBezTo>
                    <a:pt x="27" y="0"/>
                    <a:pt x="27" y="2"/>
                    <a:pt x="26" y="3"/>
                  </a:cubicBezTo>
                  <a:cubicBezTo>
                    <a:pt x="26" y="4"/>
                    <a:pt x="23" y="4"/>
                    <a:pt x="22" y="5"/>
                  </a:cubicBezTo>
                  <a:cubicBezTo>
                    <a:pt x="21" y="7"/>
                    <a:pt x="20" y="9"/>
                    <a:pt x="18" y="10"/>
                  </a:cubicBezTo>
                  <a:cubicBezTo>
                    <a:pt x="16" y="11"/>
                    <a:pt x="14" y="10"/>
                    <a:pt x="14" y="8"/>
                  </a:cubicBezTo>
                  <a:cubicBezTo>
                    <a:pt x="13" y="6"/>
                    <a:pt x="12" y="6"/>
                    <a:pt x="11" y="5"/>
                  </a:cubicBezTo>
                  <a:cubicBezTo>
                    <a:pt x="11" y="3"/>
                    <a:pt x="10" y="5"/>
                    <a:pt x="9" y="6"/>
                  </a:cubicBezTo>
                  <a:cubicBezTo>
                    <a:pt x="8" y="6"/>
                    <a:pt x="7" y="5"/>
                    <a:pt x="7" y="5"/>
                  </a:cubicBezTo>
                  <a:cubicBezTo>
                    <a:pt x="6" y="5"/>
                    <a:pt x="5" y="6"/>
                    <a:pt x="4" y="6"/>
                  </a:cubicBezTo>
                  <a:cubicBezTo>
                    <a:pt x="4" y="7"/>
                    <a:pt x="0" y="6"/>
                    <a:pt x="0" y="7"/>
                  </a:cubicBezTo>
                  <a:cubicBezTo>
                    <a:pt x="0" y="8"/>
                    <a:pt x="2" y="8"/>
                    <a:pt x="3" y="8"/>
                  </a:cubicBezTo>
                  <a:cubicBezTo>
                    <a:pt x="4" y="9"/>
                    <a:pt x="4" y="10"/>
                    <a:pt x="4" y="11"/>
                  </a:cubicBezTo>
                  <a:cubicBezTo>
                    <a:pt x="4" y="13"/>
                    <a:pt x="7" y="13"/>
                    <a:pt x="7" y="14"/>
                  </a:cubicBezTo>
                  <a:cubicBezTo>
                    <a:pt x="7" y="12"/>
                    <a:pt x="7" y="9"/>
                    <a:pt x="9" y="8"/>
                  </a:cubicBezTo>
                  <a:cubicBezTo>
                    <a:pt x="7" y="9"/>
                    <a:pt x="8" y="11"/>
                    <a:pt x="10" y="12"/>
                  </a:cubicBezTo>
                  <a:cubicBezTo>
                    <a:pt x="12" y="13"/>
                    <a:pt x="13" y="13"/>
                    <a:pt x="15" y="12"/>
                  </a:cubicBezTo>
                  <a:cubicBezTo>
                    <a:pt x="12" y="13"/>
                    <a:pt x="17" y="15"/>
                    <a:pt x="18" y="15"/>
                  </a:cubicBezTo>
                  <a:cubicBezTo>
                    <a:pt x="21" y="16"/>
                    <a:pt x="24" y="18"/>
                    <a:pt x="27" y="19"/>
                  </a:cubicBezTo>
                  <a:cubicBezTo>
                    <a:pt x="29" y="20"/>
                    <a:pt x="31" y="21"/>
                    <a:pt x="32" y="22"/>
                  </a:cubicBezTo>
                  <a:cubicBezTo>
                    <a:pt x="32" y="24"/>
                    <a:pt x="33" y="25"/>
                    <a:pt x="34" y="26"/>
                  </a:cubicBezTo>
                  <a:cubicBezTo>
                    <a:pt x="34" y="26"/>
                    <a:pt x="36" y="27"/>
                    <a:pt x="36" y="27"/>
                  </a:cubicBezTo>
                  <a:cubicBezTo>
                    <a:pt x="36" y="27"/>
                    <a:pt x="34" y="28"/>
                    <a:pt x="34" y="28"/>
                  </a:cubicBezTo>
                  <a:cubicBezTo>
                    <a:pt x="34" y="28"/>
                    <a:pt x="36" y="28"/>
                    <a:pt x="36" y="29"/>
                  </a:cubicBezTo>
                  <a:cubicBezTo>
                    <a:pt x="36" y="28"/>
                    <a:pt x="35" y="29"/>
                    <a:pt x="35" y="30"/>
                  </a:cubicBezTo>
                  <a:cubicBezTo>
                    <a:pt x="34" y="31"/>
                    <a:pt x="33" y="30"/>
                    <a:pt x="32" y="31"/>
                  </a:cubicBezTo>
                  <a:cubicBezTo>
                    <a:pt x="31" y="31"/>
                    <a:pt x="28" y="34"/>
                    <a:pt x="29" y="34"/>
                  </a:cubicBezTo>
                  <a:cubicBezTo>
                    <a:pt x="30" y="35"/>
                    <a:pt x="32" y="35"/>
                    <a:pt x="34" y="35"/>
                  </a:cubicBezTo>
                  <a:cubicBezTo>
                    <a:pt x="34" y="34"/>
                    <a:pt x="35" y="30"/>
                    <a:pt x="36" y="31"/>
                  </a:cubicBezTo>
                  <a:cubicBezTo>
                    <a:pt x="36" y="32"/>
                    <a:pt x="33" y="33"/>
                    <a:pt x="36" y="33"/>
                  </a:cubicBezTo>
                  <a:cubicBezTo>
                    <a:pt x="38" y="34"/>
                    <a:pt x="39" y="34"/>
                    <a:pt x="40" y="32"/>
                  </a:cubicBezTo>
                  <a:cubicBezTo>
                    <a:pt x="39" y="34"/>
                    <a:pt x="44" y="37"/>
                    <a:pt x="45" y="38"/>
                  </a:cubicBezTo>
                  <a:cubicBezTo>
                    <a:pt x="45" y="35"/>
                    <a:pt x="45" y="32"/>
                    <a:pt x="45" y="29"/>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80" name="Freeform 708">
              <a:extLst>
                <a:ext uri="{FF2B5EF4-FFF2-40B4-BE49-F238E27FC236}">
                  <a16:creationId xmlns:a16="http://schemas.microsoft.com/office/drawing/2014/main" xmlns="" id="{E157BDA0-679F-41C5-8F54-FBAC34F5D3ED}"/>
                </a:ext>
              </a:extLst>
            </p:cNvPr>
            <p:cNvSpPr>
              <a:spLocks/>
            </p:cNvSpPr>
            <p:nvPr/>
          </p:nvSpPr>
          <p:spPr bwMode="auto">
            <a:xfrm>
              <a:off x="17315967" y="7912781"/>
              <a:ext cx="408972" cy="346225"/>
            </a:xfrm>
            <a:custGeom>
              <a:avLst/>
              <a:gdLst>
                <a:gd name="T0" fmla="*/ 50 w 51"/>
                <a:gd name="T1" fmla="*/ 39 h 41"/>
                <a:gd name="T2" fmla="*/ 45 w 51"/>
                <a:gd name="T3" fmla="*/ 37 h 41"/>
                <a:gd name="T4" fmla="*/ 47 w 51"/>
                <a:gd name="T5" fmla="*/ 36 h 41"/>
                <a:gd name="T6" fmla="*/ 42 w 51"/>
                <a:gd name="T7" fmla="*/ 34 h 41"/>
                <a:gd name="T8" fmla="*/ 38 w 51"/>
                <a:gd name="T9" fmla="*/ 30 h 41"/>
                <a:gd name="T10" fmla="*/ 37 w 51"/>
                <a:gd name="T11" fmla="*/ 28 h 41"/>
                <a:gd name="T12" fmla="*/ 34 w 51"/>
                <a:gd name="T13" fmla="*/ 26 h 41"/>
                <a:gd name="T14" fmla="*/ 29 w 51"/>
                <a:gd name="T15" fmla="*/ 21 h 41"/>
                <a:gd name="T16" fmla="*/ 34 w 51"/>
                <a:gd name="T17" fmla="*/ 21 h 41"/>
                <a:gd name="T18" fmla="*/ 34 w 51"/>
                <a:gd name="T19" fmla="*/ 18 h 41"/>
                <a:gd name="T20" fmla="*/ 31 w 51"/>
                <a:gd name="T21" fmla="*/ 17 h 41"/>
                <a:gd name="T22" fmla="*/ 25 w 51"/>
                <a:gd name="T23" fmla="*/ 12 h 41"/>
                <a:gd name="T24" fmla="*/ 19 w 51"/>
                <a:gd name="T25" fmla="*/ 7 h 41"/>
                <a:gd name="T26" fmla="*/ 16 w 51"/>
                <a:gd name="T27" fmla="*/ 6 h 41"/>
                <a:gd name="T28" fmla="*/ 13 w 51"/>
                <a:gd name="T29" fmla="*/ 4 h 41"/>
                <a:gd name="T30" fmla="*/ 8 w 51"/>
                <a:gd name="T31" fmla="*/ 2 h 41"/>
                <a:gd name="T32" fmla="*/ 1 w 51"/>
                <a:gd name="T33" fmla="*/ 0 h 41"/>
                <a:gd name="T34" fmla="*/ 1 w 51"/>
                <a:gd name="T35" fmla="*/ 10 h 41"/>
                <a:gd name="T36" fmla="*/ 1 w 51"/>
                <a:gd name="T37" fmla="*/ 20 h 41"/>
                <a:gd name="T38" fmla="*/ 1 w 51"/>
                <a:gd name="T39" fmla="*/ 25 h 41"/>
                <a:gd name="T40" fmla="*/ 1 w 51"/>
                <a:gd name="T41" fmla="*/ 30 h 41"/>
                <a:gd name="T42" fmla="*/ 4 w 51"/>
                <a:gd name="T43" fmla="*/ 33 h 41"/>
                <a:gd name="T44" fmla="*/ 13 w 51"/>
                <a:gd name="T45" fmla="*/ 31 h 41"/>
                <a:gd name="T46" fmla="*/ 9 w 51"/>
                <a:gd name="T47" fmla="*/ 28 h 41"/>
                <a:gd name="T48" fmla="*/ 14 w 51"/>
                <a:gd name="T49" fmla="*/ 30 h 41"/>
                <a:gd name="T50" fmla="*/ 13 w 51"/>
                <a:gd name="T51" fmla="*/ 26 h 41"/>
                <a:gd name="T52" fmla="*/ 15 w 51"/>
                <a:gd name="T53" fmla="*/ 27 h 41"/>
                <a:gd name="T54" fmla="*/ 18 w 51"/>
                <a:gd name="T55" fmla="*/ 25 h 41"/>
                <a:gd name="T56" fmla="*/ 26 w 51"/>
                <a:gd name="T57" fmla="*/ 27 h 41"/>
                <a:gd name="T58" fmla="*/ 31 w 51"/>
                <a:gd name="T59" fmla="*/ 33 h 41"/>
                <a:gd name="T60" fmla="*/ 36 w 51"/>
                <a:gd name="T61" fmla="*/ 38 h 41"/>
                <a:gd name="T62" fmla="*/ 45 w 51"/>
                <a:gd name="T63" fmla="*/ 40 h 41"/>
                <a:gd name="T64" fmla="*/ 48 w 51"/>
                <a:gd name="T65" fmla="*/ 40 h 41"/>
                <a:gd name="T66" fmla="*/ 50 w 51"/>
                <a:gd name="T67" fmla="*/ 39 h 41"/>
                <a:gd name="T68" fmla="*/ 50 w 51"/>
                <a:gd name="T69" fmla="*/ 3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1" h="41">
                  <a:moveTo>
                    <a:pt x="50" y="39"/>
                  </a:moveTo>
                  <a:cubicBezTo>
                    <a:pt x="48" y="38"/>
                    <a:pt x="46" y="38"/>
                    <a:pt x="45" y="37"/>
                  </a:cubicBezTo>
                  <a:cubicBezTo>
                    <a:pt x="44" y="36"/>
                    <a:pt x="46" y="35"/>
                    <a:pt x="47" y="36"/>
                  </a:cubicBezTo>
                  <a:cubicBezTo>
                    <a:pt x="45" y="35"/>
                    <a:pt x="42" y="36"/>
                    <a:pt x="42" y="34"/>
                  </a:cubicBezTo>
                  <a:cubicBezTo>
                    <a:pt x="42" y="32"/>
                    <a:pt x="39" y="32"/>
                    <a:pt x="38" y="30"/>
                  </a:cubicBezTo>
                  <a:cubicBezTo>
                    <a:pt x="37" y="29"/>
                    <a:pt x="38" y="29"/>
                    <a:pt x="37" y="28"/>
                  </a:cubicBezTo>
                  <a:cubicBezTo>
                    <a:pt x="36" y="27"/>
                    <a:pt x="35" y="27"/>
                    <a:pt x="34" y="26"/>
                  </a:cubicBezTo>
                  <a:cubicBezTo>
                    <a:pt x="34" y="26"/>
                    <a:pt x="30" y="21"/>
                    <a:pt x="29" y="21"/>
                  </a:cubicBezTo>
                  <a:cubicBezTo>
                    <a:pt x="30" y="20"/>
                    <a:pt x="33" y="21"/>
                    <a:pt x="34" y="21"/>
                  </a:cubicBezTo>
                  <a:cubicBezTo>
                    <a:pt x="36" y="21"/>
                    <a:pt x="35" y="20"/>
                    <a:pt x="34" y="18"/>
                  </a:cubicBezTo>
                  <a:cubicBezTo>
                    <a:pt x="34" y="17"/>
                    <a:pt x="32" y="17"/>
                    <a:pt x="31" y="17"/>
                  </a:cubicBezTo>
                  <a:cubicBezTo>
                    <a:pt x="28" y="15"/>
                    <a:pt x="26" y="14"/>
                    <a:pt x="25" y="12"/>
                  </a:cubicBezTo>
                  <a:cubicBezTo>
                    <a:pt x="24" y="10"/>
                    <a:pt x="21" y="8"/>
                    <a:pt x="19" y="7"/>
                  </a:cubicBezTo>
                  <a:cubicBezTo>
                    <a:pt x="18" y="6"/>
                    <a:pt x="17" y="6"/>
                    <a:pt x="16" y="6"/>
                  </a:cubicBezTo>
                  <a:cubicBezTo>
                    <a:pt x="15" y="6"/>
                    <a:pt x="14" y="4"/>
                    <a:pt x="13" y="4"/>
                  </a:cubicBezTo>
                  <a:cubicBezTo>
                    <a:pt x="12" y="3"/>
                    <a:pt x="10" y="3"/>
                    <a:pt x="8" y="2"/>
                  </a:cubicBezTo>
                  <a:cubicBezTo>
                    <a:pt x="6" y="2"/>
                    <a:pt x="4" y="0"/>
                    <a:pt x="1" y="0"/>
                  </a:cubicBezTo>
                  <a:cubicBezTo>
                    <a:pt x="1" y="3"/>
                    <a:pt x="1" y="7"/>
                    <a:pt x="1" y="10"/>
                  </a:cubicBezTo>
                  <a:cubicBezTo>
                    <a:pt x="1" y="13"/>
                    <a:pt x="2" y="17"/>
                    <a:pt x="1" y="20"/>
                  </a:cubicBezTo>
                  <a:cubicBezTo>
                    <a:pt x="0" y="21"/>
                    <a:pt x="1" y="23"/>
                    <a:pt x="1" y="25"/>
                  </a:cubicBezTo>
                  <a:cubicBezTo>
                    <a:pt x="1" y="27"/>
                    <a:pt x="1" y="28"/>
                    <a:pt x="1" y="30"/>
                  </a:cubicBezTo>
                  <a:cubicBezTo>
                    <a:pt x="1" y="33"/>
                    <a:pt x="2" y="33"/>
                    <a:pt x="4" y="33"/>
                  </a:cubicBezTo>
                  <a:cubicBezTo>
                    <a:pt x="7" y="33"/>
                    <a:pt x="10" y="33"/>
                    <a:pt x="13" y="31"/>
                  </a:cubicBezTo>
                  <a:cubicBezTo>
                    <a:pt x="14" y="31"/>
                    <a:pt x="9" y="28"/>
                    <a:pt x="9" y="28"/>
                  </a:cubicBezTo>
                  <a:cubicBezTo>
                    <a:pt x="10" y="28"/>
                    <a:pt x="14" y="31"/>
                    <a:pt x="14" y="30"/>
                  </a:cubicBezTo>
                  <a:cubicBezTo>
                    <a:pt x="14" y="29"/>
                    <a:pt x="13" y="28"/>
                    <a:pt x="13" y="26"/>
                  </a:cubicBezTo>
                  <a:cubicBezTo>
                    <a:pt x="13" y="26"/>
                    <a:pt x="16" y="28"/>
                    <a:pt x="15" y="27"/>
                  </a:cubicBezTo>
                  <a:cubicBezTo>
                    <a:pt x="15" y="25"/>
                    <a:pt x="17" y="25"/>
                    <a:pt x="18" y="25"/>
                  </a:cubicBezTo>
                  <a:cubicBezTo>
                    <a:pt x="19" y="25"/>
                    <a:pt x="26" y="28"/>
                    <a:pt x="26" y="27"/>
                  </a:cubicBezTo>
                  <a:cubicBezTo>
                    <a:pt x="26" y="29"/>
                    <a:pt x="30" y="31"/>
                    <a:pt x="31" y="33"/>
                  </a:cubicBezTo>
                  <a:cubicBezTo>
                    <a:pt x="32" y="35"/>
                    <a:pt x="34" y="38"/>
                    <a:pt x="36" y="38"/>
                  </a:cubicBezTo>
                  <a:cubicBezTo>
                    <a:pt x="39" y="38"/>
                    <a:pt x="42" y="39"/>
                    <a:pt x="45" y="40"/>
                  </a:cubicBezTo>
                  <a:cubicBezTo>
                    <a:pt x="46" y="40"/>
                    <a:pt x="48" y="41"/>
                    <a:pt x="48" y="40"/>
                  </a:cubicBezTo>
                  <a:cubicBezTo>
                    <a:pt x="48" y="39"/>
                    <a:pt x="51" y="39"/>
                    <a:pt x="50" y="39"/>
                  </a:cubicBezTo>
                  <a:cubicBezTo>
                    <a:pt x="49" y="38"/>
                    <a:pt x="51" y="39"/>
                    <a:pt x="50" y="39"/>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81" name="Freeform 709">
              <a:extLst>
                <a:ext uri="{FF2B5EF4-FFF2-40B4-BE49-F238E27FC236}">
                  <a16:creationId xmlns:a16="http://schemas.microsoft.com/office/drawing/2014/main" xmlns="" id="{E3F60B21-E449-45E6-A024-D1FB3DB1DFCC}"/>
                </a:ext>
              </a:extLst>
            </p:cNvPr>
            <p:cNvSpPr>
              <a:spLocks/>
            </p:cNvSpPr>
            <p:nvPr/>
          </p:nvSpPr>
          <p:spPr bwMode="auto">
            <a:xfrm>
              <a:off x="16045428" y="7598293"/>
              <a:ext cx="408972" cy="380848"/>
            </a:xfrm>
            <a:custGeom>
              <a:avLst/>
              <a:gdLst>
                <a:gd name="T0" fmla="*/ 33 w 51"/>
                <a:gd name="T1" fmla="*/ 5 h 45"/>
                <a:gd name="T2" fmla="*/ 29 w 51"/>
                <a:gd name="T3" fmla="*/ 13 h 45"/>
                <a:gd name="T4" fmla="*/ 20 w 51"/>
                <a:gd name="T5" fmla="*/ 16 h 45"/>
                <a:gd name="T6" fmla="*/ 15 w 51"/>
                <a:gd name="T7" fmla="*/ 18 h 45"/>
                <a:gd name="T8" fmla="*/ 10 w 51"/>
                <a:gd name="T9" fmla="*/ 19 h 45"/>
                <a:gd name="T10" fmla="*/ 7 w 51"/>
                <a:gd name="T11" fmla="*/ 18 h 45"/>
                <a:gd name="T12" fmla="*/ 3 w 51"/>
                <a:gd name="T13" fmla="*/ 14 h 45"/>
                <a:gd name="T14" fmla="*/ 0 w 51"/>
                <a:gd name="T15" fmla="*/ 20 h 45"/>
                <a:gd name="T16" fmla="*/ 4 w 51"/>
                <a:gd name="T17" fmla="*/ 29 h 45"/>
                <a:gd name="T18" fmla="*/ 8 w 51"/>
                <a:gd name="T19" fmla="*/ 37 h 45"/>
                <a:gd name="T20" fmla="*/ 13 w 51"/>
                <a:gd name="T21" fmla="*/ 39 h 45"/>
                <a:gd name="T22" fmla="*/ 14 w 51"/>
                <a:gd name="T23" fmla="*/ 41 h 45"/>
                <a:gd name="T24" fmla="*/ 19 w 51"/>
                <a:gd name="T25" fmla="*/ 41 h 45"/>
                <a:gd name="T26" fmla="*/ 21 w 51"/>
                <a:gd name="T27" fmla="*/ 39 h 45"/>
                <a:gd name="T28" fmla="*/ 25 w 51"/>
                <a:gd name="T29" fmla="*/ 40 h 45"/>
                <a:gd name="T30" fmla="*/ 28 w 51"/>
                <a:gd name="T31" fmla="*/ 40 h 45"/>
                <a:gd name="T32" fmla="*/ 31 w 51"/>
                <a:gd name="T33" fmla="*/ 43 h 45"/>
                <a:gd name="T34" fmla="*/ 34 w 51"/>
                <a:gd name="T35" fmla="*/ 42 h 45"/>
                <a:gd name="T36" fmla="*/ 36 w 51"/>
                <a:gd name="T37" fmla="*/ 43 h 45"/>
                <a:gd name="T38" fmla="*/ 37 w 51"/>
                <a:gd name="T39" fmla="*/ 37 h 45"/>
                <a:gd name="T40" fmla="*/ 37 w 51"/>
                <a:gd name="T41" fmla="*/ 33 h 45"/>
                <a:gd name="T42" fmla="*/ 39 w 51"/>
                <a:gd name="T43" fmla="*/ 30 h 45"/>
                <a:gd name="T44" fmla="*/ 42 w 51"/>
                <a:gd name="T45" fmla="*/ 24 h 45"/>
                <a:gd name="T46" fmla="*/ 47 w 51"/>
                <a:gd name="T47" fmla="*/ 19 h 45"/>
                <a:gd name="T48" fmla="*/ 49 w 51"/>
                <a:gd name="T49" fmla="*/ 18 h 45"/>
                <a:gd name="T50" fmla="*/ 45 w 51"/>
                <a:gd name="T51" fmla="*/ 13 h 45"/>
                <a:gd name="T52" fmla="*/ 42 w 51"/>
                <a:gd name="T53" fmla="*/ 7 h 45"/>
                <a:gd name="T54" fmla="*/ 44 w 51"/>
                <a:gd name="T55" fmla="*/ 6 h 45"/>
                <a:gd name="T56" fmla="*/ 44 w 51"/>
                <a:gd name="T57" fmla="*/ 3 h 45"/>
                <a:gd name="T58" fmla="*/ 33 w 51"/>
                <a:gd name="T59" fmla="*/ 5 h 45"/>
                <a:gd name="T60" fmla="*/ 33 w 51"/>
                <a:gd name="T61" fmla="*/ 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1" h="45">
                  <a:moveTo>
                    <a:pt x="33" y="5"/>
                  </a:moveTo>
                  <a:cubicBezTo>
                    <a:pt x="32" y="8"/>
                    <a:pt x="31" y="10"/>
                    <a:pt x="29" y="13"/>
                  </a:cubicBezTo>
                  <a:cubicBezTo>
                    <a:pt x="28" y="17"/>
                    <a:pt x="23" y="17"/>
                    <a:pt x="20" y="16"/>
                  </a:cubicBezTo>
                  <a:cubicBezTo>
                    <a:pt x="18" y="15"/>
                    <a:pt x="16" y="17"/>
                    <a:pt x="15" y="18"/>
                  </a:cubicBezTo>
                  <a:cubicBezTo>
                    <a:pt x="14" y="19"/>
                    <a:pt x="11" y="18"/>
                    <a:pt x="10" y="19"/>
                  </a:cubicBezTo>
                  <a:cubicBezTo>
                    <a:pt x="8" y="20"/>
                    <a:pt x="8" y="20"/>
                    <a:pt x="7" y="18"/>
                  </a:cubicBezTo>
                  <a:cubicBezTo>
                    <a:pt x="5" y="17"/>
                    <a:pt x="4" y="16"/>
                    <a:pt x="3" y="14"/>
                  </a:cubicBezTo>
                  <a:cubicBezTo>
                    <a:pt x="2" y="13"/>
                    <a:pt x="0" y="19"/>
                    <a:pt x="0" y="20"/>
                  </a:cubicBezTo>
                  <a:cubicBezTo>
                    <a:pt x="0" y="23"/>
                    <a:pt x="3" y="26"/>
                    <a:pt x="4" y="29"/>
                  </a:cubicBezTo>
                  <a:cubicBezTo>
                    <a:pt x="6" y="32"/>
                    <a:pt x="5" y="35"/>
                    <a:pt x="8" y="37"/>
                  </a:cubicBezTo>
                  <a:cubicBezTo>
                    <a:pt x="10" y="38"/>
                    <a:pt x="12" y="39"/>
                    <a:pt x="13" y="39"/>
                  </a:cubicBezTo>
                  <a:cubicBezTo>
                    <a:pt x="16" y="38"/>
                    <a:pt x="13" y="40"/>
                    <a:pt x="14" y="41"/>
                  </a:cubicBezTo>
                  <a:cubicBezTo>
                    <a:pt x="15" y="41"/>
                    <a:pt x="18" y="41"/>
                    <a:pt x="19" y="41"/>
                  </a:cubicBezTo>
                  <a:cubicBezTo>
                    <a:pt x="20" y="40"/>
                    <a:pt x="20" y="38"/>
                    <a:pt x="21" y="39"/>
                  </a:cubicBezTo>
                  <a:cubicBezTo>
                    <a:pt x="22" y="40"/>
                    <a:pt x="24" y="41"/>
                    <a:pt x="25" y="40"/>
                  </a:cubicBezTo>
                  <a:cubicBezTo>
                    <a:pt x="26" y="40"/>
                    <a:pt x="28" y="39"/>
                    <a:pt x="28" y="40"/>
                  </a:cubicBezTo>
                  <a:cubicBezTo>
                    <a:pt x="29" y="43"/>
                    <a:pt x="27" y="45"/>
                    <a:pt x="31" y="43"/>
                  </a:cubicBezTo>
                  <a:cubicBezTo>
                    <a:pt x="32" y="43"/>
                    <a:pt x="33" y="42"/>
                    <a:pt x="34" y="42"/>
                  </a:cubicBezTo>
                  <a:cubicBezTo>
                    <a:pt x="35" y="42"/>
                    <a:pt x="36" y="43"/>
                    <a:pt x="36" y="43"/>
                  </a:cubicBezTo>
                  <a:cubicBezTo>
                    <a:pt x="37" y="41"/>
                    <a:pt x="35" y="39"/>
                    <a:pt x="37" y="37"/>
                  </a:cubicBezTo>
                  <a:cubicBezTo>
                    <a:pt x="38" y="36"/>
                    <a:pt x="37" y="35"/>
                    <a:pt x="37" y="33"/>
                  </a:cubicBezTo>
                  <a:cubicBezTo>
                    <a:pt x="37" y="32"/>
                    <a:pt x="38" y="31"/>
                    <a:pt x="39" y="30"/>
                  </a:cubicBezTo>
                  <a:cubicBezTo>
                    <a:pt x="41" y="28"/>
                    <a:pt x="43" y="27"/>
                    <a:pt x="42" y="24"/>
                  </a:cubicBezTo>
                  <a:cubicBezTo>
                    <a:pt x="42" y="22"/>
                    <a:pt x="45" y="18"/>
                    <a:pt x="47" y="19"/>
                  </a:cubicBezTo>
                  <a:cubicBezTo>
                    <a:pt x="48" y="20"/>
                    <a:pt x="51" y="19"/>
                    <a:pt x="49" y="18"/>
                  </a:cubicBezTo>
                  <a:cubicBezTo>
                    <a:pt x="48" y="16"/>
                    <a:pt x="45" y="15"/>
                    <a:pt x="45" y="13"/>
                  </a:cubicBezTo>
                  <a:cubicBezTo>
                    <a:pt x="45" y="11"/>
                    <a:pt x="43" y="9"/>
                    <a:pt x="42" y="7"/>
                  </a:cubicBezTo>
                  <a:cubicBezTo>
                    <a:pt x="41" y="4"/>
                    <a:pt x="44" y="7"/>
                    <a:pt x="44" y="6"/>
                  </a:cubicBezTo>
                  <a:cubicBezTo>
                    <a:pt x="45" y="5"/>
                    <a:pt x="41" y="4"/>
                    <a:pt x="44" y="3"/>
                  </a:cubicBezTo>
                  <a:cubicBezTo>
                    <a:pt x="40" y="2"/>
                    <a:pt x="34" y="0"/>
                    <a:pt x="33" y="5"/>
                  </a:cubicBezTo>
                  <a:cubicBezTo>
                    <a:pt x="32" y="7"/>
                    <a:pt x="34" y="3"/>
                    <a:pt x="33" y="5"/>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82" name="Freeform 710">
              <a:extLst>
                <a:ext uri="{FF2B5EF4-FFF2-40B4-BE49-F238E27FC236}">
                  <a16:creationId xmlns:a16="http://schemas.microsoft.com/office/drawing/2014/main" xmlns="" id="{46A396CB-7DD9-449E-9817-3807810E03AF}"/>
                </a:ext>
              </a:extLst>
            </p:cNvPr>
            <p:cNvSpPr>
              <a:spLocks/>
            </p:cNvSpPr>
            <p:nvPr/>
          </p:nvSpPr>
          <p:spPr bwMode="auto">
            <a:xfrm>
              <a:off x="16069966" y="7497308"/>
              <a:ext cx="392614" cy="271210"/>
            </a:xfrm>
            <a:custGeom>
              <a:avLst/>
              <a:gdLst>
                <a:gd name="T0" fmla="*/ 45 w 49"/>
                <a:gd name="T1" fmla="*/ 10 h 32"/>
                <a:gd name="T2" fmla="*/ 47 w 49"/>
                <a:gd name="T3" fmla="*/ 8 h 32"/>
                <a:gd name="T4" fmla="*/ 43 w 49"/>
                <a:gd name="T5" fmla="*/ 7 h 32"/>
                <a:gd name="T6" fmla="*/ 42 w 49"/>
                <a:gd name="T7" fmla="*/ 6 h 32"/>
                <a:gd name="T8" fmla="*/ 41 w 49"/>
                <a:gd name="T9" fmla="*/ 6 h 32"/>
                <a:gd name="T10" fmla="*/ 41 w 49"/>
                <a:gd name="T11" fmla="*/ 4 h 32"/>
                <a:gd name="T12" fmla="*/ 39 w 49"/>
                <a:gd name="T13" fmla="*/ 2 h 32"/>
                <a:gd name="T14" fmla="*/ 37 w 49"/>
                <a:gd name="T15" fmla="*/ 2 h 32"/>
                <a:gd name="T16" fmla="*/ 36 w 49"/>
                <a:gd name="T17" fmla="*/ 1 h 32"/>
                <a:gd name="T18" fmla="*/ 32 w 49"/>
                <a:gd name="T19" fmla="*/ 6 h 32"/>
                <a:gd name="T20" fmla="*/ 30 w 49"/>
                <a:gd name="T21" fmla="*/ 8 h 32"/>
                <a:gd name="T22" fmla="*/ 29 w 49"/>
                <a:gd name="T23" fmla="*/ 9 h 32"/>
                <a:gd name="T24" fmla="*/ 29 w 49"/>
                <a:gd name="T25" fmla="*/ 10 h 32"/>
                <a:gd name="T26" fmla="*/ 25 w 49"/>
                <a:gd name="T27" fmla="*/ 12 h 32"/>
                <a:gd name="T28" fmla="*/ 25 w 49"/>
                <a:gd name="T29" fmla="*/ 15 h 32"/>
                <a:gd name="T30" fmla="*/ 27 w 49"/>
                <a:gd name="T31" fmla="*/ 14 h 32"/>
                <a:gd name="T32" fmla="*/ 29 w 49"/>
                <a:gd name="T33" fmla="*/ 13 h 32"/>
                <a:gd name="T34" fmla="*/ 28 w 49"/>
                <a:gd name="T35" fmla="*/ 11 h 32"/>
                <a:gd name="T36" fmla="*/ 29 w 49"/>
                <a:gd name="T37" fmla="*/ 13 h 32"/>
                <a:gd name="T38" fmla="*/ 26 w 49"/>
                <a:gd name="T39" fmla="*/ 14 h 32"/>
                <a:gd name="T40" fmla="*/ 23 w 49"/>
                <a:gd name="T41" fmla="*/ 13 h 32"/>
                <a:gd name="T42" fmla="*/ 14 w 49"/>
                <a:gd name="T43" fmla="*/ 20 h 32"/>
                <a:gd name="T44" fmla="*/ 9 w 49"/>
                <a:gd name="T45" fmla="*/ 23 h 32"/>
                <a:gd name="T46" fmla="*/ 7 w 49"/>
                <a:gd name="T47" fmla="*/ 26 h 32"/>
                <a:gd name="T48" fmla="*/ 9 w 49"/>
                <a:gd name="T49" fmla="*/ 28 h 32"/>
                <a:gd name="T50" fmla="*/ 0 w 49"/>
                <a:gd name="T51" fmla="*/ 26 h 32"/>
                <a:gd name="T52" fmla="*/ 5 w 49"/>
                <a:gd name="T53" fmla="*/ 32 h 32"/>
                <a:gd name="T54" fmla="*/ 7 w 49"/>
                <a:gd name="T55" fmla="*/ 31 h 32"/>
                <a:gd name="T56" fmla="*/ 12 w 49"/>
                <a:gd name="T57" fmla="*/ 30 h 32"/>
                <a:gd name="T58" fmla="*/ 20 w 49"/>
                <a:gd name="T59" fmla="*/ 29 h 32"/>
                <a:gd name="T60" fmla="*/ 27 w 49"/>
                <a:gd name="T61" fmla="*/ 24 h 32"/>
                <a:gd name="T62" fmla="*/ 30 w 49"/>
                <a:gd name="T63" fmla="*/ 18 h 32"/>
                <a:gd name="T64" fmla="*/ 34 w 49"/>
                <a:gd name="T65" fmla="*/ 14 h 32"/>
                <a:gd name="T66" fmla="*/ 43 w 49"/>
                <a:gd name="T67" fmla="*/ 14 h 32"/>
                <a:gd name="T68" fmla="*/ 45 w 49"/>
                <a:gd name="T69" fmla="*/ 1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9" h="32">
                  <a:moveTo>
                    <a:pt x="45" y="10"/>
                  </a:moveTo>
                  <a:cubicBezTo>
                    <a:pt x="48" y="10"/>
                    <a:pt x="49" y="9"/>
                    <a:pt x="47" y="8"/>
                  </a:cubicBezTo>
                  <a:cubicBezTo>
                    <a:pt x="45" y="7"/>
                    <a:pt x="45" y="6"/>
                    <a:pt x="43" y="7"/>
                  </a:cubicBezTo>
                  <a:cubicBezTo>
                    <a:pt x="42" y="8"/>
                    <a:pt x="43" y="7"/>
                    <a:pt x="42" y="6"/>
                  </a:cubicBezTo>
                  <a:cubicBezTo>
                    <a:pt x="42" y="6"/>
                    <a:pt x="41" y="6"/>
                    <a:pt x="41" y="6"/>
                  </a:cubicBezTo>
                  <a:cubicBezTo>
                    <a:pt x="41" y="6"/>
                    <a:pt x="41" y="4"/>
                    <a:pt x="41" y="4"/>
                  </a:cubicBezTo>
                  <a:cubicBezTo>
                    <a:pt x="40" y="3"/>
                    <a:pt x="39" y="2"/>
                    <a:pt x="39" y="2"/>
                  </a:cubicBezTo>
                  <a:cubicBezTo>
                    <a:pt x="37" y="0"/>
                    <a:pt x="38" y="1"/>
                    <a:pt x="37" y="2"/>
                  </a:cubicBezTo>
                  <a:cubicBezTo>
                    <a:pt x="36" y="3"/>
                    <a:pt x="36" y="1"/>
                    <a:pt x="36" y="1"/>
                  </a:cubicBezTo>
                  <a:cubicBezTo>
                    <a:pt x="35" y="1"/>
                    <a:pt x="32" y="5"/>
                    <a:pt x="32" y="6"/>
                  </a:cubicBezTo>
                  <a:cubicBezTo>
                    <a:pt x="31" y="6"/>
                    <a:pt x="30" y="7"/>
                    <a:pt x="30" y="8"/>
                  </a:cubicBezTo>
                  <a:cubicBezTo>
                    <a:pt x="29" y="8"/>
                    <a:pt x="29" y="9"/>
                    <a:pt x="29" y="9"/>
                  </a:cubicBezTo>
                  <a:cubicBezTo>
                    <a:pt x="29" y="10"/>
                    <a:pt x="29" y="10"/>
                    <a:pt x="29" y="10"/>
                  </a:cubicBezTo>
                  <a:cubicBezTo>
                    <a:pt x="29" y="11"/>
                    <a:pt x="26" y="11"/>
                    <a:pt x="25" y="12"/>
                  </a:cubicBezTo>
                  <a:cubicBezTo>
                    <a:pt x="22" y="12"/>
                    <a:pt x="23" y="14"/>
                    <a:pt x="25" y="15"/>
                  </a:cubicBezTo>
                  <a:cubicBezTo>
                    <a:pt x="27" y="17"/>
                    <a:pt x="26" y="15"/>
                    <a:pt x="27" y="14"/>
                  </a:cubicBezTo>
                  <a:cubicBezTo>
                    <a:pt x="27" y="13"/>
                    <a:pt x="29" y="13"/>
                    <a:pt x="29" y="13"/>
                  </a:cubicBezTo>
                  <a:cubicBezTo>
                    <a:pt x="29" y="13"/>
                    <a:pt x="28" y="12"/>
                    <a:pt x="28" y="11"/>
                  </a:cubicBezTo>
                  <a:cubicBezTo>
                    <a:pt x="28" y="12"/>
                    <a:pt x="29" y="13"/>
                    <a:pt x="29" y="13"/>
                  </a:cubicBezTo>
                  <a:cubicBezTo>
                    <a:pt x="29" y="13"/>
                    <a:pt x="27" y="13"/>
                    <a:pt x="26" y="14"/>
                  </a:cubicBezTo>
                  <a:cubicBezTo>
                    <a:pt x="26" y="17"/>
                    <a:pt x="24" y="14"/>
                    <a:pt x="23" y="13"/>
                  </a:cubicBezTo>
                  <a:cubicBezTo>
                    <a:pt x="20" y="16"/>
                    <a:pt x="18" y="19"/>
                    <a:pt x="14" y="20"/>
                  </a:cubicBezTo>
                  <a:cubicBezTo>
                    <a:pt x="12" y="21"/>
                    <a:pt x="10" y="21"/>
                    <a:pt x="9" y="23"/>
                  </a:cubicBezTo>
                  <a:cubicBezTo>
                    <a:pt x="8" y="24"/>
                    <a:pt x="8" y="25"/>
                    <a:pt x="7" y="26"/>
                  </a:cubicBezTo>
                  <a:cubicBezTo>
                    <a:pt x="7" y="27"/>
                    <a:pt x="9" y="28"/>
                    <a:pt x="9" y="28"/>
                  </a:cubicBezTo>
                  <a:cubicBezTo>
                    <a:pt x="8" y="29"/>
                    <a:pt x="1" y="26"/>
                    <a:pt x="0" y="26"/>
                  </a:cubicBezTo>
                  <a:cubicBezTo>
                    <a:pt x="1" y="28"/>
                    <a:pt x="3" y="31"/>
                    <a:pt x="5" y="32"/>
                  </a:cubicBezTo>
                  <a:cubicBezTo>
                    <a:pt x="6" y="32"/>
                    <a:pt x="7" y="31"/>
                    <a:pt x="7" y="31"/>
                  </a:cubicBezTo>
                  <a:cubicBezTo>
                    <a:pt x="9" y="30"/>
                    <a:pt x="12" y="31"/>
                    <a:pt x="12" y="30"/>
                  </a:cubicBezTo>
                  <a:cubicBezTo>
                    <a:pt x="15" y="27"/>
                    <a:pt x="17" y="28"/>
                    <a:pt x="20" y="29"/>
                  </a:cubicBezTo>
                  <a:cubicBezTo>
                    <a:pt x="23" y="29"/>
                    <a:pt x="26" y="27"/>
                    <a:pt x="27" y="24"/>
                  </a:cubicBezTo>
                  <a:cubicBezTo>
                    <a:pt x="28" y="22"/>
                    <a:pt x="29" y="20"/>
                    <a:pt x="30" y="18"/>
                  </a:cubicBezTo>
                  <a:cubicBezTo>
                    <a:pt x="30" y="15"/>
                    <a:pt x="31" y="14"/>
                    <a:pt x="34" y="14"/>
                  </a:cubicBezTo>
                  <a:cubicBezTo>
                    <a:pt x="37" y="14"/>
                    <a:pt x="40" y="15"/>
                    <a:pt x="43" y="14"/>
                  </a:cubicBezTo>
                  <a:cubicBezTo>
                    <a:pt x="47" y="13"/>
                    <a:pt x="40" y="10"/>
                    <a:pt x="45" y="1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83" name="Freeform 711">
              <a:extLst>
                <a:ext uri="{FF2B5EF4-FFF2-40B4-BE49-F238E27FC236}">
                  <a16:creationId xmlns:a16="http://schemas.microsoft.com/office/drawing/2014/main" xmlns="" id="{45559F31-5693-44BC-8FC5-A142A263C437}"/>
                </a:ext>
              </a:extLst>
            </p:cNvPr>
            <p:cNvSpPr>
              <a:spLocks/>
            </p:cNvSpPr>
            <p:nvPr/>
          </p:nvSpPr>
          <p:spPr bwMode="auto">
            <a:xfrm>
              <a:off x="15271110" y="6556730"/>
              <a:ext cx="136323" cy="83670"/>
            </a:xfrm>
            <a:custGeom>
              <a:avLst/>
              <a:gdLst>
                <a:gd name="T0" fmla="*/ 2 w 17"/>
                <a:gd name="T1" fmla="*/ 8 h 10"/>
                <a:gd name="T2" fmla="*/ 7 w 17"/>
                <a:gd name="T3" fmla="*/ 9 h 10"/>
                <a:gd name="T4" fmla="*/ 12 w 17"/>
                <a:gd name="T5" fmla="*/ 9 h 10"/>
                <a:gd name="T6" fmla="*/ 16 w 17"/>
                <a:gd name="T7" fmla="*/ 8 h 10"/>
                <a:gd name="T8" fmla="*/ 15 w 17"/>
                <a:gd name="T9" fmla="*/ 3 h 10"/>
                <a:gd name="T10" fmla="*/ 10 w 17"/>
                <a:gd name="T11" fmla="*/ 3 h 10"/>
                <a:gd name="T12" fmla="*/ 6 w 17"/>
                <a:gd name="T13" fmla="*/ 1 h 10"/>
                <a:gd name="T14" fmla="*/ 2 w 17"/>
                <a:gd name="T15" fmla="*/ 8 h 10"/>
                <a:gd name="T16" fmla="*/ 2 w 17"/>
                <a:gd name="T17"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0">
                  <a:moveTo>
                    <a:pt x="2" y="8"/>
                  </a:moveTo>
                  <a:cubicBezTo>
                    <a:pt x="3" y="9"/>
                    <a:pt x="6" y="10"/>
                    <a:pt x="7" y="9"/>
                  </a:cubicBezTo>
                  <a:cubicBezTo>
                    <a:pt x="9" y="8"/>
                    <a:pt x="10" y="10"/>
                    <a:pt x="12" y="9"/>
                  </a:cubicBezTo>
                  <a:cubicBezTo>
                    <a:pt x="13" y="9"/>
                    <a:pt x="17" y="9"/>
                    <a:pt x="16" y="8"/>
                  </a:cubicBezTo>
                  <a:cubicBezTo>
                    <a:pt x="15" y="6"/>
                    <a:pt x="14" y="5"/>
                    <a:pt x="15" y="3"/>
                  </a:cubicBezTo>
                  <a:cubicBezTo>
                    <a:pt x="13" y="2"/>
                    <a:pt x="11" y="4"/>
                    <a:pt x="10" y="3"/>
                  </a:cubicBezTo>
                  <a:cubicBezTo>
                    <a:pt x="9" y="2"/>
                    <a:pt x="7" y="0"/>
                    <a:pt x="6" y="1"/>
                  </a:cubicBezTo>
                  <a:cubicBezTo>
                    <a:pt x="4" y="3"/>
                    <a:pt x="0" y="6"/>
                    <a:pt x="2" y="8"/>
                  </a:cubicBezTo>
                  <a:cubicBezTo>
                    <a:pt x="3" y="9"/>
                    <a:pt x="1" y="7"/>
                    <a:pt x="2" y="8"/>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84" name="Freeform 712">
              <a:extLst>
                <a:ext uri="{FF2B5EF4-FFF2-40B4-BE49-F238E27FC236}">
                  <a16:creationId xmlns:a16="http://schemas.microsoft.com/office/drawing/2014/main" xmlns="" id="{F9FB2B12-19AE-496D-8DD9-63954FAA8C52}"/>
                </a:ext>
              </a:extLst>
            </p:cNvPr>
            <p:cNvSpPr>
              <a:spLocks/>
            </p:cNvSpPr>
            <p:nvPr/>
          </p:nvSpPr>
          <p:spPr bwMode="auto">
            <a:xfrm>
              <a:off x="14957564" y="6461520"/>
              <a:ext cx="297184" cy="196192"/>
            </a:xfrm>
            <a:custGeom>
              <a:avLst/>
              <a:gdLst>
                <a:gd name="T0" fmla="*/ 1 w 37"/>
                <a:gd name="T1" fmla="*/ 3 h 23"/>
                <a:gd name="T2" fmla="*/ 0 w 37"/>
                <a:gd name="T3" fmla="*/ 9 h 23"/>
                <a:gd name="T4" fmla="*/ 5 w 37"/>
                <a:gd name="T5" fmla="*/ 13 h 23"/>
                <a:gd name="T6" fmla="*/ 7 w 37"/>
                <a:gd name="T7" fmla="*/ 14 h 23"/>
                <a:gd name="T8" fmla="*/ 12 w 37"/>
                <a:gd name="T9" fmla="*/ 15 h 23"/>
                <a:gd name="T10" fmla="*/ 15 w 37"/>
                <a:gd name="T11" fmla="*/ 16 h 23"/>
                <a:gd name="T12" fmla="*/ 19 w 37"/>
                <a:gd name="T13" fmla="*/ 16 h 23"/>
                <a:gd name="T14" fmla="*/ 22 w 37"/>
                <a:gd name="T15" fmla="*/ 19 h 23"/>
                <a:gd name="T16" fmla="*/ 26 w 37"/>
                <a:gd name="T17" fmla="*/ 20 h 23"/>
                <a:gd name="T18" fmla="*/ 29 w 37"/>
                <a:gd name="T19" fmla="*/ 22 h 23"/>
                <a:gd name="T20" fmla="*/ 32 w 37"/>
                <a:gd name="T21" fmla="*/ 20 h 23"/>
                <a:gd name="T22" fmla="*/ 35 w 37"/>
                <a:gd name="T23" fmla="*/ 22 h 23"/>
                <a:gd name="T24" fmla="*/ 37 w 37"/>
                <a:gd name="T25" fmla="*/ 21 h 23"/>
                <a:gd name="T26" fmla="*/ 37 w 37"/>
                <a:gd name="T27" fmla="*/ 18 h 23"/>
                <a:gd name="T28" fmla="*/ 37 w 37"/>
                <a:gd name="T29" fmla="*/ 14 h 23"/>
                <a:gd name="T30" fmla="*/ 32 w 37"/>
                <a:gd name="T31" fmla="*/ 14 h 23"/>
                <a:gd name="T32" fmla="*/ 31 w 37"/>
                <a:gd name="T33" fmla="*/ 13 h 23"/>
                <a:gd name="T34" fmla="*/ 28 w 37"/>
                <a:gd name="T35" fmla="*/ 13 h 23"/>
                <a:gd name="T36" fmla="*/ 26 w 37"/>
                <a:gd name="T37" fmla="*/ 12 h 23"/>
                <a:gd name="T38" fmla="*/ 24 w 37"/>
                <a:gd name="T39" fmla="*/ 12 h 23"/>
                <a:gd name="T40" fmla="*/ 20 w 37"/>
                <a:gd name="T41" fmla="*/ 10 h 23"/>
                <a:gd name="T42" fmla="*/ 18 w 37"/>
                <a:gd name="T43" fmla="*/ 8 h 23"/>
                <a:gd name="T44" fmla="*/ 16 w 37"/>
                <a:gd name="T45" fmla="*/ 7 h 23"/>
                <a:gd name="T46" fmla="*/ 10 w 37"/>
                <a:gd name="T47" fmla="*/ 2 h 23"/>
                <a:gd name="T48" fmla="*/ 8 w 37"/>
                <a:gd name="T49" fmla="*/ 0 h 23"/>
                <a:gd name="T50" fmla="*/ 5 w 37"/>
                <a:gd name="T51" fmla="*/ 2 h 23"/>
                <a:gd name="T52" fmla="*/ 4 w 37"/>
                <a:gd name="T53" fmla="*/ 2 h 23"/>
                <a:gd name="T54" fmla="*/ 1 w 37"/>
                <a:gd name="T55" fmla="*/ 3 h 23"/>
                <a:gd name="T56" fmla="*/ 1 w 37"/>
                <a:gd name="T57" fmla="*/ 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7" h="23">
                  <a:moveTo>
                    <a:pt x="1" y="3"/>
                  </a:moveTo>
                  <a:cubicBezTo>
                    <a:pt x="0" y="4"/>
                    <a:pt x="0" y="8"/>
                    <a:pt x="0" y="9"/>
                  </a:cubicBezTo>
                  <a:cubicBezTo>
                    <a:pt x="1" y="10"/>
                    <a:pt x="4" y="11"/>
                    <a:pt x="5" y="13"/>
                  </a:cubicBezTo>
                  <a:cubicBezTo>
                    <a:pt x="6" y="13"/>
                    <a:pt x="7" y="14"/>
                    <a:pt x="7" y="14"/>
                  </a:cubicBezTo>
                  <a:cubicBezTo>
                    <a:pt x="9" y="15"/>
                    <a:pt x="10" y="14"/>
                    <a:pt x="12" y="15"/>
                  </a:cubicBezTo>
                  <a:cubicBezTo>
                    <a:pt x="13" y="15"/>
                    <a:pt x="14" y="16"/>
                    <a:pt x="15" y="16"/>
                  </a:cubicBezTo>
                  <a:cubicBezTo>
                    <a:pt x="16" y="16"/>
                    <a:pt x="18" y="16"/>
                    <a:pt x="19" y="16"/>
                  </a:cubicBezTo>
                  <a:cubicBezTo>
                    <a:pt x="20" y="17"/>
                    <a:pt x="21" y="18"/>
                    <a:pt x="22" y="19"/>
                  </a:cubicBezTo>
                  <a:cubicBezTo>
                    <a:pt x="23" y="19"/>
                    <a:pt x="25" y="19"/>
                    <a:pt x="26" y="20"/>
                  </a:cubicBezTo>
                  <a:cubicBezTo>
                    <a:pt x="27" y="20"/>
                    <a:pt x="28" y="22"/>
                    <a:pt x="29" y="22"/>
                  </a:cubicBezTo>
                  <a:cubicBezTo>
                    <a:pt x="30" y="22"/>
                    <a:pt x="31" y="20"/>
                    <a:pt x="32" y="20"/>
                  </a:cubicBezTo>
                  <a:cubicBezTo>
                    <a:pt x="33" y="21"/>
                    <a:pt x="33" y="23"/>
                    <a:pt x="35" y="22"/>
                  </a:cubicBezTo>
                  <a:cubicBezTo>
                    <a:pt x="35" y="22"/>
                    <a:pt x="37" y="21"/>
                    <a:pt x="37" y="21"/>
                  </a:cubicBezTo>
                  <a:cubicBezTo>
                    <a:pt x="37" y="20"/>
                    <a:pt x="37" y="19"/>
                    <a:pt x="37" y="18"/>
                  </a:cubicBezTo>
                  <a:cubicBezTo>
                    <a:pt x="36" y="17"/>
                    <a:pt x="37" y="16"/>
                    <a:pt x="37" y="14"/>
                  </a:cubicBezTo>
                  <a:cubicBezTo>
                    <a:pt x="35" y="14"/>
                    <a:pt x="34" y="15"/>
                    <a:pt x="32" y="14"/>
                  </a:cubicBezTo>
                  <a:cubicBezTo>
                    <a:pt x="32" y="14"/>
                    <a:pt x="31" y="13"/>
                    <a:pt x="31" y="13"/>
                  </a:cubicBezTo>
                  <a:cubicBezTo>
                    <a:pt x="30" y="13"/>
                    <a:pt x="29" y="14"/>
                    <a:pt x="28" y="13"/>
                  </a:cubicBezTo>
                  <a:cubicBezTo>
                    <a:pt x="28" y="13"/>
                    <a:pt x="27" y="12"/>
                    <a:pt x="26" y="12"/>
                  </a:cubicBezTo>
                  <a:cubicBezTo>
                    <a:pt x="25" y="12"/>
                    <a:pt x="24" y="14"/>
                    <a:pt x="24" y="12"/>
                  </a:cubicBezTo>
                  <a:cubicBezTo>
                    <a:pt x="22" y="10"/>
                    <a:pt x="21" y="11"/>
                    <a:pt x="20" y="10"/>
                  </a:cubicBezTo>
                  <a:cubicBezTo>
                    <a:pt x="19" y="9"/>
                    <a:pt x="19" y="8"/>
                    <a:pt x="18" y="8"/>
                  </a:cubicBezTo>
                  <a:cubicBezTo>
                    <a:pt x="17" y="7"/>
                    <a:pt x="16" y="7"/>
                    <a:pt x="16" y="7"/>
                  </a:cubicBezTo>
                  <a:cubicBezTo>
                    <a:pt x="14" y="6"/>
                    <a:pt x="11" y="4"/>
                    <a:pt x="10" y="2"/>
                  </a:cubicBezTo>
                  <a:cubicBezTo>
                    <a:pt x="10" y="1"/>
                    <a:pt x="9" y="0"/>
                    <a:pt x="8" y="0"/>
                  </a:cubicBezTo>
                  <a:cubicBezTo>
                    <a:pt x="6" y="0"/>
                    <a:pt x="6" y="1"/>
                    <a:pt x="5" y="2"/>
                  </a:cubicBezTo>
                  <a:cubicBezTo>
                    <a:pt x="5" y="3"/>
                    <a:pt x="4" y="2"/>
                    <a:pt x="4" y="2"/>
                  </a:cubicBezTo>
                  <a:cubicBezTo>
                    <a:pt x="3" y="3"/>
                    <a:pt x="2" y="3"/>
                    <a:pt x="1" y="3"/>
                  </a:cubicBezTo>
                  <a:cubicBezTo>
                    <a:pt x="0" y="4"/>
                    <a:pt x="2" y="3"/>
                    <a:pt x="1" y="3"/>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85" name="Freeform 713">
              <a:extLst>
                <a:ext uri="{FF2B5EF4-FFF2-40B4-BE49-F238E27FC236}">
                  <a16:creationId xmlns:a16="http://schemas.microsoft.com/office/drawing/2014/main" xmlns="" id="{CF1C6A22-4AFB-48AE-8961-95E9BE71EA0C}"/>
                </a:ext>
              </a:extLst>
            </p:cNvPr>
            <p:cNvSpPr>
              <a:spLocks/>
            </p:cNvSpPr>
            <p:nvPr/>
          </p:nvSpPr>
          <p:spPr bwMode="auto">
            <a:xfrm>
              <a:off x="15780960" y="7174165"/>
              <a:ext cx="223570" cy="196192"/>
            </a:xfrm>
            <a:custGeom>
              <a:avLst/>
              <a:gdLst>
                <a:gd name="T0" fmla="*/ 14 w 28"/>
                <a:gd name="T1" fmla="*/ 19 h 23"/>
                <a:gd name="T2" fmla="*/ 19 w 28"/>
                <a:gd name="T3" fmla="*/ 18 h 23"/>
                <a:gd name="T4" fmla="*/ 19 w 28"/>
                <a:gd name="T5" fmla="*/ 15 h 23"/>
                <a:gd name="T6" fmla="*/ 21 w 28"/>
                <a:gd name="T7" fmla="*/ 14 h 23"/>
                <a:gd name="T8" fmla="*/ 24 w 28"/>
                <a:gd name="T9" fmla="*/ 12 h 23"/>
                <a:gd name="T10" fmla="*/ 27 w 28"/>
                <a:gd name="T11" fmla="*/ 9 h 23"/>
                <a:gd name="T12" fmla="*/ 26 w 28"/>
                <a:gd name="T13" fmla="*/ 1 h 23"/>
                <a:gd name="T14" fmla="*/ 22 w 28"/>
                <a:gd name="T15" fmla="*/ 1 h 23"/>
                <a:gd name="T16" fmla="*/ 19 w 28"/>
                <a:gd name="T17" fmla="*/ 2 h 23"/>
                <a:gd name="T18" fmla="*/ 17 w 28"/>
                <a:gd name="T19" fmla="*/ 2 h 23"/>
                <a:gd name="T20" fmla="*/ 3 w 28"/>
                <a:gd name="T21" fmla="*/ 3 h 23"/>
                <a:gd name="T22" fmla="*/ 0 w 28"/>
                <a:gd name="T23" fmla="*/ 7 h 23"/>
                <a:gd name="T24" fmla="*/ 1 w 28"/>
                <a:gd name="T25" fmla="*/ 10 h 23"/>
                <a:gd name="T26" fmla="*/ 3 w 28"/>
                <a:gd name="T27" fmla="*/ 14 h 23"/>
                <a:gd name="T28" fmla="*/ 5 w 28"/>
                <a:gd name="T29" fmla="*/ 18 h 23"/>
                <a:gd name="T30" fmla="*/ 6 w 28"/>
                <a:gd name="T31" fmla="*/ 19 h 23"/>
                <a:gd name="T32" fmla="*/ 7 w 28"/>
                <a:gd name="T33" fmla="*/ 21 h 23"/>
                <a:gd name="T34" fmla="*/ 8 w 28"/>
                <a:gd name="T35" fmla="*/ 23 h 23"/>
                <a:gd name="T36" fmla="*/ 14 w 28"/>
                <a:gd name="T37" fmla="*/ 19 h 23"/>
                <a:gd name="T38" fmla="*/ 14 w 28"/>
                <a:gd name="T39"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 h="23">
                  <a:moveTo>
                    <a:pt x="14" y="19"/>
                  </a:moveTo>
                  <a:cubicBezTo>
                    <a:pt x="14" y="18"/>
                    <a:pt x="20" y="20"/>
                    <a:pt x="19" y="18"/>
                  </a:cubicBezTo>
                  <a:cubicBezTo>
                    <a:pt x="19" y="18"/>
                    <a:pt x="18" y="15"/>
                    <a:pt x="19" y="15"/>
                  </a:cubicBezTo>
                  <a:cubicBezTo>
                    <a:pt x="20" y="15"/>
                    <a:pt x="21" y="16"/>
                    <a:pt x="21" y="14"/>
                  </a:cubicBezTo>
                  <a:cubicBezTo>
                    <a:pt x="21" y="12"/>
                    <a:pt x="23" y="13"/>
                    <a:pt x="24" y="12"/>
                  </a:cubicBezTo>
                  <a:cubicBezTo>
                    <a:pt x="26" y="12"/>
                    <a:pt x="26" y="10"/>
                    <a:pt x="27" y="9"/>
                  </a:cubicBezTo>
                  <a:cubicBezTo>
                    <a:pt x="28" y="7"/>
                    <a:pt x="25" y="2"/>
                    <a:pt x="26" y="1"/>
                  </a:cubicBezTo>
                  <a:cubicBezTo>
                    <a:pt x="24" y="2"/>
                    <a:pt x="24" y="2"/>
                    <a:pt x="22" y="1"/>
                  </a:cubicBezTo>
                  <a:cubicBezTo>
                    <a:pt x="21" y="0"/>
                    <a:pt x="19" y="2"/>
                    <a:pt x="19" y="2"/>
                  </a:cubicBezTo>
                  <a:cubicBezTo>
                    <a:pt x="19" y="4"/>
                    <a:pt x="17" y="2"/>
                    <a:pt x="17" y="2"/>
                  </a:cubicBezTo>
                  <a:cubicBezTo>
                    <a:pt x="13" y="1"/>
                    <a:pt x="6" y="0"/>
                    <a:pt x="3" y="3"/>
                  </a:cubicBezTo>
                  <a:cubicBezTo>
                    <a:pt x="2" y="4"/>
                    <a:pt x="0" y="5"/>
                    <a:pt x="0" y="7"/>
                  </a:cubicBezTo>
                  <a:cubicBezTo>
                    <a:pt x="0" y="8"/>
                    <a:pt x="1" y="9"/>
                    <a:pt x="1" y="10"/>
                  </a:cubicBezTo>
                  <a:cubicBezTo>
                    <a:pt x="3" y="11"/>
                    <a:pt x="3" y="13"/>
                    <a:pt x="3" y="14"/>
                  </a:cubicBezTo>
                  <a:cubicBezTo>
                    <a:pt x="4" y="16"/>
                    <a:pt x="4" y="17"/>
                    <a:pt x="5" y="18"/>
                  </a:cubicBezTo>
                  <a:cubicBezTo>
                    <a:pt x="5" y="19"/>
                    <a:pt x="6" y="18"/>
                    <a:pt x="6" y="19"/>
                  </a:cubicBezTo>
                  <a:cubicBezTo>
                    <a:pt x="7" y="19"/>
                    <a:pt x="6" y="20"/>
                    <a:pt x="7" y="21"/>
                  </a:cubicBezTo>
                  <a:cubicBezTo>
                    <a:pt x="9" y="21"/>
                    <a:pt x="8" y="22"/>
                    <a:pt x="8" y="23"/>
                  </a:cubicBezTo>
                  <a:cubicBezTo>
                    <a:pt x="8" y="22"/>
                    <a:pt x="14" y="20"/>
                    <a:pt x="14" y="19"/>
                  </a:cubicBezTo>
                  <a:cubicBezTo>
                    <a:pt x="14" y="19"/>
                    <a:pt x="14" y="20"/>
                    <a:pt x="14" y="19"/>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86" name="Freeform 714">
              <a:extLst>
                <a:ext uri="{FF2B5EF4-FFF2-40B4-BE49-F238E27FC236}">
                  <a16:creationId xmlns:a16="http://schemas.microsoft.com/office/drawing/2014/main" xmlns="" id="{BB8D80DC-C375-4E94-9E34-9DD29505259E}"/>
                </a:ext>
              </a:extLst>
            </p:cNvPr>
            <p:cNvSpPr>
              <a:spLocks/>
            </p:cNvSpPr>
            <p:nvPr/>
          </p:nvSpPr>
          <p:spPr bwMode="auto">
            <a:xfrm>
              <a:off x="15693711" y="7520389"/>
              <a:ext cx="177221" cy="222163"/>
            </a:xfrm>
            <a:custGeom>
              <a:avLst/>
              <a:gdLst>
                <a:gd name="T0" fmla="*/ 10 w 22"/>
                <a:gd name="T1" fmla="*/ 3 h 26"/>
                <a:gd name="T2" fmla="*/ 7 w 22"/>
                <a:gd name="T3" fmla="*/ 4 h 26"/>
                <a:gd name="T4" fmla="*/ 6 w 22"/>
                <a:gd name="T5" fmla="*/ 4 h 26"/>
                <a:gd name="T6" fmla="*/ 5 w 22"/>
                <a:gd name="T7" fmla="*/ 1 h 26"/>
                <a:gd name="T8" fmla="*/ 0 w 22"/>
                <a:gd name="T9" fmla="*/ 0 h 26"/>
                <a:gd name="T10" fmla="*/ 1 w 22"/>
                <a:gd name="T11" fmla="*/ 6 h 26"/>
                <a:gd name="T12" fmla="*/ 4 w 22"/>
                <a:gd name="T13" fmla="*/ 14 h 26"/>
                <a:gd name="T14" fmla="*/ 9 w 22"/>
                <a:gd name="T15" fmla="*/ 21 h 26"/>
                <a:gd name="T16" fmla="*/ 19 w 22"/>
                <a:gd name="T17" fmla="*/ 26 h 26"/>
                <a:gd name="T18" fmla="*/ 20 w 22"/>
                <a:gd name="T19" fmla="*/ 23 h 26"/>
                <a:gd name="T20" fmla="*/ 16 w 22"/>
                <a:gd name="T21" fmla="*/ 14 h 26"/>
                <a:gd name="T22" fmla="*/ 16 w 22"/>
                <a:gd name="T23" fmla="*/ 6 h 26"/>
                <a:gd name="T24" fmla="*/ 10 w 22"/>
                <a:gd name="T25" fmla="*/ 3 h 26"/>
                <a:gd name="T26" fmla="*/ 10 w 22"/>
                <a:gd name="T27"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6">
                  <a:moveTo>
                    <a:pt x="10" y="3"/>
                  </a:moveTo>
                  <a:cubicBezTo>
                    <a:pt x="9" y="3"/>
                    <a:pt x="8" y="4"/>
                    <a:pt x="7" y="4"/>
                  </a:cubicBezTo>
                  <a:cubicBezTo>
                    <a:pt x="7" y="3"/>
                    <a:pt x="6" y="4"/>
                    <a:pt x="6" y="4"/>
                  </a:cubicBezTo>
                  <a:cubicBezTo>
                    <a:pt x="5" y="4"/>
                    <a:pt x="5" y="2"/>
                    <a:pt x="5" y="1"/>
                  </a:cubicBezTo>
                  <a:cubicBezTo>
                    <a:pt x="4" y="0"/>
                    <a:pt x="2" y="0"/>
                    <a:pt x="0" y="0"/>
                  </a:cubicBezTo>
                  <a:cubicBezTo>
                    <a:pt x="1" y="1"/>
                    <a:pt x="1" y="4"/>
                    <a:pt x="1" y="6"/>
                  </a:cubicBezTo>
                  <a:cubicBezTo>
                    <a:pt x="2" y="8"/>
                    <a:pt x="3" y="11"/>
                    <a:pt x="4" y="14"/>
                  </a:cubicBezTo>
                  <a:cubicBezTo>
                    <a:pt x="6" y="16"/>
                    <a:pt x="7" y="19"/>
                    <a:pt x="9" y="21"/>
                  </a:cubicBezTo>
                  <a:cubicBezTo>
                    <a:pt x="12" y="22"/>
                    <a:pt x="15" y="26"/>
                    <a:pt x="19" y="26"/>
                  </a:cubicBezTo>
                  <a:cubicBezTo>
                    <a:pt x="22" y="26"/>
                    <a:pt x="21" y="25"/>
                    <a:pt x="20" y="23"/>
                  </a:cubicBezTo>
                  <a:cubicBezTo>
                    <a:pt x="18" y="20"/>
                    <a:pt x="16" y="18"/>
                    <a:pt x="16" y="14"/>
                  </a:cubicBezTo>
                  <a:cubicBezTo>
                    <a:pt x="16" y="11"/>
                    <a:pt x="18" y="9"/>
                    <a:pt x="16" y="6"/>
                  </a:cubicBezTo>
                  <a:cubicBezTo>
                    <a:pt x="15" y="5"/>
                    <a:pt x="11" y="0"/>
                    <a:pt x="10" y="3"/>
                  </a:cubicBezTo>
                  <a:cubicBezTo>
                    <a:pt x="9" y="4"/>
                    <a:pt x="10" y="2"/>
                    <a:pt x="10" y="3"/>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87" name="Freeform 715">
              <a:extLst>
                <a:ext uri="{FF2B5EF4-FFF2-40B4-BE49-F238E27FC236}">
                  <a16:creationId xmlns:a16="http://schemas.microsoft.com/office/drawing/2014/main" xmlns="" id="{4E9BB5C8-CB8A-4D40-B277-916D3F215CFA}"/>
                </a:ext>
              </a:extLst>
            </p:cNvPr>
            <p:cNvSpPr>
              <a:spLocks/>
            </p:cNvSpPr>
            <p:nvPr/>
          </p:nvSpPr>
          <p:spPr bwMode="auto">
            <a:xfrm>
              <a:off x="14695822" y="5275696"/>
              <a:ext cx="2396576" cy="1653226"/>
            </a:xfrm>
            <a:custGeom>
              <a:avLst/>
              <a:gdLst>
                <a:gd name="T0" fmla="*/ 279 w 300"/>
                <a:gd name="T1" fmla="*/ 37 h 195"/>
                <a:gd name="T2" fmla="*/ 244 w 300"/>
                <a:gd name="T3" fmla="*/ 1 h 195"/>
                <a:gd name="T4" fmla="*/ 223 w 300"/>
                <a:gd name="T5" fmla="*/ 18 h 195"/>
                <a:gd name="T6" fmla="*/ 214 w 300"/>
                <a:gd name="T7" fmla="*/ 27 h 195"/>
                <a:gd name="T8" fmla="*/ 205 w 300"/>
                <a:gd name="T9" fmla="*/ 39 h 195"/>
                <a:gd name="T10" fmla="*/ 224 w 300"/>
                <a:gd name="T11" fmla="*/ 46 h 195"/>
                <a:gd name="T12" fmla="*/ 197 w 300"/>
                <a:gd name="T13" fmla="*/ 55 h 195"/>
                <a:gd name="T14" fmla="*/ 180 w 300"/>
                <a:gd name="T15" fmla="*/ 66 h 195"/>
                <a:gd name="T16" fmla="*/ 146 w 300"/>
                <a:gd name="T17" fmla="*/ 75 h 195"/>
                <a:gd name="T18" fmla="*/ 121 w 300"/>
                <a:gd name="T19" fmla="*/ 70 h 195"/>
                <a:gd name="T20" fmla="*/ 94 w 300"/>
                <a:gd name="T21" fmla="*/ 56 h 195"/>
                <a:gd name="T22" fmla="*/ 66 w 300"/>
                <a:gd name="T23" fmla="*/ 30 h 195"/>
                <a:gd name="T24" fmla="*/ 56 w 300"/>
                <a:gd name="T25" fmla="*/ 44 h 195"/>
                <a:gd name="T26" fmla="*/ 44 w 300"/>
                <a:gd name="T27" fmla="*/ 51 h 195"/>
                <a:gd name="T28" fmla="*/ 34 w 300"/>
                <a:gd name="T29" fmla="*/ 63 h 195"/>
                <a:gd name="T30" fmla="*/ 28 w 300"/>
                <a:gd name="T31" fmla="*/ 76 h 195"/>
                <a:gd name="T32" fmla="*/ 11 w 300"/>
                <a:gd name="T33" fmla="*/ 84 h 195"/>
                <a:gd name="T34" fmla="*/ 1 w 300"/>
                <a:gd name="T35" fmla="*/ 91 h 195"/>
                <a:gd name="T36" fmla="*/ 7 w 300"/>
                <a:gd name="T37" fmla="*/ 103 h 195"/>
                <a:gd name="T38" fmla="*/ 23 w 300"/>
                <a:gd name="T39" fmla="*/ 111 h 195"/>
                <a:gd name="T40" fmla="*/ 27 w 300"/>
                <a:gd name="T41" fmla="*/ 121 h 195"/>
                <a:gd name="T42" fmla="*/ 27 w 300"/>
                <a:gd name="T43" fmla="*/ 135 h 195"/>
                <a:gd name="T44" fmla="*/ 40 w 300"/>
                <a:gd name="T45" fmla="*/ 140 h 195"/>
                <a:gd name="T46" fmla="*/ 62 w 300"/>
                <a:gd name="T47" fmla="*/ 154 h 195"/>
                <a:gd name="T48" fmla="*/ 74 w 300"/>
                <a:gd name="T49" fmla="*/ 156 h 195"/>
                <a:gd name="T50" fmla="*/ 92 w 300"/>
                <a:gd name="T51" fmla="*/ 151 h 195"/>
                <a:gd name="T52" fmla="*/ 106 w 300"/>
                <a:gd name="T53" fmla="*/ 146 h 195"/>
                <a:gd name="T54" fmla="*/ 116 w 300"/>
                <a:gd name="T55" fmla="*/ 155 h 195"/>
                <a:gd name="T56" fmla="*/ 117 w 300"/>
                <a:gd name="T57" fmla="*/ 166 h 195"/>
                <a:gd name="T58" fmla="*/ 119 w 300"/>
                <a:gd name="T59" fmla="*/ 178 h 195"/>
                <a:gd name="T60" fmla="*/ 125 w 300"/>
                <a:gd name="T61" fmla="*/ 187 h 195"/>
                <a:gd name="T62" fmla="*/ 134 w 300"/>
                <a:gd name="T63" fmla="*/ 186 h 195"/>
                <a:gd name="T64" fmla="*/ 143 w 300"/>
                <a:gd name="T65" fmla="*/ 182 h 195"/>
                <a:gd name="T66" fmla="*/ 155 w 300"/>
                <a:gd name="T67" fmla="*/ 180 h 195"/>
                <a:gd name="T68" fmla="*/ 168 w 300"/>
                <a:gd name="T69" fmla="*/ 186 h 195"/>
                <a:gd name="T70" fmla="*/ 175 w 300"/>
                <a:gd name="T71" fmla="*/ 195 h 195"/>
                <a:gd name="T72" fmla="*/ 189 w 300"/>
                <a:gd name="T73" fmla="*/ 186 h 195"/>
                <a:gd name="T74" fmla="*/ 202 w 300"/>
                <a:gd name="T75" fmla="*/ 182 h 195"/>
                <a:gd name="T76" fmla="*/ 215 w 300"/>
                <a:gd name="T77" fmla="*/ 173 h 195"/>
                <a:gd name="T78" fmla="*/ 221 w 300"/>
                <a:gd name="T79" fmla="*/ 164 h 195"/>
                <a:gd name="T80" fmla="*/ 228 w 300"/>
                <a:gd name="T81" fmla="*/ 156 h 195"/>
                <a:gd name="T82" fmla="*/ 232 w 300"/>
                <a:gd name="T83" fmla="*/ 149 h 195"/>
                <a:gd name="T84" fmla="*/ 236 w 300"/>
                <a:gd name="T85" fmla="*/ 143 h 195"/>
                <a:gd name="T86" fmla="*/ 231 w 300"/>
                <a:gd name="T87" fmla="*/ 139 h 195"/>
                <a:gd name="T88" fmla="*/ 229 w 300"/>
                <a:gd name="T89" fmla="*/ 132 h 195"/>
                <a:gd name="T90" fmla="*/ 221 w 300"/>
                <a:gd name="T91" fmla="*/ 115 h 195"/>
                <a:gd name="T92" fmla="*/ 229 w 300"/>
                <a:gd name="T93" fmla="*/ 106 h 195"/>
                <a:gd name="T94" fmla="*/ 238 w 300"/>
                <a:gd name="T95" fmla="*/ 102 h 195"/>
                <a:gd name="T96" fmla="*/ 220 w 300"/>
                <a:gd name="T97" fmla="*/ 102 h 195"/>
                <a:gd name="T98" fmla="*/ 221 w 300"/>
                <a:gd name="T99" fmla="*/ 90 h 195"/>
                <a:gd name="T100" fmla="*/ 234 w 300"/>
                <a:gd name="T101" fmla="*/ 87 h 195"/>
                <a:gd name="T102" fmla="*/ 238 w 300"/>
                <a:gd name="T103" fmla="*/ 89 h 195"/>
                <a:gd name="T104" fmla="*/ 259 w 300"/>
                <a:gd name="T105" fmla="*/ 77 h 195"/>
                <a:gd name="T106" fmla="*/ 271 w 300"/>
                <a:gd name="T107" fmla="*/ 72 h 195"/>
                <a:gd name="T108" fmla="*/ 281 w 300"/>
                <a:gd name="T109" fmla="*/ 60 h 195"/>
                <a:gd name="T110" fmla="*/ 295 w 300"/>
                <a:gd name="T111" fmla="*/ 47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0" h="195">
                  <a:moveTo>
                    <a:pt x="298" y="37"/>
                  </a:moveTo>
                  <a:cubicBezTo>
                    <a:pt x="298" y="35"/>
                    <a:pt x="294" y="36"/>
                    <a:pt x="293" y="37"/>
                  </a:cubicBezTo>
                  <a:cubicBezTo>
                    <a:pt x="291" y="37"/>
                    <a:pt x="290" y="38"/>
                    <a:pt x="288" y="39"/>
                  </a:cubicBezTo>
                  <a:cubicBezTo>
                    <a:pt x="286" y="40"/>
                    <a:pt x="279" y="40"/>
                    <a:pt x="279" y="37"/>
                  </a:cubicBezTo>
                  <a:cubicBezTo>
                    <a:pt x="277" y="33"/>
                    <a:pt x="276" y="31"/>
                    <a:pt x="272" y="29"/>
                  </a:cubicBezTo>
                  <a:cubicBezTo>
                    <a:pt x="269" y="28"/>
                    <a:pt x="263" y="28"/>
                    <a:pt x="262" y="24"/>
                  </a:cubicBezTo>
                  <a:cubicBezTo>
                    <a:pt x="261" y="18"/>
                    <a:pt x="259" y="11"/>
                    <a:pt x="255" y="6"/>
                  </a:cubicBezTo>
                  <a:cubicBezTo>
                    <a:pt x="252" y="3"/>
                    <a:pt x="248" y="3"/>
                    <a:pt x="244" y="1"/>
                  </a:cubicBezTo>
                  <a:cubicBezTo>
                    <a:pt x="240" y="0"/>
                    <a:pt x="233" y="1"/>
                    <a:pt x="229" y="3"/>
                  </a:cubicBezTo>
                  <a:cubicBezTo>
                    <a:pt x="228" y="4"/>
                    <a:pt x="226" y="5"/>
                    <a:pt x="225" y="6"/>
                  </a:cubicBezTo>
                  <a:cubicBezTo>
                    <a:pt x="225" y="7"/>
                    <a:pt x="228" y="7"/>
                    <a:pt x="228" y="8"/>
                  </a:cubicBezTo>
                  <a:cubicBezTo>
                    <a:pt x="229" y="12"/>
                    <a:pt x="224" y="15"/>
                    <a:pt x="223" y="18"/>
                  </a:cubicBezTo>
                  <a:cubicBezTo>
                    <a:pt x="222" y="19"/>
                    <a:pt x="222" y="20"/>
                    <a:pt x="222" y="21"/>
                  </a:cubicBezTo>
                  <a:cubicBezTo>
                    <a:pt x="222" y="22"/>
                    <a:pt x="222" y="22"/>
                    <a:pt x="222" y="23"/>
                  </a:cubicBezTo>
                  <a:cubicBezTo>
                    <a:pt x="222" y="25"/>
                    <a:pt x="219" y="25"/>
                    <a:pt x="217" y="26"/>
                  </a:cubicBezTo>
                  <a:cubicBezTo>
                    <a:pt x="216" y="26"/>
                    <a:pt x="215" y="27"/>
                    <a:pt x="214" y="27"/>
                  </a:cubicBezTo>
                  <a:cubicBezTo>
                    <a:pt x="213" y="27"/>
                    <a:pt x="208" y="25"/>
                    <a:pt x="208" y="25"/>
                  </a:cubicBezTo>
                  <a:cubicBezTo>
                    <a:pt x="207" y="27"/>
                    <a:pt x="206" y="30"/>
                    <a:pt x="205" y="32"/>
                  </a:cubicBezTo>
                  <a:cubicBezTo>
                    <a:pt x="205" y="33"/>
                    <a:pt x="204" y="34"/>
                    <a:pt x="204" y="35"/>
                  </a:cubicBezTo>
                  <a:cubicBezTo>
                    <a:pt x="204" y="35"/>
                    <a:pt x="202" y="41"/>
                    <a:pt x="205" y="39"/>
                  </a:cubicBezTo>
                  <a:cubicBezTo>
                    <a:pt x="206" y="38"/>
                    <a:pt x="206" y="38"/>
                    <a:pt x="208" y="38"/>
                  </a:cubicBezTo>
                  <a:cubicBezTo>
                    <a:pt x="209" y="38"/>
                    <a:pt x="211" y="40"/>
                    <a:pt x="212" y="39"/>
                  </a:cubicBezTo>
                  <a:cubicBezTo>
                    <a:pt x="216" y="36"/>
                    <a:pt x="219" y="38"/>
                    <a:pt x="222" y="42"/>
                  </a:cubicBezTo>
                  <a:cubicBezTo>
                    <a:pt x="223" y="43"/>
                    <a:pt x="225" y="45"/>
                    <a:pt x="224" y="46"/>
                  </a:cubicBezTo>
                  <a:cubicBezTo>
                    <a:pt x="224" y="46"/>
                    <a:pt x="220" y="45"/>
                    <a:pt x="219" y="45"/>
                  </a:cubicBezTo>
                  <a:cubicBezTo>
                    <a:pt x="216" y="46"/>
                    <a:pt x="212" y="46"/>
                    <a:pt x="209" y="47"/>
                  </a:cubicBezTo>
                  <a:cubicBezTo>
                    <a:pt x="206" y="48"/>
                    <a:pt x="206" y="54"/>
                    <a:pt x="202" y="54"/>
                  </a:cubicBezTo>
                  <a:cubicBezTo>
                    <a:pt x="200" y="54"/>
                    <a:pt x="198" y="53"/>
                    <a:pt x="197" y="55"/>
                  </a:cubicBezTo>
                  <a:cubicBezTo>
                    <a:pt x="196" y="56"/>
                    <a:pt x="194" y="58"/>
                    <a:pt x="192" y="58"/>
                  </a:cubicBezTo>
                  <a:cubicBezTo>
                    <a:pt x="189" y="57"/>
                    <a:pt x="183" y="53"/>
                    <a:pt x="182" y="59"/>
                  </a:cubicBezTo>
                  <a:cubicBezTo>
                    <a:pt x="182" y="61"/>
                    <a:pt x="184" y="62"/>
                    <a:pt x="184" y="63"/>
                  </a:cubicBezTo>
                  <a:cubicBezTo>
                    <a:pt x="184" y="65"/>
                    <a:pt x="181" y="65"/>
                    <a:pt x="180" y="66"/>
                  </a:cubicBezTo>
                  <a:cubicBezTo>
                    <a:pt x="177" y="69"/>
                    <a:pt x="176" y="72"/>
                    <a:pt x="172" y="72"/>
                  </a:cubicBezTo>
                  <a:cubicBezTo>
                    <a:pt x="167" y="72"/>
                    <a:pt x="162" y="72"/>
                    <a:pt x="157" y="73"/>
                  </a:cubicBezTo>
                  <a:cubicBezTo>
                    <a:pt x="155" y="74"/>
                    <a:pt x="151" y="78"/>
                    <a:pt x="150" y="77"/>
                  </a:cubicBezTo>
                  <a:cubicBezTo>
                    <a:pt x="148" y="77"/>
                    <a:pt x="147" y="75"/>
                    <a:pt x="146" y="75"/>
                  </a:cubicBezTo>
                  <a:cubicBezTo>
                    <a:pt x="144" y="75"/>
                    <a:pt x="143" y="75"/>
                    <a:pt x="141" y="75"/>
                  </a:cubicBezTo>
                  <a:cubicBezTo>
                    <a:pt x="139" y="74"/>
                    <a:pt x="137" y="74"/>
                    <a:pt x="135" y="72"/>
                  </a:cubicBezTo>
                  <a:cubicBezTo>
                    <a:pt x="133" y="71"/>
                    <a:pt x="132" y="71"/>
                    <a:pt x="131" y="70"/>
                  </a:cubicBezTo>
                  <a:cubicBezTo>
                    <a:pt x="127" y="70"/>
                    <a:pt x="125" y="70"/>
                    <a:pt x="121" y="70"/>
                  </a:cubicBezTo>
                  <a:cubicBezTo>
                    <a:pt x="118" y="70"/>
                    <a:pt x="113" y="71"/>
                    <a:pt x="109" y="70"/>
                  </a:cubicBezTo>
                  <a:cubicBezTo>
                    <a:pt x="108" y="70"/>
                    <a:pt x="107" y="68"/>
                    <a:pt x="107" y="67"/>
                  </a:cubicBezTo>
                  <a:cubicBezTo>
                    <a:pt x="105" y="65"/>
                    <a:pt x="104" y="63"/>
                    <a:pt x="102" y="61"/>
                  </a:cubicBezTo>
                  <a:cubicBezTo>
                    <a:pt x="99" y="59"/>
                    <a:pt x="97" y="56"/>
                    <a:pt x="94" y="56"/>
                  </a:cubicBezTo>
                  <a:cubicBezTo>
                    <a:pt x="92" y="56"/>
                    <a:pt x="81" y="56"/>
                    <a:pt x="83" y="52"/>
                  </a:cubicBezTo>
                  <a:cubicBezTo>
                    <a:pt x="85" y="48"/>
                    <a:pt x="84" y="41"/>
                    <a:pt x="79" y="38"/>
                  </a:cubicBezTo>
                  <a:cubicBezTo>
                    <a:pt x="75" y="35"/>
                    <a:pt x="70" y="35"/>
                    <a:pt x="69" y="29"/>
                  </a:cubicBezTo>
                  <a:cubicBezTo>
                    <a:pt x="68" y="30"/>
                    <a:pt x="67" y="29"/>
                    <a:pt x="66" y="30"/>
                  </a:cubicBezTo>
                  <a:cubicBezTo>
                    <a:pt x="65" y="31"/>
                    <a:pt x="65" y="31"/>
                    <a:pt x="65" y="32"/>
                  </a:cubicBezTo>
                  <a:cubicBezTo>
                    <a:pt x="63" y="35"/>
                    <a:pt x="60" y="34"/>
                    <a:pt x="59" y="37"/>
                  </a:cubicBezTo>
                  <a:cubicBezTo>
                    <a:pt x="59" y="39"/>
                    <a:pt x="61" y="41"/>
                    <a:pt x="60" y="42"/>
                  </a:cubicBezTo>
                  <a:cubicBezTo>
                    <a:pt x="59" y="43"/>
                    <a:pt x="57" y="44"/>
                    <a:pt x="56" y="44"/>
                  </a:cubicBezTo>
                  <a:cubicBezTo>
                    <a:pt x="55" y="45"/>
                    <a:pt x="54" y="43"/>
                    <a:pt x="53" y="44"/>
                  </a:cubicBezTo>
                  <a:cubicBezTo>
                    <a:pt x="51" y="44"/>
                    <a:pt x="50" y="43"/>
                    <a:pt x="48" y="42"/>
                  </a:cubicBezTo>
                  <a:cubicBezTo>
                    <a:pt x="47" y="41"/>
                    <a:pt x="46" y="46"/>
                    <a:pt x="45" y="47"/>
                  </a:cubicBezTo>
                  <a:cubicBezTo>
                    <a:pt x="45" y="48"/>
                    <a:pt x="44" y="50"/>
                    <a:pt x="44" y="51"/>
                  </a:cubicBezTo>
                  <a:cubicBezTo>
                    <a:pt x="44" y="53"/>
                    <a:pt x="45" y="53"/>
                    <a:pt x="45" y="54"/>
                  </a:cubicBezTo>
                  <a:cubicBezTo>
                    <a:pt x="45" y="56"/>
                    <a:pt x="39" y="54"/>
                    <a:pt x="39" y="54"/>
                  </a:cubicBezTo>
                  <a:cubicBezTo>
                    <a:pt x="37" y="55"/>
                    <a:pt x="33" y="55"/>
                    <a:pt x="32" y="56"/>
                  </a:cubicBezTo>
                  <a:cubicBezTo>
                    <a:pt x="33" y="55"/>
                    <a:pt x="34" y="62"/>
                    <a:pt x="34" y="63"/>
                  </a:cubicBezTo>
                  <a:cubicBezTo>
                    <a:pt x="35" y="64"/>
                    <a:pt x="36" y="65"/>
                    <a:pt x="37" y="66"/>
                  </a:cubicBezTo>
                  <a:cubicBezTo>
                    <a:pt x="37" y="67"/>
                    <a:pt x="34" y="69"/>
                    <a:pt x="33" y="70"/>
                  </a:cubicBezTo>
                  <a:cubicBezTo>
                    <a:pt x="32" y="71"/>
                    <a:pt x="33" y="74"/>
                    <a:pt x="32" y="74"/>
                  </a:cubicBezTo>
                  <a:cubicBezTo>
                    <a:pt x="31" y="75"/>
                    <a:pt x="29" y="75"/>
                    <a:pt x="28" y="76"/>
                  </a:cubicBezTo>
                  <a:cubicBezTo>
                    <a:pt x="26" y="77"/>
                    <a:pt x="25" y="78"/>
                    <a:pt x="24" y="79"/>
                  </a:cubicBezTo>
                  <a:cubicBezTo>
                    <a:pt x="22" y="79"/>
                    <a:pt x="21" y="79"/>
                    <a:pt x="19" y="80"/>
                  </a:cubicBezTo>
                  <a:cubicBezTo>
                    <a:pt x="17" y="80"/>
                    <a:pt x="16" y="81"/>
                    <a:pt x="15" y="83"/>
                  </a:cubicBezTo>
                  <a:cubicBezTo>
                    <a:pt x="15" y="83"/>
                    <a:pt x="11" y="84"/>
                    <a:pt x="11" y="84"/>
                  </a:cubicBezTo>
                  <a:cubicBezTo>
                    <a:pt x="11" y="84"/>
                    <a:pt x="11" y="83"/>
                    <a:pt x="11" y="83"/>
                  </a:cubicBezTo>
                  <a:cubicBezTo>
                    <a:pt x="10" y="83"/>
                    <a:pt x="9" y="83"/>
                    <a:pt x="7" y="83"/>
                  </a:cubicBezTo>
                  <a:cubicBezTo>
                    <a:pt x="6" y="83"/>
                    <a:pt x="3" y="85"/>
                    <a:pt x="3" y="86"/>
                  </a:cubicBezTo>
                  <a:cubicBezTo>
                    <a:pt x="2" y="88"/>
                    <a:pt x="1" y="90"/>
                    <a:pt x="1" y="91"/>
                  </a:cubicBezTo>
                  <a:cubicBezTo>
                    <a:pt x="0" y="93"/>
                    <a:pt x="3" y="95"/>
                    <a:pt x="4" y="95"/>
                  </a:cubicBezTo>
                  <a:cubicBezTo>
                    <a:pt x="7" y="95"/>
                    <a:pt x="6" y="95"/>
                    <a:pt x="7" y="98"/>
                  </a:cubicBezTo>
                  <a:cubicBezTo>
                    <a:pt x="7" y="99"/>
                    <a:pt x="8" y="99"/>
                    <a:pt x="8" y="101"/>
                  </a:cubicBezTo>
                  <a:cubicBezTo>
                    <a:pt x="8" y="101"/>
                    <a:pt x="7" y="103"/>
                    <a:pt x="7" y="103"/>
                  </a:cubicBezTo>
                  <a:cubicBezTo>
                    <a:pt x="9" y="104"/>
                    <a:pt x="10" y="104"/>
                    <a:pt x="11" y="105"/>
                  </a:cubicBezTo>
                  <a:cubicBezTo>
                    <a:pt x="13" y="107"/>
                    <a:pt x="12" y="109"/>
                    <a:pt x="14" y="110"/>
                  </a:cubicBezTo>
                  <a:cubicBezTo>
                    <a:pt x="16" y="111"/>
                    <a:pt x="18" y="112"/>
                    <a:pt x="20" y="113"/>
                  </a:cubicBezTo>
                  <a:cubicBezTo>
                    <a:pt x="21" y="113"/>
                    <a:pt x="22" y="112"/>
                    <a:pt x="23" y="111"/>
                  </a:cubicBezTo>
                  <a:cubicBezTo>
                    <a:pt x="26" y="109"/>
                    <a:pt x="31" y="110"/>
                    <a:pt x="33" y="113"/>
                  </a:cubicBezTo>
                  <a:cubicBezTo>
                    <a:pt x="34" y="115"/>
                    <a:pt x="32" y="116"/>
                    <a:pt x="31" y="117"/>
                  </a:cubicBezTo>
                  <a:cubicBezTo>
                    <a:pt x="30" y="118"/>
                    <a:pt x="30" y="118"/>
                    <a:pt x="30" y="119"/>
                  </a:cubicBezTo>
                  <a:cubicBezTo>
                    <a:pt x="29" y="121"/>
                    <a:pt x="28" y="121"/>
                    <a:pt x="27" y="121"/>
                  </a:cubicBezTo>
                  <a:cubicBezTo>
                    <a:pt x="24" y="123"/>
                    <a:pt x="32" y="126"/>
                    <a:pt x="29" y="128"/>
                  </a:cubicBezTo>
                  <a:cubicBezTo>
                    <a:pt x="28" y="130"/>
                    <a:pt x="27" y="129"/>
                    <a:pt x="25" y="129"/>
                  </a:cubicBezTo>
                  <a:cubicBezTo>
                    <a:pt x="21" y="128"/>
                    <a:pt x="26" y="132"/>
                    <a:pt x="26" y="132"/>
                  </a:cubicBezTo>
                  <a:cubicBezTo>
                    <a:pt x="26" y="134"/>
                    <a:pt x="25" y="135"/>
                    <a:pt x="27" y="135"/>
                  </a:cubicBezTo>
                  <a:cubicBezTo>
                    <a:pt x="29" y="136"/>
                    <a:pt x="29" y="137"/>
                    <a:pt x="31" y="138"/>
                  </a:cubicBezTo>
                  <a:cubicBezTo>
                    <a:pt x="33" y="138"/>
                    <a:pt x="34" y="140"/>
                    <a:pt x="36" y="141"/>
                  </a:cubicBezTo>
                  <a:cubicBezTo>
                    <a:pt x="36" y="141"/>
                    <a:pt x="37" y="142"/>
                    <a:pt x="38" y="142"/>
                  </a:cubicBezTo>
                  <a:cubicBezTo>
                    <a:pt x="39" y="142"/>
                    <a:pt x="38" y="140"/>
                    <a:pt x="40" y="140"/>
                  </a:cubicBezTo>
                  <a:cubicBezTo>
                    <a:pt x="44" y="140"/>
                    <a:pt x="46" y="147"/>
                    <a:pt x="50" y="147"/>
                  </a:cubicBezTo>
                  <a:cubicBezTo>
                    <a:pt x="52" y="147"/>
                    <a:pt x="52" y="150"/>
                    <a:pt x="54" y="150"/>
                  </a:cubicBezTo>
                  <a:cubicBezTo>
                    <a:pt x="56" y="151"/>
                    <a:pt x="57" y="153"/>
                    <a:pt x="58" y="153"/>
                  </a:cubicBezTo>
                  <a:cubicBezTo>
                    <a:pt x="60" y="151"/>
                    <a:pt x="60" y="154"/>
                    <a:pt x="62" y="154"/>
                  </a:cubicBezTo>
                  <a:cubicBezTo>
                    <a:pt x="63" y="154"/>
                    <a:pt x="63" y="153"/>
                    <a:pt x="64" y="153"/>
                  </a:cubicBezTo>
                  <a:cubicBezTo>
                    <a:pt x="65" y="153"/>
                    <a:pt x="65" y="154"/>
                    <a:pt x="66" y="155"/>
                  </a:cubicBezTo>
                  <a:cubicBezTo>
                    <a:pt x="68" y="155"/>
                    <a:pt x="70" y="155"/>
                    <a:pt x="72" y="154"/>
                  </a:cubicBezTo>
                  <a:cubicBezTo>
                    <a:pt x="75" y="153"/>
                    <a:pt x="73" y="155"/>
                    <a:pt x="74" y="156"/>
                  </a:cubicBezTo>
                  <a:cubicBezTo>
                    <a:pt x="74" y="156"/>
                    <a:pt x="76" y="153"/>
                    <a:pt x="77" y="153"/>
                  </a:cubicBezTo>
                  <a:cubicBezTo>
                    <a:pt x="78" y="152"/>
                    <a:pt x="80" y="152"/>
                    <a:pt x="81" y="153"/>
                  </a:cubicBezTo>
                  <a:cubicBezTo>
                    <a:pt x="83" y="155"/>
                    <a:pt x="85" y="153"/>
                    <a:pt x="87" y="154"/>
                  </a:cubicBezTo>
                  <a:cubicBezTo>
                    <a:pt x="89" y="155"/>
                    <a:pt x="91" y="153"/>
                    <a:pt x="92" y="151"/>
                  </a:cubicBezTo>
                  <a:cubicBezTo>
                    <a:pt x="93" y="151"/>
                    <a:pt x="93" y="150"/>
                    <a:pt x="94" y="150"/>
                  </a:cubicBezTo>
                  <a:cubicBezTo>
                    <a:pt x="95" y="149"/>
                    <a:pt x="96" y="150"/>
                    <a:pt x="97" y="149"/>
                  </a:cubicBezTo>
                  <a:cubicBezTo>
                    <a:pt x="98" y="148"/>
                    <a:pt x="99" y="146"/>
                    <a:pt x="101" y="147"/>
                  </a:cubicBezTo>
                  <a:cubicBezTo>
                    <a:pt x="103" y="148"/>
                    <a:pt x="103" y="148"/>
                    <a:pt x="106" y="146"/>
                  </a:cubicBezTo>
                  <a:cubicBezTo>
                    <a:pt x="107" y="145"/>
                    <a:pt x="109" y="148"/>
                    <a:pt x="109" y="149"/>
                  </a:cubicBezTo>
                  <a:cubicBezTo>
                    <a:pt x="108" y="151"/>
                    <a:pt x="106" y="152"/>
                    <a:pt x="108" y="152"/>
                  </a:cubicBezTo>
                  <a:cubicBezTo>
                    <a:pt x="111" y="152"/>
                    <a:pt x="111" y="152"/>
                    <a:pt x="114" y="151"/>
                  </a:cubicBezTo>
                  <a:cubicBezTo>
                    <a:pt x="115" y="151"/>
                    <a:pt x="116" y="154"/>
                    <a:pt x="116" y="155"/>
                  </a:cubicBezTo>
                  <a:cubicBezTo>
                    <a:pt x="116" y="155"/>
                    <a:pt x="116" y="157"/>
                    <a:pt x="117" y="156"/>
                  </a:cubicBezTo>
                  <a:cubicBezTo>
                    <a:pt x="117" y="156"/>
                    <a:pt x="119" y="156"/>
                    <a:pt x="119" y="157"/>
                  </a:cubicBezTo>
                  <a:cubicBezTo>
                    <a:pt x="119" y="158"/>
                    <a:pt x="117" y="159"/>
                    <a:pt x="118" y="160"/>
                  </a:cubicBezTo>
                  <a:cubicBezTo>
                    <a:pt x="119" y="162"/>
                    <a:pt x="118" y="165"/>
                    <a:pt x="117" y="166"/>
                  </a:cubicBezTo>
                  <a:cubicBezTo>
                    <a:pt x="116" y="168"/>
                    <a:pt x="114" y="169"/>
                    <a:pt x="113" y="170"/>
                  </a:cubicBezTo>
                  <a:cubicBezTo>
                    <a:pt x="113" y="171"/>
                    <a:pt x="113" y="176"/>
                    <a:pt x="112" y="175"/>
                  </a:cubicBezTo>
                  <a:cubicBezTo>
                    <a:pt x="113" y="176"/>
                    <a:pt x="119" y="173"/>
                    <a:pt x="120" y="175"/>
                  </a:cubicBezTo>
                  <a:cubicBezTo>
                    <a:pt x="120" y="175"/>
                    <a:pt x="118" y="176"/>
                    <a:pt x="119" y="178"/>
                  </a:cubicBezTo>
                  <a:cubicBezTo>
                    <a:pt x="120" y="180"/>
                    <a:pt x="123" y="180"/>
                    <a:pt x="122" y="181"/>
                  </a:cubicBezTo>
                  <a:cubicBezTo>
                    <a:pt x="122" y="182"/>
                    <a:pt x="121" y="184"/>
                    <a:pt x="121" y="185"/>
                  </a:cubicBezTo>
                  <a:cubicBezTo>
                    <a:pt x="122" y="186"/>
                    <a:pt x="125" y="185"/>
                    <a:pt x="125" y="186"/>
                  </a:cubicBezTo>
                  <a:cubicBezTo>
                    <a:pt x="125" y="186"/>
                    <a:pt x="125" y="187"/>
                    <a:pt x="125" y="187"/>
                  </a:cubicBezTo>
                  <a:cubicBezTo>
                    <a:pt x="125" y="189"/>
                    <a:pt x="126" y="188"/>
                    <a:pt x="127" y="188"/>
                  </a:cubicBezTo>
                  <a:cubicBezTo>
                    <a:pt x="128" y="188"/>
                    <a:pt x="129" y="187"/>
                    <a:pt x="130" y="188"/>
                  </a:cubicBezTo>
                  <a:cubicBezTo>
                    <a:pt x="131" y="188"/>
                    <a:pt x="132" y="189"/>
                    <a:pt x="133" y="190"/>
                  </a:cubicBezTo>
                  <a:cubicBezTo>
                    <a:pt x="135" y="191"/>
                    <a:pt x="134" y="187"/>
                    <a:pt x="134" y="186"/>
                  </a:cubicBezTo>
                  <a:cubicBezTo>
                    <a:pt x="132" y="182"/>
                    <a:pt x="134" y="184"/>
                    <a:pt x="136" y="182"/>
                  </a:cubicBezTo>
                  <a:cubicBezTo>
                    <a:pt x="138" y="181"/>
                    <a:pt x="137" y="182"/>
                    <a:pt x="139" y="183"/>
                  </a:cubicBezTo>
                  <a:cubicBezTo>
                    <a:pt x="139" y="183"/>
                    <a:pt x="141" y="182"/>
                    <a:pt x="141" y="182"/>
                  </a:cubicBezTo>
                  <a:cubicBezTo>
                    <a:pt x="141" y="183"/>
                    <a:pt x="143" y="181"/>
                    <a:pt x="143" y="182"/>
                  </a:cubicBezTo>
                  <a:cubicBezTo>
                    <a:pt x="144" y="183"/>
                    <a:pt x="144" y="184"/>
                    <a:pt x="146" y="182"/>
                  </a:cubicBezTo>
                  <a:cubicBezTo>
                    <a:pt x="147" y="181"/>
                    <a:pt x="147" y="182"/>
                    <a:pt x="148" y="181"/>
                  </a:cubicBezTo>
                  <a:cubicBezTo>
                    <a:pt x="149" y="180"/>
                    <a:pt x="149" y="178"/>
                    <a:pt x="151" y="178"/>
                  </a:cubicBezTo>
                  <a:cubicBezTo>
                    <a:pt x="152" y="178"/>
                    <a:pt x="153" y="180"/>
                    <a:pt x="155" y="180"/>
                  </a:cubicBezTo>
                  <a:cubicBezTo>
                    <a:pt x="155" y="180"/>
                    <a:pt x="159" y="181"/>
                    <a:pt x="159" y="181"/>
                  </a:cubicBezTo>
                  <a:cubicBezTo>
                    <a:pt x="159" y="182"/>
                    <a:pt x="157" y="183"/>
                    <a:pt x="157" y="184"/>
                  </a:cubicBezTo>
                  <a:cubicBezTo>
                    <a:pt x="158" y="185"/>
                    <a:pt x="160" y="186"/>
                    <a:pt x="161" y="187"/>
                  </a:cubicBezTo>
                  <a:cubicBezTo>
                    <a:pt x="163" y="188"/>
                    <a:pt x="167" y="189"/>
                    <a:pt x="168" y="186"/>
                  </a:cubicBezTo>
                  <a:cubicBezTo>
                    <a:pt x="168" y="186"/>
                    <a:pt x="170" y="188"/>
                    <a:pt x="170" y="188"/>
                  </a:cubicBezTo>
                  <a:cubicBezTo>
                    <a:pt x="171" y="189"/>
                    <a:pt x="172" y="187"/>
                    <a:pt x="174" y="188"/>
                  </a:cubicBezTo>
                  <a:cubicBezTo>
                    <a:pt x="175" y="189"/>
                    <a:pt x="173" y="190"/>
                    <a:pt x="173" y="191"/>
                  </a:cubicBezTo>
                  <a:cubicBezTo>
                    <a:pt x="173" y="192"/>
                    <a:pt x="175" y="194"/>
                    <a:pt x="175" y="195"/>
                  </a:cubicBezTo>
                  <a:cubicBezTo>
                    <a:pt x="176" y="195"/>
                    <a:pt x="177" y="194"/>
                    <a:pt x="178" y="194"/>
                  </a:cubicBezTo>
                  <a:cubicBezTo>
                    <a:pt x="178" y="193"/>
                    <a:pt x="175" y="192"/>
                    <a:pt x="176" y="191"/>
                  </a:cubicBezTo>
                  <a:cubicBezTo>
                    <a:pt x="178" y="188"/>
                    <a:pt x="180" y="188"/>
                    <a:pt x="183" y="187"/>
                  </a:cubicBezTo>
                  <a:cubicBezTo>
                    <a:pt x="185" y="186"/>
                    <a:pt x="187" y="186"/>
                    <a:pt x="189" y="186"/>
                  </a:cubicBezTo>
                  <a:cubicBezTo>
                    <a:pt x="190" y="186"/>
                    <a:pt x="190" y="184"/>
                    <a:pt x="191" y="184"/>
                  </a:cubicBezTo>
                  <a:cubicBezTo>
                    <a:pt x="193" y="184"/>
                    <a:pt x="192" y="183"/>
                    <a:pt x="192" y="182"/>
                  </a:cubicBezTo>
                  <a:cubicBezTo>
                    <a:pt x="192" y="183"/>
                    <a:pt x="196" y="182"/>
                    <a:pt x="196" y="182"/>
                  </a:cubicBezTo>
                  <a:cubicBezTo>
                    <a:pt x="198" y="181"/>
                    <a:pt x="200" y="182"/>
                    <a:pt x="202" y="182"/>
                  </a:cubicBezTo>
                  <a:cubicBezTo>
                    <a:pt x="204" y="182"/>
                    <a:pt x="205" y="181"/>
                    <a:pt x="207" y="180"/>
                  </a:cubicBezTo>
                  <a:cubicBezTo>
                    <a:pt x="208" y="180"/>
                    <a:pt x="208" y="177"/>
                    <a:pt x="209" y="177"/>
                  </a:cubicBezTo>
                  <a:cubicBezTo>
                    <a:pt x="211" y="177"/>
                    <a:pt x="212" y="176"/>
                    <a:pt x="213" y="175"/>
                  </a:cubicBezTo>
                  <a:cubicBezTo>
                    <a:pt x="214" y="175"/>
                    <a:pt x="215" y="174"/>
                    <a:pt x="215" y="173"/>
                  </a:cubicBezTo>
                  <a:cubicBezTo>
                    <a:pt x="214" y="173"/>
                    <a:pt x="218" y="172"/>
                    <a:pt x="218" y="172"/>
                  </a:cubicBezTo>
                  <a:cubicBezTo>
                    <a:pt x="219" y="171"/>
                    <a:pt x="220" y="169"/>
                    <a:pt x="221" y="168"/>
                  </a:cubicBezTo>
                  <a:cubicBezTo>
                    <a:pt x="222" y="167"/>
                    <a:pt x="222" y="167"/>
                    <a:pt x="222" y="166"/>
                  </a:cubicBezTo>
                  <a:cubicBezTo>
                    <a:pt x="223" y="164"/>
                    <a:pt x="221" y="165"/>
                    <a:pt x="221" y="164"/>
                  </a:cubicBezTo>
                  <a:cubicBezTo>
                    <a:pt x="221" y="164"/>
                    <a:pt x="226" y="164"/>
                    <a:pt x="223" y="162"/>
                  </a:cubicBezTo>
                  <a:cubicBezTo>
                    <a:pt x="222" y="161"/>
                    <a:pt x="223" y="161"/>
                    <a:pt x="224" y="161"/>
                  </a:cubicBezTo>
                  <a:cubicBezTo>
                    <a:pt x="225" y="161"/>
                    <a:pt x="225" y="160"/>
                    <a:pt x="226" y="159"/>
                  </a:cubicBezTo>
                  <a:cubicBezTo>
                    <a:pt x="227" y="158"/>
                    <a:pt x="227" y="157"/>
                    <a:pt x="228" y="156"/>
                  </a:cubicBezTo>
                  <a:cubicBezTo>
                    <a:pt x="228" y="156"/>
                    <a:pt x="228" y="154"/>
                    <a:pt x="228" y="154"/>
                  </a:cubicBezTo>
                  <a:cubicBezTo>
                    <a:pt x="229" y="153"/>
                    <a:pt x="230" y="153"/>
                    <a:pt x="231" y="152"/>
                  </a:cubicBezTo>
                  <a:cubicBezTo>
                    <a:pt x="232" y="151"/>
                    <a:pt x="231" y="150"/>
                    <a:pt x="231" y="150"/>
                  </a:cubicBezTo>
                  <a:cubicBezTo>
                    <a:pt x="231" y="149"/>
                    <a:pt x="232" y="149"/>
                    <a:pt x="232" y="149"/>
                  </a:cubicBezTo>
                  <a:cubicBezTo>
                    <a:pt x="233" y="149"/>
                    <a:pt x="232" y="147"/>
                    <a:pt x="232" y="147"/>
                  </a:cubicBezTo>
                  <a:cubicBezTo>
                    <a:pt x="232" y="147"/>
                    <a:pt x="234" y="148"/>
                    <a:pt x="234" y="147"/>
                  </a:cubicBezTo>
                  <a:cubicBezTo>
                    <a:pt x="236" y="146"/>
                    <a:pt x="234" y="146"/>
                    <a:pt x="233" y="145"/>
                  </a:cubicBezTo>
                  <a:cubicBezTo>
                    <a:pt x="233" y="145"/>
                    <a:pt x="236" y="143"/>
                    <a:pt x="236" y="143"/>
                  </a:cubicBezTo>
                  <a:cubicBezTo>
                    <a:pt x="235" y="145"/>
                    <a:pt x="232" y="142"/>
                    <a:pt x="231" y="141"/>
                  </a:cubicBezTo>
                  <a:cubicBezTo>
                    <a:pt x="231" y="141"/>
                    <a:pt x="230" y="142"/>
                    <a:pt x="229" y="142"/>
                  </a:cubicBezTo>
                  <a:cubicBezTo>
                    <a:pt x="228" y="143"/>
                    <a:pt x="227" y="141"/>
                    <a:pt x="226" y="142"/>
                  </a:cubicBezTo>
                  <a:cubicBezTo>
                    <a:pt x="228" y="141"/>
                    <a:pt x="230" y="140"/>
                    <a:pt x="231" y="139"/>
                  </a:cubicBezTo>
                  <a:cubicBezTo>
                    <a:pt x="232" y="138"/>
                    <a:pt x="235" y="138"/>
                    <a:pt x="233" y="136"/>
                  </a:cubicBezTo>
                  <a:cubicBezTo>
                    <a:pt x="231" y="135"/>
                    <a:pt x="230" y="134"/>
                    <a:pt x="228" y="132"/>
                  </a:cubicBezTo>
                  <a:cubicBezTo>
                    <a:pt x="228" y="131"/>
                    <a:pt x="223" y="133"/>
                    <a:pt x="223" y="130"/>
                  </a:cubicBezTo>
                  <a:cubicBezTo>
                    <a:pt x="223" y="132"/>
                    <a:pt x="228" y="132"/>
                    <a:pt x="229" y="132"/>
                  </a:cubicBezTo>
                  <a:cubicBezTo>
                    <a:pt x="230" y="132"/>
                    <a:pt x="233" y="135"/>
                    <a:pt x="234" y="133"/>
                  </a:cubicBezTo>
                  <a:cubicBezTo>
                    <a:pt x="235" y="131"/>
                    <a:pt x="229" y="129"/>
                    <a:pt x="229" y="127"/>
                  </a:cubicBezTo>
                  <a:cubicBezTo>
                    <a:pt x="228" y="125"/>
                    <a:pt x="228" y="121"/>
                    <a:pt x="226" y="120"/>
                  </a:cubicBezTo>
                  <a:cubicBezTo>
                    <a:pt x="225" y="118"/>
                    <a:pt x="219" y="118"/>
                    <a:pt x="221" y="115"/>
                  </a:cubicBezTo>
                  <a:cubicBezTo>
                    <a:pt x="222" y="113"/>
                    <a:pt x="223" y="112"/>
                    <a:pt x="224" y="111"/>
                  </a:cubicBezTo>
                  <a:cubicBezTo>
                    <a:pt x="226" y="109"/>
                    <a:pt x="224" y="110"/>
                    <a:pt x="225" y="109"/>
                  </a:cubicBezTo>
                  <a:cubicBezTo>
                    <a:pt x="225" y="108"/>
                    <a:pt x="228" y="109"/>
                    <a:pt x="228" y="109"/>
                  </a:cubicBezTo>
                  <a:cubicBezTo>
                    <a:pt x="229" y="108"/>
                    <a:pt x="227" y="107"/>
                    <a:pt x="229" y="106"/>
                  </a:cubicBezTo>
                  <a:cubicBezTo>
                    <a:pt x="231" y="106"/>
                    <a:pt x="232" y="105"/>
                    <a:pt x="233" y="104"/>
                  </a:cubicBezTo>
                  <a:cubicBezTo>
                    <a:pt x="234" y="104"/>
                    <a:pt x="235" y="104"/>
                    <a:pt x="235" y="104"/>
                  </a:cubicBezTo>
                  <a:cubicBezTo>
                    <a:pt x="236" y="104"/>
                    <a:pt x="235" y="105"/>
                    <a:pt x="236" y="105"/>
                  </a:cubicBezTo>
                  <a:cubicBezTo>
                    <a:pt x="237" y="106"/>
                    <a:pt x="238" y="103"/>
                    <a:pt x="238" y="102"/>
                  </a:cubicBezTo>
                  <a:cubicBezTo>
                    <a:pt x="236" y="100"/>
                    <a:pt x="234" y="101"/>
                    <a:pt x="233" y="101"/>
                  </a:cubicBezTo>
                  <a:cubicBezTo>
                    <a:pt x="231" y="101"/>
                    <a:pt x="230" y="99"/>
                    <a:pt x="228" y="100"/>
                  </a:cubicBezTo>
                  <a:cubicBezTo>
                    <a:pt x="227" y="100"/>
                    <a:pt x="226" y="102"/>
                    <a:pt x="224" y="102"/>
                  </a:cubicBezTo>
                  <a:cubicBezTo>
                    <a:pt x="223" y="103"/>
                    <a:pt x="221" y="103"/>
                    <a:pt x="220" y="102"/>
                  </a:cubicBezTo>
                  <a:cubicBezTo>
                    <a:pt x="219" y="101"/>
                    <a:pt x="221" y="99"/>
                    <a:pt x="220" y="98"/>
                  </a:cubicBezTo>
                  <a:cubicBezTo>
                    <a:pt x="218" y="97"/>
                    <a:pt x="210" y="97"/>
                    <a:pt x="213" y="92"/>
                  </a:cubicBezTo>
                  <a:cubicBezTo>
                    <a:pt x="214" y="91"/>
                    <a:pt x="215" y="92"/>
                    <a:pt x="217" y="92"/>
                  </a:cubicBezTo>
                  <a:cubicBezTo>
                    <a:pt x="218" y="92"/>
                    <a:pt x="220" y="91"/>
                    <a:pt x="221" y="90"/>
                  </a:cubicBezTo>
                  <a:cubicBezTo>
                    <a:pt x="223" y="87"/>
                    <a:pt x="226" y="85"/>
                    <a:pt x="229" y="83"/>
                  </a:cubicBezTo>
                  <a:cubicBezTo>
                    <a:pt x="230" y="81"/>
                    <a:pt x="231" y="81"/>
                    <a:pt x="233" y="81"/>
                  </a:cubicBezTo>
                  <a:cubicBezTo>
                    <a:pt x="233" y="82"/>
                    <a:pt x="236" y="82"/>
                    <a:pt x="236" y="83"/>
                  </a:cubicBezTo>
                  <a:cubicBezTo>
                    <a:pt x="235" y="84"/>
                    <a:pt x="235" y="86"/>
                    <a:pt x="234" y="87"/>
                  </a:cubicBezTo>
                  <a:cubicBezTo>
                    <a:pt x="233" y="87"/>
                    <a:pt x="231" y="88"/>
                    <a:pt x="231" y="89"/>
                  </a:cubicBezTo>
                  <a:cubicBezTo>
                    <a:pt x="231" y="90"/>
                    <a:pt x="234" y="90"/>
                    <a:pt x="234" y="90"/>
                  </a:cubicBezTo>
                  <a:cubicBezTo>
                    <a:pt x="234" y="90"/>
                    <a:pt x="230" y="93"/>
                    <a:pt x="231" y="93"/>
                  </a:cubicBezTo>
                  <a:cubicBezTo>
                    <a:pt x="232" y="94"/>
                    <a:pt x="237" y="89"/>
                    <a:pt x="238" y="89"/>
                  </a:cubicBezTo>
                  <a:cubicBezTo>
                    <a:pt x="240" y="88"/>
                    <a:pt x="242" y="87"/>
                    <a:pt x="244" y="87"/>
                  </a:cubicBezTo>
                  <a:cubicBezTo>
                    <a:pt x="246" y="87"/>
                    <a:pt x="246" y="87"/>
                    <a:pt x="247" y="85"/>
                  </a:cubicBezTo>
                  <a:cubicBezTo>
                    <a:pt x="249" y="84"/>
                    <a:pt x="252" y="83"/>
                    <a:pt x="254" y="81"/>
                  </a:cubicBezTo>
                  <a:cubicBezTo>
                    <a:pt x="255" y="80"/>
                    <a:pt x="257" y="77"/>
                    <a:pt x="259" y="77"/>
                  </a:cubicBezTo>
                  <a:cubicBezTo>
                    <a:pt x="260" y="76"/>
                    <a:pt x="266" y="80"/>
                    <a:pt x="266" y="77"/>
                  </a:cubicBezTo>
                  <a:cubicBezTo>
                    <a:pt x="266" y="76"/>
                    <a:pt x="265" y="75"/>
                    <a:pt x="266" y="74"/>
                  </a:cubicBezTo>
                  <a:cubicBezTo>
                    <a:pt x="267" y="74"/>
                    <a:pt x="268" y="74"/>
                    <a:pt x="269" y="74"/>
                  </a:cubicBezTo>
                  <a:cubicBezTo>
                    <a:pt x="271" y="74"/>
                    <a:pt x="270" y="73"/>
                    <a:pt x="271" y="72"/>
                  </a:cubicBezTo>
                  <a:cubicBezTo>
                    <a:pt x="273" y="71"/>
                    <a:pt x="274" y="72"/>
                    <a:pt x="274" y="70"/>
                  </a:cubicBezTo>
                  <a:cubicBezTo>
                    <a:pt x="274" y="67"/>
                    <a:pt x="277" y="70"/>
                    <a:pt x="278" y="71"/>
                  </a:cubicBezTo>
                  <a:cubicBezTo>
                    <a:pt x="278" y="69"/>
                    <a:pt x="281" y="69"/>
                    <a:pt x="281" y="67"/>
                  </a:cubicBezTo>
                  <a:cubicBezTo>
                    <a:pt x="281" y="65"/>
                    <a:pt x="282" y="62"/>
                    <a:pt x="281" y="60"/>
                  </a:cubicBezTo>
                  <a:cubicBezTo>
                    <a:pt x="279" y="57"/>
                    <a:pt x="280" y="58"/>
                    <a:pt x="282" y="56"/>
                  </a:cubicBezTo>
                  <a:cubicBezTo>
                    <a:pt x="284" y="55"/>
                    <a:pt x="285" y="54"/>
                    <a:pt x="287" y="55"/>
                  </a:cubicBezTo>
                  <a:cubicBezTo>
                    <a:pt x="290" y="56"/>
                    <a:pt x="290" y="56"/>
                    <a:pt x="291" y="53"/>
                  </a:cubicBezTo>
                  <a:cubicBezTo>
                    <a:pt x="292" y="51"/>
                    <a:pt x="294" y="50"/>
                    <a:pt x="295" y="47"/>
                  </a:cubicBezTo>
                  <a:cubicBezTo>
                    <a:pt x="295" y="45"/>
                    <a:pt x="296" y="43"/>
                    <a:pt x="298" y="41"/>
                  </a:cubicBezTo>
                  <a:cubicBezTo>
                    <a:pt x="300" y="39"/>
                    <a:pt x="298" y="39"/>
                    <a:pt x="298" y="37"/>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88" name="Freeform 716">
              <a:extLst>
                <a:ext uri="{FF2B5EF4-FFF2-40B4-BE49-F238E27FC236}">
                  <a16:creationId xmlns:a16="http://schemas.microsoft.com/office/drawing/2014/main" xmlns="" id="{4F68FFBF-3480-4971-B2AB-FC8A319DEF0A}"/>
                </a:ext>
              </a:extLst>
            </p:cNvPr>
            <p:cNvSpPr>
              <a:spLocks/>
            </p:cNvSpPr>
            <p:nvPr/>
          </p:nvSpPr>
          <p:spPr bwMode="auto">
            <a:xfrm>
              <a:off x="15246570" y="5359370"/>
              <a:ext cx="1254180" cy="577041"/>
            </a:xfrm>
            <a:custGeom>
              <a:avLst/>
              <a:gdLst>
                <a:gd name="T0" fmla="*/ 0 w 157"/>
                <a:gd name="T1" fmla="*/ 19 h 68"/>
                <a:gd name="T2" fmla="*/ 7 w 157"/>
                <a:gd name="T3" fmla="*/ 26 h 68"/>
                <a:gd name="T4" fmla="*/ 12 w 157"/>
                <a:gd name="T5" fmla="*/ 29 h 68"/>
                <a:gd name="T6" fmla="*/ 15 w 157"/>
                <a:gd name="T7" fmla="*/ 36 h 68"/>
                <a:gd name="T8" fmla="*/ 15 w 157"/>
                <a:gd name="T9" fmla="*/ 38 h 68"/>
                <a:gd name="T10" fmla="*/ 15 w 157"/>
                <a:gd name="T11" fmla="*/ 40 h 68"/>
                <a:gd name="T12" fmla="*/ 16 w 157"/>
                <a:gd name="T13" fmla="*/ 45 h 68"/>
                <a:gd name="T14" fmla="*/ 28 w 157"/>
                <a:gd name="T15" fmla="*/ 47 h 68"/>
                <a:gd name="T16" fmla="*/ 36 w 157"/>
                <a:gd name="T17" fmla="*/ 54 h 68"/>
                <a:gd name="T18" fmla="*/ 39 w 157"/>
                <a:gd name="T19" fmla="*/ 59 h 68"/>
                <a:gd name="T20" fmla="*/ 44 w 157"/>
                <a:gd name="T21" fmla="*/ 60 h 68"/>
                <a:gd name="T22" fmla="*/ 56 w 157"/>
                <a:gd name="T23" fmla="*/ 60 h 68"/>
                <a:gd name="T24" fmla="*/ 64 w 157"/>
                <a:gd name="T25" fmla="*/ 61 h 68"/>
                <a:gd name="T26" fmla="*/ 69 w 157"/>
                <a:gd name="T27" fmla="*/ 64 h 68"/>
                <a:gd name="T28" fmla="*/ 76 w 157"/>
                <a:gd name="T29" fmla="*/ 66 h 68"/>
                <a:gd name="T30" fmla="*/ 81 w 157"/>
                <a:gd name="T31" fmla="*/ 67 h 68"/>
                <a:gd name="T32" fmla="*/ 93 w 157"/>
                <a:gd name="T33" fmla="*/ 62 h 68"/>
                <a:gd name="T34" fmla="*/ 106 w 157"/>
                <a:gd name="T35" fmla="*/ 61 h 68"/>
                <a:gd name="T36" fmla="*/ 113 w 157"/>
                <a:gd name="T37" fmla="*/ 55 h 68"/>
                <a:gd name="T38" fmla="*/ 114 w 157"/>
                <a:gd name="T39" fmla="*/ 51 h 68"/>
                <a:gd name="T40" fmla="*/ 115 w 157"/>
                <a:gd name="T41" fmla="*/ 47 h 68"/>
                <a:gd name="T42" fmla="*/ 126 w 157"/>
                <a:gd name="T43" fmla="*/ 46 h 68"/>
                <a:gd name="T44" fmla="*/ 130 w 157"/>
                <a:gd name="T45" fmla="*/ 44 h 68"/>
                <a:gd name="T46" fmla="*/ 137 w 157"/>
                <a:gd name="T47" fmla="*/ 42 h 68"/>
                <a:gd name="T48" fmla="*/ 139 w 157"/>
                <a:gd name="T49" fmla="*/ 38 h 68"/>
                <a:gd name="T50" fmla="*/ 143 w 157"/>
                <a:gd name="T51" fmla="*/ 37 h 68"/>
                <a:gd name="T52" fmla="*/ 154 w 157"/>
                <a:gd name="T53" fmla="*/ 36 h 68"/>
                <a:gd name="T54" fmla="*/ 150 w 157"/>
                <a:gd name="T55" fmla="*/ 29 h 68"/>
                <a:gd name="T56" fmla="*/ 145 w 157"/>
                <a:gd name="T57" fmla="*/ 28 h 68"/>
                <a:gd name="T58" fmla="*/ 141 w 157"/>
                <a:gd name="T59" fmla="*/ 29 h 68"/>
                <a:gd name="T60" fmla="*/ 136 w 157"/>
                <a:gd name="T61" fmla="*/ 28 h 68"/>
                <a:gd name="T62" fmla="*/ 134 w 157"/>
                <a:gd name="T63" fmla="*/ 27 h 68"/>
                <a:gd name="T64" fmla="*/ 137 w 157"/>
                <a:gd name="T65" fmla="*/ 19 h 68"/>
                <a:gd name="T66" fmla="*/ 137 w 157"/>
                <a:gd name="T67" fmla="*/ 14 h 68"/>
                <a:gd name="T68" fmla="*/ 131 w 157"/>
                <a:gd name="T69" fmla="*/ 14 h 68"/>
                <a:gd name="T70" fmla="*/ 124 w 157"/>
                <a:gd name="T71" fmla="*/ 15 h 68"/>
                <a:gd name="T72" fmla="*/ 114 w 157"/>
                <a:gd name="T73" fmla="*/ 19 h 68"/>
                <a:gd name="T74" fmla="*/ 103 w 157"/>
                <a:gd name="T75" fmla="*/ 19 h 68"/>
                <a:gd name="T76" fmla="*/ 98 w 157"/>
                <a:gd name="T77" fmla="*/ 17 h 68"/>
                <a:gd name="T78" fmla="*/ 94 w 157"/>
                <a:gd name="T79" fmla="*/ 15 h 68"/>
                <a:gd name="T80" fmla="*/ 83 w 157"/>
                <a:gd name="T81" fmla="*/ 11 h 68"/>
                <a:gd name="T82" fmla="*/ 77 w 157"/>
                <a:gd name="T83" fmla="*/ 13 h 68"/>
                <a:gd name="T84" fmla="*/ 71 w 157"/>
                <a:gd name="T85" fmla="*/ 12 h 68"/>
                <a:gd name="T86" fmla="*/ 68 w 157"/>
                <a:gd name="T87" fmla="*/ 8 h 68"/>
                <a:gd name="T88" fmla="*/ 64 w 157"/>
                <a:gd name="T89" fmla="*/ 5 h 68"/>
                <a:gd name="T90" fmla="*/ 58 w 157"/>
                <a:gd name="T91" fmla="*/ 3 h 68"/>
                <a:gd name="T92" fmla="*/ 52 w 157"/>
                <a:gd name="T93" fmla="*/ 1 h 68"/>
                <a:gd name="T94" fmla="*/ 45 w 157"/>
                <a:gd name="T95" fmla="*/ 7 h 68"/>
                <a:gd name="T96" fmla="*/ 47 w 157"/>
                <a:gd name="T97" fmla="*/ 13 h 68"/>
                <a:gd name="T98" fmla="*/ 41 w 157"/>
                <a:gd name="T99" fmla="*/ 15 h 68"/>
                <a:gd name="T100" fmla="*/ 37 w 157"/>
                <a:gd name="T101" fmla="*/ 14 h 68"/>
                <a:gd name="T102" fmla="*/ 34 w 157"/>
                <a:gd name="T103" fmla="*/ 14 h 68"/>
                <a:gd name="T104" fmla="*/ 28 w 157"/>
                <a:gd name="T105" fmla="*/ 10 h 68"/>
                <a:gd name="T106" fmla="*/ 21 w 157"/>
                <a:gd name="T107" fmla="*/ 9 h 68"/>
                <a:gd name="T108" fmla="*/ 13 w 157"/>
                <a:gd name="T109" fmla="*/ 13 h 68"/>
                <a:gd name="T110" fmla="*/ 7 w 157"/>
                <a:gd name="T111" fmla="*/ 17 h 68"/>
                <a:gd name="T112" fmla="*/ 0 w 157"/>
                <a:gd name="T113" fmla="*/ 19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7" h="68">
                  <a:moveTo>
                    <a:pt x="0" y="19"/>
                  </a:moveTo>
                  <a:cubicBezTo>
                    <a:pt x="1" y="23"/>
                    <a:pt x="3" y="25"/>
                    <a:pt x="7" y="26"/>
                  </a:cubicBezTo>
                  <a:cubicBezTo>
                    <a:pt x="9" y="27"/>
                    <a:pt x="10" y="28"/>
                    <a:pt x="12" y="29"/>
                  </a:cubicBezTo>
                  <a:cubicBezTo>
                    <a:pt x="13" y="31"/>
                    <a:pt x="14" y="34"/>
                    <a:pt x="15" y="36"/>
                  </a:cubicBezTo>
                  <a:cubicBezTo>
                    <a:pt x="16" y="37"/>
                    <a:pt x="15" y="37"/>
                    <a:pt x="15" y="38"/>
                  </a:cubicBezTo>
                  <a:cubicBezTo>
                    <a:pt x="14" y="38"/>
                    <a:pt x="15" y="39"/>
                    <a:pt x="15" y="40"/>
                  </a:cubicBezTo>
                  <a:cubicBezTo>
                    <a:pt x="14" y="43"/>
                    <a:pt x="13" y="43"/>
                    <a:pt x="16" y="45"/>
                  </a:cubicBezTo>
                  <a:cubicBezTo>
                    <a:pt x="20" y="46"/>
                    <a:pt x="24" y="45"/>
                    <a:pt x="28" y="47"/>
                  </a:cubicBezTo>
                  <a:cubicBezTo>
                    <a:pt x="30" y="49"/>
                    <a:pt x="34" y="52"/>
                    <a:pt x="36" y="54"/>
                  </a:cubicBezTo>
                  <a:cubicBezTo>
                    <a:pt x="37" y="55"/>
                    <a:pt x="38" y="57"/>
                    <a:pt x="39" y="59"/>
                  </a:cubicBezTo>
                  <a:cubicBezTo>
                    <a:pt x="40" y="61"/>
                    <a:pt x="43" y="60"/>
                    <a:pt x="44" y="60"/>
                  </a:cubicBezTo>
                  <a:cubicBezTo>
                    <a:pt x="48" y="60"/>
                    <a:pt x="52" y="60"/>
                    <a:pt x="56" y="60"/>
                  </a:cubicBezTo>
                  <a:cubicBezTo>
                    <a:pt x="58" y="60"/>
                    <a:pt x="62" y="60"/>
                    <a:pt x="64" y="61"/>
                  </a:cubicBezTo>
                  <a:cubicBezTo>
                    <a:pt x="66" y="62"/>
                    <a:pt x="67" y="64"/>
                    <a:pt x="69" y="64"/>
                  </a:cubicBezTo>
                  <a:cubicBezTo>
                    <a:pt x="71" y="65"/>
                    <a:pt x="74" y="66"/>
                    <a:pt x="76" y="66"/>
                  </a:cubicBezTo>
                  <a:cubicBezTo>
                    <a:pt x="78" y="65"/>
                    <a:pt x="80" y="68"/>
                    <a:pt x="81" y="67"/>
                  </a:cubicBezTo>
                  <a:cubicBezTo>
                    <a:pt x="85" y="65"/>
                    <a:pt x="88" y="63"/>
                    <a:pt x="93" y="62"/>
                  </a:cubicBezTo>
                  <a:cubicBezTo>
                    <a:pt x="97" y="62"/>
                    <a:pt x="103" y="63"/>
                    <a:pt x="106" y="61"/>
                  </a:cubicBezTo>
                  <a:cubicBezTo>
                    <a:pt x="109" y="59"/>
                    <a:pt x="110" y="56"/>
                    <a:pt x="113" y="55"/>
                  </a:cubicBezTo>
                  <a:cubicBezTo>
                    <a:pt x="116" y="54"/>
                    <a:pt x="116" y="53"/>
                    <a:pt x="114" y="51"/>
                  </a:cubicBezTo>
                  <a:cubicBezTo>
                    <a:pt x="113" y="50"/>
                    <a:pt x="113" y="48"/>
                    <a:pt x="115" y="47"/>
                  </a:cubicBezTo>
                  <a:cubicBezTo>
                    <a:pt x="118" y="44"/>
                    <a:pt x="122" y="50"/>
                    <a:pt x="126" y="46"/>
                  </a:cubicBezTo>
                  <a:cubicBezTo>
                    <a:pt x="127" y="45"/>
                    <a:pt x="128" y="44"/>
                    <a:pt x="130" y="44"/>
                  </a:cubicBezTo>
                  <a:cubicBezTo>
                    <a:pt x="133" y="43"/>
                    <a:pt x="134" y="44"/>
                    <a:pt x="137" y="42"/>
                  </a:cubicBezTo>
                  <a:cubicBezTo>
                    <a:pt x="138" y="41"/>
                    <a:pt x="138" y="38"/>
                    <a:pt x="139" y="38"/>
                  </a:cubicBezTo>
                  <a:cubicBezTo>
                    <a:pt x="141" y="37"/>
                    <a:pt x="142" y="37"/>
                    <a:pt x="143" y="37"/>
                  </a:cubicBezTo>
                  <a:cubicBezTo>
                    <a:pt x="147" y="36"/>
                    <a:pt x="150" y="35"/>
                    <a:pt x="154" y="36"/>
                  </a:cubicBezTo>
                  <a:cubicBezTo>
                    <a:pt x="157" y="36"/>
                    <a:pt x="151" y="29"/>
                    <a:pt x="150" y="29"/>
                  </a:cubicBezTo>
                  <a:cubicBezTo>
                    <a:pt x="149" y="28"/>
                    <a:pt x="147" y="27"/>
                    <a:pt x="145" y="28"/>
                  </a:cubicBezTo>
                  <a:cubicBezTo>
                    <a:pt x="143" y="28"/>
                    <a:pt x="143" y="30"/>
                    <a:pt x="141" y="29"/>
                  </a:cubicBezTo>
                  <a:cubicBezTo>
                    <a:pt x="140" y="28"/>
                    <a:pt x="137" y="27"/>
                    <a:pt x="136" y="28"/>
                  </a:cubicBezTo>
                  <a:cubicBezTo>
                    <a:pt x="135" y="30"/>
                    <a:pt x="134" y="29"/>
                    <a:pt x="134" y="27"/>
                  </a:cubicBezTo>
                  <a:cubicBezTo>
                    <a:pt x="134" y="25"/>
                    <a:pt x="137" y="21"/>
                    <a:pt x="137" y="19"/>
                  </a:cubicBezTo>
                  <a:cubicBezTo>
                    <a:pt x="138" y="17"/>
                    <a:pt x="141" y="14"/>
                    <a:pt x="137" y="14"/>
                  </a:cubicBezTo>
                  <a:cubicBezTo>
                    <a:pt x="134" y="14"/>
                    <a:pt x="134" y="15"/>
                    <a:pt x="131" y="14"/>
                  </a:cubicBezTo>
                  <a:cubicBezTo>
                    <a:pt x="128" y="13"/>
                    <a:pt x="127" y="13"/>
                    <a:pt x="124" y="15"/>
                  </a:cubicBezTo>
                  <a:cubicBezTo>
                    <a:pt x="121" y="17"/>
                    <a:pt x="117" y="18"/>
                    <a:pt x="114" y="19"/>
                  </a:cubicBezTo>
                  <a:cubicBezTo>
                    <a:pt x="109" y="20"/>
                    <a:pt x="107" y="19"/>
                    <a:pt x="103" y="19"/>
                  </a:cubicBezTo>
                  <a:cubicBezTo>
                    <a:pt x="101" y="18"/>
                    <a:pt x="100" y="18"/>
                    <a:pt x="98" y="17"/>
                  </a:cubicBezTo>
                  <a:cubicBezTo>
                    <a:pt x="97" y="17"/>
                    <a:pt x="96" y="15"/>
                    <a:pt x="94" y="15"/>
                  </a:cubicBezTo>
                  <a:cubicBezTo>
                    <a:pt x="90" y="14"/>
                    <a:pt x="88" y="12"/>
                    <a:pt x="83" y="11"/>
                  </a:cubicBezTo>
                  <a:cubicBezTo>
                    <a:pt x="81" y="11"/>
                    <a:pt x="79" y="12"/>
                    <a:pt x="77" y="13"/>
                  </a:cubicBezTo>
                  <a:cubicBezTo>
                    <a:pt x="75" y="14"/>
                    <a:pt x="73" y="13"/>
                    <a:pt x="71" y="12"/>
                  </a:cubicBezTo>
                  <a:cubicBezTo>
                    <a:pt x="69" y="11"/>
                    <a:pt x="68" y="11"/>
                    <a:pt x="68" y="8"/>
                  </a:cubicBezTo>
                  <a:cubicBezTo>
                    <a:pt x="67" y="6"/>
                    <a:pt x="67" y="6"/>
                    <a:pt x="64" y="5"/>
                  </a:cubicBezTo>
                  <a:cubicBezTo>
                    <a:pt x="62" y="4"/>
                    <a:pt x="60" y="3"/>
                    <a:pt x="58" y="3"/>
                  </a:cubicBezTo>
                  <a:cubicBezTo>
                    <a:pt x="56" y="3"/>
                    <a:pt x="53" y="0"/>
                    <a:pt x="52" y="1"/>
                  </a:cubicBezTo>
                  <a:cubicBezTo>
                    <a:pt x="50" y="1"/>
                    <a:pt x="46" y="5"/>
                    <a:pt x="45" y="7"/>
                  </a:cubicBezTo>
                  <a:cubicBezTo>
                    <a:pt x="45" y="9"/>
                    <a:pt x="48" y="11"/>
                    <a:pt x="47" y="13"/>
                  </a:cubicBezTo>
                  <a:cubicBezTo>
                    <a:pt x="46" y="15"/>
                    <a:pt x="43" y="17"/>
                    <a:pt x="41" y="15"/>
                  </a:cubicBezTo>
                  <a:cubicBezTo>
                    <a:pt x="39" y="15"/>
                    <a:pt x="38" y="14"/>
                    <a:pt x="37" y="14"/>
                  </a:cubicBezTo>
                  <a:cubicBezTo>
                    <a:pt x="36" y="14"/>
                    <a:pt x="35" y="14"/>
                    <a:pt x="34" y="14"/>
                  </a:cubicBezTo>
                  <a:cubicBezTo>
                    <a:pt x="31" y="13"/>
                    <a:pt x="31" y="11"/>
                    <a:pt x="28" y="10"/>
                  </a:cubicBezTo>
                  <a:cubicBezTo>
                    <a:pt x="26" y="9"/>
                    <a:pt x="23" y="8"/>
                    <a:pt x="21" y="9"/>
                  </a:cubicBezTo>
                  <a:cubicBezTo>
                    <a:pt x="18" y="10"/>
                    <a:pt x="16" y="12"/>
                    <a:pt x="13" y="13"/>
                  </a:cubicBezTo>
                  <a:cubicBezTo>
                    <a:pt x="11" y="14"/>
                    <a:pt x="9" y="16"/>
                    <a:pt x="7" y="17"/>
                  </a:cubicBezTo>
                  <a:cubicBezTo>
                    <a:pt x="4" y="17"/>
                    <a:pt x="2" y="19"/>
                    <a:pt x="0" y="19"/>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89" name="Freeform 717">
              <a:extLst>
                <a:ext uri="{FF2B5EF4-FFF2-40B4-BE49-F238E27FC236}">
                  <a16:creationId xmlns:a16="http://schemas.microsoft.com/office/drawing/2014/main" xmlns="" id="{C603A8F2-669F-4705-A40B-B91A66F321E7}"/>
                </a:ext>
              </a:extLst>
            </p:cNvPr>
            <p:cNvSpPr>
              <a:spLocks/>
            </p:cNvSpPr>
            <p:nvPr/>
          </p:nvSpPr>
          <p:spPr bwMode="auto">
            <a:xfrm>
              <a:off x="12225632" y="4251448"/>
              <a:ext cx="501671" cy="914615"/>
            </a:xfrm>
            <a:custGeom>
              <a:avLst/>
              <a:gdLst>
                <a:gd name="T0" fmla="*/ 61 w 63"/>
                <a:gd name="T1" fmla="*/ 25 h 108"/>
                <a:gd name="T2" fmla="*/ 61 w 63"/>
                <a:gd name="T3" fmla="*/ 20 h 108"/>
                <a:gd name="T4" fmla="*/ 61 w 63"/>
                <a:gd name="T5" fmla="*/ 16 h 108"/>
                <a:gd name="T6" fmla="*/ 60 w 63"/>
                <a:gd name="T7" fmla="*/ 13 h 108"/>
                <a:gd name="T8" fmla="*/ 60 w 63"/>
                <a:gd name="T9" fmla="*/ 11 h 108"/>
                <a:gd name="T10" fmla="*/ 57 w 63"/>
                <a:gd name="T11" fmla="*/ 7 h 108"/>
                <a:gd name="T12" fmla="*/ 51 w 63"/>
                <a:gd name="T13" fmla="*/ 5 h 108"/>
                <a:gd name="T14" fmla="*/ 44 w 63"/>
                <a:gd name="T15" fmla="*/ 1 h 108"/>
                <a:gd name="T16" fmla="*/ 44 w 63"/>
                <a:gd name="T17" fmla="*/ 5 h 108"/>
                <a:gd name="T18" fmla="*/ 34 w 63"/>
                <a:gd name="T19" fmla="*/ 5 h 108"/>
                <a:gd name="T20" fmla="*/ 34 w 63"/>
                <a:gd name="T21" fmla="*/ 10 h 108"/>
                <a:gd name="T22" fmla="*/ 29 w 63"/>
                <a:gd name="T23" fmla="*/ 10 h 108"/>
                <a:gd name="T24" fmla="*/ 27 w 63"/>
                <a:gd name="T25" fmla="*/ 12 h 108"/>
                <a:gd name="T26" fmla="*/ 25 w 63"/>
                <a:gd name="T27" fmla="*/ 15 h 108"/>
                <a:gd name="T28" fmla="*/ 25 w 63"/>
                <a:gd name="T29" fmla="*/ 18 h 108"/>
                <a:gd name="T30" fmla="*/ 24 w 63"/>
                <a:gd name="T31" fmla="*/ 20 h 108"/>
                <a:gd name="T32" fmla="*/ 20 w 63"/>
                <a:gd name="T33" fmla="*/ 25 h 108"/>
                <a:gd name="T34" fmla="*/ 17 w 63"/>
                <a:gd name="T35" fmla="*/ 27 h 108"/>
                <a:gd name="T36" fmla="*/ 16 w 63"/>
                <a:gd name="T37" fmla="*/ 33 h 108"/>
                <a:gd name="T38" fmla="*/ 13 w 63"/>
                <a:gd name="T39" fmla="*/ 38 h 108"/>
                <a:gd name="T40" fmla="*/ 15 w 63"/>
                <a:gd name="T41" fmla="*/ 42 h 108"/>
                <a:gd name="T42" fmla="*/ 9 w 63"/>
                <a:gd name="T43" fmla="*/ 44 h 108"/>
                <a:gd name="T44" fmla="*/ 5 w 63"/>
                <a:gd name="T45" fmla="*/ 51 h 108"/>
                <a:gd name="T46" fmla="*/ 6 w 63"/>
                <a:gd name="T47" fmla="*/ 57 h 108"/>
                <a:gd name="T48" fmla="*/ 8 w 63"/>
                <a:gd name="T49" fmla="*/ 63 h 108"/>
                <a:gd name="T50" fmla="*/ 7 w 63"/>
                <a:gd name="T51" fmla="*/ 67 h 108"/>
                <a:gd name="T52" fmla="*/ 7 w 63"/>
                <a:gd name="T53" fmla="*/ 74 h 108"/>
                <a:gd name="T54" fmla="*/ 4 w 63"/>
                <a:gd name="T55" fmla="*/ 78 h 108"/>
                <a:gd name="T56" fmla="*/ 3 w 63"/>
                <a:gd name="T57" fmla="*/ 83 h 108"/>
                <a:gd name="T58" fmla="*/ 0 w 63"/>
                <a:gd name="T59" fmla="*/ 82 h 108"/>
                <a:gd name="T60" fmla="*/ 4 w 63"/>
                <a:gd name="T61" fmla="*/ 90 h 108"/>
                <a:gd name="T62" fmla="*/ 7 w 63"/>
                <a:gd name="T63" fmla="*/ 97 h 108"/>
                <a:gd name="T64" fmla="*/ 8 w 63"/>
                <a:gd name="T65" fmla="*/ 102 h 108"/>
                <a:gd name="T66" fmla="*/ 10 w 63"/>
                <a:gd name="T67" fmla="*/ 107 h 108"/>
                <a:gd name="T68" fmla="*/ 14 w 63"/>
                <a:gd name="T69" fmla="*/ 108 h 108"/>
                <a:gd name="T70" fmla="*/ 15 w 63"/>
                <a:gd name="T71" fmla="*/ 105 h 108"/>
                <a:gd name="T72" fmla="*/ 24 w 63"/>
                <a:gd name="T73" fmla="*/ 101 h 108"/>
                <a:gd name="T74" fmla="*/ 27 w 63"/>
                <a:gd name="T75" fmla="*/ 92 h 108"/>
                <a:gd name="T76" fmla="*/ 26 w 63"/>
                <a:gd name="T77" fmla="*/ 87 h 108"/>
                <a:gd name="T78" fmla="*/ 28 w 63"/>
                <a:gd name="T79" fmla="*/ 84 h 108"/>
                <a:gd name="T80" fmla="*/ 32 w 63"/>
                <a:gd name="T81" fmla="*/ 82 h 108"/>
                <a:gd name="T82" fmla="*/ 32 w 63"/>
                <a:gd name="T83" fmla="*/ 81 h 108"/>
                <a:gd name="T84" fmla="*/ 35 w 63"/>
                <a:gd name="T85" fmla="*/ 80 h 108"/>
                <a:gd name="T86" fmla="*/ 34 w 63"/>
                <a:gd name="T87" fmla="*/ 78 h 108"/>
                <a:gd name="T88" fmla="*/ 36 w 63"/>
                <a:gd name="T89" fmla="*/ 77 h 108"/>
                <a:gd name="T90" fmla="*/ 35 w 63"/>
                <a:gd name="T91" fmla="*/ 73 h 108"/>
                <a:gd name="T92" fmla="*/ 29 w 63"/>
                <a:gd name="T93" fmla="*/ 66 h 108"/>
                <a:gd name="T94" fmla="*/ 30 w 63"/>
                <a:gd name="T95" fmla="*/ 60 h 108"/>
                <a:gd name="T96" fmla="*/ 30 w 63"/>
                <a:gd name="T97" fmla="*/ 56 h 108"/>
                <a:gd name="T98" fmla="*/ 33 w 63"/>
                <a:gd name="T99" fmla="*/ 53 h 108"/>
                <a:gd name="T100" fmla="*/ 39 w 63"/>
                <a:gd name="T101" fmla="*/ 48 h 108"/>
                <a:gd name="T102" fmla="*/ 49 w 63"/>
                <a:gd name="T103" fmla="*/ 41 h 108"/>
                <a:gd name="T104" fmla="*/ 50 w 63"/>
                <a:gd name="T105" fmla="*/ 35 h 108"/>
                <a:gd name="T106" fmla="*/ 50 w 63"/>
                <a:gd name="T107" fmla="*/ 32 h 108"/>
                <a:gd name="T108" fmla="*/ 54 w 63"/>
                <a:gd name="T109" fmla="*/ 30 h 108"/>
                <a:gd name="T110" fmla="*/ 58 w 63"/>
                <a:gd name="T111" fmla="*/ 29 h 108"/>
                <a:gd name="T112" fmla="*/ 60 w 63"/>
                <a:gd name="T113" fmla="*/ 28 h 108"/>
                <a:gd name="T114" fmla="*/ 63 w 63"/>
                <a:gd name="T115" fmla="*/ 28 h 108"/>
                <a:gd name="T116" fmla="*/ 61 w 63"/>
                <a:gd name="T117" fmla="*/ 25 h 108"/>
                <a:gd name="T118" fmla="*/ 61 w 63"/>
                <a:gd name="T119" fmla="*/ 25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3" h="108">
                  <a:moveTo>
                    <a:pt x="61" y="25"/>
                  </a:moveTo>
                  <a:cubicBezTo>
                    <a:pt x="60" y="24"/>
                    <a:pt x="62" y="22"/>
                    <a:pt x="61" y="20"/>
                  </a:cubicBezTo>
                  <a:cubicBezTo>
                    <a:pt x="60" y="18"/>
                    <a:pt x="61" y="18"/>
                    <a:pt x="61" y="16"/>
                  </a:cubicBezTo>
                  <a:cubicBezTo>
                    <a:pt x="61" y="15"/>
                    <a:pt x="60" y="14"/>
                    <a:pt x="60" y="13"/>
                  </a:cubicBezTo>
                  <a:cubicBezTo>
                    <a:pt x="59" y="12"/>
                    <a:pt x="60" y="12"/>
                    <a:pt x="60" y="11"/>
                  </a:cubicBezTo>
                  <a:cubicBezTo>
                    <a:pt x="59" y="9"/>
                    <a:pt x="59" y="8"/>
                    <a:pt x="57" y="7"/>
                  </a:cubicBezTo>
                  <a:cubicBezTo>
                    <a:pt x="55" y="6"/>
                    <a:pt x="53" y="6"/>
                    <a:pt x="51" y="5"/>
                  </a:cubicBezTo>
                  <a:cubicBezTo>
                    <a:pt x="49" y="3"/>
                    <a:pt x="47" y="0"/>
                    <a:pt x="44" y="1"/>
                  </a:cubicBezTo>
                  <a:cubicBezTo>
                    <a:pt x="43" y="1"/>
                    <a:pt x="44" y="4"/>
                    <a:pt x="44" y="5"/>
                  </a:cubicBezTo>
                  <a:cubicBezTo>
                    <a:pt x="43" y="8"/>
                    <a:pt x="37" y="6"/>
                    <a:pt x="34" y="5"/>
                  </a:cubicBezTo>
                  <a:cubicBezTo>
                    <a:pt x="34" y="7"/>
                    <a:pt x="34" y="8"/>
                    <a:pt x="34" y="10"/>
                  </a:cubicBezTo>
                  <a:cubicBezTo>
                    <a:pt x="33" y="10"/>
                    <a:pt x="31" y="9"/>
                    <a:pt x="29" y="10"/>
                  </a:cubicBezTo>
                  <a:cubicBezTo>
                    <a:pt x="28" y="10"/>
                    <a:pt x="28" y="11"/>
                    <a:pt x="27" y="12"/>
                  </a:cubicBezTo>
                  <a:cubicBezTo>
                    <a:pt x="27" y="13"/>
                    <a:pt x="25" y="14"/>
                    <a:pt x="25" y="15"/>
                  </a:cubicBezTo>
                  <a:cubicBezTo>
                    <a:pt x="24" y="16"/>
                    <a:pt x="26" y="18"/>
                    <a:pt x="25" y="18"/>
                  </a:cubicBezTo>
                  <a:cubicBezTo>
                    <a:pt x="25" y="19"/>
                    <a:pt x="24" y="19"/>
                    <a:pt x="24" y="20"/>
                  </a:cubicBezTo>
                  <a:cubicBezTo>
                    <a:pt x="22" y="21"/>
                    <a:pt x="20" y="23"/>
                    <a:pt x="20" y="25"/>
                  </a:cubicBezTo>
                  <a:cubicBezTo>
                    <a:pt x="20" y="27"/>
                    <a:pt x="18" y="25"/>
                    <a:pt x="17" y="27"/>
                  </a:cubicBezTo>
                  <a:cubicBezTo>
                    <a:pt x="17" y="29"/>
                    <a:pt x="17" y="31"/>
                    <a:pt x="16" y="33"/>
                  </a:cubicBezTo>
                  <a:cubicBezTo>
                    <a:pt x="16" y="35"/>
                    <a:pt x="13" y="36"/>
                    <a:pt x="13" y="38"/>
                  </a:cubicBezTo>
                  <a:cubicBezTo>
                    <a:pt x="13" y="39"/>
                    <a:pt x="16" y="41"/>
                    <a:pt x="15" y="42"/>
                  </a:cubicBezTo>
                  <a:cubicBezTo>
                    <a:pt x="13" y="44"/>
                    <a:pt x="11" y="43"/>
                    <a:pt x="9" y="44"/>
                  </a:cubicBezTo>
                  <a:cubicBezTo>
                    <a:pt x="6" y="45"/>
                    <a:pt x="5" y="48"/>
                    <a:pt x="5" y="51"/>
                  </a:cubicBezTo>
                  <a:cubicBezTo>
                    <a:pt x="6" y="53"/>
                    <a:pt x="6" y="55"/>
                    <a:pt x="6" y="57"/>
                  </a:cubicBezTo>
                  <a:cubicBezTo>
                    <a:pt x="6" y="60"/>
                    <a:pt x="4" y="61"/>
                    <a:pt x="8" y="63"/>
                  </a:cubicBezTo>
                  <a:cubicBezTo>
                    <a:pt x="10" y="65"/>
                    <a:pt x="9" y="66"/>
                    <a:pt x="7" y="67"/>
                  </a:cubicBezTo>
                  <a:cubicBezTo>
                    <a:pt x="6" y="68"/>
                    <a:pt x="8" y="72"/>
                    <a:pt x="7" y="74"/>
                  </a:cubicBezTo>
                  <a:cubicBezTo>
                    <a:pt x="7" y="76"/>
                    <a:pt x="4" y="76"/>
                    <a:pt x="4" y="78"/>
                  </a:cubicBezTo>
                  <a:cubicBezTo>
                    <a:pt x="4" y="79"/>
                    <a:pt x="4" y="83"/>
                    <a:pt x="3" y="83"/>
                  </a:cubicBezTo>
                  <a:cubicBezTo>
                    <a:pt x="3" y="83"/>
                    <a:pt x="1" y="82"/>
                    <a:pt x="0" y="82"/>
                  </a:cubicBezTo>
                  <a:cubicBezTo>
                    <a:pt x="0" y="86"/>
                    <a:pt x="4" y="87"/>
                    <a:pt x="4" y="90"/>
                  </a:cubicBezTo>
                  <a:cubicBezTo>
                    <a:pt x="3" y="91"/>
                    <a:pt x="6" y="96"/>
                    <a:pt x="7" y="97"/>
                  </a:cubicBezTo>
                  <a:cubicBezTo>
                    <a:pt x="9" y="99"/>
                    <a:pt x="8" y="100"/>
                    <a:pt x="8" y="102"/>
                  </a:cubicBezTo>
                  <a:cubicBezTo>
                    <a:pt x="8" y="103"/>
                    <a:pt x="10" y="105"/>
                    <a:pt x="10" y="107"/>
                  </a:cubicBezTo>
                  <a:cubicBezTo>
                    <a:pt x="9" y="108"/>
                    <a:pt x="13" y="107"/>
                    <a:pt x="14" y="108"/>
                  </a:cubicBezTo>
                  <a:cubicBezTo>
                    <a:pt x="16" y="108"/>
                    <a:pt x="15" y="107"/>
                    <a:pt x="15" y="105"/>
                  </a:cubicBezTo>
                  <a:cubicBezTo>
                    <a:pt x="15" y="100"/>
                    <a:pt x="23" y="104"/>
                    <a:pt x="24" y="101"/>
                  </a:cubicBezTo>
                  <a:cubicBezTo>
                    <a:pt x="25" y="98"/>
                    <a:pt x="26" y="95"/>
                    <a:pt x="27" y="92"/>
                  </a:cubicBezTo>
                  <a:cubicBezTo>
                    <a:pt x="27" y="90"/>
                    <a:pt x="27" y="88"/>
                    <a:pt x="26" y="87"/>
                  </a:cubicBezTo>
                  <a:cubicBezTo>
                    <a:pt x="25" y="85"/>
                    <a:pt x="26" y="85"/>
                    <a:pt x="28" y="84"/>
                  </a:cubicBezTo>
                  <a:cubicBezTo>
                    <a:pt x="29" y="84"/>
                    <a:pt x="32" y="83"/>
                    <a:pt x="32" y="82"/>
                  </a:cubicBezTo>
                  <a:cubicBezTo>
                    <a:pt x="32" y="82"/>
                    <a:pt x="32" y="81"/>
                    <a:pt x="32" y="81"/>
                  </a:cubicBezTo>
                  <a:cubicBezTo>
                    <a:pt x="33" y="81"/>
                    <a:pt x="35" y="81"/>
                    <a:pt x="35" y="80"/>
                  </a:cubicBezTo>
                  <a:cubicBezTo>
                    <a:pt x="35" y="79"/>
                    <a:pt x="34" y="79"/>
                    <a:pt x="34" y="78"/>
                  </a:cubicBezTo>
                  <a:cubicBezTo>
                    <a:pt x="35" y="78"/>
                    <a:pt x="36" y="77"/>
                    <a:pt x="36" y="77"/>
                  </a:cubicBezTo>
                  <a:cubicBezTo>
                    <a:pt x="38" y="75"/>
                    <a:pt x="37" y="74"/>
                    <a:pt x="35" y="73"/>
                  </a:cubicBezTo>
                  <a:cubicBezTo>
                    <a:pt x="33" y="71"/>
                    <a:pt x="29" y="70"/>
                    <a:pt x="29" y="66"/>
                  </a:cubicBezTo>
                  <a:cubicBezTo>
                    <a:pt x="29" y="64"/>
                    <a:pt x="29" y="62"/>
                    <a:pt x="30" y="60"/>
                  </a:cubicBezTo>
                  <a:cubicBezTo>
                    <a:pt x="31" y="58"/>
                    <a:pt x="31" y="58"/>
                    <a:pt x="30" y="56"/>
                  </a:cubicBezTo>
                  <a:cubicBezTo>
                    <a:pt x="29" y="56"/>
                    <a:pt x="33" y="53"/>
                    <a:pt x="33" y="53"/>
                  </a:cubicBezTo>
                  <a:cubicBezTo>
                    <a:pt x="35" y="51"/>
                    <a:pt x="36" y="49"/>
                    <a:pt x="39" y="48"/>
                  </a:cubicBezTo>
                  <a:cubicBezTo>
                    <a:pt x="42" y="47"/>
                    <a:pt x="47" y="44"/>
                    <a:pt x="49" y="41"/>
                  </a:cubicBezTo>
                  <a:cubicBezTo>
                    <a:pt x="51" y="38"/>
                    <a:pt x="46" y="36"/>
                    <a:pt x="50" y="35"/>
                  </a:cubicBezTo>
                  <a:cubicBezTo>
                    <a:pt x="52" y="34"/>
                    <a:pt x="51" y="34"/>
                    <a:pt x="50" y="32"/>
                  </a:cubicBezTo>
                  <a:cubicBezTo>
                    <a:pt x="50" y="31"/>
                    <a:pt x="53" y="30"/>
                    <a:pt x="54" y="30"/>
                  </a:cubicBezTo>
                  <a:cubicBezTo>
                    <a:pt x="56" y="28"/>
                    <a:pt x="57" y="27"/>
                    <a:pt x="58" y="29"/>
                  </a:cubicBezTo>
                  <a:cubicBezTo>
                    <a:pt x="59" y="29"/>
                    <a:pt x="60" y="28"/>
                    <a:pt x="60" y="28"/>
                  </a:cubicBezTo>
                  <a:cubicBezTo>
                    <a:pt x="61" y="28"/>
                    <a:pt x="62" y="28"/>
                    <a:pt x="63" y="28"/>
                  </a:cubicBezTo>
                  <a:cubicBezTo>
                    <a:pt x="63" y="27"/>
                    <a:pt x="62" y="27"/>
                    <a:pt x="61" y="25"/>
                  </a:cubicBezTo>
                  <a:cubicBezTo>
                    <a:pt x="60" y="24"/>
                    <a:pt x="61" y="26"/>
                    <a:pt x="61" y="25"/>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90" name="Freeform 718">
              <a:extLst>
                <a:ext uri="{FF2B5EF4-FFF2-40B4-BE49-F238E27FC236}">
                  <a16:creationId xmlns:a16="http://schemas.microsoft.com/office/drawing/2014/main" xmlns="" id="{EF567049-7C21-4EA3-9BE1-D8248E1445E1}"/>
                </a:ext>
              </a:extLst>
            </p:cNvPr>
            <p:cNvSpPr>
              <a:spLocks/>
            </p:cNvSpPr>
            <p:nvPr/>
          </p:nvSpPr>
          <p:spPr bwMode="auto">
            <a:xfrm>
              <a:off x="12593708" y="4182203"/>
              <a:ext cx="430784" cy="712649"/>
            </a:xfrm>
            <a:custGeom>
              <a:avLst/>
              <a:gdLst>
                <a:gd name="T0" fmla="*/ 53 w 54"/>
                <a:gd name="T1" fmla="*/ 59 h 84"/>
                <a:gd name="T2" fmla="*/ 47 w 54"/>
                <a:gd name="T3" fmla="*/ 55 h 84"/>
                <a:gd name="T4" fmla="*/ 49 w 54"/>
                <a:gd name="T5" fmla="*/ 51 h 84"/>
                <a:gd name="T6" fmla="*/ 44 w 54"/>
                <a:gd name="T7" fmla="*/ 44 h 84"/>
                <a:gd name="T8" fmla="*/ 46 w 54"/>
                <a:gd name="T9" fmla="*/ 43 h 84"/>
                <a:gd name="T10" fmla="*/ 44 w 54"/>
                <a:gd name="T11" fmla="*/ 38 h 84"/>
                <a:gd name="T12" fmla="*/ 45 w 54"/>
                <a:gd name="T13" fmla="*/ 36 h 84"/>
                <a:gd name="T14" fmla="*/ 44 w 54"/>
                <a:gd name="T15" fmla="*/ 32 h 84"/>
                <a:gd name="T16" fmla="*/ 42 w 54"/>
                <a:gd name="T17" fmla="*/ 26 h 84"/>
                <a:gd name="T18" fmla="*/ 45 w 54"/>
                <a:gd name="T19" fmla="*/ 23 h 84"/>
                <a:gd name="T20" fmla="*/ 44 w 54"/>
                <a:gd name="T21" fmla="*/ 19 h 84"/>
                <a:gd name="T22" fmla="*/ 38 w 54"/>
                <a:gd name="T23" fmla="*/ 13 h 84"/>
                <a:gd name="T24" fmla="*/ 40 w 54"/>
                <a:gd name="T25" fmla="*/ 12 h 84"/>
                <a:gd name="T26" fmla="*/ 39 w 54"/>
                <a:gd name="T27" fmla="*/ 10 h 84"/>
                <a:gd name="T28" fmla="*/ 41 w 54"/>
                <a:gd name="T29" fmla="*/ 3 h 84"/>
                <a:gd name="T30" fmla="*/ 37 w 54"/>
                <a:gd name="T31" fmla="*/ 1 h 84"/>
                <a:gd name="T32" fmla="*/ 34 w 54"/>
                <a:gd name="T33" fmla="*/ 0 h 84"/>
                <a:gd name="T34" fmla="*/ 29 w 54"/>
                <a:gd name="T35" fmla="*/ 1 h 84"/>
                <a:gd name="T36" fmla="*/ 25 w 54"/>
                <a:gd name="T37" fmla="*/ 5 h 84"/>
                <a:gd name="T38" fmla="*/ 24 w 54"/>
                <a:gd name="T39" fmla="*/ 10 h 84"/>
                <a:gd name="T40" fmla="*/ 21 w 54"/>
                <a:gd name="T41" fmla="*/ 13 h 84"/>
                <a:gd name="T42" fmla="*/ 17 w 54"/>
                <a:gd name="T43" fmla="*/ 11 h 84"/>
                <a:gd name="T44" fmla="*/ 14 w 54"/>
                <a:gd name="T45" fmla="*/ 12 h 84"/>
                <a:gd name="T46" fmla="*/ 7 w 54"/>
                <a:gd name="T47" fmla="*/ 10 h 84"/>
                <a:gd name="T48" fmla="*/ 4 w 54"/>
                <a:gd name="T49" fmla="*/ 7 h 84"/>
                <a:gd name="T50" fmla="*/ 0 w 54"/>
                <a:gd name="T51" fmla="*/ 9 h 84"/>
                <a:gd name="T52" fmla="*/ 8 w 54"/>
                <a:gd name="T53" fmla="*/ 14 h 84"/>
                <a:gd name="T54" fmla="*/ 12 w 54"/>
                <a:gd name="T55" fmla="*/ 16 h 84"/>
                <a:gd name="T56" fmla="*/ 14 w 54"/>
                <a:gd name="T57" fmla="*/ 19 h 84"/>
                <a:gd name="T58" fmla="*/ 14 w 54"/>
                <a:gd name="T59" fmla="*/ 21 h 84"/>
                <a:gd name="T60" fmla="*/ 15 w 54"/>
                <a:gd name="T61" fmla="*/ 24 h 84"/>
                <a:gd name="T62" fmla="*/ 15 w 54"/>
                <a:gd name="T63" fmla="*/ 27 h 84"/>
                <a:gd name="T64" fmla="*/ 16 w 54"/>
                <a:gd name="T65" fmla="*/ 29 h 84"/>
                <a:gd name="T66" fmla="*/ 15 w 54"/>
                <a:gd name="T67" fmla="*/ 33 h 84"/>
                <a:gd name="T68" fmla="*/ 17 w 54"/>
                <a:gd name="T69" fmla="*/ 36 h 84"/>
                <a:gd name="T70" fmla="*/ 21 w 54"/>
                <a:gd name="T71" fmla="*/ 38 h 84"/>
                <a:gd name="T72" fmla="*/ 22 w 54"/>
                <a:gd name="T73" fmla="*/ 41 h 84"/>
                <a:gd name="T74" fmla="*/ 23 w 54"/>
                <a:gd name="T75" fmla="*/ 44 h 84"/>
                <a:gd name="T76" fmla="*/ 20 w 54"/>
                <a:gd name="T77" fmla="*/ 44 h 84"/>
                <a:gd name="T78" fmla="*/ 16 w 54"/>
                <a:gd name="T79" fmla="*/ 49 h 84"/>
                <a:gd name="T80" fmla="*/ 13 w 54"/>
                <a:gd name="T81" fmla="*/ 51 h 84"/>
                <a:gd name="T82" fmla="*/ 10 w 54"/>
                <a:gd name="T83" fmla="*/ 54 h 84"/>
                <a:gd name="T84" fmla="*/ 4 w 54"/>
                <a:gd name="T85" fmla="*/ 57 h 84"/>
                <a:gd name="T86" fmla="*/ 2 w 54"/>
                <a:gd name="T87" fmla="*/ 62 h 84"/>
                <a:gd name="T88" fmla="*/ 4 w 54"/>
                <a:gd name="T89" fmla="*/ 67 h 84"/>
                <a:gd name="T90" fmla="*/ 4 w 54"/>
                <a:gd name="T91" fmla="*/ 73 h 84"/>
                <a:gd name="T92" fmla="*/ 4 w 54"/>
                <a:gd name="T93" fmla="*/ 78 h 84"/>
                <a:gd name="T94" fmla="*/ 7 w 54"/>
                <a:gd name="T95" fmla="*/ 80 h 84"/>
                <a:gd name="T96" fmla="*/ 5 w 54"/>
                <a:gd name="T97" fmla="*/ 81 h 84"/>
                <a:gd name="T98" fmla="*/ 8 w 54"/>
                <a:gd name="T99" fmla="*/ 79 h 84"/>
                <a:gd name="T100" fmla="*/ 8 w 54"/>
                <a:gd name="T101" fmla="*/ 83 h 84"/>
                <a:gd name="T102" fmla="*/ 11 w 54"/>
                <a:gd name="T103" fmla="*/ 80 h 84"/>
                <a:gd name="T104" fmla="*/ 11 w 54"/>
                <a:gd name="T105" fmla="*/ 83 h 84"/>
                <a:gd name="T106" fmla="*/ 23 w 54"/>
                <a:gd name="T107" fmla="*/ 80 h 84"/>
                <a:gd name="T108" fmla="*/ 36 w 54"/>
                <a:gd name="T109" fmla="*/ 78 h 84"/>
                <a:gd name="T110" fmla="*/ 46 w 54"/>
                <a:gd name="T111" fmla="*/ 68 h 84"/>
                <a:gd name="T112" fmla="*/ 53 w 54"/>
                <a:gd name="T113" fmla="*/ 59 h 84"/>
                <a:gd name="T114" fmla="*/ 53 w 54"/>
                <a:gd name="T115" fmla="*/ 5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4" h="84">
                  <a:moveTo>
                    <a:pt x="53" y="59"/>
                  </a:moveTo>
                  <a:cubicBezTo>
                    <a:pt x="52" y="57"/>
                    <a:pt x="49" y="56"/>
                    <a:pt x="47" y="55"/>
                  </a:cubicBezTo>
                  <a:cubicBezTo>
                    <a:pt x="44" y="53"/>
                    <a:pt x="48" y="53"/>
                    <a:pt x="49" y="51"/>
                  </a:cubicBezTo>
                  <a:cubicBezTo>
                    <a:pt x="49" y="51"/>
                    <a:pt x="45" y="45"/>
                    <a:pt x="44" y="44"/>
                  </a:cubicBezTo>
                  <a:cubicBezTo>
                    <a:pt x="44" y="44"/>
                    <a:pt x="46" y="43"/>
                    <a:pt x="46" y="43"/>
                  </a:cubicBezTo>
                  <a:cubicBezTo>
                    <a:pt x="46" y="42"/>
                    <a:pt x="44" y="39"/>
                    <a:pt x="44" y="38"/>
                  </a:cubicBezTo>
                  <a:cubicBezTo>
                    <a:pt x="44" y="37"/>
                    <a:pt x="45" y="37"/>
                    <a:pt x="45" y="36"/>
                  </a:cubicBezTo>
                  <a:cubicBezTo>
                    <a:pt x="46" y="35"/>
                    <a:pt x="44" y="33"/>
                    <a:pt x="44" y="32"/>
                  </a:cubicBezTo>
                  <a:cubicBezTo>
                    <a:pt x="42" y="30"/>
                    <a:pt x="40" y="28"/>
                    <a:pt x="42" y="26"/>
                  </a:cubicBezTo>
                  <a:cubicBezTo>
                    <a:pt x="43" y="25"/>
                    <a:pt x="45" y="24"/>
                    <a:pt x="45" y="23"/>
                  </a:cubicBezTo>
                  <a:cubicBezTo>
                    <a:pt x="46" y="21"/>
                    <a:pt x="44" y="20"/>
                    <a:pt x="44" y="19"/>
                  </a:cubicBezTo>
                  <a:cubicBezTo>
                    <a:pt x="43" y="18"/>
                    <a:pt x="36" y="15"/>
                    <a:pt x="38" y="13"/>
                  </a:cubicBezTo>
                  <a:cubicBezTo>
                    <a:pt x="38" y="13"/>
                    <a:pt x="40" y="12"/>
                    <a:pt x="40" y="12"/>
                  </a:cubicBezTo>
                  <a:cubicBezTo>
                    <a:pt x="40" y="12"/>
                    <a:pt x="37" y="10"/>
                    <a:pt x="39" y="10"/>
                  </a:cubicBezTo>
                  <a:cubicBezTo>
                    <a:pt x="42" y="10"/>
                    <a:pt x="44" y="5"/>
                    <a:pt x="41" y="3"/>
                  </a:cubicBezTo>
                  <a:cubicBezTo>
                    <a:pt x="40" y="2"/>
                    <a:pt x="38" y="2"/>
                    <a:pt x="37" y="1"/>
                  </a:cubicBezTo>
                  <a:cubicBezTo>
                    <a:pt x="36" y="0"/>
                    <a:pt x="35" y="0"/>
                    <a:pt x="34" y="0"/>
                  </a:cubicBezTo>
                  <a:cubicBezTo>
                    <a:pt x="32" y="1"/>
                    <a:pt x="31" y="0"/>
                    <a:pt x="29" y="1"/>
                  </a:cubicBezTo>
                  <a:cubicBezTo>
                    <a:pt x="28" y="2"/>
                    <a:pt x="26" y="4"/>
                    <a:pt x="25" y="5"/>
                  </a:cubicBezTo>
                  <a:cubicBezTo>
                    <a:pt x="25" y="6"/>
                    <a:pt x="25" y="10"/>
                    <a:pt x="24" y="10"/>
                  </a:cubicBezTo>
                  <a:cubicBezTo>
                    <a:pt x="23" y="11"/>
                    <a:pt x="22" y="12"/>
                    <a:pt x="21" y="13"/>
                  </a:cubicBezTo>
                  <a:cubicBezTo>
                    <a:pt x="20" y="13"/>
                    <a:pt x="18" y="11"/>
                    <a:pt x="17" y="11"/>
                  </a:cubicBezTo>
                  <a:cubicBezTo>
                    <a:pt x="16" y="11"/>
                    <a:pt x="15" y="12"/>
                    <a:pt x="14" y="12"/>
                  </a:cubicBezTo>
                  <a:cubicBezTo>
                    <a:pt x="11" y="13"/>
                    <a:pt x="9" y="12"/>
                    <a:pt x="7" y="10"/>
                  </a:cubicBezTo>
                  <a:cubicBezTo>
                    <a:pt x="7" y="9"/>
                    <a:pt x="5" y="7"/>
                    <a:pt x="4" y="7"/>
                  </a:cubicBezTo>
                  <a:cubicBezTo>
                    <a:pt x="3" y="7"/>
                    <a:pt x="1" y="9"/>
                    <a:pt x="0" y="9"/>
                  </a:cubicBezTo>
                  <a:cubicBezTo>
                    <a:pt x="2" y="11"/>
                    <a:pt x="5" y="13"/>
                    <a:pt x="8" y="14"/>
                  </a:cubicBezTo>
                  <a:cubicBezTo>
                    <a:pt x="9" y="14"/>
                    <a:pt x="11" y="15"/>
                    <a:pt x="12" y="16"/>
                  </a:cubicBezTo>
                  <a:cubicBezTo>
                    <a:pt x="13" y="17"/>
                    <a:pt x="13" y="18"/>
                    <a:pt x="14" y="19"/>
                  </a:cubicBezTo>
                  <a:cubicBezTo>
                    <a:pt x="14" y="20"/>
                    <a:pt x="13" y="20"/>
                    <a:pt x="14" y="21"/>
                  </a:cubicBezTo>
                  <a:cubicBezTo>
                    <a:pt x="14" y="22"/>
                    <a:pt x="16" y="23"/>
                    <a:pt x="15" y="24"/>
                  </a:cubicBezTo>
                  <a:cubicBezTo>
                    <a:pt x="15" y="25"/>
                    <a:pt x="14" y="26"/>
                    <a:pt x="15" y="27"/>
                  </a:cubicBezTo>
                  <a:cubicBezTo>
                    <a:pt x="15" y="27"/>
                    <a:pt x="16" y="29"/>
                    <a:pt x="16" y="29"/>
                  </a:cubicBezTo>
                  <a:cubicBezTo>
                    <a:pt x="15" y="30"/>
                    <a:pt x="15" y="32"/>
                    <a:pt x="15" y="33"/>
                  </a:cubicBezTo>
                  <a:cubicBezTo>
                    <a:pt x="15" y="33"/>
                    <a:pt x="17" y="36"/>
                    <a:pt x="17" y="36"/>
                  </a:cubicBezTo>
                  <a:cubicBezTo>
                    <a:pt x="18" y="37"/>
                    <a:pt x="20" y="38"/>
                    <a:pt x="21" y="38"/>
                  </a:cubicBezTo>
                  <a:cubicBezTo>
                    <a:pt x="22" y="39"/>
                    <a:pt x="22" y="40"/>
                    <a:pt x="22" y="41"/>
                  </a:cubicBezTo>
                  <a:cubicBezTo>
                    <a:pt x="22" y="42"/>
                    <a:pt x="23" y="43"/>
                    <a:pt x="23" y="44"/>
                  </a:cubicBezTo>
                  <a:cubicBezTo>
                    <a:pt x="23" y="45"/>
                    <a:pt x="21" y="44"/>
                    <a:pt x="20" y="44"/>
                  </a:cubicBezTo>
                  <a:cubicBezTo>
                    <a:pt x="19" y="44"/>
                    <a:pt x="16" y="48"/>
                    <a:pt x="16" y="49"/>
                  </a:cubicBezTo>
                  <a:cubicBezTo>
                    <a:pt x="15" y="50"/>
                    <a:pt x="14" y="50"/>
                    <a:pt x="13" y="51"/>
                  </a:cubicBezTo>
                  <a:cubicBezTo>
                    <a:pt x="12" y="52"/>
                    <a:pt x="11" y="53"/>
                    <a:pt x="10" y="54"/>
                  </a:cubicBezTo>
                  <a:cubicBezTo>
                    <a:pt x="9" y="54"/>
                    <a:pt x="4" y="58"/>
                    <a:pt x="4" y="57"/>
                  </a:cubicBezTo>
                  <a:cubicBezTo>
                    <a:pt x="4" y="59"/>
                    <a:pt x="2" y="60"/>
                    <a:pt x="2" y="62"/>
                  </a:cubicBezTo>
                  <a:cubicBezTo>
                    <a:pt x="3" y="64"/>
                    <a:pt x="2" y="67"/>
                    <a:pt x="4" y="67"/>
                  </a:cubicBezTo>
                  <a:cubicBezTo>
                    <a:pt x="5" y="67"/>
                    <a:pt x="4" y="72"/>
                    <a:pt x="4" y="73"/>
                  </a:cubicBezTo>
                  <a:cubicBezTo>
                    <a:pt x="4" y="75"/>
                    <a:pt x="2" y="77"/>
                    <a:pt x="4" y="78"/>
                  </a:cubicBezTo>
                  <a:cubicBezTo>
                    <a:pt x="4" y="78"/>
                    <a:pt x="8" y="79"/>
                    <a:pt x="7" y="80"/>
                  </a:cubicBezTo>
                  <a:cubicBezTo>
                    <a:pt x="7" y="80"/>
                    <a:pt x="5" y="81"/>
                    <a:pt x="5" y="81"/>
                  </a:cubicBezTo>
                  <a:cubicBezTo>
                    <a:pt x="7" y="81"/>
                    <a:pt x="7" y="79"/>
                    <a:pt x="8" y="79"/>
                  </a:cubicBezTo>
                  <a:cubicBezTo>
                    <a:pt x="10" y="78"/>
                    <a:pt x="8" y="83"/>
                    <a:pt x="8" y="83"/>
                  </a:cubicBezTo>
                  <a:cubicBezTo>
                    <a:pt x="8" y="83"/>
                    <a:pt x="11" y="80"/>
                    <a:pt x="11" y="80"/>
                  </a:cubicBezTo>
                  <a:cubicBezTo>
                    <a:pt x="12" y="79"/>
                    <a:pt x="11" y="83"/>
                    <a:pt x="11" y="83"/>
                  </a:cubicBezTo>
                  <a:cubicBezTo>
                    <a:pt x="14" y="84"/>
                    <a:pt x="20" y="81"/>
                    <a:pt x="23" y="80"/>
                  </a:cubicBezTo>
                  <a:cubicBezTo>
                    <a:pt x="27" y="79"/>
                    <a:pt x="31" y="79"/>
                    <a:pt x="36" y="78"/>
                  </a:cubicBezTo>
                  <a:cubicBezTo>
                    <a:pt x="39" y="74"/>
                    <a:pt x="43" y="71"/>
                    <a:pt x="46" y="68"/>
                  </a:cubicBezTo>
                  <a:cubicBezTo>
                    <a:pt x="48" y="66"/>
                    <a:pt x="54" y="62"/>
                    <a:pt x="53" y="59"/>
                  </a:cubicBezTo>
                  <a:cubicBezTo>
                    <a:pt x="52" y="57"/>
                    <a:pt x="54" y="62"/>
                    <a:pt x="53" y="59"/>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91" name="Freeform 719">
              <a:extLst>
                <a:ext uri="{FF2B5EF4-FFF2-40B4-BE49-F238E27FC236}">
                  <a16:creationId xmlns:a16="http://schemas.microsoft.com/office/drawing/2014/main" xmlns="" id="{7EEE3B74-BF6E-410B-86AA-903D3A08B54E}"/>
                </a:ext>
              </a:extLst>
            </p:cNvPr>
            <p:cNvSpPr>
              <a:spLocks/>
            </p:cNvSpPr>
            <p:nvPr/>
          </p:nvSpPr>
          <p:spPr bwMode="auto">
            <a:xfrm>
              <a:off x="11977523" y="4098530"/>
              <a:ext cx="1022430" cy="905958"/>
            </a:xfrm>
            <a:custGeom>
              <a:avLst/>
              <a:gdLst>
                <a:gd name="T0" fmla="*/ 38 w 128"/>
                <a:gd name="T1" fmla="*/ 87 h 107"/>
                <a:gd name="T2" fmla="*/ 38 w 128"/>
                <a:gd name="T3" fmla="*/ 63 h 107"/>
                <a:gd name="T4" fmla="*/ 47 w 128"/>
                <a:gd name="T5" fmla="*/ 52 h 107"/>
                <a:gd name="T6" fmla="*/ 56 w 128"/>
                <a:gd name="T7" fmla="*/ 34 h 107"/>
                <a:gd name="T8" fmla="*/ 72 w 128"/>
                <a:gd name="T9" fmla="*/ 25 h 107"/>
                <a:gd name="T10" fmla="*/ 86 w 128"/>
                <a:gd name="T11" fmla="*/ 22 h 107"/>
                <a:gd name="T12" fmla="*/ 102 w 128"/>
                <a:gd name="T13" fmla="*/ 20 h 107"/>
                <a:gd name="T14" fmla="*/ 112 w 128"/>
                <a:gd name="T15" fmla="*/ 10 h 107"/>
                <a:gd name="T16" fmla="*/ 120 w 128"/>
                <a:gd name="T17" fmla="*/ 13 h 107"/>
                <a:gd name="T18" fmla="*/ 127 w 128"/>
                <a:gd name="T19" fmla="*/ 6 h 107"/>
                <a:gd name="T20" fmla="*/ 114 w 128"/>
                <a:gd name="T21" fmla="*/ 5 h 107"/>
                <a:gd name="T22" fmla="*/ 116 w 128"/>
                <a:gd name="T23" fmla="*/ 2 h 107"/>
                <a:gd name="T24" fmla="*/ 106 w 128"/>
                <a:gd name="T25" fmla="*/ 3 h 107"/>
                <a:gd name="T26" fmla="*/ 100 w 128"/>
                <a:gd name="T27" fmla="*/ 1 h 107"/>
                <a:gd name="T28" fmla="*/ 95 w 128"/>
                <a:gd name="T29" fmla="*/ 3 h 107"/>
                <a:gd name="T30" fmla="*/ 91 w 128"/>
                <a:gd name="T31" fmla="*/ 6 h 107"/>
                <a:gd name="T32" fmla="*/ 90 w 128"/>
                <a:gd name="T33" fmla="*/ 11 h 107"/>
                <a:gd name="T34" fmla="*/ 84 w 128"/>
                <a:gd name="T35" fmla="*/ 10 h 107"/>
                <a:gd name="T36" fmla="*/ 80 w 128"/>
                <a:gd name="T37" fmla="*/ 13 h 107"/>
                <a:gd name="T38" fmla="*/ 76 w 128"/>
                <a:gd name="T39" fmla="*/ 15 h 107"/>
                <a:gd name="T40" fmla="*/ 72 w 128"/>
                <a:gd name="T41" fmla="*/ 16 h 107"/>
                <a:gd name="T42" fmla="*/ 68 w 128"/>
                <a:gd name="T43" fmla="*/ 10 h 107"/>
                <a:gd name="T44" fmla="*/ 67 w 128"/>
                <a:gd name="T45" fmla="*/ 14 h 107"/>
                <a:gd name="T46" fmla="*/ 65 w 128"/>
                <a:gd name="T47" fmla="*/ 14 h 107"/>
                <a:gd name="T48" fmla="*/ 62 w 128"/>
                <a:gd name="T49" fmla="*/ 18 h 107"/>
                <a:gd name="T50" fmla="*/ 61 w 128"/>
                <a:gd name="T51" fmla="*/ 21 h 107"/>
                <a:gd name="T52" fmla="*/ 57 w 128"/>
                <a:gd name="T53" fmla="*/ 20 h 107"/>
                <a:gd name="T54" fmla="*/ 54 w 128"/>
                <a:gd name="T55" fmla="*/ 20 h 107"/>
                <a:gd name="T56" fmla="*/ 51 w 128"/>
                <a:gd name="T57" fmla="*/ 22 h 107"/>
                <a:gd name="T58" fmla="*/ 49 w 128"/>
                <a:gd name="T59" fmla="*/ 23 h 107"/>
                <a:gd name="T60" fmla="*/ 54 w 128"/>
                <a:gd name="T61" fmla="*/ 25 h 107"/>
                <a:gd name="T62" fmla="*/ 56 w 128"/>
                <a:gd name="T63" fmla="*/ 25 h 107"/>
                <a:gd name="T64" fmla="*/ 57 w 128"/>
                <a:gd name="T65" fmla="*/ 28 h 107"/>
                <a:gd name="T66" fmla="*/ 49 w 128"/>
                <a:gd name="T67" fmla="*/ 31 h 107"/>
                <a:gd name="T68" fmla="*/ 53 w 128"/>
                <a:gd name="T69" fmla="*/ 33 h 107"/>
                <a:gd name="T70" fmla="*/ 49 w 128"/>
                <a:gd name="T71" fmla="*/ 35 h 107"/>
                <a:gd name="T72" fmla="*/ 43 w 128"/>
                <a:gd name="T73" fmla="*/ 40 h 107"/>
                <a:gd name="T74" fmla="*/ 42 w 128"/>
                <a:gd name="T75" fmla="*/ 43 h 107"/>
                <a:gd name="T76" fmla="*/ 39 w 128"/>
                <a:gd name="T77" fmla="*/ 45 h 107"/>
                <a:gd name="T78" fmla="*/ 39 w 128"/>
                <a:gd name="T79" fmla="*/ 49 h 107"/>
                <a:gd name="T80" fmla="*/ 39 w 128"/>
                <a:gd name="T81" fmla="*/ 52 h 107"/>
                <a:gd name="T82" fmla="*/ 35 w 128"/>
                <a:gd name="T83" fmla="*/ 56 h 107"/>
                <a:gd name="T84" fmla="*/ 27 w 128"/>
                <a:gd name="T85" fmla="*/ 62 h 107"/>
                <a:gd name="T86" fmla="*/ 31 w 128"/>
                <a:gd name="T87" fmla="*/ 64 h 107"/>
                <a:gd name="T88" fmla="*/ 28 w 128"/>
                <a:gd name="T89" fmla="*/ 66 h 107"/>
                <a:gd name="T90" fmla="*/ 19 w 128"/>
                <a:gd name="T91" fmla="*/ 68 h 107"/>
                <a:gd name="T92" fmla="*/ 16 w 128"/>
                <a:gd name="T93" fmla="*/ 72 h 107"/>
                <a:gd name="T94" fmla="*/ 10 w 128"/>
                <a:gd name="T95" fmla="*/ 73 h 107"/>
                <a:gd name="T96" fmla="*/ 10 w 128"/>
                <a:gd name="T97" fmla="*/ 74 h 107"/>
                <a:gd name="T98" fmla="*/ 5 w 128"/>
                <a:gd name="T99" fmla="*/ 75 h 107"/>
                <a:gd name="T100" fmla="*/ 4 w 128"/>
                <a:gd name="T101" fmla="*/ 81 h 107"/>
                <a:gd name="T102" fmla="*/ 1 w 128"/>
                <a:gd name="T103" fmla="*/ 86 h 107"/>
                <a:gd name="T104" fmla="*/ 6 w 128"/>
                <a:gd name="T105" fmla="*/ 92 h 107"/>
                <a:gd name="T106" fmla="*/ 7 w 128"/>
                <a:gd name="T107" fmla="*/ 94 h 107"/>
                <a:gd name="T108" fmla="*/ 3 w 128"/>
                <a:gd name="T109" fmla="*/ 93 h 107"/>
                <a:gd name="T110" fmla="*/ 5 w 128"/>
                <a:gd name="T111" fmla="*/ 97 h 107"/>
                <a:gd name="T112" fmla="*/ 5 w 128"/>
                <a:gd name="T113" fmla="*/ 103 h 107"/>
                <a:gd name="T114" fmla="*/ 27 w 128"/>
                <a:gd name="T115" fmla="*/ 99 h 107"/>
                <a:gd name="T116" fmla="*/ 34 w 128"/>
                <a:gd name="T117" fmla="*/ 101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8" h="107">
                  <a:moveTo>
                    <a:pt x="34" y="101"/>
                  </a:moveTo>
                  <a:cubicBezTo>
                    <a:pt x="34" y="101"/>
                    <a:pt x="35" y="98"/>
                    <a:pt x="35" y="97"/>
                  </a:cubicBezTo>
                  <a:cubicBezTo>
                    <a:pt x="35" y="95"/>
                    <a:pt x="36" y="94"/>
                    <a:pt x="38" y="93"/>
                  </a:cubicBezTo>
                  <a:cubicBezTo>
                    <a:pt x="40" y="91"/>
                    <a:pt x="38" y="88"/>
                    <a:pt x="38" y="87"/>
                  </a:cubicBezTo>
                  <a:cubicBezTo>
                    <a:pt x="38" y="84"/>
                    <a:pt x="42" y="84"/>
                    <a:pt x="39" y="82"/>
                  </a:cubicBezTo>
                  <a:cubicBezTo>
                    <a:pt x="37" y="80"/>
                    <a:pt x="36" y="80"/>
                    <a:pt x="37" y="77"/>
                  </a:cubicBezTo>
                  <a:cubicBezTo>
                    <a:pt x="38" y="75"/>
                    <a:pt x="37" y="73"/>
                    <a:pt x="37" y="71"/>
                  </a:cubicBezTo>
                  <a:cubicBezTo>
                    <a:pt x="36" y="68"/>
                    <a:pt x="35" y="65"/>
                    <a:pt x="38" y="63"/>
                  </a:cubicBezTo>
                  <a:cubicBezTo>
                    <a:pt x="39" y="62"/>
                    <a:pt x="41" y="62"/>
                    <a:pt x="42" y="61"/>
                  </a:cubicBezTo>
                  <a:cubicBezTo>
                    <a:pt x="43" y="61"/>
                    <a:pt x="44" y="62"/>
                    <a:pt x="45" y="61"/>
                  </a:cubicBezTo>
                  <a:cubicBezTo>
                    <a:pt x="46" y="59"/>
                    <a:pt x="45" y="58"/>
                    <a:pt x="44" y="57"/>
                  </a:cubicBezTo>
                  <a:cubicBezTo>
                    <a:pt x="44" y="55"/>
                    <a:pt x="46" y="54"/>
                    <a:pt x="47" y="52"/>
                  </a:cubicBezTo>
                  <a:cubicBezTo>
                    <a:pt x="47" y="51"/>
                    <a:pt x="48" y="48"/>
                    <a:pt x="48" y="46"/>
                  </a:cubicBezTo>
                  <a:cubicBezTo>
                    <a:pt x="48" y="44"/>
                    <a:pt x="52" y="44"/>
                    <a:pt x="51" y="43"/>
                  </a:cubicBezTo>
                  <a:cubicBezTo>
                    <a:pt x="51" y="41"/>
                    <a:pt x="53" y="40"/>
                    <a:pt x="54" y="38"/>
                  </a:cubicBezTo>
                  <a:cubicBezTo>
                    <a:pt x="56" y="36"/>
                    <a:pt x="56" y="37"/>
                    <a:pt x="56" y="34"/>
                  </a:cubicBezTo>
                  <a:cubicBezTo>
                    <a:pt x="55" y="33"/>
                    <a:pt x="59" y="28"/>
                    <a:pt x="60" y="28"/>
                  </a:cubicBezTo>
                  <a:cubicBezTo>
                    <a:pt x="61" y="27"/>
                    <a:pt x="64" y="28"/>
                    <a:pt x="65" y="28"/>
                  </a:cubicBezTo>
                  <a:cubicBezTo>
                    <a:pt x="65" y="26"/>
                    <a:pt x="65" y="25"/>
                    <a:pt x="65" y="23"/>
                  </a:cubicBezTo>
                  <a:cubicBezTo>
                    <a:pt x="68" y="24"/>
                    <a:pt x="70" y="24"/>
                    <a:pt x="72" y="25"/>
                  </a:cubicBezTo>
                  <a:cubicBezTo>
                    <a:pt x="76" y="25"/>
                    <a:pt x="74" y="21"/>
                    <a:pt x="75" y="19"/>
                  </a:cubicBezTo>
                  <a:cubicBezTo>
                    <a:pt x="75" y="19"/>
                    <a:pt x="77" y="19"/>
                    <a:pt x="78" y="19"/>
                  </a:cubicBezTo>
                  <a:cubicBezTo>
                    <a:pt x="79" y="18"/>
                    <a:pt x="81" y="16"/>
                    <a:pt x="82" y="18"/>
                  </a:cubicBezTo>
                  <a:cubicBezTo>
                    <a:pt x="84" y="19"/>
                    <a:pt x="84" y="21"/>
                    <a:pt x="86" y="22"/>
                  </a:cubicBezTo>
                  <a:cubicBezTo>
                    <a:pt x="87" y="22"/>
                    <a:pt x="89" y="22"/>
                    <a:pt x="90" y="22"/>
                  </a:cubicBezTo>
                  <a:cubicBezTo>
                    <a:pt x="91" y="22"/>
                    <a:pt x="92" y="21"/>
                    <a:pt x="94" y="21"/>
                  </a:cubicBezTo>
                  <a:cubicBezTo>
                    <a:pt x="95" y="21"/>
                    <a:pt x="96" y="23"/>
                    <a:pt x="98" y="23"/>
                  </a:cubicBezTo>
                  <a:cubicBezTo>
                    <a:pt x="98" y="22"/>
                    <a:pt x="102" y="20"/>
                    <a:pt x="102" y="20"/>
                  </a:cubicBezTo>
                  <a:cubicBezTo>
                    <a:pt x="102" y="17"/>
                    <a:pt x="102" y="16"/>
                    <a:pt x="103" y="14"/>
                  </a:cubicBezTo>
                  <a:cubicBezTo>
                    <a:pt x="104" y="13"/>
                    <a:pt x="106" y="11"/>
                    <a:pt x="107" y="11"/>
                  </a:cubicBezTo>
                  <a:cubicBezTo>
                    <a:pt x="108" y="11"/>
                    <a:pt x="109" y="11"/>
                    <a:pt x="110" y="11"/>
                  </a:cubicBezTo>
                  <a:cubicBezTo>
                    <a:pt x="111" y="11"/>
                    <a:pt x="111" y="10"/>
                    <a:pt x="112" y="10"/>
                  </a:cubicBezTo>
                  <a:cubicBezTo>
                    <a:pt x="113" y="10"/>
                    <a:pt x="115" y="12"/>
                    <a:pt x="116" y="12"/>
                  </a:cubicBezTo>
                  <a:cubicBezTo>
                    <a:pt x="118" y="13"/>
                    <a:pt x="119" y="14"/>
                    <a:pt x="119" y="17"/>
                  </a:cubicBezTo>
                  <a:cubicBezTo>
                    <a:pt x="121" y="17"/>
                    <a:pt x="126" y="14"/>
                    <a:pt x="124" y="12"/>
                  </a:cubicBezTo>
                  <a:cubicBezTo>
                    <a:pt x="126" y="13"/>
                    <a:pt x="121" y="13"/>
                    <a:pt x="120" y="13"/>
                  </a:cubicBezTo>
                  <a:cubicBezTo>
                    <a:pt x="125" y="12"/>
                    <a:pt x="118" y="9"/>
                    <a:pt x="117" y="10"/>
                  </a:cubicBezTo>
                  <a:cubicBezTo>
                    <a:pt x="118" y="9"/>
                    <a:pt x="119" y="10"/>
                    <a:pt x="119" y="10"/>
                  </a:cubicBezTo>
                  <a:cubicBezTo>
                    <a:pt x="121" y="10"/>
                    <a:pt x="123" y="10"/>
                    <a:pt x="124" y="9"/>
                  </a:cubicBezTo>
                  <a:cubicBezTo>
                    <a:pt x="125" y="9"/>
                    <a:pt x="128" y="7"/>
                    <a:pt x="127" y="6"/>
                  </a:cubicBezTo>
                  <a:cubicBezTo>
                    <a:pt x="125" y="5"/>
                    <a:pt x="122" y="4"/>
                    <a:pt x="119" y="3"/>
                  </a:cubicBezTo>
                  <a:cubicBezTo>
                    <a:pt x="118" y="2"/>
                    <a:pt x="117" y="4"/>
                    <a:pt x="116" y="5"/>
                  </a:cubicBezTo>
                  <a:cubicBezTo>
                    <a:pt x="116" y="5"/>
                    <a:pt x="114" y="8"/>
                    <a:pt x="114" y="7"/>
                  </a:cubicBezTo>
                  <a:cubicBezTo>
                    <a:pt x="114" y="7"/>
                    <a:pt x="114" y="6"/>
                    <a:pt x="114" y="5"/>
                  </a:cubicBezTo>
                  <a:cubicBezTo>
                    <a:pt x="114" y="5"/>
                    <a:pt x="112" y="5"/>
                    <a:pt x="112" y="5"/>
                  </a:cubicBezTo>
                  <a:cubicBezTo>
                    <a:pt x="113" y="4"/>
                    <a:pt x="115" y="5"/>
                    <a:pt x="115" y="4"/>
                  </a:cubicBezTo>
                  <a:cubicBezTo>
                    <a:pt x="115" y="4"/>
                    <a:pt x="112" y="4"/>
                    <a:pt x="112" y="4"/>
                  </a:cubicBezTo>
                  <a:cubicBezTo>
                    <a:pt x="112" y="3"/>
                    <a:pt x="116" y="3"/>
                    <a:pt x="116" y="2"/>
                  </a:cubicBezTo>
                  <a:cubicBezTo>
                    <a:pt x="115" y="1"/>
                    <a:pt x="109" y="0"/>
                    <a:pt x="110" y="2"/>
                  </a:cubicBezTo>
                  <a:cubicBezTo>
                    <a:pt x="111" y="3"/>
                    <a:pt x="111" y="3"/>
                    <a:pt x="110" y="4"/>
                  </a:cubicBezTo>
                  <a:cubicBezTo>
                    <a:pt x="109" y="5"/>
                    <a:pt x="107" y="7"/>
                    <a:pt x="106" y="7"/>
                  </a:cubicBezTo>
                  <a:cubicBezTo>
                    <a:pt x="105" y="7"/>
                    <a:pt x="106" y="3"/>
                    <a:pt x="106" y="3"/>
                  </a:cubicBezTo>
                  <a:cubicBezTo>
                    <a:pt x="106" y="2"/>
                    <a:pt x="101" y="9"/>
                    <a:pt x="100" y="9"/>
                  </a:cubicBezTo>
                  <a:cubicBezTo>
                    <a:pt x="97" y="9"/>
                    <a:pt x="100" y="5"/>
                    <a:pt x="101" y="4"/>
                  </a:cubicBezTo>
                  <a:cubicBezTo>
                    <a:pt x="102" y="4"/>
                    <a:pt x="103" y="2"/>
                    <a:pt x="103" y="2"/>
                  </a:cubicBezTo>
                  <a:cubicBezTo>
                    <a:pt x="102" y="1"/>
                    <a:pt x="100" y="0"/>
                    <a:pt x="100" y="1"/>
                  </a:cubicBezTo>
                  <a:cubicBezTo>
                    <a:pt x="100" y="1"/>
                    <a:pt x="101" y="2"/>
                    <a:pt x="101" y="2"/>
                  </a:cubicBezTo>
                  <a:cubicBezTo>
                    <a:pt x="101" y="2"/>
                    <a:pt x="99" y="2"/>
                    <a:pt x="98" y="2"/>
                  </a:cubicBezTo>
                  <a:cubicBezTo>
                    <a:pt x="97" y="3"/>
                    <a:pt x="98" y="2"/>
                    <a:pt x="97" y="1"/>
                  </a:cubicBezTo>
                  <a:cubicBezTo>
                    <a:pt x="97" y="1"/>
                    <a:pt x="95" y="3"/>
                    <a:pt x="95" y="3"/>
                  </a:cubicBezTo>
                  <a:cubicBezTo>
                    <a:pt x="95" y="4"/>
                    <a:pt x="97" y="5"/>
                    <a:pt x="96" y="5"/>
                  </a:cubicBezTo>
                  <a:cubicBezTo>
                    <a:pt x="95" y="5"/>
                    <a:pt x="95" y="5"/>
                    <a:pt x="95" y="5"/>
                  </a:cubicBezTo>
                  <a:cubicBezTo>
                    <a:pt x="94" y="5"/>
                    <a:pt x="94" y="6"/>
                    <a:pt x="94" y="7"/>
                  </a:cubicBezTo>
                  <a:cubicBezTo>
                    <a:pt x="95" y="5"/>
                    <a:pt x="91" y="6"/>
                    <a:pt x="91" y="6"/>
                  </a:cubicBezTo>
                  <a:cubicBezTo>
                    <a:pt x="91" y="6"/>
                    <a:pt x="93" y="5"/>
                    <a:pt x="93" y="4"/>
                  </a:cubicBezTo>
                  <a:cubicBezTo>
                    <a:pt x="93" y="5"/>
                    <a:pt x="89" y="6"/>
                    <a:pt x="88" y="6"/>
                  </a:cubicBezTo>
                  <a:cubicBezTo>
                    <a:pt x="87" y="6"/>
                    <a:pt x="91" y="9"/>
                    <a:pt x="91" y="9"/>
                  </a:cubicBezTo>
                  <a:cubicBezTo>
                    <a:pt x="91" y="9"/>
                    <a:pt x="90" y="11"/>
                    <a:pt x="90" y="11"/>
                  </a:cubicBezTo>
                  <a:cubicBezTo>
                    <a:pt x="90" y="11"/>
                    <a:pt x="87" y="8"/>
                    <a:pt x="87" y="8"/>
                  </a:cubicBezTo>
                  <a:cubicBezTo>
                    <a:pt x="87" y="8"/>
                    <a:pt x="85" y="11"/>
                    <a:pt x="85" y="8"/>
                  </a:cubicBezTo>
                  <a:cubicBezTo>
                    <a:pt x="84" y="7"/>
                    <a:pt x="81" y="9"/>
                    <a:pt x="80" y="8"/>
                  </a:cubicBezTo>
                  <a:cubicBezTo>
                    <a:pt x="81" y="9"/>
                    <a:pt x="84" y="9"/>
                    <a:pt x="84" y="10"/>
                  </a:cubicBezTo>
                  <a:cubicBezTo>
                    <a:pt x="84" y="10"/>
                    <a:pt x="83" y="10"/>
                    <a:pt x="83" y="11"/>
                  </a:cubicBezTo>
                  <a:cubicBezTo>
                    <a:pt x="83" y="12"/>
                    <a:pt x="84" y="12"/>
                    <a:pt x="84" y="13"/>
                  </a:cubicBezTo>
                  <a:cubicBezTo>
                    <a:pt x="84" y="13"/>
                    <a:pt x="81" y="12"/>
                    <a:pt x="81" y="11"/>
                  </a:cubicBezTo>
                  <a:cubicBezTo>
                    <a:pt x="80" y="11"/>
                    <a:pt x="80" y="12"/>
                    <a:pt x="80" y="13"/>
                  </a:cubicBezTo>
                  <a:cubicBezTo>
                    <a:pt x="79" y="13"/>
                    <a:pt x="79" y="12"/>
                    <a:pt x="79" y="11"/>
                  </a:cubicBezTo>
                  <a:cubicBezTo>
                    <a:pt x="79" y="11"/>
                    <a:pt x="77" y="13"/>
                    <a:pt x="77" y="13"/>
                  </a:cubicBezTo>
                  <a:cubicBezTo>
                    <a:pt x="76" y="14"/>
                    <a:pt x="78" y="14"/>
                    <a:pt x="78" y="15"/>
                  </a:cubicBezTo>
                  <a:cubicBezTo>
                    <a:pt x="78" y="15"/>
                    <a:pt x="76" y="15"/>
                    <a:pt x="76" y="15"/>
                  </a:cubicBezTo>
                  <a:cubicBezTo>
                    <a:pt x="75" y="14"/>
                    <a:pt x="76" y="13"/>
                    <a:pt x="76" y="12"/>
                  </a:cubicBezTo>
                  <a:cubicBezTo>
                    <a:pt x="76" y="12"/>
                    <a:pt x="73" y="14"/>
                    <a:pt x="73" y="14"/>
                  </a:cubicBezTo>
                  <a:cubicBezTo>
                    <a:pt x="73" y="14"/>
                    <a:pt x="73" y="14"/>
                    <a:pt x="74" y="14"/>
                  </a:cubicBezTo>
                  <a:cubicBezTo>
                    <a:pt x="73" y="14"/>
                    <a:pt x="72" y="16"/>
                    <a:pt x="72" y="16"/>
                  </a:cubicBezTo>
                  <a:cubicBezTo>
                    <a:pt x="71" y="15"/>
                    <a:pt x="73" y="14"/>
                    <a:pt x="72" y="14"/>
                  </a:cubicBezTo>
                  <a:cubicBezTo>
                    <a:pt x="71" y="13"/>
                    <a:pt x="70" y="13"/>
                    <a:pt x="70" y="12"/>
                  </a:cubicBezTo>
                  <a:cubicBezTo>
                    <a:pt x="70" y="12"/>
                    <a:pt x="72" y="12"/>
                    <a:pt x="72" y="12"/>
                  </a:cubicBezTo>
                  <a:cubicBezTo>
                    <a:pt x="72" y="11"/>
                    <a:pt x="69" y="10"/>
                    <a:pt x="68" y="10"/>
                  </a:cubicBezTo>
                  <a:cubicBezTo>
                    <a:pt x="68" y="11"/>
                    <a:pt x="69" y="13"/>
                    <a:pt x="69" y="13"/>
                  </a:cubicBezTo>
                  <a:cubicBezTo>
                    <a:pt x="69" y="13"/>
                    <a:pt x="65" y="14"/>
                    <a:pt x="66" y="14"/>
                  </a:cubicBezTo>
                  <a:cubicBezTo>
                    <a:pt x="66" y="14"/>
                    <a:pt x="68" y="14"/>
                    <a:pt x="68" y="14"/>
                  </a:cubicBezTo>
                  <a:cubicBezTo>
                    <a:pt x="68" y="14"/>
                    <a:pt x="67" y="14"/>
                    <a:pt x="67" y="14"/>
                  </a:cubicBezTo>
                  <a:cubicBezTo>
                    <a:pt x="68" y="16"/>
                    <a:pt x="70" y="14"/>
                    <a:pt x="69" y="14"/>
                  </a:cubicBezTo>
                  <a:cubicBezTo>
                    <a:pt x="70" y="15"/>
                    <a:pt x="69" y="16"/>
                    <a:pt x="69" y="16"/>
                  </a:cubicBezTo>
                  <a:cubicBezTo>
                    <a:pt x="69" y="17"/>
                    <a:pt x="67" y="15"/>
                    <a:pt x="67" y="15"/>
                  </a:cubicBezTo>
                  <a:cubicBezTo>
                    <a:pt x="66" y="15"/>
                    <a:pt x="66" y="14"/>
                    <a:pt x="65" y="14"/>
                  </a:cubicBezTo>
                  <a:cubicBezTo>
                    <a:pt x="65" y="14"/>
                    <a:pt x="64" y="16"/>
                    <a:pt x="63" y="15"/>
                  </a:cubicBezTo>
                  <a:cubicBezTo>
                    <a:pt x="63" y="14"/>
                    <a:pt x="60" y="16"/>
                    <a:pt x="60" y="16"/>
                  </a:cubicBezTo>
                  <a:cubicBezTo>
                    <a:pt x="60" y="16"/>
                    <a:pt x="60" y="19"/>
                    <a:pt x="60" y="19"/>
                  </a:cubicBezTo>
                  <a:cubicBezTo>
                    <a:pt x="60" y="20"/>
                    <a:pt x="61" y="17"/>
                    <a:pt x="62" y="18"/>
                  </a:cubicBezTo>
                  <a:cubicBezTo>
                    <a:pt x="62" y="18"/>
                    <a:pt x="64" y="19"/>
                    <a:pt x="64" y="18"/>
                  </a:cubicBezTo>
                  <a:cubicBezTo>
                    <a:pt x="64" y="19"/>
                    <a:pt x="63" y="19"/>
                    <a:pt x="63" y="20"/>
                  </a:cubicBezTo>
                  <a:cubicBezTo>
                    <a:pt x="62" y="20"/>
                    <a:pt x="63" y="22"/>
                    <a:pt x="62" y="22"/>
                  </a:cubicBezTo>
                  <a:cubicBezTo>
                    <a:pt x="62" y="23"/>
                    <a:pt x="61" y="21"/>
                    <a:pt x="61" y="21"/>
                  </a:cubicBezTo>
                  <a:cubicBezTo>
                    <a:pt x="60" y="21"/>
                    <a:pt x="60" y="23"/>
                    <a:pt x="59" y="23"/>
                  </a:cubicBezTo>
                  <a:cubicBezTo>
                    <a:pt x="59" y="23"/>
                    <a:pt x="59" y="21"/>
                    <a:pt x="59" y="21"/>
                  </a:cubicBezTo>
                  <a:cubicBezTo>
                    <a:pt x="58" y="21"/>
                    <a:pt x="58" y="22"/>
                    <a:pt x="57" y="22"/>
                  </a:cubicBezTo>
                  <a:cubicBezTo>
                    <a:pt x="57" y="22"/>
                    <a:pt x="57" y="20"/>
                    <a:pt x="57" y="20"/>
                  </a:cubicBezTo>
                  <a:cubicBezTo>
                    <a:pt x="57" y="19"/>
                    <a:pt x="56" y="22"/>
                    <a:pt x="55" y="22"/>
                  </a:cubicBezTo>
                  <a:cubicBezTo>
                    <a:pt x="53" y="23"/>
                    <a:pt x="56" y="17"/>
                    <a:pt x="56" y="17"/>
                  </a:cubicBezTo>
                  <a:cubicBezTo>
                    <a:pt x="55" y="17"/>
                    <a:pt x="53" y="18"/>
                    <a:pt x="53" y="18"/>
                  </a:cubicBezTo>
                  <a:cubicBezTo>
                    <a:pt x="52" y="19"/>
                    <a:pt x="54" y="20"/>
                    <a:pt x="54" y="20"/>
                  </a:cubicBezTo>
                  <a:cubicBezTo>
                    <a:pt x="53" y="20"/>
                    <a:pt x="53" y="20"/>
                    <a:pt x="52" y="20"/>
                  </a:cubicBezTo>
                  <a:cubicBezTo>
                    <a:pt x="52" y="20"/>
                    <a:pt x="52" y="21"/>
                    <a:pt x="51" y="22"/>
                  </a:cubicBezTo>
                  <a:cubicBezTo>
                    <a:pt x="52" y="21"/>
                    <a:pt x="47" y="21"/>
                    <a:pt x="49" y="22"/>
                  </a:cubicBezTo>
                  <a:cubicBezTo>
                    <a:pt x="49" y="23"/>
                    <a:pt x="51" y="22"/>
                    <a:pt x="51" y="22"/>
                  </a:cubicBezTo>
                  <a:cubicBezTo>
                    <a:pt x="51" y="22"/>
                    <a:pt x="50" y="23"/>
                    <a:pt x="51" y="23"/>
                  </a:cubicBezTo>
                  <a:cubicBezTo>
                    <a:pt x="51" y="23"/>
                    <a:pt x="52" y="23"/>
                    <a:pt x="52" y="22"/>
                  </a:cubicBezTo>
                  <a:cubicBezTo>
                    <a:pt x="52" y="22"/>
                    <a:pt x="52" y="24"/>
                    <a:pt x="51" y="24"/>
                  </a:cubicBezTo>
                  <a:cubicBezTo>
                    <a:pt x="50" y="24"/>
                    <a:pt x="50" y="23"/>
                    <a:pt x="49" y="23"/>
                  </a:cubicBezTo>
                  <a:cubicBezTo>
                    <a:pt x="48" y="24"/>
                    <a:pt x="48" y="26"/>
                    <a:pt x="47" y="26"/>
                  </a:cubicBezTo>
                  <a:cubicBezTo>
                    <a:pt x="47" y="26"/>
                    <a:pt x="44" y="26"/>
                    <a:pt x="44" y="26"/>
                  </a:cubicBezTo>
                  <a:cubicBezTo>
                    <a:pt x="44" y="29"/>
                    <a:pt x="51" y="25"/>
                    <a:pt x="51" y="25"/>
                  </a:cubicBezTo>
                  <a:cubicBezTo>
                    <a:pt x="52" y="25"/>
                    <a:pt x="53" y="24"/>
                    <a:pt x="54" y="25"/>
                  </a:cubicBezTo>
                  <a:cubicBezTo>
                    <a:pt x="56" y="25"/>
                    <a:pt x="55" y="23"/>
                    <a:pt x="54" y="23"/>
                  </a:cubicBezTo>
                  <a:cubicBezTo>
                    <a:pt x="55" y="23"/>
                    <a:pt x="55" y="23"/>
                    <a:pt x="55" y="23"/>
                  </a:cubicBezTo>
                  <a:cubicBezTo>
                    <a:pt x="56" y="25"/>
                    <a:pt x="57" y="23"/>
                    <a:pt x="58" y="23"/>
                  </a:cubicBezTo>
                  <a:cubicBezTo>
                    <a:pt x="57" y="23"/>
                    <a:pt x="57" y="25"/>
                    <a:pt x="56" y="25"/>
                  </a:cubicBezTo>
                  <a:cubicBezTo>
                    <a:pt x="57" y="25"/>
                    <a:pt x="58" y="25"/>
                    <a:pt x="58" y="25"/>
                  </a:cubicBezTo>
                  <a:cubicBezTo>
                    <a:pt x="58" y="25"/>
                    <a:pt x="56" y="26"/>
                    <a:pt x="56" y="27"/>
                  </a:cubicBezTo>
                  <a:cubicBezTo>
                    <a:pt x="56" y="27"/>
                    <a:pt x="61" y="25"/>
                    <a:pt x="61" y="26"/>
                  </a:cubicBezTo>
                  <a:cubicBezTo>
                    <a:pt x="60" y="27"/>
                    <a:pt x="57" y="26"/>
                    <a:pt x="57" y="28"/>
                  </a:cubicBezTo>
                  <a:cubicBezTo>
                    <a:pt x="56" y="31"/>
                    <a:pt x="54" y="27"/>
                    <a:pt x="54" y="27"/>
                  </a:cubicBezTo>
                  <a:cubicBezTo>
                    <a:pt x="54" y="26"/>
                    <a:pt x="54" y="29"/>
                    <a:pt x="54" y="29"/>
                  </a:cubicBezTo>
                  <a:cubicBezTo>
                    <a:pt x="54" y="29"/>
                    <a:pt x="53" y="27"/>
                    <a:pt x="52" y="27"/>
                  </a:cubicBezTo>
                  <a:cubicBezTo>
                    <a:pt x="51" y="28"/>
                    <a:pt x="49" y="30"/>
                    <a:pt x="49" y="31"/>
                  </a:cubicBezTo>
                  <a:cubicBezTo>
                    <a:pt x="49" y="31"/>
                    <a:pt x="51" y="30"/>
                    <a:pt x="51" y="30"/>
                  </a:cubicBezTo>
                  <a:cubicBezTo>
                    <a:pt x="51" y="31"/>
                    <a:pt x="53" y="30"/>
                    <a:pt x="53" y="31"/>
                  </a:cubicBezTo>
                  <a:cubicBezTo>
                    <a:pt x="53" y="30"/>
                    <a:pt x="50" y="31"/>
                    <a:pt x="50" y="32"/>
                  </a:cubicBezTo>
                  <a:cubicBezTo>
                    <a:pt x="51" y="33"/>
                    <a:pt x="54" y="31"/>
                    <a:pt x="53" y="33"/>
                  </a:cubicBezTo>
                  <a:cubicBezTo>
                    <a:pt x="54" y="31"/>
                    <a:pt x="47" y="34"/>
                    <a:pt x="47" y="34"/>
                  </a:cubicBezTo>
                  <a:cubicBezTo>
                    <a:pt x="47" y="33"/>
                    <a:pt x="53" y="35"/>
                    <a:pt x="52" y="35"/>
                  </a:cubicBezTo>
                  <a:cubicBezTo>
                    <a:pt x="51" y="36"/>
                    <a:pt x="50" y="34"/>
                    <a:pt x="49" y="35"/>
                  </a:cubicBezTo>
                  <a:cubicBezTo>
                    <a:pt x="49" y="35"/>
                    <a:pt x="49" y="35"/>
                    <a:pt x="49" y="35"/>
                  </a:cubicBezTo>
                  <a:cubicBezTo>
                    <a:pt x="49" y="36"/>
                    <a:pt x="46" y="34"/>
                    <a:pt x="45" y="36"/>
                  </a:cubicBezTo>
                  <a:cubicBezTo>
                    <a:pt x="45" y="36"/>
                    <a:pt x="48" y="36"/>
                    <a:pt x="48" y="36"/>
                  </a:cubicBezTo>
                  <a:cubicBezTo>
                    <a:pt x="46" y="38"/>
                    <a:pt x="44" y="36"/>
                    <a:pt x="45" y="39"/>
                  </a:cubicBezTo>
                  <a:cubicBezTo>
                    <a:pt x="45" y="39"/>
                    <a:pt x="43" y="40"/>
                    <a:pt x="43" y="40"/>
                  </a:cubicBezTo>
                  <a:cubicBezTo>
                    <a:pt x="42" y="41"/>
                    <a:pt x="42" y="41"/>
                    <a:pt x="42" y="41"/>
                  </a:cubicBezTo>
                  <a:cubicBezTo>
                    <a:pt x="42" y="42"/>
                    <a:pt x="41" y="42"/>
                    <a:pt x="41" y="42"/>
                  </a:cubicBezTo>
                  <a:cubicBezTo>
                    <a:pt x="41" y="43"/>
                    <a:pt x="42" y="42"/>
                    <a:pt x="42" y="42"/>
                  </a:cubicBezTo>
                  <a:cubicBezTo>
                    <a:pt x="43" y="42"/>
                    <a:pt x="42" y="43"/>
                    <a:pt x="42" y="43"/>
                  </a:cubicBezTo>
                  <a:cubicBezTo>
                    <a:pt x="43" y="43"/>
                    <a:pt x="45" y="44"/>
                    <a:pt x="46" y="43"/>
                  </a:cubicBezTo>
                  <a:cubicBezTo>
                    <a:pt x="44" y="44"/>
                    <a:pt x="44" y="44"/>
                    <a:pt x="42" y="44"/>
                  </a:cubicBezTo>
                  <a:cubicBezTo>
                    <a:pt x="41" y="44"/>
                    <a:pt x="38" y="44"/>
                    <a:pt x="38" y="45"/>
                  </a:cubicBezTo>
                  <a:cubicBezTo>
                    <a:pt x="38" y="45"/>
                    <a:pt x="39" y="45"/>
                    <a:pt x="39" y="45"/>
                  </a:cubicBezTo>
                  <a:cubicBezTo>
                    <a:pt x="39" y="45"/>
                    <a:pt x="38" y="46"/>
                    <a:pt x="38" y="46"/>
                  </a:cubicBezTo>
                  <a:cubicBezTo>
                    <a:pt x="38" y="46"/>
                    <a:pt x="40" y="45"/>
                    <a:pt x="40" y="46"/>
                  </a:cubicBezTo>
                  <a:cubicBezTo>
                    <a:pt x="40" y="46"/>
                    <a:pt x="38" y="48"/>
                    <a:pt x="38" y="48"/>
                  </a:cubicBezTo>
                  <a:cubicBezTo>
                    <a:pt x="38" y="48"/>
                    <a:pt x="39" y="48"/>
                    <a:pt x="39" y="49"/>
                  </a:cubicBezTo>
                  <a:cubicBezTo>
                    <a:pt x="39" y="49"/>
                    <a:pt x="37" y="49"/>
                    <a:pt x="37" y="49"/>
                  </a:cubicBezTo>
                  <a:cubicBezTo>
                    <a:pt x="37" y="49"/>
                    <a:pt x="39" y="50"/>
                    <a:pt x="39" y="50"/>
                  </a:cubicBezTo>
                  <a:cubicBezTo>
                    <a:pt x="38" y="50"/>
                    <a:pt x="37" y="50"/>
                    <a:pt x="37" y="50"/>
                  </a:cubicBezTo>
                  <a:cubicBezTo>
                    <a:pt x="37" y="51"/>
                    <a:pt x="38" y="52"/>
                    <a:pt x="39" y="52"/>
                  </a:cubicBezTo>
                  <a:cubicBezTo>
                    <a:pt x="37" y="52"/>
                    <a:pt x="35" y="52"/>
                    <a:pt x="34" y="54"/>
                  </a:cubicBezTo>
                  <a:cubicBezTo>
                    <a:pt x="34" y="55"/>
                    <a:pt x="30" y="54"/>
                    <a:pt x="30" y="54"/>
                  </a:cubicBezTo>
                  <a:cubicBezTo>
                    <a:pt x="30" y="57"/>
                    <a:pt x="36" y="54"/>
                    <a:pt x="37" y="54"/>
                  </a:cubicBezTo>
                  <a:cubicBezTo>
                    <a:pt x="36" y="54"/>
                    <a:pt x="35" y="56"/>
                    <a:pt x="35" y="56"/>
                  </a:cubicBezTo>
                  <a:cubicBezTo>
                    <a:pt x="32" y="56"/>
                    <a:pt x="34" y="57"/>
                    <a:pt x="33" y="58"/>
                  </a:cubicBezTo>
                  <a:cubicBezTo>
                    <a:pt x="32" y="59"/>
                    <a:pt x="30" y="57"/>
                    <a:pt x="29" y="58"/>
                  </a:cubicBezTo>
                  <a:cubicBezTo>
                    <a:pt x="29" y="59"/>
                    <a:pt x="26" y="61"/>
                    <a:pt x="26" y="61"/>
                  </a:cubicBezTo>
                  <a:cubicBezTo>
                    <a:pt x="26" y="62"/>
                    <a:pt x="27" y="62"/>
                    <a:pt x="27" y="62"/>
                  </a:cubicBezTo>
                  <a:cubicBezTo>
                    <a:pt x="27" y="63"/>
                    <a:pt x="24" y="63"/>
                    <a:pt x="24" y="63"/>
                  </a:cubicBezTo>
                  <a:cubicBezTo>
                    <a:pt x="24" y="63"/>
                    <a:pt x="25" y="64"/>
                    <a:pt x="25" y="65"/>
                  </a:cubicBezTo>
                  <a:cubicBezTo>
                    <a:pt x="25" y="66"/>
                    <a:pt x="27" y="65"/>
                    <a:pt x="28" y="65"/>
                  </a:cubicBezTo>
                  <a:cubicBezTo>
                    <a:pt x="29" y="64"/>
                    <a:pt x="30" y="65"/>
                    <a:pt x="31" y="64"/>
                  </a:cubicBezTo>
                  <a:cubicBezTo>
                    <a:pt x="31" y="64"/>
                    <a:pt x="30" y="63"/>
                    <a:pt x="30" y="62"/>
                  </a:cubicBezTo>
                  <a:cubicBezTo>
                    <a:pt x="30" y="62"/>
                    <a:pt x="32" y="63"/>
                    <a:pt x="33" y="64"/>
                  </a:cubicBezTo>
                  <a:cubicBezTo>
                    <a:pt x="33" y="64"/>
                    <a:pt x="30" y="66"/>
                    <a:pt x="30" y="66"/>
                  </a:cubicBezTo>
                  <a:cubicBezTo>
                    <a:pt x="29" y="66"/>
                    <a:pt x="28" y="67"/>
                    <a:pt x="28" y="66"/>
                  </a:cubicBezTo>
                  <a:cubicBezTo>
                    <a:pt x="27" y="65"/>
                    <a:pt x="26" y="67"/>
                    <a:pt x="25" y="67"/>
                  </a:cubicBezTo>
                  <a:cubicBezTo>
                    <a:pt x="24" y="66"/>
                    <a:pt x="24" y="63"/>
                    <a:pt x="23" y="66"/>
                  </a:cubicBezTo>
                  <a:cubicBezTo>
                    <a:pt x="21" y="70"/>
                    <a:pt x="20" y="65"/>
                    <a:pt x="21" y="65"/>
                  </a:cubicBezTo>
                  <a:cubicBezTo>
                    <a:pt x="19" y="65"/>
                    <a:pt x="21" y="69"/>
                    <a:pt x="19" y="68"/>
                  </a:cubicBezTo>
                  <a:cubicBezTo>
                    <a:pt x="15" y="68"/>
                    <a:pt x="18" y="70"/>
                    <a:pt x="17" y="71"/>
                  </a:cubicBezTo>
                  <a:cubicBezTo>
                    <a:pt x="16" y="71"/>
                    <a:pt x="16" y="69"/>
                    <a:pt x="16" y="69"/>
                  </a:cubicBezTo>
                  <a:cubicBezTo>
                    <a:pt x="14" y="69"/>
                    <a:pt x="12" y="70"/>
                    <a:pt x="11" y="71"/>
                  </a:cubicBezTo>
                  <a:cubicBezTo>
                    <a:pt x="11" y="72"/>
                    <a:pt x="15" y="72"/>
                    <a:pt x="16" y="72"/>
                  </a:cubicBezTo>
                  <a:cubicBezTo>
                    <a:pt x="16" y="72"/>
                    <a:pt x="19" y="71"/>
                    <a:pt x="19" y="71"/>
                  </a:cubicBezTo>
                  <a:cubicBezTo>
                    <a:pt x="20" y="72"/>
                    <a:pt x="15" y="72"/>
                    <a:pt x="15" y="72"/>
                  </a:cubicBezTo>
                  <a:cubicBezTo>
                    <a:pt x="14" y="72"/>
                    <a:pt x="14" y="73"/>
                    <a:pt x="13" y="73"/>
                  </a:cubicBezTo>
                  <a:cubicBezTo>
                    <a:pt x="12" y="73"/>
                    <a:pt x="11" y="73"/>
                    <a:pt x="10" y="73"/>
                  </a:cubicBezTo>
                  <a:cubicBezTo>
                    <a:pt x="8" y="72"/>
                    <a:pt x="7" y="73"/>
                    <a:pt x="9" y="74"/>
                  </a:cubicBezTo>
                  <a:cubicBezTo>
                    <a:pt x="10" y="74"/>
                    <a:pt x="12" y="74"/>
                    <a:pt x="12" y="76"/>
                  </a:cubicBezTo>
                  <a:cubicBezTo>
                    <a:pt x="12" y="76"/>
                    <a:pt x="11" y="78"/>
                    <a:pt x="11" y="77"/>
                  </a:cubicBezTo>
                  <a:cubicBezTo>
                    <a:pt x="10" y="77"/>
                    <a:pt x="12" y="75"/>
                    <a:pt x="10" y="74"/>
                  </a:cubicBezTo>
                  <a:cubicBezTo>
                    <a:pt x="7" y="74"/>
                    <a:pt x="9" y="75"/>
                    <a:pt x="8" y="76"/>
                  </a:cubicBezTo>
                  <a:cubicBezTo>
                    <a:pt x="8" y="76"/>
                    <a:pt x="8" y="73"/>
                    <a:pt x="7" y="73"/>
                  </a:cubicBezTo>
                  <a:cubicBezTo>
                    <a:pt x="7" y="72"/>
                    <a:pt x="5" y="78"/>
                    <a:pt x="6" y="77"/>
                  </a:cubicBezTo>
                  <a:cubicBezTo>
                    <a:pt x="5" y="77"/>
                    <a:pt x="5" y="75"/>
                    <a:pt x="5" y="75"/>
                  </a:cubicBezTo>
                  <a:cubicBezTo>
                    <a:pt x="4" y="75"/>
                    <a:pt x="4" y="77"/>
                    <a:pt x="4" y="77"/>
                  </a:cubicBezTo>
                  <a:cubicBezTo>
                    <a:pt x="3" y="78"/>
                    <a:pt x="1" y="77"/>
                    <a:pt x="1" y="78"/>
                  </a:cubicBezTo>
                  <a:cubicBezTo>
                    <a:pt x="1" y="79"/>
                    <a:pt x="0" y="80"/>
                    <a:pt x="1" y="80"/>
                  </a:cubicBezTo>
                  <a:cubicBezTo>
                    <a:pt x="2" y="80"/>
                    <a:pt x="3" y="80"/>
                    <a:pt x="4" y="81"/>
                  </a:cubicBezTo>
                  <a:cubicBezTo>
                    <a:pt x="4" y="81"/>
                    <a:pt x="0" y="82"/>
                    <a:pt x="1" y="83"/>
                  </a:cubicBezTo>
                  <a:cubicBezTo>
                    <a:pt x="1" y="84"/>
                    <a:pt x="3" y="84"/>
                    <a:pt x="3" y="84"/>
                  </a:cubicBezTo>
                  <a:cubicBezTo>
                    <a:pt x="3" y="84"/>
                    <a:pt x="6" y="83"/>
                    <a:pt x="6" y="84"/>
                  </a:cubicBezTo>
                  <a:cubicBezTo>
                    <a:pt x="5" y="85"/>
                    <a:pt x="2" y="84"/>
                    <a:pt x="1" y="86"/>
                  </a:cubicBezTo>
                  <a:cubicBezTo>
                    <a:pt x="0" y="87"/>
                    <a:pt x="6" y="87"/>
                    <a:pt x="4" y="89"/>
                  </a:cubicBezTo>
                  <a:cubicBezTo>
                    <a:pt x="4" y="89"/>
                    <a:pt x="3" y="87"/>
                    <a:pt x="2" y="88"/>
                  </a:cubicBezTo>
                  <a:cubicBezTo>
                    <a:pt x="1" y="89"/>
                    <a:pt x="1" y="90"/>
                    <a:pt x="2" y="91"/>
                  </a:cubicBezTo>
                  <a:cubicBezTo>
                    <a:pt x="3" y="91"/>
                    <a:pt x="5" y="92"/>
                    <a:pt x="6" y="92"/>
                  </a:cubicBezTo>
                  <a:cubicBezTo>
                    <a:pt x="7" y="91"/>
                    <a:pt x="8" y="89"/>
                    <a:pt x="9" y="90"/>
                  </a:cubicBezTo>
                  <a:cubicBezTo>
                    <a:pt x="8" y="90"/>
                    <a:pt x="7" y="91"/>
                    <a:pt x="7" y="91"/>
                  </a:cubicBezTo>
                  <a:cubicBezTo>
                    <a:pt x="7" y="92"/>
                    <a:pt x="6" y="92"/>
                    <a:pt x="5" y="92"/>
                  </a:cubicBezTo>
                  <a:cubicBezTo>
                    <a:pt x="5" y="92"/>
                    <a:pt x="7" y="93"/>
                    <a:pt x="7" y="94"/>
                  </a:cubicBezTo>
                  <a:cubicBezTo>
                    <a:pt x="7" y="94"/>
                    <a:pt x="4" y="92"/>
                    <a:pt x="5" y="94"/>
                  </a:cubicBezTo>
                  <a:cubicBezTo>
                    <a:pt x="5" y="95"/>
                    <a:pt x="8" y="96"/>
                    <a:pt x="8" y="96"/>
                  </a:cubicBezTo>
                  <a:cubicBezTo>
                    <a:pt x="8" y="97"/>
                    <a:pt x="5" y="95"/>
                    <a:pt x="4" y="96"/>
                  </a:cubicBezTo>
                  <a:cubicBezTo>
                    <a:pt x="2" y="96"/>
                    <a:pt x="4" y="93"/>
                    <a:pt x="3" y="93"/>
                  </a:cubicBezTo>
                  <a:cubicBezTo>
                    <a:pt x="3" y="93"/>
                    <a:pt x="1" y="95"/>
                    <a:pt x="2" y="96"/>
                  </a:cubicBezTo>
                  <a:cubicBezTo>
                    <a:pt x="3" y="96"/>
                    <a:pt x="2" y="98"/>
                    <a:pt x="2" y="98"/>
                  </a:cubicBezTo>
                  <a:cubicBezTo>
                    <a:pt x="3" y="99"/>
                    <a:pt x="4" y="97"/>
                    <a:pt x="5" y="96"/>
                  </a:cubicBezTo>
                  <a:cubicBezTo>
                    <a:pt x="5" y="96"/>
                    <a:pt x="5" y="97"/>
                    <a:pt x="5" y="97"/>
                  </a:cubicBezTo>
                  <a:cubicBezTo>
                    <a:pt x="6" y="97"/>
                    <a:pt x="6" y="96"/>
                    <a:pt x="7" y="96"/>
                  </a:cubicBezTo>
                  <a:cubicBezTo>
                    <a:pt x="7" y="96"/>
                    <a:pt x="7" y="98"/>
                    <a:pt x="6" y="98"/>
                  </a:cubicBezTo>
                  <a:cubicBezTo>
                    <a:pt x="4" y="99"/>
                    <a:pt x="8" y="101"/>
                    <a:pt x="8" y="100"/>
                  </a:cubicBezTo>
                  <a:cubicBezTo>
                    <a:pt x="8" y="102"/>
                    <a:pt x="1" y="100"/>
                    <a:pt x="5" y="103"/>
                  </a:cubicBezTo>
                  <a:cubicBezTo>
                    <a:pt x="7" y="104"/>
                    <a:pt x="8" y="105"/>
                    <a:pt x="10" y="105"/>
                  </a:cubicBezTo>
                  <a:cubicBezTo>
                    <a:pt x="10" y="105"/>
                    <a:pt x="13" y="107"/>
                    <a:pt x="14" y="107"/>
                  </a:cubicBezTo>
                  <a:cubicBezTo>
                    <a:pt x="17" y="107"/>
                    <a:pt x="21" y="104"/>
                    <a:pt x="23" y="102"/>
                  </a:cubicBezTo>
                  <a:cubicBezTo>
                    <a:pt x="24" y="100"/>
                    <a:pt x="25" y="100"/>
                    <a:pt x="27" y="99"/>
                  </a:cubicBezTo>
                  <a:cubicBezTo>
                    <a:pt x="28" y="98"/>
                    <a:pt x="28" y="95"/>
                    <a:pt x="29" y="95"/>
                  </a:cubicBezTo>
                  <a:cubicBezTo>
                    <a:pt x="29" y="95"/>
                    <a:pt x="29" y="98"/>
                    <a:pt x="30" y="98"/>
                  </a:cubicBezTo>
                  <a:cubicBezTo>
                    <a:pt x="32" y="99"/>
                    <a:pt x="31" y="99"/>
                    <a:pt x="31" y="100"/>
                  </a:cubicBezTo>
                  <a:cubicBezTo>
                    <a:pt x="32" y="100"/>
                    <a:pt x="33" y="100"/>
                    <a:pt x="34" y="101"/>
                  </a:cubicBezTo>
                  <a:cubicBezTo>
                    <a:pt x="34" y="102"/>
                    <a:pt x="33" y="100"/>
                    <a:pt x="34" y="10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92" name="Freeform 720">
              <a:extLst>
                <a:ext uri="{FF2B5EF4-FFF2-40B4-BE49-F238E27FC236}">
                  <a16:creationId xmlns:a16="http://schemas.microsoft.com/office/drawing/2014/main" xmlns="" id="{DAFAB20B-8EAB-4AFE-8821-80AE666A6462}"/>
                </a:ext>
              </a:extLst>
            </p:cNvPr>
            <p:cNvSpPr>
              <a:spLocks noEditPoints="1"/>
            </p:cNvSpPr>
            <p:nvPr/>
          </p:nvSpPr>
          <p:spPr bwMode="auto">
            <a:xfrm>
              <a:off x="12847269" y="3556111"/>
              <a:ext cx="6475387" cy="2388956"/>
            </a:xfrm>
            <a:custGeom>
              <a:avLst/>
              <a:gdLst>
                <a:gd name="T0" fmla="*/ 785 w 810"/>
                <a:gd name="T1" fmla="*/ 109 h 282"/>
                <a:gd name="T2" fmla="*/ 725 w 810"/>
                <a:gd name="T3" fmla="*/ 77 h 282"/>
                <a:gd name="T4" fmla="*/ 665 w 810"/>
                <a:gd name="T5" fmla="*/ 80 h 282"/>
                <a:gd name="T6" fmla="*/ 607 w 810"/>
                <a:gd name="T7" fmla="*/ 65 h 282"/>
                <a:gd name="T8" fmla="*/ 578 w 810"/>
                <a:gd name="T9" fmla="*/ 56 h 282"/>
                <a:gd name="T10" fmla="*/ 555 w 810"/>
                <a:gd name="T11" fmla="*/ 61 h 282"/>
                <a:gd name="T12" fmla="*/ 521 w 810"/>
                <a:gd name="T13" fmla="*/ 59 h 282"/>
                <a:gd name="T14" fmla="*/ 495 w 810"/>
                <a:gd name="T15" fmla="*/ 44 h 282"/>
                <a:gd name="T16" fmla="*/ 469 w 810"/>
                <a:gd name="T17" fmla="*/ 49 h 282"/>
                <a:gd name="T18" fmla="*/ 423 w 810"/>
                <a:gd name="T19" fmla="*/ 43 h 282"/>
                <a:gd name="T20" fmla="*/ 383 w 810"/>
                <a:gd name="T21" fmla="*/ 50 h 282"/>
                <a:gd name="T22" fmla="*/ 423 w 810"/>
                <a:gd name="T23" fmla="*/ 17 h 282"/>
                <a:gd name="T24" fmla="*/ 378 w 810"/>
                <a:gd name="T25" fmla="*/ 7 h 282"/>
                <a:gd name="T26" fmla="*/ 355 w 810"/>
                <a:gd name="T27" fmla="*/ 17 h 282"/>
                <a:gd name="T28" fmla="*/ 320 w 810"/>
                <a:gd name="T29" fmla="*/ 22 h 282"/>
                <a:gd name="T30" fmla="*/ 297 w 810"/>
                <a:gd name="T31" fmla="*/ 32 h 282"/>
                <a:gd name="T32" fmla="*/ 269 w 810"/>
                <a:gd name="T33" fmla="*/ 49 h 282"/>
                <a:gd name="T34" fmla="*/ 247 w 810"/>
                <a:gd name="T35" fmla="*/ 58 h 282"/>
                <a:gd name="T36" fmla="*/ 242 w 810"/>
                <a:gd name="T37" fmla="*/ 50 h 282"/>
                <a:gd name="T38" fmla="*/ 259 w 810"/>
                <a:gd name="T39" fmla="*/ 97 h 282"/>
                <a:gd name="T40" fmla="*/ 227 w 810"/>
                <a:gd name="T41" fmla="*/ 107 h 282"/>
                <a:gd name="T42" fmla="*/ 231 w 810"/>
                <a:gd name="T43" fmla="*/ 88 h 282"/>
                <a:gd name="T44" fmla="*/ 206 w 810"/>
                <a:gd name="T45" fmla="*/ 60 h 282"/>
                <a:gd name="T46" fmla="*/ 191 w 810"/>
                <a:gd name="T47" fmla="*/ 83 h 282"/>
                <a:gd name="T48" fmla="*/ 131 w 810"/>
                <a:gd name="T49" fmla="*/ 90 h 282"/>
                <a:gd name="T50" fmla="*/ 92 w 810"/>
                <a:gd name="T51" fmla="*/ 100 h 282"/>
                <a:gd name="T52" fmla="*/ 84 w 810"/>
                <a:gd name="T53" fmla="*/ 107 h 282"/>
                <a:gd name="T54" fmla="*/ 53 w 810"/>
                <a:gd name="T55" fmla="*/ 120 h 282"/>
                <a:gd name="T56" fmla="*/ 31 w 810"/>
                <a:gd name="T57" fmla="*/ 102 h 282"/>
                <a:gd name="T58" fmla="*/ 29 w 810"/>
                <a:gd name="T59" fmla="*/ 84 h 282"/>
                <a:gd name="T60" fmla="*/ 5 w 810"/>
                <a:gd name="T61" fmla="*/ 88 h 282"/>
                <a:gd name="T62" fmla="*/ 7 w 810"/>
                <a:gd name="T63" fmla="*/ 152 h 282"/>
                <a:gd name="T64" fmla="*/ 16 w 810"/>
                <a:gd name="T65" fmla="*/ 187 h 282"/>
                <a:gd name="T66" fmla="*/ 40 w 810"/>
                <a:gd name="T67" fmla="*/ 223 h 282"/>
                <a:gd name="T68" fmla="*/ 53 w 810"/>
                <a:gd name="T69" fmla="*/ 244 h 282"/>
                <a:gd name="T70" fmla="*/ 82 w 810"/>
                <a:gd name="T71" fmla="*/ 272 h 282"/>
                <a:gd name="T72" fmla="*/ 109 w 810"/>
                <a:gd name="T73" fmla="*/ 250 h 282"/>
                <a:gd name="T74" fmla="*/ 108 w 810"/>
                <a:gd name="T75" fmla="*/ 222 h 282"/>
                <a:gd name="T76" fmla="*/ 160 w 810"/>
                <a:gd name="T77" fmla="*/ 223 h 282"/>
                <a:gd name="T78" fmla="*/ 196 w 810"/>
                <a:gd name="T79" fmla="*/ 196 h 282"/>
                <a:gd name="T80" fmla="*/ 252 w 810"/>
                <a:gd name="T81" fmla="*/ 204 h 282"/>
                <a:gd name="T82" fmla="*/ 331 w 810"/>
                <a:gd name="T83" fmla="*/ 226 h 282"/>
                <a:gd name="T84" fmla="*/ 415 w 810"/>
                <a:gd name="T85" fmla="*/ 231 h 282"/>
                <a:gd name="T86" fmla="*/ 483 w 810"/>
                <a:gd name="T87" fmla="*/ 207 h 282"/>
                <a:gd name="T88" fmla="*/ 521 w 810"/>
                <a:gd name="T89" fmla="*/ 258 h 282"/>
                <a:gd name="T90" fmla="*/ 558 w 810"/>
                <a:gd name="T91" fmla="*/ 226 h 282"/>
                <a:gd name="T92" fmla="*/ 543 w 810"/>
                <a:gd name="T93" fmla="*/ 199 h 282"/>
                <a:gd name="T94" fmla="*/ 591 w 810"/>
                <a:gd name="T95" fmla="*/ 162 h 282"/>
                <a:gd name="T96" fmla="*/ 627 w 810"/>
                <a:gd name="T97" fmla="*/ 165 h 282"/>
                <a:gd name="T98" fmla="*/ 657 w 810"/>
                <a:gd name="T99" fmla="*/ 153 h 282"/>
                <a:gd name="T100" fmla="*/ 669 w 810"/>
                <a:gd name="T101" fmla="*/ 154 h 282"/>
                <a:gd name="T102" fmla="*/ 649 w 810"/>
                <a:gd name="T103" fmla="*/ 210 h 282"/>
                <a:gd name="T104" fmla="*/ 667 w 810"/>
                <a:gd name="T105" fmla="*/ 171 h 282"/>
                <a:gd name="T106" fmla="*/ 710 w 810"/>
                <a:gd name="T107" fmla="*/ 156 h 282"/>
                <a:gd name="T108" fmla="*/ 738 w 810"/>
                <a:gd name="T109" fmla="*/ 121 h 282"/>
                <a:gd name="T110" fmla="*/ 765 w 810"/>
                <a:gd name="T111" fmla="*/ 116 h 282"/>
                <a:gd name="T112" fmla="*/ 802 w 810"/>
                <a:gd name="T113" fmla="*/ 115 h 282"/>
                <a:gd name="T114" fmla="*/ 388 w 810"/>
                <a:gd name="T115" fmla="*/ 21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10" h="282">
                  <a:moveTo>
                    <a:pt x="808" y="111"/>
                  </a:moveTo>
                  <a:cubicBezTo>
                    <a:pt x="806" y="109"/>
                    <a:pt x="803" y="108"/>
                    <a:pt x="801" y="106"/>
                  </a:cubicBezTo>
                  <a:cubicBezTo>
                    <a:pt x="800" y="105"/>
                    <a:pt x="799" y="104"/>
                    <a:pt x="797" y="103"/>
                  </a:cubicBezTo>
                  <a:cubicBezTo>
                    <a:pt x="796" y="103"/>
                    <a:pt x="794" y="103"/>
                    <a:pt x="793" y="102"/>
                  </a:cubicBezTo>
                  <a:cubicBezTo>
                    <a:pt x="793" y="103"/>
                    <a:pt x="794" y="103"/>
                    <a:pt x="794" y="103"/>
                  </a:cubicBezTo>
                  <a:cubicBezTo>
                    <a:pt x="795" y="103"/>
                    <a:pt x="792" y="104"/>
                    <a:pt x="791" y="103"/>
                  </a:cubicBezTo>
                  <a:cubicBezTo>
                    <a:pt x="791" y="103"/>
                    <a:pt x="792" y="103"/>
                    <a:pt x="792" y="102"/>
                  </a:cubicBezTo>
                  <a:cubicBezTo>
                    <a:pt x="791" y="101"/>
                    <a:pt x="786" y="103"/>
                    <a:pt x="785" y="102"/>
                  </a:cubicBezTo>
                  <a:cubicBezTo>
                    <a:pt x="787" y="103"/>
                    <a:pt x="787" y="103"/>
                    <a:pt x="787" y="106"/>
                  </a:cubicBezTo>
                  <a:cubicBezTo>
                    <a:pt x="786" y="107"/>
                    <a:pt x="788" y="109"/>
                    <a:pt x="788" y="109"/>
                  </a:cubicBezTo>
                  <a:cubicBezTo>
                    <a:pt x="787" y="109"/>
                    <a:pt x="787" y="108"/>
                    <a:pt x="787" y="108"/>
                  </a:cubicBezTo>
                  <a:cubicBezTo>
                    <a:pt x="786" y="107"/>
                    <a:pt x="786" y="109"/>
                    <a:pt x="785" y="109"/>
                  </a:cubicBezTo>
                  <a:cubicBezTo>
                    <a:pt x="785" y="109"/>
                    <a:pt x="783" y="105"/>
                    <a:pt x="783" y="105"/>
                  </a:cubicBezTo>
                  <a:cubicBezTo>
                    <a:pt x="783" y="104"/>
                    <a:pt x="783" y="104"/>
                    <a:pt x="783" y="104"/>
                  </a:cubicBezTo>
                  <a:cubicBezTo>
                    <a:pt x="783" y="103"/>
                    <a:pt x="782" y="102"/>
                    <a:pt x="783" y="101"/>
                  </a:cubicBezTo>
                  <a:cubicBezTo>
                    <a:pt x="784" y="99"/>
                    <a:pt x="782" y="100"/>
                    <a:pt x="781" y="99"/>
                  </a:cubicBezTo>
                  <a:cubicBezTo>
                    <a:pt x="781" y="98"/>
                    <a:pt x="779" y="97"/>
                    <a:pt x="778" y="97"/>
                  </a:cubicBezTo>
                  <a:cubicBezTo>
                    <a:pt x="771" y="93"/>
                    <a:pt x="765" y="89"/>
                    <a:pt x="758" y="87"/>
                  </a:cubicBezTo>
                  <a:cubicBezTo>
                    <a:pt x="756" y="86"/>
                    <a:pt x="755" y="85"/>
                    <a:pt x="754" y="84"/>
                  </a:cubicBezTo>
                  <a:cubicBezTo>
                    <a:pt x="753" y="83"/>
                    <a:pt x="751" y="82"/>
                    <a:pt x="749" y="82"/>
                  </a:cubicBezTo>
                  <a:cubicBezTo>
                    <a:pt x="746" y="81"/>
                    <a:pt x="743" y="80"/>
                    <a:pt x="739" y="78"/>
                  </a:cubicBezTo>
                  <a:cubicBezTo>
                    <a:pt x="736" y="78"/>
                    <a:pt x="732" y="78"/>
                    <a:pt x="730" y="78"/>
                  </a:cubicBezTo>
                  <a:cubicBezTo>
                    <a:pt x="728" y="78"/>
                    <a:pt x="727" y="78"/>
                    <a:pt x="726" y="78"/>
                  </a:cubicBezTo>
                  <a:cubicBezTo>
                    <a:pt x="726" y="78"/>
                    <a:pt x="725" y="77"/>
                    <a:pt x="725" y="77"/>
                  </a:cubicBezTo>
                  <a:cubicBezTo>
                    <a:pt x="724" y="78"/>
                    <a:pt x="724" y="79"/>
                    <a:pt x="723" y="78"/>
                  </a:cubicBezTo>
                  <a:cubicBezTo>
                    <a:pt x="720" y="78"/>
                    <a:pt x="717" y="77"/>
                    <a:pt x="714" y="76"/>
                  </a:cubicBezTo>
                  <a:cubicBezTo>
                    <a:pt x="713" y="76"/>
                    <a:pt x="710" y="75"/>
                    <a:pt x="710" y="77"/>
                  </a:cubicBezTo>
                  <a:cubicBezTo>
                    <a:pt x="709" y="79"/>
                    <a:pt x="708" y="79"/>
                    <a:pt x="710" y="80"/>
                  </a:cubicBezTo>
                  <a:cubicBezTo>
                    <a:pt x="712" y="82"/>
                    <a:pt x="714" y="86"/>
                    <a:pt x="709" y="87"/>
                  </a:cubicBezTo>
                  <a:cubicBezTo>
                    <a:pt x="708" y="88"/>
                    <a:pt x="705" y="88"/>
                    <a:pt x="704" y="86"/>
                  </a:cubicBezTo>
                  <a:cubicBezTo>
                    <a:pt x="703" y="85"/>
                    <a:pt x="703" y="84"/>
                    <a:pt x="700" y="84"/>
                  </a:cubicBezTo>
                  <a:cubicBezTo>
                    <a:pt x="697" y="83"/>
                    <a:pt x="699" y="82"/>
                    <a:pt x="698" y="81"/>
                  </a:cubicBezTo>
                  <a:cubicBezTo>
                    <a:pt x="698" y="80"/>
                    <a:pt x="695" y="79"/>
                    <a:pt x="694" y="80"/>
                  </a:cubicBezTo>
                  <a:cubicBezTo>
                    <a:pt x="691" y="83"/>
                    <a:pt x="686" y="80"/>
                    <a:pt x="682" y="80"/>
                  </a:cubicBezTo>
                  <a:cubicBezTo>
                    <a:pt x="678" y="80"/>
                    <a:pt x="674" y="79"/>
                    <a:pt x="670" y="79"/>
                  </a:cubicBezTo>
                  <a:cubicBezTo>
                    <a:pt x="668" y="79"/>
                    <a:pt x="667" y="79"/>
                    <a:pt x="665" y="80"/>
                  </a:cubicBezTo>
                  <a:cubicBezTo>
                    <a:pt x="663" y="81"/>
                    <a:pt x="664" y="84"/>
                    <a:pt x="664" y="86"/>
                  </a:cubicBezTo>
                  <a:cubicBezTo>
                    <a:pt x="664" y="86"/>
                    <a:pt x="664" y="86"/>
                    <a:pt x="664" y="86"/>
                  </a:cubicBezTo>
                  <a:cubicBezTo>
                    <a:pt x="663" y="86"/>
                    <a:pt x="662" y="81"/>
                    <a:pt x="661" y="80"/>
                  </a:cubicBezTo>
                  <a:cubicBezTo>
                    <a:pt x="660" y="80"/>
                    <a:pt x="656" y="80"/>
                    <a:pt x="655" y="78"/>
                  </a:cubicBezTo>
                  <a:cubicBezTo>
                    <a:pt x="655" y="75"/>
                    <a:pt x="659" y="74"/>
                    <a:pt x="655" y="71"/>
                  </a:cubicBezTo>
                  <a:cubicBezTo>
                    <a:pt x="653" y="70"/>
                    <a:pt x="651" y="69"/>
                    <a:pt x="648" y="68"/>
                  </a:cubicBezTo>
                  <a:cubicBezTo>
                    <a:pt x="642" y="66"/>
                    <a:pt x="635" y="68"/>
                    <a:pt x="629" y="69"/>
                  </a:cubicBezTo>
                  <a:cubicBezTo>
                    <a:pt x="626" y="69"/>
                    <a:pt x="623" y="69"/>
                    <a:pt x="619" y="69"/>
                  </a:cubicBezTo>
                  <a:cubicBezTo>
                    <a:pt x="618" y="69"/>
                    <a:pt x="618" y="69"/>
                    <a:pt x="617" y="69"/>
                  </a:cubicBezTo>
                  <a:cubicBezTo>
                    <a:pt x="615" y="68"/>
                    <a:pt x="617" y="68"/>
                    <a:pt x="618" y="67"/>
                  </a:cubicBezTo>
                  <a:cubicBezTo>
                    <a:pt x="618" y="66"/>
                    <a:pt x="613" y="65"/>
                    <a:pt x="613" y="65"/>
                  </a:cubicBezTo>
                  <a:cubicBezTo>
                    <a:pt x="612" y="64"/>
                    <a:pt x="608" y="65"/>
                    <a:pt x="607" y="65"/>
                  </a:cubicBezTo>
                  <a:cubicBezTo>
                    <a:pt x="607" y="65"/>
                    <a:pt x="611" y="64"/>
                    <a:pt x="610" y="63"/>
                  </a:cubicBezTo>
                  <a:cubicBezTo>
                    <a:pt x="609" y="63"/>
                    <a:pt x="608" y="64"/>
                    <a:pt x="607" y="64"/>
                  </a:cubicBezTo>
                  <a:cubicBezTo>
                    <a:pt x="606" y="63"/>
                    <a:pt x="604" y="62"/>
                    <a:pt x="604" y="62"/>
                  </a:cubicBezTo>
                  <a:cubicBezTo>
                    <a:pt x="603" y="62"/>
                    <a:pt x="600" y="60"/>
                    <a:pt x="602" y="60"/>
                  </a:cubicBezTo>
                  <a:cubicBezTo>
                    <a:pt x="603" y="60"/>
                    <a:pt x="605" y="60"/>
                    <a:pt x="606" y="60"/>
                  </a:cubicBezTo>
                  <a:cubicBezTo>
                    <a:pt x="609" y="60"/>
                    <a:pt x="605" y="57"/>
                    <a:pt x="604" y="57"/>
                  </a:cubicBezTo>
                  <a:cubicBezTo>
                    <a:pt x="602" y="55"/>
                    <a:pt x="597" y="56"/>
                    <a:pt x="594" y="55"/>
                  </a:cubicBezTo>
                  <a:cubicBezTo>
                    <a:pt x="592" y="55"/>
                    <a:pt x="591" y="57"/>
                    <a:pt x="589" y="59"/>
                  </a:cubicBezTo>
                  <a:cubicBezTo>
                    <a:pt x="589" y="59"/>
                    <a:pt x="582" y="63"/>
                    <a:pt x="582" y="60"/>
                  </a:cubicBezTo>
                  <a:cubicBezTo>
                    <a:pt x="583" y="58"/>
                    <a:pt x="584" y="60"/>
                    <a:pt x="586" y="59"/>
                  </a:cubicBezTo>
                  <a:cubicBezTo>
                    <a:pt x="586" y="59"/>
                    <a:pt x="585" y="56"/>
                    <a:pt x="584" y="56"/>
                  </a:cubicBezTo>
                  <a:cubicBezTo>
                    <a:pt x="584" y="56"/>
                    <a:pt x="578" y="56"/>
                    <a:pt x="578" y="56"/>
                  </a:cubicBezTo>
                  <a:cubicBezTo>
                    <a:pt x="579" y="55"/>
                    <a:pt x="581" y="54"/>
                    <a:pt x="583" y="54"/>
                  </a:cubicBezTo>
                  <a:cubicBezTo>
                    <a:pt x="584" y="55"/>
                    <a:pt x="591" y="55"/>
                    <a:pt x="591" y="55"/>
                  </a:cubicBezTo>
                  <a:cubicBezTo>
                    <a:pt x="591" y="54"/>
                    <a:pt x="585" y="54"/>
                    <a:pt x="584" y="53"/>
                  </a:cubicBezTo>
                  <a:cubicBezTo>
                    <a:pt x="582" y="53"/>
                    <a:pt x="580" y="53"/>
                    <a:pt x="578" y="53"/>
                  </a:cubicBezTo>
                  <a:cubicBezTo>
                    <a:pt x="574" y="52"/>
                    <a:pt x="570" y="52"/>
                    <a:pt x="566" y="51"/>
                  </a:cubicBezTo>
                  <a:cubicBezTo>
                    <a:pt x="565" y="51"/>
                    <a:pt x="561" y="50"/>
                    <a:pt x="561" y="50"/>
                  </a:cubicBezTo>
                  <a:cubicBezTo>
                    <a:pt x="561" y="51"/>
                    <a:pt x="562" y="52"/>
                    <a:pt x="561" y="52"/>
                  </a:cubicBezTo>
                  <a:cubicBezTo>
                    <a:pt x="560" y="53"/>
                    <a:pt x="559" y="53"/>
                    <a:pt x="558" y="53"/>
                  </a:cubicBezTo>
                  <a:cubicBezTo>
                    <a:pt x="557" y="53"/>
                    <a:pt x="552" y="54"/>
                    <a:pt x="553" y="56"/>
                  </a:cubicBezTo>
                  <a:cubicBezTo>
                    <a:pt x="554" y="58"/>
                    <a:pt x="556" y="55"/>
                    <a:pt x="557" y="56"/>
                  </a:cubicBezTo>
                  <a:cubicBezTo>
                    <a:pt x="557" y="56"/>
                    <a:pt x="554" y="57"/>
                    <a:pt x="555" y="59"/>
                  </a:cubicBezTo>
                  <a:cubicBezTo>
                    <a:pt x="556" y="59"/>
                    <a:pt x="555" y="60"/>
                    <a:pt x="555" y="61"/>
                  </a:cubicBezTo>
                  <a:cubicBezTo>
                    <a:pt x="556" y="61"/>
                    <a:pt x="557" y="62"/>
                    <a:pt x="557" y="63"/>
                  </a:cubicBezTo>
                  <a:cubicBezTo>
                    <a:pt x="557" y="63"/>
                    <a:pt x="553" y="63"/>
                    <a:pt x="552" y="63"/>
                  </a:cubicBezTo>
                  <a:cubicBezTo>
                    <a:pt x="550" y="63"/>
                    <a:pt x="552" y="62"/>
                    <a:pt x="552" y="62"/>
                  </a:cubicBezTo>
                  <a:cubicBezTo>
                    <a:pt x="551" y="61"/>
                    <a:pt x="548" y="62"/>
                    <a:pt x="548" y="62"/>
                  </a:cubicBezTo>
                  <a:cubicBezTo>
                    <a:pt x="546" y="63"/>
                    <a:pt x="544" y="62"/>
                    <a:pt x="543" y="62"/>
                  </a:cubicBezTo>
                  <a:cubicBezTo>
                    <a:pt x="542" y="62"/>
                    <a:pt x="546" y="63"/>
                    <a:pt x="546" y="63"/>
                  </a:cubicBezTo>
                  <a:cubicBezTo>
                    <a:pt x="549" y="64"/>
                    <a:pt x="546" y="66"/>
                    <a:pt x="545" y="65"/>
                  </a:cubicBezTo>
                  <a:cubicBezTo>
                    <a:pt x="544" y="65"/>
                    <a:pt x="544" y="64"/>
                    <a:pt x="544" y="63"/>
                  </a:cubicBezTo>
                  <a:cubicBezTo>
                    <a:pt x="543" y="63"/>
                    <a:pt x="542" y="63"/>
                    <a:pt x="541" y="63"/>
                  </a:cubicBezTo>
                  <a:cubicBezTo>
                    <a:pt x="539" y="62"/>
                    <a:pt x="537" y="61"/>
                    <a:pt x="534" y="62"/>
                  </a:cubicBezTo>
                  <a:cubicBezTo>
                    <a:pt x="531" y="62"/>
                    <a:pt x="529" y="65"/>
                    <a:pt x="526" y="63"/>
                  </a:cubicBezTo>
                  <a:cubicBezTo>
                    <a:pt x="524" y="62"/>
                    <a:pt x="522" y="61"/>
                    <a:pt x="521" y="59"/>
                  </a:cubicBezTo>
                  <a:cubicBezTo>
                    <a:pt x="520" y="58"/>
                    <a:pt x="518" y="62"/>
                    <a:pt x="517" y="62"/>
                  </a:cubicBezTo>
                  <a:cubicBezTo>
                    <a:pt x="516" y="64"/>
                    <a:pt x="515" y="70"/>
                    <a:pt x="512" y="69"/>
                  </a:cubicBezTo>
                  <a:cubicBezTo>
                    <a:pt x="510" y="68"/>
                    <a:pt x="508" y="68"/>
                    <a:pt x="506" y="66"/>
                  </a:cubicBezTo>
                  <a:cubicBezTo>
                    <a:pt x="505" y="65"/>
                    <a:pt x="503" y="63"/>
                    <a:pt x="502" y="62"/>
                  </a:cubicBezTo>
                  <a:cubicBezTo>
                    <a:pt x="501" y="60"/>
                    <a:pt x="499" y="59"/>
                    <a:pt x="498" y="58"/>
                  </a:cubicBezTo>
                  <a:cubicBezTo>
                    <a:pt x="496" y="56"/>
                    <a:pt x="500" y="57"/>
                    <a:pt x="501" y="57"/>
                  </a:cubicBezTo>
                  <a:cubicBezTo>
                    <a:pt x="502" y="57"/>
                    <a:pt x="504" y="56"/>
                    <a:pt x="504" y="55"/>
                  </a:cubicBezTo>
                  <a:cubicBezTo>
                    <a:pt x="504" y="55"/>
                    <a:pt x="499" y="52"/>
                    <a:pt x="499" y="52"/>
                  </a:cubicBezTo>
                  <a:cubicBezTo>
                    <a:pt x="499" y="52"/>
                    <a:pt x="502" y="52"/>
                    <a:pt x="502" y="51"/>
                  </a:cubicBezTo>
                  <a:cubicBezTo>
                    <a:pt x="501" y="50"/>
                    <a:pt x="499" y="50"/>
                    <a:pt x="499" y="50"/>
                  </a:cubicBezTo>
                  <a:cubicBezTo>
                    <a:pt x="499" y="48"/>
                    <a:pt x="504" y="47"/>
                    <a:pt x="499" y="46"/>
                  </a:cubicBezTo>
                  <a:cubicBezTo>
                    <a:pt x="498" y="46"/>
                    <a:pt x="497" y="44"/>
                    <a:pt x="495" y="44"/>
                  </a:cubicBezTo>
                  <a:cubicBezTo>
                    <a:pt x="494" y="44"/>
                    <a:pt x="492" y="43"/>
                    <a:pt x="491" y="44"/>
                  </a:cubicBezTo>
                  <a:cubicBezTo>
                    <a:pt x="490" y="44"/>
                    <a:pt x="490" y="45"/>
                    <a:pt x="489" y="45"/>
                  </a:cubicBezTo>
                  <a:cubicBezTo>
                    <a:pt x="488" y="44"/>
                    <a:pt x="488" y="44"/>
                    <a:pt x="487" y="44"/>
                  </a:cubicBezTo>
                  <a:cubicBezTo>
                    <a:pt x="486" y="44"/>
                    <a:pt x="484" y="44"/>
                    <a:pt x="483" y="43"/>
                  </a:cubicBezTo>
                  <a:cubicBezTo>
                    <a:pt x="482" y="43"/>
                    <a:pt x="481" y="43"/>
                    <a:pt x="480" y="41"/>
                  </a:cubicBezTo>
                  <a:cubicBezTo>
                    <a:pt x="479" y="41"/>
                    <a:pt x="480" y="40"/>
                    <a:pt x="478" y="41"/>
                  </a:cubicBezTo>
                  <a:cubicBezTo>
                    <a:pt x="478" y="41"/>
                    <a:pt x="477" y="42"/>
                    <a:pt x="476" y="42"/>
                  </a:cubicBezTo>
                  <a:cubicBezTo>
                    <a:pt x="475" y="42"/>
                    <a:pt x="475" y="41"/>
                    <a:pt x="474" y="42"/>
                  </a:cubicBezTo>
                  <a:cubicBezTo>
                    <a:pt x="474" y="43"/>
                    <a:pt x="473" y="44"/>
                    <a:pt x="473" y="45"/>
                  </a:cubicBezTo>
                  <a:cubicBezTo>
                    <a:pt x="473" y="46"/>
                    <a:pt x="475" y="46"/>
                    <a:pt x="474" y="47"/>
                  </a:cubicBezTo>
                  <a:cubicBezTo>
                    <a:pt x="473" y="48"/>
                    <a:pt x="474" y="48"/>
                    <a:pt x="473" y="48"/>
                  </a:cubicBezTo>
                  <a:cubicBezTo>
                    <a:pt x="472" y="48"/>
                    <a:pt x="470" y="48"/>
                    <a:pt x="469" y="49"/>
                  </a:cubicBezTo>
                  <a:cubicBezTo>
                    <a:pt x="470" y="48"/>
                    <a:pt x="473" y="50"/>
                    <a:pt x="473" y="50"/>
                  </a:cubicBezTo>
                  <a:cubicBezTo>
                    <a:pt x="472" y="51"/>
                    <a:pt x="469" y="49"/>
                    <a:pt x="467" y="49"/>
                  </a:cubicBezTo>
                  <a:cubicBezTo>
                    <a:pt x="465" y="49"/>
                    <a:pt x="462" y="49"/>
                    <a:pt x="459" y="49"/>
                  </a:cubicBezTo>
                  <a:cubicBezTo>
                    <a:pt x="458" y="49"/>
                    <a:pt x="458" y="48"/>
                    <a:pt x="457" y="48"/>
                  </a:cubicBezTo>
                  <a:cubicBezTo>
                    <a:pt x="456" y="47"/>
                    <a:pt x="453" y="48"/>
                    <a:pt x="452" y="48"/>
                  </a:cubicBezTo>
                  <a:cubicBezTo>
                    <a:pt x="451" y="47"/>
                    <a:pt x="449" y="47"/>
                    <a:pt x="448" y="46"/>
                  </a:cubicBezTo>
                  <a:cubicBezTo>
                    <a:pt x="448" y="45"/>
                    <a:pt x="450" y="45"/>
                    <a:pt x="450" y="44"/>
                  </a:cubicBezTo>
                  <a:cubicBezTo>
                    <a:pt x="451" y="43"/>
                    <a:pt x="442" y="43"/>
                    <a:pt x="441" y="43"/>
                  </a:cubicBezTo>
                  <a:cubicBezTo>
                    <a:pt x="436" y="42"/>
                    <a:pt x="432" y="43"/>
                    <a:pt x="427" y="43"/>
                  </a:cubicBezTo>
                  <a:cubicBezTo>
                    <a:pt x="424" y="43"/>
                    <a:pt x="425" y="43"/>
                    <a:pt x="426" y="45"/>
                  </a:cubicBezTo>
                  <a:cubicBezTo>
                    <a:pt x="426" y="46"/>
                    <a:pt x="424" y="45"/>
                    <a:pt x="424" y="45"/>
                  </a:cubicBezTo>
                  <a:cubicBezTo>
                    <a:pt x="422" y="45"/>
                    <a:pt x="423" y="44"/>
                    <a:pt x="423" y="43"/>
                  </a:cubicBezTo>
                  <a:cubicBezTo>
                    <a:pt x="423" y="41"/>
                    <a:pt x="422" y="38"/>
                    <a:pt x="420" y="40"/>
                  </a:cubicBezTo>
                  <a:cubicBezTo>
                    <a:pt x="420" y="42"/>
                    <a:pt x="416" y="42"/>
                    <a:pt x="414" y="41"/>
                  </a:cubicBezTo>
                  <a:cubicBezTo>
                    <a:pt x="413" y="40"/>
                    <a:pt x="415" y="38"/>
                    <a:pt x="411" y="39"/>
                  </a:cubicBezTo>
                  <a:cubicBezTo>
                    <a:pt x="410" y="39"/>
                    <a:pt x="409" y="39"/>
                    <a:pt x="408" y="39"/>
                  </a:cubicBezTo>
                  <a:cubicBezTo>
                    <a:pt x="407" y="38"/>
                    <a:pt x="406" y="39"/>
                    <a:pt x="404" y="40"/>
                  </a:cubicBezTo>
                  <a:cubicBezTo>
                    <a:pt x="402" y="42"/>
                    <a:pt x="407" y="41"/>
                    <a:pt x="407" y="42"/>
                  </a:cubicBezTo>
                  <a:cubicBezTo>
                    <a:pt x="407" y="44"/>
                    <a:pt x="403" y="43"/>
                    <a:pt x="402" y="44"/>
                  </a:cubicBezTo>
                  <a:cubicBezTo>
                    <a:pt x="401" y="45"/>
                    <a:pt x="399" y="45"/>
                    <a:pt x="397" y="46"/>
                  </a:cubicBezTo>
                  <a:cubicBezTo>
                    <a:pt x="395" y="47"/>
                    <a:pt x="393" y="47"/>
                    <a:pt x="390" y="47"/>
                  </a:cubicBezTo>
                  <a:cubicBezTo>
                    <a:pt x="388" y="47"/>
                    <a:pt x="388" y="47"/>
                    <a:pt x="387" y="49"/>
                  </a:cubicBezTo>
                  <a:cubicBezTo>
                    <a:pt x="386" y="50"/>
                    <a:pt x="382" y="51"/>
                    <a:pt x="381" y="51"/>
                  </a:cubicBezTo>
                  <a:cubicBezTo>
                    <a:pt x="381" y="50"/>
                    <a:pt x="383" y="50"/>
                    <a:pt x="383" y="50"/>
                  </a:cubicBezTo>
                  <a:cubicBezTo>
                    <a:pt x="385" y="49"/>
                    <a:pt x="385" y="47"/>
                    <a:pt x="386" y="46"/>
                  </a:cubicBezTo>
                  <a:cubicBezTo>
                    <a:pt x="387" y="44"/>
                    <a:pt x="388" y="46"/>
                    <a:pt x="389" y="45"/>
                  </a:cubicBezTo>
                  <a:cubicBezTo>
                    <a:pt x="390" y="45"/>
                    <a:pt x="390" y="44"/>
                    <a:pt x="391" y="44"/>
                  </a:cubicBezTo>
                  <a:cubicBezTo>
                    <a:pt x="394" y="42"/>
                    <a:pt x="398" y="41"/>
                    <a:pt x="401" y="39"/>
                  </a:cubicBezTo>
                  <a:cubicBezTo>
                    <a:pt x="403" y="38"/>
                    <a:pt x="405" y="37"/>
                    <a:pt x="407" y="36"/>
                  </a:cubicBezTo>
                  <a:cubicBezTo>
                    <a:pt x="411" y="33"/>
                    <a:pt x="416" y="31"/>
                    <a:pt x="420" y="29"/>
                  </a:cubicBezTo>
                  <a:cubicBezTo>
                    <a:pt x="423" y="28"/>
                    <a:pt x="426" y="26"/>
                    <a:pt x="423" y="23"/>
                  </a:cubicBezTo>
                  <a:cubicBezTo>
                    <a:pt x="422" y="22"/>
                    <a:pt x="422" y="24"/>
                    <a:pt x="421" y="23"/>
                  </a:cubicBezTo>
                  <a:cubicBezTo>
                    <a:pt x="420" y="22"/>
                    <a:pt x="419" y="22"/>
                    <a:pt x="418" y="21"/>
                  </a:cubicBezTo>
                  <a:cubicBezTo>
                    <a:pt x="418" y="20"/>
                    <a:pt x="423" y="22"/>
                    <a:pt x="423" y="22"/>
                  </a:cubicBezTo>
                  <a:cubicBezTo>
                    <a:pt x="424" y="22"/>
                    <a:pt x="427" y="22"/>
                    <a:pt x="425" y="20"/>
                  </a:cubicBezTo>
                  <a:cubicBezTo>
                    <a:pt x="424" y="19"/>
                    <a:pt x="424" y="18"/>
                    <a:pt x="423" y="17"/>
                  </a:cubicBezTo>
                  <a:cubicBezTo>
                    <a:pt x="422" y="15"/>
                    <a:pt x="421" y="19"/>
                    <a:pt x="420" y="19"/>
                  </a:cubicBezTo>
                  <a:cubicBezTo>
                    <a:pt x="420" y="18"/>
                    <a:pt x="420" y="17"/>
                    <a:pt x="420" y="17"/>
                  </a:cubicBezTo>
                  <a:cubicBezTo>
                    <a:pt x="420" y="16"/>
                    <a:pt x="420" y="16"/>
                    <a:pt x="419" y="15"/>
                  </a:cubicBezTo>
                  <a:cubicBezTo>
                    <a:pt x="419" y="14"/>
                    <a:pt x="417" y="13"/>
                    <a:pt x="416" y="13"/>
                  </a:cubicBezTo>
                  <a:cubicBezTo>
                    <a:pt x="414" y="12"/>
                    <a:pt x="413" y="12"/>
                    <a:pt x="411" y="11"/>
                  </a:cubicBezTo>
                  <a:cubicBezTo>
                    <a:pt x="409" y="11"/>
                    <a:pt x="409" y="11"/>
                    <a:pt x="406" y="12"/>
                  </a:cubicBezTo>
                  <a:cubicBezTo>
                    <a:pt x="404" y="12"/>
                    <a:pt x="397" y="9"/>
                    <a:pt x="396" y="12"/>
                  </a:cubicBezTo>
                  <a:cubicBezTo>
                    <a:pt x="395" y="13"/>
                    <a:pt x="389" y="14"/>
                    <a:pt x="388" y="13"/>
                  </a:cubicBezTo>
                  <a:cubicBezTo>
                    <a:pt x="388" y="13"/>
                    <a:pt x="394" y="9"/>
                    <a:pt x="392" y="8"/>
                  </a:cubicBezTo>
                  <a:cubicBezTo>
                    <a:pt x="392" y="8"/>
                    <a:pt x="385" y="9"/>
                    <a:pt x="384" y="8"/>
                  </a:cubicBezTo>
                  <a:cubicBezTo>
                    <a:pt x="384" y="7"/>
                    <a:pt x="386" y="7"/>
                    <a:pt x="386" y="7"/>
                  </a:cubicBezTo>
                  <a:cubicBezTo>
                    <a:pt x="386" y="6"/>
                    <a:pt x="378" y="7"/>
                    <a:pt x="378" y="7"/>
                  </a:cubicBezTo>
                  <a:cubicBezTo>
                    <a:pt x="379" y="5"/>
                    <a:pt x="383" y="6"/>
                    <a:pt x="384" y="5"/>
                  </a:cubicBezTo>
                  <a:cubicBezTo>
                    <a:pt x="385" y="4"/>
                    <a:pt x="387" y="5"/>
                    <a:pt x="386" y="4"/>
                  </a:cubicBezTo>
                  <a:cubicBezTo>
                    <a:pt x="386" y="3"/>
                    <a:pt x="386" y="2"/>
                    <a:pt x="385" y="2"/>
                  </a:cubicBezTo>
                  <a:cubicBezTo>
                    <a:pt x="382" y="2"/>
                    <a:pt x="381" y="1"/>
                    <a:pt x="378" y="1"/>
                  </a:cubicBezTo>
                  <a:cubicBezTo>
                    <a:pt x="376" y="0"/>
                    <a:pt x="374" y="1"/>
                    <a:pt x="372" y="2"/>
                  </a:cubicBezTo>
                  <a:cubicBezTo>
                    <a:pt x="368" y="3"/>
                    <a:pt x="364" y="6"/>
                    <a:pt x="362" y="8"/>
                  </a:cubicBezTo>
                  <a:cubicBezTo>
                    <a:pt x="361" y="9"/>
                    <a:pt x="361" y="9"/>
                    <a:pt x="362" y="10"/>
                  </a:cubicBezTo>
                  <a:cubicBezTo>
                    <a:pt x="363" y="10"/>
                    <a:pt x="362" y="11"/>
                    <a:pt x="362" y="12"/>
                  </a:cubicBezTo>
                  <a:cubicBezTo>
                    <a:pt x="362" y="14"/>
                    <a:pt x="366" y="13"/>
                    <a:pt x="366" y="14"/>
                  </a:cubicBezTo>
                  <a:cubicBezTo>
                    <a:pt x="366" y="13"/>
                    <a:pt x="361" y="14"/>
                    <a:pt x="360" y="14"/>
                  </a:cubicBezTo>
                  <a:cubicBezTo>
                    <a:pt x="359" y="14"/>
                    <a:pt x="353" y="13"/>
                    <a:pt x="352" y="14"/>
                  </a:cubicBezTo>
                  <a:cubicBezTo>
                    <a:pt x="352" y="13"/>
                    <a:pt x="355" y="17"/>
                    <a:pt x="355" y="17"/>
                  </a:cubicBezTo>
                  <a:cubicBezTo>
                    <a:pt x="356" y="18"/>
                    <a:pt x="351" y="16"/>
                    <a:pt x="350" y="16"/>
                  </a:cubicBezTo>
                  <a:cubicBezTo>
                    <a:pt x="349" y="16"/>
                    <a:pt x="347" y="17"/>
                    <a:pt x="345" y="18"/>
                  </a:cubicBezTo>
                  <a:cubicBezTo>
                    <a:pt x="345" y="18"/>
                    <a:pt x="345" y="18"/>
                    <a:pt x="344" y="18"/>
                  </a:cubicBezTo>
                  <a:cubicBezTo>
                    <a:pt x="342" y="18"/>
                    <a:pt x="344" y="18"/>
                    <a:pt x="343" y="17"/>
                  </a:cubicBezTo>
                  <a:cubicBezTo>
                    <a:pt x="343" y="18"/>
                    <a:pt x="338" y="20"/>
                    <a:pt x="338" y="20"/>
                  </a:cubicBezTo>
                  <a:cubicBezTo>
                    <a:pt x="338" y="19"/>
                    <a:pt x="340" y="18"/>
                    <a:pt x="340" y="18"/>
                  </a:cubicBezTo>
                  <a:cubicBezTo>
                    <a:pt x="340" y="17"/>
                    <a:pt x="335" y="18"/>
                    <a:pt x="334" y="17"/>
                  </a:cubicBezTo>
                  <a:cubicBezTo>
                    <a:pt x="334" y="17"/>
                    <a:pt x="336" y="16"/>
                    <a:pt x="336" y="16"/>
                  </a:cubicBezTo>
                  <a:cubicBezTo>
                    <a:pt x="335" y="17"/>
                    <a:pt x="330" y="18"/>
                    <a:pt x="328" y="18"/>
                  </a:cubicBezTo>
                  <a:cubicBezTo>
                    <a:pt x="323" y="19"/>
                    <a:pt x="329" y="19"/>
                    <a:pt x="330" y="20"/>
                  </a:cubicBezTo>
                  <a:cubicBezTo>
                    <a:pt x="329" y="19"/>
                    <a:pt x="324" y="21"/>
                    <a:pt x="323" y="21"/>
                  </a:cubicBezTo>
                  <a:cubicBezTo>
                    <a:pt x="322" y="21"/>
                    <a:pt x="321" y="21"/>
                    <a:pt x="320" y="22"/>
                  </a:cubicBezTo>
                  <a:cubicBezTo>
                    <a:pt x="319" y="23"/>
                    <a:pt x="317" y="22"/>
                    <a:pt x="315" y="22"/>
                  </a:cubicBezTo>
                  <a:cubicBezTo>
                    <a:pt x="314" y="22"/>
                    <a:pt x="313" y="24"/>
                    <a:pt x="311" y="24"/>
                  </a:cubicBezTo>
                  <a:cubicBezTo>
                    <a:pt x="309" y="25"/>
                    <a:pt x="308" y="24"/>
                    <a:pt x="307" y="25"/>
                  </a:cubicBezTo>
                  <a:cubicBezTo>
                    <a:pt x="306" y="26"/>
                    <a:pt x="305" y="27"/>
                    <a:pt x="304" y="27"/>
                  </a:cubicBezTo>
                  <a:cubicBezTo>
                    <a:pt x="302" y="27"/>
                    <a:pt x="300" y="27"/>
                    <a:pt x="299" y="27"/>
                  </a:cubicBezTo>
                  <a:cubicBezTo>
                    <a:pt x="299" y="27"/>
                    <a:pt x="302" y="29"/>
                    <a:pt x="302" y="29"/>
                  </a:cubicBezTo>
                  <a:cubicBezTo>
                    <a:pt x="301" y="30"/>
                    <a:pt x="295" y="30"/>
                    <a:pt x="295" y="30"/>
                  </a:cubicBezTo>
                  <a:cubicBezTo>
                    <a:pt x="295" y="30"/>
                    <a:pt x="299" y="30"/>
                    <a:pt x="299" y="30"/>
                  </a:cubicBezTo>
                  <a:cubicBezTo>
                    <a:pt x="299" y="30"/>
                    <a:pt x="297" y="30"/>
                    <a:pt x="296" y="30"/>
                  </a:cubicBezTo>
                  <a:cubicBezTo>
                    <a:pt x="297" y="30"/>
                    <a:pt x="299" y="31"/>
                    <a:pt x="299" y="31"/>
                  </a:cubicBezTo>
                  <a:cubicBezTo>
                    <a:pt x="298" y="31"/>
                    <a:pt x="298" y="31"/>
                    <a:pt x="297" y="31"/>
                  </a:cubicBezTo>
                  <a:cubicBezTo>
                    <a:pt x="298" y="31"/>
                    <a:pt x="297" y="32"/>
                    <a:pt x="297" y="32"/>
                  </a:cubicBezTo>
                  <a:cubicBezTo>
                    <a:pt x="297" y="33"/>
                    <a:pt x="294" y="32"/>
                    <a:pt x="294" y="32"/>
                  </a:cubicBezTo>
                  <a:cubicBezTo>
                    <a:pt x="294" y="33"/>
                    <a:pt x="296" y="33"/>
                    <a:pt x="296" y="34"/>
                  </a:cubicBezTo>
                  <a:cubicBezTo>
                    <a:pt x="297" y="34"/>
                    <a:pt x="295" y="34"/>
                    <a:pt x="295" y="34"/>
                  </a:cubicBezTo>
                  <a:cubicBezTo>
                    <a:pt x="295" y="36"/>
                    <a:pt x="299" y="34"/>
                    <a:pt x="298" y="36"/>
                  </a:cubicBezTo>
                  <a:cubicBezTo>
                    <a:pt x="296" y="38"/>
                    <a:pt x="301" y="39"/>
                    <a:pt x="298" y="40"/>
                  </a:cubicBezTo>
                  <a:cubicBezTo>
                    <a:pt x="296" y="40"/>
                    <a:pt x="294" y="40"/>
                    <a:pt x="292" y="40"/>
                  </a:cubicBezTo>
                  <a:cubicBezTo>
                    <a:pt x="291" y="41"/>
                    <a:pt x="291" y="42"/>
                    <a:pt x="289" y="41"/>
                  </a:cubicBezTo>
                  <a:cubicBezTo>
                    <a:pt x="288" y="41"/>
                    <a:pt x="287" y="41"/>
                    <a:pt x="286" y="41"/>
                  </a:cubicBezTo>
                  <a:cubicBezTo>
                    <a:pt x="282" y="42"/>
                    <a:pt x="278" y="42"/>
                    <a:pt x="274" y="42"/>
                  </a:cubicBezTo>
                  <a:cubicBezTo>
                    <a:pt x="272" y="42"/>
                    <a:pt x="270" y="42"/>
                    <a:pt x="269" y="43"/>
                  </a:cubicBezTo>
                  <a:cubicBezTo>
                    <a:pt x="268" y="44"/>
                    <a:pt x="267" y="45"/>
                    <a:pt x="267" y="46"/>
                  </a:cubicBezTo>
                  <a:cubicBezTo>
                    <a:pt x="267" y="47"/>
                    <a:pt x="269" y="48"/>
                    <a:pt x="269" y="49"/>
                  </a:cubicBezTo>
                  <a:cubicBezTo>
                    <a:pt x="268" y="51"/>
                    <a:pt x="268" y="52"/>
                    <a:pt x="269" y="53"/>
                  </a:cubicBezTo>
                  <a:cubicBezTo>
                    <a:pt x="271" y="55"/>
                    <a:pt x="274" y="54"/>
                    <a:pt x="276" y="56"/>
                  </a:cubicBezTo>
                  <a:cubicBezTo>
                    <a:pt x="276" y="56"/>
                    <a:pt x="278" y="60"/>
                    <a:pt x="278" y="60"/>
                  </a:cubicBezTo>
                  <a:cubicBezTo>
                    <a:pt x="274" y="60"/>
                    <a:pt x="273" y="60"/>
                    <a:pt x="270" y="58"/>
                  </a:cubicBezTo>
                  <a:cubicBezTo>
                    <a:pt x="267" y="56"/>
                    <a:pt x="262" y="54"/>
                    <a:pt x="258" y="54"/>
                  </a:cubicBezTo>
                  <a:cubicBezTo>
                    <a:pt x="256" y="54"/>
                    <a:pt x="257" y="53"/>
                    <a:pt x="255" y="52"/>
                  </a:cubicBezTo>
                  <a:cubicBezTo>
                    <a:pt x="254" y="52"/>
                    <a:pt x="250" y="52"/>
                    <a:pt x="250" y="54"/>
                  </a:cubicBezTo>
                  <a:cubicBezTo>
                    <a:pt x="250" y="55"/>
                    <a:pt x="254" y="55"/>
                    <a:pt x="254" y="55"/>
                  </a:cubicBezTo>
                  <a:cubicBezTo>
                    <a:pt x="254" y="55"/>
                    <a:pt x="251" y="56"/>
                    <a:pt x="252" y="56"/>
                  </a:cubicBezTo>
                  <a:cubicBezTo>
                    <a:pt x="254" y="57"/>
                    <a:pt x="255" y="56"/>
                    <a:pt x="256" y="58"/>
                  </a:cubicBezTo>
                  <a:cubicBezTo>
                    <a:pt x="256" y="60"/>
                    <a:pt x="253" y="59"/>
                    <a:pt x="252" y="59"/>
                  </a:cubicBezTo>
                  <a:cubicBezTo>
                    <a:pt x="250" y="58"/>
                    <a:pt x="249" y="57"/>
                    <a:pt x="247" y="58"/>
                  </a:cubicBezTo>
                  <a:cubicBezTo>
                    <a:pt x="245" y="58"/>
                    <a:pt x="246" y="61"/>
                    <a:pt x="247" y="62"/>
                  </a:cubicBezTo>
                  <a:cubicBezTo>
                    <a:pt x="248" y="63"/>
                    <a:pt x="250" y="63"/>
                    <a:pt x="251" y="63"/>
                  </a:cubicBezTo>
                  <a:cubicBezTo>
                    <a:pt x="253" y="64"/>
                    <a:pt x="255" y="64"/>
                    <a:pt x="256" y="65"/>
                  </a:cubicBezTo>
                  <a:cubicBezTo>
                    <a:pt x="257" y="66"/>
                    <a:pt x="257" y="67"/>
                    <a:pt x="257" y="67"/>
                  </a:cubicBezTo>
                  <a:cubicBezTo>
                    <a:pt x="258" y="67"/>
                    <a:pt x="259" y="67"/>
                    <a:pt x="260" y="67"/>
                  </a:cubicBezTo>
                  <a:cubicBezTo>
                    <a:pt x="260" y="67"/>
                    <a:pt x="257" y="68"/>
                    <a:pt x="257" y="68"/>
                  </a:cubicBezTo>
                  <a:cubicBezTo>
                    <a:pt x="255" y="68"/>
                    <a:pt x="255" y="67"/>
                    <a:pt x="254" y="66"/>
                  </a:cubicBezTo>
                  <a:cubicBezTo>
                    <a:pt x="252" y="65"/>
                    <a:pt x="249" y="65"/>
                    <a:pt x="246" y="65"/>
                  </a:cubicBezTo>
                  <a:cubicBezTo>
                    <a:pt x="245" y="65"/>
                    <a:pt x="240" y="64"/>
                    <a:pt x="242" y="62"/>
                  </a:cubicBezTo>
                  <a:cubicBezTo>
                    <a:pt x="243" y="62"/>
                    <a:pt x="242" y="61"/>
                    <a:pt x="242" y="60"/>
                  </a:cubicBezTo>
                  <a:cubicBezTo>
                    <a:pt x="241" y="59"/>
                    <a:pt x="242" y="58"/>
                    <a:pt x="242" y="57"/>
                  </a:cubicBezTo>
                  <a:cubicBezTo>
                    <a:pt x="243" y="55"/>
                    <a:pt x="244" y="51"/>
                    <a:pt x="242" y="50"/>
                  </a:cubicBezTo>
                  <a:cubicBezTo>
                    <a:pt x="238" y="49"/>
                    <a:pt x="241" y="54"/>
                    <a:pt x="240" y="56"/>
                  </a:cubicBezTo>
                  <a:cubicBezTo>
                    <a:pt x="238" y="58"/>
                    <a:pt x="235" y="59"/>
                    <a:pt x="233" y="61"/>
                  </a:cubicBezTo>
                  <a:cubicBezTo>
                    <a:pt x="230" y="64"/>
                    <a:pt x="231" y="63"/>
                    <a:pt x="233" y="65"/>
                  </a:cubicBezTo>
                  <a:cubicBezTo>
                    <a:pt x="234" y="66"/>
                    <a:pt x="237" y="69"/>
                    <a:pt x="237" y="71"/>
                  </a:cubicBezTo>
                  <a:cubicBezTo>
                    <a:pt x="237" y="71"/>
                    <a:pt x="236" y="73"/>
                    <a:pt x="235" y="73"/>
                  </a:cubicBezTo>
                  <a:cubicBezTo>
                    <a:pt x="234" y="75"/>
                    <a:pt x="233" y="77"/>
                    <a:pt x="233" y="79"/>
                  </a:cubicBezTo>
                  <a:cubicBezTo>
                    <a:pt x="233" y="79"/>
                    <a:pt x="234" y="84"/>
                    <a:pt x="235" y="84"/>
                  </a:cubicBezTo>
                  <a:cubicBezTo>
                    <a:pt x="237" y="84"/>
                    <a:pt x="239" y="84"/>
                    <a:pt x="241" y="83"/>
                  </a:cubicBezTo>
                  <a:cubicBezTo>
                    <a:pt x="243" y="82"/>
                    <a:pt x="246" y="83"/>
                    <a:pt x="248" y="84"/>
                  </a:cubicBezTo>
                  <a:cubicBezTo>
                    <a:pt x="251" y="84"/>
                    <a:pt x="253" y="86"/>
                    <a:pt x="254" y="89"/>
                  </a:cubicBezTo>
                  <a:cubicBezTo>
                    <a:pt x="255" y="91"/>
                    <a:pt x="251" y="94"/>
                    <a:pt x="253" y="95"/>
                  </a:cubicBezTo>
                  <a:cubicBezTo>
                    <a:pt x="253" y="95"/>
                    <a:pt x="259" y="97"/>
                    <a:pt x="259" y="97"/>
                  </a:cubicBezTo>
                  <a:cubicBezTo>
                    <a:pt x="259" y="98"/>
                    <a:pt x="252" y="96"/>
                    <a:pt x="251" y="96"/>
                  </a:cubicBezTo>
                  <a:cubicBezTo>
                    <a:pt x="251" y="96"/>
                    <a:pt x="250" y="93"/>
                    <a:pt x="250" y="93"/>
                  </a:cubicBezTo>
                  <a:cubicBezTo>
                    <a:pt x="251" y="91"/>
                    <a:pt x="252" y="90"/>
                    <a:pt x="250" y="89"/>
                  </a:cubicBezTo>
                  <a:cubicBezTo>
                    <a:pt x="248" y="88"/>
                    <a:pt x="249" y="86"/>
                    <a:pt x="247" y="85"/>
                  </a:cubicBezTo>
                  <a:cubicBezTo>
                    <a:pt x="245" y="85"/>
                    <a:pt x="243" y="86"/>
                    <a:pt x="241" y="86"/>
                  </a:cubicBezTo>
                  <a:cubicBezTo>
                    <a:pt x="241" y="86"/>
                    <a:pt x="237" y="87"/>
                    <a:pt x="237" y="88"/>
                  </a:cubicBezTo>
                  <a:cubicBezTo>
                    <a:pt x="238" y="88"/>
                    <a:pt x="239" y="88"/>
                    <a:pt x="238" y="88"/>
                  </a:cubicBezTo>
                  <a:cubicBezTo>
                    <a:pt x="238" y="89"/>
                    <a:pt x="236" y="90"/>
                    <a:pt x="237" y="91"/>
                  </a:cubicBezTo>
                  <a:cubicBezTo>
                    <a:pt x="241" y="93"/>
                    <a:pt x="238" y="96"/>
                    <a:pt x="236" y="98"/>
                  </a:cubicBezTo>
                  <a:cubicBezTo>
                    <a:pt x="235" y="99"/>
                    <a:pt x="234" y="101"/>
                    <a:pt x="234" y="102"/>
                  </a:cubicBezTo>
                  <a:cubicBezTo>
                    <a:pt x="233" y="103"/>
                    <a:pt x="231" y="104"/>
                    <a:pt x="229" y="104"/>
                  </a:cubicBezTo>
                  <a:cubicBezTo>
                    <a:pt x="228" y="105"/>
                    <a:pt x="227" y="105"/>
                    <a:pt x="227" y="107"/>
                  </a:cubicBezTo>
                  <a:cubicBezTo>
                    <a:pt x="226" y="109"/>
                    <a:pt x="224" y="108"/>
                    <a:pt x="223" y="108"/>
                  </a:cubicBezTo>
                  <a:cubicBezTo>
                    <a:pt x="220" y="107"/>
                    <a:pt x="218" y="108"/>
                    <a:pt x="216" y="107"/>
                  </a:cubicBezTo>
                  <a:cubicBezTo>
                    <a:pt x="215" y="107"/>
                    <a:pt x="214" y="106"/>
                    <a:pt x="213" y="106"/>
                  </a:cubicBezTo>
                  <a:cubicBezTo>
                    <a:pt x="211" y="106"/>
                    <a:pt x="211" y="105"/>
                    <a:pt x="210" y="104"/>
                  </a:cubicBezTo>
                  <a:cubicBezTo>
                    <a:pt x="210" y="104"/>
                    <a:pt x="212" y="103"/>
                    <a:pt x="212" y="104"/>
                  </a:cubicBezTo>
                  <a:cubicBezTo>
                    <a:pt x="213" y="106"/>
                    <a:pt x="215" y="106"/>
                    <a:pt x="215" y="105"/>
                  </a:cubicBezTo>
                  <a:cubicBezTo>
                    <a:pt x="216" y="104"/>
                    <a:pt x="221" y="107"/>
                    <a:pt x="223" y="105"/>
                  </a:cubicBezTo>
                  <a:cubicBezTo>
                    <a:pt x="223" y="104"/>
                    <a:pt x="221" y="103"/>
                    <a:pt x="223" y="103"/>
                  </a:cubicBezTo>
                  <a:cubicBezTo>
                    <a:pt x="224" y="102"/>
                    <a:pt x="226" y="101"/>
                    <a:pt x="227" y="100"/>
                  </a:cubicBezTo>
                  <a:cubicBezTo>
                    <a:pt x="228" y="98"/>
                    <a:pt x="227" y="98"/>
                    <a:pt x="230" y="97"/>
                  </a:cubicBezTo>
                  <a:cubicBezTo>
                    <a:pt x="233" y="95"/>
                    <a:pt x="229" y="93"/>
                    <a:pt x="231" y="91"/>
                  </a:cubicBezTo>
                  <a:cubicBezTo>
                    <a:pt x="233" y="90"/>
                    <a:pt x="233" y="89"/>
                    <a:pt x="231" y="88"/>
                  </a:cubicBezTo>
                  <a:cubicBezTo>
                    <a:pt x="230" y="88"/>
                    <a:pt x="229" y="87"/>
                    <a:pt x="228" y="86"/>
                  </a:cubicBezTo>
                  <a:cubicBezTo>
                    <a:pt x="227" y="84"/>
                    <a:pt x="228" y="81"/>
                    <a:pt x="228" y="79"/>
                  </a:cubicBezTo>
                  <a:cubicBezTo>
                    <a:pt x="228" y="77"/>
                    <a:pt x="227" y="75"/>
                    <a:pt x="228" y="73"/>
                  </a:cubicBezTo>
                  <a:cubicBezTo>
                    <a:pt x="228" y="71"/>
                    <a:pt x="230" y="71"/>
                    <a:pt x="230" y="69"/>
                  </a:cubicBezTo>
                  <a:cubicBezTo>
                    <a:pt x="229" y="67"/>
                    <a:pt x="227" y="66"/>
                    <a:pt x="226" y="65"/>
                  </a:cubicBezTo>
                  <a:cubicBezTo>
                    <a:pt x="225" y="64"/>
                    <a:pt x="224" y="63"/>
                    <a:pt x="225" y="62"/>
                  </a:cubicBezTo>
                  <a:cubicBezTo>
                    <a:pt x="227" y="61"/>
                    <a:pt x="227" y="59"/>
                    <a:pt x="228" y="57"/>
                  </a:cubicBezTo>
                  <a:cubicBezTo>
                    <a:pt x="229" y="56"/>
                    <a:pt x="230" y="53"/>
                    <a:pt x="229" y="52"/>
                  </a:cubicBezTo>
                  <a:cubicBezTo>
                    <a:pt x="229" y="51"/>
                    <a:pt x="225" y="50"/>
                    <a:pt x="223" y="49"/>
                  </a:cubicBezTo>
                  <a:cubicBezTo>
                    <a:pt x="221" y="49"/>
                    <a:pt x="219" y="49"/>
                    <a:pt x="217" y="49"/>
                  </a:cubicBezTo>
                  <a:cubicBezTo>
                    <a:pt x="216" y="49"/>
                    <a:pt x="213" y="48"/>
                    <a:pt x="212" y="49"/>
                  </a:cubicBezTo>
                  <a:cubicBezTo>
                    <a:pt x="209" y="51"/>
                    <a:pt x="209" y="58"/>
                    <a:pt x="206" y="60"/>
                  </a:cubicBezTo>
                  <a:cubicBezTo>
                    <a:pt x="204" y="63"/>
                    <a:pt x="198" y="64"/>
                    <a:pt x="198" y="68"/>
                  </a:cubicBezTo>
                  <a:cubicBezTo>
                    <a:pt x="198" y="69"/>
                    <a:pt x="201" y="68"/>
                    <a:pt x="201" y="68"/>
                  </a:cubicBezTo>
                  <a:cubicBezTo>
                    <a:pt x="202" y="69"/>
                    <a:pt x="201" y="73"/>
                    <a:pt x="201" y="73"/>
                  </a:cubicBezTo>
                  <a:cubicBezTo>
                    <a:pt x="200" y="75"/>
                    <a:pt x="202" y="76"/>
                    <a:pt x="199" y="76"/>
                  </a:cubicBezTo>
                  <a:cubicBezTo>
                    <a:pt x="199" y="77"/>
                    <a:pt x="198" y="77"/>
                    <a:pt x="198" y="78"/>
                  </a:cubicBezTo>
                  <a:cubicBezTo>
                    <a:pt x="199" y="79"/>
                    <a:pt x="200" y="79"/>
                    <a:pt x="201" y="79"/>
                  </a:cubicBezTo>
                  <a:cubicBezTo>
                    <a:pt x="202" y="79"/>
                    <a:pt x="206" y="79"/>
                    <a:pt x="206" y="80"/>
                  </a:cubicBezTo>
                  <a:cubicBezTo>
                    <a:pt x="206" y="82"/>
                    <a:pt x="206" y="84"/>
                    <a:pt x="208" y="85"/>
                  </a:cubicBezTo>
                  <a:cubicBezTo>
                    <a:pt x="210" y="86"/>
                    <a:pt x="212" y="85"/>
                    <a:pt x="210" y="87"/>
                  </a:cubicBezTo>
                  <a:cubicBezTo>
                    <a:pt x="209" y="88"/>
                    <a:pt x="209" y="90"/>
                    <a:pt x="208" y="91"/>
                  </a:cubicBezTo>
                  <a:cubicBezTo>
                    <a:pt x="207" y="93"/>
                    <a:pt x="202" y="88"/>
                    <a:pt x="201" y="87"/>
                  </a:cubicBezTo>
                  <a:cubicBezTo>
                    <a:pt x="198" y="85"/>
                    <a:pt x="194" y="84"/>
                    <a:pt x="191" y="83"/>
                  </a:cubicBezTo>
                  <a:cubicBezTo>
                    <a:pt x="189" y="82"/>
                    <a:pt x="188" y="81"/>
                    <a:pt x="186" y="80"/>
                  </a:cubicBezTo>
                  <a:cubicBezTo>
                    <a:pt x="185" y="80"/>
                    <a:pt x="183" y="79"/>
                    <a:pt x="182" y="79"/>
                  </a:cubicBezTo>
                  <a:cubicBezTo>
                    <a:pt x="179" y="79"/>
                    <a:pt x="176" y="78"/>
                    <a:pt x="173" y="78"/>
                  </a:cubicBezTo>
                  <a:cubicBezTo>
                    <a:pt x="169" y="78"/>
                    <a:pt x="165" y="78"/>
                    <a:pt x="168" y="83"/>
                  </a:cubicBezTo>
                  <a:cubicBezTo>
                    <a:pt x="170" y="84"/>
                    <a:pt x="169" y="86"/>
                    <a:pt x="167" y="87"/>
                  </a:cubicBezTo>
                  <a:cubicBezTo>
                    <a:pt x="166" y="88"/>
                    <a:pt x="163" y="86"/>
                    <a:pt x="164" y="89"/>
                  </a:cubicBezTo>
                  <a:cubicBezTo>
                    <a:pt x="165" y="90"/>
                    <a:pt x="157" y="90"/>
                    <a:pt x="161" y="87"/>
                  </a:cubicBezTo>
                  <a:cubicBezTo>
                    <a:pt x="162" y="86"/>
                    <a:pt x="159" y="84"/>
                    <a:pt x="158" y="85"/>
                  </a:cubicBezTo>
                  <a:cubicBezTo>
                    <a:pt x="156" y="85"/>
                    <a:pt x="154" y="86"/>
                    <a:pt x="153" y="87"/>
                  </a:cubicBezTo>
                  <a:cubicBezTo>
                    <a:pt x="150" y="89"/>
                    <a:pt x="147" y="87"/>
                    <a:pt x="144" y="88"/>
                  </a:cubicBezTo>
                  <a:cubicBezTo>
                    <a:pt x="141" y="89"/>
                    <a:pt x="139" y="91"/>
                    <a:pt x="137" y="91"/>
                  </a:cubicBezTo>
                  <a:cubicBezTo>
                    <a:pt x="136" y="91"/>
                    <a:pt x="130" y="91"/>
                    <a:pt x="131" y="90"/>
                  </a:cubicBezTo>
                  <a:cubicBezTo>
                    <a:pt x="133" y="90"/>
                    <a:pt x="133" y="90"/>
                    <a:pt x="133" y="89"/>
                  </a:cubicBezTo>
                  <a:cubicBezTo>
                    <a:pt x="133" y="86"/>
                    <a:pt x="135" y="87"/>
                    <a:pt x="135" y="85"/>
                  </a:cubicBezTo>
                  <a:cubicBezTo>
                    <a:pt x="136" y="84"/>
                    <a:pt x="129" y="86"/>
                    <a:pt x="129" y="86"/>
                  </a:cubicBezTo>
                  <a:cubicBezTo>
                    <a:pt x="128" y="86"/>
                    <a:pt x="127" y="86"/>
                    <a:pt x="127" y="87"/>
                  </a:cubicBezTo>
                  <a:cubicBezTo>
                    <a:pt x="127" y="88"/>
                    <a:pt x="127" y="89"/>
                    <a:pt x="127" y="90"/>
                  </a:cubicBezTo>
                  <a:cubicBezTo>
                    <a:pt x="126" y="90"/>
                    <a:pt x="124" y="89"/>
                    <a:pt x="123" y="89"/>
                  </a:cubicBezTo>
                  <a:cubicBezTo>
                    <a:pt x="121" y="89"/>
                    <a:pt x="118" y="90"/>
                    <a:pt x="116" y="91"/>
                  </a:cubicBezTo>
                  <a:cubicBezTo>
                    <a:pt x="113" y="92"/>
                    <a:pt x="110" y="94"/>
                    <a:pt x="107" y="95"/>
                  </a:cubicBezTo>
                  <a:cubicBezTo>
                    <a:pt x="105" y="95"/>
                    <a:pt x="104" y="96"/>
                    <a:pt x="103" y="98"/>
                  </a:cubicBezTo>
                  <a:cubicBezTo>
                    <a:pt x="103" y="99"/>
                    <a:pt x="103" y="102"/>
                    <a:pt x="101" y="102"/>
                  </a:cubicBezTo>
                  <a:cubicBezTo>
                    <a:pt x="99" y="102"/>
                    <a:pt x="97" y="103"/>
                    <a:pt x="95" y="103"/>
                  </a:cubicBezTo>
                  <a:cubicBezTo>
                    <a:pt x="94" y="103"/>
                    <a:pt x="93" y="101"/>
                    <a:pt x="92" y="100"/>
                  </a:cubicBezTo>
                  <a:cubicBezTo>
                    <a:pt x="90" y="98"/>
                    <a:pt x="87" y="99"/>
                    <a:pt x="89" y="96"/>
                  </a:cubicBezTo>
                  <a:cubicBezTo>
                    <a:pt x="90" y="94"/>
                    <a:pt x="93" y="95"/>
                    <a:pt x="94" y="94"/>
                  </a:cubicBezTo>
                  <a:cubicBezTo>
                    <a:pt x="96" y="94"/>
                    <a:pt x="98" y="95"/>
                    <a:pt x="97" y="93"/>
                  </a:cubicBezTo>
                  <a:cubicBezTo>
                    <a:pt x="96" y="92"/>
                    <a:pt x="95" y="90"/>
                    <a:pt x="94" y="89"/>
                  </a:cubicBezTo>
                  <a:cubicBezTo>
                    <a:pt x="92" y="87"/>
                    <a:pt x="89" y="88"/>
                    <a:pt x="87" y="88"/>
                  </a:cubicBezTo>
                  <a:cubicBezTo>
                    <a:pt x="86" y="88"/>
                    <a:pt x="80" y="87"/>
                    <a:pt x="80" y="87"/>
                  </a:cubicBezTo>
                  <a:cubicBezTo>
                    <a:pt x="80" y="87"/>
                    <a:pt x="83" y="88"/>
                    <a:pt x="83" y="88"/>
                  </a:cubicBezTo>
                  <a:cubicBezTo>
                    <a:pt x="84" y="89"/>
                    <a:pt x="84" y="90"/>
                    <a:pt x="84" y="91"/>
                  </a:cubicBezTo>
                  <a:cubicBezTo>
                    <a:pt x="84" y="92"/>
                    <a:pt x="84" y="94"/>
                    <a:pt x="84" y="95"/>
                  </a:cubicBezTo>
                  <a:cubicBezTo>
                    <a:pt x="83" y="96"/>
                    <a:pt x="82" y="97"/>
                    <a:pt x="82" y="98"/>
                  </a:cubicBezTo>
                  <a:cubicBezTo>
                    <a:pt x="83" y="100"/>
                    <a:pt x="87" y="100"/>
                    <a:pt x="86" y="103"/>
                  </a:cubicBezTo>
                  <a:cubicBezTo>
                    <a:pt x="85" y="104"/>
                    <a:pt x="84" y="106"/>
                    <a:pt x="84" y="107"/>
                  </a:cubicBezTo>
                  <a:cubicBezTo>
                    <a:pt x="84" y="107"/>
                    <a:pt x="84" y="111"/>
                    <a:pt x="84" y="111"/>
                  </a:cubicBezTo>
                  <a:cubicBezTo>
                    <a:pt x="84" y="111"/>
                    <a:pt x="83" y="108"/>
                    <a:pt x="83" y="108"/>
                  </a:cubicBezTo>
                  <a:cubicBezTo>
                    <a:pt x="82" y="108"/>
                    <a:pt x="81" y="110"/>
                    <a:pt x="80" y="109"/>
                  </a:cubicBezTo>
                  <a:cubicBezTo>
                    <a:pt x="80" y="109"/>
                    <a:pt x="82" y="108"/>
                    <a:pt x="82" y="107"/>
                  </a:cubicBezTo>
                  <a:cubicBezTo>
                    <a:pt x="81" y="106"/>
                    <a:pt x="79" y="106"/>
                    <a:pt x="78" y="106"/>
                  </a:cubicBezTo>
                  <a:cubicBezTo>
                    <a:pt x="77" y="106"/>
                    <a:pt x="76" y="105"/>
                    <a:pt x="75" y="106"/>
                  </a:cubicBezTo>
                  <a:cubicBezTo>
                    <a:pt x="73" y="106"/>
                    <a:pt x="72" y="108"/>
                    <a:pt x="70" y="108"/>
                  </a:cubicBezTo>
                  <a:cubicBezTo>
                    <a:pt x="68" y="110"/>
                    <a:pt x="67" y="110"/>
                    <a:pt x="65" y="112"/>
                  </a:cubicBezTo>
                  <a:cubicBezTo>
                    <a:pt x="63" y="114"/>
                    <a:pt x="61" y="114"/>
                    <a:pt x="64" y="116"/>
                  </a:cubicBezTo>
                  <a:cubicBezTo>
                    <a:pt x="65" y="117"/>
                    <a:pt x="67" y="120"/>
                    <a:pt x="66" y="121"/>
                  </a:cubicBezTo>
                  <a:cubicBezTo>
                    <a:pt x="65" y="122"/>
                    <a:pt x="59" y="120"/>
                    <a:pt x="58" y="120"/>
                  </a:cubicBezTo>
                  <a:cubicBezTo>
                    <a:pt x="57" y="119"/>
                    <a:pt x="54" y="120"/>
                    <a:pt x="53" y="120"/>
                  </a:cubicBezTo>
                  <a:cubicBezTo>
                    <a:pt x="54" y="119"/>
                    <a:pt x="49" y="115"/>
                    <a:pt x="48" y="117"/>
                  </a:cubicBezTo>
                  <a:cubicBezTo>
                    <a:pt x="43" y="121"/>
                    <a:pt x="54" y="122"/>
                    <a:pt x="54" y="124"/>
                  </a:cubicBezTo>
                  <a:cubicBezTo>
                    <a:pt x="53" y="128"/>
                    <a:pt x="50" y="126"/>
                    <a:pt x="47" y="126"/>
                  </a:cubicBezTo>
                  <a:cubicBezTo>
                    <a:pt x="44" y="125"/>
                    <a:pt x="43" y="123"/>
                    <a:pt x="40" y="122"/>
                  </a:cubicBezTo>
                  <a:cubicBezTo>
                    <a:pt x="38" y="121"/>
                    <a:pt x="38" y="120"/>
                    <a:pt x="37" y="118"/>
                  </a:cubicBezTo>
                  <a:cubicBezTo>
                    <a:pt x="37" y="116"/>
                    <a:pt x="36" y="116"/>
                    <a:pt x="35" y="115"/>
                  </a:cubicBezTo>
                  <a:cubicBezTo>
                    <a:pt x="35" y="114"/>
                    <a:pt x="38" y="112"/>
                    <a:pt x="38" y="112"/>
                  </a:cubicBezTo>
                  <a:cubicBezTo>
                    <a:pt x="39" y="109"/>
                    <a:pt x="34" y="107"/>
                    <a:pt x="32" y="107"/>
                  </a:cubicBezTo>
                  <a:cubicBezTo>
                    <a:pt x="30" y="106"/>
                    <a:pt x="30" y="104"/>
                    <a:pt x="28" y="104"/>
                  </a:cubicBezTo>
                  <a:cubicBezTo>
                    <a:pt x="29" y="103"/>
                    <a:pt x="24" y="99"/>
                    <a:pt x="24" y="99"/>
                  </a:cubicBezTo>
                  <a:cubicBezTo>
                    <a:pt x="26" y="98"/>
                    <a:pt x="28" y="101"/>
                    <a:pt x="29" y="102"/>
                  </a:cubicBezTo>
                  <a:cubicBezTo>
                    <a:pt x="30" y="103"/>
                    <a:pt x="31" y="103"/>
                    <a:pt x="31" y="102"/>
                  </a:cubicBezTo>
                  <a:cubicBezTo>
                    <a:pt x="32" y="102"/>
                    <a:pt x="33" y="103"/>
                    <a:pt x="33" y="103"/>
                  </a:cubicBezTo>
                  <a:cubicBezTo>
                    <a:pt x="36" y="104"/>
                    <a:pt x="38" y="105"/>
                    <a:pt x="41" y="105"/>
                  </a:cubicBezTo>
                  <a:cubicBezTo>
                    <a:pt x="43" y="106"/>
                    <a:pt x="46" y="106"/>
                    <a:pt x="49" y="107"/>
                  </a:cubicBezTo>
                  <a:cubicBezTo>
                    <a:pt x="54" y="109"/>
                    <a:pt x="58" y="109"/>
                    <a:pt x="63" y="106"/>
                  </a:cubicBezTo>
                  <a:cubicBezTo>
                    <a:pt x="65" y="105"/>
                    <a:pt x="66" y="104"/>
                    <a:pt x="68" y="103"/>
                  </a:cubicBezTo>
                  <a:cubicBezTo>
                    <a:pt x="71" y="101"/>
                    <a:pt x="69" y="100"/>
                    <a:pt x="69" y="97"/>
                  </a:cubicBezTo>
                  <a:cubicBezTo>
                    <a:pt x="69" y="94"/>
                    <a:pt x="62" y="93"/>
                    <a:pt x="60" y="91"/>
                  </a:cubicBezTo>
                  <a:cubicBezTo>
                    <a:pt x="57" y="89"/>
                    <a:pt x="53" y="87"/>
                    <a:pt x="50" y="86"/>
                  </a:cubicBezTo>
                  <a:cubicBezTo>
                    <a:pt x="47" y="84"/>
                    <a:pt x="43" y="82"/>
                    <a:pt x="40" y="82"/>
                  </a:cubicBezTo>
                  <a:cubicBezTo>
                    <a:pt x="39" y="81"/>
                    <a:pt x="39" y="82"/>
                    <a:pt x="38" y="82"/>
                  </a:cubicBezTo>
                  <a:cubicBezTo>
                    <a:pt x="37" y="82"/>
                    <a:pt x="36" y="81"/>
                    <a:pt x="35" y="81"/>
                  </a:cubicBezTo>
                  <a:cubicBezTo>
                    <a:pt x="33" y="80"/>
                    <a:pt x="31" y="84"/>
                    <a:pt x="29" y="84"/>
                  </a:cubicBezTo>
                  <a:cubicBezTo>
                    <a:pt x="29" y="83"/>
                    <a:pt x="33" y="80"/>
                    <a:pt x="29" y="80"/>
                  </a:cubicBezTo>
                  <a:cubicBezTo>
                    <a:pt x="28" y="80"/>
                    <a:pt x="24" y="78"/>
                    <a:pt x="24" y="78"/>
                  </a:cubicBezTo>
                  <a:cubicBezTo>
                    <a:pt x="25" y="77"/>
                    <a:pt x="29" y="80"/>
                    <a:pt x="29" y="78"/>
                  </a:cubicBezTo>
                  <a:cubicBezTo>
                    <a:pt x="29" y="77"/>
                    <a:pt x="25" y="75"/>
                    <a:pt x="24" y="75"/>
                  </a:cubicBezTo>
                  <a:cubicBezTo>
                    <a:pt x="23" y="76"/>
                    <a:pt x="20" y="78"/>
                    <a:pt x="20" y="78"/>
                  </a:cubicBezTo>
                  <a:cubicBezTo>
                    <a:pt x="20" y="77"/>
                    <a:pt x="20" y="77"/>
                    <a:pt x="19" y="76"/>
                  </a:cubicBezTo>
                  <a:cubicBezTo>
                    <a:pt x="17" y="76"/>
                    <a:pt x="17" y="77"/>
                    <a:pt x="16" y="78"/>
                  </a:cubicBezTo>
                  <a:cubicBezTo>
                    <a:pt x="16" y="78"/>
                    <a:pt x="16" y="78"/>
                    <a:pt x="16" y="77"/>
                  </a:cubicBezTo>
                  <a:cubicBezTo>
                    <a:pt x="15" y="78"/>
                    <a:pt x="14" y="80"/>
                    <a:pt x="13" y="80"/>
                  </a:cubicBezTo>
                  <a:cubicBezTo>
                    <a:pt x="12" y="81"/>
                    <a:pt x="10" y="81"/>
                    <a:pt x="10" y="81"/>
                  </a:cubicBezTo>
                  <a:cubicBezTo>
                    <a:pt x="9" y="83"/>
                    <a:pt x="5" y="83"/>
                    <a:pt x="6" y="85"/>
                  </a:cubicBezTo>
                  <a:cubicBezTo>
                    <a:pt x="9" y="87"/>
                    <a:pt x="5" y="85"/>
                    <a:pt x="5" y="88"/>
                  </a:cubicBezTo>
                  <a:cubicBezTo>
                    <a:pt x="5" y="90"/>
                    <a:pt x="9" y="91"/>
                    <a:pt x="10" y="92"/>
                  </a:cubicBezTo>
                  <a:cubicBezTo>
                    <a:pt x="12" y="93"/>
                    <a:pt x="14" y="95"/>
                    <a:pt x="13" y="97"/>
                  </a:cubicBezTo>
                  <a:cubicBezTo>
                    <a:pt x="12" y="99"/>
                    <a:pt x="9" y="100"/>
                    <a:pt x="9" y="102"/>
                  </a:cubicBezTo>
                  <a:cubicBezTo>
                    <a:pt x="10" y="104"/>
                    <a:pt x="12" y="106"/>
                    <a:pt x="13" y="108"/>
                  </a:cubicBezTo>
                  <a:cubicBezTo>
                    <a:pt x="14" y="110"/>
                    <a:pt x="12" y="110"/>
                    <a:pt x="12" y="112"/>
                  </a:cubicBezTo>
                  <a:cubicBezTo>
                    <a:pt x="12" y="114"/>
                    <a:pt x="15" y="116"/>
                    <a:pt x="13" y="117"/>
                  </a:cubicBezTo>
                  <a:cubicBezTo>
                    <a:pt x="11" y="118"/>
                    <a:pt x="14" y="121"/>
                    <a:pt x="14" y="122"/>
                  </a:cubicBezTo>
                  <a:cubicBezTo>
                    <a:pt x="16" y="124"/>
                    <a:pt x="18" y="124"/>
                    <a:pt x="15" y="126"/>
                  </a:cubicBezTo>
                  <a:cubicBezTo>
                    <a:pt x="13" y="128"/>
                    <a:pt x="14" y="128"/>
                    <a:pt x="15" y="129"/>
                  </a:cubicBezTo>
                  <a:cubicBezTo>
                    <a:pt x="20" y="132"/>
                    <a:pt x="23" y="134"/>
                    <a:pt x="18" y="138"/>
                  </a:cubicBezTo>
                  <a:cubicBezTo>
                    <a:pt x="13" y="143"/>
                    <a:pt x="8" y="147"/>
                    <a:pt x="4" y="152"/>
                  </a:cubicBezTo>
                  <a:cubicBezTo>
                    <a:pt x="6" y="152"/>
                    <a:pt x="6" y="151"/>
                    <a:pt x="7" y="152"/>
                  </a:cubicBezTo>
                  <a:cubicBezTo>
                    <a:pt x="8" y="154"/>
                    <a:pt x="10" y="154"/>
                    <a:pt x="11" y="155"/>
                  </a:cubicBezTo>
                  <a:cubicBezTo>
                    <a:pt x="17" y="157"/>
                    <a:pt x="9" y="157"/>
                    <a:pt x="7" y="157"/>
                  </a:cubicBezTo>
                  <a:cubicBezTo>
                    <a:pt x="5" y="157"/>
                    <a:pt x="4" y="158"/>
                    <a:pt x="4" y="160"/>
                  </a:cubicBezTo>
                  <a:cubicBezTo>
                    <a:pt x="4" y="162"/>
                    <a:pt x="2" y="163"/>
                    <a:pt x="1" y="165"/>
                  </a:cubicBezTo>
                  <a:cubicBezTo>
                    <a:pt x="0" y="166"/>
                    <a:pt x="1" y="168"/>
                    <a:pt x="2" y="170"/>
                  </a:cubicBezTo>
                  <a:cubicBezTo>
                    <a:pt x="2" y="172"/>
                    <a:pt x="0" y="174"/>
                    <a:pt x="1" y="175"/>
                  </a:cubicBezTo>
                  <a:cubicBezTo>
                    <a:pt x="3" y="176"/>
                    <a:pt x="3" y="176"/>
                    <a:pt x="3" y="178"/>
                  </a:cubicBezTo>
                  <a:cubicBezTo>
                    <a:pt x="2" y="180"/>
                    <a:pt x="4" y="181"/>
                    <a:pt x="4" y="183"/>
                  </a:cubicBezTo>
                  <a:cubicBezTo>
                    <a:pt x="4" y="184"/>
                    <a:pt x="7" y="186"/>
                    <a:pt x="8" y="186"/>
                  </a:cubicBezTo>
                  <a:cubicBezTo>
                    <a:pt x="8" y="186"/>
                    <a:pt x="9" y="185"/>
                    <a:pt x="10" y="185"/>
                  </a:cubicBezTo>
                  <a:cubicBezTo>
                    <a:pt x="11" y="185"/>
                    <a:pt x="11" y="187"/>
                    <a:pt x="12" y="187"/>
                  </a:cubicBezTo>
                  <a:cubicBezTo>
                    <a:pt x="14" y="186"/>
                    <a:pt x="14" y="185"/>
                    <a:pt x="16" y="187"/>
                  </a:cubicBezTo>
                  <a:cubicBezTo>
                    <a:pt x="18" y="188"/>
                    <a:pt x="18" y="188"/>
                    <a:pt x="18" y="190"/>
                  </a:cubicBezTo>
                  <a:cubicBezTo>
                    <a:pt x="17" y="195"/>
                    <a:pt x="21" y="199"/>
                    <a:pt x="24" y="201"/>
                  </a:cubicBezTo>
                  <a:cubicBezTo>
                    <a:pt x="26" y="202"/>
                    <a:pt x="27" y="203"/>
                    <a:pt x="25" y="204"/>
                  </a:cubicBezTo>
                  <a:cubicBezTo>
                    <a:pt x="24" y="206"/>
                    <a:pt x="23" y="205"/>
                    <a:pt x="21" y="205"/>
                  </a:cubicBezTo>
                  <a:cubicBezTo>
                    <a:pt x="19" y="205"/>
                    <a:pt x="22" y="214"/>
                    <a:pt x="24" y="213"/>
                  </a:cubicBezTo>
                  <a:cubicBezTo>
                    <a:pt x="25" y="212"/>
                    <a:pt x="26" y="209"/>
                    <a:pt x="27" y="210"/>
                  </a:cubicBezTo>
                  <a:cubicBezTo>
                    <a:pt x="28" y="210"/>
                    <a:pt x="29" y="211"/>
                    <a:pt x="31" y="211"/>
                  </a:cubicBezTo>
                  <a:cubicBezTo>
                    <a:pt x="33" y="211"/>
                    <a:pt x="35" y="212"/>
                    <a:pt x="35" y="214"/>
                  </a:cubicBezTo>
                  <a:cubicBezTo>
                    <a:pt x="35" y="215"/>
                    <a:pt x="34" y="215"/>
                    <a:pt x="34" y="215"/>
                  </a:cubicBezTo>
                  <a:cubicBezTo>
                    <a:pt x="33" y="216"/>
                    <a:pt x="34" y="218"/>
                    <a:pt x="35" y="218"/>
                  </a:cubicBezTo>
                  <a:cubicBezTo>
                    <a:pt x="36" y="219"/>
                    <a:pt x="38" y="218"/>
                    <a:pt x="39" y="219"/>
                  </a:cubicBezTo>
                  <a:cubicBezTo>
                    <a:pt x="40" y="220"/>
                    <a:pt x="40" y="222"/>
                    <a:pt x="40" y="223"/>
                  </a:cubicBezTo>
                  <a:cubicBezTo>
                    <a:pt x="40" y="224"/>
                    <a:pt x="43" y="223"/>
                    <a:pt x="44" y="223"/>
                  </a:cubicBezTo>
                  <a:cubicBezTo>
                    <a:pt x="45" y="224"/>
                    <a:pt x="47" y="227"/>
                    <a:pt x="48" y="225"/>
                  </a:cubicBezTo>
                  <a:cubicBezTo>
                    <a:pt x="49" y="223"/>
                    <a:pt x="50" y="224"/>
                    <a:pt x="51" y="225"/>
                  </a:cubicBezTo>
                  <a:cubicBezTo>
                    <a:pt x="53" y="227"/>
                    <a:pt x="53" y="226"/>
                    <a:pt x="55" y="226"/>
                  </a:cubicBezTo>
                  <a:cubicBezTo>
                    <a:pt x="56" y="226"/>
                    <a:pt x="57" y="229"/>
                    <a:pt x="58" y="228"/>
                  </a:cubicBezTo>
                  <a:cubicBezTo>
                    <a:pt x="60" y="227"/>
                    <a:pt x="62" y="229"/>
                    <a:pt x="63" y="230"/>
                  </a:cubicBezTo>
                  <a:cubicBezTo>
                    <a:pt x="65" y="231"/>
                    <a:pt x="62" y="232"/>
                    <a:pt x="62" y="232"/>
                  </a:cubicBezTo>
                  <a:cubicBezTo>
                    <a:pt x="60" y="233"/>
                    <a:pt x="63" y="234"/>
                    <a:pt x="63" y="234"/>
                  </a:cubicBezTo>
                  <a:cubicBezTo>
                    <a:pt x="63" y="234"/>
                    <a:pt x="60" y="234"/>
                    <a:pt x="61" y="236"/>
                  </a:cubicBezTo>
                  <a:cubicBezTo>
                    <a:pt x="63" y="237"/>
                    <a:pt x="62" y="238"/>
                    <a:pt x="61" y="239"/>
                  </a:cubicBezTo>
                  <a:cubicBezTo>
                    <a:pt x="61" y="240"/>
                    <a:pt x="58" y="240"/>
                    <a:pt x="57" y="240"/>
                  </a:cubicBezTo>
                  <a:cubicBezTo>
                    <a:pt x="55" y="240"/>
                    <a:pt x="54" y="242"/>
                    <a:pt x="53" y="244"/>
                  </a:cubicBezTo>
                  <a:cubicBezTo>
                    <a:pt x="54" y="244"/>
                    <a:pt x="58" y="244"/>
                    <a:pt x="58" y="245"/>
                  </a:cubicBezTo>
                  <a:cubicBezTo>
                    <a:pt x="58" y="246"/>
                    <a:pt x="53" y="247"/>
                    <a:pt x="53" y="248"/>
                  </a:cubicBezTo>
                  <a:cubicBezTo>
                    <a:pt x="53" y="249"/>
                    <a:pt x="55" y="249"/>
                    <a:pt x="55" y="251"/>
                  </a:cubicBezTo>
                  <a:cubicBezTo>
                    <a:pt x="55" y="251"/>
                    <a:pt x="52" y="252"/>
                    <a:pt x="52" y="252"/>
                  </a:cubicBezTo>
                  <a:cubicBezTo>
                    <a:pt x="51" y="253"/>
                    <a:pt x="51" y="254"/>
                    <a:pt x="50" y="255"/>
                  </a:cubicBezTo>
                  <a:cubicBezTo>
                    <a:pt x="50" y="256"/>
                    <a:pt x="48" y="255"/>
                    <a:pt x="48" y="257"/>
                  </a:cubicBezTo>
                  <a:cubicBezTo>
                    <a:pt x="47" y="258"/>
                    <a:pt x="49" y="260"/>
                    <a:pt x="51" y="260"/>
                  </a:cubicBezTo>
                  <a:cubicBezTo>
                    <a:pt x="53" y="261"/>
                    <a:pt x="55" y="262"/>
                    <a:pt x="58" y="264"/>
                  </a:cubicBezTo>
                  <a:cubicBezTo>
                    <a:pt x="59" y="265"/>
                    <a:pt x="60" y="266"/>
                    <a:pt x="61" y="266"/>
                  </a:cubicBezTo>
                  <a:cubicBezTo>
                    <a:pt x="62" y="268"/>
                    <a:pt x="62" y="267"/>
                    <a:pt x="64" y="266"/>
                  </a:cubicBezTo>
                  <a:cubicBezTo>
                    <a:pt x="67" y="266"/>
                    <a:pt x="70" y="269"/>
                    <a:pt x="73" y="269"/>
                  </a:cubicBezTo>
                  <a:cubicBezTo>
                    <a:pt x="76" y="269"/>
                    <a:pt x="79" y="271"/>
                    <a:pt x="82" y="272"/>
                  </a:cubicBezTo>
                  <a:cubicBezTo>
                    <a:pt x="85" y="273"/>
                    <a:pt x="87" y="272"/>
                    <a:pt x="90" y="272"/>
                  </a:cubicBezTo>
                  <a:cubicBezTo>
                    <a:pt x="91" y="273"/>
                    <a:pt x="92" y="274"/>
                    <a:pt x="92" y="275"/>
                  </a:cubicBezTo>
                  <a:cubicBezTo>
                    <a:pt x="92" y="276"/>
                    <a:pt x="93" y="276"/>
                    <a:pt x="94" y="276"/>
                  </a:cubicBezTo>
                  <a:cubicBezTo>
                    <a:pt x="97" y="277"/>
                    <a:pt x="99" y="282"/>
                    <a:pt x="103" y="280"/>
                  </a:cubicBezTo>
                  <a:cubicBezTo>
                    <a:pt x="104" y="279"/>
                    <a:pt x="106" y="278"/>
                    <a:pt x="105" y="277"/>
                  </a:cubicBezTo>
                  <a:cubicBezTo>
                    <a:pt x="104" y="276"/>
                    <a:pt x="103" y="275"/>
                    <a:pt x="102" y="274"/>
                  </a:cubicBezTo>
                  <a:cubicBezTo>
                    <a:pt x="100" y="272"/>
                    <a:pt x="99" y="270"/>
                    <a:pt x="100" y="267"/>
                  </a:cubicBezTo>
                  <a:cubicBezTo>
                    <a:pt x="100" y="265"/>
                    <a:pt x="99" y="263"/>
                    <a:pt x="97" y="262"/>
                  </a:cubicBezTo>
                  <a:cubicBezTo>
                    <a:pt x="95" y="261"/>
                    <a:pt x="98" y="259"/>
                    <a:pt x="99" y="258"/>
                  </a:cubicBezTo>
                  <a:cubicBezTo>
                    <a:pt x="100" y="256"/>
                    <a:pt x="100" y="254"/>
                    <a:pt x="103" y="254"/>
                  </a:cubicBezTo>
                  <a:cubicBezTo>
                    <a:pt x="104" y="254"/>
                    <a:pt x="105" y="253"/>
                    <a:pt x="106" y="252"/>
                  </a:cubicBezTo>
                  <a:cubicBezTo>
                    <a:pt x="107" y="251"/>
                    <a:pt x="108" y="251"/>
                    <a:pt x="109" y="250"/>
                  </a:cubicBezTo>
                  <a:cubicBezTo>
                    <a:pt x="108" y="250"/>
                    <a:pt x="106" y="249"/>
                    <a:pt x="106" y="248"/>
                  </a:cubicBezTo>
                  <a:cubicBezTo>
                    <a:pt x="106" y="247"/>
                    <a:pt x="108" y="248"/>
                    <a:pt x="108" y="248"/>
                  </a:cubicBezTo>
                  <a:cubicBezTo>
                    <a:pt x="108" y="247"/>
                    <a:pt x="106" y="244"/>
                    <a:pt x="105" y="243"/>
                  </a:cubicBezTo>
                  <a:cubicBezTo>
                    <a:pt x="104" y="241"/>
                    <a:pt x="103" y="241"/>
                    <a:pt x="101" y="241"/>
                  </a:cubicBezTo>
                  <a:cubicBezTo>
                    <a:pt x="98" y="241"/>
                    <a:pt x="100" y="239"/>
                    <a:pt x="98" y="238"/>
                  </a:cubicBezTo>
                  <a:cubicBezTo>
                    <a:pt x="97" y="237"/>
                    <a:pt x="94" y="237"/>
                    <a:pt x="96" y="235"/>
                  </a:cubicBezTo>
                  <a:cubicBezTo>
                    <a:pt x="97" y="233"/>
                    <a:pt x="99" y="232"/>
                    <a:pt x="97" y="231"/>
                  </a:cubicBezTo>
                  <a:cubicBezTo>
                    <a:pt x="96" y="229"/>
                    <a:pt x="98" y="228"/>
                    <a:pt x="99" y="227"/>
                  </a:cubicBezTo>
                  <a:cubicBezTo>
                    <a:pt x="99" y="226"/>
                    <a:pt x="101" y="223"/>
                    <a:pt x="101" y="224"/>
                  </a:cubicBezTo>
                  <a:cubicBezTo>
                    <a:pt x="102" y="225"/>
                    <a:pt x="103" y="227"/>
                    <a:pt x="104" y="228"/>
                  </a:cubicBezTo>
                  <a:cubicBezTo>
                    <a:pt x="106" y="228"/>
                    <a:pt x="107" y="227"/>
                    <a:pt x="107" y="226"/>
                  </a:cubicBezTo>
                  <a:cubicBezTo>
                    <a:pt x="106" y="224"/>
                    <a:pt x="106" y="223"/>
                    <a:pt x="108" y="222"/>
                  </a:cubicBezTo>
                  <a:cubicBezTo>
                    <a:pt x="110" y="221"/>
                    <a:pt x="110" y="219"/>
                    <a:pt x="112" y="219"/>
                  </a:cubicBezTo>
                  <a:cubicBezTo>
                    <a:pt x="114" y="218"/>
                    <a:pt x="116" y="215"/>
                    <a:pt x="118" y="216"/>
                  </a:cubicBezTo>
                  <a:cubicBezTo>
                    <a:pt x="120" y="216"/>
                    <a:pt x="120" y="218"/>
                    <a:pt x="122" y="216"/>
                  </a:cubicBezTo>
                  <a:cubicBezTo>
                    <a:pt x="124" y="215"/>
                    <a:pt x="124" y="216"/>
                    <a:pt x="126" y="217"/>
                  </a:cubicBezTo>
                  <a:cubicBezTo>
                    <a:pt x="128" y="217"/>
                    <a:pt x="130" y="217"/>
                    <a:pt x="132" y="218"/>
                  </a:cubicBezTo>
                  <a:cubicBezTo>
                    <a:pt x="134" y="219"/>
                    <a:pt x="134" y="221"/>
                    <a:pt x="136" y="223"/>
                  </a:cubicBezTo>
                  <a:cubicBezTo>
                    <a:pt x="136" y="223"/>
                    <a:pt x="136" y="220"/>
                    <a:pt x="138" y="221"/>
                  </a:cubicBezTo>
                  <a:cubicBezTo>
                    <a:pt x="139" y="221"/>
                    <a:pt x="140" y="223"/>
                    <a:pt x="142" y="223"/>
                  </a:cubicBezTo>
                  <a:cubicBezTo>
                    <a:pt x="143" y="224"/>
                    <a:pt x="144" y="222"/>
                    <a:pt x="145" y="221"/>
                  </a:cubicBezTo>
                  <a:cubicBezTo>
                    <a:pt x="147" y="219"/>
                    <a:pt x="148" y="221"/>
                    <a:pt x="150" y="221"/>
                  </a:cubicBezTo>
                  <a:cubicBezTo>
                    <a:pt x="152" y="221"/>
                    <a:pt x="153" y="219"/>
                    <a:pt x="155" y="220"/>
                  </a:cubicBezTo>
                  <a:cubicBezTo>
                    <a:pt x="157" y="221"/>
                    <a:pt x="158" y="222"/>
                    <a:pt x="160" y="223"/>
                  </a:cubicBezTo>
                  <a:cubicBezTo>
                    <a:pt x="162" y="224"/>
                    <a:pt x="161" y="223"/>
                    <a:pt x="163" y="222"/>
                  </a:cubicBezTo>
                  <a:cubicBezTo>
                    <a:pt x="164" y="221"/>
                    <a:pt x="168" y="222"/>
                    <a:pt x="169" y="222"/>
                  </a:cubicBezTo>
                  <a:cubicBezTo>
                    <a:pt x="170" y="222"/>
                    <a:pt x="172" y="220"/>
                    <a:pt x="172" y="219"/>
                  </a:cubicBezTo>
                  <a:cubicBezTo>
                    <a:pt x="172" y="217"/>
                    <a:pt x="169" y="217"/>
                    <a:pt x="168" y="216"/>
                  </a:cubicBezTo>
                  <a:cubicBezTo>
                    <a:pt x="161" y="213"/>
                    <a:pt x="171" y="214"/>
                    <a:pt x="169" y="210"/>
                  </a:cubicBezTo>
                  <a:cubicBezTo>
                    <a:pt x="168" y="209"/>
                    <a:pt x="166" y="209"/>
                    <a:pt x="169" y="208"/>
                  </a:cubicBezTo>
                  <a:cubicBezTo>
                    <a:pt x="170" y="207"/>
                    <a:pt x="172" y="208"/>
                    <a:pt x="173" y="207"/>
                  </a:cubicBezTo>
                  <a:cubicBezTo>
                    <a:pt x="177" y="207"/>
                    <a:pt x="166" y="202"/>
                    <a:pt x="171" y="200"/>
                  </a:cubicBezTo>
                  <a:cubicBezTo>
                    <a:pt x="172" y="200"/>
                    <a:pt x="174" y="200"/>
                    <a:pt x="175" y="200"/>
                  </a:cubicBezTo>
                  <a:cubicBezTo>
                    <a:pt x="178" y="200"/>
                    <a:pt x="180" y="200"/>
                    <a:pt x="183" y="199"/>
                  </a:cubicBezTo>
                  <a:cubicBezTo>
                    <a:pt x="185" y="198"/>
                    <a:pt x="187" y="198"/>
                    <a:pt x="189" y="198"/>
                  </a:cubicBezTo>
                  <a:cubicBezTo>
                    <a:pt x="191" y="197"/>
                    <a:pt x="193" y="196"/>
                    <a:pt x="196" y="196"/>
                  </a:cubicBezTo>
                  <a:cubicBezTo>
                    <a:pt x="200" y="195"/>
                    <a:pt x="204" y="194"/>
                    <a:pt x="208" y="192"/>
                  </a:cubicBezTo>
                  <a:cubicBezTo>
                    <a:pt x="211" y="190"/>
                    <a:pt x="217" y="190"/>
                    <a:pt x="219" y="194"/>
                  </a:cubicBezTo>
                  <a:cubicBezTo>
                    <a:pt x="220" y="196"/>
                    <a:pt x="219" y="196"/>
                    <a:pt x="220" y="198"/>
                  </a:cubicBezTo>
                  <a:cubicBezTo>
                    <a:pt x="220" y="201"/>
                    <a:pt x="224" y="198"/>
                    <a:pt x="226" y="199"/>
                  </a:cubicBezTo>
                  <a:cubicBezTo>
                    <a:pt x="227" y="199"/>
                    <a:pt x="226" y="200"/>
                    <a:pt x="227" y="200"/>
                  </a:cubicBezTo>
                  <a:cubicBezTo>
                    <a:pt x="228" y="201"/>
                    <a:pt x="228" y="200"/>
                    <a:pt x="228" y="200"/>
                  </a:cubicBezTo>
                  <a:cubicBezTo>
                    <a:pt x="229" y="199"/>
                    <a:pt x="230" y="200"/>
                    <a:pt x="231" y="201"/>
                  </a:cubicBezTo>
                  <a:cubicBezTo>
                    <a:pt x="232" y="201"/>
                    <a:pt x="232" y="201"/>
                    <a:pt x="231" y="202"/>
                  </a:cubicBezTo>
                  <a:cubicBezTo>
                    <a:pt x="230" y="205"/>
                    <a:pt x="237" y="203"/>
                    <a:pt x="239" y="202"/>
                  </a:cubicBezTo>
                  <a:cubicBezTo>
                    <a:pt x="239" y="202"/>
                    <a:pt x="248" y="197"/>
                    <a:pt x="248" y="198"/>
                  </a:cubicBezTo>
                  <a:cubicBezTo>
                    <a:pt x="248" y="199"/>
                    <a:pt x="246" y="201"/>
                    <a:pt x="248" y="202"/>
                  </a:cubicBezTo>
                  <a:cubicBezTo>
                    <a:pt x="250" y="202"/>
                    <a:pt x="251" y="203"/>
                    <a:pt x="252" y="204"/>
                  </a:cubicBezTo>
                  <a:cubicBezTo>
                    <a:pt x="255" y="207"/>
                    <a:pt x="256" y="210"/>
                    <a:pt x="258" y="213"/>
                  </a:cubicBezTo>
                  <a:cubicBezTo>
                    <a:pt x="260" y="216"/>
                    <a:pt x="261" y="219"/>
                    <a:pt x="263" y="221"/>
                  </a:cubicBezTo>
                  <a:cubicBezTo>
                    <a:pt x="266" y="224"/>
                    <a:pt x="266" y="217"/>
                    <a:pt x="269" y="220"/>
                  </a:cubicBezTo>
                  <a:cubicBezTo>
                    <a:pt x="273" y="224"/>
                    <a:pt x="275" y="222"/>
                    <a:pt x="280" y="221"/>
                  </a:cubicBezTo>
                  <a:cubicBezTo>
                    <a:pt x="282" y="220"/>
                    <a:pt x="283" y="223"/>
                    <a:pt x="284" y="224"/>
                  </a:cubicBezTo>
                  <a:cubicBezTo>
                    <a:pt x="285" y="226"/>
                    <a:pt x="287" y="226"/>
                    <a:pt x="288" y="228"/>
                  </a:cubicBezTo>
                  <a:cubicBezTo>
                    <a:pt x="289" y="230"/>
                    <a:pt x="291" y="230"/>
                    <a:pt x="293" y="230"/>
                  </a:cubicBezTo>
                  <a:cubicBezTo>
                    <a:pt x="296" y="229"/>
                    <a:pt x="295" y="230"/>
                    <a:pt x="296" y="231"/>
                  </a:cubicBezTo>
                  <a:cubicBezTo>
                    <a:pt x="298" y="235"/>
                    <a:pt x="304" y="230"/>
                    <a:pt x="307" y="230"/>
                  </a:cubicBezTo>
                  <a:cubicBezTo>
                    <a:pt x="310" y="229"/>
                    <a:pt x="313" y="226"/>
                    <a:pt x="316" y="225"/>
                  </a:cubicBezTo>
                  <a:cubicBezTo>
                    <a:pt x="320" y="222"/>
                    <a:pt x="322" y="222"/>
                    <a:pt x="327" y="223"/>
                  </a:cubicBezTo>
                  <a:cubicBezTo>
                    <a:pt x="329" y="223"/>
                    <a:pt x="329" y="224"/>
                    <a:pt x="331" y="226"/>
                  </a:cubicBezTo>
                  <a:cubicBezTo>
                    <a:pt x="332" y="227"/>
                    <a:pt x="334" y="227"/>
                    <a:pt x="336" y="227"/>
                  </a:cubicBezTo>
                  <a:cubicBezTo>
                    <a:pt x="338" y="227"/>
                    <a:pt x="339" y="228"/>
                    <a:pt x="341" y="228"/>
                  </a:cubicBezTo>
                  <a:cubicBezTo>
                    <a:pt x="343" y="230"/>
                    <a:pt x="344" y="228"/>
                    <a:pt x="346" y="227"/>
                  </a:cubicBezTo>
                  <a:cubicBezTo>
                    <a:pt x="349" y="224"/>
                    <a:pt x="344" y="222"/>
                    <a:pt x="346" y="219"/>
                  </a:cubicBezTo>
                  <a:cubicBezTo>
                    <a:pt x="347" y="217"/>
                    <a:pt x="351" y="213"/>
                    <a:pt x="353" y="214"/>
                  </a:cubicBezTo>
                  <a:cubicBezTo>
                    <a:pt x="357" y="216"/>
                    <a:pt x="362" y="216"/>
                    <a:pt x="366" y="218"/>
                  </a:cubicBezTo>
                  <a:cubicBezTo>
                    <a:pt x="368" y="219"/>
                    <a:pt x="367" y="221"/>
                    <a:pt x="368" y="222"/>
                  </a:cubicBezTo>
                  <a:cubicBezTo>
                    <a:pt x="369" y="225"/>
                    <a:pt x="371" y="225"/>
                    <a:pt x="374" y="226"/>
                  </a:cubicBezTo>
                  <a:cubicBezTo>
                    <a:pt x="378" y="227"/>
                    <a:pt x="382" y="224"/>
                    <a:pt x="386" y="225"/>
                  </a:cubicBezTo>
                  <a:cubicBezTo>
                    <a:pt x="387" y="225"/>
                    <a:pt x="389" y="225"/>
                    <a:pt x="390" y="226"/>
                  </a:cubicBezTo>
                  <a:cubicBezTo>
                    <a:pt x="392" y="227"/>
                    <a:pt x="394" y="227"/>
                    <a:pt x="396" y="229"/>
                  </a:cubicBezTo>
                  <a:cubicBezTo>
                    <a:pt x="401" y="233"/>
                    <a:pt x="409" y="233"/>
                    <a:pt x="415" y="231"/>
                  </a:cubicBezTo>
                  <a:cubicBezTo>
                    <a:pt x="419" y="230"/>
                    <a:pt x="422" y="228"/>
                    <a:pt x="426" y="227"/>
                  </a:cubicBezTo>
                  <a:cubicBezTo>
                    <a:pt x="428" y="225"/>
                    <a:pt x="431" y="227"/>
                    <a:pt x="433" y="227"/>
                  </a:cubicBezTo>
                  <a:cubicBezTo>
                    <a:pt x="435" y="228"/>
                    <a:pt x="436" y="226"/>
                    <a:pt x="438" y="227"/>
                  </a:cubicBezTo>
                  <a:cubicBezTo>
                    <a:pt x="439" y="228"/>
                    <a:pt x="443" y="231"/>
                    <a:pt x="445" y="230"/>
                  </a:cubicBezTo>
                  <a:cubicBezTo>
                    <a:pt x="446" y="230"/>
                    <a:pt x="448" y="229"/>
                    <a:pt x="449" y="228"/>
                  </a:cubicBezTo>
                  <a:cubicBezTo>
                    <a:pt x="452" y="227"/>
                    <a:pt x="453" y="227"/>
                    <a:pt x="453" y="225"/>
                  </a:cubicBezTo>
                  <a:cubicBezTo>
                    <a:pt x="453" y="221"/>
                    <a:pt x="456" y="217"/>
                    <a:pt x="458" y="215"/>
                  </a:cubicBezTo>
                  <a:cubicBezTo>
                    <a:pt x="459" y="214"/>
                    <a:pt x="460" y="212"/>
                    <a:pt x="459" y="211"/>
                  </a:cubicBezTo>
                  <a:cubicBezTo>
                    <a:pt x="458" y="210"/>
                    <a:pt x="455" y="210"/>
                    <a:pt x="457" y="208"/>
                  </a:cubicBezTo>
                  <a:cubicBezTo>
                    <a:pt x="460" y="205"/>
                    <a:pt x="465" y="205"/>
                    <a:pt x="470" y="204"/>
                  </a:cubicBezTo>
                  <a:cubicBezTo>
                    <a:pt x="472" y="204"/>
                    <a:pt x="474" y="204"/>
                    <a:pt x="476" y="205"/>
                  </a:cubicBezTo>
                  <a:cubicBezTo>
                    <a:pt x="478" y="206"/>
                    <a:pt x="481" y="206"/>
                    <a:pt x="483" y="207"/>
                  </a:cubicBezTo>
                  <a:cubicBezTo>
                    <a:pt x="486" y="208"/>
                    <a:pt x="487" y="212"/>
                    <a:pt x="489" y="215"/>
                  </a:cubicBezTo>
                  <a:cubicBezTo>
                    <a:pt x="490" y="218"/>
                    <a:pt x="492" y="221"/>
                    <a:pt x="493" y="224"/>
                  </a:cubicBezTo>
                  <a:cubicBezTo>
                    <a:pt x="493" y="225"/>
                    <a:pt x="493" y="227"/>
                    <a:pt x="494" y="229"/>
                  </a:cubicBezTo>
                  <a:cubicBezTo>
                    <a:pt x="494" y="230"/>
                    <a:pt x="497" y="230"/>
                    <a:pt x="498" y="230"/>
                  </a:cubicBezTo>
                  <a:cubicBezTo>
                    <a:pt x="502" y="231"/>
                    <a:pt x="507" y="233"/>
                    <a:pt x="508" y="237"/>
                  </a:cubicBezTo>
                  <a:cubicBezTo>
                    <a:pt x="509" y="240"/>
                    <a:pt x="510" y="242"/>
                    <a:pt x="514" y="242"/>
                  </a:cubicBezTo>
                  <a:cubicBezTo>
                    <a:pt x="515" y="242"/>
                    <a:pt x="517" y="242"/>
                    <a:pt x="518" y="242"/>
                  </a:cubicBezTo>
                  <a:cubicBezTo>
                    <a:pt x="520" y="242"/>
                    <a:pt x="520" y="240"/>
                    <a:pt x="522" y="240"/>
                  </a:cubicBezTo>
                  <a:cubicBezTo>
                    <a:pt x="525" y="240"/>
                    <a:pt x="528" y="237"/>
                    <a:pt x="530" y="241"/>
                  </a:cubicBezTo>
                  <a:cubicBezTo>
                    <a:pt x="530" y="243"/>
                    <a:pt x="530" y="243"/>
                    <a:pt x="529" y="244"/>
                  </a:cubicBezTo>
                  <a:cubicBezTo>
                    <a:pt x="527" y="246"/>
                    <a:pt x="527" y="247"/>
                    <a:pt x="526" y="249"/>
                  </a:cubicBezTo>
                  <a:cubicBezTo>
                    <a:pt x="525" y="252"/>
                    <a:pt x="523" y="255"/>
                    <a:pt x="521" y="258"/>
                  </a:cubicBezTo>
                  <a:cubicBezTo>
                    <a:pt x="520" y="260"/>
                    <a:pt x="519" y="259"/>
                    <a:pt x="518" y="258"/>
                  </a:cubicBezTo>
                  <a:cubicBezTo>
                    <a:pt x="516" y="257"/>
                    <a:pt x="516" y="258"/>
                    <a:pt x="514" y="259"/>
                  </a:cubicBezTo>
                  <a:cubicBezTo>
                    <a:pt x="513" y="259"/>
                    <a:pt x="511" y="260"/>
                    <a:pt x="511" y="260"/>
                  </a:cubicBezTo>
                  <a:cubicBezTo>
                    <a:pt x="510" y="261"/>
                    <a:pt x="513" y="265"/>
                    <a:pt x="513" y="267"/>
                  </a:cubicBezTo>
                  <a:cubicBezTo>
                    <a:pt x="512" y="268"/>
                    <a:pt x="512" y="270"/>
                    <a:pt x="512" y="271"/>
                  </a:cubicBezTo>
                  <a:cubicBezTo>
                    <a:pt x="511" y="273"/>
                    <a:pt x="509" y="272"/>
                    <a:pt x="509" y="274"/>
                  </a:cubicBezTo>
                  <a:cubicBezTo>
                    <a:pt x="511" y="273"/>
                    <a:pt x="512" y="274"/>
                    <a:pt x="514" y="272"/>
                  </a:cubicBezTo>
                  <a:cubicBezTo>
                    <a:pt x="515" y="270"/>
                    <a:pt x="517" y="272"/>
                    <a:pt x="519" y="272"/>
                  </a:cubicBezTo>
                  <a:cubicBezTo>
                    <a:pt x="523" y="274"/>
                    <a:pt x="527" y="272"/>
                    <a:pt x="531" y="269"/>
                  </a:cubicBezTo>
                  <a:cubicBezTo>
                    <a:pt x="534" y="266"/>
                    <a:pt x="537" y="262"/>
                    <a:pt x="540" y="259"/>
                  </a:cubicBezTo>
                  <a:cubicBezTo>
                    <a:pt x="543" y="255"/>
                    <a:pt x="546" y="251"/>
                    <a:pt x="549" y="247"/>
                  </a:cubicBezTo>
                  <a:cubicBezTo>
                    <a:pt x="554" y="240"/>
                    <a:pt x="559" y="235"/>
                    <a:pt x="558" y="226"/>
                  </a:cubicBezTo>
                  <a:cubicBezTo>
                    <a:pt x="558" y="222"/>
                    <a:pt x="559" y="220"/>
                    <a:pt x="561" y="217"/>
                  </a:cubicBezTo>
                  <a:cubicBezTo>
                    <a:pt x="562" y="215"/>
                    <a:pt x="562" y="214"/>
                    <a:pt x="563" y="212"/>
                  </a:cubicBezTo>
                  <a:cubicBezTo>
                    <a:pt x="563" y="212"/>
                    <a:pt x="563" y="211"/>
                    <a:pt x="563" y="210"/>
                  </a:cubicBezTo>
                  <a:cubicBezTo>
                    <a:pt x="563" y="209"/>
                    <a:pt x="561" y="208"/>
                    <a:pt x="561" y="207"/>
                  </a:cubicBezTo>
                  <a:cubicBezTo>
                    <a:pt x="561" y="207"/>
                    <a:pt x="563" y="208"/>
                    <a:pt x="563" y="207"/>
                  </a:cubicBezTo>
                  <a:cubicBezTo>
                    <a:pt x="562" y="206"/>
                    <a:pt x="562" y="205"/>
                    <a:pt x="561" y="205"/>
                  </a:cubicBezTo>
                  <a:cubicBezTo>
                    <a:pt x="560" y="204"/>
                    <a:pt x="558" y="201"/>
                    <a:pt x="557" y="200"/>
                  </a:cubicBezTo>
                  <a:cubicBezTo>
                    <a:pt x="556" y="200"/>
                    <a:pt x="551" y="198"/>
                    <a:pt x="550" y="199"/>
                  </a:cubicBezTo>
                  <a:cubicBezTo>
                    <a:pt x="550" y="200"/>
                    <a:pt x="551" y="201"/>
                    <a:pt x="550" y="201"/>
                  </a:cubicBezTo>
                  <a:cubicBezTo>
                    <a:pt x="548" y="201"/>
                    <a:pt x="548" y="203"/>
                    <a:pt x="547" y="203"/>
                  </a:cubicBezTo>
                  <a:cubicBezTo>
                    <a:pt x="545" y="205"/>
                    <a:pt x="544" y="202"/>
                    <a:pt x="544" y="201"/>
                  </a:cubicBezTo>
                  <a:cubicBezTo>
                    <a:pt x="544" y="199"/>
                    <a:pt x="546" y="198"/>
                    <a:pt x="543" y="199"/>
                  </a:cubicBezTo>
                  <a:cubicBezTo>
                    <a:pt x="540" y="200"/>
                    <a:pt x="544" y="202"/>
                    <a:pt x="540" y="202"/>
                  </a:cubicBezTo>
                  <a:cubicBezTo>
                    <a:pt x="539" y="202"/>
                    <a:pt x="541" y="197"/>
                    <a:pt x="540" y="196"/>
                  </a:cubicBezTo>
                  <a:cubicBezTo>
                    <a:pt x="540" y="197"/>
                    <a:pt x="529" y="197"/>
                    <a:pt x="534" y="194"/>
                  </a:cubicBezTo>
                  <a:cubicBezTo>
                    <a:pt x="538" y="191"/>
                    <a:pt x="542" y="188"/>
                    <a:pt x="546" y="185"/>
                  </a:cubicBezTo>
                  <a:cubicBezTo>
                    <a:pt x="547" y="184"/>
                    <a:pt x="548" y="182"/>
                    <a:pt x="549" y="181"/>
                  </a:cubicBezTo>
                  <a:cubicBezTo>
                    <a:pt x="552" y="179"/>
                    <a:pt x="555" y="177"/>
                    <a:pt x="557" y="175"/>
                  </a:cubicBezTo>
                  <a:cubicBezTo>
                    <a:pt x="558" y="174"/>
                    <a:pt x="559" y="172"/>
                    <a:pt x="561" y="171"/>
                  </a:cubicBezTo>
                  <a:cubicBezTo>
                    <a:pt x="563" y="169"/>
                    <a:pt x="565" y="167"/>
                    <a:pt x="567" y="165"/>
                  </a:cubicBezTo>
                  <a:cubicBezTo>
                    <a:pt x="571" y="162"/>
                    <a:pt x="577" y="162"/>
                    <a:pt x="582" y="162"/>
                  </a:cubicBezTo>
                  <a:cubicBezTo>
                    <a:pt x="583" y="162"/>
                    <a:pt x="584" y="162"/>
                    <a:pt x="585" y="162"/>
                  </a:cubicBezTo>
                  <a:cubicBezTo>
                    <a:pt x="586" y="163"/>
                    <a:pt x="586" y="164"/>
                    <a:pt x="587" y="164"/>
                  </a:cubicBezTo>
                  <a:cubicBezTo>
                    <a:pt x="588" y="163"/>
                    <a:pt x="590" y="163"/>
                    <a:pt x="591" y="162"/>
                  </a:cubicBezTo>
                  <a:cubicBezTo>
                    <a:pt x="592" y="162"/>
                    <a:pt x="593" y="163"/>
                    <a:pt x="594" y="163"/>
                  </a:cubicBezTo>
                  <a:cubicBezTo>
                    <a:pt x="595" y="163"/>
                    <a:pt x="596" y="163"/>
                    <a:pt x="597" y="163"/>
                  </a:cubicBezTo>
                  <a:cubicBezTo>
                    <a:pt x="597" y="162"/>
                    <a:pt x="598" y="163"/>
                    <a:pt x="599" y="163"/>
                  </a:cubicBezTo>
                  <a:cubicBezTo>
                    <a:pt x="601" y="163"/>
                    <a:pt x="601" y="160"/>
                    <a:pt x="604" y="160"/>
                  </a:cubicBezTo>
                  <a:cubicBezTo>
                    <a:pt x="605" y="160"/>
                    <a:pt x="607" y="160"/>
                    <a:pt x="608" y="160"/>
                  </a:cubicBezTo>
                  <a:cubicBezTo>
                    <a:pt x="609" y="161"/>
                    <a:pt x="610" y="162"/>
                    <a:pt x="611" y="162"/>
                  </a:cubicBezTo>
                  <a:cubicBezTo>
                    <a:pt x="612" y="163"/>
                    <a:pt x="616" y="161"/>
                    <a:pt x="616" y="164"/>
                  </a:cubicBezTo>
                  <a:cubicBezTo>
                    <a:pt x="616" y="164"/>
                    <a:pt x="613" y="164"/>
                    <a:pt x="613" y="165"/>
                  </a:cubicBezTo>
                  <a:cubicBezTo>
                    <a:pt x="612" y="167"/>
                    <a:pt x="616" y="166"/>
                    <a:pt x="616" y="166"/>
                  </a:cubicBezTo>
                  <a:cubicBezTo>
                    <a:pt x="618" y="166"/>
                    <a:pt x="620" y="166"/>
                    <a:pt x="621" y="166"/>
                  </a:cubicBezTo>
                  <a:cubicBezTo>
                    <a:pt x="622" y="165"/>
                    <a:pt x="622" y="165"/>
                    <a:pt x="623" y="164"/>
                  </a:cubicBezTo>
                  <a:cubicBezTo>
                    <a:pt x="624" y="164"/>
                    <a:pt x="625" y="165"/>
                    <a:pt x="627" y="165"/>
                  </a:cubicBezTo>
                  <a:cubicBezTo>
                    <a:pt x="628" y="165"/>
                    <a:pt x="635" y="163"/>
                    <a:pt x="631" y="162"/>
                  </a:cubicBezTo>
                  <a:cubicBezTo>
                    <a:pt x="629" y="162"/>
                    <a:pt x="628" y="163"/>
                    <a:pt x="628" y="160"/>
                  </a:cubicBezTo>
                  <a:cubicBezTo>
                    <a:pt x="628" y="159"/>
                    <a:pt x="630" y="156"/>
                    <a:pt x="631" y="155"/>
                  </a:cubicBezTo>
                  <a:cubicBezTo>
                    <a:pt x="633" y="154"/>
                    <a:pt x="634" y="153"/>
                    <a:pt x="636" y="151"/>
                  </a:cubicBezTo>
                  <a:cubicBezTo>
                    <a:pt x="637" y="150"/>
                    <a:pt x="639" y="150"/>
                    <a:pt x="640" y="148"/>
                  </a:cubicBezTo>
                  <a:cubicBezTo>
                    <a:pt x="641" y="146"/>
                    <a:pt x="642" y="145"/>
                    <a:pt x="644" y="145"/>
                  </a:cubicBezTo>
                  <a:cubicBezTo>
                    <a:pt x="646" y="145"/>
                    <a:pt x="649" y="144"/>
                    <a:pt x="651" y="144"/>
                  </a:cubicBezTo>
                  <a:cubicBezTo>
                    <a:pt x="653" y="144"/>
                    <a:pt x="654" y="146"/>
                    <a:pt x="655" y="146"/>
                  </a:cubicBezTo>
                  <a:cubicBezTo>
                    <a:pt x="656" y="145"/>
                    <a:pt x="657" y="143"/>
                    <a:pt x="658" y="144"/>
                  </a:cubicBezTo>
                  <a:cubicBezTo>
                    <a:pt x="659" y="145"/>
                    <a:pt x="656" y="148"/>
                    <a:pt x="656" y="149"/>
                  </a:cubicBezTo>
                  <a:cubicBezTo>
                    <a:pt x="656" y="151"/>
                    <a:pt x="657" y="149"/>
                    <a:pt x="659" y="150"/>
                  </a:cubicBezTo>
                  <a:cubicBezTo>
                    <a:pt x="659" y="150"/>
                    <a:pt x="657" y="152"/>
                    <a:pt x="657" y="153"/>
                  </a:cubicBezTo>
                  <a:cubicBezTo>
                    <a:pt x="657" y="154"/>
                    <a:pt x="664" y="149"/>
                    <a:pt x="664" y="149"/>
                  </a:cubicBezTo>
                  <a:cubicBezTo>
                    <a:pt x="665" y="148"/>
                    <a:pt x="666" y="147"/>
                    <a:pt x="668" y="146"/>
                  </a:cubicBezTo>
                  <a:cubicBezTo>
                    <a:pt x="669" y="145"/>
                    <a:pt x="672" y="147"/>
                    <a:pt x="672" y="145"/>
                  </a:cubicBezTo>
                  <a:cubicBezTo>
                    <a:pt x="671" y="143"/>
                    <a:pt x="672" y="139"/>
                    <a:pt x="675" y="139"/>
                  </a:cubicBezTo>
                  <a:cubicBezTo>
                    <a:pt x="676" y="138"/>
                    <a:pt x="678" y="137"/>
                    <a:pt x="679" y="138"/>
                  </a:cubicBezTo>
                  <a:cubicBezTo>
                    <a:pt x="680" y="138"/>
                    <a:pt x="682" y="140"/>
                    <a:pt x="683" y="139"/>
                  </a:cubicBezTo>
                  <a:cubicBezTo>
                    <a:pt x="681" y="140"/>
                    <a:pt x="678" y="139"/>
                    <a:pt x="677" y="142"/>
                  </a:cubicBezTo>
                  <a:cubicBezTo>
                    <a:pt x="677" y="143"/>
                    <a:pt x="677" y="144"/>
                    <a:pt x="677" y="145"/>
                  </a:cubicBezTo>
                  <a:cubicBezTo>
                    <a:pt x="677" y="146"/>
                    <a:pt x="675" y="146"/>
                    <a:pt x="676" y="147"/>
                  </a:cubicBezTo>
                  <a:cubicBezTo>
                    <a:pt x="676" y="148"/>
                    <a:pt x="677" y="148"/>
                    <a:pt x="676" y="149"/>
                  </a:cubicBezTo>
                  <a:cubicBezTo>
                    <a:pt x="675" y="149"/>
                    <a:pt x="674" y="150"/>
                    <a:pt x="675" y="151"/>
                  </a:cubicBezTo>
                  <a:cubicBezTo>
                    <a:pt x="675" y="151"/>
                    <a:pt x="669" y="153"/>
                    <a:pt x="669" y="154"/>
                  </a:cubicBezTo>
                  <a:cubicBezTo>
                    <a:pt x="667" y="155"/>
                    <a:pt x="666" y="157"/>
                    <a:pt x="664" y="158"/>
                  </a:cubicBezTo>
                  <a:cubicBezTo>
                    <a:pt x="662" y="160"/>
                    <a:pt x="660" y="161"/>
                    <a:pt x="658" y="163"/>
                  </a:cubicBezTo>
                  <a:cubicBezTo>
                    <a:pt x="654" y="166"/>
                    <a:pt x="651" y="173"/>
                    <a:pt x="646" y="173"/>
                  </a:cubicBezTo>
                  <a:cubicBezTo>
                    <a:pt x="645" y="173"/>
                    <a:pt x="641" y="174"/>
                    <a:pt x="641" y="175"/>
                  </a:cubicBezTo>
                  <a:cubicBezTo>
                    <a:pt x="641" y="178"/>
                    <a:pt x="641" y="179"/>
                    <a:pt x="638" y="181"/>
                  </a:cubicBezTo>
                  <a:cubicBezTo>
                    <a:pt x="634" y="184"/>
                    <a:pt x="634" y="190"/>
                    <a:pt x="635" y="195"/>
                  </a:cubicBezTo>
                  <a:cubicBezTo>
                    <a:pt x="636" y="200"/>
                    <a:pt x="635" y="206"/>
                    <a:pt x="638" y="210"/>
                  </a:cubicBezTo>
                  <a:cubicBezTo>
                    <a:pt x="639" y="212"/>
                    <a:pt x="639" y="215"/>
                    <a:pt x="639" y="217"/>
                  </a:cubicBezTo>
                  <a:cubicBezTo>
                    <a:pt x="639" y="217"/>
                    <a:pt x="639" y="219"/>
                    <a:pt x="640" y="219"/>
                  </a:cubicBezTo>
                  <a:cubicBezTo>
                    <a:pt x="641" y="219"/>
                    <a:pt x="639" y="222"/>
                    <a:pt x="640" y="222"/>
                  </a:cubicBezTo>
                  <a:cubicBezTo>
                    <a:pt x="640" y="222"/>
                    <a:pt x="645" y="218"/>
                    <a:pt x="645" y="217"/>
                  </a:cubicBezTo>
                  <a:cubicBezTo>
                    <a:pt x="647" y="215"/>
                    <a:pt x="648" y="213"/>
                    <a:pt x="649" y="210"/>
                  </a:cubicBezTo>
                  <a:cubicBezTo>
                    <a:pt x="650" y="208"/>
                    <a:pt x="654" y="206"/>
                    <a:pt x="655" y="206"/>
                  </a:cubicBezTo>
                  <a:cubicBezTo>
                    <a:pt x="658" y="208"/>
                    <a:pt x="655" y="202"/>
                    <a:pt x="656" y="201"/>
                  </a:cubicBezTo>
                  <a:cubicBezTo>
                    <a:pt x="658" y="198"/>
                    <a:pt x="659" y="197"/>
                    <a:pt x="662" y="197"/>
                  </a:cubicBezTo>
                  <a:cubicBezTo>
                    <a:pt x="665" y="197"/>
                    <a:pt x="669" y="197"/>
                    <a:pt x="667" y="194"/>
                  </a:cubicBezTo>
                  <a:cubicBezTo>
                    <a:pt x="664" y="191"/>
                    <a:pt x="666" y="188"/>
                    <a:pt x="669" y="186"/>
                  </a:cubicBezTo>
                  <a:cubicBezTo>
                    <a:pt x="670" y="185"/>
                    <a:pt x="670" y="187"/>
                    <a:pt x="671" y="187"/>
                  </a:cubicBezTo>
                  <a:cubicBezTo>
                    <a:pt x="673" y="187"/>
                    <a:pt x="673" y="184"/>
                    <a:pt x="673" y="183"/>
                  </a:cubicBezTo>
                  <a:cubicBezTo>
                    <a:pt x="671" y="181"/>
                    <a:pt x="669" y="180"/>
                    <a:pt x="671" y="177"/>
                  </a:cubicBezTo>
                  <a:cubicBezTo>
                    <a:pt x="671" y="177"/>
                    <a:pt x="674" y="176"/>
                    <a:pt x="673" y="175"/>
                  </a:cubicBezTo>
                  <a:cubicBezTo>
                    <a:pt x="672" y="175"/>
                    <a:pt x="671" y="173"/>
                    <a:pt x="670" y="173"/>
                  </a:cubicBezTo>
                  <a:cubicBezTo>
                    <a:pt x="669" y="173"/>
                    <a:pt x="670" y="174"/>
                    <a:pt x="669" y="174"/>
                  </a:cubicBezTo>
                  <a:cubicBezTo>
                    <a:pt x="667" y="174"/>
                    <a:pt x="666" y="173"/>
                    <a:pt x="667" y="171"/>
                  </a:cubicBezTo>
                  <a:cubicBezTo>
                    <a:pt x="668" y="169"/>
                    <a:pt x="670" y="168"/>
                    <a:pt x="672" y="165"/>
                  </a:cubicBezTo>
                  <a:cubicBezTo>
                    <a:pt x="673" y="163"/>
                    <a:pt x="673" y="160"/>
                    <a:pt x="676" y="158"/>
                  </a:cubicBezTo>
                  <a:cubicBezTo>
                    <a:pt x="677" y="157"/>
                    <a:pt x="677" y="159"/>
                    <a:pt x="677" y="159"/>
                  </a:cubicBezTo>
                  <a:cubicBezTo>
                    <a:pt x="679" y="159"/>
                    <a:pt x="679" y="157"/>
                    <a:pt x="680" y="158"/>
                  </a:cubicBezTo>
                  <a:cubicBezTo>
                    <a:pt x="681" y="158"/>
                    <a:pt x="681" y="159"/>
                    <a:pt x="682" y="158"/>
                  </a:cubicBezTo>
                  <a:cubicBezTo>
                    <a:pt x="684" y="157"/>
                    <a:pt x="685" y="156"/>
                    <a:pt x="687" y="155"/>
                  </a:cubicBezTo>
                  <a:cubicBezTo>
                    <a:pt x="690" y="154"/>
                    <a:pt x="686" y="158"/>
                    <a:pt x="688" y="159"/>
                  </a:cubicBezTo>
                  <a:cubicBezTo>
                    <a:pt x="688" y="160"/>
                    <a:pt x="692" y="156"/>
                    <a:pt x="693" y="156"/>
                  </a:cubicBezTo>
                  <a:cubicBezTo>
                    <a:pt x="695" y="155"/>
                    <a:pt x="697" y="154"/>
                    <a:pt x="700" y="154"/>
                  </a:cubicBezTo>
                  <a:cubicBezTo>
                    <a:pt x="702" y="154"/>
                    <a:pt x="704" y="154"/>
                    <a:pt x="705" y="156"/>
                  </a:cubicBezTo>
                  <a:cubicBezTo>
                    <a:pt x="706" y="156"/>
                    <a:pt x="707" y="157"/>
                    <a:pt x="708" y="158"/>
                  </a:cubicBezTo>
                  <a:cubicBezTo>
                    <a:pt x="709" y="159"/>
                    <a:pt x="709" y="156"/>
                    <a:pt x="710" y="156"/>
                  </a:cubicBezTo>
                  <a:cubicBezTo>
                    <a:pt x="718" y="149"/>
                    <a:pt x="727" y="146"/>
                    <a:pt x="736" y="142"/>
                  </a:cubicBezTo>
                  <a:cubicBezTo>
                    <a:pt x="738" y="141"/>
                    <a:pt x="741" y="140"/>
                    <a:pt x="742" y="138"/>
                  </a:cubicBezTo>
                  <a:cubicBezTo>
                    <a:pt x="743" y="136"/>
                    <a:pt x="743" y="139"/>
                    <a:pt x="745" y="139"/>
                  </a:cubicBezTo>
                  <a:cubicBezTo>
                    <a:pt x="746" y="139"/>
                    <a:pt x="748" y="139"/>
                    <a:pt x="749" y="139"/>
                  </a:cubicBezTo>
                  <a:cubicBezTo>
                    <a:pt x="750" y="140"/>
                    <a:pt x="751" y="141"/>
                    <a:pt x="752" y="141"/>
                  </a:cubicBezTo>
                  <a:cubicBezTo>
                    <a:pt x="755" y="141"/>
                    <a:pt x="755" y="137"/>
                    <a:pt x="754" y="135"/>
                  </a:cubicBezTo>
                  <a:cubicBezTo>
                    <a:pt x="754" y="134"/>
                    <a:pt x="750" y="132"/>
                    <a:pt x="751" y="131"/>
                  </a:cubicBezTo>
                  <a:cubicBezTo>
                    <a:pt x="751" y="130"/>
                    <a:pt x="749" y="125"/>
                    <a:pt x="748" y="126"/>
                  </a:cubicBezTo>
                  <a:cubicBezTo>
                    <a:pt x="748" y="127"/>
                    <a:pt x="746" y="125"/>
                    <a:pt x="745" y="125"/>
                  </a:cubicBezTo>
                  <a:cubicBezTo>
                    <a:pt x="744" y="124"/>
                    <a:pt x="745" y="123"/>
                    <a:pt x="744" y="122"/>
                  </a:cubicBezTo>
                  <a:cubicBezTo>
                    <a:pt x="744" y="121"/>
                    <a:pt x="741" y="122"/>
                    <a:pt x="741" y="122"/>
                  </a:cubicBezTo>
                  <a:cubicBezTo>
                    <a:pt x="740" y="123"/>
                    <a:pt x="737" y="122"/>
                    <a:pt x="738" y="121"/>
                  </a:cubicBezTo>
                  <a:cubicBezTo>
                    <a:pt x="738" y="120"/>
                    <a:pt x="741" y="121"/>
                    <a:pt x="742" y="121"/>
                  </a:cubicBezTo>
                  <a:cubicBezTo>
                    <a:pt x="742" y="120"/>
                    <a:pt x="739" y="120"/>
                    <a:pt x="739" y="120"/>
                  </a:cubicBezTo>
                  <a:cubicBezTo>
                    <a:pt x="739" y="117"/>
                    <a:pt x="747" y="122"/>
                    <a:pt x="748" y="122"/>
                  </a:cubicBezTo>
                  <a:cubicBezTo>
                    <a:pt x="750" y="123"/>
                    <a:pt x="756" y="121"/>
                    <a:pt x="758" y="119"/>
                  </a:cubicBezTo>
                  <a:cubicBezTo>
                    <a:pt x="759" y="118"/>
                    <a:pt x="757" y="118"/>
                    <a:pt x="757" y="117"/>
                  </a:cubicBezTo>
                  <a:cubicBezTo>
                    <a:pt x="757" y="117"/>
                    <a:pt x="761" y="117"/>
                    <a:pt x="761" y="115"/>
                  </a:cubicBezTo>
                  <a:cubicBezTo>
                    <a:pt x="760" y="114"/>
                    <a:pt x="758" y="113"/>
                    <a:pt x="759" y="112"/>
                  </a:cubicBezTo>
                  <a:cubicBezTo>
                    <a:pt x="759" y="111"/>
                    <a:pt x="761" y="109"/>
                    <a:pt x="761" y="109"/>
                  </a:cubicBezTo>
                  <a:cubicBezTo>
                    <a:pt x="762" y="109"/>
                    <a:pt x="766" y="110"/>
                    <a:pt x="766" y="109"/>
                  </a:cubicBezTo>
                  <a:cubicBezTo>
                    <a:pt x="765" y="110"/>
                    <a:pt x="762" y="111"/>
                    <a:pt x="763" y="112"/>
                  </a:cubicBezTo>
                  <a:cubicBezTo>
                    <a:pt x="764" y="113"/>
                    <a:pt x="765" y="114"/>
                    <a:pt x="765" y="114"/>
                  </a:cubicBezTo>
                  <a:cubicBezTo>
                    <a:pt x="765" y="115"/>
                    <a:pt x="764" y="116"/>
                    <a:pt x="765" y="116"/>
                  </a:cubicBezTo>
                  <a:cubicBezTo>
                    <a:pt x="767" y="116"/>
                    <a:pt x="769" y="115"/>
                    <a:pt x="771" y="115"/>
                  </a:cubicBezTo>
                  <a:cubicBezTo>
                    <a:pt x="773" y="115"/>
                    <a:pt x="775" y="115"/>
                    <a:pt x="777" y="116"/>
                  </a:cubicBezTo>
                  <a:cubicBezTo>
                    <a:pt x="778" y="117"/>
                    <a:pt x="778" y="117"/>
                    <a:pt x="778" y="119"/>
                  </a:cubicBezTo>
                  <a:cubicBezTo>
                    <a:pt x="778" y="120"/>
                    <a:pt x="782" y="121"/>
                    <a:pt x="783" y="121"/>
                  </a:cubicBezTo>
                  <a:cubicBezTo>
                    <a:pt x="784" y="122"/>
                    <a:pt x="790" y="126"/>
                    <a:pt x="791" y="124"/>
                  </a:cubicBezTo>
                  <a:cubicBezTo>
                    <a:pt x="790" y="127"/>
                    <a:pt x="796" y="124"/>
                    <a:pt x="796" y="124"/>
                  </a:cubicBezTo>
                  <a:cubicBezTo>
                    <a:pt x="796" y="123"/>
                    <a:pt x="792" y="123"/>
                    <a:pt x="793" y="122"/>
                  </a:cubicBezTo>
                  <a:cubicBezTo>
                    <a:pt x="793" y="120"/>
                    <a:pt x="796" y="122"/>
                    <a:pt x="796" y="122"/>
                  </a:cubicBezTo>
                  <a:cubicBezTo>
                    <a:pt x="796" y="120"/>
                    <a:pt x="795" y="122"/>
                    <a:pt x="796" y="119"/>
                  </a:cubicBezTo>
                  <a:cubicBezTo>
                    <a:pt x="796" y="118"/>
                    <a:pt x="796" y="117"/>
                    <a:pt x="796" y="116"/>
                  </a:cubicBezTo>
                  <a:cubicBezTo>
                    <a:pt x="795" y="115"/>
                    <a:pt x="794" y="115"/>
                    <a:pt x="794" y="114"/>
                  </a:cubicBezTo>
                  <a:cubicBezTo>
                    <a:pt x="794" y="114"/>
                    <a:pt x="801" y="116"/>
                    <a:pt x="802" y="115"/>
                  </a:cubicBezTo>
                  <a:cubicBezTo>
                    <a:pt x="802" y="115"/>
                    <a:pt x="801" y="114"/>
                    <a:pt x="800" y="114"/>
                  </a:cubicBezTo>
                  <a:cubicBezTo>
                    <a:pt x="801" y="114"/>
                    <a:pt x="804" y="115"/>
                    <a:pt x="805" y="114"/>
                  </a:cubicBezTo>
                  <a:cubicBezTo>
                    <a:pt x="805" y="113"/>
                    <a:pt x="805" y="112"/>
                    <a:pt x="806" y="111"/>
                  </a:cubicBezTo>
                  <a:cubicBezTo>
                    <a:pt x="806" y="111"/>
                    <a:pt x="809" y="111"/>
                    <a:pt x="809" y="111"/>
                  </a:cubicBezTo>
                  <a:cubicBezTo>
                    <a:pt x="809" y="111"/>
                    <a:pt x="808" y="111"/>
                    <a:pt x="808" y="111"/>
                  </a:cubicBezTo>
                  <a:cubicBezTo>
                    <a:pt x="807" y="110"/>
                    <a:pt x="810" y="111"/>
                    <a:pt x="808" y="111"/>
                  </a:cubicBezTo>
                  <a:close/>
                  <a:moveTo>
                    <a:pt x="405" y="192"/>
                  </a:moveTo>
                  <a:cubicBezTo>
                    <a:pt x="404" y="195"/>
                    <a:pt x="404" y="198"/>
                    <a:pt x="403" y="201"/>
                  </a:cubicBezTo>
                  <a:cubicBezTo>
                    <a:pt x="402" y="203"/>
                    <a:pt x="399" y="202"/>
                    <a:pt x="399" y="204"/>
                  </a:cubicBezTo>
                  <a:cubicBezTo>
                    <a:pt x="399" y="204"/>
                    <a:pt x="401" y="204"/>
                    <a:pt x="402" y="204"/>
                  </a:cubicBezTo>
                  <a:cubicBezTo>
                    <a:pt x="402" y="204"/>
                    <a:pt x="393" y="210"/>
                    <a:pt x="392" y="210"/>
                  </a:cubicBezTo>
                  <a:cubicBezTo>
                    <a:pt x="391" y="211"/>
                    <a:pt x="390" y="212"/>
                    <a:pt x="388" y="212"/>
                  </a:cubicBezTo>
                  <a:cubicBezTo>
                    <a:pt x="387" y="213"/>
                    <a:pt x="386" y="215"/>
                    <a:pt x="385" y="216"/>
                  </a:cubicBezTo>
                  <a:cubicBezTo>
                    <a:pt x="384" y="217"/>
                    <a:pt x="377" y="219"/>
                    <a:pt x="376" y="217"/>
                  </a:cubicBezTo>
                  <a:cubicBezTo>
                    <a:pt x="376" y="216"/>
                    <a:pt x="383" y="214"/>
                    <a:pt x="384" y="213"/>
                  </a:cubicBezTo>
                  <a:cubicBezTo>
                    <a:pt x="387" y="211"/>
                    <a:pt x="390" y="208"/>
                    <a:pt x="393" y="206"/>
                  </a:cubicBezTo>
                  <a:cubicBezTo>
                    <a:pt x="395" y="205"/>
                    <a:pt x="395" y="202"/>
                    <a:pt x="397" y="201"/>
                  </a:cubicBezTo>
                  <a:cubicBezTo>
                    <a:pt x="399" y="198"/>
                    <a:pt x="401" y="195"/>
                    <a:pt x="402" y="192"/>
                  </a:cubicBezTo>
                  <a:cubicBezTo>
                    <a:pt x="402" y="190"/>
                    <a:pt x="402" y="190"/>
                    <a:pt x="404" y="189"/>
                  </a:cubicBezTo>
                  <a:cubicBezTo>
                    <a:pt x="406" y="188"/>
                    <a:pt x="405" y="191"/>
                    <a:pt x="405" y="192"/>
                  </a:cubicBezTo>
                  <a:cubicBezTo>
                    <a:pt x="404" y="193"/>
                    <a:pt x="405" y="190"/>
                    <a:pt x="405" y="19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93" name="Freeform 721">
              <a:extLst>
                <a:ext uri="{FF2B5EF4-FFF2-40B4-BE49-F238E27FC236}">
                  <a16:creationId xmlns:a16="http://schemas.microsoft.com/office/drawing/2014/main" xmlns="" id="{D7661828-88B2-4A47-A34F-54BE9B912D56}"/>
                </a:ext>
              </a:extLst>
            </p:cNvPr>
            <p:cNvSpPr>
              <a:spLocks/>
            </p:cNvSpPr>
            <p:nvPr/>
          </p:nvSpPr>
          <p:spPr bwMode="auto">
            <a:xfrm>
              <a:off x="17340505" y="5241075"/>
              <a:ext cx="119965" cy="271210"/>
            </a:xfrm>
            <a:custGeom>
              <a:avLst/>
              <a:gdLst>
                <a:gd name="T0" fmla="*/ 13 w 15"/>
                <a:gd name="T1" fmla="*/ 26 h 32"/>
                <a:gd name="T2" fmla="*/ 10 w 15"/>
                <a:gd name="T3" fmla="*/ 13 h 32"/>
                <a:gd name="T4" fmla="*/ 9 w 15"/>
                <a:gd name="T5" fmla="*/ 4 h 32"/>
                <a:gd name="T6" fmla="*/ 9 w 15"/>
                <a:gd name="T7" fmla="*/ 1 h 32"/>
                <a:gd name="T8" fmla="*/ 6 w 15"/>
                <a:gd name="T9" fmla="*/ 0 h 32"/>
                <a:gd name="T10" fmla="*/ 7 w 15"/>
                <a:gd name="T11" fmla="*/ 3 h 32"/>
                <a:gd name="T12" fmla="*/ 6 w 15"/>
                <a:gd name="T13" fmla="*/ 5 h 32"/>
                <a:gd name="T14" fmla="*/ 4 w 15"/>
                <a:gd name="T15" fmla="*/ 7 h 32"/>
                <a:gd name="T16" fmla="*/ 4 w 15"/>
                <a:gd name="T17" fmla="*/ 9 h 32"/>
                <a:gd name="T18" fmla="*/ 2 w 15"/>
                <a:gd name="T19" fmla="*/ 14 h 32"/>
                <a:gd name="T20" fmla="*/ 5 w 15"/>
                <a:gd name="T21" fmla="*/ 20 h 32"/>
                <a:gd name="T22" fmla="*/ 6 w 15"/>
                <a:gd name="T23" fmla="*/ 32 h 32"/>
                <a:gd name="T24" fmla="*/ 15 w 15"/>
                <a:gd name="T25" fmla="*/ 32 h 32"/>
                <a:gd name="T26" fmla="*/ 13 w 15"/>
                <a:gd name="T27" fmla="*/ 26 h 32"/>
                <a:gd name="T28" fmla="*/ 13 w 15"/>
                <a:gd name="T29" fmla="*/ 2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32">
                  <a:moveTo>
                    <a:pt x="13" y="26"/>
                  </a:moveTo>
                  <a:cubicBezTo>
                    <a:pt x="13" y="22"/>
                    <a:pt x="9" y="17"/>
                    <a:pt x="10" y="13"/>
                  </a:cubicBezTo>
                  <a:cubicBezTo>
                    <a:pt x="11" y="10"/>
                    <a:pt x="10" y="7"/>
                    <a:pt x="9" y="4"/>
                  </a:cubicBezTo>
                  <a:cubicBezTo>
                    <a:pt x="9" y="3"/>
                    <a:pt x="9" y="2"/>
                    <a:pt x="9" y="1"/>
                  </a:cubicBezTo>
                  <a:cubicBezTo>
                    <a:pt x="9" y="0"/>
                    <a:pt x="6" y="0"/>
                    <a:pt x="6" y="0"/>
                  </a:cubicBezTo>
                  <a:cubicBezTo>
                    <a:pt x="6" y="1"/>
                    <a:pt x="7" y="2"/>
                    <a:pt x="7" y="3"/>
                  </a:cubicBezTo>
                  <a:cubicBezTo>
                    <a:pt x="8" y="4"/>
                    <a:pt x="7" y="5"/>
                    <a:pt x="6" y="5"/>
                  </a:cubicBezTo>
                  <a:cubicBezTo>
                    <a:pt x="5" y="6"/>
                    <a:pt x="4" y="5"/>
                    <a:pt x="4" y="7"/>
                  </a:cubicBezTo>
                  <a:cubicBezTo>
                    <a:pt x="4" y="8"/>
                    <a:pt x="4" y="8"/>
                    <a:pt x="4" y="9"/>
                  </a:cubicBezTo>
                  <a:cubicBezTo>
                    <a:pt x="3" y="11"/>
                    <a:pt x="3" y="13"/>
                    <a:pt x="2" y="14"/>
                  </a:cubicBezTo>
                  <a:cubicBezTo>
                    <a:pt x="0" y="15"/>
                    <a:pt x="4" y="18"/>
                    <a:pt x="5" y="20"/>
                  </a:cubicBezTo>
                  <a:cubicBezTo>
                    <a:pt x="6" y="22"/>
                    <a:pt x="4" y="32"/>
                    <a:pt x="6" y="32"/>
                  </a:cubicBezTo>
                  <a:cubicBezTo>
                    <a:pt x="9" y="32"/>
                    <a:pt x="12" y="32"/>
                    <a:pt x="15" y="32"/>
                  </a:cubicBezTo>
                  <a:cubicBezTo>
                    <a:pt x="15" y="30"/>
                    <a:pt x="14" y="28"/>
                    <a:pt x="13" y="26"/>
                  </a:cubicBezTo>
                  <a:cubicBezTo>
                    <a:pt x="13" y="24"/>
                    <a:pt x="13" y="27"/>
                    <a:pt x="13" y="26"/>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94" name="Freeform 722">
              <a:extLst>
                <a:ext uri="{FF2B5EF4-FFF2-40B4-BE49-F238E27FC236}">
                  <a16:creationId xmlns:a16="http://schemas.microsoft.com/office/drawing/2014/main" xmlns="" id="{C8B33744-55D8-4DF7-B300-41B99F197A91}"/>
                </a:ext>
              </a:extLst>
            </p:cNvPr>
            <p:cNvSpPr>
              <a:spLocks/>
            </p:cNvSpPr>
            <p:nvPr/>
          </p:nvSpPr>
          <p:spPr bwMode="auto">
            <a:xfrm>
              <a:off x="17365042" y="5503627"/>
              <a:ext cx="119965" cy="196192"/>
            </a:xfrm>
            <a:custGeom>
              <a:avLst/>
              <a:gdLst>
                <a:gd name="T0" fmla="*/ 12 w 15"/>
                <a:gd name="T1" fmla="*/ 1 h 23"/>
                <a:gd name="T2" fmla="*/ 7 w 15"/>
                <a:gd name="T3" fmla="*/ 1 h 23"/>
                <a:gd name="T4" fmla="*/ 2 w 15"/>
                <a:gd name="T5" fmla="*/ 2 h 23"/>
                <a:gd name="T6" fmla="*/ 1 w 15"/>
                <a:gd name="T7" fmla="*/ 7 h 23"/>
                <a:gd name="T8" fmla="*/ 2 w 15"/>
                <a:gd name="T9" fmla="*/ 11 h 23"/>
                <a:gd name="T10" fmla="*/ 1 w 15"/>
                <a:gd name="T11" fmla="*/ 23 h 23"/>
                <a:gd name="T12" fmla="*/ 4 w 15"/>
                <a:gd name="T13" fmla="*/ 20 h 23"/>
                <a:gd name="T14" fmla="*/ 7 w 15"/>
                <a:gd name="T15" fmla="*/ 20 h 23"/>
                <a:gd name="T16" fmla="*/ 9 w 15"/>
                <a:gd name="T17" fmla="*/ 23 h 23"/>
                <a:gd name="T18" fmla="*/ 9 w 15"/>
                <a:gd name="T19" fmla="*/ 20 h 23"/>
                <a:gd name="T20" fmla="*/ 6 w 15"/>
                <a:gd name="T21" fmla="*/ 16 h 23"/>
                <a:gd name="T22" fmla="*/ 4 w 15"/>
                <a:gd name="T23" fmla="*/ 7 h 23"/>
                <a:gd name="T24" fmla="*/ 9 w 15"/>
                <a:gd name="T25" fmla="*/ 3 h 23"/>
                <a:gd name="T26" fmla="*/ 15 w 15"/>
                <a:gd name="T27" fmla="*/ 6 h 23"/>
                <a:gd name="T28" fmla="*/ 12 w 15"/>
                <a:gd name="T29" fmla="*/ 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23">
                  <a:moveTo>
                    <a:pt x="12" y="1"/>
                  </a:moveTo>
                  <a:cubicBezTo>
                    <a:pt x="11" y="1"/>
                    <a:pt x="9" y="1"/>
                    <a:pt x="7" y="1"/>
                  </a:cubicBezTo>
                  <a:cubicBezTo>
                    <a:pt x="5" y="1"/>
                    <a:pt x="3" y="0"/>
                    <a:pt x="2" y="2"/>
                  </a:cubicBezTo>
                  <a:cubicBezTo>
                    <a:pt x="2" y="4"/>
                    <a:pt x="1" y="5"/>
                    <a:pt x="1" y="7"/>
                  </a:cubicBezTo>
                  <a:cubicBezTo>
                    <a:pt x="1" y="8"/>
                    <a:pt x="2" y="9"/>
                    <a:pt x="2" y="11"/>
                  </a:cubicBezTo>
                  <a:cubicBezTo>
                    <a:pt x="2" y="12"/>
                    <a:pt x="0" y="23"/>
                    <a:pt x="1" y="23"/>
                  </a:cubicBezTo>
                  <a:cubicBezTo>
                    <a:pt x="3" y="22"/>
                    <a:pt x="1" y="19"/>
                    <a:pt x="4" y="20"/>
                  </a:cubicBezTo>
                  <a:cubicBezTo>
                    <a:pt x="5" y="20"/>
                    <a:pt x="7" y="19"/>
                    <a:pt x="7" y="20"/>
                  </a:cubicBezTo>
                  <a:cubicBezTo>
                    <a:pt x="8" y="20"/>
                    <a:pt x="8" y="23"/>
                    <a:pt x="9" y="23"/>
                  </a:cubicBezTo>
                  <a:cubicBezTo>
                    <a:pt x="9" y="23"/>
                    <a:pt x="9" y="20"/>
                    <a:pt x="9" y="20"/>
                  </a:cubicBezTo>
                  <a:cubicBezTo>
                    <a:pt x="9" y="18"/>
                    <a:pt x="7" y="17"/>
                    <a:pt x="6" y="16"/>
                  </a:cubicBezTo>
                  <a:cubicBezTo>
                    <a:pt x="5" y="14"/>
                    <a:pt x="2" y="9"/>
                    <a:pt x="4" y="7"/>
                  </a:cubicBezTo>
                  <a:cubicBezTo>
                    <a:pt x="7" y="5"/>
                    <a:pt x="6" y="4"/>
                    <a:pt x="9" y="3"/>
                  </a:cubicBezTo>
                  <a:cubicBezTo>
                    <a:pt x="11" y="2"/>
                    <a:pt x="14" y="4"/>
                    <a:pt x="15" y="6"/>
                  </a:cubicBezTo>
                  <a:cubicBezTo>
                    <a:pt x="14" y="4"/>
                    <a:pt x="13" y="2"/>
                    <a:pt x="12"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95" name="Freeform 723">
              <a:extLst>
                <a:ext uri="{FF2B5EF4-FFF2-40B4-BE49-F238E27FC236}">
                  <a16:creationId xmlns:a16="http://schemas.microsoft.com/office/drawing/2014/main" xmlns="" id="{105F3C23-E9D4-4FA1-AC56-536655612410}"/>
                </a:ext>
              </a:extLst>
            </p:cNvPr>
            <p:cNvSpPr>
              <a:spLocks/>
            </p:cNvSpPr>
            <p:nvPr/>
          </p:nvSpPr>
          <p:spPr bwMode="auto">
            <a:xfrm>
              <a:off x="16732501" y="6080672"/>
              <a:ext cx="169042" cy="213507"/>
            </a:xfrm>
            <a:custGeom>
              <a:avLst/>
              <a:gdLst>
                <a:gd name="T0" fmla="*/ 5 w 21"/>
                <a:gd name="T1" fmla="*/ 1 h 25"/>
                <a:gd name="T2" fmla="*/ 4 w 21"/>
                <a:gd name="T3" fmla="*/ 7 h 25"/>
                <a:gd name="T4" fmla="*/ 1 w 21"/>
                <a:gd name="T5" fmla="*/ 9 h 25"/>
                <a:gd name="T6" fmla="*/ 3 w 21"/>
                <a:gd name="T7" fmla="*/ 11 h 25"/>
                <a:gd name="T8" fmla="*/ 2 w 21"/>
                <a:gd name="T9" fmla="*/ 14 h 25"/>
                <a:gd name="T10" fmla="*/ 3 w 21"/>
                <a:gd name="T11" fmla="*/ 16 h 25"/>
                <a:gd name="T12" fmla="*/ 1 w 21"/>
                <a:gd name="T13" fmla="*/ 20 h 25"/>
                <a:gd name="T14" fmla="*/ 3 w 21"/>
                <a:gd name="T15" fmla="*/ 21 h 25"/>
                <a:gd name="T16" fmla="*/ 0 w 21"/>
                <a:gd name="T17" fmla="*/ 24 h 25"/>
                <a:gd name="T18" fmla="*/ 2 w 21"/>
                <a:gd name="T19" fmla="*/ 23 h 25"/>
                <a:gd name="T20" fmla="*/ 3 w 21"/>
                <a:gd name="T21" fmla="*/ 24 h 25"/>
                <a:gd name="T22" fmla="*/ 6 w 21"/>
                <a:gd name="T23" fmla="*/ 22 h 25"/>
                <a:gd name="T24" fmla="*/ 8 w 21"/>
                <a:gd name="T25" fmla="*/ 22 h 25"/>
                <a:gd name="T26" fmla="*/ 9 w 21"/>
                <a:gd name="T27" fmla="*/ 22 h 25"/>
                <a:gd name="T28" fmla="*/ 12 w 21"/>
                <a:gd name="T29" fmla="*/ 21 h 25"/>
                <a:gd name="T30" fmla="*/ 14 w 21"/>
                <a:gd name="T31" fmla="*/ 20 h 25"/>
                <a:gd name="T32" fmla="*/ 17 w 21"/>
                <a:gd name="T33" fmla="*/ 18 h 25"/>
                <a:gd name="T34" fmla="*/ 20 w 21"/>
                <a:gd name="T35" fmla="*/ 20 h 25"/>
                <a:gd name="T36" fmla="*/ 19 w 21"/>
                <a:gd name="T37" fmla="*/ 16 h 25"/>
                <a:gd name="T38" fmla="*/ 17 w 21"/>
                <a:gd name="T39" fmla="*/ 12 h 25"/>
                <a:gd name="T40" fmla="*/ 12 w 21"/>
                <a:gd name="T41" fmla="*/ 0 h 25"/>
                <a:gd name="T42" fmla="*/ 5 w 21"/>
                <a:gd name="T43" fmla="*/ 1 h 25"/>
                <a:gd name="T44" fmla="*/ 5 w 21"/>
                <a:gd name="T45" fmla="*/ 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 h="25">
                  <a:moveTo>
                    <a:pt x="5" y="1"/>
                  </a:moveTo>
                  <a:cubicBezTo>
                    <a:pt x="3" y="2"/>
                    <a:pt x="2" y="6"/>
                    <a:pt x="4" y="7"/>
                  </a:cubicBezTo>
                  <a:cubicBezTo>
                    <a:pt x="7" y="10"/>
                    <a:pt x="2" y="9"/>
                    <a:pt x="1" y="9"/>
                  </a:cubicBezTo>
                  <a:cubicBezTo>
                    <a:pt x="1" y="9"/>
                    <a:pt x="3" y="11"/>
                    <a:pt x="3" y="11"/>
                  </a:cubicBezTo>
                  <a:cubicBezTo>
                    <a:pt x="3" y="13"/>
                    <a:pt x="3" y="13"/>
                    <a:pt x="2" y="14"/>
                  </a:cubicBezTo>
                  <a:cubicBezTo>
                    <a:pt x="2" y="14"/>
                    <a:pt x="3" y="15"/>
                    <a:pt x="3" y="16"/>
                  </a:cubicBezTo>
                  <a:cubicBezTo>
                    <a:pt x="2" y="17"/>
                    <a:pt x="1" y="20"/>
                    <a:pt x="1" y="20"/>
                  </a:cubicBezTo>
                  <a:cubicBezTo>
                    <a:pt x="1" y="20"/>
                    <a:pt x="3" y="20"/>
                    <a:pt x="3" y="21"/>
                  </a:cubicBezTo>
                  <a:cubicBezTo>
                    <a:pt x="3" y="21"/>
                    <a:pt x="0" y="23"/>
                    <a:pt x="0" y="24"/>
                  </a:cubicBezTo>
                  <a:cubicBezTo>
                    <a:pt x="0" y="24"/>
                    <a:pt x="1" y="23"/>
                    <a:pt x="2" y="23"/>
                  </a:cubicBezTo>
                  <a:cubicBezTo>
                    <a:pt x="2" y="23"/>
                    <a:pt x="2" y="25"/>
                    <a:pt x="3" y="24"/>
                  </a:cubicBezTo>
                  <a:cubicBezTo>
                    <a:pt x="3" y="23"/>
                    <a:pt x="5" y="22"/>
                    <a:pt x="6" y="22"/>
                  </a:cubicBezTo>
                  <a:cubicBezTo>
                    <a:pt x="7" y="21"/>
                    <a:pt x="6" y="25"/>
                    <a:pt x="8" y="22"/>
                  </a:cubicBezTo>
                  <a:cubicBezTo>
                    <a:pt x="9" y="20"/>
                    <a:pt x="8" y="21"/>
                    <a:pt x="9" y="22"/>
                  </a:cubicBezTo>
                  <a:cubicBezTo>
                    <a:pt x="9" y="22"/>
                    <a:pt x="12" y="21"/>
                    <a:pt x="12" y="21"/>
                  </a:cubicBezTo>
                  <a:cubicBezTo>
                    <a:pt x="14" y="21"/>
                    <a:pt x="13" y="20"/>
                    <a:pt x="14" y="20"/>
                  </a:cubicBezTo>
                  <a:cubicBezTo>
                    <a:pt x="16" y="20"/>
                    <a:pt x="16" y="19"/>
                    <a:pt x="17" y="18"/>
                  </a:cubicBezTo>
                  <a:cubicBezTo>
                    <a:pt x="18" y="16"/>
                    <a:pt x="19" y="19"/>
                    <a:pt x="20" y="20"/>
                  </a:cubicBezTo>
                  <a:cubicBezTo>
                    <a:pt x="21" y="20"/>
                    <a:pt x="19" y="16"/>
                    <a:pt x="19" y="16"/>
                  </a:cubicBezTo>
                  <a:cubicBezTo>
                    <a:pt x="18" y="15"/>
                    <a:pt x="17" y="14"/>
                    <a:pt x="17" y="12"/>
                  </a:cubicBezTo>
                  <a:cubicBezTo>
                    <a:pt x="17" y="7"/>
                    <a:pt x="14" y="4"/>
                    <a:pt x="12" y="0"/>
                  </a:cubicBezTo>
                  <a:cubicBezTo>
                    <a:pt x="10" y="2"/>
                    <a:pt x="8" y="1"/>
                    <a:pt x="5" y="1"/>
                  </a:cubicBezTo>
                  <a:cubicBezTo>
                    <a:pt x="5" y="2"/>
                    <a:pt x="6" y="1"/>
                    <a:pt x="5"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96" name="Freeform 724">
              <a:extLst>
                <a:ext uri="{FF2B5EF4-FFF2-40B4-BE49-F238E27FC236}">
                  <a16:creationId xmlns:a16="http://schemas.microsoft.com/office/drawing/2014/main" xmlns="" id="{0EF75F3C-46A6-48B9-BF11-49E8FB701E25}"/>
                </a:ext>
              </a:extLst>
            </p:cNvPr>
            <p:cNvSpPr>
              <a:spLocks/>
            </p:cNvSpPr>
            <p:nvPr/>
          </p:nvSpPr>
          <p:spPr bwMode="auto">
            <a:xfrm>
              <a:off x="16661613" y="5852738"/>
              <a:ext cx="256290" cy="262556"/>
            </a:xfrm>
            <a:custGeom>
              <a:avLst/>
              <a:gdLst>
                <a:gd name="T0" fmla="*/ 32 w 32"/>
                <a:gd name="T1" fmla="*/ 3 h 31"/>
                <a:gd name="T2" fmla="*/ 29 w 32"/>
                <a:gd name="T3" fmla="*/ 1 h 31"/>
                <a:gd name="T4" fmla="*/ 27 w 32"/>
                <a:gd name="T5" fmla="*/ 4 h 31"/>
                <a:gd name="T6" fmla="*/ 25 w 32"/>
                <a:gd name="T7" fmla="*/ 5 h 31"/>
                <a:gd name="T8" fmla="*/ 20 w 32"/>
                <a:gd name="T9" fmla="*/ 6 h 31"/>
                <a:gd name="T10" fmla="*/ 20 w 32"/>
                <a:gd name="T11" fmla="*/ 10 h 31"/>
                <a:gd name="T12" fmla="*/ 13 w 32"/>
                <a:gd name="T13" fmla="*/ 9 h 31"/>
                <a:gd name="T14" fmla="*/ 10 w 32"/>
                <a:gd name="T15" fmla="*/ 12 h 31"/>
                <a:gd name="T16" fmla="*/ 0 w 32"/>
                <a:gd name="T17" fmla="*/ 19 h 31"/>
                <a:gd name="T18" fmla="*/ 6 w 32"/>
                <a:gd name="T19" fmla="*/ 21 h 31"/>
                <a:gd name="T20" fmla="*/ 5 w 32"/>
                <a:gd name="T21" fmla="*/ 24 h 31"/>
                <a:gd name="T22" fmla="*/ 6 w 32"/>
                <a:gd name="T23" fmla="*/ 26 h 31"/>
                <a:gd name="T24" fmla="*/ 3 w 32"/>
                <a:gd name="T25" fmla="*/ 29 h 31"/>
                <a:gd name="T26" fmla="*/ 5 w 32"/>
                <a:gd name="T27" fmla="*/ 30 h 31"/>
                <a:gd name="T28" fmla="*/ 5 w 32"/>
                <a:gd name="T29" fmla="*/ 31 h 31"/>
                <a:gd name="T30" fmla="*/ 9 w 32"/>
                <a:gd name="T31" fmla="*/ 31 h 31"/>
                <a:gd name="T32" fmla="*/ 12 w 32"/>
                <a:gd name="T33" fmla="*/ 31 h 31"/>
                <a:gd name="T34" fmla="*/ 14 w 32"/>
                <a:gd name="T35" fmla="*/ 28 h 31"/>
                <a:gd name="T36" fmla="*/ 21 w 32"/>
                <a:gd name="T37" fmla="*/ 27 h 31"/>
                <a:gd name="T38" fmla="*/ 16 w 32"/>
                <a:gd name="T39" fmla="*/ 22 h 31"/>
                <a:gd name="T40" fmla="*/ 20 w 32"/>
                <a:gd name="T41" fmla="*/ 19 h 31"/>
                <a:gd name="T42" fmla="*/ 27 w 32"/>
                <a:gd name="T43" fmla="*/ 14 h 31"/>
                <a:gd name="T44" fmla="*/ 27 w 32"/>
                <a:gd name="T45" fmla="*/ 8 h 31"/>
                <a:gd name="T46" fmla="*/ 32 w 32"/>
                <a:gd name="T47" fmla="*/ 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 h="31">
                  <a:moveTo>
                    <a:pt x="32" y="3"/>
                  </a:moveTo>
                  <a:cubicBezTo>
                    <a:pt x="31" y="2"/>
                    <a:pt x="30" y="0"/>
                    <a:pt x="29" y="1"/>
                  </a:cubicBezTo>
                  <a:cubicBezTo>
                    <a:pt x="28" y="1"/>
                    <a:pt x="28" y="3"/>
                    <a:pt x="27" y="4"/>
                  </a:cubicBezTo>
                  <a:cubicBezTo>
                    <a:pt x="27" y="4"/>
                    <a:pt x="26" y="3"/>
                    <a:pt x="25" y="5"/>
                  </a:cubicBezTo>
                  <a:cubicBezTo>
                    <a:pt x="24" y="6"/>
                    <a:pt x="22" y="6"/>
                    <a:pt x="20" y="6"/>
                  </a:cubicBezTo>
                  <a:cubicBezTo>
                    <a:pt x="18" y="7"/>
                    <a:pt x="22" y="9"/>
                    <a:pt x="20" y="10"/>
                  </a:cubicBezTo>
                  <a:cubicBezTo>
                    <a:pt x="17" y="11"/>
                    <a:pt x="16" y="9"/>
                    <a:pt x="13" y="9"/>
                  </a:cubicBezTo>
                  <a:cubicBezTo>
                    <a:pt x="12" y="8"/>
                    <a:pt x="10" y="11"/>
                    <a:pt x="10" y="12"/>
                  </a:cubicBezTo>
                  <a:cubicBezTo>
                    <a:pt x="7" y="15"/>
                    <a:pt x="1" y="15"/>
                    <a:pt x="0" y="19"/>
                  </a:cubicBezTo>
                  <a:cubicBezTo>
                    <a:pt x="0" y="19"/>
                    <a:pt x="6" y="21"/>
                    <a:pt x="6" y="21"/>
                  </a:cubicBezTo>
                  <a:cubicBezTo>
                    <a:pt x="6" y="22"/>
                    <a:pt x="5" y="24"/>
                    <a:pt x="5" y="24"/>
                  </a:cubicBezTo>
                  <a:cubicBezTo>
                    <a:pt x="5" y="26"/>
                    <a:pt x="6" y="25"/>
                    <a:pt x="6" y="26"/>
                  </a:cubicBezTo>
                  <a:cubicBezTo>
                    <a:pt x="6" y="25"/>
                    <a:pt x="2" y="28"/>
                    <a:pt x="3" y="29"/>
                  </a:cubicBezTo>
                  <a:cubicBezTo>
                    <a:pt x="3" y="29"/>
                    <a:pt x="5" y="30"/>
                    <a:pt x="5" y="30"/>
                  </a:cubicBezTo>
                  <a:cubicBezTo>
                    <a:pt x="6" y="30"/>
                    <a:pt x="5" y="30"/>
                    <a:pt x="5" y="31"/>
                  </a:cubicBezTo>
                  <a:cubicBezTo>
                    <a:pt x="5" y="30"/>
                    <a:pt x="9" y="30"/>
                    <a:pt x="9" y="31"/>
                  </a:cubicBezTo>
                  <a:cubicBezTo>
                    <a:pt x="10" y="31"/>
                    <a:pt x="11" y="31"/>
                    <a:pt x="12" y="31"/>
                  </a:cubicBezTo>
                  <a:cubicBezTo>
                    <a:pt x="12" y="31"/>
                    <a:pt x="13" y="29"/>
                    <a:pt x="14" y="28"/>
                  </a:cubicBezTo>
                  <a:cubicBezTo>
                    <a:pt x="17" y="28"/>
                    <a:pt x="19" y="29"/>
                    <a:pt x="21" y="27"/>
                  </a:cubicBezTo>
                  <a:cubicBezTo>
                    <a:pt x="21" y="25"/>
                    <a:pt x="16" y="23"/>
                    <a:pt x="16" y="22"/>
                  </a:cubicBezTo>
                  <a:cubicBezTo>
                    <a:pt x="17" y="21"/>
                    <a:pt x="18" y="20"/>
                    <a:pt x="20" y="19"/>
                  </a:cubicBezTo>
                  <a:cubicBezTo>
                    <a:pt x="22" y="17"/>
                    <a:pt x="24" y="15"/>
                    <a:pt x="27" y="14"/>
                  </a:cubicBezTo>
                  <a:cubicBezTo>
                    <a:pt x="29" y="12"/>
                    <a:pt x="26" y="9"/>
                    <a:pt x="27" y="8"/>
                  </a:cubicBezTo>
                  <a:cubicBezTo>
                    <a:pt x="29" y="6"/>
                    <a:pt x="30" y="4"/>
                    <a:pt x="32" y="3"/>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97" name="Freeform 725">
              <a:extLst>
                <a:ext uri="{FF2B5EF4-FFF2-40B4-BE49-F238E27FC236}">
                  <a16:creationId xmlns:a16="http://schemas.microsoft.com/office/drawing/2014/main" xmlns="" id="{82B11A80-1C29-48BB-A3EA-1B1C8971665B}"/>
                </a:ext>
              </a:extLst>
            </p:cNvPr>
            <p:cNvSpPr>
              <a:spLocks/>
            </p:cNvSpPr>
            <p:nvPr/>
          </p:nvSpPr>
          <p:spPr bwMode="auto">
            <a:xfrm>
              <a:off x="11361340" y="5183369"/>
              <a:ext cx="190855" cy="210619"/>
            </a:xfrm>
            <a:custGeom>
              <a:avLst/>
              <a:gdLst>
                <a:gd name="T0" fmla="*/ 21 w 24"/>
                <a:gd name="T1" fmla="*/ 8 h 25"/>
                <a:gd name="T2" fmla="*/ 18 w 24"/>
                <a:gd name="T3" fmla="*/ 5 h 25"/>
                <a:gd name="T4" fmla="*/ 15 w 24"/>
                <a:gd name="T5" fmla="*/ 6 h 25"/>
                <a:gd name="T6" fmla="*/ 16 w 24"/>
                <a:gd name="T7" fmla="*/ 1 h 25"/>
                <a:gd name="T8" fmla="*/ 10 w 24"/>
                <a:gd name="T9" fmla="*/ 1 h 25"/>
                <a:gd name="T10" fmla="*/ 10 w 24"/>
                <a:gd name="T11" fmla="*/ 2 h 25"/>
                <a:gd name="T12" fmla="*/ 9 w 24"/>
                <a:gd name="T13" fmla="*/ 3 h 25"/>
                <a:gd name="T14" fmla="*/ 11 w 24"/>
                <a:gd name="T15" fmla="*/ 4 h 25"/>
                <a:gd name="T16" fmla="*/ 9 w 24"/>
                <a:gd name="T17" fmla="*/ 5 h 25"/>
                <a:gd name="T18" fmla="*/ 2 w 24"/>
                <a:gd name="T19" fmla="*/ 6 h 25"/>
                <a:gd name="T20" fmla="*/ 3 w 24"/>
                <a:gd name="T21" fmla="*/ 7 h 25"/>
                <a:gd name="T22" fmla="*/ 2 w 24"/>
                <a:gd name="T23" fmla="*/ 8 h 25"/>
                <a:gd name="T24" fmla="*/ 2 w 24"/>
                <a:gd name="T25" fmla="*/ 8 h 25"/>
                <a:gd name="T26" fmla="*/ 1 w 24"/>
                <a:gd name="T27" fmla="*/ 8 h 25"/>
                <a:gd name="T28" fmla="*/ 3 w 24"/>
                <a:gd name="T29" fmla="*/ 10 h 25"/>
                <a:gd name="T30" fmla="*/ 6 w 24"/>
                <a:gd name="T31" fmla="*/ 13 h 25"/>
                <a:gd name="T32" fmla="*/ 5 w 24"/>
                <a:gd name="T33" fmla="*/ 17 h 25"/>
                <a:gd name="T34" fmla="*/ 1 w 24"/>
                <a:gd name="T35" fmla="*/ 20 h 25"/>
                <a:gd name="T36" fmla="*/ 3 w 24"/>
                <a:gd name="T37" fmla="*/ 20 h 25"/>
                <a:gd name="T38" fmla="*/ 0 w 24"/>
                <a:gd name="T39" fmla="*/ 22 h 25"/>
                <a:gd name="T40" fmla="*/ 3 w 24"/>
                <a:gd name="T41" fmla="*/ 21 h 25"/>
                <a:gd name="T42" fmla="*/ 2 w 24"/>
                <a:gd name="T43" fmla="*/ 24 h 25"/>
                <a:gd name="T44" fmla="*/ 4 w 24"/>
                <a:gd name="T45" fmla="*/ 23 h 25"/>
                <a:gd name="T46" fmla="*/ 4 w 24"/>
                <a:gd name="T47" fmla="*/ 25 h 25"/>
                <a:gd name="T48" fmla="*/ 8 w 24"/>
                <a:gd name="T49" fmla="*/ 24 h 25"/>
                <a:gd name="T50" fmla="*/ 17 w 24"/>
                <a:gd name="T51" fmla="*/ 20 h 25"/>
                <a:gd name="T52" fmla="*/ 22 w 24"/>
                <a:gd name="T53" fmla="*/ 16 h 25"/>
                <a:gd name="T54" fmla="*/ 21 w 24"/>
                <a:gd name="T55" fmla="*/ 8 h 25"/>
                <a:gd name="T56" fmla="*/ 21 w 24"/>
                <a:gd name="T57" fmla="*/ 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4" h="25">
                  <a:moveTo>
                    <a:pt x="21" y="8"/>
                  </a:moveTo>
                  <a:cubicBezTo>
                    <a:pt x="20" y="8"/>
                    <a:pt x="19" y="5"/>
                    <a:pt x="18" y="5"/>
                  </a:cubicBezTo>
                  <a:cubicBezTo>
                    <a:pt x="16" y="6"/>
                    <a:pt x="17" y="7"/>
                    <a:pt x="15" y="6"/>
                  </a:cubicBezTo>
                  <a:cubicBezTo>
                    <a:pt x="11" y="5"/>
                    <a:pt x="15" y="3"/>
                    <a:pt x="16" y="1"/>
                  </a:cubicBezTo>
                  <a:cubicBezTo>
                    <a:pt x="14" y="1"/>
                    <a:pt x="11" y="0"/>
                    <a:pt x="10" y="1"/>
                  </a:cubicBezTo>
                  <a:cubicBezTo>
                    <a:pt x="10" y="1"/>
                    <a:pt x="12" y="1"/>
                    <a:pt x="10" y="2"/>
                  </a:cubicBezTo>
                  <a:cubicBezTo>
                    <a:pt x="10" y="2"/>
                    <a:pt x="8" y="3"/>
                    <a:pt x="9" y="3"/>
                  </a:cubicBezTo>
                  <a:cubicBezTo>
                    <a:pt x="9" y="4"/>
                    <a:pt x="11" y="3"/>
                    <a:pt x="11" y="4"/>
                  </a:cubicBezTo>
                  <a:cubicBezTo>
                    <a:pt x="12" y="5"/>
                    <a:pt x="9" y="5"/>
                    <a:pt x="9" y="5"/>
                  </a:cubicBezTo>
                  <a:cubicBezTo>
                    <a:pt x="7" y="6"/>
                    <a:pt x="3" y="5"/>
                    <a:pt x="2" y="6"/>
                  </a:cubicBezTo>
                  <a:cubicBezTo>
                    <a:pt x="2" y="6"/>
                    <a:pt x="3" y="6"/>
                    <a:pt x="3" y="7"/>
                  </a:cubicBezTo>
                  <a:cubicBezTo>
                    <a:pt x="3" y="7"/>
                    <a:pt x="1" y="7"/>
                    <a:pt x="2" y="8"/>
                  </a:cubicBezTo>
                  <a:cubicBezTo>
                    <a:pt x="2" y="8"/>
                    <a:pt x="2" y="8"/>
                    <a:pt x="2" y="8"/>
                  </a:cubicBezTo>
                  <a:cubicBezTo>
                    <a:pt x="3" y="8"/>
                    <a:pt x="1" y="8"/>
                    <a:pt x="1" y="8"/>
                  </a:cubicBezTo>
                  <a:cubicBezTo>
                    <a:pt x="1" y="9"/>
                    <a:pt x="5" y="9"/>
                    <a:pt x="3" y="10"/>
                  </a:cubicBezTo>
                  <a:cubicBezTo>
                    <a:pt x="0" y="12"/>
                    <a:pt x="4" y="13"/>
                    <a:pt x="6" y="13"/>
                  </a:cubicBezTo>
                  <a:cubicBezTo>
                    <a:pt x="7" y="13"/>
                    <a:pt x="5" y="16"/>
                    <a:pt x="5" y="17"/>
                  </a:cubicBezTo>
                  <a:cubicBezTo>
                    <a:pt x="4" y="17"/>
                    <a:pt x="2" y="21"/>
                    <a:pt x="1" y="20"/>
                  </a:cubicBezTo>
                  <a:cubicBezTo>
                    <a:pt x="1" y="20"/>
                    <a:pt x="3" y="20"/>
                    <a:pt x="3" y="20"/>
                  </a:cubicBezTo>
                  <a:cubicBezTo>
                    <a:pt x="2" y="21"/>
                    <a:pt x="1" y="20"/>
                    <a:pt x="0" y="22"/>
                  </a:cubicBezTo>
                  <a:cubicBezTo>
                    <a:pt x="0" y="22"/>
                    <a:pt x="3" y="21"/>
                    <a:pt x="3" y="21"/>
                  </a:cubicBezTo>
                  <a:cubicBezTo>
                    <a:pt x="3" y="21"/>
                    <a:pt x="2" y="23"/>
                    <a:pt x="2" y="24"/>
                  </a:cubicBezTo>
                  <a:cubicBezTo>
                    <a:pt x="2" y="24"/>
                    <a:pt x="4" y="23"/>
                    <a:pt x="4" y="23"/>
                  </a:cubicBezTo>
                  <a:cubicBezTo>
                    <a:pt x="4" y="23"/>
                    <a:pt x="4" y="24"/>
                    <a:pt x="4" y="25"/>
                  </a:cubicBezTo>
                  <a:cubicBezTo>
                    <a:pt x="5" y="25"/>
                    <a:pt x="7" y="24"/>
                    <a:pt x="8" y="24"/>
                  </a:cubicBezTo>
                  <a:cubicBezTo>
                    <a:pt x="11" y="23"/>
                    <a:pt x="14" y="20"/>
                    <a:pt x="17" y="20"/>
                  </a:cubicBezTo>
                  <a:cubicBezTo>
                    <a:pt x="21" y="20"/>
                    <a:pt x="20" y="19"/>
                    <a:pt x="22" y="16"/>
                  </a:cubicBezTo>
                  <a:cubicBezTo>
                    <a:pt x="24" y="13"/>
                    <a:pt x="21" y="11"/>
                    <a:pt x="21" y="8"/>
                  </a:cubicBezTo>
                  <a:cubicBezTo>
                    <a:pt x="20" y="8"/>
                    <a:pt x="21" y="9"/>
                    <a:pt x="21" y="8"/>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98" name="Freeform 726">
              <a:extLst>
                <a:ext uri="{FF2B5EF4-FFF2-40B4-BE49-F238E27FC236}">
                  <a16:creationId xmlns:a16="http://schemas.microsoft.com/office/drawing/2014/main" xmlns="" id="{401A5AAF-ECA5-40F5-BE76-78FCFD9B530F}"/>
                </a:ext>
              </a:extLst>
            </p:cNvPr>
            <p:cNvSpPr>
              <a:spLocks/>
            </p:cNvSpPr>
            <p:nvPr/>
          </p:nvSpPr>
          <p:spPr bwMode="auto">
            <a:xfrm>
              <a:off x="11456764" y="5174716"/>
              <a:ext cx="128145" cy="83670"/>
            </a:xfrm>
            <a:custGeom>
              <a:avLst/>
              <a:gdLst>
                <a:gd name="T0" fmla="*/ 1 w 16"/>
                <a:gd name="T1" fmla="*/ 6 h 10"/>
                <a:gd name="T2" fmla="*/ 4 w 16"/>
                <a:gd name="T3" fmla="*/ 8 h 10"/>
                <a:gd name="T4" fmla="*/ 5 w 16"/>
                <a:gd name="T5" fmla="*/ 7 h 10"/>
                <a:gd name="T6" fmla="*/ 8 w 16"/>
                <a:gd name="T7" fmla="*/ 8 h 10"/>
                <a:gd name="T8" fmla="*/ 11 w 16"/>
                <a:gd name="T9" fmla="*/ 4 h 10"/>
                <a:gd name="T10" fmla="*/ 11 w 16"/>
                <a:gd name="T11" fmla="*/ 2 h 10"/>
                <a:gd name="T12" fmla="*/ 7 w 16"/>
                <a:gd name="T13" fmla="*/ 1 h 10"/>
                <a:gd name="T14" fmla="*/ 4 w 16"/>
                <a:gd name="T15" fmla="*/ 2 h 10"/>
                <a:gd name="T16" fmla="*/ 1 w 16"/>
                <a:gd name="T17" fmla="*/ 6 h 10"/>
                <a:gd name="T18" fmla="*/ 1 w 16"/>
                <a:gd name="T19"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0">
                  <a:moveTo>
                    <a:pt x="1" y="6"/>
                  </a:moveTo>
                  <a:cubicBezTo>
                    <a:pt x="0" y="7"/>
                    <a:pt x="3" y="8"/>
                    <a:pt x="4" y="8"/>
                  </a:cubicBezTo>
                  <a:cubicBezTo>
                    <a:pt x="4" y="8"/>
                    <a:pt x="5" y="7"/>
                    <a:pt x="5" y="7"/>
                  </a:cubicBezTo>
                  <a:cubicBezTo>
                    <a:pt x="6" y="6"/>
                    <a:pt x="7" y="7"/>
                    <a:pt x="8" y="8"/>
                  </a:cubicBezTo>
                  <a:cubicBezTo>
                    <a:pt x="10" y="10"/>
                    <a:pt x="16" y="5"/>
                    <a:pt x="11" y="4"/>
                  </a:cubicBezTo>
                  <a:cubicBezTo>
                    <a:pt x="12" y="4"/>
                    <a:pt x="11" y="2"/>
                    <a:pt x="11" y="2"/>
                  </a:cubicBezTo>
                  <a:cubicBezTo>
                    <a:pt x="10" y="0"/>
                    <a:pt x="9" y="0"/>
                    <a:pt x="7" y="1"/>
                  </a:cubicBezTo>
                  <a:cubicBezTo>
                    <a:pt x="6" y="1"/>
                    <a:pt x="4" y="1"/>
                    <a:pt x="4" y="2"/>
                  </a:cubicBezTo>
                  <a:cubicBezTo>
                    <a:pt x="3" y="3"/>
                    <a:pt x="1" y="4"/>
                    <a:pt x="1" y="6"/>
                  </a:cubicBezTo>
                  <a:cubicBezTo>
                    <a:pt x="1" y="6"/>
                    <a:pt x="1" y="5"/>
                    <a:pt x="1" y="6"/>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99" name="Freeform 727">
              <a:extLst>
                <a:ext uri="{FF2B5EF4-FFF2-40B4-BE49-F238E27FC236}">
                  <a16:creationId xmlns:a16="http://schemas.microsoft.com/office/drawing/2014/main" xmlns="" id="{A11BD58B-8302-4157-90C7-8C27363BA649}"/>
                </a:ext>
              </a:extLst>
            </p:cNvPr>
            <p:cNvSpPr>
              <a:spLocks/>
            </p:cNvSpPr>
            <p:nvPr/>
          </p:nvSpPr>
          <p:spPr bwMode="auto">
            <a:xfrm>
              <a:off x="11410415" y="5809461"/>
              <a:ext cx="501671" cy="389505"/>
            </a:xfrm>
            <a:custGeom>
              <a:avLst/>
              <a:gdLst>
                <a:gd name="T0" fmla="*/ 58 w 63"/>
                <a:gd name="T1" fmla="*/ 8 h 46"/>
                <a:gd name="T2" fmla="*/ 52 w 63"/>
                <a:gd name="T3" fmla="*/ 6 h 46"/>
                <a:gd name="T4" fmla="*/ 49 w 63"/>
                <a:gd name="T5" fmla="*/ 6 h 46"/>
                <a:gd name="T6" fmla="*/ 45 w 63"/>
                <a:gd name="T7" fmla="*/ 6 h 46"/>
                <a:gd name="T8" fmla="*/ 40 w 63"/>
                <a:gd name="T9" fmla="*/ 4 h 46"/>
                <a:gd name="T10" fmla="*/ 38 w 63"/>
                <a:gd name="T11" fmla="*/ 2 h 46"/>
                <a:gd name="T12" fmla="*/ 35 w 63"/>
                <a:gd name="T13" fmla="*/ 2 h 46"/>
                <a:gd name="T14" fmla="*/ 31 w 63"/>
                <a:gd name="T15" fmla="*/ 2 h 46"/>
                <a:gd name="T16" fmla="*/ 27 w 63"/>
                <a:gd name="T17" fmla="*/ 2 h 46"/>
                <a:gd name="T18" fmla="*/ 17 w 63"/>
                <a:gd name="T19" fmla="*/ 1 h 46"/>
                <a:gd name="T20" fmla="*/ 8 w 63"/>
                <a:gd name="T21" fmla="*/ 0 h 46"/>
                <a:gd name="T22" fmla="*/ 2 w 63"/>
                <a:gd name="T23" fmla="*/ 3 h 46"/>
                <a:gd name="T24" fmla="*/ 2 w 63"/>
                <a:gd name="T25" fmla="*/ 6 h 46"/>
                <a:gd name="T26" fmla="*/ 2 w 63"/>
                <a:gd name="T27" fmla="*/ 11 h 46"/>
                <a:gd name="T28" fmla="*/ 5 w 63"/>
                <a:gd name="T29" fmla="*/ 10 h 46"/>
                <a:gd name="T30" fmla="*/ 7 w 63"/>
                <a:gd name="T31" fmla="*/ 12 h 46"/>
                <a:gd name="T32" fmla="*/ 12 w 63"/>
                <a:gd name="T33" fmla="*/ 11 h 46"/>
                <a:gd name="T34" fmla="*/ 14 w 63"/>
                <a:gd name="T35" fmla="*/ 14 h 46"/>
                <a:gd name="T36" fmla="*/ 13 w 63"/>
                <a:gd name="T37" fmla="*/ 20 h 46"/>
                <a:gd name="T38" fmla="*/ 12 w 63"/>
                <a:gd name="T39" fmla="*/ 25 h 46"/>
                <a:gd name="T40" fmla="*/ 12 w 63"/>
                <a:gd name="T41" fmla="*/ 28 h 46"/>
                <a:gd name="T42" fmla="*/ 10 w 63"/>
                <a:gd name="T43" fmla="*/ 33 h 46"/>
                <a:gd name="T44" fmla="*/ 10 w 63"/>
                <a:gd name="T45" fmla="*/ 38 h 46"/>
                <a:gd name="T46" fmla="*/ 17 w 63"/>
                <a:gd name="T47" fmla="*/ 44 h 46"/>
                <a:gd name="T48" fmla="*/ 20 w 63"/>
                <a:gd name="T49" fmla="*/ 45 h 46"/>
                <a:gd name="T50" fmla="*/ 21 w 63"/>
                <a:gd name="T51" fmla="*/ 43 h 46"/>
                <a:gd name="T52" fmla="*/ 24 w 63"/>
                <a:gd name="T53" fmla="*/ 42 h 46"/>
                <a:gd name="T54" fmla="*/ 36 w 63"/>
                <a:gd name="T55" fmla="*/ 41 h 46"/>
                <a:gd name="T56" fmla="*/ 39 w 63"/>
                <a:gd name="T57" fmla="*/ 38 h 46"/>
                <a:gd name="T58" fmla="*/ 43 w 63"/>
                <a:gd name="T59" fmla="*/ 35 h 46"/>
                <a:gd name="T60" fmla="*/ 47 w 63"/>
                <a:gd name="T61" fmla="*/ 30 h 46"/>
                <a:gd name="T62" fmla="*/ 45 w 63"/>
                <a:gd name="T63" fmla="*/ 26 h 46"/>
                <a:gd name="T64" fmla="*/ 48 w 63"/>
                <a:gd name="T65" fmla="*/ 21 h 46"/>
                <a:gd name="T66" fmla="*/ 50 w 63"/>
                <a:gd name="T67" fmla="*/ 19 h 46"/>
                <a:gd name="T68" fmla="*/ 51 w 63"/>
                <a:gd name="T69" fmla="*/ 17 h 46"/>
                <a:gd name="T70" fmla="*/ 60 w 63"/>
                <a:gd name="T71" fmla="*/ 13 h 46"/>
                <a:gd name="T72" fmla="*/ 63 w 63"/>
                <a:gd name="T73" fmla="*/ 9 h 46"/>
                <a:gd name="T74" fmla="*/ 58 w 63"/>
                <a:gd name="T75" fmla="*/ 8 h 46"/>
                <a:gd name="T76" fmla="*/ 58 w 63"/>
                <a:gd name="T77" fmla="*/ 8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3" h="46">
                  <a:moveTo>
                    <a:pt x="58" y="8"/>
                  </a:moveTo>
                  <a:cubicBezTo>
                    <a:pt x="55" y="8"/>
                    <a:pt x="54" y="7"/>
                    <a:pt x="52" y="6"/>
                  </a:cubicBezTo>
                  <a:cubicBezTo>
                    <a:pt x="51" y="5"/>
                    <a:pt x="50" y="6"/>
                    <a:pt x="49" y="6"/>
                  </a:cubicBezTo>
                  <a:cubicBezTo>
                    <a:pt x="48" y="6"/>
                    <a:pt x="46" y="6"/>
                    <a:pt x="45" y="6"/>
                  </a:cubicBezTo>
                  <a:cubicBezTo>
                    <a:pt x="43" y="5"/>
                    <a:pt x="41" y="4"/>
                    <a:pt x="40" y="4"/>
                  </a:cubicBezTo>
                  <a:cubicBezTo>
                    <a:pt x="39" y="3"/>
                    <a:pt x="39" y="3"/>
                    <a:pt x="38" y="2"/>
                  </a:cubicBezTo>
                  <a:cubicBezTo>
                    <a:pt x="37" y="3"/>
                    <a:pt x="36" y="2"/>
                    <a:pt x="35" y="2"/>
                  </a:cubicBezTo>
                  <a:cubicBezTo>
                    <a:pt x="33" y="1"/>
                    <a:pt x="32" y="2"/>
                    <a:pt x="31" y="2"/>
                  </a:cubicBezTo>
                  <a:cubicBezTo>
                    <a:pt x="29" y="2"/>
                    <a:pt x="28" y="2"/>
                    <a:pt x="27" y="2"/>
                  </a:cubicBezTo>
                  <a:cubicBezTo>
                    <a:pt x="24" y="2"/>
                    <a:pt x="21" y="1"/>
                    <a:pt x="17" y="1"/>
                  </a:cubicBezTo>
                  <a:cubicBezTo>
                    <a:pt x="15" y="1"/>
                    <a:pt x="11" y="0"/>
                    <a:pt x="8" y="0"/>
                  </a:cubicBezTo>
                  <a:cubicBezTo>
                    <a:pt x="7" y="1"/>
                    <a:pt x="4" y="2"/>
                    <a:pt x="2" y="3"/>
                  </a:cubicBezTo>
                  <a:cubicBezTo>
                    <a:pt x="0" y="4"/>
                    <a:pt x="1" y="5"/>
                    <a:pt x="2" y="6"/>
                  </a:cubicBezTo>
                  <a:cubicBezTo>
                    <a:pt x="2" y="8"/>
                    <a:pt x="2" y="9"/>
                    <a:pt x="2" y="11"/>
                  </a:cubicBezTo>
                  <a:cubicBezTo>
                    <a:pt x="3" y="11"/>
                    <a:pt x="5" y="10"/>
                    <a:pt x="5" y="10"/>
                  </a:cubicBezTo>
                  <a:cubicBezTo>
                    <a:pt x="6" y="10"/>
                    <a:pt x="5" y="12"/>
                    <a:pt x="7" y="12"/>
                  </a:cubicBezTo>
                  <a:cubicBezTo>
                    <a:pt x="9" y="12"/>
                    <a:pt x="10" y="11"/>
                    <a:pt x="12" y="11"/>
                  </a:cubicBezTo>
                  <a:cubicBezTo>
                    <a:pt x="14" y="10"/>
                    <a:pt x="16" y="13"/>
                    <a:pt x="14" y="14"/>
                  </a:cubicBezTo>
                  <a:cubicBezTo>
                    <a:pt x="12" y="16"/>
                    <a:pt x="13" y="17"/>
                    <a:pt x="13" y="20"/>
                  </a:cubicBezTo>
                  <a:cubicBezTo>
                    <a:pt x="12" y="21"/>
                    <a:pt x="13" y="24"/>
                    <a:pt x="12" y="25"/>
                  </a:cubicBezTo>
                  <a:cubicBezTo>
                    <a:pt x="9" y="25"/>
                    <a:pt x="10" y="26"/>
                    <a:pt x="12" y="28"/>
                  </a:cubicBezTo>
                  <a:cubicBezTo>
                    <a:pt x="13" y="29"/>
                    <a:pt x="10" y="31"/>
                    <a:pt x="10" y="33"/>
                  </a:cubicBezTo>
                  <a:cubicBezTo>
                    <a:pt x="12" y="35"/>
                    <a:pt x="10" y="36"/>
                    <a:pt x="10" y="38"/>
                  </a:cubicBezTo>
                  <a:cubicBezTo>
                    <a:pt x="13" y="37"/>
                    <a:pt x="15" y="42"/>
                    <a:pt x="17" y="44"/>
                  </a:cubicBezTo>
                  <a:cubicBezTo>
                    <a:pt x="17" y="45"/>
                    <a:pt x="19" y="46"/>
                    <a:pt x="20" y="45"/>
                  </a:cubicBezTo>
                  <a:cubicBezTo>
                    <a:pt x="20" y="45"/>
                    <a:pt x="21" y="44"/>
                    <a:pt x="21" y="43"/>
                  </a:cubicBezTo>
                  <a:cubicBezTo>
                    <a:pt x="22" y="43"/>
                    <a:pt x="24" y="42"/>
                    <a:pt x="24" y="42"/>
                  </a:cubicBezTo>
                  <a:cubicBezTo>
                    <a:pt x="28" y="41"/>
                    <a:pt x="32" y="42"/>
                    <a:pt x="36" y="41"/>
                  </a:cubicBezTo>
                  <a:cubicBezTo>
                    <a:pt x="37" y="40"/>
                    <a:pt x="37" y="39"/>
                    <a:pt x="39" y="38"/>
                  </a:cubicBezTo>
                  <a:cubicBezTo>
                    <a:pt x="41" y="37"/>
                    <a:pt x="42" y="36"/>
                    <a:pt x="43" y="35"/>
                  </a:cubicBezTo>
                  <a:cubicBezTo>
                    <a:pt x="44" y="32"/>
                    <a:pt x="45" y="31"/>
                    <a:pt x="47" y="30"/>
                  </a:cubicBezTo>
                  <a:cubicBezTo>
                    <a:pt x="48" y="29"/>
                    <a:pt x="46" y="27"/>
                    <a:pt x="45" y="26"/>
                  </a:cubicBezTo>
                  <a:cubicBezTo>
                    <a:pt x="45" y="25"/>
                    <a:pt x="47" y="22"/>
                    <a:pt x="48" y="21"/>
                  </a:cubicBezTo>
                  <a:cubicBezTo>
                    <a:pt x="48" y="21"/>
                    <a:pt x="49" y="20"/>
                    <a:pt x="50" y="19"/>
                  </a:cubicBezTo>
                  <a:cubicBezTo>
                    <a:pt x="50" y="19"/>
                    <a:pt x="50" y="17"/>
                    <a:pt x="51" y="17"/>
                  </a:cubicBezTo>
                  <a:cubicBezTo>
                    <a:pt x="54" y="15"/>
                    <a:pt x="57" y="14"/>
                    <a:pt x="60" y="13"/>
                  </a:cubicBezTo>
                  <a:cubicBezTo>
                    <a:pt x="61" y="12"/>
                    <a:pt x="63" y="11"/>
                    <a:pt x="63" y="9"/>
                  </a:cubicBezTo>
                  <a:cubicBezTo>
                    <a:pt x="62" y="7"/>
                    <a:pt x="60" y="9"/>
                    <a:pt x="58" y="8"/>
                  </a:cubicBezTo>
                  <a:cubicBezTo>
                    <a:pt x="55" y="8"/>
                    <a:pt x="60" y="9"/>
                    <a:pt x="58" y="8"/>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00" name="Freeform 728">
              <a:extLst>
                <a:ext uri="{FF2B5EF4-FFF2-40B4-BE49-F238E27FC236}">
                  <a16:creationId xmlns:a16="http://schemas.microsoft.com/office/drawing/2014/main" xmlns="" id="{AC12AC86-5C01-40BC-8F99-600B61D4DDCE}"/>
                </a:ext>
              </a:extLst>
            </p:cNvPr>
            <p:cNvSpPr>
              <a:spLocks/>
            </p:cNvSpPr>
            <p:nvPr/>
          </p:nvSpPr>
          <p:spPr bwMode="auto">
            <a:xfrm>
              <a:off x="11410415" y="5893133"/>
              <a:ext cx="128145" cy="256786"/>
            </a:xfrm>
            <a:custGeom>
              <a:avLst/>
              <a:gdLst>
                <a:gd name="T0" fmla="*/ 11 w 16"/>
                <a:gd name="T1" fmla="*/ 25 h 30"/>
                <a:gd name="T2" fmla="*/ 11 w 16"/>
                <a:gd name="T3" fmla="*/ 21 h 30"/>
                <a:gd name="T4" fmla="*/ 10 w 16"/>
                <a:gd name="T5" fmla="*/ 16 h 30"/>
                <a:gd name="T6" fmla="*/ 12 w 16"/>
                <a:gd name="T7" fmla="*/ 14 h 30"/>
                <a:gd name="T8" fmla="*/ 13 w 16"/>
                <a:gd name="T9" fmla="*/ 9 h 30"/>
                <a:gd name="T10" fmla="*/ 14 w 16"/>
                <a:gd name="T11" fmla="*/ 4 h 30"/>
                <a:gd name="T12" fmla="*/ 12 w 16"/>
                <a:gd name="T13" fmla="*/ 1 h 30"/>
                <a:gd name="T14" fmla="*/ 7 w 16"/>
                <a:gd name="T15" fmla="*/ 2 h 30"/>
                <a:gd name="T16" fmla="*/ 5 w 16"/>
                <a:gd name="T17" fmla="*/ 0 h 30"/>
                <a:gd name="T18" fmla="*/ 4 w 16"/>
                <a:gd name="T19" fmla="*/ 0 h 30"/>
                <a:gd name="T20" fmla="*/ 3 w 16"/>
                <a:gd name="T21" fmla="*/ 4 h 30"/>
                <a:gd name="T22" fmla="*/ 3 w 16"/>
                <a:gd name="T23" fmla="*/ 8 h 30"/>
                <a:gd name="T24" fmla="*/ 2 w 16"/>
                <a:gd name="T25" fmla="*/ 13 h 30"/>
                <a:gd name="T26" fmla="*/ 0 w 16"/>
                <a:gd name="T27" fmla="*/ 20 h 30"/>
                <a:gd name="T28" fmla="*/ 2 w 16"/>
                <a:gd name="T29" fmla="*/ 22 h 30"/>
                <a:gd name="T30" fmla="*/ 2 w 16"/>
                <a:gd name="T31" fmla="*/ 28 h 30"/>
                <a:gd name="T32" fmla="*/ 6 w 16"/>
                <a:gd name="T33" fmla="*/ 30 h 30"/>
                <a:gd name="T34" fmla="*/ 11 w 16"/>
                <a:gd name="T35" fmla="*/ 25 h 30"/>
                <a:gd name="T36" fmla="*/ 11 w 16"/>
                <a:gd name="T37" fmla="*/ 2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 h="30">
                  <a:moveTo>
                    <a:pt x="11" y="25"/>
                  </a:moveTo>
                  <a:cubicBezTo>
                    <a:pt x="12" y="23"/>
                    <a:pt x="10" y="22"/>
                    <a:pt x="11" y="21"/>
                  </a:cubicBezTo>
                  <a:cubicBezTo>
                    <a:pt x="12" y="18"/>
                    <a:pt x="12" y="18"/>
                    <a:pt x="10" y="16"/>
                  </a:cubicBezTo>
                  <a:cubicBezTo>
                    <a:pt x="9" y="14"/>
                    <a:pt x="11" y="15"/>
                    <a:pt x="12" y="14"/>
                  </a:cubicBezTo>
                  <a:cubicBezTo>
                    <a:pt x="13" y="13"/>
                    <a:pt x="13" y="10"/>
                    <a:pt x="13" y="9"/>
                  </a:cubicBezTo>
                  <a:cubicBezTo>
                    <a:pt x="13" y="6"/>
                    <a:pt x="12" y="6"/>
                    <a:pt x="14" y="4"/>
                  </a:cubicBezTo>
                  <a:cubicBezTo>
                    <a:pt x="16" y="3"/>
                    <a:pt x="14" y="0"/>
                    <a:pt x="12" y="1"/>
                  </a:cubicBezTo>
                  <a:cubicBezTo>
                    <a:pt x="10" y="1"/>
                    <a:pt x="9" y="2"/>
                    <a:pt x="7" y="2"/>
                  </a:cubicBezTo>
                  <a:cubicBezTo>
                    <a:pt x="5" y="2"/>
                    <a:pt x="6" y="0"/>
                    <a:pt x="5" y="0"/>
                  </a:cubicBezTo>
                  <a:cubicBezTo>
                    <a:pt x="6" y="0"/>
                    <a:pt x="3" y="0"/>
                    <a:pt x="4" y="0"/>
                  </a:cubicBezTo>
                  <a:cubicBezTo>
                    <a:pt x="2" y="1"/>
                    <a:pt x="3" y="2"/>
                    <a:pt x="3" y="4"/>
                  </a:cubicBezTo>
                  <a:cubicBezTo>
                    <a:pt x="3" y="5"/>
                    <a:pt x="3" y="7"/>
                    <a:pt x="3" y="8"/>
                  </a:cubicBezTo>
                  <a:cubicBezTo>
                    <a:pt x="2" y="10"/>
                    <a:pt x="2" y="12"/>
                    <a:pt x="2" y="13"/>
                  </a:cubicBezTo>
                  <a:cubicBezTo>
                    <a:pt x="1" y="16"/>
                    <a:pt x="0" y="17"/>
                    <a:pt x="0" y="20"/>
                  </a:cubicBezTo>
                  <a:cubicBezTo>
                    <a:pt x="1" y="21"/>
                    <a:pt x="2" y="20"/>
                    <a:pt x="2" y="22"/>
                  </a:cubicBezTo>
                  <a:cubicBezTo>
                    <a:pt x="3" y="23"/>
                    <a:pt x="2" y="26"/>
                    <a:pt x="2" y="28"/>
                  </a:cubicBezTo>
                  <a:cubicBezTo>
                    <a:pt x="2" y="30"/>
                    <a:pt x="4" y="30"/>
                    <a:pt x="6" y="30"/>
                  </a:cubicBezTo>
                  <a:cubicBezTo>
                    <a:pt x="10" y="30"/>
                    <a:pt x="9" y="27"/>
                    <a:pt x="11" y="25"/>
                  </a:cubicBezTo>
                  <a:cubicBezTo>
                    <a:pt x="12" y="23"/>
                    <a:pt x="10" y="26"/>
                    <a:pt x="11" y="25"/>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01" name="Freeform 729">
              <a:extLst>
                <a:ext uri="{FF2B5EF4-FFF2-40B4-BE49-F238E27FC236}">
                  <a16:creationId xmlns:a16="http://schemas.microsoft.com/office/drawing/2014/main" xmlns="" id="{24457FEE-2CF5-4454-92C3-11EEF970C838}"/>
                </a:ext>
              </a:extLst>
            </p:cNvPr>
            <p:cNvSpPr>
              <a:spLocks/>
            </p:cNvSpPr>
            <p:nvPr/>
          </p:nvSpPr>
          <p:spPr bwMode="auto">
            <a:xfrm>
              <a:off x="12953602" y="8215725"/>
              <a:ext cx="422606" cy="747271"/>
            </a:xfrm>
            <a:custGeom>
              <a:avLst/>
              <a:gdLst>
                <a:gd name="T0" fmla="*/ 52 w 53"/>
                <a:gd name="T1" fmla="*/ 23 h 88"/>
                <a:gd name="T2" fmla="*/ 50 w 53"/>
                <a:gd name="T3" fmla="*/ 3 h 88"/>
                <a:gd name="T4" fmla="*/ 46 w 53"/>
                <a:gd name="T5" fmla="*/ 3 h 88"/>
                <a:gd name="T6" fmla="*/ 41 w 53"/>
                <a:gd name="T7" fmla="*/ 6 h 88"/>
                <a:gd name="T8" fmla="*/ 38 w 53"/>
                <a:gd name="T9" fmla="*/ 7 h 88"/>
                <a:gd name="T10" fmla="*/ 32 w 53"/>
                <a:gd name="T11" fmla="*/ 7 h 88"/>
                <a:gd name="T12" fmla="*/ 28 w 53"/>
                <a:gd name="T13" fmla="*/ 7 h 88"/>
                <a:gd name="T14" fmla="*/ 23 w 53"/>
                <a:gd name="T15" fmla="*/ 7 h 88"/>
                <a:gd name="T16" fmla="*/ 24 w 53"/>
                <a:gd name="T17" fmla="*/ 18 h 88"/>
                <a:gd name="T18" fmla="*/ 25 w 53"/>
                <a:gd name="T19" fmla="*/ 20 h 88"/>
                <a:gd name="T20" fmla="*/ 27 w 53"/>
                <a:gd name="T21" fmla="*/ 22 h 88"/>
                <a:gd name="T22" fmla="*/ 27 w 53"/>
                <a:gd name="T23" fmla="*/ 28 h 88"/>
                <a:gd name="T24" fmla="*/ 25 w 53"/>
                <a:gd name="T25" fmla="*/ 31 h 88"/>
                <a:gd name="T26" fmla="*/ 24 w 53"/>
                <a:gd name="T27" fmla="*/ 35 h 88"/>
                <a:gd name="T28" fmla="*/ 20 w 53"/>
                <a:gd name="T29" fmla="*/ 31 h 88"/>
                <a:gd name="T30" fmla="*/ 21 w 53"/>
                <a:gd name="T31" fmla="*/ 25 h 88"/>
                <a:gd name="T32" fmla="*/ 16 w 53"/>
                <a:gd name="T33" fmla="*/ 22 h 88"/>
                <a:gd name="T34" fmla="*/ 13 w 53"/>
                <a:gd name="T35" fmla="*/ 20 h 88"/>
                <a:gd name="T36" fmla="*/ 2 w 53"/>
                <a:gd name="T37" fmla="*/ 24 h 88"/>
                <a:gd name="T38" fmla="*/ 0 w 53"/>
                <a:gd name="T39" fmla="*/ 26 h 88"/>
                <a:gd name="T40" fmla="*/ 1 w 53"/>
                <a:gd name="T41" fmla="*/ 30 h 88"/>
                <a:gd name="T42" fmla="*/ 12 w 53"/>
                <a:gd name="T43" fmla="*/ 35 h 88"/>
                <a:gd name="T44" fmla="*/ 13 w 53"/>
                <a:gd name="T45" fmla="*/ 44 h 88"/>
                <a:gd name="T46" fmla="*/ 12 w 53"/>
                <a:gd name="T47" fmla="*/ 52 h 88"/>
                <a:gd name="T48" fmla="*/ 6 w 53"/>
                <a:gd name="T49" fmla="*/ 62 h 88"/>
                <a:gd name="T50" fmla="*/ 6 w 53"/>
                <a:gd name="T51" fmla="*/ 69 h 88"/>
                <a:gd name="T52" fmla="*/ 8 w 53"/>
                <a:gd name="T53" fmla="*/ 78 h 88"/>
                <a:gd name="T54" fmla="*/ 9 w 53"/>
                <a:gd name="T55" fmla="*/ 87 h 88"/>
                <a:gd name="T56" fmla="*/ 12 w 53"/>
                <a:gd name="T57" fmla="*/ 86 h 88"/>
                <a:gd name="T58" fmla="*/ 13 w 53"/>
                <a:gd name="T59" fmla="*/ 83 h 88"/>
                <a:gd name="T60" fmla="*/ 11 w 53"/>
                <a:gd name="T61" fmla="*/ 83 h 88"/>
                <a:gd name="T62" fmla="*/ 16 w 53"/>
                <a:gd name="T63" fmla="*/ 77 h 88"/>
                <a:gd name="T64" fmla="*/ 25 w 53"/>
                <a:gd name="T65" fmla="*/ 72 h 88"/>
                <a:gd name="T66" fmla="*/ 25 w 53"/>
                <a:gd name="T67" fmla="*/ 64 h 88"/>
                <a:gd name="T68" fmla="*/ 21 w 53"/>
                <a:gd name="T69" fmla="*/ 48 h 88"/>
                <a:gd name="T70" fmla="*/ 24 w 53"/>
                <a:gd name="T71" fmla="*/ 48 h 88"/>
                <a:gd name="T72" fmla="*/ 29 w 53"/>
                <a:gd name="T73" fmla="*/ 44 h 88"/>
                <a:gd name="T74" fmla="*/ 35 w 53"/>
                <a:gd name="T75" fmla="*/ 38 h 88"/>
                <a:gd name="T76" fmla="*/ 40 w 53"/>
                <a:gd name="T77" fmla="*/ 36 h 88"/>
                <a:gd name="T78" fmla="*/ 46 w 53"/>
                <a:gd name="T79" fmla="*/ 32 h 88"/>
                <a:gd name="T80" fmla="*/ 52 w 53"/>
                <a:gd name="T81" fmla="*/ 23 h 88"/>
                <a:gd name="T82" fmla="*/ 52 w 53"/>
                <a:gd name="T83" fmla="*/ 2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3" h="88">
                  <a:moveTo>
                    <a:pt x="52" y="23"/>
                  </a:moveTo>
                  <a:cubicBezTo>
                    <a:pt x="49" y="17"/>
                    <a:pt x="50" y="9"/>
                    <a:pt x="50" y="3"/>
                  </a:cubicBezTo>
                  <a:cubicBezTo>
                    <a:pt x="50" y="0"/>
                    <a:pt x="48" y="2"/>
                    <a:pt x="46" y="3"/>
                  </a:cubicBezTo>
                  <a:cubicBezTo>
                    <a:pt x="45" y="4"/>
                    <a:pt x="43" y="6"/>
                    <a:pt x="41" y="6"/>
                  </a:cubicBezTo>
                  <a:cubicBezTo>
                    <a:pt x="40" y="6"/>
                    <a:pt x="38" y="5"/>
                    <a:pt x="38" y="7"/>
                  </a:cubicBezTo>
                  <a:cubicBezTo>
                    <a:pt x="36" y="10"/>
                    <a:pt x="34" y="7"/>
                    <a:pt x="32" y="7"/>
                  </a:cubicBezTo>
                  <a:cubicBezTo>
                    <a:pt x="30" y="7"/>
                    <a:pt x="30" y="9"/>
                    <a:pt x="28" y="7"/>
                  </a:cubicBezTo>
                  <a:cubicBezTo>
                    <a:pt x="27" y="7"/>
                    <a:pt x="24" y="7"/>
                    <a:pt x="23" y="7"/>
                  </a:cubicBezTo>
                  <a:cubicBezTo>
                    <a:pt x="20" y="7"/>
                    <a:pt x="21" y="16"/>
                    <a:pt x="24" y="18"/>
                  </a:cubicBezTo>
                  <a:cubicBezTo>
                    <a:pt x="24" y="18"/>
                    <a:pt x="24" y="20"/>
                    <a:pt x="25" y="20"/>
                  </a:cubicBezTo>
                  <a:cubicBezTo>
                    <a:pt x="25" y="21"/>
                    <a:pt x="26" y="21"/>
                    <a:pt x="27" y="22"/>
                  </a:cubicBezTo>
                  <a:cubicBezTo>
                    <a:pt x="27" y="24"/>
                    <a:pt x="27" y="27"/>
                    <a:pt x="27" y="28"/>
                  </a:cubicBezTo>
                  <a:cubicBezTo>
                    <a:pt x="27" y="30"/>
                    <a:pt x="28" y="31"/>
                    <a:pt x="25" y="31"/>
                  </a:cubicBezTo>
                  <a:cubicBezTo>
                    <a:pt x="24" y="31"/>
                    <a:pt x="24" y="34"/>
                    <a:pt x="24" y="35"/>
                  </a:cubicBezTo>
                  <a:cubicBezTo>
                    <a:pt x="23" y="34"/>
                    <a:pt x="21" y="32"/>
                    <a:pt x="20" y="31"/>
                  </a:cubicBezTo>
                  <a:cubicBezTo>
                    <a:pt x="19" y="29"/>
                    <a:pt x="21" y="27"/>
                    <a:pt x="21" y="25"/>
                  </a:cubicBezTo>
                  <a:cubicBezTo>
                    <a:pt x="22" y="20"/>
                    <a:pt x="19" y="24"/>
                    <a:pt x="16" y="22"/>
                  </a:cubicBezTo>
                  <a:cubicBezTo>
                    <a:pt x="15" y="21"/>
                    <a:pt x="15" y="19"/>
                    <a:pt x="13" y="20"/>
                  </a:cubicBezTo>
                  <a:cubicBezTo>
                    <a:pt x="9" y="22"/>
                    <a:pt x="6" y="23"/>
                    <a:pt x="2" y="24"/>
                  </a:cubicBezTo>
                  <a:cubicBezTo>
                    <a:pt x="1" y="25"/>
                    <a:pt x="0" y="25"/>
                    <a:pt x="0" y="26"/>
                  </a:cubicBezTo>
                  <a:cubicBezTo>
                    <a:pt x="0" y="27"/>
                    <a:pt x="1" y="29"/>
                    <a:pt x="1" y="30"/>
                  </a:cubicBezTo>
                  <a:cubicBezTo>
                    <a:pt x="4" y="30"/>
                    <a:pt x="12" y="32"/>
                    <a:pt x="12" y="35"/>
                  </a:cubicBezTo>
                  <a:cubicBezTo>
                    <a:pt x="13" y="38"/>
                    <a:pt x="13" y="41"/>
                    <a:pt x="13" y="44"/>
                  </a:cubicBezTo>
                  <a:cubicBezTo>
                    <a:pt x="12" y="46"/>
                    <a:pt x="14" y="49"/>
                    <a:pt x="12" y="52"/>
                  </a:cubicBezTo>
                  <a:cubicBezTo>
                    <a:pt x="10" y="55"/>
                    <a:pt x="8" y="59"/>
                    <a:pt x="6" y="62"/>
                  </a:cubicBezTo>
                  <a:cubicBezTo>
                    <a:pt x="4" y="64"/>
                    <a:pt x="6" y="68"/>
                    <a:pt x="6" y="69"/>
                  </a:cubicBezTo>
                  <a:cubicBezTo>
                    <a:pt x="8" y="73"/>
                    <a:pt x="8" y="75"/>
                    <a:pt x="8" y="78"/>
                  </a:cubicBezTo>
                  <a:cubicBezTo>
                    <a:pt x="8" y="81"/>
                    <a:pt x="8" y="84"/>
                    <a:pt x="9" y="87"/>
                  </a:cubicBezTo>
                  <a:cubicBezTo>
                    <a:pt x="9" y="88"/>
                    <a:pt x="12" y="87"/>
                    <a:pt x="12" y="86"/>
                  </a:cubicBezTo>
                  <a:cubicBezTo>
                    <a:pt x="13" y="85"/>
                    <a:pt x="13" y="83"/>
                    <a:pt x="13" y="83"/>
                  </a:cubicBezTo>
                  <a:cubicBezTo>
                    <a:pt x="12" y="83"/>
                    <a:pt x="11" y="83"/>
                    <a:pt x="11" y="83"/>
                  </a:cubicBezTo>
                  <a:cubicBezTo>
                    <a:pt x="11" y="80"/>
                    <a:pt x="14" y="78"/>
                    <a:pt x="16" y="77"/>
                  </a:cubicBezTo>
                  <a:cubicBezTo>
                    <a:pt x="19" y="76"/>
                    <a:pt x="23" y="75"/>
                    <a:pt x="25" y="72"/>
                  </a:cubicBezTo>
                  <a:cubicBezTo>
                    <a:pt x="25" y="71"/>
                    <a:pt x="25" y="66"/>
                    <a:pt x="25" y="64"/>
                  </a:cubicBezTo>
                  <a:cubicBezTo>
                    <a:pt x="25" y="62"/>
                    <a:pt x="21" y="48"/>
                    <a:pt x="21" y="48"/>
                  </a:cubicBezTo>
                  <a:cubicBezTo>
                    <a:pt x="22" y="47"/>
                    <a:pt x="22" y="50"/>
                    <a:pt x="24" y="48"/>
                  </a:cubicBezTo>
                  <a:cubicBezTo>
                    <a:pt x="26" y="46"/>
                    <a:pt x="27" y="45"/>
                    <a:pt x="29" y="44"/>
                  </a:cubicBezTo>
                  <a:cubicBezTo>
                    <a:pt x="31" y="43"/>
                    <a:pt x="32" y="37"/>
                    <a:pt x="35" y="38"/>
                  </a:cubicBezTo>
                  <a:cubicBezTo>
                    <a:pt x="36" y="38"/>
                    <a:pt x="38" y="36"/>
                    <a:pt x="40" y="36"/>
                  </a:cubicBezTo>
                  <a:cubicBezTo>
                    <a:pt x="42" y="35"/>
                    <a:pt x="44" y="34"/>
                    <a:pt x="46" y="32"/>
                  </a:cubicBezTo>
                  <a:cubicBezTo>
                    <a:pt x="47" y="31"/>
                    <a:pt x="53" y="25"/>
                    <a:pt x="52" y="23"/>
                  </a:cubicBezTo>
                  <a:cubicBezTo>
                    <a:pt x="51" y="22"/>
                    <a:pt x="52" y="24"/>
                    <a:pt x="52" y="23"/>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02" name="Freeform 730">
              <a:extLst>
                <a:ext uri="{FF2B5EF4-FFF2-40B4-BE49-F238E27FC236}">
                  <a16:creationId xmlns:a16="http://schemas.microsoft.com/office/drawing/2014/main" xmlns="" id="{5D49BB89-4930-4F10-BAD2-73FE633332E6}"/>
                </a:ext>
              </a:extLst>
            </p:cNvPr>
            <p:cNvSpPr>
              <a:spLocks/>
            </p:cNvSpPr>
            <p:nvPr/>
          </p:nvSpPr>
          <p:spPr bwMode="auto">
            <a:xfrm>
              <a:off x="13049028" y="8192644"/>
              <a:ext cx="128145" cy="320261"/>
            </a:xfrm>
            <a:custGeom>
              <a:avLst/>
              <a:gdLst>
                <a:gd name="T0" fmla="*/ 4 w 16"/>
                <a:gd name="T1" fmla="*/ 25 h 38"/>
                <a:gd name="T2" fmla="*/ 9 w 16"/>
                <a:gd name="T3" fmla="*/ 26 h 38"/>
                <a:gd name="T4" fmla="*/ 8 w 16"/>
                <a:gd name="T5" fmla="*/ 31 h 38"/>
                <a:gd name="T6" fmla="*/ 12 w 16"/>
                <a:gd name="T7" fmla="*/ 38 h 38"/>
                <a:gd name="T8" fmla="*/ 12 w 16"/>
                <a:gd name="T9" fmla="*/ 34 h 38"/>
                <a:gd name="T10" fmla="*/ 15 w 16"/>
                <a:gd name="T11" fmla="*/ 33 h 38"/>
                <a:gd name="T12" fmla="*/ 15 w 16"/>
                <a:gd name="T13" fmla="*/ 27 h 38"/>
                <a:gd name="T14" fmla="*/ 12 w 16"/>
                <a:gd name="T15" fmla="*/ 22 h 38"/>
                <a:gd name="T16" fmla="*/ 8 w 16"/>
                <a:gd name="T17" fmla="*/ 20 h 38"/>
                <a:gd name="T18" fmla="*/ 8 w 16"/>
                <a:gd name="T19" fmla="*/ 16 h 38"/>
                <a:gd name="T20" fmla="*/ 7 w 16"/>
                <a:gd name="T21" fmla="*/ 14 h 38"/>
                <a:gd name="T22" fmla="*/ 8 w 16"/>
                <a:gd name="T23" fmla="*/ 8 h 38"/>
                <a:gd name="T24" fmla="*/ 7 w 16"/>
                <a:gd name="T25" fmla="*/ 3 h 38"/>
                <a:gd name="T26" fmla="*/ 7 w 16"/>
                <a:gd name="T27" fmla="*/ 1 h 38"/>
                <a:gd name="T28" fmla="*/ 2 w 16"/>
                <a:gd name="T29" fmla="*/ 0 h 38"/>
                <a:gd name="T30" fmla="*/ 4 w 16"/>
                <a:gd name="T31" fmla="*/ 6 h 38"/>
                <a:gd name="T32" fmla="*/ 4 w 16"/>
                <a:gd name="T33" fmla="*/ 14 h 38"/>
                <a:gd name="T34" fmla="*/ 2 w 16"/>
                <a:gd name="T35" fmla="*/ 16 h 38"/>
                <a:gd name="T36" fmla="*/ 1 w 16"/>
                <a:gd name="T37" fmla="*/ 20 h 38"/>
                <a:gd name="T38" fmla="*/ 4 w 16"/>
                <a:gd name="T39" fmla="*/ 25 h 38"/>
                <a:gd name="T40" fmla="*/ 4 w 16"/>
                <a:gd name="T41" fmla="*/ 2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38">
                  <a:moveTo>
                    <a:pt x="4" y="25"/>
                  </a:moveTo>
                  <a:cubicBezTo>
                    <a:pt x="6" y="26"/>
                    <a:pt x="9" y="24"/>
                    <a:pt x="9" y="26"/>
                  </a:cubicBezTo>
                  <a:cubicBezTo>
                    <a:pt x="10" y="28"/>
                    <a:pt x="9" y="29"/>
                    <a:pt x="8" y="31"/>
                  </a:cubicBezTo>
                  <a:cubicBezTo>
                    <a:pt x="6" y="33"/>
                    <a:pt x="10" y="36"/>
                    <a:pt x="12" y="38"/>
                  </a:cubicBezTo>
                  <a:cubicBezTo>
                    <a:pt x="13" y="37"/>
                    <a:pt x="12" y="35"/>
                    <a:pt x="12" y="34"/>
                  </a:cubicBezTo>
                  <a:cubicBezTo>
                    <a:pt x="13" y="33"/>
                    <a:pt x="16" y="35"/>
                    <a:pt x="15" y="33"/>
                  </a:cubicBezTo>
                  <a:cubicBezTo>
                    <a:pt x="15" y="31"/>
                    <a:pt x="15" y="29"/>
                    <a:pt x="15" y="27"/>
                  </a:cubicBezTo>
                  <a:cubicBezTo>
                    <a:pt x="14" y="25"/>
                    <a:pt x="13" y="24"/>
                    <a:pt x="12" y="22"/>
                  </a:cubicBezTo>
                  <a:cubicBezTo>
                    <a:pt x="11" y="25"/>
                    <a:pt x="8" y="21"/>
                    <a:pt x="8" y="20"/>
                  </a:cubicBezTo>
                  <a:cubicBezTo>
                    <a:pt x="8" y="18"/>
                    <a:pt x="8" y="17"/>
                    <a:pt x="8" y="16"/>
                  </a:cubicBezTo>
                  <a:cubicBezTo>
                    <a:pt x="8" y="14"/>
                    <a:pt x="8" y="15"/>
                    <a:pt x="7" y="14"/>
                  </a:cubicBezTo>
                  <a:cubicBezTo>
                    <a:pt x="6" y="14"/>
                    <a:pt x="8" y="8"/>
                    <a:pt x="8" y="8"/>
                  </a:cubicBezTo>
                  <a:cubicBezTo>
                    <a:pt x="8" y="6"/>
                    <a:pt x="7" y="5"/>
                    <a:pt x="7" y="3"/>
                  </a:cubicBezTo>
                  <a:cubicBezTo>
                    <a:pt x="6" y="2"/>
                    <a:pt x="5" y="0"/>
                    <a:pt x="7" y="1"/>
                  </a:cubicBezTo>
                  <a:cubicBezTo>
                    <a:pt x="6" y="0"/>
                    <a:pt x="3" y="0"/>
                    <a:pt x="2" y="0"/>
                  </a:cubicBezTo>
                  <a:cubicBezTo>
                    <a:pt x="2" y="1"/>
                    <a:pt x="6" y="5"/>
                    <a:pt x="4" y="6"/>
                  </a:cubicBezTo>
                  <a:cubicBezTo>
                    <a:pt x="1" y="7"/>
                    <a:pt x="2" y="12"/>
                    <a:pt x="4" y="14"/>
                  </a:cubicBezTo>
                  <a:cubicBezTo>
                    <a:pt x="4" y="15"/>
                    <a:pt x="2" y="15"/>
                    <a:pt x="2" y="16"/>
                  </a:cubicBezTo>
                  <a:cubicBezTo>
                    <a:pt x="1" y="16"/>
                    <a:pt x="1" y="19"/>
                    <a:pt x="1" y="20"/>
                  </a:cubicBezTo>
                  <a:cubicBezTo>
                    <a:pt x="0" y="22"/>
                    <a:pt x="3" y="24"/>
                    <a:pt x="4" y="25"/>
                  </a:cubicBezTo>
                  <a:cubicBezTo>
                    <a:pt x="5" y="26"/>
                    <a:pt x="4" y="24"/>
                    <a:pt x="4" y="25"/>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03" name="Freeform 731">
              <a:extLst>
                <a:ext uri="{FF2B5EF4-FFF2-40B4-BE49-F238E27FC236}">
                  <a16:creationId xmlns:a16="http://schemas.microsoft.com/office/drawing/2014/main" xmlns="" id="{E780552C-77E9-462F-99B0-81084B995923}"/>
                </a:ext>
              </a:extLst>
            </p:cNvPr>
            <p:cNvSpPr>
              <a:spLocks/>
            </p:cNvSpPr>
            <p:nvPr/>
          </p:nvSpPr>
          <p:spPr bwMode="auto">
            <a:xfrm>
              <a:off x="12615517" y="8132055"/>
              <a:ext cx="479859" cy="424127"/>
            </a:xfrm>
            <a:custGeom>
              <a:avLst/>
              <a:gdLst>
                <a:gd name="T0" fmla="*/ 56 w 60"/>
                <a:gd name="T1" fmla="*/ 30 h 50"/>
                <a:gd name="T2" fmla="*/ 55 w 60"/>
                <a:gd name="T3" fmla="*/ 24 h 50"/>
                <a:gd name="T4" fmla="*/ 57 w 60"/>
                <a:gd name="T5" fmla="*/ 22 h 50"/>
                <a:gd name="T6" fmla="*/ 57 w 60"/>
                <a:gd name="T7" fmla="*/ 19 h 50"/>
                <a:gd name="T8" fmla="*/ 58 w 60"/>
                <a:gd name="T9" fmla="*/ 13 h 50"/>
                <a:gd name="T10" fmla="*/ 56 w 60"/>
                <a:gd name="T11" fmla="*/ 8 h 50"/>
                <a:gd name="T12" fmla="*/ 51 w 60"/>
                <a:gd name="T13" fmla="*/ 5 h 50"/>
                <a:gd name="T14" fmla="*/ 48 w 60"/>
                <a:gd name="T15" fmla="*/ 3 h 50"/>
                <a:gd name="T16" fmla="*/ 45 w 60"/>
                <a:gd name="T17" fmla="*/ 0 h 50"/>
                <a:gd name="T18" fmla="*/ 38 w 60"/>
                <a:gd name="T19" fmla="*/ 1 h 50"/>
                <a:gd name="T20" fmla="*/ 34 w 60"/>
                <a:gd name="T21" fmla="*/ 4 h 50"/>
                <a:gd name="T22" fmla="*/ 35 w 60"/>
                <a:gd name="T23" fmla="*/ 10 h 50"/>
                <a:gd name="T24" fmla="*/ 33 w 60"/>
                <a:gd name="T25" fmla="*/ 17 h 50"/>
                <a:gd name="T26" fmla="*/ 37 w 60"/>
                <a:gd name="T27" fmla="*/ 21 h 50"/>
                <a:gd name="T28" fmla="*/ 40 w 60"/>
                <a:gd name="T29" fmla="*/ 23 h 50"/>
                <a:gd name="T30" fmla="*/ 39 w 60"/>
                <a:gd name="T31" fmla="*/ 26 h 50"/>
                <a:gd name="T32" fmla="*/ 35 w 60"/>
                <a:gd name="T33" fmla="*/ 26 h 50"/>
                <a:gd name="T34" fmla="*/ 31 w 60"/>
                <a:gd name="T35" fmla="*/ 22 h 50"/>
                <a:gd name="T36" fmla="*/ 27 w 60"/>
                <a:gd name="T37" fmla="*/ 17 h 50"/>
                <a:gd name="T38" fmla="*/ 20 w 60"/>
                <a:gd name="T39" fmla="*/ 18 h 50"/>
                <a:gd name="T40" fmla="*/ 16 w 60"/>
                <a:gd name="T41" fmla="*/ 16 h 50"/>
                <a:gd name="T42" fmla="*/ 14 w 60"/>
                <a:gd name="T43" fmla="*/ 16 h 50"/>
                <a:gd name="T44" fmla="*/ 11 w 60"/>
                <a:gd name="T45" fmla="*/ 14 h 50"/>
                <a:gd name="T46" fmla="*/ 11 w 60"/>
                <a:gd name="T47" fmla="*/ 20 h 50"/>
                <a:gd name="T48" fmla="*/ 10 w 60"/>
                <a:gd name="T49" fmla="*/ 24 h 50"/>
                <a:gd name="T50" fmla="*/ 2 w 60"/>
                <a:gd name="T51" fmla="*/ 24 h 50"/>
                <a:gd name="T52" fmla="*/ 1 w 60"/>
                <a:gd name="T53" fmla="*/ 29 h 50"/>
                <a:gd name="T54" fmla="*/ 3 w 60"/>
                <a:gd name="T55" fmla="*/ 43 h 50"/>
                <a:gd name="T56" fmla="*/ 8 w 60"/>
                <a:gd name="T57" fmla="*/ 48 h 50"/>
                <a:gd name="T58" fmla="*/ 16 w 60"/>
                <a:gd name="T59" fmla="*/ 50 h 50"/>
                <a:gd name="T60" fmla="*/ 18 w 60"/>
                <a:gd name="T61" fmla="*/ 50 h 50"/>
                <a:gd name="T62" fmla="*/ 22 w 60"/>
                <a:gd name="T63" fmla="*/ 50 h 50"/>
                <a:gd name="T64" fmla="*/ 28 w 60"/>
                <a:gd name="T65" fmla="*/ 47 h 50"/>
                <a:gd name="T66" fmla="*/ 31 w 60"/>
                <a:gd name="T67" fmla="*/ 44 h 50"/>
                <a:gd name="T68" fmla="*/ 35 w 60"/>
                <a:gd name="T69" fmla="*/ 41 h 50"/>
                <a:gd name="T70" fmla="*/ 37 w 60"/>
                <a:gd name="T71" fmla="*/ 38 h 50"/>
                <a:gd name="T72" fmla="*/ 43 w 60"/>
                <a:gd name="T73" fmla="*/ 38 h 50"/>
                <a:gd name="T74" fmla="*/ 42 w 60"/>
                <a:gd name="T75" fmla="*/ 35 h 50"/>
                <a:gd name="T76" fmla="*/ 46 w 60"/>
                <a:gd name="T77" fmla="*/ 33 h 50"/>
                <a:gd name="T78" fmla="*/ 56 w 60"/>
                <a:gd name="T79" fmla="*/ 30 h 50"/>
                <a:gd name="T80" fmla="*/ 56 w 60"/>
                <a:gd name="T81" fmla="*/ 3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0" h="50">
                  <a:moveTo>
                    <a:pt x="56" y="30"/>
                  </a:moveTo>
                  <a:cubicBezTo>
                    <a:pt x="54" y="27"/>
                    <a:pt x="56" y="27"/>
                    <a:pt x="55" y="24"/>
                  </a:cubicBezTo>
                  <a:cubicBezTo>
                    <a:pt x="55" y="23"/>
                    <a:pt x="56" y="23"/>
                    <a:pt x="57" y="22"/>
                  </a:cubicBezTo>
                  <a:cubicBezTo>
                    <a:pt x="58" y="21"/>
                    <a:pt x="57" y="20"/>
                    <a:pt x="57" y="19"/>
                  </a:cubicBezTo>
                  <a:cubicBezTo>
                    <a:pt x="56" y="17"/>
                    <a:pt x="56" y="14"/>
                    <a:pt x="58" y="13"/>
                  </a:cubicBezTo>
                  <a:cubicBezTo>
                    <a:pt x="60" y="12"/>
                    <a:pt x="57" y="9"/>
                    <a:pt x="56" y="8"/>
                  </a:cubicBezTo>
                  <a:cubicBezTo>
                    <a:pt x="55" y="6"/>
                    <a:pt x="53" y="5"/>
                    <a:pt x="51" y="5"/>
                  </a:cubicBezTo>
                  <a:cubicBezTo>
                    <a:pt x="50" y="4"/>
                    <a:pt x="49" y="3"/>
                    <a:pt x="48" y="3"/>
                  </a:cubicBezTo>
                  <a:cubicBezTo>
                    <a:pt x="47" y="2"/>
                    <a:pt x="46" y="1"/>
                    <a:pt x="45" y="0"/>
                  </a:cubicBezTo>
                  <a:cubicBezTo>
                    <a:pt x="45" y="0"/>
                    <a:pt x="39" y="1"/>
                    <a:pt x="38" y="1"/>
                  </a:cubicBezTo>
                  <a:cubicBezTo>
                    <a:pt x="36" y="1"/>
                    <a:pt x="36" y="3"/>
                    <a:pt x="34" y="4"/>
                  </a:cubicBezTo>
                  <a:cubicBezTo>
                    <a:pt x="33" y="6"/>
                    <a:pt x="34" y="9"/>
                    <a:pt x="35" y="10"/>
                  </a:cubicBezTo>
                  <a:cubicBezTo>
                    <a:pt x="35" y="13"/>
                    <a:pt x="33" y="14"/>
                    <a:pt x="33" y="17"/>
                  </a:cubicBezTo>
                  <a:cubicBezTo>
                    <a:pt x="33" y="18"/>
                    <a:pt x="35" y="21"/>
                    <a:pt x="37" y="21"/>
                  </a:cubicBezTo>
                  <a:cubicBezTo>
                    <a:pt x="39" y="21"/>
                    <a:pt x="40" y="20"/>
                    <a:pt x="40" y="23"/>
                  </a:cubicBezTo>
                  <a:cubicBezTo>
                    <a:pt x="40" y="25"/>
                    <a:pt x="40" y="26"/>
                    <a:pt x="39" y="26"/>
                  </a:cubicBezTo>
                  <a:cubicBezTo>
                    <a:pt x="37" y="27"/>
                    <a:pt x="36" y="28"/>
                    <a:pt x="35" y="26"/>
                  </a:cubicBezTo>
                  <a:cubicBezTo>
                    <a:pt x="34" y="24"/>
                    <a:pt x="33" y="22"/>
                    <a:pt x="31" y="22"/>
                  </a:cubicBezTo>
                  <a:cubicBezTo>
                    <a:pt x="29" y="21"/>
                    <a:pt x="28" y="19"/>
                    <a:pt x="27" y="17"/>
                  </a:cubicBezTo>
                  <a:cubicBezTo>
                    <a:pt x="25" y="21"/>
                    <a:pt x="23" y="19"/>
                    <a:pt x="20" y="18"/>
                  </a:cubicBezTo>
                  <a:cubicBezTo>
                    <a:pt x="18" y="18"/>
                    <a:pt x="18" y="16"/>
                    <a:pt x="16" y="16"/>
                  </a:cubicBezTo>
                  <a:cubicBezTo>
                    <a:pt x="16" y="16"/>
                    <a:pt x="15" y="17"/>
                    <a:pt x="14" y="16"/>
                  </a:cubicBezTo>
                  <a:cubicBezTo>
                    <a:pt x="13" y="16"/>
                    <a:pt x="13" y="14"/>
                    <a:pt x="11" y="14"/>
                  </a:cubicBezTo>
                  <a:cubicBezTo>
                    <a:pt x="11" y="16"/>
                    <a:pt x="11" y="18"/>
                    <a:pt x="11" y="20"/>
                  </a:cubicBezTo>
                  <a:cubicBezTo>
                    <a:pt x="11" y="22"/>
                    <a:pt x="12" y="24"/>
                    <a:pt x="10" y="24"/>
                  </a:cubicBezTo>
                  <a:cubicBezTo>
                    <a:pt x="7" y="24"/>
                    <a:pt x="4" y="24"/>
                    <a:pt x="2" y="24"/>
                  </a:cubicBezTo>
                  <a:cubicBezTo>
                    <a:pt x="1" y="24"/>
                    <a:pt x="1" y="28"/>
                    <a:pt x="1" y="29"/>
                  </a:cubicBezTo>
                  <a:cubicBezTo>
                    <a:pt x="1" y="33"/>
                    <a:pt x="0" y="40"/>
                    <a:pt x="3" y="43"/>
                  </a:cubicBezTo>
                  <a:cubicBezTo>
                    <a:pt x="4" y="44"/>
                    <a:pt x="7" y="48"/>
                    <a:pt x="8" y="48"/>
                  </a:cubicBezTo>
                  <a:cubicBezTo>
                    <a:pt x="10" y="47"/>
                    <a:pt x="19" y="47"/>
                    <a:pt x="16" y="50"/>
                  </a:cubicBezTo>
                  <a:cubicBezTo>
                    <a:pt x="18" y="50"/>
                    <a:pt x="17" y="50"/>
                    <a:pt x="18" y="50"/>
                  </a:cubicBezTo>
                  <a:cubicBezTo>
                    <a:pt x="20" y="49"/>
                    <a:pt x="21" y="50"/>
                    <a:pt x="22" y="50"/>
                  </a:cubicBezTo>
                  <a:cubicBezTo>
                    <a:pt x="25" y="50"/>
                    <a:pt x="27" y="50"/>
                    <a:pt x="28" y="47"/>
                  </a:cubicBezTo>
                  <a:cubicBezTo>
                    <a:pt x="29" y="46"/>
                    <a:pt x="30" y="45"/>
                    <a:pt x="31" y="44"/>
                  </a:cubicBezTo>
                  <a:cubicBezTo>
                    <a:pt x="32" y="43"/>
                    <a:pt x="34" y="43"/>
                    <a:pt x="35" y="41"/>
                  </a:cubicBezTo>
                  <a:cubicBezTo>
                    <a:pt x="36" y="40"/>
                    <a:pt x="36" y="39"/>
                    <a:pt x="37" y="38"/>
                  </a:cubicBezTo>
                  <a:cubicBezTo>
                    <a:pt x="39" y="38"/>
                    <a:pt x="41" y="38"/>
                    <a:pt x="43" y="38"/>
                  </a:cubicBezTo>
                  <a:cubicBezTo>
                    <a:pt x="42" y="37"/>
                    <a:pt x="42" y="35"/>
                    <a:pt x="42" y="35"/>
                  </a:cubicBezTo>
                  <a:cubicBezTo>
                    <a:pt x="44" y="34"/>
                    <a:pt x="45" y="34"/>
                    <a:pt x="46" y="33"/>
                  </a:cubicBezTo>
                  <a:cubicBezTo>
                    <a:pt x="49" y="32"/>
                    <a:pt x="53" y="31"/>
                    <a:pt x="56" y="30"/>
                  </a:cubicBezTo>
                  <a:cubicBezTo>
                    <a:pt x="55" y="29"/>
                    <a:pt x="55" y="30"/>
                    <a:pt x="56" y="3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04" name="Freeform 732">
              <a:extLst>
                <a:ext uri="{FF2B5EF4-FFF2-40B4-BE49-F238E27FC236}">
                  <a16:creationId xmlns:a16="http://schemas.microsoft.com/office/drawing/2014/main" xmlns="" id="{D7AECB06-62E0-4471-B048-FF28617926FD}"/>
                </a:ext>
              </a:extLst>
            </p:cNvPr>
            <p:cNvSpPr>
              <a:spLocks/>
            </p:cNvSpPr>
            <p:nvPr/>
          </p:nvSpPr>
          <p:spPr bwMode="auto">
            <a:xfrm>
              <a:off x="12250172" y="8512903"/>
              <a:ext cx="509852" cy="533766"/>
            </a:xfrm>
            <a:custGeom>
              <a:avLst/>
              <a:gdLst>
                <a:gd name="T0" fmla="*/ 33 w 64"/>
                <a:gd name="T1" fmla="*/ 5 h 63"/>
                <a:gd name="T2" fmla="*/ 31 w 64"/>
                <a:gd name="T3" fmla="*/ 2 h 63"/>
                <a:gd name="T4" fmla="*/ 28 w 64"/>
                <a:gd name="T5" fmla="*/ 2 h 63"/>
                <a:gd name="T6" fmla="*/ 18 w 64"/>
                <a:gd name="T7" fmla="*/ 2 h 63"/>
                <a:gd name="T8" fmla="*/ 10 w 64"/>
                <a:gd name="T9" fmla="*/ 2 h 63"/>
                <a:gd name="T10" fmla="*/ 7 w 64"/>
                <a:gd name="T11" fmla="*/ 0 h 63"/>
                <a:gd name="T12" fmla="*/ 4 w 64"/>
                <a:gd name="T13" fmla="*/ 2 h 63"/>
                <a:gd name="T14" fmla="*/ 1 w 64"/>
                <a:gd name="T15" fmla="*/ 2 h 63"/>
                <a:gd name="T16" fmla="*/ 6 w 64"/>
                <a:gd name="T17" fmla="*/ 14 h 63"/>
                <a:gd name="T18" fmla="*/ 9 w 64"/>
                <a:gd name="T19" fmla="*/ 21 h 63"/>
                <a:gd name="T20" fmla="*/ 13 w 64"/>
                <a:gd name="T21" fmla="*/ 29 h 63"/>
                <a:gd name="T22" fmla="*/ 13 w 64"/>
                <a:gd name="T23" fmla="*/ 34 h 63"/>
                <a:gd name="T24" fmla="*/ 14 w 64"/>
                <a:gd name="T25" fmla="*/ 42 h 63"/>
                <a:gd name="T26" fmla="*/ 16 w 64"/>
                <a:gd name="T27" fmla="*/ 51 h 63"/>
                <a:gd name="T28" fmla="*/ 22 w 64"/>
                <a:gd name="T29" fmla="*/ 61 h 63"/>
                <a:gd name="T30" fmla="*/ 28 w 64"/>
                <a:gd name="T31" fmla="*/ 62 h 63"/>
                <a:gd name="T32" fmla="*/ 33 w 64"/>
                <a:gd name="T33" fmla="*/ 62 h 63"/>
                <a:gd name="T34" fmla="*/ 38 w 64"/>
                <a:gd name="T35" fmla="*/ 58 h 63"/>
                <a:gd name="T36" fmla="*/ 38 w 64"/>
                <a:gd name="T37" fmla="*/ 40 h 63"/>
                <a:gd name="T38" fmla="*/ 38 w 64"/>
                <a:gd name="T39" fmla="*/ 28 h 63"/>
                <a:gd name="T40" fmla="*/ 39 w 64"/>
                <a:gd name="T41" fmla="*/ 26 h 63"/>
                <a:gd name="T42" fmla="*/ 43 w 64"/>
                <a:gd name="T43" fmla="*/ 26 h 63"/>
                <a:gd name="T44" fmla="*/ 43 w 64"/>
                <a:gd name="T45" fmla="*/ 7 h 63"/>
                <a:gd name="T46" fmla="*/ 51 w 64"/>
                <a:gd name="T47" fmla="*/ 6 h 63"/>
                <a:gd name="T48" fmla="*/ 53 w 64"/>
                <a:gd name="T49" fmla="*/ 5 h 63"/>
                <a:gd name="T50" fmla="*/ 56 w 64"/>
                <a:gd name="T51" fmla="*/ 8 h 63"/>
                <a:gd name="T52" fmla="*/ 58 w 64"/>
                <a:gd name="T53" fmla="*/ 6 h 63"/>
                <a:gd name="T54" fmla="*/ 62 w 64"/>
                <a:gd name="T55" fmla="*/ 5 h 63"/>
                <a:gd name="T56" fmla="*/ 59 w 64"/>
                <a:gd name="T57" fmla="*/ 2 h 63"/>
                <a:gd name="T58" fmla="*/ 45 w 64"/>
                <a:gd name="T59" fmla="*/ 5 h 63"/>
                <a:gd name="T60" fmla="*/ 33 w 64"/>
                <a:gd name="T61" fmla="*/ 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4" h="63">
                  <a:moveTo>
                    <a:pt x="33" y="5"/>
                  </a:moveTo>
                  <a:cubicBezTo>
                    <a:pt x="32" y="5"/>
                    <a:pt x="31" y="2"/>
                    <a:pt x="31" y="2"/>
                  </a:cubicBezTo>
                  <a:cubicBezTo>
                    <a:pt x="30" y="2"/>
                    <a:pt x="29" y="2"/>
                    <a:pt x="28" y="2"/>
                  </a:cubicBezTo>
                  <a:cubicBezTo>
                    <a:pt x="25" y="2"/>
                    <a:pt x="21" y="2"/>
                    <a:pt x="18" y="2"/>
                  </a:cubicBezTo>
                  <a:cubicBezTo>
                    <a:pt x="15" y="2"/>
                    <a:pt x="13" y="2"/>
                    <a:pt x="10" y="2"/>
                  </a:cubicBezTo>
                  <a:cubicBezTo>
                    <a:pt x="9" y="2"/>
                    <a:pt x="9" y="0"/>
                    <a:pt x="7" y="0"/>
                  </a:cubicBezTo>
                  <a:cubicBezTo>
                    <a:pt x="6" y="0"/>
                    <a:pt x="5" y="2"/>
                    <a:pt x="4" y="2"/>
                  </a:cubicBezTo>
                  <a:cubicBezTo>
                    <a:pt x="3" y="2"/>
                    <a:pt x="2" y="2"/>
                    <a:pt x="1" y="2"/>
                  </a:cubicBezTo>
                  <a:cubicBezTo>
                    <a:pt x="0" y="7"/>
                    <a:pt x="4" y="9"/>
                    <a:pt x="6" y="14"/>
                  </a:cubicBezTo>
                  <a:cubicBezTo>
                    <a:pt x="7" y="16"/>
                    <a:pt x="8" y="19"/>
                    <a:pt x="9" y="21"/>
                  </a:cubicBezTo>
                  <a:cubicBezTo>
                    <a:pt x="10" y="24"/>
                    <a:pt x="12" y="26"/>
                    <a:pt x="13" y="29"/>
                  </a:cubicBezTo>
                  <a:cubicBezTo>
                    <a:pt x="13" y="30"/>
                    <a:pt x="13" y="33"/>
                    <a:pt x="13" y="34"/>
                  </a:cubicBezTo>
                  <a:cubicBezTo>
                    <a:pt x="13" y="37"/>
                    <a:pt x="14" y="39"/>
                    <a:pt x="14" y="42"/>
                  </a:cubicBezTo>
                  <a:cubicBezTo>
                    <a:pt x="15" y="45"/>
                    <a:pt x="15" y="48"/>
                    <a:pt x="16" y="51"/>
                  </a:cubicBezTo>
                  <a:cubicBezTo>
                    <a:pt x="17" y="55"/>
                    <a:pt x="20" y="58"/>
                    <a:pt x="22" y="61"/>
                  </a:cubicBezTo>
                  <a:cubicBezTo>
                    <a:pt x="25" y="58"/>
                    <a:pt x="25" y="60"/>
                    <a:pt x="28" y="62"/>
                  </a:cubicBezTo>
                  <a:cubicBezTo>
                    <a:pt x="29" y="63"/>
                    <a:pt x="32" y="63"/>
                    <a:pt x="33" y="62"/>
                  </a:cubicBezTo>
                  <a:cubicBezTo>
                    <a:pt x="36" y="62"/>
                    <a:pt x="38" y="61"/>
                    <a:pt x="38" y="58"/>
                  </a:cubicBezTo>
                  <a:cubicBezTo>
                    <a:pt x="38" y="52"/>
                    <a:pt x="38" y="46"/>
                    <a:pt x="38" y="40"/>
                  </a:cubicBezTo>
                  <a:cubicBezTo>
                    <a:pt x="38" y="36"/>
                    <a:pt x="38" y="32"/>
                    <a:pt x="38" y="28"/>
                  </a:cubicBezTo>
                  <a:cubicBezTo>
                    <a:pt x="38" y="27"/>
                    <a:pt x="38" y="26"/>
                    <a:pt x="39" y="26"/>
                  </a:cubicBezTo>
                  <a:cubicBezTo>
                    <a:pt x="39" y="26"/>
                    <a:pt x="43" y="26"/>
                    <a:pt x="43" y="26"/>
                  </a:cubicBezTo>
                  <a:cubicBezTo>
                    <a:pt x="43" y="20"/>
                    <a:pt x="43" y="13"/>
                    <a:pt x="43" y="7"/>
                  </a:cubicBezTo>
                  <a:cubicBezTo>
                    <a:pt x="46" y="8"/>
                    <a:pt x="48" y="6"/>
                    <a:pt x="51" y="6"/>
                  </a:cubicBezTo>
                  <a:cubicBezTo>
                    <a:pt x="51" y="5"/>
                    <a:pt x="52" y="5"/>
                    <a:pt x="53" y="5"/>
                  </a:cubicBezTo>
                  <a:cubicBezTo>
                    <a:pt x="53" y="5"/>
                    <a:pt x="55" y="8"/>
                    <a:pt x="56" y="8"/>
                  </a:cubicBezTo>
                  <a:cubicBezTo>
                    <a:pt x="57" y="7"/>
                    <a:pt x="56" y="6"/>
                    <a:pt x="58" y="6"/>
                  </a:cubicBezTo>
                  <a:cubicBezTo>
                    <a:pt x="59" y="6"/>
                    <a:pt x="60" y="5"/>
                    <a:pt x="62" y="5"/>
                  </a:cubicBezTo>
                  <a:cubicBezTo>
                    <a:pt x="64" y="4"/>
                    <a:pt x="60" y="2"/>
                    <a:pt x="59" y="2"/>
                  </a:cubicBezTo>
                  <a:cubicBezTo>
                    <a:pt x="54" y="2"/>
                    <a:pt x="50" y="5"/>
                    <a:pt x="45" y="5"/>
                  </a:cubicBezTo>
                  <a:cubicBezTo>
                    <a:pt x="41" y="5"/>
                    <a:pt x="37" y="5"/>
                    <a:pt x="33" y="5"/>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05" name="Freeform 733">
              <a:extLst>
                <a:ext uri="{FF2B5EF4-FFF2-40B4-BE49-F238E27FC236}">
                  <a16:creationId xmlns:a16="http://schemas.microsoft.com/office/drawing/2014/main" xmlns="" id="{8ECFAE48-8AE0-4D11-A126-EF1E3577FA02}"/>
                </a:ext>
              </a:extLst>
            </p:cNvPr>
            <p:cNvSpPr>
              <a:spLocks/>
            </p:cNvSpPr>
            <p:nvPr/>
          </p:nvSpPr>
          <p:spPr bwMode="auto">
            <a:xfrm>
              <a:off x="12263803" y="7555015"/>
              <a:ext cx="727971" cy="804975"/>
            </a:xfrm>
            <a:custGeom>
              <a:avLst/>
              <a:gdLst>
                <a:gd name="T0" fmla="*/ 89 w 91"/>
                <a:gd name="T1" fmla="*/ 10 h 95"/>
                <a:gd name="T2" fmla="*/ 83 w 91"/>
                <a:gd name="T3" fmla="*/ 4 h 95"/>
                <a:gd name="T4" fmla="*/ 77 w 91"/>
                <a:gd name="T5" fmla="*/ 6 h 95"/>
                <a:gd name="T6" fmla="*/ 72 w 91"/>
                <a:gd name="T7" fmla="*/ 1 h 95"/>
                <a:gd name="T8" fmla="*/ 65 w 91"/>
                <a:gd name="T9" fmla="*/ 1 h 95"/>
                <a:gd name="T10" fmla="*/ 57 w 91"/>
                <a:gd name="T11" fmla="*/ 2 h 95"/>
                <a:gd name="T12" fmla="*/ 48 w 91"/>
                <a:gd name="T13" fmla="*/ 6 h 95"/>
                <a:gd name="T14" fmla="*/ 35 w 91"/>
                <a:gd name="T15" fmla="*/ 2 h 95"/>
                <a:gd name="T16" fmla="*/ 30 w 91"/>
                <a:gd name="T17" fmla="*/ 12 h 95"/>
                <a:gd name="T18" fmla="*/ 19 w 91"/>
                <a:gd name="T19" fmla="*/ 35 h 95"/>
                <a:gd name="T20" fmla="*/ 17 w 91"/>
                <a:gd name="T21" fmla="*/ 48 h 95"/>
                <a:gd name="T22" fmla="*/ 10 w 91"/>
                <a:gd name="T23" fmla="*/ 49 h 95"/>
                <a:gd name="T24" fmla="*/ 2 w 91"/>
                <a:gd name="T25" fmla="*/ 55 h 95"/>
                <a:gd name="T26" fmla="*/ 1 w 91"/>
                <a:gd name="T27" fmla="*/ 59 h 95"/>
                <a:gd name="T28" fmla="*/ 18 w 91"/>
                <a:gd name="T29" fmla="*/ 57 h 95"/>
                <a:gd name="T30" fmla="*/ 26 w 91"/>
                <a:gd name="T31" fmla="*/ 68 h 95"/>
                <a:gd name="T32" fmla="*/ 35 w 91"/>
                <a:gd name="T33" fmla="*/ 63 h 95"/>
                <a:gd name="T34" fmla="*/ 41 w 91"/>
                <a:gd name="T35" fmla="*/ 64 h 95"/>
                <a:gd name="T36" fmla="*/ 46 w 91"/>
                <a:gd name="T37" fmla="*/ 70 h 95"/>
                <a:gd name="T38" fmla="*/ 47 w 91"/>
                <a:gd name="T39" fmla="*/ 78 h 95"/>
                <a:gd name="T40" fmla="*/ 53 w 91"/>
                <a:gd name="T41" fmla="*/ 82 h 95"/>
                <a:gd name="T42" fmla="*/ 60 w 91"/>
                <a:gd name="T43" fmla="*/ 84 h 95"/>
                <a:gd name="T44" fmla="*/ 66 w 91"/>
                <a:gd name="T45" fmla="*/ 87 h 95"/>
                <a:gd name="T46" fmla="*/ 76 w 91"/>
                <a:gd name="T47" fmla="*/ 90 h 95"/>
                <a:gd name="T48" fmla="*/ 84 w 91"/>
                <a:gd name="T49" fmla="*/ 94 h 95"/>
                <a:gd name="T50" fmla="*/ 77 w 91"/>
                <a:gd name="T51" fmla="*/ 85 h 95"/>
                <a:gd name="T52" fmla="*/ 78 w 91"/>
                <a:gd name="T53" fmla="*/ 73 h 95"/>
                <a:gd name="T54" fmla="*/ 80 w 91"/>
                <a:gd name="T55" fmla="*/ 70 h 95"/>
                <a:gd name="T56" fmla="*/ 84 w 91"/>
                <a:gd name="T57" fmla="*/ 63 h 95"/>
                <a:gd name="T58" fmla="*/ 81 w 91"/>
                <a:gd name="T59" fmla="*/ 55 h 95"/>
                <a:gd name="T60" fmla="*/ 81 w 91"/>
                <a:gd name="T61" fmla="*/ 45 h 95"/>
                <a:gd name="T62" fmla="*/ 83 w 91"/>
                <a:gd name="T63" fmla="*/ 28 h 95"/>
                <a:gd name="T64" fmla="*/ 90 w 91"/>
                <a:gd name="T65" fmla="*/ 18 h 95"/>
                <a:gd name="T66" fmla="*/ 90 w 91"/>
                <a:gd name="T67" fmla="*/ 1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1" h="95">
                  <a:moveTo>
                    <a:pt x="90" y="15"/>
                  </a:moveTo>
                  <a:cubicBezTo>
                    <a:pt x="89" y="14"/>
                    <a:pt x="89" y="12"/>
                    <a:pt x="89" y="10"/>
                  </a:cubicBezTo>
                  <a:cubicBezTo>
                    <a:pt x="89" y="9"/>
                    <a:pt x="87" y="8"/>
                    <a:pt x="86" y="7"/>
                  </a:cubicBezTo>
                  <a:cubicBezTo>
                    <a:pt x="86" y="6"/>
                    <a:pt x="84" y="4"/>
                    <a:pt x="83" y="4"/>
                  </a:cubicBezTo>
                  <a:cubicBezTo>
                    <a:pt x="82" y="4"/>
                    <a:pt x="82" y="6"/>
                    <a:pt x="80" y="5"/>
                  </a:cubicBezTo>
                  <a:cubicBezTo>
                    <a:pt x="78" y="4"/>
                    <a:pt x="79" y="5"/>
                    <a:pt x="77" y="6"/>
                  </a:cubicBezTo>
                  <a:cubicBezTo>
                    <a:pt x="77" y="6"/>
                    <a:pt x="75" y="5"/>
                    <a:pt x="75" y="4"/>
                  </a:cubicBezTo>
                  <a:cubicBezTo>
                    <a:pt x="74" y="3"/>
                    <a:pt x="73" y="2"/>
                    <a:pt x="72" y="1"/>
                  </a:cubicBezTo>
                  <a:cubicBezTo>
                    <a:pt x="71" y="0"/>
                    <a:pt x="70" y="2"/>
                    <a:pt x="69" y="2"/>
                  </a:cubicBezTo>
                  <a:cubicBezTo>
                    <a:pt x="68" y="3"/>
                    <a:pt x="66" y="2"/>
                    <a:pt x="65" y="1"/>
                  </a:cubicBezTo>
                  <a:cubicBezTo>
                    <a:pt x="63" y="0"/>
                    <a:pt x="63" y="1"/>
                    <a:pt x="61" y="2"/>
                  </a:cubicBezTo>
                  <a:cubicBezTo>
                    <a:pt x="60" y="3"/>
                    <a:pt x="58" y="2"/>
                    <a:pt x="57" y="2"/>
                  </a:cubicBezTo>
                  <a:cubicBezTo>
                    <a:pt x="56" y="3"/>
                    <a:pt x="53" y="3"/>
                    <a:pt x="52" y="3"/>
                  </a:cubicBezTo>
                  <a:cubicBezTo>
                    <a:pt x="49" y="1"/>
                    <a:pt x="51" y="6"/>
                    <a:pt x="48" y="6"/>
                  </a:cubicBezTo>
                  <a:cubicBezTo>
                    <a:pt x="46" y="7"/>
                    <a:pt x="42" y="6"/>
                    <a:pt x="40" y="5"/>
                  </a:cubicBezTo>
                  <a:cubicBezTo>
                    <a:pt x="38" y="4"/>
                    <a:pt x="37" y="2"/>
                    <a:pt x="35" y="2"/>
                  </a:cubicBezTo>
                  <a:cubicBezTo>
                    <a:pt x="34" y="1"/>
                    <a:pt x="32" y="3"/>
                    <a:pt x="31" y="4"/>
                  </a:cubicBezTo>
                  <a:cubicBezTo>
                    <a:pt x="29" y="6"/>
                    <a:pt x="31" y="9"/>
                    <a:pt x="30" y="12"/>
                  </a:cubicBezTo>
                  <a:cubicBezTo>
                    <a:pt x="27" y="17"/>
                    <a:pt x="27" y="23"/>
                    <a:pt x="24" y="27"/>
                  </a:cubicBezTo>
                  <a:cubicBezTo>
                    <a:pt x="22" y="30"/>
                    <a:pt x="21" y="32"/>
                    <a:pt x="19" y="35"/>
                  </a:cubicBezTo>
                  <a:cubicBezTo>
                    <a:pt x="18" y="37"/>
                    <a:pt x="18" y="39"/>
                    <a:pt x="18" y="41"/>
                  </a:cubicBezTo>
                  <a:cubicBezTo>
                    <a:pt x="18" y="44"/>
                    <a:pt x="19" y="46"/>
                    <a:pt x="17" y="48"/>
                  </a:cubicBezTo>
                  <a:cubicBezTo>
                    <a:pt x="16" y="48"/>
                    <a:pt x="11" y="51"/>
                    <a:pt x="11" y="51"/>
                  </a:cubicBezTo>
                  <a:cubicBezTo>
                    <a:pt x="10" y="51"/>
                    <a:pt x="12" y="48"/>
                    <a:pt x="10" y="49"/>
                  </a:cubicBezTo>
                  <a:cubicBezTo>
                    <a:pt x="7" y="51"/>
                    <a:pt x="7" y="53"/>
                    <a:pt x="5" y="50"/>
                  </a:cubicBezTo>
                  <a:cubicBezTo>
                    <a:pt x="4" y="51"/>
                    <a:pt x="2" y="53"/>
                    <a:pt x="2" y="55"/>
                  </a:cubicBezTo>
                  <a:cubicBezTo>
                    <a:pt x="2" y="55"/>
                    <a:pt x="2" y="56"/>
                    <a:pt x="1" y="56"/>
                  </a:cubicBezTo>
                  <a:cubicBezTo>
                    <a:pt x="0" y="57"/>
                    <a:pt x="1" y="58"/>
                    <a:pt x="1" y="59"/>
                  </a:cubicBezTo>
                  <a:cubicBezTo>
                    <a:pt x="5" y="56"/>
                    <a:pt x="8" y="57"/>
                    <a:pt x="13" y="57"/>
                  </a:cubicBezTo>
                  <a:cubicBezTo>
                    <a:pt x="15" y="57"/>
                    <a:pt x="16" y="57"/>
                    <a:pt x="18" y="57"/>
                  </a:cubicBezTo>
                  <a:cubicBezTo>
                    <a:pt x="20" y="57"/>
                    <a:pt x="21" y="60"/>
                    <a:pt x="22" y="62"/>
                  </a:cubicBezTo>
                  <a:cubicBezTo>
                    <a:pt x="23" y="64"/>
                    <a:pt x="24" y="67"/>
                    <a:pt x="26" y="68"/>
                  </a:cubicBezTo>
                  <a:cubicBezTo>
                    <a:pt x="27" y="69"/>
                    <a:pt x="31" y="68"/>
                    <a:pt x="33" y="67"/>
                  </a:cubicBezTo>
                  <a:cubicBezTo>
                    <a:pt x="34" y="67"/>
                    <a:pt x="34" y="64"/>
                    <a:pt x="35" y="63"/>
                  </a:cubicBezTo>
                  <a:cubicBezTo>
                    <a:pt x="35" y="61"/>
                    <a:pt x="38" y="62"/>
                    <a:pt x="39" y="62"/>
                  </a:cubicBezTo>
                  <a:cubicBezTo>
                    <a:pt x="39" y="64"/>
                    <a:pt x="39" y="64"/>
                    <a:pt x="41" y="64"/>
                  </a:cubicBezTo>
                  <a:cubicBezTo>
                    <a:pt x="42" y="64"/>
                    <a:pt x="45" y="63"/>
                    <a:pt x="45" y="65"/>
                  </a:cubicBezTo>
                  <a:cubicBezTo>
                    <a:pt x="45" y="67"/>
                    <a:pt x="46" y="68"/>
                    <a:pt x="46" y="70"/>
                  </a:cubicBezTo>
                  <a:cubicBezTo>
                    <a:pt x="46" y="71"/>
                    <a:pt x="46" y="72"/>
                    <a:pt x="45" y="74"/>
                  </a:cubicBezTo>
                  <a:cubicBezTo>
                    <a:pt x="45" y="75"/>
                    <a:pt x="46" y="77"/>
                    <a:pt x="47" y="78"/>
                  </a:cubicBezTo>
                  <a:cubicBezTo>
                    <a:pt x="48" y="79"/>
                    <a:pt x="47" y="81"/>
                    <a:pt x="47" y="82"/>
                  </a:cubicBezTo>
                  <a:cubicBezTo>
                    <a:pt x="47" y="85"/>
                    <a:pt x="52" y="82"/>
                    <a:pt x="53" y="82"/>
                  </a:cubicBezTo>
                  <a:cubicBezTo>
                    <a:pt x="55" y="82"/>
                    <a:pt x="56" y="82"/>
                    <a:pt x="57" y="83"/>
                  </a:cubicBezTo>
                  <a:cubicBezTo>
                    <a:pt x="59" y="85"/>
                    <a:pt x="58" y="84"/>
                    <a:pt x="60" y="84"/>
                  </a:cubicBezTo>
                  <a:cubicBezTo>
                    <a:pt x="62" y="84"/>
                    <a:pt x="62" y="85"/>
                    <a:pt x="63" y="86"/>
                  </a:cubicBezTo>
                  <a:cubicBezTo>
                    <a:pt x="64" y="86"/>
                    <a:pt x="65" y="87"/>
                    <a:pt x="66" y="87"/>
                  </a:cubicBezTo>
                  <a:cubicBezTo>
                    <a:pt x="69" y="88"/>
                    <a:pt x="70" y="88"/>
                    <a:pt x="71" y="85"/>
                  </a:cubicBezTo>
                  <a:cubicBezTo>
                    <a:pt x="72" y="88"/>
                    <a:pt x="73" y="89"/>
                    <a:pt x="76" y="90"/>
                  </a:cubicBezTo>
                  <a:cubicBezTo>
                    <a:pt x="78" y="91"/>
                    <a:pt x="78" y="94"/>
                    <a:pt x="80" y="95"/>
                  </a:cubicBezTo>
                  <a:cubicBezTo>
                    <a:pt x="80" y="95"/>
                    <a:pt x="84" y="94"/>
                    <a:pt x="84" y="94"/>
                  </a:cubicBezTo>
                  <a:cubicBezTo>
                    <a:pt x="84" y="92"/>
                    <a:pt x="85" y="88"/>
                    <a:pt x="83" y="89"/>
                  </a:cubicBezTo>
                  <a:cubicBezTo>
                    <a:pt x="80" y="90"/>
                    <a:pt x="78" y="88"/>
                    <a:pt x="77" y="85"/>
                  </a:cubicBezTo>
                  <a:cubicBezTo>
                    <a:pt x="77" y="83"/>
                    <a:pt x="79" y="80"/>
                    <a:pt x="78" y="77"/>
                  </a:cubicBezTo>
                  <a:cubicBezTo>
                    <a:pt x="78" y="76"/>
                    <a:pt x="77" y="74"/>
                    <a:pt x="78" y="73"/>
                  </a:cubicBezTo>
                  <a:cubicBezTo>
                    <a:pt x="78" y="73"/>
                    <a:pt x="78" y="72"/>
                    <a:pt x="79" y="72"/>
                  </a:cubicBezTo>
                  <a:cubicBezTo>
                    <a:pt x="80" y="72"/>
                    <a:pt x="79" y="70"/>
                    <a:pt x="80" y="70"/>
                  </a:cubicBezTo>
                  <a:cubicBezTo>
                    <a:pt x="81" y="68"/>
                    <a:pt x="86" y="68"/>
                    <a:pt x="87" y="68"/>
                  </a:cubicBezTo>
                  <a:cubicBezTo>
                    <a:pt x="85" y="67"/>
                    <a:pt x="86" y="64"/>
                    <a:pt x="84" y="63"/>
                  </a:cubicBezTo>
                  <a:cubicBezTo>
                    <a:pt x="83" y="62"/>
                    <a:pt x="82" y="61"/>
                    <a:pt x="82" y="60"/>
                  </a:cubicBezTo>
                  <a:cubicBezTo>
                    <a:pt x="82" y="58"/>
                    <a:pt x="82" y="56"/>
                    <a:pt x="81" y="55"/>
                  </a:cubicBezTo>
                  <a:cubicBezTo>
                    <a:pt x="81" y="53"/>
                    <a:pt x="80" y="52"/>
                    <a:pt x="80" y="50"/>
                  </a:cubicBezTo>
                  <a:cubicBezTo>
                    <a:pt x="80" y="49"/>
                    <a:pt x="80" y="44"/>
                    <a:pt x="81" y="45"/>
                  </a:cubicBezTo>
                  <a:cubicBezTo>
                    <a:pt x="80" y="41"/>
                    <a:pt x="80" y="39"/>
                    <a:pt x="82" y="35"/>
                  </a:cubicBezTo>
                  <a:cubicBezTo>
                    <a:pt x="83" y="32"/>
                    <a:pt x="83" y="31"/>
                    <a:pt x="83" y="28"/>
                  </a:cubicBezTo>
                  <a:cubicBezTo>
                    <a:pt x="83" y="25"/>
                    <a:pt x="85" y="23"/>
                    <a:pt x="87" y="21"/>
                  </a:cubicBezTo>
                  <a:cubicBezTo>
                    <a:pt x="88" y="20"/>
                    <a:pt x="89" y="19"/>
                    <a:pt x="90" y="18"/>
                  </a:cubicBezTo>
                  <a:cubicBezTo>
                    <a:pt x="91" y="17"/>
                    <a:pt x="91" y="17"/>
                    <a:pt x="90" y="15"/>
                  </a:cubicBezTo>
                  <a:cubicBezTo>
                    <a:pt x="89" y="15"/>
                    <a:pt x="91" y="16"/>
                    <a:pt x="90" y="15"/>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06" name="Freeform 734">
              <a:extLst>
                <a:ext uri="{FF2B5EF4-FFF2-40B4-BE49-F238E27FC236}">
                  <a16:creationId xmlns:a16="http://schemas.microsoft.com/office/drawing/2014/main" xmlns="" id="{A0F0B555-9AFB-495E-89AB-AF9004870069}"/>
                </a:ext>
              </a:extLst>
            </p:cNvPr>
            <p:cNvSpPr>
              <a:spLocks/>
            </p:cNvSpPr>
            <p:nvPr/>
          </p:nvSpPr>
          <p:spPr bwMode="auto">
            <a:xfrm>
              <a:off x="12255623" y="8031075"/>
              <a:ext cx="449869" cy="533766"/>
            </a:xfrm>
            <a:custGeom>
              <a:avLst/>
              <a:gdLst>
                <a:gd name="T0" fmla="*/ 51 w 56"/>
                <a:gd name="T1" fmla="*/ 27 h 63"/>
                <a:gd name="T2" fmla="*/ 48 w 56"/>
                <a:gd name="T3" fmla="*/ 26 h 63"/>
                <a:gd name="T4" fmla="*/ 47 w 56"/>
                <a:gd name="T5" fmla="*/ 21 h 63"/>
                <a:gd name="T6" fmla="*/ 46 w 56"/>
                <a:gd name="T7" fmla="*/ 12 h 63"/>
                <a:gd name="T8" fmla="*/ 46 w 56"/>
                <a:gd name="T9" fmla="*/ 8 h 63"/>
                <a:gd name="T10" fmla="*/ 43 w 56"/>
                <a:gd name="T11" fmla="*/ 8 h 63"/>
                <a:gd name="T12" fmla="*/ 40 w 56"/>
                <a:gd name="T13" fmla="*/ 6 h 63"/>
                <a:gd name="T14" fmla="*/ 35 w 56"/>
                <a:gd name="T15" fmla="*/ 8 h 63"/>
                <a:gd name="T16" fmla="*/ 34 w 56"/>
                <a:gd name="T17" fmla="*/ 11 h 63"/>
                <a:gd name="T18" fmla="*/ 29 w 56"/>
                <a:gd name="T19" fmla="*/ 12 h 63"/>
                <a:gd name="T20" fmla="*/ 18 w 56"/>
                <a:gd name="T21" fmla="*/ 1 h 63"/>
                <a:gd name="T22" fmla="*/ 3 w 56"/>
                <a:gd name="T23" fmla="*/ 2 h 63"/>
                <a:gd name="T24" fmla="*/ 6 w 56"/>
                <a:gd name="T25" fmla="*/ 12 h 63"/>
                <a:gd name="T26" fmla="*/ 6 w 56"/>
                <a:gd name="T27" fmla="*/ 16 h 63"/>
                <a:gd name="T28" fmla="*/ 6 w 56"/>
                <a:gd name="T29" fmla="*/ 20 h 63"/>
                <a:gd name="T30" fmla="*/ 8 w 56"/>
                <a:gd name="T31" fmla="*/ 33 h 63"/>
                <a:gd name="T32" fmla="*/ 3 w 56"/>
                <a:gd name="T33" fmla="*/ 41 h 63"/>
                <a:gd name="T34" fmla="*/ 0 w 56"/>
                <a:gd name="T35" fmla="*/ 50 h 63"/>
                <a:gd name="T36" fmla="*/ 0 w 56"/>
                <a:gd name="T37" fmla="*/ 55 h 63"/>
                <a:gd name="T38" fmla="*/ 0 w 56"/>
                <a:gd name="T39" fmla="*/ 59 h 63"/>
                <a:gd name="T40" fmla="*/ 3 w 56"/>
                <a:gd name="T41" fmla="*/ 59 h 63"/>
                <a:gd name="T42" fmla="*/ 8 w 56"/>
                <a:gd name="T43" fmla="*/ 58 h 63"/>
                <a:gd name="T44" fmla="*/ 9 w 56"/>
                <a:gd name="T45" fmla="*/ 59 h 63"/>
                <a:gd name="T46" fmla="*/ 16 w 56"/>
                <a:gd name="T47" fmla="*/ 59 h 63"/>
                <a:gd name="T48" fmla="*/ 25 w 56"/>
                <a:gd name="T49" fmla="*/ 59 h 63"/>
                <a:gd name="T50" fmla="*/ 30 w 56"/>
                <a:gd name="T51" fmla="*/ 59 h 63"/>
                <a:gd name="T52" fmla="*/ 39 w 56"/>
                <a:gd name="T53" fmla="*/ 62 h 63"/>
                <a:gd name="T54" fmla="*/ 53 w 56"/>
                <a:gd name="T55" fmla="*/ 60 h 63"/>
                <a:gd name="T56" fmla="*/ 46 w 56"/>
                <a:gd name="T57" fmla="*/ 51 h 63"/>
                <a:gd name="T58" fmla="*/ 46 w 56"/>
                <a:gd name="T59" fmla="*/ 37 h 63"/>
                <a:gd name="T60" fmla="*/ 56 w 56"/>
                <a:gd name="T61" fmla="*/ 35 h 63"/>
                <a:gd name="T62" fmla="*/ 56 w 56"/>
                <a:gd name="T63" fmla="*/ 27 h 63"/>
                <a:gd name="T64" fmla="*/ 51 w 56"/>
                <a:gd name="T6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6" h="63">
                  <a:moveTo>
                    <a:pt x="51" y="27"/>
                  </a:moveTo>
                  <a:cubicBezTo>
                    <a:pt x="49" y="27"/>
                    <a:pt x="48" y="28"/>
                    <a:pt x="48" y="26"/>
                  </a:cubicBezTo>
                  <a:cubicBezTo>
                    <a:pt x="48" y="24"/>
                    <a:pt x="48" y="23"/>
                    <a:pt x="47" y="21"/>
                  </a:cubicBezTo>
                  <a:cubicBezTo>
                    <a:pt x="45" y="18"/>
                    <a:pt x="48" y="15"/>
                    <a:pt x="46" y="12"/>
                  </a:cubicBezTo>
                  <a:cubicBezTo>
                    <a:pt x="46" y="11"/>
                    <a:pt x="46" y="8"/>
                    <a:pt x="46" y="8"/>
                  </a:cubicBezTo>
                  <a:cubicBezTo>
                    <a:pt x="46" y="8"/>
                    <a:pt x="43" y="8"/>
                    <a:pt x="43" y="8"/>
                  </a:cubicBezTo>
                  <a:cubicBezTo>
                    <a:pt x="40" y="8"/>
                    <a:pt x="40" y="9"/>
                    <a:pt x="40" y="6"/>
                  </a:cubicBezTo>
                  <a:cubicBezTo>
                    <a:pt x="37" y="6"/>
                    <a:pt x="36" y="5"/>
                    <a:pt x="35" y="8"/>
                  </a:cubicBezTo>
                  <a:cubicBezTo>
                    <a:pt x="35" y="8"/>
                    <a:pt x="35" y="11"/>
                    <a:pt x="34" y="11"/>
                  </a:cubicBezTo>
                  <a:cubicBezTo>
                    <a:pt x="33" y="12"/>
                    <a:pt x="31" y="12"/>
                    <a:pt x="29" y="12"/>
                  </a:cubicBezTo>
                  <a:cubicBezTo>
                    <a:pt x="22" y="13"/>
                    <a:pt x="24" y="1"/>
                    <a:pt x="18" y="1"/>
                  </a:cubicBezTo>
                  <a:cubicBezTo>
                    <a:pt x="13" y="1"/>
                    <a:pt x="7" y="0"/>
                    <a:pt x="3" y="2"/>
                  </a:cubicBezTo>
                  <a:cubicBezTo>
                    <a:pt x="1" y="4"/>
                    <a:pt x="6" y="10"/>
                    <a:pt x="6" y="12"/>
                  </a:cubicBezTo>
                  <a:cubicBezTo>
                    <a:pt x="7" y="13"/>
                    <a:pt x="7" y="15"/>
                    <a:pt x="6" y="16"/>
                  </a:cubicBezTo>
                  <a:cubicBezTo>
                    <a:pt x="4" y="17"/>
                    <a:pt x="6" y="19"/>
                    <a:pt x="6" y="20"/>
                  </a:cubicBezTo>
                  <a:cubicBezTo>
                    <a:pt x="9" y="24"/>
                    <a:pt x="11" y="29"/>
                    <a:pt x="8" y="33"/>
                  </a:cubicBezTo>
                  <a:cubicBezTo>
                    <a:pt x="6" y="36"/>
                    <a:pt x="4" y="38"/>
                    <a:pt x="3" y="41"/>
                  </a:cubicBezTo>
                  <a:cubicBezTo>
                    <a:pt x="2" y="44"/>
                    <a:pt x="1" y="47"/>
                    <a:pt x="0" y="50"/>
                  </a:cubicBezTo>
                  <a:cubicBezTo>
                    <a:pt x="0" y="52"/>
                    <a:pt x="0" y="54"/>
                    <a:pt x="0" y="55"/>
                  </a:cubicBezTo>
                  <a:cubicBezTo>
                    <a:pt x="0" y="56"/>
                    <a:pt x="0" y="58"/>
                    <a:pt x="0" y="59"/>
                  </a:cubicBezTo>
                  <a:cubicBezTo>
                    <a:pt x="1" y="59"/>
                    <a:pt x="2" y="59"/>
                    <a:pt x="3" y="59"/>
                  </a:cubicBezTo>
                  <a:cubicBezTo>
                    <a:pt x="5" y="59"/>
                    <a:pt x="5" y="56"/>
                    <a:pt x="8" y="58"/>
                  </a:cubicBezTo>
                  <a:cubicBezTo>
                    <a:pt x="8" y="58"/>
                    <a:pt x="9" y="59"/>
                    <a:pt x="9" y="59"/>
                  </a:cubicBezTo>
                  <a:cubicBezTo>
                    <a:pt x="12" y="59"/>
                    <a:pt x="14" y="59"/>
                    <a:pt x="16" y="59"/>
                  </a:cubicBezTo>
                  <a:cubicBezTo>
                    <a:pt x="19" y="59"/>
                    <a:pt x="22" y="59"/>
                    <a:pt x="25" y="59"/>
                  </a:cubicBezTo>
                  <a:cubicBezTo>
                    <a:pt x="26" y="59"/>
                    <a:pt x="29" y="59"/>
                    <a:pt x="30" y="59"/>
                  </a:cubicBezTo>
                  <a:cubicBezTo>
                    <a:pt x="32" y="63"/>
                    <a:pt x="36" y="62"/>
                    <a:pt x="39" y="62"/>
                  </a:cubicBezTo>
                  <a:cubicBezTo>
                    <a:pt x="44" y="62"/>
                    <a:pt x="48" y="61"/>
                    <a:pt x="53" y="60"/>
                  </a:cubicBezTo>
                  <a:cubicBezTo>
                    <a:pt x="50" y="57"/>
                    <a:pt x="46" y="55"/>
                    <a:pt x="46" y="51"/>
                  </a:cubicBezTo>
                  <a:cubicBezTo>
                    <a:pt x="46" y="46"/>
                    <a:pt x="46" y="41"/>
                    <a:pt x="46" y="37"/>
                  </a:cubicBezTo>
                  <a:cubicBezTo>
                    <a:pt x="46" y="36"/>
                    <a:pt x="56" y="38"/>
                    <a:pt x="56" y="35"/>
                  </a:cubicBezTo>
                  <a:cubicBezTo>
                    <a:pt x="56" y="33"/>
                    <a:pt x="56" y="30"/>
                    <a:pt x="56" y="27"/>
                  </a:cubicBezTo>
                  <a:cubicBezTo>
                    <a:pt x="56" y="24"/>
                    <a:pt x="53" y="27"/>
                    <a:pt x="51" y="27"/>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07" name="Freeform 735">
              <a:extLst>
                <a:ext uri="{FF2B5EF4-FFF2-40B4-BE49-F238E27FC236}">
                  <a16:creationId xmlns:a16="http://schemas.microsoft.com/office/drawing/2014/main" xmlns="" id="{3C748461-28BC-42B6-802A-36639D1B40A0}"/>
                </a:ext>
              </a:extLst>
            </p:cNvPr>
            <p:cNvSpPr>
              <a:spLocks/>
            </p:cNvSpPr>
            <p:nvPr/>
          </p:nvSpPr>
          <p:spPr bwMode="auto">
            <a:xfrm>
              <a:off x="12544631" y="8538871"/>
              <a:ext cx="368076" cy="406816"/>
            </a:xfrm>
            <a:custGeom>
              <a:avLst/>
              <a:gdLst>
                <a:gd name="T0" fmla="*/ 25 w 46"/>
                <a:gd name="T1" fmla="*/ 2 h 48"/>
                <a:gd name="T2" fmla="*/ 21 w 46"/>
                <a:gd name="T3" fmla="*/ 3 h 48"/>
                <a:gd name="T4" fmla="*/ 18 w 46"/>
                <a:gd name="T5" fmla="*/ 4 h 48"/>
                <a:gd name="T6" fmla="*/ 6 w 46"/>
                <a:gd name="T7" fmla="*/ 4 h 48"/>
                <a:gd name="T8" fmla="*/ 6 w 46"/>
                <a:gd name="T9" fmla="*/ 18 h 48"/>
                <a:gd name="T10" fmla="*/ 6 w 46"/>
                <a:gd name="T11" fmla="*/ 23 h 48"/>
                <a:gd name="T12" fmla="*/ 1 w 46"/>
                <a:gd name="T13" fmla="*/ 24 h 48"/>
                <a:gd name="T14" fmla="*/ 1 w 46"/>
                <a:gd name="T15" fmla="*/ 31 h 48"/>
                <a:gd name="T16" fmla="*/ 1 w 46"/>
                <a:gd name="T17" fmla="*/ 38 h 48"/>
                <a:gd name="T18" fmla="*/ 4 w 46"/>
                <a:gd name="T19" fmla="*/ 47 h 48"/>
                <a:gd name="T20" fmla="*/ 8 w 46"/>
                <a:gd name="T21" fmla="*/ 48 h 48"/>
                <a:gd name="T22" fmla="*/ 13 w 46"/>
                <a:gd name="T23" fmla="*/ 44 h 48"/>
                <a:gd name="T24" fmla="*/ 19 w 46"/>
                <a:gd name="T25" fmla="*/ 41 h 48"/>
                <a:gd name="T26" fmla="*/ 29 w 46"/>
                <a:gd name="T27" fmla="*/ 39 h 48"/>
                <a:gd name="T28" fmla="*/ 31 w 46"/>
                <a:gd name="T29" fmla="*/ 37 h 48"/>
                <a:gd name="T30" fmla="*/ 34 w 46"/>
                <a:gd name="T31" fmla="*/ 34 h 48"/>
                <a:gd name="T32" fmla="*/ 43 w 46"/>
                <a:gd name="T33" fmla="*/ 26 h 48"/>
                <a:gd name="T34" fmla="*/ 44 w 46"/>
                <a:gd name="T35" fmla="*/ 22 h 48"/>
                <a:gd name="T36" fmla="*/ 40 w 46"/>
                <a:gd name="T37" fmla="*/ 21 h 48"/>
                <a:gd name="T38" fmla="*/ 38 w 46"/>
                <a:gd name="T39" fmla="*/ 17 h 48"/>
                <a:gd name="T40" fmla="*/ 39 w 46"/>
                <a:gd name="T41" fmla="*/ 15 h 48"/>
                <a:gd name="T42" fmla="*/ 36 w 46"/>
                <a:gd name="T43" fmla="*/ 14 h 48"/>
                <a:gd name="T44" fmla="*/ 36 w 46"/>
                <a:gd name="T45" fmla="*/ 13 h 48"/>
                <a:gd name="T46" fmla="*/ 34 w 46"/>
                <a:gd name="T47" fmla="*/ 12 h 48"/>
                <a:gd name="T48" fmla="*/ 30 w 46"/>
                <a:gd name="T49" fmla="*/ 7 h 48"/>
                <a:gd name="T50" fmla="*/ 25 w 46"/>
                <a:gd name="T51" fmla="*/ 2 h 48"/>
                <a:gd name="T52" fmla="*/ 25 w 46"/>
                <a:gd name="T53" fmla="*/ 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6" h="48">
                  <a:moveTo>
                    <a:pt x="25" y="2"/>
                  </a:moveTo>
                  <a:cubicBezTo>
                    <a:pt x="24" y="3"/>
                    <a:pt x="22" y="3"/>
                    <a:pt x="21" y="3"/>
                  </a:cubicBezTo>
                  <a:cubicBezTo>
                    <a:pt x="19" y="3"/>
                    <a:pt x="20" y="6"/>
                    <a:pt x="18" y="4"/>
                  </a:cubicBezTo>
                  <a:cubicBezTo>
                    <a:pt x="15" y="0"/>
                    <a:pt x="10" y="5"/>
                    <a:pt x="6" y="4"/>
                  </a:cubicBezTo>
                  <a:cubicBezTo>
                    <a:pt x="6" y="9"/>
                    <a:pt x="6" y="14"/>
                    <a:pt x="6" y="18"/>
                  </a:cubicBezTo>
                  <a:cubicBezTo>
                    <a:pt x="6" y="19"/>
                    <a:pt x="7" y="23"/>
                    <a:pt x="6" y="23"/>
                  </a:cubicBezTo>
                  <a:cubicBezTo>
                    <a:pt x="5" y="24"/>
                    <a:pt x="1" y="22"/>
                    <a:pt x="1" y="24"/>
                  </a:cubicBezTo>
                  <a:cubicBezTo>
                    <a:pt x="1" y="26"/>
                    <a:pt x="1" y="29"/>
                    <a:pt x="1" y="31"/>
                  </a:cubicBezTo>
                  <a:cubicBezTo>
                    <a:pt x="1" y="33"/>
                    <a:pt x="0" y="36"/>
                    <a:pt x="1" y="38"/>
                  </a:cubicBezTo>
                  <a:cubicBezTo>
                    <a:pt x="5" y="39"/>
                    <a:pt x="6" y="44"/>
                    <a:pt x="4" y="47"/>
                  </a:cubicBezTo>
                  <a:cubicBezTo>
                    <a:pt x="4" y="48"/>
                    <a:pt x="8" y="48"/>
                    <a:pt x="8" y="48"/>
                  </a:cubicBezTo>
                  <a:cubicBezTo>
                    <a:pt x="10" y="48"/>
                    <a:pt x="11" y="46"/>
                    <a:pt x="13" y="44"/>
                  </a:cubicBezTo>
                  <a:cubicBezTo>
                    <a:pt x="15" y="42"/>
                    <a:pt x="15" y="39"/>
                    <a:pt x="19" y="41"/>
                  </a:cubicBezTo>
                  <a:cubicBezTo>
                    <a:pt x="23" y="43"/>
                    <a:pt x="27" y="44"/>
                    <a:pt x="29" y="39"/>
                  </a:cubicBezTo>
                  <a:cubicBezTo>
                    <a:pt x="29" y="38"/>
                    <a:pt x="29" y="37"/>
                    <a:pt x="31" y="37"/>
                  </a:cubicBezTo>
                  <a:cubicBezTo>
                    <a:pt x="33" y="37"/>
                    <a:pt x="34" y="35"/>
                    <a:pt x="34" y="34"/>
                  </a:cubicBezTo>
                  <a:cubicBezTo>
                    <a:pt x="36" y="31"/>
                    <a:pt x="40" y="28"/>
                    <a:pt x="43" y="26"/>
                  </a:cubicBezTo>
                  <a:cubicBezTo>
                    <a:pt x="45" y="25"/>
                    <a:pt x="46" y="24"/>
                    <a:pt x="44" y="22"/>
                  </a:cubicBezTo>
                  <a:cubicBezTo>
                    <a:pt x="43" y="21"/>
                    <a:pt x="40" y="22"/>
                    <a:pt x="40" y="21"/>
                  </a:cubicBezTo>
                  <a:cubicBezTo>
                    <a:pt x="39" y="20"/>
                    <a:pt x="38" y="19"/>
                    <a:pt x="38" y="17"/>
                  </a:cubicBezTo>
                  <a:cubicBezTo>
                    <a:pt x="38" y="17"/>
                    <a:pt x="39" y="16"/>
                    <a:pt x="39" y="15"/>
                  </a:cubicBezTo>
                  <a:cubicBezTo>
                    <a:pt x="38" y="15"/>
                    <a:pt x="37" y="15"/>
                    <a:pt x="36" y="14"/>
                  </a:cubicBezTo>
                  <a:cubicBezTo>
                    <a:pt x="36" y="14"/>
                    <a:pt x="37" y="13"/>
                    <a:pt x="36" y="13"/>
                  </a:cubicBezTo>
                  <a:cubicBezTo>
                    <a:pt x="35" y="13"/>
                    <a:pt x="35" y="12"/>
                    <a:pt x="34" y="12"/>
                  </a:cubicBezTo>
                  <a:cubicBezTo>
                    <a:pt x="32" y="11"/>
                    <a:pt x="31" y="10"/>
                    <a:pt x="30" y="7"/>
                  </a:cubicBezTo>
                  <a:cubicBezTo>
                    <a:pt x="30" y="6"/>
                    <a:pt x="27" y="2"/>
                    <a:pt x="25" y="2"/>
                  </a:cubicBezTo>
                  <a:cubicBezTo>
                    <a:pt x="25" y="2"/>
                    <a:pt x="26" y="2"/>
                    <a:pt x="25"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08" name="Freeform 736">
              <a:extLst>
                <a:ext uri="{FF2B5EF4-FFF2-40B4-BE49-F238E27FC236}">
                  <a16:creationId xmlns:a16="http://schemas.microsoft.com/office/drawing/2014/main" xmlns="" id="{E0CC43F1-247E-4B24-87DF-DF76C1DC9062}"/>
                </a:ext>
              </a:extLst>
            </p:cNvPr>
            <p:cNvSpPr>
              <a:spLocks/>
            </p:cNvSpPr>
            <p:nvPr/>
          </p:nvSpPr>
          <p:spPr bwMode="auto">
            <a:xfrm>
              <a:off x="12743663" y="8455197"/>
              <a:ext cx="313546" cy="294292"/>
            </a:xfrm>
            <a:custGeom>
              <a:avLst/>
              <a:gdLst>
                <a:gd name="T0" fmla="*/ 39 w 39"/>
                <a:gd name="T1" fmla="*/ 22 h 35"/>
                <a:gd name="T2" fmla="*/ 38 w 39"/>
                <a:gd name="T3" fmla="*/ 18 h 35"/>
                <a:gd name="T4" fmla="*/ 39 w 39"/>
                <a:gd name="T5" fmla="*/ 14 h 35"/>
                <a:gd name="T6" fmla="*/ 38 w 39"/>
                <a:gd name="T7" fmla="*/ 7 h 35"/>
                <a:gd name="T8" fmla="*/ 27 w 39"/>
                <a:gd name="T9" fmla="*/ 2 h 35"/>
                <a:gd name="T10" fmla="*/ 24 w 39"/>
                <a:gd name="T11" fmla="*/ 0 h 35"/>
                <a:gd name="T12" fmla="*/ 19 w 39"/>
                <a:gd name="T13" fmla="*/ 3 h 35"/>
                <a:gd name="T14" fmla="*/ 13 w 39"/>
                <a:gd name="T15" fmla="*/ 7 h 35"/>
                <a:gd name="T16" fmla="*/ 9 w 39"/>
                <a:gd name="T17" fmla="*/ 12 h 35"/>
                <a:gd name="T18" fmla="*/ 2 w 39"/>
                <a:gd name="T19" fmla="*/ 12 h 35"/>
                <a:gd name="T20" fmla="*/ 5 w 39"/>
                <a:gd name="T21" fmla="*/ 16 h 35"/>
                <a:gd name="T22" fmla="*/ 8 w 39"/>
                <a:gd name="T23" fmla="*/ 21 h 35"/>
                <a:gd name="T24" fmla="*/ 11 w 39"/>
                <a:gd name="T25" fmla="*/ 23 h 35"/>
                <a:gd name="T26" fmla="*/ 11 w 39"/>
                <a:gd name="T27" fmla="*/ 24 h 35"/>
                <a:gd name="T28" fmla="*/ 14 w 39"/>
                <a:gd name="T29" fmla="*/ 25 h 35"/>
                <a:gd name="T30" fmla="*/ 13 w 39"/>
                <a:gd name="T31" fmla="*/ 28 h 35"/>
                <a:gd name="T32" fmla="*/ 15 w 39"/>
                <a:gd name="T33" fmla="*/ 31 h 35"/>
                <a:gd name="T34" fmla="*/ 20 w 39"/>
                <a:gd name="T35" fmla="*/ 34 h 35"/>
                <a:gd name="T36" fmla="*/ 25 w 39"/>
                <a:gd name="T37" fmla="*/ 35 h 35"/>
                <a:gd name="T38" fmla="*/ 27 w 39"/>
                <a:gd name="T39" fmla="*/ 35 h 35"/>
                <a:gd name="T40" fmla="*/ 34 w 39"/>
                <a:gd name="T41" fmla="*/ 31 h 35"/>
                <a:gd name="T42" fmla="*/ 36 w 39"/>
                <a:gd name="T43" fmla="*/ 27 h 35"/>
                <a:gd name="T44" fmla="*/ 39 w 39"/>
                <a:gd name="T45" fmla="*/ 2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9" h="35">
                  <a:moveTo>
                    <a:pt x="39" y="22"/>
                  </a:moveTo>
                  <a:cubicBezTo>
                    <a:pt x="39" y="21"/>
                    <a:pt x="38" y="19"/>
                    <a:pt x="38" y="18"/>
                  </a:cubicBezTo>
                  <a:cubicBezTo>
                    <a:pt x="38" y="16"/>
                    <a:pt x="39" y="15"/>
                    <a:pt x="39" y="14"/>
                  </a:cubicBezTo>
                  <a:cubicBezTo>
                    <a:pt x="39" y="11"/>
                    <a:pt x="39" y="9"/>
                    <a:pt x="38" y="7"/>
                  </a:cubicBezTo>
                  <a:cubicBezTo>
                    <a:pt x="38" y="4"/>
                    <a:pt x="29" y="2"/>
                    <a:pt x="27" y="2"/>
                  </a:cubicBezTo>
                  <a:cubicBezTo>
                    <a:pt x="27" y="0"/>
                    <a:pt x="27" y="0"/>
                    <a:pt x="24" y="0"/>
                  </a:cubicBezTo>
                  <a:cubicBezTo>
                    <a:pt x="21" y="0"/>
                    <a:pt x="21" y="1"/>
                    <a:pt x="19" y="3"/>
                  </a:cubicBezTo>
                  <a:cubicBezTo>
                    <a:pt x="18" y="5"/>
                    <a:pt x="15" y="6"/>
                    <a:pt x="13" y="7"/>
                  </a:cubicBezTo>
                  <a:cubicBezTo>
                    <a:pt x="12" y="9"/>
                    <a:pt x="11" y="12"/>
                    <a:pt x="9" y="12"/>
                  </a:cubicBezTo>
                  <a:cubicBezTo>
                    <a:pt x="7" y="12"/>
                    <a:pt x="5" y="11"/>
                    <a:pt x="2" y="12"/>
                  </a:cubicBezTo>
                  <a:cubicBezTo>
                    <a:pt x="0" y="13"/>
                    <a:pt x="4" y="15"/>
                    <a:pt x="5" y="16"/>
                  </a:cubicBezTo>
                  <a:cubicBezTo>
                    <a:pt x="6" y="18"/>
                    <a:pt x="6" y="20"/>
                    <a:pt x="8" y="21"/>
                  </a:cubicBezTo>
                  <a:cubicBezTo>
                    <a:pt x="9" y="22"/>
                    <a:pt x="10" y="23"/>
                    <a:pt x="11" y="23"/>
                  </a:cubicBezTo>
                  <a:cubicBezTo>
                    <a:pt x="12" y="23"/>
                    <a:pt x="11" y="24"/>
                    <a:pt x="11" y="24"/>
                  </a:cubicBezTo>
                  <a:cubicBezTo>
                    <a:pt x="12" y="24"/>
                    <a:pt x="13" y="25"/>
                    <a:pt x="14" y="25"/>
                  </a:cubicBezTo>
                  <a:cubicBezTo>
                    <a:pt x="14" y="26"/>
                    <a:pt x="13" y="27"/>
                    <a:pt x="13" y="28"/>
                  </a:cubicBezTo>
                  <a:cubicBezTo>
                    <a:pt x="13" y="29"/>
                    <a:pt x="14" y="31"/>
                    <a:pt x="15" y="31"/>
                  </a:cubicBezTo>
                  <a:cubicBezTo>
                    <a:pt x="18" y="31"/>
                    <a:pt x="19" y="31"/>
                    <a:pt x="20" y="34"/>
                  </a:cubicBezTo>
                  <a:cubicBezTo>
                    <a:pt x="21" y="35"/>
                    <a:pt x="23" y="34"/>
                    <a:pt x="25" y="35"/>
                  </a:cubicBezTo>
                  <a:cubicBezTo>
                    <a:pt x="26" y="35"/>
                    <a:pt x="26" y="35"/>
                    <a:pt x="27" y="35"/>
                  </a:cubicBezTo>
                  <a:cubicBezTo>
                    <a:pt x="31" y="35"/>
                    <a:pt x="32" y="34"/>
                    <a:pt x="34" y="31"/>
                  </a:cubicBezTo>
                  <a:cubicBezTo>
                    <a:pt x="35" y="30"/>
                    <a:pt x="36" y="28"/>
                    <a:pt x="36" y="27"/>
                  </a:cubicBezTo>
                  <a:cubicBezTo>
                    <a:pt x="37" y="25"/>
                    <a:pt x="39" y="24"/>
                    <a:pt x="39" y="2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09" name="Freeform 737">
              <a:extLst>
                <a:ext uri="{FF2B5EF4-FFF2-40B4-BE49-F238E27FC236}">
                  <a16:creationId xmlns:a16="http://schemas.microsoft.com/office/drawing/2014/main" xmlns="" id="{0A565226-71FB-4170-8191-66D868AE6D0D}"/>
                </a:ext>
              </a:extLst>
            </p:cNvPr>
            <p:cNvSpPr>
              <a:spLocks/>
            </p:cNvSpPr>
            <p:nvPr/>
          </p:nvSpPr>
          <p:spPr bwMode="auto">
            <a:xfrm>
              <a:off x="12953602" y="8893750"/>
              <a:ext cx="79067" cy="95213"/>
            </a:xfrm>
            <a:custGeom>
              <a:avLst/>
              <a:gdLst>
                <a:gd name="T0" fmla="*/ 5 w 10"/>
                <a:gd name="T1" fmla="*/ 1 h 11"/>
                <a:gd name="T2" fmla="*/ 7 w 10"/>
                <a:gd name="T3" fmla="*/ 9 h 11"/>
                <a:gd name="T4" fmla="*/ 5 w 10"/>
                <a:gd name="T5" fmla="*/ 1 h 11"/>
                <a:gd name="T6" fmla="*/ 5 w 10"/>
                <a:gd name="T7" fmla="*/ 1 h 11"/>
              </a:gdLst>
              <a:ahLst/>
              <a:cxnLst>
                <a:cxn ang="0">
                  <a:pos x="T0" y="T1"/>
                </a:cxn>
                <a:cxn ang="0">
                  <a:pos x="T2" y="T3"/>
                </a:cxn>
                <a:cxn ang="0">
                  <a:pos x="T4" y="T5"/>
                </a:cxn>
                <a:cxn ang="0">
                  <a:pos x="T6" y="T7"/>
                </a:cxn>
              </a:cxnLst>
              <a:rect l="0" t="0" r="r" b="b"/>
              <a:pathLst>
                <a:path w="10" h="11">
                  <a:moveTo>
                    <a:pt x="5" y="1"/>
                  </a:moveTo>
                  <a:cubicBezTo>
                    <a:pt x="0" y="2"/>
                    <a:pt x="3" y="11"/>
                    <a:pt x="7" y="9"/>
                  </a:cubicBezTo>
                  <a:cubicBezTo>
                    <a:pt x="10" y="8"/>
                    <a:pt x="9" y="0"/>
                    <a:pt x="5" y="1"/>
                  </a:cubicBezTo>
                  <a:cubicBezTo>
                    <a:pt x="3" y="1"/>
                    <a:pt x="6" y="1"/>
                    <a:pt x="5"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10" name="Freeform 738">
              <a:extLst>
                <a:ext uri="{FF2B5EF4-FFF2-40B4-BE49-F238E27FC236}">
                  <a16:creationId xmlns:a16="http://schemas.microsoft.com/office/drawing/2014/main" xmlns="" id="{27979B93-F938-40DF-89E7-1E72D076B477}"/>
                </a:ext>
              </a:extLst>
            </p:cNvPr>
            <p:cNvSpPr>
              <a:spLocks noEditPoints="1"/>
            </p:cNvSpPr>
            <p:nvPr/>
          </p:nvSpPr>
          <p:spPr bwMode="auto">
            <a:xfrm>
              <a:off x="12416485" y="8740836"/>
              <a:ext cx="632542" cy="585697"/>
            </a:xfrm>
            <a:custGeom>
              <a:avLst/>
              <a:gdLst>
                <a:gd name="T0" fmla="*/ 74 w 79"/>
                <a:gd name="T1" fmla="*/ 27 h 69"/>
                <a:gd name="T2" fmla="*/ 69 w 79"/>
                <a:gd name="T3" fmla="*/ 22 h 69"/>
                <a:gd name="T4" fmla="*/ 72 w 79"/>
                <a:gd name="T5" fmla="*/ 19 h 69"/>
                <a:gd name="T6" fmla="*/ 75 w 79"/>
                <a:gd name="T7" fmla="*/ 20 h 69"/>
                <a:gd name="T8" fmla="*/ 75 w 79"/>
                <a:gd name="T9" fmla="*/ 11 h 69"/>
                <a:gd name="T10" fmla="*/ 73 w 79"/>
                <a:gd name="T11" fmla="*/ 7 h 69"/>
                <a:gd name="T12" fmla="*/ 72 w 79"/>
                <a:gd name="T13" fmla="*/ 1 h 69"/>
                <a:gd name="T14" fmla="*/ 66 w 79"/>
                <a:gd name="T15" fmla="*/ 1 h 69"/>
                <a:gd name="T16" fmla="*/ 60 w 79"/>
                <a:gd name="T17" fmla="*/ 2 h 69"/>
                <a:gd name="T18" fmla="*/ 55 w 79"/>
                <a:gd name="T19" fmla="*/ 5 h 69"/>
                <a:gd name="T20" fmla="*/ 51 w 79"/>
                <a:gd name="T21" fmla="*/ 8 h 69"/>
                <a:gd name="T22" fmla="*/ 49 w 79"/>
                <a:gd name="T23" fmla="*/ 12 h 69"/>
                <a:gd name="T24" fmla="*/ 45 w 79"/>
                <a:gd name="T25" fmla="*/ 14 h 69"/>
                <a:gd name="T26" fmla="*/ 44 w 79"/>
                <a:gd name="T27" fmla="*/ 17 h 69"/>
                <a:gd name="T28" fmla="*/ 34 w 79"/>
                <a:gd name="T29" fmla="*/ 17 h 69"/>
                <a:gd name="T30" fmla="*/ 28 w 79"/>
                <a:gd name="T31" fmla="*/ 21 h 69"/>
                <a:gd name="T32" fmla="*/ 24 w 79"/>
                <a:gd name="T33" fmla="*/ 24 h 69"/>
                <a:gd name="T34" fmla="*/ 20 w 79"/>
                <a:gd name="T35" fmla="*/ 23 h 69"/>
                <a:gd name="T36" fmla="*/ 17 w 79"/>
                <a:gd name="T37" fmla="*/ 14 h 69"/>
                <a:gd name="T38" fmla="*/ 17 w 79"/>
                <a:gd name="T39" fmla="*/ 29 h 69"/>
                <a:gd name="T40" fmla="*/ 17 w 79"/>
                <a:gd name="T41" fmla="*/ 33 h 69"/>
                <a:gd name="T42" fmla="*/ 9 w 79"/>
                <a:gd name="T43" fmla="*/ 35 h 69"/>
                <a:gd name="T44" fmla="*/ 6 w 79"/>
                <a:gd name="T45" fmla="*/ 34 h 69"/>
                <a:gd name="T46" fmla="*/ 2 w 79"/>
                <a:gd name="T47" fmla="*/ 33 h 69"/>
                <a:gd name="T48" fmla="*/ 3 w 79"/>
                <a:gd name="T49" fmla="*/ 40 h 69"/>
                <a:gd name="T50" fmla="*/ 5 w 79"/>
                <a:gd name="T51" fmla="*/ 45 h 69"/>
                <a:gd name="T52" fmla="*/ 9 w 79"/>
                <a:gd name="T53" fmla="*/ 56 h 69"/>
                <a:gd name="T54" fmla="*/ 8 w 79"/>
                <a:gd name="T55" fmla="*/ 60 h 69"/>
                <a:gd name="T56" fmla="*/ 9 w 79"/>
                <a:gd name="T57" fmla="*/ 62 h 69"/>
                <a:gd name="T58" fmla="*/ 10 w 79"/>
                <a:gd name="T59" fmla="*/ 66 h 69"/>
                <a:gd name="T60" fmla="*/ 11 w 79"/>
                <a:gd name="T61" fmla="*/ 64 h 69"/>
                <a:gd name="T62" fmla="*/ 15 w 79"/>
                <a:gd name="T63" fmla="*/ 68 h 69"/>
                <a:gd name="T64" fmla="*/ 21 w 79"/>
                <a:gd name="T65" fmla="*/ 66 h 69"/>
                <a:gd name="T66" fmla="*/ 26 w 79"/>
                <a:gd name="T67" fmla="*/ 65 h 69"/>
                <a:gd name="T68" fmla="*/ 31 w 79"/>
                <a:gd name="T69" fmla="*/ 64 h 69"/>
                <a:gd name="T70" fmla="*/ 38 w 79"/>
                <a:gd name="T71" fmla="*/ 64 h 69"/>
                <a:gd name="T72" fmla="*/ 39 w 79"/>
                <a:gd name="T73" fmla="*/ 64 h 69"/>
                <a:gd name="T74" fmla="*/ 41 w 79"/>
                <a:gd name="T75" fmla="*/ 63 h 69"/>
                <a:gd name="T76" fmla="*/ 42 w 79"/>
                <a:gd name="T77" fmla="*/ 62 h 69"/>
                <a:gd name="T78" fmla="*/ 44 w 79"/>
                <a:gd name="T79" fmla="*/ 65 h 69"/>
                <a:gd name="T80" fmla="*/ 46 w 79"/>
                <a:gd name="T81" fmla="*/ 62 h 69"/>
                <a:gd name="T82" fmla="*/ 57 w 79"/>
                <a:gd name="T83" fmla="*/ 56 h 69"/>
                <a:gd name="T84" fmla="*/ 65 w 79"/>
                <a:gd name="T85" fmla="*/ 48 h 69"/>
                <a:gd name="T86" fmla="*/ 72 w 79"/>
                <a:gd name="T87" fmla="*/ 37 h 69"/>
                <a:gd name="T88" fmla="*/ 77 w 79"/>
                <a:gd name="T89" fmla="*/ 33 h 69"/>
                <a:gd name="T90" fmla="*/ 79 w 79"/>
                <a:gd name="T91" fmla="*/ 25 h 69"/>
                <a:gd name="T92" fmla="*/ 76 w 79"/>
                <a:gd name="T93" fmla="*/ 25 h 69"/>
                <a:gd name="T94" fmla="*/ 74 w 79"/>
                <a:gd name="T95" fmla="*/ 27 h 69"/>
                <a:gd name="T96" fmla="*/ 62 w 79"/>
                <a:gd name="T97" fmla="*/ 39 h 69"/>
                <a:gd name="T98" fmla="*/ 61 w 79"/>
                <a:gd name="T99" fmla="*/ 41 h 69"/>
                <a:gd name="T100" fmla="*/ 57 w 79"/>
                <a:gd name="T101" fmla="*/ 43 h 69"/>
                <a:gd name="T102" fmla="*/ 55 w 79"/>
                <a:gd name="T103" fmla="*/ 44 h 69"/>
                <a:gd name="T104" fmla="*/ 52 w 79"/>
                <a:gd name="T105" fmla="*/ 41 h 69"/>
                <a:gd name="T106" fmla="*/ 56 w 79"/>
                <a:gd name="T107" fmla="*/ 35 h 69"/>
                <a:gd name="T108" fmla="*/ 60 w 79"/>
                <a:gd name="T109" fmla="*/ 35 h 69"/>
                <a:gd name="T110" fmla="*/ 62 w 79"/>
                <a:gd name="T111" fmla="*/ 39 h 69"/>
                <a:gd name="T112" fmla="*/ 62 w 79"/>
                <a:gd name="T113" fmla="*/ 3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9" h="69">
                  <a:moveTo>
                    <a:pt x="74" y="27"/>
                  </a:moveTo>
                  <a:cubicBezTo>
                    <a:pt x="71" y="27"/>
                    <a:pt x="68" y="24"/>
                    <a:pt x="69" y="22"/>
                  </a:cubicBezTo>
                  <a:cubicBezTo>
                    <a:pt x="69" y="20"/>
                    <a:pt x="71" y="19"/>
                    <a:pt x="72" y="19"/>
                  </a:cubicBezTo>
                  <a:cubicBezTo>
                    <a:pt x="73" y="19"/>
                    <a:pt x="74" y="20"/>
                    <a:pt x="75" y="20"/>
                  </a:cubicBezTo>
                  <a:cubicBezTo>
                    <a:pt x="75" y="17"/>
                    <a:pt x="76" y="14"/>
                    <a:pt x="75" y="11"/>
                  </a:cubicBezTo>
                  <a:cubicBezTo>
                    <a:pt x="74" y="10"/>
                    <a:pt x="73" y="8"/>
                    <a:pt x="73" y="7"/>
                  </a:cubicBezTo>
                  <a:cubicBezTo>
                    <a:pt x="72" y="5"/>
                    <a:pt x="72" y="3"/>
                    <a:pt x="72" y="1"/>
                  </a:cubicBezTo>
                  <a:cubicBezTo>
                    <a:pt x="70" y="2"/>
                    <a:pt x="67" y="1"/>
                    <a:pt x="66" y="1"/>
                  </a:cubicBezTo>
                  <a:cubicBezTo>
                    <a:pt x="63" y="0"/>
                    <a:pt x="61" y="0"/>
                    <a:pt x="60" y="2"/>
                  </a:cubicBezTo>
                  <a:cubicBezTo>
                    <a:pt x="58" y="3"/>
                    <a:pt x="56" y="3"/>
                    <a:pt x="55" y="5"/>
                  </a:cubicBezTo>
                  <a:cubicBezTo>
                    <a:pt x="54" y="6"/>
                    <a:pt x="52" y="7"/>
                    <a:pt x="51" y="8"/>
                  </a:cubicBezTo>
                  <a:cubicBezTo>
                    <a:pt x="50" y="9"/>
                    <a:pt x="50" y="11"/>
                    <a:pt x="49" y="12"/>
                  </a:cubicBezTo>
                  <a:cubicBezTo>
                    <a:pt x="48" y="14"/>
                    <a:pt x="46" y="12"/>
                    <a:pt x="45" y="14"/>
                  </a:cubicBezTo>
                  <a:cubicBezTo>
                    <a:pt x="44" y="15"/>
                    <a:pt x="45" y="16"/>
                    <a:pt x="44" y="17"/>
                  </a:cubicBezTo>
                  <a:cubicBezTo>
                    <a:pt x="42" y="21"/>
                    <a:pt x="37" y="18"/>
                    <a:pt x="34" y="17"/>
                  </a:cubicBezTo>
                  <a:cubicBezTo>
                    <a:pt x="31" y="15"/>
                    <a:pt x="30" y="19"/>
                    <a:pt x="28" y="21"/>
                  </a:cubicBezTo>
                  <a:cubicBezTo>
                    <a:pt x="27" y="22"/>
                    <a:pt x="26" y="24"/>
                    <a:pt x="24" y="24"/>
                  </a:cubicBezTo>
                  <a:cubicBezTo>
                    <a:pt x="24" y="24"/>
                    <a:pt x="20" y="24"/>
                    <a:pt x="20" y="23"/>
                  </a:cubicBezTo>
                  <a:cubicBezTo>
                    <a:pt x="22" y="20"/>
                    <a:pt x="21" y="15"/>
                    <a:pt x="17" y="14"/>
                  </a:cubicBezTo>
                  <a:cubicBezTo>
                    <a:pt x="17" y="19"/>
                    <a:pt x="17" y="24"/>
                    <a:pt x="17" y="29"/>
                  </a:cubicBezTo>
                  <a:cubicBezTo>
                    <a:pt x="17" y="29"/>
                    <a:pt x="18" y="32"/>
                    <a:pt x="17" y="33"/>
                  </a:cubicBezTo>
                  <a:cubicBezTo>
                    <a:pt x="14" y="35"/>
                    <a:pt x="13" y="36"/>
                    <a:pt x="9" y="35"/>
                  </a:cubicBezTo>
                  <a:cubicBezTo>
                    <a:pt x="8" y="35"/>
                    <a:pt x="7" y="35"/>
                    <a:pt x="6" y="34"/>
                  </a:cubicBezTo>
                  <a:cubicBezTo>
                    <a:pt x="5" y="32"/>
                    <a:pt x="4" y="31"/>
                    <a:pt x="2" y="33"/>
                  </a:cubicBezTo>
                  <a:cubicBezTo>
                    <a:pt x="0" y="35"/>
                    <a:pt x="2" y="38"/>
                    <a:pt x="3" y="40"/>
                  </a:cubicBezTo>
                  <a:cubicBezTo>
                    <a:pt x="4" y="41"/>
                    <a:pt x="5" y="43"/>
                    <a:pt x="5" y="45"/>
                  </a:cubicBezTo>
                  <a:cubicBezTo>
                    <a:pt x="7" y="49"/>
                    <a:pt x="11" y="51"/>
                    <a:pt x="9" y="56"/>
                  </a:cubicBezTo>
                  <a:cubicBezTo>
                    <a:pt x="8" y="58"/>
                    <a:pt x="7" y="58"/>
                    <a:pt x="8" y="60"/>
                  </a:cubicBezTo>
                  <a:cubicBezTo>
                    <a:pt x="9" y="61"/>
                    <a:pt x="9" y="62"/>
                    <a:pt x="9" y="62"/>
                  </a:cubicBezTo>
                  <a:cubicBezTo>
                    <a:pt x="10" y="63"/>
                    <a:pt x="9" y="65"/>
                    <a:pt x="10" y="66"/>
                  </a:cubicBezTo>
                  <a:cubicBezTo>
                    <a:pt x="10" y="66"/>
                    <a:pt x="10" y="64"/>
                    <a:pt x="11" y="64"/>
                  </a:cubicBezTo>
                  <a:cubicBezTo>
                    <a:pt x="11" y="64"/>
                    <a:pt x="14" y="67"/>
                    <a:pt x="15" y="68"/>
                  </a:cubicBezTo>
                  <a:cubicBezTo>
                    <a:pt x="17" y="69"/>
                    <a:pt x="19" y="66"/>
                    <a:pt x="21" y="66"/>
                  </a:cubicBezTo>
                  <a:cubicBezTo>
                    <a:pt x="23" y="65"/>
                    <a:pt x="25" y="67"/>
                    <a:pt x="26" y="65"/>
                  </a:cubicBezTo>
                  <a:cubicBezTo>
                    <a:pt x="28" y="64"/>
                    <a:pt x="29" y="64"/>
                    <a:pt x="31" y="64"/>
                  </a:cubicBezTo>
                  <a:cubicBezTo>
                    <a:pt x="33" y="64"/>
                    <a:pt x="35" y="64"/>
                    <a:pt x="38" y="64"/>
                  </a:cubicBezTo>
                  <a:cubicBezTo>
                    <a:pt x="38" y="64"/>
                    <a:pt x="39" y="64"/>
                    <a:pt x="39" y="64"/>
                  </a:cubicBezTo>
                  <a:cubicBezTo>
                    <a:pt x="40" y="64"/>
                    <a:pt x="40" y="63"/>
                    <a:pt x="41" y="63"/>
                  </a:cubicBezTo>
                  <a:cubicBezTo>
                    <a:pt x="41" y="63"/>
                    <a:pt x="41" y="62"/>
                    <a:pt x="42" y="62"/>
                  </a:cubicBezTo>
                  <a:cubicBezTo>
                    <a:pt x="42" y="63"/>
                    <a:pt x="42" y="65"/>
                    <a:pt x="44" y="65"/>
                  </a:cubicBezTo>
                  <a:cubicBezTo>
                    <a:pt x="44" y="65"/>
                    <a:pt x="43" y="61"/>
                    <a:pt x="46" y="62"/>
                  </a:cubicBezTo>
                  <a:cubicBezTo>
                    <a:pt x="50" y="63"/>
                    <a:pt x="54" y="59"/>
                    <a:pt x="57" y="56"/>
                  </a:cubicBezTo>
                  <a:cubicBezTo>
                    <a:pt x="60" y="54"/>
                    <a:pt x="62" y="51"/>
                    <a:pt x="65" y="48"/>
                  </a:cubicBezTo>
                  <a:cubicBezTo>
                    <a:pt x="68" y="45"/>
                    <a:pt x="69" y="41"/>
                    <a:pt x="72" y="37"/>
                  </a:cubicBezTo>
                  <a:cubicBezTo>
                    <a:pt x="73" y="36"/>
                    <a:pt x="76" y="35"/>
                    <a:pt x="77" y="33"/>
                  </a:cubicBezTo>
                  <a:cubicBezTo>
                    <a:pt x="78" y="31"/>
                    <a:pt x="79" y="27"/>
                    <a:pt x="79" y="25"/>
                  </a:cubicBezTo>
                  <a:cubicBezTo>
                    <a:pt x="78" y="25"/>
                    <a:pt x="77" y="25"/>
                    <a:pt x="76" y="25"/>
                  </a:cubicBezTo>
                  <a:cubicBezTo>
                    <a:pt x="75" y="25"/>
                    <a:pt x="75" y="27"/>
                    <a:pt x="74" y="27"/>
                  </a:cubicBezTo>
                  <a:close/>
                  <a:moveTo>
                    <a:pt x="62" y="39"/>
                  </a:moveTo>
                  <a:cubicBezTo>
                    <a:pt x="61" y="39"/>
                    <a:pt x="61" y="41"/>
                    <a:pt x="61" y="41"/>
                  </a:cubicBezTo>
                  <a:cubicBezTo>
                    <a:pt x="60" y="43"/>
                    <a:pt x="58" y="42"/>
                    <a:pt x="57" y="43"/>
                  </a:cubicBezTo>
                  <a:cubicBezTo>
                    <a:pt x="56" y="43"/>
                    <a:pt x="56" y="44"/>
                    <a:pt x="55" y="44"/>
                  </a:cubicBezTo>
                  <a:cubicBezTo>
                    <a:pt x="53" y="44"/>
                    <a:pt x="52" y="42"/>
                    <a:pt x="52" y="41"/>
                  </a:cubicBezTo>
                  <a:cubicBezTo>
                    <a:pt x="51" y="39"/>
                    <a:pt x="54" y="36"/>
                    <a:pt x="56" y="35"/>
                  </a:cubicBezTo>
                  <a:cubicBezTo>
                    <a:pt x="57" y="34"/>
                    <a:pt x="59" y="34"/>
                    <a:pt x="60" y="35"/>
                  </a:cubicBezTo>
                  <a:cubicBezTo>
                    <a:pt x="61" y="36"/>
                    <a:pt x="64" y="38"/>
                    <a:pt x="62" y="39"/>
                  </a:cubicBezTo>
                  <a:cubicBezTo>
                    <a:pt x="61" y="39"/>
                    <a:pt x="63" y="38"/>
                    <a:pt x="62" y="39"/>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11" name="Freeform 739">
              <a:extLst>
                <a:ext uri="{FF2B5EF4-FFF2-40B4-BE49-F238E27FC236}">
                  <a16:creationId xmlns:a16="http://schemas.microsoft.com/office/drawing/2014/main" xmlns="" id="{D27352F0-25BB-47B7-8715-CE8088A558C3}"/>
                </a:ext>
              </a:extLst>
            </p:cNvPr>
            <p:cNvSpPr>
              <a:spLocks/>
            </p:cNvSpPr>
            <p:nvPr/>
          </p:nvSpPr>
          <p:spPr bwMode="auto">
            <a:xfrm>
              <a:off x="12825456" y="9020700"/>
              <a:ext cx="103605" cy="112524"/>
            </a:xfrm>
            <a:custGeom>
              <a:avLst/>
              <a:gdLst>
                <a:gd name="T0" fmla="*/ 11 w 13"/>
                <a:gd name="T1" fmla="*/ 4 h 13"/>
                <a:gd name="T2" fmla="*/ 3 w 13"/>
                <a:gd name="T3" fmla="*/ 3 h 13"/>
                <a:gd name="T4" fmla="*/ 2 w 13"/>
                <a:gd name="T5" fmla="*/ 9 h 13"/>
                <a:gd name="T6" fmla="*/ 7 w 13"/>
                <a:gd name="T7" fmla="*/ 9 h 13"/>
                <a:gd name="T8" fmla="*/ 11 w 13"/>
                <a:gd name="T9" fmla="*/ 4 h 13"/>
                <a:gd name="T10" fmla="*/ 11 w 13"/>
                <a:gd name="T11" fmla="*/ 4 h 13"/>
              </a:gdLst>
              <a:ahLst/>
              <a:cxnLst>
                <a:cxn ang="0">
                  <a:pos x="T0" y="T1"/>
                </a:cxn>
                <a:cxn ang="0">
                  <a:pos x="T2" y="T3"/>
                </a:cxn>
                <a:cxn ang="0">
                  <a:pos x="T4" y="T5"/>
                </a:cxn>
                <a:cxn ang="0">
                  <a:pos x="T6" y="T7"/>
                </a:cxn>
                <a:cxn ang="0">
                  <a:pos x="T8" y="T9"/>
                </a:cxn>
                <a:cxn ang="0">
                  <a:pos x="T10" y="T11"/>
                </a:cxn>
              </a:cxnLst>
              <a:rect l="0" t="0" r="r" b="b"/>
              <a:pathLst>
                <a:path w="13" h="13">
                  <a:moveTo>
                    <a:pt x="11" y="4"/>
                  </a:moveTo>
                  <a:cubicBezTo>
                    <a:pt x="9" y="2"/>
                    <a:pt x="5" y="0"/>
                    <a:pt x="3" y="3"/>
                  </a:cubicBezTo>
                  <a:cubicBezTo>
                    <a:pt x="1" y="5"/>
                    <a:pt x="0" y="7"/>
                    <a:pt x="2" y="9"/>
                  </a:cubicBezTo>
                  <a:cubicBezTo>
                    <a:pt x="4" y="13"/>
                    <a:pt x="5" y="9"/>
                    <a:pt x="7" y="9"/>
                  </a:cubicBezTo>
                  <a:cubicBezTo>
                    <a:pt x="10" y="9"/>
                    <a:pt x="13" y="5"/>
                    <a:pt x="11" y="4"/>
                  </a:cubicBezTo>
                  <a:cubicBezTo>
                    <a:pt x="10" y="3"/>
                    <a:pt x="12" y="4"/>
                    <a:pt x="11" y="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12" name="Freeform 740">
              <a:extLst>
                <a:ext uri="{FF2B5EF4-FFF2-40B4-BE49-F238E27FC236}">
                  <a16:creationId xmlns:a16="http://schemas.microsoft.com/office/drawing/2014/main" xmlns="" id="{F5C8994D-DEF2-483A-9E1E-C30EC5341175}"/>
                </a:ext>
              </a:extLst>
            </p:cNvPr>
            <p:cNvSpPr>
              <a:spLocks/>
            </p:cNvSpPr>
            <p:nvPr/>
          </p:nvSpPr>
          <p:spPr bwMode="auto">
            <a:xfrm>
              <a:off x="12263803" y="7970481"/>
              <a:ext cx="40896" cy="69244"/>
            </a:xfrm>
            <a:custGeom>
              <a:avLst/>
              <a:gdLst>
                <a:gd name="T0" fmla="*/ 2 w 5"/>
                <a:gd name="T1" fmla="*/ 5 h 8"/>
                <a:gd name="T2" fmla="*/ 5 w 5"/>
                <a:gd name="T3" fmla="*/ 1 h 8"/>
                <a:gd name="T4" fmla="*/ 1 w 5"/>
                <a:gd name="T5" fmla="*/ 3 h 8"/>
                <a:gd name="T6" fmla="*/ 0 w 5"/>
                <a:gd name="T7" fmla="*/ 8 h 8"/>
                <a:gd name="T8" fmla="*/ 2 w 5"/>
                <a:gd name="T9" fmla="*/ 5 h 8"/>
              </a:gdLst>
              <a:ahLst/>
              <a:cxnLst>
                <a:cxn ang="0">
                  <a:pos x="T0" y="T1"/>
                </a:cxn>
                <a:cxn ang="0">
                  <a:pos x="T2" y="T3"/>
                </a:cxn>
                <a:cxn ang="0">
                  <a:pos x="T4" y="T5"/>
                </a:cxn>
                <a:cxn ang="0">
                  <a:pos x="T6" y="T7"/>
                </a:cxn>
                <a:cxn ang="0">
                  <a:pos x="T8" y="T9"/>
                </a:cxn>
              </a:cxnLst>
              <a:rect l="0" t="0" r="r" b="b"/>
              <a:pathLst>
                <a:path w="5" h="8">
                  <a:moveTo>
                    <a:pt x="2" y="5"/>
                  </a:moveTo>
                  <a:cubicBezTo>
                    <a:pt x="2" y="4"/>
                    <a:pt x="4" y="2"/>
                    <a:pt x="5" y="1"/>
                  </a:cubicBezTo>
                  <a:cubicBezTo>
                    <a:pt x="4" y="0"/>
                    <a:pt x="2" y="2"/>
                    <a:pt x="1" y="3"/>
                  </a:cubicBezTo>
                  <a:cubicBezTo>
                    <a:pt x="0" y="4"/>
                    <a:pt x="0" y="6"/>
                    <a:pt x="0" y="8"/>
                  </a:cubicBezTo>
                  <a:cubicBezTo>
                    <a:pt x="2" y="7"/>
                    <a:pt x="2" y="6"/>
                    <a:pt x="2" y="5"/>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13" name="Freeform 741">
              <a:extLst>
                <a:ext uri="{FF2B5EF4-FFF2-40B4-BE49-F238E27FC236}">
                  <a16:creationId xmlns:a16="http://schemas.microsoft.com/office/drawing/2014/main" xmlns="" id="{7935956A-BE07-42E4-885F-6121697A6A20}"/>
                </a:ext>
              </a:extLst>
            </p:cNvPr>
            <p:cNvSpPr>
              <a:spLocks/>
            </p:cNvSpPr>
            <p:nvPr/>
          </p:nvSpPr>
          <p:spPr bwMode="auto">
            <a:xfrm>
              <a:off x="12225630" y="7624259"/>
              <a:ext cx="278102" cy="380848"/>
            </a:xfrm>
            <a:custGeom>
              <a:avLst/>
              <a:gdLst>
                <a:gd name="T0" fmla="*/ 11 w 35"/>
                <a:gd name="T1" fmla="*/ 44 h 45"/>
                <a:gd name="T2" fmla="*/ 15 w 35"/>
                <a:gd name="T3" fmla="*/ 41 h 45"/>
                <a:gd name="T4" fmla="*/ 16 w 35"/>
                <a:gd name="T5" fmla="*/ 43 h 45"/>
                <a:gd name="T6" fmla="*/ 23 w 35"/>
                <a:gd name="T7" fmla="*/ 37 h 45"/>
                <a:gd name="T8" fmla="*/ 25 w 35"/>
                <a:gd name="T9" fmla="*/ 26 h 45"/>
                <a:gd name="T10" fmla="*/ 31 w 35"/>
                <a:gd name="T11" fmla="*/ 16 h 45"/>
                <a:gd name="T12" fmla="*/ 33 w 35"/>
                <a:gd name="T13" fmla="*/ 8 h 45"/>
                <a:gd name="T14" fmla="*/ 35 w 35"/>
                <a:gd name="T15" fmla="*/ 2 h 45"/>
                <a:gd name="T16" fmla="*/ 29 w 35"/>
                <a:gd name="T17" fmla="*/ 1 h 45"/>
                <a:gd name="T18" fmla="*/ 26 w 35"/>
                <a:gd name="T19" fmla="*/ 2 h 45"/>
                <a:gd name="T20" fmla="*/ 25 w 35"/>
                <a:gd name="T21" fmla="*/ 6 h 45"/>
                <a:gd name="T22" fmla="*/ 20 w 35"/>
                <a:gd name="T23" fmla="*/ 10 h 45"/>
                <a:gd name="T24" fmla="*/ 10 w 35"/>
                <a:gd name="T25" fmla="*/ 8 h 45"/>
                <a:gd name="T26" fmla="*/ 13 w 35"/>
                <a:gd name="T27" fmla="*/ 13 h 45"/>
                <a:gd name="T28" fmla="*/ 14 w 35"/>
                <a:gd name="T29" fmla="*/ 19 h 45"/>
                <a:gd name="T30" fmla="*/ 15 w 35"/>
                <a:gd name="T31" fmla="*/ 22 h 45"/>
                <a:gd name="T32" fmla="*/ 16 w 35"/>
                <a:gd name="T33" fmla="*/ 25 h 45"/>
                <a:gd name="T34" fmla="*/ 15 w 35"/>
                <a:gd name="T35" fmla="*/ 32 h 45"/>
                <a:gd name="T36" fmla="*/ 13 w 35"/>
                <a:gd name="T37" fmla="*/ 31 h 45"/>
                <a:gd name="T38" fmla="*/ 10 w 35"/>
                <a:gd name="T39" fmla="*/ 32 h 45"/>
                <a:gd name="T40" fmla="*/ 8 w 35"/>
                <a:gd name="T41" fmla="*/ 29 h 45"/>
                <a:gd name="T42" fmla="*/ 6 w 35"/>
                <a:gd name="T43" fmla="*/ 32 h 45"/>
                <a:gd name="T44" fmla="*/ 4 w 35"/>
                <a:gd name="T45" fmla="*/ 32 h 45"/>
                <a:gd name="T46" fmla="*/ 3 w 35"/>
                <a:gd name="T47" fmla="*/ 35 h 45"/>
                <a:gd name="T48" fmla="*/ 0 w 35"/>
                <a:gd name="T49" fmla="*/ 39 h 45"/>
                <a:gd name="T50" fmla="*/ 5 w 35"/>
                <a:gd name="T51" fmla="*/ 45 h 45"/>
                <a:gd name="T52" fmla="*/ 8 w 35"/>
                <a:gd name="T53" fmla="*/ 42 h 45"/>
                <a:gd name="T54" fmla="*/ 11 w 35"/>
                <a:gd name="T55" fmla="*/ 44 h 45"/>
                <a:gd name="T56" fmla="*/ 11 w 35"/>
                <a:gd name="T57" fmla="*/ 4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5" h="45">
                  <a:moveTo>
                    <a:pt x="11" y="44"/>
                  </a:moveTo>
                  <a:cubicBezTo>
                    <a:pt x="12" y="44"/>
                    <a:pt x="14" y="42"/>
                    <a:pt x="15" y="41"/>
                  </a:cubicBezTo>
                  <a:cubicBezTo>
                    <a:pt x="17" y="40"/>
                    <a:pt x="15" y="43"/>
                    <a:pt x="16" y="43"/>
                  </a:cubicBezTo>
                  <a:cubicBezTo>
                    <a:pt x="16" y="43"/>
                    <a:pt x="23" y="39"/>
                    <a:pt x="23" y="37"/>
                  </a:cubicBezTo>
                  <a:cubicBezTo>
                    <a:pt x="23" y="33"/>
                    <a:pt x="23" y="29"/>
                    <a:pt x="25" y="26"/>
                  </a:cubicBezTo>
                  <a:cubicBezTo>
                    <a:pt x="27" y="22"/>
                    <a:pt x="30" y="19"/>
                    <a:pt x="31" y="16"/>
                  </a:cubicBezTo>
                  <a:cubicBezTo>
                    <a:pt x="32" y="13"/>
                    <a:pt x="32" y="11"/>
                    <a:pt x="33" y="8"/>
                  </a:cubicBezTo>
                  <a:cubicBezTo>
                    <a:pt x="33" y="6"/>
                    <a:pt x="35" y="4"/>
                    <a:pt x="35" y="2"/>
                  </a:cubicBezTo>
                  <a:cubicBezTo>
                    <a:pt x="33" y="2"/>
                    <a:pt x="31" y="0"/>
                    <a:pt x="29" y="1"/>
                  </a:cubicBezTo>
                  <a:cubicBezTo>
                    <a:pt x="28" y="1"/>
                    <a:pt x="26" y="1"/>
                    <a:pt x="26" y="2"/>
                  </a:cubicBezTo>
                  <a:cubicBezTo>
                    <a:pt x="25" y="4"/>
                    <a:pt x="25" y="5"/>
                    <a:pt x="25" y="6"/>
                  </a:cubicBezTo>
                  <a:cubicBezTo>
                    <a:pt x="24" y="9"/>
                    <a:pt x="23" y="10"/>
                    <a:pt x="20" y="10"/>
                  </a:cubicBezTo>
                  <a:cubicBezTo>
                    <a:pt x="17" y="9"/>
                    <a:pt x="13" y="8"/>
                    <a:pt x="10" y="8"/>
                  </a:cubicBezTo>
                  <a:cubicBezTo>
                    <a:pt x="10" y="10"/>
                    <a:pt x="9" y="14"/>
                    <a:pt x="13" y="13"/>
                  </a:cubicBezTo>
                  <a:cubicBezTo>
                    <a:pt x="17" y="11"/>
                    <a:pt x="14" y="17"/>
                    <a:pt x="14" y="19"/>
                  </a:cubicBezTo>
                  <a:cubicBezTo>
                    <a:pt x="14" y="20"/>
                    <a:pt x="14" y="21"/>
                    <a:pt x="15" y="22"/>
                  </a:cubicBezTo>
                  <a:cubicBezTo>
                    <a:pt x="16" y="23"/>
                    <a:pt x="16" y="24"/>
                    <a:pt x="16" y="25"/>
                  </a:cubicBezTo>
                  <a:cubicBezTo>
                    <a:pt x="16" y="27"/>
                    <a:pt x="16" y="30"/>
                    <a:pt x="15" y="32"/>
                  </a:cubicBezTo>
                  <a:cubicBezTo>
                    <a:pt x="15" y="33"/>
                    <a:pt x="13" y="31"/>
                    <a:pt x="13" y="31"/>
                  </a:cubicBezTo>
                  <a:cubicBezTo>
                    <a:pt x="11" y="31"/>
                    <a:pt x="11" y="33"/>
                    <a:pt x="10" y="32"/>
                  </a:cubicBezTo>
                  <a:cubicBezTo>
                    <a:pt x="10" y="31"/>
                    <a:pt x="9" y="30"/>
                    <a:pt x="8" y="29"/>
                  </a:cubicBezTo>
                  <a:cubicBezTo>
                    <a:pt x="7" y="29"/>
                    <a:pt x="7" y="31"/>
                    <a:pt x="6" y="32"/>
                  </a:cubicBezTo>
                  <a:cubicBezTo>
                    <a:pt x="6" y="32"/>
                    <a:pt x="4" y="32"/>
                    <a:pt x="4" y="32"/>
                  </a:cubicBezTo>
                  <a:cubicBezTo>
                    <a:pt x="2" y="32"/>
                    <a:pt x="3" y="34"/>
                    <a:pt x="3" y="35"/>
                  </a:cubicBezTo>
                  <a:cubicBezTo>
                    <a:pt x="4" y="38"/>
                    <a:pt x="3" y="37"/>
                    <a:pt x="0" y="39"/>
                  </a:cubicBezTo>
                  <a:cubicBezTo>
                    <a:pt x="2" y="41"/>
                    <a:pt x="4" y="42"/>
                    <a:pt x="5" y="45"/>
                  </a:cubicBezTo>
                  <a:cubicBezTo>
                    <a:pt x="6" y="44"/>
                    <a:pt x="7" y="43"/>
                    <a:pt x="8" y="42"/>
                  </a:cubicBezTo>
                  <a:cubicBezTo>
                    <a:pt x="10" y="41"/>
                    <a:pt x="10" y="43"/>
                    <a:pt x="11" y="44"/>
                  </a:cubicBezTo>
                  <a:cubicBezTo>
                    <a:pt x="12" y="44"/>
                    <a:pt x="10" y="43"/>
                    <a:pt x="11" y="4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14" name="Freeform 742">
              <a:extLst>
                <a:ext uri="{FF2B5EF4-FFF2-40B4-BE49-F238E27FC236}">
                  <a16:creationId xmlns:a16="http://schemas.microsoft.com/office/drawing/2014/main" xmlns="" id="{7ABC0D67-0988-44C2-9551-13EE563A07F2}"/>
                </a:ext>
              </a:extLst>
            </p:cNvPr>
            <p:cNvSpPr>
              <a:spLocks/>
            </p:cNvSpPr>
            <p:nvPr/>
          </p:nvSpPr>
          <p:spPr bwMode="auto">
            <a:xfrm>
              <a:off x="12345596" y="7318425"/>
              <a:ext cx="509852" cy="380848"/>
            </a:xfrm>
            <a:custGeom>
              <a:avLst/>
              <a:gdLst>
                <a:gd name="T0" fmla="*/ 12 w 64"/>
                <a:gd name="T1" fmla="*/ 37 h 45"/>
                <a:gd name="T2" fmla="*/ 17 w 64"/>
                <a:gd name="T3" fmla="*/ 37 h 45"/>
                <a:gd name="T4" fmla="*/ 20 w 64"/>
                <a:gd name="T5" fmla="*/ 38 h 45"/>
                <a:gd name="T6" fmla="*/ 21 w 64"/>
                <a:gd name="T7" fmla="*/ 33 h 45"/>
                <a:gd name="T8" fmla="*/ 25 w 64"/>
                <a:gd name="T9" fmla="*/ 30 h 45"/>
                <a:gd name="T10" fmla="*/ 30 w 64"/>
                <a:gd name="T11" fmla="*/ 33 h 45"/>
                <a:gd name="T12" fmla="*/ 36 w 64"/>
                <a:gd name="T13" fmla="*/ 34 h 45"/>
                <a:gd name="T14" fmla="*/ 39 w 64"/>
                <a:gd name="T15" fmla="*/ 34 h 45"/>
                <a:gd name="T16" fmla="*/ 41 w 64"/>
                <a:gd name="T17" fmla="*/ 30 h 45"/>
                <a:gd name="T18" fmla="*/ 45 w 64"/>
                <a:gd name="T19" fmla="*/ 31 h 45"/>
                <a:gd name="T20" fmla="*/ 50 w 64"/>
                <a:gd name="T21" fmla="*/ 31 h 45"/>
                <a:gd name="T22" fmla="*/ 55 w 64"/>
                <a:gd name="T23" fmla="*/ 29 h 45"/>
                <a:gd name="T24" fmla="*/ 60 w 64"/>
                <a:gd name="T25" fmla="*/ 30 h 45"/>
                <a:gd name="T26" fmla="*/ 58 w 64"/>
                <a:gd name="T27" fmla="*/ 24 h 45"/>
                <a:gd name="T28" fmla="*/ 55 w 64"/>
                <a:gd name="T29" fmla="*/ 20 h 45"/>
                <a:gd name="T30" fmla="*/ 51 w 64"/>
                <a:gd name="T31" fmla="*/ 16 h 45"/>
                <a:gd name="T32" fmla="*/ 47 w 64"/>
                <a:gd name="T33" fmla="*/ 13 h 45"/>
                <a:gd name="T34" fmla="*/ 46 w 64"/>
                <a:gd name="T35" fmla="*/ 12 h 45"/>
                <a:gd name="T36" fmla="*/ 44 w 64"/>
                <a:gd name="T37" fmla="*/ 12 h 45"/>
                <a:gd name="T38" fmla="*/ 44 w 64"/>
                <a:gd name="T39" fmla="*/ 6 h 45"/>
                <a:gd name="T40" fmla="*/ 41 w 64"/>
                <a:gd name="T41" fmla="*/ 1 h 45"/>
                <a:gd name="T42" fmla="*/ 41 w 64"/>
                <a:gd name="T43" fmla="*/ 0 h 45"/>
                <a:gd name="T44" fmla="*/ 38 w 64"/>
                <a:gd name="T45" fmla="*/ 0 h 45"/>
                <a:gd name="T46" fmla="*/ 35 w 64"/>
                <a:gd name="T47" fmla="*/ 3 h 45"/>
                <a:gd name="T48" fmla="*/ 26 w 64"/>
                <a:gd name="T49" fmla="*/ 10 h 45"/>
                <a:gd name="T50" fmla="*/ 22 w 64"/>
                <a:gd name="T51" fmla="*/ 11 h 45"/>
                <a:gd name="T52" fmla="*/ 19 w 64"/>
                <a:gd name="T53" fmla="*/ 15 h 45"/>
                <a:gd name="T54" fmla="*/ 13 w 64"/>
                <a:gd name="T55" fmla="*/ 17 h 45"/>
                <a:gd name="T56" fmla="*/ 9 w 64"/>
                <a:gd name="T57" fmla="*/ 17 h 45"/>
                <a:gd name="T58" fmla="*/ 6 w 64"/>
                <a:gd name="T59" fmla="*/ 18 h 45"/>
                <a:gd name="T60" fmla="*/ 3 w 64"/>
                <a:gd name="T61" fmla="*/ 23 h 45"/>
                <a:gd name="T62" fmla="*/ 4 w 64"/>
                <a:gd name="T63" fmla="*/ 34 h 45"/>
                <a:gd name="T64" fmla="*/ 6 w 64"/>
                <a:gd name="T65" fmla="*/ 39 h 45"/>
                <a:gd name="T66" fmla="*/ 9 w 64"/>
                <a:gd name="T67" fmla="*/ 45 h 45"/>
                <a:gd name="T68" fmla="*/ 12 w 64"/>
                <a:gd name="T69" fmla="*/ 3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4" h="45">
                  <a:moveTo>
                    <a:pt x="12" y="37"/>
                  </a:moveTo>
                  <a:cubicBezTo>
                    <a:pt x="13" y="37"/>
                    <a:pt x="16" y="36"/>
                    <a:pt x="17" y="37"/>
                  </a:cubicBezTo>
                  <a:cubicBezTo>
                    <a:pt x="17" y="38"/>
                    <a:pt x="20" y="38"/>
                    <a:pt x="20" y="38"/>
                  </a:cubicBezTo>
                  <a:cubicBezTo>
                    <a:pt x="21" y="36"/>
                    <a:pt x="20" y="34"/>
                    <a:pt x="21" y="33"/>
                  </a:cubicBezTo>
                  <a:cubicBezTo>
                    <a:pt x="21" y="32"/>
                    <a:pt x="23" y="29"/>
                    <a:pt x="25" y="30"/>
                  </a:cubicBezTo>
                  <a:cubicBezTo>
                    <a:pt x="27" y="30"/>
                    <a:pt x="28" y="32"/>
                    <a:pt x="30" y="33"/>
                  </a:cubicBezTo>
                  <a:cubicBezTo>
                    <a:pt x="32" y="34"/>
                    <a:pt x="34" y="34"/>
                    <a:pt x="36" y="34"/>
                  </a:cubicBezTo>
                  <a:cubicBezTo>
                    <a:pt x="37" y="34"/>
                    <a:pt x="39" y="35"/>
                    <a:pt x="39" y="34"/>
                  </a:cubicBezTo>
                  <a:cubicBezTo>
                    <a:pt x="40" y="33"/>
                    <a:pt x="40" y="29"/>
                    <a:pt x="41" y="30"/>
                  </a:cubicBezTo>
                  <a:cubicBezTo>
                    <a:pt x="43" y="31"/>
                    <a:pt x="43" y="31"/>
                    <a:pt x="45" y="31"/>
                  </a:cubicBezTo>
                  <a:cubicBezTo>
                    <a:pt x="47" y="30"/>
                    <a:pt x="48" y="31"/>
                    <a:pt x="50" y="31"/>
                  </a:cubicBezTo>
                  <a:cubicBezTo>
                    <a:pt x="52" y="31"/>
                    <a:pt x="53" y="28"/>
                    <a:pt x="55" y="29"/>
                  </a:cubicBezTo>
                  <a:cubicBezTo>
                    <a:pt x="56" y="29"/>
                    <a:pt x="58" y="31"/>
                    <a:pt x="60" y="30"/>
                  </a:cubicBezTo>
                  <a:cubicBezTo>
                    <a:pt x="64" y="28"/>
                    <a:pt x="59" y="26"/>
                    <a:pt x="58" y="24"/>
                  </a:cubicBezTo>
                  <a:cubicBezTo>
                    <a:pt x="57" y="22"/>
                    <a:pt x="57" y="21"/>
                    <a:pt x="55" y="20"/>
                  </a:cubicBezTo>
                  <a:cubicBezTo>
                    <a:pt x="53" y="19"/>
                    <a:pt x="52" y="18"/>
                    <a:pt x="51" y="16"/>
                  </a:cubicBezTo>
                  <a:cubicBezTo>
                    <a:pt x="51" y="14"/>
                    <a:pt x="49" y="14"/>
                    <a:pt x="47" y="13"/>
                  </a:cubicBezTo>
                  <a:cubicBezTo>
                    <a:pt x="47" y="13"/>
                    <a:pt x="47" y="12"/>
                    <a:pt x="46" y="12"/>
                  </a:cubicBezTo>
                  <a:cubicBezTo>
                    <a:pt x="46" y="12"/>
                    <a:pt x="44" y="12"/>
                    <a:pt x="44" y="12"/>
                  </a:cubicBezTo>
                  <a:cubicBezTo>
                    <a:pt x="43" y="11"/>
                    <a:pt x="44" y="7"/>
                    <a:pt x="44" y="6"/>
                  </a:cubicBezTo>
                  <a:cubicBezTo>
                    <a:pt x="44" y="4"/>
                    <a:pt x="42" y="3"/>
                    <a:pt x="41" y="1"/>
                  </a:cubicBezTo>
                  <a:cubicBezTo>
                    <a:pt x="41" y="1"/>
                    <a:pt x="41" y="0"/>
                    <a:pt x="41" y="0"/>
                  </a:cubicBezTo>
                  <a:cubicBezTo>
                    <a:pt x="40" y="0"/>
                    <a:pt x="39" y="0"/>
                    <a:pt x="38" y="0"/>
                  </a:cubicBezTo>
                  <a:cubicBezTo>
                    <a:pt x="36" y="1"/>
                    <a:pt x="36" y="1"/>
                    <a:pt x="35" y="3"/>
                  </a:cubicBezTo>
                  <a:cubicBezTo>
                    <a:pt x="35" y="6"/>
                    <a:pt x="28" y="10"/>
                    <a:pt x="26" y="10"/>
                  </a:cubicBezTo>
                  <a:cubicBezTo>
                    <a:pt x="25" y="10"/>
                    <a:pt x="21" y="10"/>
                    <a:pt x="22" y="11"/>
                  </a:cubicBezTo>
                  <a:cubicBezTo>
                    <a:pt x="23" y="13"/>
                    <a:pt x="20" y="15"/>
                    <a:pt x="19" y="15"/>
                  </a:cubicBezTo>
                  <a:cubicBezTo>
                    <a:pt x="17" y="16"/>
                    <a:pt x="15" y="17"/>
                    <a:pt x="13" y="17"/>
                  </a:cubicBezTo>
                  <a:cubicBezTo>
                    <a:pt x="11" y="18"/>
                    <a:pt x="11" y="16"/>
                    <a:pt x="9" y="17"/>
                  </a:cubicBezTo>
                  <a:cubicBezTo>
                    <a:pt x="7" y="18"/>
                    <a:pt x="6" y="17"/>
                    <a:pt x="6" y="18"/>
                  </a:cubicBezTo>
                  <a:cubicBezTo>
                    <a:pt x="5" y="20"/>
                    <a:pt x="4" y="22"/>
                    <a:pt x="3" y="23"/>
                  </a:cubicBezTo>
                  <a:cubicBezTo>
                    <a:pt x="0" y="27"/>
                    <a:pt x="2" y="30"/>
                    <a:pt x="4" y="34"/>
                  </a:cubicBezTo>
                  <a:cubicBezTo>
                    <a:pt x="5" y="36"/>
                    <a:pt x="5" y="37"/>
                    <a:pt x="6" y="39"/>
                  </a:cubicBezTo>
                  <a:cubicBezTo>
                    <a:pt x="8" y="41"/>
                    <a:pt x="9" y="42"/>
                    <a:pt x="9" y="45"/>
                  </a:cubicBezTo>
                  <a:cubicBezTo>
                    <a:pt x="9" y="44"/>
                    <a:pt x="10" y="37"/>
                    <a:pt x="12" y="37"/>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15" name="Freeform 743">
              <a:extLst>
                <a:ext uri="{FF2B5EF4-FFF2-40B4-BE49-F238E27FC236}">
                  <a16:creationId xmlns:a16="http://schemas.microsoft.com/office/drawing/2014/main" xmlns="" id="{E24F02A2-9C11-43B8-B7A5-B7DA86F86CDB}"/>
                </a:ext>
              </a:extLst>
            </p:cNvPr>
            <p:cNvSpPr>
              <a:spLocks/>
            </p:cNvSpPr>
            <p:nvPr/>
          </p:nvSpPr>
          <p:spPr bwMode="auto">
            <a:xfrm>
              <a:off x="11778489" y="6776005"/>
              <a:ext cx="935183" cy="695336"/>
            </a:xfrm>
            <a:custGeom>
              <a:avLst/>
              <a:gdLst>
                <a:gd name="T0" fmla="*/ 83 w 117"/>
                <a:gd name="T1" fmla="*/ 82 h 82"/>
                <a:gd name="T2" fmla="*/ 93 w 117"/>
                <a:gd name="T3" fmla="*/ 76 h 82"/>
                <a:gd name="T4" fmla="*/ 105 w 117"/>
                <a:gd name="T5" fmla="*/ 68 h 82"/>
                <a:gd name="T6" fmla="*/ 112 w 117"/>
                <a:gd name="T7" fmla="*/ 64 h 82"/>
                <a:gd name="T8" fmla="*/ 107 w 117"/>
                <a:gd name="T9" fmla="*/ 55 h 82"/>
                <a:gd name="T10" fmla="*/ 110 w 117"/>
                <a:gd name="T11" fmla="*/ 46 h 82"/>
                <a:gd name="T12" fmla="*/ 114 w 117"/>
                <a:gd name="T13" fmla="*/ 40 h 82"/>
                <a:gd name="T14" fmla="*/ 117 w 117"/>
                <a:gd name="T15" fmla="*/ 21 h 82"/>
                <a:gd name="T16" fmla="*/ 81 w 117"/>
                <a:gd name="T17" fmla="*/ 1 h 82"/>
                <a:gd name="T18" fmla="*/ 75 w 117"/>
                <a:gd name="T19" fmla="*/ 2 h 82"/>
                <a:gd name="T20" fmla="*/ 67 w 117"/>
                <a:gd name="T21" fmla="*/ 2 h 82"/>
                <a:gd name="T22" fmla="*/ 59 w 117"/>
                <a:gd name="T23" fmla="*/ 1 h 82"/>
                <a:gd name="T24" fmla="*/ 29 w 117"/>
                <a:gd name="T25" fmla="*/ 21 h 82"/>
                <a:gd name="T26" fmla="*/ 22 w 117"/>
                <a:gd name="T27" fmla="*/ 25 h 82"/>
                <a:gd name="T28" fmla="*/ 19 w 117"/>
                <a:gd name="T29" fmla="*/ 42 h 82"/>
                <a:gd name="T30" fmla="*/ 8 w 117"/>
                <a:gd name="T31" fmla="*/ 43 h 82"/>
                <a:gd name="T32" fmla="*/ 5 w 117"/>
                <a:gd name="T33" fmla="*/ 51 h 82"/>
                <a:gd name="T34" fmla="*/ 11 w 117"/>
                <a:gd name="T35" fmla="*/ 56 h 82"/>
                <a:gd name="T36" fmla="*/ 19 w 117"/>
                <a:gd name="T37" fmla="*/ 62 h 82"/>
                <a:gd name="T38" fmla="*/ 21 w 117"/>
                <a:gd name="T39" fmla="*/ 55 h 82"/>
                <a:gd name="T40" fmla="*/ 28 w 117"/>
                <a:gd name="T41" fmla="*/ 50 h 82"/>
                <a:gd name="T42" fmla="*/ 35 w 117"/>
                <a:gd name="T43" fmla="*/ 53 h 82"/>
                <a:gd name="T44" fmla="*/ 46 w 117"/>
                <a:gd name="T45" fmla="*/ 55 h 82"/>
                <a:gd name="T46" fmla="*/ 64 w 117"/>
                <a:gd name="T47" fmla="*/ 53 h 82"/>
                <a:gd name="T48" fmla="*/ 68 w 117"/>
                <a:gd name="T49" fmla="*/ 47 h 82"/>
                <a:gd name="T50" fmla="*/ 77 w 117"/>
                <a:gd name="T51" fmla="*/ 31 h 82"/>
                <a:gd name="T52" fmla="*/ 79 w 117"/>
                <a:gd name="T53" fmla="*/ 16 h 82"/>
                <a:gd name="T54" fmla="*/ 75 w 117"/>
                <a:gd name="T55" fmla="*/ 2 h 82"/>
                <a:gd name="T56" fmla="*/ 78 w 117"/>
                <a:gd name="T57" fmla="*/ 16 h 82"/>
                <a:gd name="T58" fmla="*/ 77 w 117"/>
                <a:gd name="T59" fmla="*/ 35 h 82"/>
                <a:gd name="T60" fmla="*/ 68 w 117"/>
                <a:gd name="T61" fmla="*/ 46 h 82"/>
                <a:gd name="T62" fmla="*/ 72 w 117"/>
                <a:gd name="T63" fmla="*/ 55 h 82"/>
                <a:gd name="T64" fmla="*/ 75 w 117"/>
                <a:gd name="T65" fmla="*/ 65 h 82"/>
                <a:gd name="T66" fmla="*/ 72 w 117"/>
                <a:gd name="T67" fmla="*/ 74 h 82"/>
                <a:gd name="T68" fmla="*/ 77 w 117"/>
                <a:gd name="T69" fmla="*/ 81 h 82"/>
                <a:gd name="T70" fmla="*/ 80 w 117"/>
                <a:gd name="T71" fmla="*/ 81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7" h="82">
                  <a:moveTo>
                    <a:pt x="80" y="81"/>
                  </a:moveTo>
                  <a:cubicBezTo>
                    <a:pt x="81" y="80"/>
                    <a:pt x="82" y="82"/>
                    <a:pt x="83" y="82"/>
                  </a:cubicBezTo>
                  <a:cubicBezTo>
                    <a:pt x="85" y="81"/>
                    <a:pt x="87" y="80"/>
                    <a:pt x="89" y="79"/>
                  </a:cubicBezTo>
                  <a:cubicBezTo>
                    <a:pt x="90" y="79"/>
                    <a:pt x="93" y="78"/>
                    <a:pt x="93" y="76"/>
                  </a:cubicBezTo>
                  <a:cubicBezTo>
                    <a:pt x="93" y="74"/>
                    <a:pt x="94" y="75"/>
                    <a:pt x="96" y="74"/>
                  </a:cubicBezTo>
                  <a:cubicBezTo>
                    <a:pt x="99" y="74"/>
                    <a:pt x="103" y="71"/>
                    <a:pt x="105" y="68"/>
                  </a:cubicBezTo>
                  <a:cubicBezTo>
                    <a:pt x="106" y="67"/>
                    <a:pt x="106" y="66"/>
                    <a:pt x="107" y="65"/>
                  </a:cubicBezTo>
                  <a:cubicBezTo>
                    <a:pt x="108" y="64"/>
                    <a:pt x="110" y="64"/>
                    <a:pt x="112" y="64"/>
                  </a:cubicBezTo>
                  <a:cubicBezTo>
                    <a:pt x="112" y="62"/>
                    <a:pt x="110" y="61"/>
                    <a:pt x="109" y="59"/>
                  </a:cubicBezTo>
                  <a:cubicBezTo>
                    <a:pt x="109" y="58"/>
                    <a:pt x="110" y="55"/>
                    <a:pt x="107" y="55"/>
                  </a:cubicBezTo>
                  <a:cubicBezTo>
                    <a:pt x="106" y="55"/>
                    <a:pt x="109" y="53"/>
                    <a:pt x="108" y="52"/>
                  </a:cubicBezTo>
                  <a:cubicBezTo>
                    <a:pt x="108" y="49"/>
                    <a:pt x="109" y="48"/>
                    <a:pt x="110" y="46"/>
                  </a:cubicBezTo>
                  <a:cubicBezTo>
                    <a:pt x="110" y="44"/>
                    <a:pt x="112" y="44"/>
                    <a:pt x="112" y="42"/>
                  </a:cubicBezTo>
                  <a:cubicBezTo>
                    <a:pt x="112" y="41"/>
                    <a:pt x="113" y="40"/>
                    <a:pt x="114" y="40"/>
                  </a:cubicBezTo>
                  <a:cubicBezTo>
                    <a:pt x="117" y="40"/>
                    <a:pt x="117" y="40"/>
                    <a:pt x="117" y="38"/>
                  </a:cubicBezTo>
                  <a:cubicBezTo>
                    <a:pt x="117" y="32"/>
                    <a:pt x="117" y="27"/>
                    <a:pt x="117" y="21"/>
                  </a:cubicBezTo>
                  <a:cubicBezTo>
                    <a:pt x="117" y="19"/>
                    <a:pt x="113" y="18"/>
                    <a:pt x="111" y="17"/>
                  </a:cubicBezTo>
                  <a:cubicBezTo>
                    <a:pt x="101" y="12"/>
                    <a:pt x="91" y="6"/>
                    <a:pt x="81" y="1"/>
                  </a:cubicBezTo>
                  <a:cubicBezTo>
                    <a:pt x="80" y="1"/>
                    <a:pt x="80" y="0"/>
                    <a:pt x="79" y="0"/>
                  </a:cubicBezTo>
                  <a:cubicBezTo>
                    <a:pt x="78" y="1"/>
                    <a:pt x="76" y="2"/>
                    <a:pt x="75" y="2"/>
                  </a:cubicBezTo>
                  <a:cubicBezTo>
                    <a:pt x="74" y="3"/>
                    <a:pt x="72" y="5"/>
                    <a:pt x="71" y="5"/>
                  </a:cubicBezTo>
                  <a:cubicBezTo>
                    <a:pt x="70" y="5"/>
                    <a:pt x="69" y="3"/>
                    <a:pt x="67" y="2"/>
                  </a:cubicBezTo>
                  <a:cubicBezTo>
                    <a:pt x="66" y="1"/>
                    <a:pt x="65" y="1"/>
                    <a:pt x="64" y="1"/>
                  </a:cubicBezTo>
                  <a:cubicBezTo>
                    <a:pt x="62" y="0"/>
                    <a:pt x="61" y="0"/>
                    <a:pt x="59" y="1"/>
                  </a:cubicBezTo>
                  <a:cubicBezTo>
                    <a:pt x="52" y="5"/>
                    <a:pt x="45" y="10"/>
                    <a:pt x="38" y="14"/>
                  </a:cubicBezTo>
                  <a:cubicBezTo>
                    <a:pt x="35" y="16"/>
                    <a:pt x="32" y="18"/>
                    <a:pt x="29" y="21"/>
                  </a:cubicBezTo>
                  <a:cubicBezTo>
                    <a:pt x="28" y="22"/>
                    <a:pt x="27" y="22"/>
                    <a:pt x="26" y="22"/>
                  </a:cubicBezTo>
                  <a:cubicBezTo>
                    <a:pt x="23" y="22"/>
                    <a:pt x="22" y="22"/>
                    <a:pt x="22" y="25"/>
                  </a:cubicBezTo>
                  <a:cubicBezTo>
                    <a:pt x="22" y="28"/>
                    <a:pt x="22" y="31"/>
                    <a:pt x="22" y="34"/>
                  </a:cubicBezTo>
                  <a:cubicBezTo>
                    <a:pt x="22" y="37"/>
                    <a:pt x="21" y="40"/>
                    <a:pt x="19" y="42"/>
                  </a:cubicBezTo>
                  <a:cubicBezTo>
                    <a:pt x="18" y="43"/>
                    <a:pt x="15" y="43"/>
                    <a:pt x="14" y="43"/>
                  </a:cubicBezTo>
                  <a:cubicBezTo>
                    <a:pt x="12" y="43"/>
                    <a:pt x="10" y="43"/>
                    <a:pt x="8" y="43"/>
                  </a:cubicBezTo>
                  <a:cubicBezTo>
                    <a:pt x="6" y="43"/>
                    <a:pt x="4" y="44"/>
                    <a:pt x="2" y="44"/>
                  </a:cubicBezTo>
                  <a:cubicBezTo>
                    <a:pt x="0" y="44"/>
                    <a:pt x="5" y="51"/>
                    <a:pt x="5" y="51"/>
                  </a:cubicBezTo>
                  <a:cubicBezTo>
                    <a:pt x="6" y="54"/>
                    <a:pt x="7" y="56"/>
                    <a:pt x="10" y="57"/>
                  </a:cubicBezTo>
                  <a:cubicBezTo>
                    <a:pt x="10" y="57"/>
                    <a:pt x="11" y="56"/>
                    <a:pt x="11" y="56"/>
                  </a:cubicBezTo>
                  <a:cubicBezTo>
                    <a:pt x="12" y="57"/>
                    <a:pt x="12" y="60"/>
                    <a:pt x="14" y="58"/>
                  </a:cubicBezTo>
                  <a:cubicBezTo>
                    <a:pt x="16" y="56"/>
                    <a:pt x="18" y="61"/>
                    <a:pt x="19" y="62"/>
                  </a:cubicBezTo>
                  <a:cubicBezTo>
                    <a:pt x="19" y="61"/>
                    <a:pt x="20" y="59"/>
                    <a:pt x="20" y="58"/>
                  </a:cubicBezTo>
                  <a:cubicBezTo>
                    <a:pt x="20" y="57"/>
                    <a:pt x="21" y="56"/>
                    <a:pt x="21" y="55"/>
                  </a:cubicBezTo>
                  <a:cubicBezTo>
                    <a:pt x="22" y="52"/>
                    <a:pt x="22" y="52"/>
                    <a:pt x="25" y="51"/>
                  </a:cubicBezTo>
                  <a:cubicBezTo>
                    <a:pt x="26" y="50"/>
                    <a:pt x="27" y="50"/>
                    <a:pt x="28" y="50"/>
                  </a:cubicBezTo>
                  <a:cubicBezTo>
                    <a:pt x="29" y="49"/>
                    <a:pt x="30" y="51"/>
                    <a:pt x="31" y="51"/>
                  </a:cubicBezTo>
                  <a:cubicBezTo>
                    <a:pt x="33" y="51"/>
                    <a:pt x="34" y="52"/>
                    <a:pt x="35" y="53"/>
                  </a:cubicBezTo>
                  <a:cubicBezTo>
                    <a:pt x="36" y="54"/>
                    <a:pt x="37" y="54"/>
                    <a:pt x="39" y="54"/>
                  </a:cubicBezTo>
                  <a:cubicBezTo>
                    <a:pt x="42" y="52"/>
                    <a:pt x="43" y="55"/>
                    <a:pt x="46" y="55"/>
                  </a:cubicBezTo>
                  <a:cubicBezTo>
                    <a:pt x="49" y="55"/>
                    <a:pt x="52" y="53"/>
                    <a:pt x="55" y="53"/>
                  </a:cubicBezTo>
                  <a:cubicBezTo>
                    <a:pt x="57" y="53"/>
                    <a:pt x="61" y="54"/>
                    <a:pt x="64" y="53"/>
                  </a:cubicBezTo>
                  <a:cubicBezTo>
                    <a:pt x="65" y="53"/>
                    <a:pt x="66" y="52"/>
                    <a:pt x="67" y="51"/>
                  </a:cubicBezTo>
                  <a:cubicBezTo>
                    <a:pt x="69" y="50"/>
                    <a:pt x="68" y="49"/>
                    <a:pt x="68" y="47"/>
                  </a:cubicBezTo>
                  <a:cubicBezTo>
                    <a:pt x="68" y="42"/>
                    <a:pt x="73" y="39"/>
                    <a:pt x="77" y="35"/>
                  </a:cubicBezTo>
                  <a:cubicBezTo>
                    <a:pt x="78" y="34"/>
                    <a:pt x="77" y="32"/>
                    <a:pt x="77" y="31"/>
                  </a:cubicBezTo>
                  <a:cubicBezTo>
                    <a:pt x="77" y="28"/>
                    <a:pt x="77" y="26"/>
                    <a:pt x="77" y="23"/>
                  </a:cubicBezTo>
                  <a:cubicBezTo>
                    <a:pt x="78" y="21"/>
                    <a:pt x="79" y="18"/>
                    <a:pt x="79" y="16"/>
                  </a:cubicBezTo>
                  <a:cubicBezTo>
                    <a:pt x="78" y="14"/>
                    <a:pt x="77" y="12"/>
                    <a:pt x="76" y="11"/>
                  </a:cubicBezTo>
                  <a:cubicBezTo>
                    <a:pt x="74" y="8"/>
                    <a:pt x="75" y="5"/>
                    <a:pt x="75" y="2"/>
                  </a:cubicBezTo>
                  <a:cubicBezTo>
                    <a:pt x="75" y="5"/>
                    <a:pt x="75" y="7"/>
                    <a:pt x="75" y="9"/>
                  </a:cubicBezTo>
                  <a:cubicBezTo>
                    <a:pt x="75" y="11"/>
                    <a:pt x="78" y="14"/>
                    <a:pt x="78" y="16"/>
                  </a:cubicBezTo>
                  <a:cubicBezTo>
                    <a:pt x="79" y="19"/>
                    <a:pt x="77" y="23"/>
                    <a:pt x="77" y="26"/>
                  </a:cubicBezTo>
                  <a:cubicBezTo>
                    <a:pt x="77" y="28"/>
                    <a:pt x="78" y="32"/>
                    <a:pt x="77" y="35"/>
                  </a:cubicBezTo>
                  <a:cubicBezTo>
                    <a:pt x="76" y="37"/>
                    <a:pt x="72" y="39"/>
                    <a:pt x="71" y="41"/>
                  </a:cubicBezTo>
                  <a:cubicBezTo>
                    <a:pt x="69" y="42"/>
                    <a:pt x="68" y="44"/>
                    <a:pt x="68" y="46"/>
                  </a:cubicBezTo>
                  <a:cubicBezTo>
                    <a:pt x="67" y="49"/>
                    <a:pt x="69" y="50"/>
                    <a:pt x="70" y="53"/>
                  </a:cubicBezTo>
                  <a:cubicBezTo>
                    <a:pt x="70" y="54"/>
                    <a:pt x="71" y="54"/>
                    <a:pt x="72" y="55"/>
                  </a:cubicBezTo>
                  <a:cubicBezTo>
                    <a:pt x="74" y="56"/>
                    <a:pt x="75" y="57"/>
                    <a:pt x="75" y="59"/>
                  </a:cubicBezTo>
                  <a:cubicBezTo>
                    <a:pt x="75" y="61"/>
                    <a:pt x="75" y="63"/>
                    <a:pt x="75" y="65"/>
                  </a:cubicBezTo>
                  <a:cubicBezTo>
                    <a:pt x="75" y="66"/>
                    <a:pt x="76" y="68"/>
                    <a:pt x="77" y="70"/>
                  </a:cubicBezTo>
                  <a:cubicBezTo>
                    <a:pt x="74" y="70"/>
                    <a:pt x="67" y="70"/>
                    <a:pt x="72" y="74"/>
                  </a:cubicBezTo>
                  <a:cubicBezTo>
                    <a:pt x="74" y="75"/>
                    <a:pt x="75" y="76"/>
                    <a:pt x="76" y="78"/>
                  </a:cubicBezTo>
                  <a:cubicBezTo>
                    <a:pt x="76" y="79"/>
                    <a:pt x="77" y="80"/>
                    <a:pt x="77" y="81"/>
                  </a:cubicBezTo>
                  <a:cubicBezTo>
                    <a:pt x="77" y="82"/>
                    <a:pt x="80" y="81"/>
                    <a:pt x="80" y="81"/>
                  </a:cubicBezTo>
                  <a:cubicBezTo>
                    <a:pt x="82" y="80"/>
                    <a:pt x="80" y="81"/>
                    <a:pt x="80" y="8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16" name="Freeform 744">
              <a:extLst>
                <a:ext uri="{FF2B5EF4-FFF2-40B4-BE49-F238E27FC236}">
                  <a16:creationId xmlns:a16="http://schemas.microsoft.com/office/drawing/2014/main" xmlns="" id="{4967319D-E4F5-4F7E-B0B7-8E3FC9D68957}"/>
                </a:ext>
              </a:extLst>
            </p:cNvPr>
            <p:cNvSpPr>
              <a:spLocks/>
            </p:cNvSpPr>
            <p:nvPr/>
          </p:nvSpPr>
          <p:spPr bwMode="auto">
            <a:xfrm>
              <a:off x="12623696" y="6793318"/>
              <a:ext cx="657081" cy="856907"/>
            </a:xfrm>
            <a:custGeom>
              <a:avLst/>
              <a:gdLst>
                <a:gd name="T0" fmla="*/ 6 w 82"/>
                <a:gd name="T1" fmla="*/ 39 h 101"/>
                <a:gd name="T2" fmla="*/ 6 w 82"/>
                <a:gd name="T3" fmla="*/ 41 h 101"/>
                <a:gd name="T4" fmla="*/ 4 w 82"/>
                <a:gd name="T5" fmla="*/ 43 h 101"/>
                <a:gd name="T6" fmla="*/ 2 w 82"/>
                <a:gd name="T7" fmla="*/ 49 h 101"/>
                <a:gd name="T8" fmla="*/ 2 w 82"/>
                <a:gd name="T9" fmla="*/ 51 h 101"/>
                <a:gd name="T10" fmla="*/ 1 w 82"/>
                <a:gd name="T11" fmla="*/ 53 h 101"/>
                <a:gd name="T12" fmla="*/ 4 w 82"/>
                <a:gd name="T13" fmla="*/ 58 h 101"/>
                <a:gd name="T14" fmla="*/ 6 w 82"/>
                <a:gd name="T15" fmla="*/ 60 h 101"/>
                <a:gd name="T16" fmla="*/ 6 w 82"/>
                <a:gd name="T17" fmla="*/ 63 h 101"/>
                <a:gd name="T18" fmla="*/ 9 w 82"/>
                <a:gd name="T19" fmla="*/ 68 h 101"/>
                <a:gd name="T20" fmla="*/ 9 w 82"/>
                <a:gd name="T21" fmla="*/ 74 h 101"/>
                <a:gd name="T22" fmla="*/ 15 w 82"/>
                <a:gd name="T23" fmla="*/ 76 h 101"/>
                <a:gd name="T24" fmla="*/ 18 w 82"/>
                <a:gd name="T25" fmla="*/ 81 h 101"/>
                <a:gd name="T26" fmla="*/ 22 w 82"/>
                <a:gd name="T27" fmla="*/ 84 h 101"/>
                <a:gd name="T28" fmla="*/ 26 w 82"/>
                <a:gd name="T29" fmla="*/ 88 h 101"/>
                <a:gd name="T30" fmla="*/ 26 w 82"/>
                <a:gd name="T31" fmla="*/ 91 h 101"/>
                <a:gd name="T32" fmla="*/ 28 w 82"/>
                <a:gd name="T33" fmla="*/ 92 h 101"/>
                <a:gd name="T34" fmla="*/ 32 w 82"/>
                <a:gd name="T35" fmla="*/ 96 h 101"/>
                <a:gd name="T36" fmla="*/ 35 w 82"/>
                <a:gd name="T37" fmla="*/ 95 h 101"/>
                <a:gd name="T38" fmla="*/ 39 w 82"/>
                <a:gd name="T39" fmla="*/ 94 h 101"/>
                <a:gd name="T40" fmla="*/ 44 w 82"/>
                <a:gd name="T41" fmla="*/ 100 h 101"/>
                <a:gd name="T42" fmla="*/ 51 w 82"/>
                <a:gd name="T43" fmla="*/ 100 h 101"/>
                <a:gd name="T44" fmla="*/ 55 w 82"/>
                <a:gd name="T45" fmla="*/ 98 h 101"/>
                <a:gd name="T46" fmla="*/ 59 w 82"/>
                <a:gd name="T47" fmla="*/ 97 h 101"/>
                <a:gd name="T48" fmla="*/ 69 w 82"/>
                <a:gd name="T49" fmla="*/ 94 h 101"/>
                <a:gd name="T50" fmla="*/ 69 w 82"/>
                <a:gd name="T51" fmla="*/ 91 h 101"/>
                <a:gd name="T52" fmla="*/ 66 w 82"/>
                <a:gd name="T53" fmla="*/ 90 h 101"/>
                <a:gd name="T54" fmla="*/ 61 w 82"/>
                <a:gd name="T55" fmla="*/ 83 h 101"/>
                <a:gd name="T56" fmla="*/ 59 w 82"/>
                <a:gd name="T57" fmla="*/ 80 h 101"/>
                <a:gd name="T58" fmla="*/ 56 w 82"/>
                <a:gd name="T59" fmla="*/ 78 h 101"/>
                <a:gd name="T60" fmla="*/ 59 w 82"/>
                <a:gd name="T61" fmla="*/ 75 h 101"/>
                <a:gd name="T62" fmla="*/ 61 w 82"/>
                <a:gd name="T63" fmla="*/ 67 h 101"/>
                <a:gd name="T64" fmla="*/ 62 w 82"/>
                <a:gd name="T65" fmla="*/ 64 h 101"/>
                <a:gd name="T66" fmla="*/ 65 w 82"/>
                <a:gd name="T67" fmla="*/ 62 h 101"/>
                <a:gd name="T68" fmla="*/ 65 w 82"/>
                <a:gd name="T69" fmla="*/ 58 h 101"/>
                <a:gd name="T70" fmla="*/ 67 w 82"/>
                <a:gd name="T71" fmla="*/ 55 h 101"/>
                <a:gd name="T72" fmla="*/ 71 w 82"/>
                <a:gd name="T73" fmla="*/ 52 h 101"/>
                <a:gd name="T74" fmla="*/ 72 w 82"/>
                <a:gd name="T75" fmla="*/ 45 h 101"/>
                <a:gd name="T76" fmla="*/ 72 w 82"/>
                <a:gd name="T77" fmla="*/ 42 h 101"/>
                <a:gd name="T78" fmla="*/ 74 w 82"/>
                <a:gd name="T79" fmla="*/ 37 h 101"/>
                <a:gd name="T80" fmla="*/ 79 w 82"/>
                <a:gd name="T81" fmla="*/ 29 h 101"/>
                <a:gd name="T82" fmla="*/ 82 w 82"/>
                <a:gd name="T83" fmla="*/ 27 h 101"/>
                <a:gd name="T84" fmla="*/ 79 w 82"/>
                <a:gd name="T85" fmla="*/ 23 h 101"/>
                <a:gd name="T86" fmla="*/ 76 w 82"/>
                <a:gd name="T87" fmla="*/ 17 h 101"/>
                <a:gd name="T88" fmla="*/ 76 w 82"/>
                <a:gd name="T89" fmla="*/ 11 h 101"/>
                <a:gd name="T90" fmla="*/ 75 w 82"/>
                <a:gd name="T91" fmla="*/ 9 h 101"/>
                <a:gd name="T92" fmla="*/ 74 w 82"/>
                <a:gd name="T93" fmla="*/ 5 h 101"/>
                <a:gd name="T94" fmla="*/ 68 w 82"/>
                <a:gd name="T95" fmla="*/ 0 h 101"/>
                <a:gd name="T96" fmla="*/ 64 w 82"/>
                <a:gd name="T97" fmla="*/ 2 h 101"/>
                <a:gd name="T98" fmla="*/ 60 w 82"/>
                <a:gd name="T99" fmla="*/ 5 h 101"/>
                <a:gd name="T100" fmla="*/ 56 w 82"/>
                <a:gd name="T101" fmla="*/ 5 h 101"/>
                <a:gd name="T102" fmla="*/ 46 w 82"/>
                <a:gd name="T103" fmla="*/ 5 h 101"/>
                <a:gd name="T104" fmla="*/ 17 w 82"/>
                <a:gd name="T105" fmla="*/ 5 h 101"/>
                <a:gd name="T106" fmla="*/ 16 w 82"/>
                <a:gd name="T107" fmla="*/ 14 h 101"/>
                <a:gd name="T108" fmla="*/ 13 w 82"/>
                <a:gd name="T109" fmla="*/ 16 h 101"/>
                <a:gd name="T110" fmla="*/ 11 w 82"/>
                <a:gd name="T111" fmla="*/ 18 h 101"/>
                <a:gd name="T112" fmla="*/ 11 w 82"/>
                <a:gd name="T113" fmla="*/ 32 h 101"/>
                <a:gd name="T114" fmla="*/ 11 w 82"/>
                <a:gd name="T115" fmla="*/ 37 h 101"/>
                <a:gd name="T116" fmla="*/ 6 w 82"/>
                <a:gd name="T117" fmla="*/ 3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 h="101">
                  <a:moveTo>
                    <a:pt x="6" y="39"/>
                  </a:moveTo>
                  <a:cubicBezTo>
                    <a:pt x="6" y="39"/>
                    <a:pt x="6" y="40"/>
                    <a:pt x="6" y="41"/>
                  </a:cubicBezTo>
                  <a:cubicBezTo>
                    <a:pt x="5" y="42"/>
                    <a:pt x="4" y="42"/>
                    <a:pt x="4" y="43"/>
                  </a:cubicBezTo>
                  <a:cubicBezTo>
                    <a:pt x="4" y="45"/>
                    <a:pt x="2" y="47"/>
                    <a:pt x="2" y="49"/>
                  </a:cubicBezTo>
                  <a:cubicBezTo>
                    <a:pt x="2" y="50"/>
                    <a:pt x="3" y="51"/>
                    <a:pt x="2" y="51"/>
                  </a:cubicBezTo>
                  <a:cubicBezTo>
                    <a:pt x="2" y="52"/>
                    <a:pt x="0" y="53"/>
                    <a:pt x="1" y="53"/>
                  </a:cubicBezTo>
                  <a:cubicBezTo>
                    <a:pt x="4" y="53"/>
                    <a:pt x="3" y="57"/>
                    <a:pt x="4" y="58"/>
                  </a:cubicBezTo>
                  <a:cubicBezTo>
                    <a:pt x="4" y="59"/>
                    <a:pt x="5" y="59"/>
                    <a:pt x="6" y="60"/>
                  </a:cubicBezTo>
                  <a:cubicBezTo>
                    <a:pt x="6" y="61"/>
                    <a:pt x="6" y="62"/>
                    <a:pt x="6" y="63"/>
                  </a:cubicBezTo>
                  <a:cubicBezTo>
                    <a:pt x="7" y="65"/>
                    <a:pt x="9" y="66"/>
                    <a:pt x="9" y="68"/>
                  </a:cubicBezTo>
                  <a:cubicBezTo>
                    <a:pt x="9" y="69"/>
                    <a:pt x="8" y="74"/>
                    <a:pt x="9" y="74"/>
                  </a:cubicBezTo>
                  <a:cubicBezTo>
                    <a:pt x="12" y="74"/>
                    <a:pt x="13" y="75"/>
                    <a:pt x="15" y="76"/>
                  </a:cubicBezTo>
                  <a:cubicBezTo>
                    <a:pt x="17" y="77"/>
                    <a:pt x="16" y="80"/>
                    <a:pt x="18" y="81"/>
                  </a:cubicBezTo>
                  <a:cubicBezTo>
                    <a:pt x="19" y="82"/>
                    <a:pt x="22" y="82"/>
                    <a:pt x="22" y="84"/>
                  </a:cubicBezTo>
                  <a:cubicBezTo>
                    <a:pt x="22" y="86"/>
                    <a:pt x="25" y="87"/>
                    <a:pt x="26" y="88"/>
                  </a:cubicBezTo>
                  <a:cubicBezTo>
                    <a:pt x="26" y="89"/>
                    <a:pt x="26" y="90"/>
                    <a:pt x="26" y="91"/>
                  </a:cubicBezTo>
                  <a:cubicBezTo>
                    <a:pt x="27" y="91"/>
                    <a:pt x="28" y="92"/>
                    <a:pt x="28" y="92"/>
                  </a:cubicBezTo>
                  <a:cubicBezTo>
                    <a:pt x="29" y="93"/>
                    <a:pt x="30" y="95"/>
                    <a:pt x="32" y="96"/>
                  </a:cubicBezTo>
                  <a:cubicBezTo>
                    <a:pt x="33" y="97"/>
                    <a:pt x="33" y="93"/>
                    <a:pt x="35" y="95"/>
                  </a:cubicBezTo>
                  <a:cubicBezTo>
                    <a:pt x="37" y="96"/>
                    <a:pt x="37" y="94"/>
                    <a:pt x="39" y="94"/>
                  </a:cubicBezTo>
                  <a:cubicBezTo>
                    <a:pt x="41" y="95"/>
                    <a:pt x="42" y="98"/>
                    <a:pt x="44" y="100"/>
                  </a:cubicBezTo>
                  <a:cubicBezTo>
                    <a:pt x="46" y="95"/>
                    <a:pt x="49" y="101"/>
                    <a:pt x="51" y="100"/>
                  </a:cubicBezTo>
                  <a:cubicBezTo>
                    <a:pt x="52" y="99"/>
                    <a:pt x="53" y="98"/>
                    <a:pt x="55" y="98"/>
                  </a:cubicBezTo>
                  <a:cubicBezTo>
                    <a:pt x="56" y="98"/>
                    <a:pt x="58" y="98"/>
                    <a:pt x="59" y="97"/>
                  </a:cubicBezTo>
                  <a:cubicBezTo>
                    <a:pt x="61" y="93"/>
                    <a:pt x="65" y="91"/>
                    <a:pt x="69" y="94"/>
                  </a:cubicBezTo>
                  <a:cubicBezTo>
                    <a:pt x="69" y="93"/>
                    <a:pt x="69" y="92"/>
                    <a:pt x="69" y="91"/>
                  </a:cubicBezTo>
                  <a:cubicBezTo>
                    <a:pt x="69" y="90"/>
                    <a:pt x="66" y="90"/>
                    <a:pt x="66" y="90"/>
                  </a:cubicBezTo>
                  <a:cubicBezTo>
                    <a:pt x="64" y="88"/>
                    <a:pt x="63" y="85"/>
                    <a:pt x="61" y="83"/>
                  </a:cubicBezTo>
                  <a:cubicBezTo>
                    <a:pt x="60" y="82"/>
                    <a:pt x="60" y="81"/>
                    <a:pt x="59" y="80"/>
                  </a:cubicBezTo>
                  <a:cubicBezTo>
                    <a:pt x="58" y="79"/>
                    <a:pt x="57" y="79"/>
                    <a:pt x="56" y="78"/>
                  </a:cubicBezTo>
                  <a:cubicBezTo>
                    <a:pt x="53" y="75"/>
                    <a:pt x="59" y="75"/>
                    <a:pt x="59" y="75"/>
                  </a:cubicBezTo>
                  <a:cubicBezTo>
                    <a:pt x="61" y="74"/>
                    <a:pt x="60" y="69"/>
                    <a:pt x="61" y="67"/>
                  </a:cubicBezTo>
                  <a:cubicBezTo>
                    <a:pt x="61" y="66"/>
                    <a:pt x="61" y="64"/>
                    <a:pt x="62" y="64"/>
                  </a:cubicBezTo>
                  <a:cubicBezTo>
                    <a:pt x="63" y="63"/>
                    <a:pt x="65" y="63"/>
                    <a:pt x="65" y="62"/>
                  </a:cubicBezTo>
                  <a:cubicBezTo>
                    <a:pt x="65" y="61"/>
                    <a:pt x="65" y="60"/>
                    <a:pt x="65" y="58"/>
                  </a:cubicBezTo>
                  <a:cubicBezTo>
                    <a:pt x="65" y="57"/>
                    <a:pt x="66" y="56"/>
                    <a:pt x="67" y="55"/>
                  </a:cubicBezTo>
                  <a:cubicBezTo>
                    <a:pt x="68" y="53"/>
                    <a:pt x="70" y="54"/>
                    <a:pt x="71" y="52"/>
                  </a:cubicBezTo>
                  <a:cubicBezTo>
                    <a:pt x="71" y="50"/>
                    <a:pt x="72" y="48"/>
                    <a:pt x="72" y="45"/>
                  </a:cubicBezTo>
                  <a:cubicBezTo>
                    <a:pt x="72" y="44"/>
                    <a:pt x="72" y="43"/>
                    <a:pt x="72" y="42"/>
                  </a:cubicBezTo>
                  <a:cubicBezTo>
                    <a:pt x="72" y="40"/>
                    <a:pt x="74" y="38"/>
                    <a:pt x="74" y="37"/>
                  </a:cubicBezTo>
                  <a:cubicBezTo>
                    <a:pt x="74" y="33"/>
                    <a:pt x="75" y="30"/>
                    <a:pt x="79" y="29"/>
                  </a:cubicBezTo>
                  <a:cubicBezTo>
                    <a:pt x="80" y="29"/>
                    <a:pt x="81" y="29"/>
                    <a:pt x="82" y="27"/>
                  </a:cubicBezTo>
                  <a:cubicBezTo>
                    <a:pt x="82" y="26"/>
                    <a:pt x="80" y="24"/>
                    <a:pt x="79" y="23"/>
                  </a:cubicBezTo>
                  <a:cubicBezTo>
                    <a:pt x="77" y="21"/>
                    <a:pt x="76" y="19"/>
                    <a:pt x="76" y="17"/>
                  </a:cubicBezTo>
                  <a:cubicBezTo>
                    <a:pt x="76" y="16"/>
                    <a:pt x="75" y="11"/>
                    <a:pt x="76" y="11"/>
                  </a:cubicBezTo>
                  <a:cubicBezTo>
                    <a:pt x="77" y="10"/>
                    <a:pt x="76" y="10"/>
                    <a:pt x="75" y="9"/>
                  </a:cubicBezTo>
                  <a:cubicBezTo>
                    <a:pt x="74" y="8"/>
                    <a:pt x="74" y="7"/>
                    <a:pt x="74" y="5"/>
                  </a:cubicBezTo>
                  <a:cubicBezTo>
                    <a:pt x="72" y="3"/>
                    <a:pt x="69" y="2"/>
                    <a:pt x="68" y="0"/>
                  </a:cubicBezTo>
                  <a:cubicBezTo>
                    <a:pt x="67" y="0"/>
                    <a:pt x="65" y="1"/>
                    <a:pt x="64" y="2"/>
                  </a:cubicBezTo>
                  <a:cubicBezTo>
                    <a:pt x="63" y="5"/>
                    <a:pt x="61" y="3"/>
                    <a:pt x="60" y="5"/>
                  </a:cubicBezTo>
                  <a:cubicBezTo>
                    <a:pt x="59" y="9"/>
                    <a:pt x="58" y="5"/>
                    <a:pt x="56" y="5"/>
                  </a:cubicBezTo>
                  <a:cubicBezTo>
                    <a:pt x="52" y="5"/>
                    <a:pt x="49" y="5"/>
                    <a:pt x="46" y="5"/>
                  </a:cubicBezTo>
                  <a:cubicBezTo>
                    <a:pt x="37" y="5"/>
                    <a:pt x="27" y="5"/>
                    <a:pt x="17" y="5"/>
                  </a:cubicBezTo>
                  <a:cubicBezTo>
                    <a:pt x="15" y="5"/>
                    <a:pt x="16" y="12"/>
                    <a:pt x="16" y="14"/>
                  </a:cubicBezTo>
                  <a:cubicBezTo>
                    <a:pt x="16" y="16"/>
                    <a:pt x="15" y="16"/>
                    <a:pt x="13" y="16"/>
                  </a:cubicBezTo>
                  <a:cubicBezTo>
                    <a:pt x="10" y="16"/>
                    <a:pt x="11" y="16"/>
                    <a:pt x="11" y="18"/>
                  </a:cubicBezTo>
                  <a:cubicBezTo>
                    <a:pt x="11" y="23"/>
                    <a:pt x="11" y="27"/>
                    <a:pt x="11" y="32"/>
                  </a:cubicBezTo>
                  <a:cubicBezTo>
                    <a:pt x="11" y="34"/>
                    <a:pt x="11" y="36"/>
                    <a:pt x="11" y="37"/>
                  </a:cubicBezTo>
                  <a:cubicBezTo>
                    <a:pt x="11" y="39"/>
                    <a:pt x="7" y="38"/>
                    <a:pt x="6" y="39"/>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17" name="Freeform 745">
              <a:extLst>
                <a:ext uri="{FF2B5EF4-FFF2-40B4-BE49-F238E27FC236}">
                  <a16:creationId xmlns:a16="http://schemas.microsoft.com/office/drawing/2014/main" xmlns="" id="{3C09E890-7B9B-43A3-8FEB-B5FB7091C10E}"/>
                </a:ext>
              </a:extLst>
            </p:cNvPr>
            <p:cNvSpPr>
              <a:spLocks/>
            </p:cNvSpPr>
            <p:nvPr/>
          </p:nvSpPr>
          <p:spPr bwMode="auto">
            <a:xfrm>
              <a:off x="13198987" y="7012593"/>
              <a:ext cx="256290" cy="245244"/>
            </a:xfrm>
            <a:custGeom>
              <a:avLst/>
              <a:gdLst>
                <a:gd name="T0" fmla="*/ 3 w 32"/>
                <a:gd name="T1" fmla="*/ 19 h 29"/>
                <a:gd name="T2" fmla="*/ 7 w 32"/>
                <a:gd name="T3" fmla="*/ 20 h 29"/>
                <a:gd name="T4" fmla="*/ 7 w 32"/>
                <a:gd name="T5" fmla="*/ 17 h 29"/>
                <a:gd name="T6" fmla="*/ 10 w 32"/>
                <a:gd name="T7" fmla="*/ 19 h 29"/>
                <a:gd name="T8" fmla="*/ 12 w 32"/>
                <a:gd name="T9" fmla="*/ 18 h 29"/>
                <a:gd name="T10" fmla="*/ 14 w 32"/>
                <a:gd name="T11" fmla="*/ 18 h 29"/>
                <a:gd name="T12" fmla="*/ 29 w 32"/>
                <a:gd name="T13" fmla="*/ 29 h 29"/>
                <a:gd name="T14" fmla="*/ 32 w 32"/>
                <a:gd name="T15" fmla="*/ 27 h 29"/>
                <a:gd name="T16" fmla="*/ 24 w 32"/>
                <a:gd name="T17" fmla="*/ 19 h 29"/>
                <a:gd name="T18" fmla="*/ 19 w 32"/>
                <a:gd name="T19" fmla="*/ 16 h 29"/>
                <a:gd name="T20" fmla="*/ 17 w 32"/>
                <a:gd name="T21" fmla="*/ 14 h 29"/>
                <a:gd name="T22" fmla="*/ 17 w 32"/>
                <a:gd name="T23" fmla="*/ 16 h 29"/>
                <a:gd name="T24" fmla="*/ 16 w 32"/>
                <a:gd name="T25" fmla="*/ 14 h 29"/>
                <a:gd name="T26" fmla="*/ 14 w 32"/>
                <a:gd name="T27" fmla="*/ 9 h 29"/>
                <a:gd name="T28" fmla="*/ 10 w 32"/>
                <a:gd name="T29" fmla="*/ 0 h 29"/>
                <a:gd name="T30" fmla="*/ 2 w 32"/>
                <a:gd name="T31" fmla="*/ 7 h 29"/>
                <a:gd name="T32" fmla="*/ 1 w 32"/>
                <a:gd name="T33" fmla="*/ 13 h 29"/>
                <a:gd name="T34" fmla="*/ 0 w 32"/>
                <a:gd name="T35" fmla="*/ 20 h 29"/>
                <a:gd name="T36" fmla="*/ 3 w 32"/>
                <a:gd name="T37" fmla="*/ 1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2" h="29">
                  <a:moveTo>
                    <a:pt x="3" y="19"/>
                  </a:moveTo>
                  <a:cubicBezTo>
                    <a:pt x="4" y="19"/>
                    <a:pt x="6" y="21"/>
                    <a:pt x="7" y="20"/>
                  </a:cubicBezTo>
                  <a:cubicBezTo>
                    <a:pt x="7" y="19"/>
                    <a:pt x="6" y="17"/>
                    <a:pt x="7" y="17"/>
                  </a:cubicBezTo>
                  <a:cubicBezTo>
                    <a:pt x="9" y="17"/>
                    <a:pt x="9" y="19"/>
                    <a:pt x="10" y="19"/>
                  </a:cubicBezTo>
                  <a:cubicBezTo>
                    <a:pt x="11" y="19"/>
                    <a:pt x="12" y="18"/>
                    <a:pt x="12" y="18"/>
                  </a:cubicBezTo>
                  <a:cubicBezTo>
                    <a:pt x="13" y="17"/>
                    <a:pt x="14" y="18"/>
                    <a:pt x="14" y="18"/>
                  </a:cubicBezTo>
                  <a:cubicBezTo>
                    <a:pt x="22" y="18"/>
                    <a:pt x="25" y="24"/>
                    <a:pt x="29" y="29"/>
                  </a:cubicBezTo>
                  <a:cubicBezTo>
                    <a:pt x="30" y="29"/>
                    <a:pt x="31" y="28"/>
                    <a:pt x="32" y="27"/>
                  </a:cubicBezTo>
                  <a:cubicBezTo>
                    <a:pt x="29" y="25"/>
                    <a:pt x="26" y="22"/>
                    <a:pt x="24" y="19"/>
                  </a:cubicBezTo>
                  <a:cubicBezTo>
                    <a:pt x="23" y="17"/>
                    <a:pt x="21" y="17"/>
                    <a:pt x="19" y="16"/>
                  </a:cubicBezTo>
                  <a:cubicBezTo>
                    <a:pt x="18" y="16"/>
                    <a:pt x="18" y="14"/>
                    <a:pt x="17" y="14"/>
                  </a:cubicBezTo>
                  <a:cubicBezTo>
                    <a:pt x="16" y="14"/>
                    <a:pt x="17" y="15"/>
                    <a:pt x="17" y="16"/>
                  </a:cubicBezTo>
                  <a:cubicBezTo>
                    <a:pt x="17" y="16"/>
                    <a:pt x="16" y="14"/>
                    <a:pt x="16" y="14"/>
                  </a:cubicBezTo>
                  <a:cubicBezTo>
                    <a:pt x="15" y="12"/>
                    <a:pt x="14" y="11"/>
                    <a:pt x="14" y="9"/>
                  </a:cubicBezTo>
                  <a:cubicBezTo>
                    <a:pt x="13" y="6"/>
                    <a:pt x="13" y="3"/>
                    <a:pt x="10" y="0"/>
                  </a:cubicBezTo>
                  <a:cubicBezTo>
                    <a:pt x="9" y="4"/>
                    <a:pt x="4" y="4"/>
                    <a:pt x="2" y="7"/>
                  </a:cubicBezTo>
                  <a:cubicBezTo>
                    <a:pt x="1" y="9"/>
                    <a:pt x="2" y="11"/>
                    <a:pt x="1" y="13"/>
                  </a:cubicBezTo>
                  <a:cubicBezTo>
                    <a:pt x="0" y="15"/>
                    <a:pt x="0" y="17"/>
                    <a:pt x="0" y="20"/>
                  </a:cubicBezTo>
                  <a:cubicBezTo>
                    <a:pt x="1" y="19"/>
                    <a:pt x="2" y="19"/>
                    <a:pt x="3" y="19"/>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18" name="Freeform 746">
              <a:extLst>
                <a:ext uri="{FF2B5EF4-FFF2-40B4-BE49-F238E27FC236}">
                  <a16:creationId xmlns:a16="http://schemas.microsoft.com/office/drawing/2014/main" xmlns="" id="{5DAC5E21-B8EC-4B40-AEF4-44B8222F3EAF}"/>
                </a:ext>
              </a:extLst>
            </p:cNvPr>
            <p:cNvSpPr>
              <a:spLocks/>
            </p:cNvSpPr>
            <p:nvPr/>
          </p:nvSpPr>
          <p:spPr bwMode="auto">
            <a:xfrm>
              <a:off x="13065387" y="7130889"/>
              <a:ext cx="591646" cy="519338"/>
            </a:xfrm>
            <a:custGeom>
              <a:avLst/>
              <a:gdLst>
                <a:gd name="T0" fmla="*/ 70 w 74"/>
                <a:gd name="T1" fmla="*/ 38 h 61"/>
                <a:gd name="T2" fmla="*/ 57 w 74"/>
                <a:gd name="T3" fmla="*/ 33 h 61"/>
                <a:gd name="T4" fmla="*/ 51 w 74"/>
                <a:gd name="T5" fmla="*/ 29 h 61"/>
                <a:gd name="T6" fmla="*/ 48 w 74"/>
                <a:gd name="T7" fmla="*/ 24 h 61"/>
                <a:gd name="T8" fmla="*/ 51 w 74"/>
                <a:gd name="T9" fmla="*/ 20 h 61"/>
                <a:gd name="T10" fmla="*/ 45 w 74"/>
                <a:gd name="T11" fmla="*/ 23 h 61"/>
                <a:gd name="T12" fmla="*/ 44 w 74"/>
                <a:gd name="T13" fmla="*/ 18 h 61"/>
                <a:gd name="T14" fmla="*/ 44 w 74"/>
                <a:gd name="T15" fmla="*/ 12 h 61"/>
                <a:gd name="T16" fmla="*/ 37 w 74"/>
                <a:gd name="T17" fmla="*/ 5 h 61"/>
                <a:gd name="T18" fmla="*/ 28 w 74"/>
                <a:gd name="T19" fmla="*/ 4 h 61"/>
                <a:gd name="T20" fmla="*/ 24 w 74"/>
                <a:gd name="T21" fmla="*/ 5 h 61"/>
                <a:gd name="T22" fmla="*/ 21 w 74"/>
                <a:gd name="T23" fmla="*/ 5 h 61"/>
                <a:gd name="T24" fmla="*/ 18 w 74"/>
                <a:gd name="T25" fmla="*/ 5 h 61"/>
                <a:gd name="T26" fmla="*/ 17 w 74"/>
                <a:gd name="T27" fmla="*/ 8 h 61"/>
                <a:gd name="T28" fmla="*/ 15 w 74"/>
                <a:gd name="T29" fmla="*/ 13 h 61"/>
                <a:gd name="T30" fmla="*/ 12 w 74"/>
                <a:gd name="T31" fmla="*/ 14 h 61"/>
                <a:gd name="T32" fmla="*/ 10 w 74"/>
                <a:gd name="T33" fmla="*/ 18 h 61"/>
                <a:gd name="T34" fmla="*/ 10 w 74"/>
                <a:gd name="T35" fmla="*/ 23 h 61"/>
                <a:gd name="T36" fmla="*/ 5 w 74"/>
                <a:gd name="T37" fmla="*/ 34 h 61"/>
                <a:gd name="T38" fmla="*/ 1 w 74"/>
                <a:gd name="T39" fmla="*/ 35 h 61"/>
                <a:gd name="T40" fmla="*/ 2 w 74"/>
                <a:gd name="T41" fmla="*/ 38 h 61"/>
                <a:gd name="T42" fmla="*/ 9 w 74"/>
                <a:gd name="T43" fmla="*/ 47 h 61"/>
                <a:gd name="T44" fmla="*/ 13 w 74"/>
                <a:gd name="T45" fmla="*/ 50 h 61"/>
                <a:gd name="T46" fmla="*/ 14 w 74"/>
                <a:gd name="T47" fmla="*/ 54 h 61"/>
                <a:gd name="T48" fmla="*/ 20 w 74"/>
                <a:gd name="T49" fmla="*/ 55 h 61"/>
                <a:gd name="T50" fmla="*/ 25 w 74"/>
                <a:gd name="T51" fmla="*/ 59 h 61"/>
                <a:gd name="T52" fmla="*/ 33 w 74"/>
                <a:gd name="T53" fmla="*/ 60 h 61"/>
                <a:gd name="T54" fmla="*/ 39 w 74"/>
                <a:gd name="T55" fmla="*/ 57 h 61"/>
                <a:gd name="T56" fmla="*/ 47 w 74"/>
                <a:gd name="T57" fmla="*/ 56 h 61"/>
                <a:gd name="T58" fmla="*/ 54 w 74"/>
                <a:gd name="T59" fmla="*/ 53 h 61"/>
                <a:gd name="T60" fmla="*/ 59 w 74"/>
                <a:gd name="T61" fmla="*/ 53 h 61"/>
                <a:gd name="T62" fmla="*/ 74 w 74"/>
                <a:gd name="T63" fmla="*/ 38 h 61"/>
                <a:gd name="T64" fmla="*/ 70 w 74"/>
                <a:gd name="T65" fmla="*/ 38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4" h="61">
                  <a:moveTo>
                    <a:pt x="70" y="38"/>
                  </a:moveTo>
                  <a:cubicBezTo>
                    <a:pt x="65" y="36"/>
                    <a:pt x="61" y="35"/>
                    <a:pt x="57" y="33"/>
                  </a:cubicBezTo>
                  <a:cubicBezTo>
                    <a:pt x="54" y="32"/>
                    <a:pt x="53" y="31"/>
                    <a:pt x="51" y="29"/>
                  </a:cubicBezTo>
                  <a:cubicBezTo>
                    <a:pt x="50" y="28"/>
                    <a:pt x="49" y="26"/>
                    <a:pt x="48" y="24"/>
                  </a:cubicBezTo>
                  <a:cubicBezTo>
                    <a:pt x="48" y="23"/>
                    <a:pt x="51" y="21"/>
                    <a:pt x="51" y="20"/>
                  </a:cubicBezTo>
                  <a:cubicBezTo>
                    <a:pt x="49" y="21"/>
                    <a:pt x="47" y="22"/>
                    <a:pt x="45" y="23"/>
                  </a:cubicBezTo>
                  <a:cubicBezTo>
                    <a:pt x="43" y="23"/>
                    <a:pt x="43" y="19"/>
                    <a:pt x="44" y="18"/>
                  </a:cubicBezTo>
                  <a:cubicBezTo>
                    <a:pt x="47" y="15"/>
                    <a:pt x="46" y="15"/>
                    <a:pt x="44" y="12"/>
                  </a:cubicBezTo>
                  <a:cubicBezTo>
                    <a:pt x="42" y="10"/>
                    <a:pt x="40" y="6"/>
                    <a:pt x="37" y="5"/>
                  </a:cubicBezTo>
                  <a:cubicBezTo>
                    <a:pt x="35" y="5"/>
                    <a:pt x="30" y="3"/>
                    <a:pt x="28" y="4"/>
                  </a:cubicBezTo>
                  <a:cubicBezTo>
                    <a:pt x="26" y="7"/>
                    <a:pt x="24" y="0"/>
                    <a:pt x="24" y="5"/>
                  </a:cubicBezTo>
                  <a:cubicBezTo>
                    <a:pt x="24" y="7"/>
                    <a:pt x="22" y="6"/>
                    <a:pt x="21" y="5"/>
                  </a:cubicBezTo>
                  <a:cubicBezTo>
                    <a:pt x="20" y="5"/>
                    <a:pt x="19" y="5"/>
                    <a:pt x="18" y="5"/>
                  </a:cubicBezTo>
                  <a:cubicBezTo>
                    <a:pt x="16" y="6"/>
                    <a:pt x="17" y="6"/>
                    <a:pt x="17" y="8"/>
                  </a:cubicBezTo>
                  <a:cubicBezTo>
                    <a:pt x="17" y="9"/>
                    <a:pt x="16" y="12"/>
                    <a:pt x="15" y="13"/>
                  </a:cubicBezTo>
                  <a:cubicBezTo>
                    <a:pt x="15" y="14"/>
                    <a:pt x="12" y="13"/>
                    <a:pt x="12" y="14"/>
                  </a:cubicBezTo>
                  <a:cubicBezTo>
                    <a:pt x="12" y="16"/>
                    <a:pt x="10" y="17"/>
                    <a:pt x="10" y="18"/>
                  </a:cubicBezTo>
                  <a:cubicBezTo>
                    <a:pt x="10" y="19"/>
                    <a:pt x="11" y="22"/>
                    <a:pt x="10" y="23"/>
                  </a:cubicBezTo>
                  <a:cubicBezTo>
                    <a:pt x="4" y="24"/>
                    <a:pt x="6" y="30"/>
                    <a:pt x="5" y="34"/>
                  </a:cubicBezTo>
                  <a:cubicBezTo>
                    <a:pt x="4" y="35"/>
                    <a:pt x="3" y="35"/>
                    <a:pt x="1" y="35"/>
                  </a:cubicBezTo>
                  <a:cubicBezTo>
                    <a:pt x="0" y="36"/>
                    <a:pt x="0" y="38"/>
                    <a:pt x="2" y="38"/>
                  </a:cubicBezTo>
                  <a:cubicBezTo>
                    <a:pt x="5" y="39"/>
                    <a:pt x="8" y="45"/>
                    <a:pt x="9" y="47"/>
                  </a:cubicBezTo>
                  <a:cubicBezTo>
                    <a:pt x="10" y="49"/>
                    <a:pt x="11" y="49"/>
                    <a:pt x="13" y="50"/>
                  </a:cubicBezTo>
                  <a:cubicBezTo>
                    <a:pt x="14" y="51"/>
                    <a:pt x="13" y="53"/>
                    <a:pt x="14" y="54"/>
                  </a:cubicBezTo>
                  <a:cubicBezTo>
                    <a:pt x="16" y="56"/>
                    <a:pt x="18" y="54"/>
                    <a:pt x="20" y="55"/>
                  </a:cubicBezTo>
                  <a:cubicBezTo>
                    <a:pt x="21" y="56"/>
                    <a:pt x="23" y="58"/>
                    <a:pt x="25" y="59"/>
                  </a:cubicBezTo>
                  <a:cubicBezTo>
                    <a:pt x="27" y="59"/>
                    <a:pt x="31" y="61"/>
                    <a:pt x="33" y="60"/>
                  </a:cubicBezTo>
                  <a:cubicBezTo>
                    <a:pt x="35" y="58"/>
                    <a:pt x="36" y="56"/>
                    <a:pt x="39" y="57"/>
                  </a:cubicBezTo>
                  <a:cubicBezTo>
                    <a:pt x="42" y="58"/>
                    <a:pt x="45" y="57"/>
                    <a:pt x="47" y="56"/>
                  </a:cubicBezTo>
                  <a:cubicBezTo>
                    <a:pt x="49" y="54"/>
                    <a:pt x="51" y="53"/>
                    <a:pt x="54" y="53"/>
                  </a:cubicBezTo>
                  <a:cubicBezTo>
                    <a:pt x="55" y="53"/>
                    <a:pt x="59" y="53"/>
                    <a:pt x="59" y="53"/>
                  </a:cubicBezTo>
                  <a:cubicBezTo>
                    <a:pt x="64" y="48"/>
                    <a:pt x="69" y="43"/>
                    <a:pt x="74" y="38"/>
                  </a:cubicBezTo>
                  <a:cubicBezTo>
                    <a:pt x="73" y="38"/>
                    <a:pt x="71" y="38"/>
                    <a:pt x="70" y="38"/>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19" name="Freeform 747">
              <a:extLst>
                <a:ext uri="{FF2B5EF4-FFF2-40B4-BE49-F238E27FC236}">
                  <a16:creationId xmlns:a16="http://schemas.microsoft.com/office/drawing/2014/main" xmlns="" id="{6CB51BB3-58F5-4B23-84F4-A34AB5042491}"/>
                </a:ext>
              </a:extLst>
            </p:cNvPr>
            <p:cNvSpPr>
              <a:spLocks/>
            </p:cNvSpPr>
            <p:nvPr/>
          </p:nvSpPr>
          <p:spPr bwMode="auto">
            <a:xfrm>
              <a:off x="13095380" y="7283804"/>
              <a:ext cx="695252" cy="703990"/>
            </a:xfrm>
            <a:custGeom>
              <a:avLst/>
              <a:gdLst>
                <a:gd name="T0" fmla="*/ 86 w 87"/>
                <a:gd name="T1" fmla="*/ 1 h 83"/>
                <a:gd name="T2" fmla="*/ 83 w 87"/>
                <a:gd name="T3" fmla="*/ 0 h 83"/>
                <a:gd name="T4" fmla="*/ 79 w 87"/>
                <a:gd name="T5" fmla="*/ 3 h 83"/>
                <a:gd name="T6" fmla="*/ 71 w 87"/>
                <a:gd name="T7" fmla="*/ 3 h 83"/>
                <a:gd name="T8" fmla="*/ 69 w 87"/>
                <a:gd name="T9" fmla="*/ 4 h 83"/>
                <a:gd name="T10" fmla="*/ 68 w 87"/>
                <a:gd name="T11" fmla="*/ 3 h 83"/>
                <a:gd name="T12" fmla="*/ 63 w 87"/>
                <a:gd name="T13" fmla="*/ 6 h 83"/>
                <a:gd name="T14" fmla="*/ 58 w 87"/>
                <a:gd name="T15" fmla="*/ 5 h 83"/>
                <a:gd name="T16" fmla="*/ 53 w 87"/>
                <a:gd name="T17" fmla="*/ 7 h 83"/>
                <a:gd name="T18" fmla="*/ 47 w 87"/>
                <a:gd name="T19" fmla="*/ 2 h 83"/>
                <a:gd name="T20" fmla="*/ 44 w 87"/>
                <a:gd name="T21" fmla="*/ 6 h 83"/>
                <a:gd name="T22" fmla="*/ 48 w 87"/>
                <a:gd name="T23" fmla="*/ 12 h 83"/>
                <a:gd name="T24" fmla="*/ 56 w 87"/>
                <a:gd name="T25" fmla="*/ 16 h 83"/>
                <a:gd name="T26" fmla="*/ 70 w 87"/>
                <a:gd name="T27" fmla="*/ 20 h 83"/>
                <a:gd name="T28" fmla="*/ 63 w 87"/>
                <a:gd name="T29" fmla="*/ 27 h 83"/>
                <a:gd name="T30" fmla="*/ 58 w 87"/>
                <a:gd name="T31" fmla="*/ 33 h 83"/>
                <a:gd name="T32" fmla="*/ 55 w 87"/>
                <a:gd name="T33" fmla="*/ 35 h 83"/>
                <a:gd name="T34" fmla="*/ 48 w 87"/>
                <a:gd name="T35" fmla="*/ 35 h 83"/>
                <a:gd name="T36" fmla="*/ 42 w 87"/>
                <a:gd name="T37" fmla="*/ 38 h 83"/>
                <a:gd name="T38" fmla="*/ 36 w 87"/>
                <a:gd name="T39" fmla="*/ 39 h 83"/>
                <a:gd name="T40" fmla="*/ 32 w 87"/>
                <a:gd name="T41" fmla="*/ 39 h 83"/>
                <a:gd name="T42" fmla="*/ 26 w 87"/>
                <a:gd name="T43" fmla="*/ 42 h 83"/>
                <a:gd name="T44" fmla="*/ 21 w 87"/>
                <a:gd name="T45" fmla="*/ 41 h 83"/>
                <a:gd name="T46" fmla="*/ 16 w 87"/>
                <a:gd name="T47" fmla="*/ 37 h 83"/>
                <a:gd name="T48" fmla="*/ 11 w 87"/>
                <a:gd name="T49" fmla="*/ 37 h 83"/>
                <a:gd name="T50" fmla="*/ 7 w 87"/>
                <a:gd name="T51" fmla="*/ 34 h 83"/>
                <a:gd name="T52" fmla="*/ 0 w 87"/>
                <a:gd name="T53" fmla="*/ 39 h 83"/>
                <a:gd name="T54" fmla="*/ 3 w 87"/>
                <a:gd name="T55" fmla="*/ 41 h 83"/>
                <a:gd name="T56" fmla="*/ 4 w 87"/>
                <a:gd name="T57" fmla="*/ 45 h 83"/>
                <a:gd name="T58" fmla="*/ 3 w 87"/>
                <a:gd name="T59" fmla="*/ 54 h 83"/>
                <a:gd name="T60" fmla="*/ 0 w 87"/>
                <a:gd name="T61" fmla="*/ 58 h 83"/>
                <a:gd name="T62" fmla="*/ 3 w 87"/>
                <a:gd name="T63" fmla="*/ 60 h 83"/>
                <a:gd name="T64" fmla="*/ 1 w 87"/>
                <a:gd name="T65" fmla="*/ 65 h 83"/>
                <a:gd name="T66" fmla="*/ 4 w 87"/>
                <a:gd name="T67" fmla="*/ 66 h 83"/>
                <a:gd name="T68" fmla="*/ 15 w 87"/>
                <a:gd name="T69" fmla="*/ 73 h 83"/>
                <a:gd name="T70" fmla="*/ 19 w 87"/>
                <a:gd name="T71" fmla="*/ 77 h 83"/>
                <a:gd name="T72" fmla="*/ 26 w 87"/>
                <a:gd name="T73" fmla="*/ 83 h 83"/>
                <a:gd name="T74" fmla="*/ 30 w 87"/>
                <a:gd name="T75" fmla="*/ 76 h 83"/>
                <a:gd name="T76" fmla="*/ 33 w 87"/>
                <a:gd name="T77" fmla="*/ 72 h 83"/>
                <a:gd name="T78" fmla="*/ 35 w 87"/>
                <a:gd name="T79" fmla="*/ 69 h 83"/>
                <a:gd name="T80" fmla="*/ 40 w 87"/>
                <a:gd name="T81" fmla="*/ 65 h 83"/>
                <a:gd name="T82" fmla="*/ 59 w 87"/>
                <a:gd name="T83" fmla="*/ 48 h 83"/>
                <a:gd name="T84" fmla="*/ 77 w 87"/>
                <a:gd name="T85" fmla="*/ 24 h 83"/>
                <a:gd name="T86" fmla="*/ 84 w 87"/>
                <a:gd name="T87" fmla="*/ 14 h 83"/>
                <a:gd name="T88" fmla="*/ 86 w 87"/>
                <a:gd name="T89" fmla="*/ 7 h 83"/>
                <a:gd name="T90" fmla="*/ 86 w 87"/>
                <a:gd name="T91" fmla="*/ 1 h 83"/>
                <a:gd name="T92" fmla="*/ 86 w 87"/>
                <a:gd name="T93" fmla="*/ 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7" h="83">
                  <a:moveTo>
                    <a:pt x="86" y="1"/>
                  </a:moveTo>
                  <a:cubicBezTo>
                    <a:pt x="87" y="0"/>
                    <a:pt x="84" y="0"/>
                    <a:pt x="83" y="0"/>
                  </a:cubicBezTo>
                  <a:cubicBezTo>
                    <a:pt x="82" y="1"/>
                    <a:pt x="81" y="2"/>
                    <a:pt x="79" y="3"/>
                  </a:cubicBezTo>
                  <a:cubicBezTo>
                    <a:pt x="77" y="3"/>
                    <a:pt x="74" y="3"/>
                    <a:pt x="71" y="3"/>
                  </a:cubicBezTo>
                  <a:cubicBezTo>
                    <a:pt x="71" y="4"/>
                    <a:pt x="70" y="4"/>
                    <a:pt x="69" y="4"/>
                  </a:cubicBezTo>
                  <a:cubicBezTo>
                    <a:pt x="68" y="4"/>
                    <a:pt x="68" y="3"/>
                    <a:pt x="68" y="3"/>
                  </a:cubicBezTo>
                  <a:cubicBezTo>
                    <a:pt x="66" y="4"/>
                    <a:pt x="65" y="6"/>
                    <a:pt x="63" y="6"/>
                  </a:cubicBezTo>
                  <a:cubicBezTo>
                    <a:pt x="61" y="6"/>
                    <a:pt x="61" y="5"/>
                    <a:pt x="58" y="5"/>
                  </a:cubicBezTo>
                  <a:cubicBezTo>
                    <a:pt x="57" y="6"/>
                    <a:pt x="55" y="8"/>
                    <a:pt x="53" y="7"/>
                  </a:cubicBezTo>
                  <a:cubicBezTo>
                    <a:pt x="50" y="6"/>
                    <a:pt x="49" y="5"/>
                    <a:pt x="47" y="2"/>
                  </a:cubicBezTo>
                  <a:cubicBezTo>
                    <a:pt x="47" y="3"/>
                    <a:pt x="44" y="5"/>
                    <a:pt x="44" y="6"/>
                  </a:cubicBezTo>
                  <a:cubicBezTo>
                    <a:pt x="45" y="8"/>
                    <a:pt x="46" y="10"/>
                    <a:pt x="48" y="12"/>
                  </a:cubicBezTo>
                  <a:cubicBezTo>
                    <a:pt x="50" y="14"/>
                    <a:pt x="53" y="15"/>
                    <a:pt x="56" y="16"/>
                  </a:cubicBezTo>
                  <a:cubicBezTo>
                    <a:pt x="61" y="18"/>
                    <a:pt x="65" y="20"/>
                    <a:pt x="70" y="20"/>
                  </a:cubicBezTo>
                  <a:cubicBezTo>
                    <a:pt x="68" y="22"/>
                    <a:pt x="65" y="25"/>
                    <a:pt x="63" y="27"/>
                  </a:cubicBezTo>
                  <a:cubicBezTo>
                    <a:pt x="61" y="29"/>
                    <a:pt x="59" y="31"/>
                    <a:pt x="58" y="33"/>
                  </a:cubicBezTo>
                  <a:cubicBezTo>
                    <a:pt x="57" y="33"/>
                    <a:pt x="56" y="35"/>
                    <a:pt x="55" y="35"/>
                  </a:cubicBezTo>
                  <a:cubicBezTo>
                    <a:pt x="53" y="36"/>
                    <a:pt x="50" y="34"/>
                    <a:pt x="48" y="35"/>
                  </a:cubicBezTo>
                  <a:cubicBezTo>
                    <a:pt x="46" y="35"/>
                    <a:pt x="44" y="37"/>
                    <a:pt x="42" y="38"/>
                  </a:cubicBezTo>
                  <a:cubicBezTo>
                    <a:pt x="40" y="39"/>
                    <a:pt x="38" y="40"/>
                    <a:pt x="36" y="39"/>
                  </a:cubicBezTo>
                  <a:cubicBezTo>
                    <a:pt x="35" y="39"/>
                    <a:pt x="33" y="38"/>
                    <a:pt x="32" y="39"/>
                  </a:cubicBezTo>
                  <a:cubicBezTo>
                    <a:pt x="29" y="41"/>
                    <a:pt x="29" y="43"/>
                    <a:pt x="26" y="42"/>
                  </a:cubicBezTo>
                  <a:cubicBezTo>
                    <a:pt x="24" y="41"/>
                    <a:pt x="22" y="41"/>
                    <a:pt x="21" y="41"/>
                  </a:cubicBezTo>
                  <a:cubicBezTo>
                    <a:pt x="19" y="40"/>
                    <a:pt x="17" y="38"/>
                    <a:pt x="16" y="37"/>
                  </a:cubicBezTo>
                  <a:cubicBezTo>
                    <a:pt x="15" y="37"/>
                    <a:pt x="12" y="38"/>
                    <a:pt x="11" y="37"/>
                  </a:cubicBezTo>
                  <a:cubicBezTo>
                    <a:pt x="10" y="36"/>
                    <a:pt x="8" y="34"/>
                    <a:pt x="7" y="34"/>
                  </a:cubicBezTo>
                  <a:cubicBezTo>
                    <a:pt x="3" y="35"/>
                    <a:pt x="2" y="36"/>
                    <a:pt x="0" y="39"/>
                  </a:cubicBezTo>
                  <a:cubicBezTo>
                    <a:pt x="0" y="40"/>
                    <a:pt x="3" y="40"/>
                    <a:pt x="3" y="41"/>
                  </a:cubicBezTo>
                  <a:cubicBezTo>
                    <a:pt x="3" y="43"/>
                    <a:pt x="3" y="44"/>
                    <a:pt x="4" y="45"/>
                  </a:cubicBezTo>
                  <a:cubicBezTo>
                    <a:pt x="6" y="47"/>
                    <a:pt x="5" y="52"/>
                    <a:pt x="3" y="54"/>
                  </a:cubicBezTo>
                  <a:cubicBezTo>
                    <a:pt x="2" y="55"/>
                    <a:pt x="1" y="56"/>
                    <a:pt x="0" y="58"/>
                  </a:cubicBezTo>
                  <a:cubicBezTo>
                    <a:pt x="0" y="61"/>
                    <a:pt x="2" y="59"/>
                    <a:pt x="3" y="60"/>
                  </a:cubicBezTo>
                  <a:cubicBezTo>
                    <a:pt x="3" y="60"/>
                    <a:pt x="0" y="64"/>
                    <a:pt x="1" y="65"/>
                  </a:cubicBezTo>
                  <a:cubicBezTo>
                    <a:pt x="2" y="65"/>
                    <a:pt x="3" y="66"/>
                    <a:pt x="4" y="66"/>
                  </a:cubicBezTo>
                  <a:cubicBezTo>
                    <a:pt x="8" y="69"/>
                    <a:pt x="12" y="71"/>
                    <a:pt x="15" y="73"/>
                  </a:cubicBezTo>
                  <a:cubicBezTo>
                    <a:pt x="18" y="74"/>
                    <a:pt x="19" y="74"/>
                    <a:pt x="19" y="77"/>
                  </a:cubicBezTo>
                  <a:cubicBezTo>
                    <a:pt x="19" y="79"/>
                    <a:pt x="25" y="82"/>
                    <a:pt x="26" y="83"/>
                  </a:cubicBezTo>
                  <a:cubicBezTo>
                    <a:pt x="28" y="80"/>
                    <a:pt x="29" y="78"/>
                    <a:pt x="30" y="76"/>
                  </a:cubicBezTo>
                  <a:cubicBezTo>
                    <a:pt x="30" y="74"/>
                    <a:pt x="31" y="72"/>
                    <a:pt x="33" y="72"/>
                  </a:cubicBezTo>
                  <a:cubicBezTo>
                    <a:pt x="34" y="71"/>
                    <a:pt x="34" y="70"/>
                    <a:pt x="35" y="69"/>
                  </a:cubicBezTo>
                  <a:cubicBezTo>
                    <a:pt x="37" y="68"/>
                    <a:pt x="38" y="67"/>
                    <a:pt x="40" y="65"/>
                  </a:cubicBezTo>
                  <a:cubicBezTo>
                    <a:pt x="45" y="57"/>
                    <a:pt x="52" y="53"/>
                    <a:pt x="59" y="48"/>
                  </a:cubicBezTo>
                  <a:cubicBezTo>
                    <a:pt x="68" y="42"/>
                    <a:pt x="73" y="33"/>
                    <a:pt x="77" y="24"/>
                  </a:cubicBezTo>
                  <a:cubicBezTo>
                    <a:pt x="79" y="20"/>
                    <a:pt x="82" y="18"/>
                    <a:pt x="84" y="14"/>
                  </a:cubicBezTo>
                  <a:cubicBezTo>
                    <a:pt x="85" y="12"/>
                    <a:pt x="85" y="9"/>
                    <a:pt x="86" y="7"/>
                  </a:cubicBezTo>
                  <a:cubicBezTo>
                    <a:pt x="86" y="6"/>
                    <a:pt x="85" y="2"/>
                    <a:pt x="86" y="1"/>
                  </a:cubicBezTo>
                  <a:cubicBezTo>
                    <a:pt x="86" y="1"/>
                    <a:pt x="86" y="1"/>
                    <a:pt x="86"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20" name="Freeform 748">
              <a:extLst>
                <a:ext uri="{FF2B5EF4-FFF2-40B4-BE49-F238E27FC236}">
                  <a16:creationId xmlns:a16="http://schemas.microsoft.com/office/drawing/2014/main" xmlns="" id="{65BEFFBB-A5AA-47ED-ADAB-D6AA9E48D870}"/>
                </a:ext>
              </a:extLst>
            </p:cNvPr>
            <p:cNvSpPr>
              <a:spLocks/>
            </p:cNvSpPr>
            <p:nvPr/>
          </p:nvSpPr>
          <p:spPr bwMode="auto">
            <a:xfrm>
              <a:off x="13408926" y="7243411"/>
              <a:ext cx="70889" cy="92325"/>
            </a:xfrm>
            <a:custGeom>
              <a:avLst/>
              <a:gdLst>
                <a:gd name="T0" fmla="*/ 3 w 9"/>
                <a:gd name="T1" fmla="*/ 2 h 11"/>
                <a:gd name="T2" fmla="*/ 1 w 9"/>
                <a:gd name="T3" fmla="*/ 5 h 11"/>
                <a:gd name="T4" fmla="*/ 0 w 9"/>
                <a:gd name="T5" fmla="*/ 10 h 11"/>
                <a:gd name="T6" fmla="*/ 8 w 9"/>
                <a:gd name="T7" fmla="*/ 7 h 11"/>
                <a:gd name="T8" fmla="*/ 4 w 9"/>
                <a:gd name="T9" fmla="*/ 6 h 11"/>
                <a:gd name="T10" fmla="*/ 8 w 9"/>
                <a:gd name="T11" fmla="*/ 3 h 11"/>
                <a:gd name="T12" fmla="*/ 3 w 9"/>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9" h="11">
                  <a:moveTo>
                    <a:pt x="3" y="2"/>
                  </a:moveTo>
                  <a:cubicBezTo>
                    <a:pt x="2" y="3"/>
                    <a:pt x="1" y="4"/>
                    <a:pt x="1" y="5"/>
                  </a:cubicBezTo>
                  <a:cubicBezTo>
                    <a:pt x="0" y="5"/>
                    <a:pt x="0" y="9"/>
                    <a:pt x="0" y="10"/>
                  </a:cubicBezTo>
                  <a:cubicBezTo>
                    <a:pt x="2" y="11"/>
                    <a:pt x="7" y="7"/>
                    <a:pt x="8" y="7"/>
                  </a:cubicBezTo>
                  <a:cubicBezTo>
                    <a:pt x="8" y="6"/>
                    <a:pt x="5" y="5"/>
                    <a:pt x="4" y="6"/>
                  </a:cubicBezTo>
                  <a:cubicBezTo>
                    <a:pt x="5" y="5"/>
                    <a:pt x="9" y="4"/>
                    <a:pt x="8" y="3"/>
                  </a:cubicBezTo>
                  <a:cubicBezTo>
                    <a:pt x="7" y="0"/>
                    <a:pt x="5" y="0"/>
                    <a:pt x="3"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21" name="Freeform 749">
              <a:extLst>
                <a:ext uri="{FF2B5EF4-FFF2-40B4-BE49-F238E27FC236}">
                  <a16:creationId xmlns:a16="http://schemas.microsoft.com/office/drawing/2014/main" xmlns="" id="{D0DB6284-E3DD-4665-9C08-A2DD33F52339}"/>
                </a:ext>
              </a:extLst>
            </p:cNvPr>
            <p:cNvSpPr>
              <a:spLocks/>
            </p:cNvSpPr>
            <p:nvPr/>
          </p:nvSpPr>
          <p:spPr bwMode="auto">
            <a:xfrm>
              <a:off x="12929066" y="7615604"/>
              <a:ext cx="207210" cy="236588"/>
            </a:xfrm>
            <a:custGeom>
              <a:avLst/>
              <a:gdLst>
                <a:gd name="T0" fmla="*/ 22 w 26"/>
                <a:gd name="T1" fmla="*/ 18 h 28"/>
                <a:gd name="T2" fmla="*/ 25 w 26"/>
                <a:gd name="T3" fmla="*/ 14 h 28"/>
                <a:gd name="T4" fmla="*/ 26 w 26"/>
                <a:gd name="T5" fmla="*/ 8 h 28"/>
                <a:gd name="T6" fmla="*/ 24 w 26"/>
                <a:gd name="T7" fmla="*/ 3 h 28"/>
                <a:gd name="T8" fmla="*/ 21 w 26"/>
                <a:gd name="T9" fmla="*/ 0 h 28"/>
                <a:gd name="T10" fmla="*/ 16 w 26"/>
                <a:gd name="T11" fmla="*/ 1 h 28"/>
                <a:gd name="T12" fmla="*/ 12 w 26"/>
                <a:gd name="T13" fmla="*/ 3 h 28"/>
                <a:gd name="T14" fmla="*/ 6 w 26"/>
                <a:gd name="T15" fmla="*/ 2 h 28"/>
                <a:gd name="T16" fmla="*/ 7 w 26"/>
                <a:gd name="T17" fmla="*/ 8 h 28"/>
                <a:gd name="T18" fmla="*/ 6 w 26"/>
                <a:gd name="T19" fmla="*/ 12 h 28"/>
                <a:gd name="T20" fmla="*/ 2 w 26"/>
                <a:gd name="T21" fmla="*/ 16 h 28"/>
                <a:gd name="T22" fmla="*/ 0 w 26"/>
                <a:gd name="T23" fmla="*/ 22 h 28"/>
                <a:gd name="T24" fmla="*/ 0 w 26"/>
                <a:gd name="T25" fmla="*/ 27 h 28"/>
                <a:gd name="T26" fmla="*/ 4 w 26"/>
                <a:gd name="T27" fmla="*/ 26 h 28"/>
                <a:gd name="T28" fmla="*/ 11 w 26"/>
                <a:gd name="T29" fmla="*/ 25 h 28"/>
                <a:gd name="T30" fmla="*/ 14 w 26"/>
                <a:gd name="T31" fmla="*/ 20 h 28"/>
                <a:gd name="T32" fmla="*/ 21 w 26"/>
                <a:gd name="T33" fmla="*/ 20 h 28"/>
                <a:gd name="T34" fmla="*/ 22 w 26"/>
                <a:gd name="T35" fmla="*/ 18 h 28"/>
                <a:gd name="T36" fmla="*/ 22 w 26"/>
                <a:gd name="T37" fmla="*/ 1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 h="28">
                  <a:moveTo>
                    <a:pt x="22" y="18"/>
                  </a:moveTo>
                  <a:cubicBezTo>
                    <a:pt x="22" y="16"/>
                    <a:pt x="24" y="15"/>
                    <a:pt x="25" y="14"/>
                  </a:cubicBezTo>
                  <a:cubicBezTo>
                    <a:pt x="26" y="13"/>
                    <a:pt x="26" y="10"/>
                    <a:pt x="26" y="8"/>
                  </a:cubicBezTo>
                  <a:cubicBezTo>
                    <a:pt x="26" y="6"/>
                    <a:pt x="24" y="5"/>
                    <a:pt x="24" y="3"/>
                  </a:cubicBezTo>
                  <a:cubicBezTo>
                    <a:pt x="24" y="1"/>
                    <a:pt x="22" y="1"/>
                    <a:pt x="21" y="0"/>
                  </a:cubicBezTo>
                  <a:cubicBezTo>
                    <a:pt x="20" y="1"/>
                    <a:pt x="18" y="0"/>
                    <a:pt x="16" y="1"/>
                  </a:cubicBezTo>
                  <a:cubicBezTo>
                    <a:pt x="15" y="2"/>
                    <a:pt x="13" y="4"/>
                    <a:pt x="12" y="3"/>
                  </a:cubicBezTo>
                  <a:cubicBezTo>
                    <a:pt x="10" y="1"/>
                    <a:pt x="7" y="0"/>
                    <a:pt x="6" y="2"/>
                  </a:cubicBezTo>
                  <a:cubicBezTo>
                    <a:pt x="5" y="4"/>
                    <a:pt x="6" y="7"/>
                    <a:pt x="7" y="8"/>
                  </a:cubicBezTo>
                  <a:cubicBezTo>
                    <a:pt x="8" y="10"/>
                    <a:pt x="7" y="10"/>
                    <a:pt x="6" y="12"/>
                  </a:cubicBezTo>
                  <a:cubicBezTo>
                    <a:pt x="5" y="14"/>
                    <a:pt x="3" y="15"/>
                    <a:pt x="2" y="16"/>
                  </a:cubicBezTo>
                  <a:cubicBezTo>
                    <a:pt x="1" y="18"/>
                    <a:pt x="0" y="19"/>
                    <a:pt x="0" y="22"/>
                  </a:cubicBezTo>
                  <a:cubicBezTo>
                    <a:pt x="0" y="23"/>
                    <a:pt x="1" y="25"/>
                    <a:pt x="0" y="27"/>
                  </a:cubicBezTo>
                  <a:cubicBezTo>
                    <a:pt x="2" y="28"/>
                    <a:pt x="2" y="27"/>
                    <a:pt x="4" y="26"/>
                  </a:cubicBezTo>
                  <a:cubicBezTo>
                    <a:pt x="6" y="25"/>
                    <a:pt x="9" y="25"/>
                    <a:pt x="11" y="25"/>
                  </a:cubicBezTo>
                  <a:cubicBezTo>
                    <a:pt x="10" y="22"/>
                    <a:pt x="12" y="21"/>
                    <a:pt x="14" y="20"/>
                  </a:cubicBezTo>
                  <a:cubicBezTo>
                    <a:pt x="16" y="19"/>
                    <a:pt x="20" y="17"/>
                    <a:pt x="21" y="20"/>
                  </a:cubicBezTo>
                  <a:cubicBezTo>
                    <a:pt x="21" y="19"/>
                    <a:pt x="21" y="18"/>
                    <a:pt x="22" y="18"/>
                  </a:cubicBezTo>
                  <a:cubicBezTo>
                    <a:pt x="22" y="16"/>
                    <a:pt x="21" y="18"/>
                    <a:pt x="22" y="18"/>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22" name="Freeform 750">
              <a:extLst>
                <a:ext uri="{FF2B5EF4-FFF2-40B4-BE49-F238E27FC236}">
                  <a16:creationId xmlns:a16="http://schemas.microsoft.com/office/drawing/2014/main" xmlns="" id="{6C602A2E-C7B8-4E7B-90F0-77DD8DD6070A}"/>
                </a:ext>
              </a:extLst>
            </p:cNvPr>
            <p:cNvSpPr>
              <a:spLocks/>
            </p:cNvSpPr>
            <p:nvPr/>
          </p:nvSpPr>
          <p:spPr bwMode="auto">
            <a:xfrm>
              <a:off x="12904526" y="7886812"/>
              <a:ext cx="79067" cy="83670"/>
            </a:xfrm>
            <a:custGeom>
              <a:avLst/>
              <a:gdLst>
                <a:gd name="T0" fmla="*/ 1 w 10"/>
                <a:gd name="T1" fmla="*/ 6 h 10"/>
                <a:gd name="T2" fmla="*/ 3 w 10"/>
                <a:gd name="T3" fmla="*/ 10 h 10"/>
                <a:gd name="T4" fmla="*/ 9 w 10"/>
                <a:gd name="T5" fmla="*/ 5 h 10"/>
                <a:gd name="T6" fmla="*/ 8 w 10"/>
                <a:gd name="T7" fmla="*/ 0 h 10"/>
                <a:gd name="T8" fmla="*/ 4 w 10"/>
                <a:gd name="T9" fmla="*/ 1 h 10"/>
                <a:gd name="T10" fmla="*/ 0 w 10"/>
                <a:gd name="T11" fmla="*/ 1 h 10"/>
                <a:gd name="T12" fmla="*/ 1 w 10"/>
                <a:gd name="T13" fmla="*/ 6 h 10"/>
              </a:gdLst>
              <a:ahLst/>
              <a:cxnLst>
                <a:cxn ang="0">
                  <a:pos x="T0" y="T1"/>
                </a:cxn>
                <a:cxn ang="0">
                  <a:pos x="T2" y="T3"/>
                </a:cxn>
                <a:cxn ang="0">
                  <a:pos x="T4" y="T5"/>
                </a:cxn>
                <a:cxn ang="0">
                  <a:pos x="T6" y="T7"/>
                </a:cxn>
                <a:cxn ang="0">
                  <a:pos x="T8" y="T9"/>
                </a:cxn>
                <a:cxn ang="0">
                  <a:pos x="T10" y="T11"/>
                </a:cxn>
                <a:cxn ang="0">
                  <a:pos x="T12" y="T13"/>
                </a:cxn>
              </a:cxnLst>
              <a:rect l="0" t="0" r="r" b="b"/>
              <a:pathLst>
                <a:path w="10" h="10">
                  <a:moveTo>
                    <a:pt x="1" y="6"/>
                  </a:moveTo>
                  <a:cubicBezTo>
                    <a:pt x="2" y="7"/>
                    <a:pt x="2" y="9"/>
                    <a:pt x="3" y="10"/>
                  </a:cubicBezTo>
                  <a:cubicBezTo>
                    <a:pt x="5" y="9"/>
                    <a:pt x="7" y="7"/>
                    <a:pt x="9" y="5"/>
                  </a:cubicBezTo>
                  <a:cubicBezTo>
                    <a:pt x="10" y="3"/>
                    <a:pt x="5" y="4"/>
                    <a:pt x="8" y="0"/>
                  </a:cubicBezTo>
                  <a:cubicBezTo>
                    <a:pt x="7" y="0"/>
                    <a:pt x="3" y="0"/>
                    <a:pt x="4" y="1"/>
                  </a:cubicBezTo>
                  <a:cubicBezTo>
                    <a:pt x="5" y="3"/>
                    <a:pt x="1" y="2"/>
                    <a:pt x="0" y="1"/>
                  </a:cubicBezTo>
                  <a:cubicBezTo>
                    <a:pt x="0" y="3"/>
                    <a:pt x="1" y="4"/>
                    <a:pt x="1" y="6"/>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23" name="Freeform 751">
              <a:extLst>
                <a:ext uri="{FF2B5EF4-FFF2-40B4-BE49-F238E27FC236}">
                  <a16:creationId xmlns:a16="http://schemas.microsoft.com/office/drawing/2014/main" xmlns="" id="{68F5DE7B-5F96-4B75-BB01-0F9835F083BA}"/>
                </a:ext>
              </a:extLst>
            </p:cNvPr>
            <p:cNvSpPr>
              <a:spLocks/>
            </p:cNvSpPr>
            <p:nvPr/>
          </p:nvSpPr>
          <p:spPr bwMode="auto">
            <a:xfrm>
              <a:off x="12904526" y="7834881"/>
              <a:ext cx="87246" cy="77901"/>
            </a:xfrm>
            <a:custGeom>
              <a:avLst/>
              <a:gdLst>
                <a:gd name="T0" fmla="*/ 3 w 11"/>
                <a:gd name="T1" fmla="*/ 1 h 9"/>
                <a:gd name="T2" fmla="*/ 0 w 11"/>
                <a:gd name="T3" fmla="*/ 7 h 9"/>
                <a:gd name="T4" fmla="*/ 4 w 11"/>
                <a:gd name="T5" fmla="*/ 7 h 9"/>
                <a:gd name="T6" fmla="*/ 8 w 11"/>
                <a:gd name="T7" fmla="*/ 6 h 9"/>
                <a:gd name="T8" fmla="*/ 7 w 11"/>
                <a:gd name="T9" fmla="*/ 0 h 9"/>
                <a:gd name="T10" fmla="*/ 3 w 11"/>
                <a:gd name="T11" fmla="*/ 1 h 9"/>
                <a:gd name="T12" fmla="*/ 3 w 11"/>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11" h="9">
                  <a:moveTo>
                    <a:pt x="3" y="1"/>
                  </a:moveTo>
                  <a:cubicBezTo>
                    <a:pt x="1" y="2"/>
                    <a:pt x="0" y="5"/>
                    <a:pt x="0" y="7"/>
                  </a:cubicBezTo>
                  <a:cubicBezTo>
                    <a:pt x="1" y="8"/>
                    <a:pt x="5" y="9"/>
                    <a:pt x="4" y="7"/>
                  </a:cubicBezTo>
                  <a:cubicBezTo>
                    <a:pt x="3" y="6"/>
                    <a:pt x="7" y="6"/>
                    <a:pt x="8" y="6"/>
                  </a:cubicBezTo>
                  <a:cubicBezTo>
                    <a:pt x="11" y="5"/>
                    <a:pt x="8" y="1"/>
                    <a:pt x="7" y="0"/>
                  </a:cubicBezTo>
                  <a:cubicBezTo>
                    <a:pt x="5" y="1"/>
                    <a:pt x="5" y="2"/>
                    <a:pt x="3" y="1"/>
                  </a:cubicBezTo>
                  <a:cubicBezTo>
                    <a:pt x="2" y="1"/>
                    <a:pt x="4" y="1"/>
                    <a:pt x="3"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24" name="Freeform 752">
              <a:extLst>
                <a:ext uri="{FF2B5EF4-FFF2-40B4-BE49-F238E27FC236}">
                  <a16:creationId xmlns:a16="http://schemas.microsoft.com/office/drawing/2014/main" xmlns="" id="{6EBD70CC-CCDF-4876-AAE5-BB5064AC2B1A}"/>
                </a:ext>
              </a:extLst>
            </p:cNvPr>
            <p:cNvSpPr>
              <a:spLocks/>
            </p:cNvSpPr>
            <p:nvPr/>
          </p:nvSpPr>
          <p:spPr bwMode="auto">
            <a:xfrm>
              <a:off x="12920885" y="7808912"/>
              <a:ext cx="430784" cy="493371"/>
            </a:xfrm>
            <a:custGeom>
              <a:avLst/>
              <a:gdLst>
                <a:gd name="T0" fmla="*/ 41 w 54"/>
                <a:gd name="T1" fmla="*/ 13 h 58"/>
                <a:gd name="T2" fmla="*/ 23 w 54"/>
                <a:gd name="T3" fmla="*/ 3 h 58"/>
                <a:gd name="T4" fmla="*/ 17 w 54"/>
                <a:gd name="T5" fmla="*/ 7 h 58"/>
                <a:gd name="T6" fmla="*/ 21 w 54"/>
                <a:gd name="T7" fmla="*/ 9 h 58"/>
                <a:gd name="T8" fmla="*/ 17 w 54"/>
                <a:gd name="T9" fmla="*/ 9 h 58"/>
                <a:gd name="T10" fmla="*/ 13 w 54"/>
                <a:gd name="T11" fmla="*/ 10 h 58"/>
                <a:gd name="T12" fmla="*/ 11 w 54"/>
                <a:gd name="T13" fmla="*/ 8 h 58"/>
                <a:gd name="T14" fmla="*/ 12 w 54"/>
                <a:gd name="T15" fmla="*/ 4 h 58"/>
                <a:gd name="T16" fmla="*/ 5 w 54"/>
                <a:gd name="T17" fmla="*/ 3 h 58"/>
                <a:gd name="T18" fmla="*/ 7 w 54"/>
                <a:gd name="T19" fmla="*/ 8 h 58"/>
                <a:gd name="T20" fmla="*/ 5 w 54"/>
                <a:gd name="T21" fmla="*/ 12 h 58"/>
                <a:gd name="T22" fmla="*/ 6 w 54"/>
                <a:gd name="T23" fmla="*/ 16 h 58"/>
                <a:gd name="T24" fmla="*/ 2 w 54"/>
                <a:gd name="T25" fmla="*/ 18 h 58"/>
                <a:gd name="T26" fmla="*/ 1 w 54"/>
                <a:gd name="T27" fmla="*/ 21 h 58"/>
                <a:gd name="T28" fmla="*/ 5 w 54"/>
                <a:gd name="T29" fmla="*/ 33 h 58"/>
                <a:gd name="T30" fmla="*/ 12 w 54"/>
                <a:gd name="T31" fmla="*/ 42 h 58"/>
                <a:gd name="T32" fmla="*/ 15 w 54"/>
                <a:gd name="T33" fmla="*/ 43 h 58"/>
                <a:gd name="T34" fmla="*/ 17 w 54"/>
                <a:gd name="T35" fmla="*/ 45 h 58"/>
                <a:gd name="T36" fmla="*/ 24 w 54"/>
                <a:gd name="T37" fmla="*/ 47 h 58"/>
                <a:gd name="T38" fmla="*/ 25 w 54"/>
                <a:gd name="T39" fmla="*/ 53 h 58"/>
                <a:gd name="T40" fmla="*/ 27 w 54"/>
                <a:gd name="T41" fmla="*/ 55 h 58"/>
                <a:gd name="T42" fmla="*/ 30 w 54"/>
                <a:gd name="T43" fmla="*/ 55 h 58"/>
                <a:gd name="T44" fmla="*/ 33 w 54"/>
                <a:gd name="T45" fmla="*/ 56 h 58"/>
                <a:gd name="T46" fmla="*/ 36 w 54"/>
                <a:gd name="T47" fmla="*/ 55 h 58"/>
                <a:gd name="T48" fmla="*/ 42 w 54"/>
                <a:gd name="T49" fmla="*/ 55 h 58"/>
                <a:gd name="T50" fmla="*/ 46 w 54"/>
                <a:gd name="T51" fmla="*/ 54 h 58"/>
                <a:gd name="T52" fmla="*/ 54 w 54"/>
                <a:gd name="T53" fmla="*/ 49 h 58"/>
                <a:gd name="T54" fmla="*/ 49 w 54"/>
                <a:gd name="T55" fmla="*/ 36 h 58"/>
                <a:gd name="T56" fmla="*/ 49 w 54"/>
                <a:gd name="T57" fmla="*/ 32 h 58"/>
                <a:gd name="T58" fmla="*/ 46 w 54"/>
                <a:gd name="T59" fmla="*/ 28 h 58"/>
                <a:gd name="T60" fmla="*/ 48 w 54"/>
                <a:gd name="T61" fmla="*/ 20 h 58"/>
                <a:gd name="T62" fmla="*/ 45 w 54"/>
                <a:gd name="T63" fmla="*/ 18 h 58"/>
                <a:gd name="T64" fmla="*/ 41 w 54"/>
                <a:gd name="T65" fmla="*/ 16 h 58"/>
                <a:gd name="T66" fmla="*/ 41 w 54"/>
                <a:gd name="T67" fmla="*/ 1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4" h="58">
                  <a:moveTo>
                    <a:pt x="41" y="13"/>
                  </a:moveTo>
                  <a:cubicBezTo>
                    <a:pt x="35" y="9"/>
                    <a:pt x="29" y="6"/>
                    <a:pt x="23" y="3"/>
                  </a:cubicBezTo>
                  <a:cubicBezTo>
                    <a:pt x="22" y="5"/>
                    <a:pt x="19" y="7"/>
                    <a:pt x="17" y="7"/>
                  </a:cubicBezTo>
                  <a:cubicBezTo>
                    <a:pt x="17" y="7"/>
                    <a:pt x="21" y="8"/>
                    <a:pt x="21" y="9"/>
                  </a:cubicBezTo>
                  <a:cubicBezTo>
                    <a:pt x="20" y="10"/>
                    <a:pt x="18" y="9"/>
                    <a:pt x="17" y="9"/>
                  </a:cubicBezTo>
                  <a:cubicBezTo>
                    <a:pt x="15" y="8"/>
                    <a:pt x="15" y="9"/>
                    <a:pt x="13" y="10"/>
                  </a:cubicBezTo>
                  <a:cubicBezTo>
                    <a:pt x="13" y="10"/>
                    <a:pt x="11" y="9"/>
                    <a:pt x="11" y="8"/>
                  </a:cubicBezTo>
                  <a:cubicBezTo>
                    <a:pt x="10" y="7"/>
                    <a:pt x="11" y="5"/>
                    <a:pt x="12" y="4"/>
                  </a:cubicBezTo>
                  <a:cubicBezTo>
                    <a:pt x="13" y="0"/>
                    <a:pt x="7" y="2"/>
                    <a:pt x="5" y="3"/>
                  </a:cubicBezTo>
                  <a:cubicBezTo>
                    <a:pt x="6" y="4"/>
                    <a:pt x="8" y="7"/>
                    <a:pt x="7" y="8"/>
                  </a:cubicBezTo>
                  <a:cubicBezTo>
                    <a:pt x="7" y="9"/>
                    <a:pt x="3" y="12"/>
                    <a:pt x="5" y="12"/>
                  </a:cubicBezTo>
                  <a:cubicBezTo>
                    <a:pt x="8" y="13"/>
                    <a:pt x="7" y="14"/>
                    <a:pt x="6" y="16"/>
                  </a:cubicBezTo>
                  <a:cubicBezTo>
                    <a:pt x="5" y="16"/>
                    <a:pt x="3" y="17"/>
                    <a:pt x="2" y="18"/>
                  </a:cubicBezTo>
                  <a:cubicBezTo>
                    <a:pt x="0" y="19"/>
                    <a:pt x="1" y="19"/>
                    <a:pt x="1" y="21"/>
                  </a:cubicBezTo>
                  <a:cubicBezTo>
                    <a:pt x="2" y="26"/>
                    <a:pt x="4" y="29"/>
                    <a:pt x="5" y="33"/>
                  </a:cubicBezTo>
                  <a:cubicBezTo>
                    <a:pt x="5" y="38"/>
                    <a:pt x="9" y="40"/>
                    <a:pt x="12" y="42"/>
                  </a:cubicBezTo>
                  <a:cubicBezTo>
                    <a:pt x="13" y="43"/>
                    <a:pt x="14" y="43"/>
                    <a:pt x="15" y="43"/>
                  </a:cubicBezTo>
                  <a:cubicBezTo>
                    <a:pt x="16" y="43"/>
                    <a:pt x="16" y="44"/>
                    <a:pt x="17" y="45"/>
                  </a:cubicBezTo>
                  <a:cubicBezTo>
                    <a:pt x="19" y="45"/>
                    <a:pt x="22" y="45"/>
                    <a:pt x="24" y="47"/>
                  </a:cubicBezTo>
                  <a:cubicBezTo>
                    <a:pt x="25" y="48"/>
                    <a:pt x="25" y="51"/>
                    <a:pt x="25" y="53"/>
                  </a:cubicBezTo>
                  <a:cubicBezTo>
                    <a:pt x="26" y="54"/>
                    <a:pt x="25" y="55"/>
                    <a:pt x="27" y="55"/>
                  </a:cubicBezTo>
                  <a:cubicBezTo>
                    <a:pt x="28" y="55"/>
                    <a:pt x="29" y="55"/>
                    <a:pt x="30" y="55"/>
                  </a:cubicBezTo>
                  <a:cubicBezTo>
                    <a:pt x="31" y="55"/>
                    <a:pt x="32" y="55"/>
                    <a:pt x="33" y="56"/>
                  </a:cubicBezTo>
                  <a:cubicBezTo>
                    <a:pt x="34" y="57"/>
                    <a:pt x="35" y="56"/>
                    <a:pt x="36" y="55"/>
                  </a:cubicBezTo>
                  <a:cubicBezTo>
                    <a:pt x="38" y="54"/>
                    <a:pt x="40" y="58"/>
                    <a:pt x="42" y="55"/>
                  </a:cubicBezTo>
                  <a:cubicBezTo>
                    <a:pt x="42" y="53"/>
                    <a:pt x="45" y="54"/>
                    <a:pt x="46" y="54"/>
                  </a:cubicBezTo>
                  <a:cubicBezTo>
                    <a:pt x="49" y="53"/>
                    <a:pt x="51" y="51"/>
                    <a:pt x="54" y="49"/>
                  </a:cubicBezTo>
                  <a:cubicBezTo>
                    <a:pt x="49" y="46"/>
                    <a:pt x="49" y="42"/>
                    <a:pt x="49" y="36"/>
                  </a:cubicBezTo>
                  <a:cubicBezTo>
                    <a:pt x="48" y="35"/>
                    <a:pt x="50" y="33"/>
                    <a:pt x="49" y="32"/>
                  </a:cubicBezTo>
                  <a:cubicBezTo>
                    <a:pt x="48" y="31"/>
                    <a:pt x="46" y="30"/>
                    <a:pt x="46" y="28"/>
                  </a:cubicBezTo>
                  <a:cubicBezTo>
                    <a:pt x="46" y="27"/>
                    <a:pt x="48" y="20"/>
                    <a:pt x="48" y="20"/>
                  </a:cubicBezTo>
                  <a:cubicBezTo>
                    <a:pt x="47" y="20"/>
                    <a:pt x="46" y="19"/>
                    <a:pt x="45" y="18"/>
                  </a:cubicBezTo>
                  <a:cubicBezTo>
                    <a:pt x="44" y="17"/>
                    <a:pt x="43" y="17"/>
                    <a:pt x="41" y="16"/>
                  </a:cubicBezTo>
                  <a:cubicBezTo>
                    <a:pt x="41" y="15"/>
                    <a:pt x="41" y="14"/>
                    <a:pt x="41" y="13"/>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25" name="Freeform 753">
              <a:extLst>
                <a:ext uri="{FF2B5EF4-FFF2-40B4-BE49-F238E27FC236}">
                  <a16:creationId xmlns:a16="http://schemas.microsoft.com/office/drawing/2014/main" xmlns="" id="{B20C3D32-5070-4CD1-B9B5-1995A4A966D1}"/>
                </a:ext>
              </a:extLst>
            </p:cNvPr>
            <p:cNvSpPr>
              <a:spLocks/>
            </p:cNvSpPr>
            <p:nvPr/>
          </p:nvSpPr>
          <p:spPr bwMode="auto">
            <a:xfrm>
              <a:off x="12138386" y="7690618"/>
              <a:ext cx="215392" cy="262556"/>
            </a:xfrm>
            <a:custGeom>
              <a:avLst/>
              <a:gdLst>
                <a:gd name="T0" fmla="*/ 15 w 27"/>
                <a:gd name="T1" fmla="*/ 29 h 31"/>
                <a:gd name="T2" fmla="*/ 15 w 27"/>
                <a:gd name="T3" fmla="*/ 24 h 31"/>
                <a:gd name="T4" fmla="*/ 17 w 27"/>
                <a:gd name="T5" fmla="*/ 24 h 31"/>
                <a:gd name="T6" fmla="*/ 19 w 27"/>
                <a:gd name="T7" fmla="*/ 21 h 31"/>
                <a:gd name="T8" fmla="*/ 21 w 27"/>
                <a:gd name="T9" fmla="*/ 24 h 31"/>
                <a:gd name="T10" fmla="*/ 24 w 27"/>
                <a:gd name="T11" fmla="*/ 23 h 31"/>
                <a:gd name="T12" fmla="*/ 26 w 27"/>
                <a:gd name="T13" fmla="*/ 24 h 31"/>
                <a:gd name="T14" fmla="*/ 26 w 27"/>
                <a:gd name="T15" fmla="*/ 21 h 31"/>
                <a:gd name="T16" fmla="*/ 26 w 27"/>
                <a:gd name="T17" fmla="*/ 14 h 31"/>
                <a:gd name="T18" fmla="*/ 25 w 27"/>
                <a:gd name="T19" fmla="*/ 11 h 31"/>
                <a:gd name="T20" fmla="*/ 26 w 27"/>
                <a:gd name="T21" fmla="*/ 6 h 31"/>
                <a:gd name="T22" fmla="*/ 21 w 27"/>
                <a:gd name="T23" fmla="*/ 4 h 31"/>
                <a:gd name="T24" fmla="*/ 19 w 27"/>
                <a:gd name="T25" fmla="*/ 0 h 31"/>
                <a:gd name="T26" fmla="*/ 14 w 27"/>
                <a:gd name="T27" fmla="*/ 0 h 31"/>
                <a:gd name="T28" fmla="*/ 11 w 27"/>
                <a:gd name="T29" fmla="*/ 7 h 31"/>
                <a:gd name="T30" fmla="*/ 5 w 27"/>
                <a:gd name="T31" fmla="*/ 7 h 31"/>
                <a:gd name="T32" fmla="*/ 4 w 27"/>
                <a:gd name="T33" fmla="*/ 7 h 31"/>
                <a:gd name="T34" fmla="*/ 4 w 27"/>
                <a:gd name="T35" fmla="*/ 10 h 31"/>
                <a:gd name="T36" fmla="*/ 0 w 27"/>
                <a:gd name="T37" fmla="*/ 16 h 31"/>
                <a:gd name="T38" fmla="*/ 4 w 27"/>
                <a:gd name="T39" fmla="*/ 23 h 31"/>
                <a:gd name="T40" fmla="*/ 9 w 27"/>
                <a:gd name="T41" fmla="*/ 28 h 31"/>
                <a:gd name="T42" fmla="*/ 11 w 27"/>
                <a:gd name="T43" fmla="*/ 31 h 31"/>
                <a:gd name="T44" fmla="*/ 15 w 27"/>
                <a:gd name="T45" fmla="*/ 29 h 31"/>
                <a:gd name="T46" fmla="*/ 15 w 27"/>
                <a:gd name="T47" fmla="*/ 2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 h="31">
                  <a:moveTo>
                    <a:pt x="15" y="29"/>
                  </a:moveTo>
                  <a:cubicBezTo>
                    <a:pt x="15" y="28"/>
                    <a:pt x="13" y="24"/>
                    <a:pt x="15" y="24"/>
                  </a:cubicBezTo>
                  <a:cubicBezTo>
                    <a:pt x="15" y="24"/>
                    <a:pt x="17" y="24"/>
                    <a:pt x="17" y="24"/>
                  </a:cubicBezTo>
                  <a:cubicBezTo>
                    <a:pt x="18" y="23"/>
                    <a:pt x="18" y="21"/>
                    <a:pt x="19" y="21"/>
                  </a:cubicBezTo>
                  <a:cubicBezTo>
                    <a:pt x="20" y="22"/>
                    <a:pt x="21" y="23"/>
                    <a:pt x="21" y="24"/>
                  </a:cubicBezTo>
                  <a:cubicBezTo>
                    <a:pt x="22" y="25"/>
                    <a:pt x="22" y="23"/>
                    <a:pt x="24" y="23"/>
                  </a:cubicBezTo>
                  <a:cubicBezTo>
                    <a:pt x="24" y="23"/>
                    <a:pt x="26" y="25"/>
                    <a:pt x="26" y="24"/>
                  </a:cubicBezTo>
                  <a:cubicBezTo>
                    <a:pt x="26" y="23"/>
                    <a:pt x="26" y="22"/>
                    <a:pt x="26" y="21"/>
                  </a:cubicBezTo>
                  <a:cubicBezTo>
                    <a:pt x="27" y="19"/>
                    <a:pt x="27" y="16"/>
                    <a:pt x="26" y="14"/>
                  </a:cubicBezTo>
                  <a:cubicBezTo>
                    <a:pt x="25" y="13"/>
                    <a:pt x="25" y="12"/>
                    <a:pt x="25" y="11"/>
                  </a:cubicBezTo>
                  <a:cubicBezTo>
                    <a:pt x="25" y="9"/>
                    <a:pt x="27" y="8"/>
                    <a:pt x="26" y="6"/>
                  </a:cubicBezTo>
                  <a:cubicBezTo>
                    <a:pt x="25" y="3"/>
                    <a:pt x="21" y="7"/>
                    <a:pt x="21" y="4"/>
                  </a:cubicBezTo>
                  <a:cubicBezTo>
                    <a:pt x="21" y="2"/>
                    <a:pt x="22" y="0"/>
                    <a:pt x="19" y="0"/>
                  </a:cubicBezTo>
                  <a:cubicBezTo>
                    <a:pt x="18" y="0"/>
                    <a:pt x="16" y="0"/>
                    <a:pt x="14" y="0"/>
                  </a:cubicBezTo>
                  <a:cubicBezTo>
                    <a:pt x="10" y="0"/>
                    <a:pt x="15" y="7"/>
                    <a:pt x="11" y="7"/>
                  </a:cubicBezTo>
                  <a:cubicBezTo>
                    <a:pt x="9" y="7"/>
                    <a:pt x="7" y="7"/>
                    <a:pt x="5" y="7"/>
                  </a:cubicBezTo>
                  <a:cubicBezTo>
                    <a:pt x="4" y="7"/>
                    <a:pt x="4" y="7"/>
                    <a:pt x="4" y="7"/>
                  </a:cubicBezTo>
                  <a:cubicBezTo>
                    <a:pt x="2" y="9"/>
                    <a:pt x="4" y="9"/>
                    <a:pt x="4" y="10"/>
                  </a:cubicBezTo>
                  <a:cubicBezTo>
                    <a:pt x="4" y="12"/>
                    <a:pt x="0" y="14"/>
                    <a:pt x="0" y="16"/>
                  </a:cubicBezTo>
                  <a:cubicBezTo>
                    <a:pt x="1" y="18"/>
                    <a:pt x="3" y="21"/>
                    <a:pt x="4" y="23"/>
                  </a:cubicBezTo>
                  <a:cubicBezTo>
                    <a:pt x="6" y="24"/>
                    <a:pt x="7" y="26"/>
                    <a:pt x="9" y="28"/>
                  </a:cubicBezTo>
                  <a:cubicBezTo>
                    <a:pt x="10" y="29"/>
                    <a:pt x="11" y="30"/>
                    <a:pt x="11" y="31"/>
                  </a:cubicBezTo>
                  <a:cubicBezTo>
                    <a:pt x="12" y="30"/>
                    <a:pt x="14" y="30"/>
                    <a:pt x="15" y="29"/>
                  </a:cubicBezTo>
                  <a:cubicBezTo>
                    <a:pt x="15" y="29"/>
                    <a:pt x="14" y="30"/>
                    <a:pt x="15" y="29"/>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26" name="Freeform 754">
              <a:extLst>
                <a:ext uri="{FF2B5EF4-FFF2-40B4-BE49-F238E27FC236}">
                  <a16:creationId xmlns:a16="http://schemas.microsoft.com/office/drawing/2014/main" xmlns="" id="{E53E1B9A-E69A-405C-B6A9-6E3519816115}"/>
                </a:ext>
              </a:extLst>
            </p:cNvPr>
            <p:cNvSpPr>
              <a:spLocks/>
            </p:cNvSpPr>
            <p:nvPr/>
          </p:nvSpPr>
          <p:spPr bwMode="auto">
            <a:xfrm>
              <a:off x="12152018" y="7690618"/>
              <a:ext cx="89974" cy="60589"/>
            </a:xfrm>
            <a:custGeom>
              <a:avLst/>
              <a:gdLst>
                <a:gd name="T0" fmla="*/ 11 w 11"/>
                <a:gd name="T1" fmla="*/ 7 h 7"/>
                <a:gd name="T2" fmla="*/ 11 w 11"/>
                <a:gd name="T3" fmla="*/ 0 h 7"/>
                <a:gd name="T4" fmla="*/ 3 w 11"/>
                <a:gd name="T5" fmla="*/ 1 h 7"/>
                <a:gd name="T6" fmla="*/ 0 w 11"/>
                <a:gd name="T7" fmla="*/ 4 h 7"/>
                <a:gd name="T8" fmla="*/ 2 w 11"/>
                <a:gd name="T9" fmla="*/ 7 h 7"/>
                <a:gd name="T10" fmla="*/ 11 w 11"/>
                <a:gd name="T11" fmla="*/ 7 h 7"/>
              </a:gdLst>
              <a:ahLst/>
              <a:cxnLst>
                <a:cxn ang="0">
                  <a:pos x="T0" y="T1"/>
                </a:cxn>
                <a:cxn ang="0">
                  <a:pos x="T2" y="T3"/>
                </a:cxn>
                <a:cxn ang="0">
                  <a:pos x="T4" y="T5"/>
                </a:cxn>
                <a:cxn ang="0">
                  <a:pos x="T6" y="T7"/>
                </a:cxn>
                <a:cxn ang="0">
                  <a:pos x="T8" y="T9"/>
                </a:cxn>
                <a:cxn ang="0">
                  <a:pos x="T10" y="T11"/>
                </a:cxn>
              </a:cxnLst>
              <a:rect l="0" t="0" r="r" b="b"/>
              <a:pathLst>
                <a:path w="11" h="7">
                  <a:moveTo>
                    <a:pt x="11" y="7"/>
                  </a:moveTo>
                  <a:cubicBezTo>
                    <a:pt x="11" y="5"/>
                    <a:pt x="11" y="2"/>
                    <a:pt x="11" y="0"/>
                  </a:cubicBezTo>
                  <a:cubicBezTo>
                    <a:pt x="8" y="0"/>
                    <a:pt x="6" y="1"/>
                    <a:pt x="3" y="1"/>
                  </a:cubicBezTo>
                  <a:cubicBezTo>
                    <a:pt x="4" y="2"/>
                    <a:pt x="1" y="3"/>
                    <a:pt x="0" y="4"/>
                  </a:cubicBezTo>
                  <a:cubicBezTo>
                    <a:pt x="0" y="5"/>
                    <a:pt x="2" y="6"/>
                    <a:pt x="2" y="7"/>
                  </a:cubicBezTo>
                  <a:lnTo>
                    <a:pt x="11" y="7"/>
                  </a:ln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27" name="Freeform 755">
              <a:extLst>
                <a:ext uri="{FF2B5EF4-FFF2-40B4-BE49-F238E27FC236}">
                  <a16:creationId xmlns:a16="http://schemas.microsoft.com/office/drawing/2014/main" xmlns="" id="{0A621761-4159-44A5-A752-A634969E25EF}"/>
                </a:ext>
              </a:extLst>
            </p:cNvPr>
            <p:cNvSpPr>
              <a:spLocks/>
            </p:cNvSpPr>
            <p:nvPr/>
          </p:nvSpPr>
          <p:spPr bwMode="auto">
            <a:xfrm>
              <a:off x="12122025" y="7234756"/>
              <a:ext cx="294460" cy="481830"/>
            </a:xfrm>
            <a:custGeom>
              <a:avLst/>
              <a:gdLst>
                <a:gd name="T0" fmla="*/ 29 w 37"/>
                <a:gd name="T1" fmla="*/ 55 h 57"/>
                <a:gd name="T2" fmla="*/ 37 w 37"/>
                <a:gd name="T3" fmla="*/ 55 h 57"/>
                <a:gd name="T4" fmla="*/ 33 w 37"/>
                <a:gd name="T5" fmla="*/ 48 h 57"/>
                <a:gd name="T6" fmla="*/ 32 w 37"/>
                <a:gd name="T7" fmla="*/ 44 h 57"/>
                <a:gd name="T8" fmla="*/ 30 w 37"/>
                <a:gd name="T9" fmla="*/ 40 h 57"/>
                <a:gd name="T10" fmla="*/ 32 w 37"/>
                <a:gd name="T11" fmla="*/ 32 h 57"/>
                <a:gd name="T12" fmla="*/ 34 w 37"/>
                <a:gd name="T13" fmla="*/ 27 h 57"/>
                <a:gd name="T14" fmla="*/ 31 w 37"/>
                <a:gd name="T15" fmla="*/ 21 h 57"/>
                <a:gd name="T16" fmla="*/ 28 w 37"/>
                <a:gd name="T17" fmla="*/ 16 h 57"/>
                <a:gd name="T18" fmla="*/ 34 w 37"/>
                <a:gd name="T19" fmla="*/ 16 h 57"/>
                <a:gd name="T20" fmla="*/ 32 w 37"/>
                <a:gd name="T21" fmla="*/ 6 h 57"/>
                <a:gd name="T22" fmla="*/ 30 w 37"/>
                <a:gd name="T23" fmla="*/ 2 h 57"/>
                <a:gd name="T24" fmla="*/ 27 w 37"/>
                <a:gd name="T25" fmla="*/ 0 h 57"/>
                <a:gd name="T26" fmla="*/ 28 w 37"/>
                <a:gd name="T27" fmla="*/ 9 h 57"/>
                <a:gd name="T28" fmla="*/ 23 w 37"/>
                <a:gd name="T29" fmla="*/ 18 h 57"/>
                <a:gd name="T30" fmla="*/ 21 w 37"/>
                <a:gd name="T31" fmla="*/ 22 h 57"/>
                <a:gd name="T32" fmla="*/ 18 w 37"/>
                <a:gd name="T33" fmla="*/ 27 h 57"/>
                <a:gd name="T34" fmla="*/ 15 w 37"/>
                <a:gd name="T35" fmla="*/ 33 h 57"/>
                <a:gd name="T36" fmla="*/ 11 w 37"/>
                <a:gd name="T37" fmla="*/ 31 h 57"/>
                <a:gd name="T38" fmla="*/ 2 w 37"/>
                <a:gd name="T39" fmla="*/ 39 h 57"/>
                <a:gd name="T40" fmla="*/ 1 w 37"/>
                <a:gd name="T41" fmla="*/ 42 h 57"/>
                <a:gd name="T42" fmla="*/ 4 w 37"/>
                <a:gd name="T43" fmla="*/ 45 h 57"/>
                <a:gd name="T44" fmla="*/ 5 w 37"/>
                <a:gd name="T45" fmla="*/ 45 h 57"/>
                <a:gd name="T46" fmla="*/ 7 w 37"/>
                <a:gd name="T47" fmla="*/ 48 h 57"/>
                <a:gd name="T48" fmla="*/ 7 w 37"/>
                <a:gd name="T49" fmla="*/ 55 h 57"/>
                <a:gd name="T50" fmla="*/ 16 w 37"/>
                <a:gd name="T51" fmla="*/ 54 h 57"/>
                <a:gd name="T52" fmla="*/ 29 w 37"/>
                <a:gd name="T53" fmla="*/ 5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 h="57">
                  <a:moveTo>
                    <a:pt x="29" y="55"/>
                  </a:moveTo>
                  <a:cubicBezTo>
                    <a:pt x="32" y="55"/>
                    <a:pt x="35" y="57"/>
                    <a:pt x="37" y="55"/>
                  </a:cubicBezTo>
                  <a:cubicBezTo>
                    <a:pt x="37" y="51"/>
                    <a:pt x="35" y="50"/>
                    <a:pt x="33" y="48"/>
                  </a:cubicBezTo>
                  <a:cubicBezTo>
                    <a:pt x="32" y="47"/>
                    <a:pt x="32" y="46"/>
                    <a:pt x="32" y="44"/>
                  </a:cubicBezTo>
                  <a:cubicBezTo>
                    <a:pt x="31" y="43"/>
                    <a:pt x="30" y="42"/>
                    <a:pt x="30" y="40"/>
                  </a:cubicBezTo>
                  <a:cubicBezTo>
                    <a:pt x="29" y="36"/>
                    <a:pt x="31" y="35"/>
                    <a:pt x="32" y="32"/>
                  </a:cubicBezTo>
                  <a:cubicBezTo>
                    <a:pt x="33" y="30"/>
                    <a:pt x="34" y="29"/>
                    <a:pt x="34" y="27"/>
                  </a:cubicBezTo>
                  <a:cubicBezTo>
                    <a:pt x="33" y="25"/>
                    <a:pt x="33" y="23"/>
                    <a:pt x="31" y="21"/>
                  </a:cubicBezTo>
                  <a:cubicBezTo>
                    <a:pt x="31" y="21"/>
                    <a:pt x="26" y="18"/>
                    <a:pt x="28" y="16"/>
                  </a:cubicBezTo>
                  <a:cubicBezTo>
                    <a:pt x="29" y="15"/>
                    <a:pt x="32" y="16"/>
                    <a:pt x="34" y="16"/>
                  </a:cubicBezTo>
                  <a:cubicBezTo>
                    <a:pt x="32" y="12"/>
                    <a:pt x="32" y="10"/>
                    <a:pt x="32" y="6"/>
                  </a:cubicBezTo>
                  <a:cubicBezTo>
                    <a:pt x="32" y="5"/>
                    <a:pt x="32" y="3"/>
                    <a:pt x="30" y="2"/>
                  </a:cubicBezTo>
                  <a:cubicBezTo>
                    <a:pt x="30" y="1"/>
                    <a:pt x="27" y="0"/>
                    <a:pt x="27" y="0"/>
                  </a:cubicBezTo>
                  <a:cubicBezTo>
                    <a:pt x="27" y="2"/>
                    <a:pt x="33" y="7"/>
                    <a:pt x="28" y="9"/>
                  </a:cubicBezTo>
                  <a:cubicBezTo>
                    <a:pt x="25" y="11"/>
                    <a:pt x="24" y="14"/>
                    <a:pt x="23" y="18"/>
                  </a:cubicBezTo>
                  <a:cubicBezTo>
                    <a:pt x="22" y="19"/>
                    <a:pt x="22" y="22"/>
                    <a:pt x="21" y="22"/>
                  </a:cubicBezTo>
                  <a:cubicBezTo>
                    <a:pt x="19" y="23"/>
                    <a:pt x="19" y="25"/>
                    <a:pt x="18" y="27"/>
                  </a:cubicBezTo>
                  <a:cubicBezTo>
                    <a:pt x="17" y="29"/>
                    <a:pt x="16" y="31"/>
                    <a:pt x="15" y="33"/>
                  </a:cubicBezTo>
                  <a:cubicBezTo>
                    <a:pt x="13" y="35"/>
                    <a:pt x="12" y="31"/>
                    <a:pt x="11" y="31"/>
                  </a:cubicBezTo>
                  <a:cubicBezTo>
                    <a:pt x="6" y="31"/>
                    <a:pt x="3" y="35"/>
                    <a:pt x="2" y="39"/>
                  </a:cubicBezTo>
                  <a:cubicBezTo>
                    <a:pt x="2" y="40"/>
                    <a:pt x="0" y="41"/>
                    <a:pt x="1" y="42"/>
                  </a:cubicBezTo>
                  <a:cubicBezTo>
                    <a:pt x="2" y="43"/>
                    <a:pt x="3" y="44"/>
                    <a:pt x="4" y="45"/>
                  </a:cubicBezTo>
                  <a:cubicBezTo>
                    <a:pt x="4" y="46"/>
                    <a:pt x="5" y="44"/>
                    <a:pt x="5" y="45"/>
                  </a:cubicBezTo>
                  <a:cubicBezTo>
                    <a:pt x="6" y="46"/>
                    <a:pt x="7" y="47"/>
                    <a:pt x="7" y="48"/>
                  </a:cubicBezTo>
                  <a:cubicBezTo>
                    <a:pt x="8" y="50"/>
                    <a:pt x="7" y="53"/>
                    <a:pt x="7" y="55"/>
                  </a:cubicBezTo>
                  <a:cubicBezTo>
                    <a:pt x="10" y="54"/>
                    <a:pt x="13" y="54"/>
                    <a:pt x="16" y="54"/>
                  </a:cubicBezTo>
                  <a:cubicBezTo>
                    <a:pt x="20" y="54"/>
                    <a:pt x="25" y="55"/>
                    <a:pt x="29" y="55"/>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28" name="Freeform 756">
              <a:extLst>
                <a:ext uri="{FF2B5EF4-FFF2-40B4-BE49-F238E27FC236}">
                  <a16:creationId xmlns:a16="http://schemas.microsoft.com/office/drawing/2014/main" xmlns="" id="{60EEF263-0F5B-430A-B230-8F88782488DA}"/>
                </a:ext>
              </a:extLst>
            </p:cNvPr>
            <p:cNvSpPr>
              <a:spLocks/>
            </p:cNvSpPr>
            <p:nvPr/>
          </p:nvSpPr>
          <p:spPr bwMode="auto">
            <a:xfrm>
              <a:off x="11808483" y="7257837"/>
              <a:ext cx="119965" cy="262556"/>
            </a:xfrm>
            <a:custGeom>
              <a:avLst/>
              <a:gdLst>
                <a:gd name="T0" fmla="*/ 11 w 15"/>
                <a:gd name="T1" fmla="*/ 0 h 31"/>
                <a:gd name="T2" fmla="*/ 9 w 15"/>
                <a:gd name="T3" fmla="*/ 4 h 31"/>
                <a:gd name="T4" fmla="*/ 4 w 15"/>
                <a:gd name="T5" fmla="*/ 5 h 31"/>
                <a:gd name="T6" fmla="*/ 1 w 15"/>
                <a:gd name="T7" fmla="*/ 8 h 31"/>
                <a:gd name="T8" fmla="*/ 3 w 15"/>
                <a:gd name="T9" fmla="*/ 13 h 31"/>
                <a:gd name="T10" fmla="*/ 6 w 15"/>
                <a:gd name="T11" fmla="*/ 31 h 31"/>
                <a:gd name="T12" fmla="*/ 11 w 15"/>
                <a:gd name="T13" fmla="*/ 30 h 31"/>
                <a:gd name="T14" fmla="*/ 11 w 15"/>
                <a:gd name="T15" fmla="*/ 27 h 31"/>
                <a:gd name="T16" fmla="*/ 11 w 15"/>
                <a:gd name="T17" fmla="*/ 18 h 31"/>
                <a:gd name="T18" fmla="*/ 15 w 15"/>
                <a:gd name="T19" fmla="*/ 9 h 31"/>
                <a:gd name="T20" fmla="*/ 14 w 15"/>
                <a:gd name="T21" fmla="*/ 3 h 31"/>
                <a:gd name="T22" fmla="*/ 11 w 15"/>
                <a:gd name="T23" fmla="*/ 0 h 31"/>
                <a:gd name="T24" fmla="*/ 11 w 15"/>
                <a:gd name="T2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31">
                  <a:moveTo>
                    <a:pt x="11" y="0"/>
                  </a:moveTo>
                  <a:cubicBezTo>
                    <a:pt x="9" y="2"/>
                    <a:pt x="10" y="2"/>
                    <a:pt x="9" y="4"/>
                  </a:cubicBezTo>
                  <a:cubicBezTo>
                    <a:pt x="8" y="6"/>
                    <a:pt x="6" y="5"/>
                    <a:pt x="4" y="5"/>
                  </a:cubicBezTo>
                  <a:cubicBezTo>
                    <a:pt x="4" y="5"/>
                    <a:pt x="2" y="7"/>
                    <a:pt x="1" y="8"/>
                  </a:cubicBezTo>
                  <a:cubicBezTo>
                    <a:pt x="0" y="9"/>
                    <a:pt x="2" y="11"/>
                    <a:pt x="3" y="13"/>
                  </a:cubicBezTo>
                  <a:cubicBezTo>
                    <a:pt x="7" y="18"/>
                    <a:pt x="4" y="25"/>
                    <a:pt x="6" y="31"/>
                  </a:cubicBezTo>
                  <a:cubicBezTo>
                    <a:pt x="7" y="31"/>
                    <a:pt x="9" y="31"/>
                    <a:pt x="11" y="30"/>
                  </a:cubicBezTo>
                  <a:cubicBezTo>
                    <a:pt x="12" y="30"/>
                    <a:pt x="12" y="29"/>
                    <a:pt x="11" y="27"/>
                  </a:cubicBezTo>
                  <a:cubicBezTo>
                    <a:pt x="11" y="24"/>
                    <a:pt x="11" y="21"/>
                    <a:pt x="11" y="18"/>
                  </a:cubicBezTo>
                  <a:cubicBezTo>
                    <a:pt x="11" y="14"/>
                    <a:pt x="14" y="12"/>
                    <a:pt x="15" y="9"/>
                  </a:cubicBezTo>
                  <a:cubicBezTo>
                    <a:pt x="15" y="6"/>
                    <a:pt x="15" y="5"/>
                    <a:pt x="14" y="3"/>
                  </a:cubicBezTo>
                  <a:cubicBezTo>
                    <a:pt x="14" y="3"/>
                    <a:pt x="11" y="0"/>
                    <a:pt x="11" y="0"/>
                  </a:cubicBezTo>
                  <a:cubicBezTo>
                    <a:pt x="10" y="1"/>
                    <a:pt x="11" y="0"/>
                    <a:pt x="11"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29" name="Freeform 757">
              <a:extLst>
                <a:ext uri="{FF2B5EF4-FFF2-40B4-BE49-F238E27FC236}">
                  <a16:creationId xmlns:a16="http://schemas.microsoft.com/office/drawing/2014/main" xmlns="" id="{80D56949-6B68-45FD-873F-8981FE7D6612}"/>
                </a:ext>
              </a:extLst>
            </p:cNvPr>
            <p:cNvSpPr>
              <a:spLocks/>
            </p:cNvSpPr>
            <p:nvPr/>
          </p:nvSpPr>
          <p:spPr bwMode="auto">
            <a:xfrm>
              <a:off x="11890277" y="7191474"/>
              <a:ext cx="471680" cy="432783"/>
            </a:xfrm>
            <a:custGeom>
              <a:avLst/>
              <a:gdLst>
                <a:gd name="T0" fmla="*/ 31 w 59"/>
                <a:gd name="T1" fmla="*/ 42 h 51"/>
                <a:gd name="T2" fmla="*/ 37 w 59"/>
                <a:gd name="T3" fmla="*/ 37 h 51"/>
                <a:gd name="T4" fmla="*/ 40 w 59"/>
                <a:gd name="T5" fmla="*/ 36 h 51"/>
                <a:gd name="T6" fmla="*/ 43 w 59"/>
                <a:gd name="T7" fmla="*/ 38 h 51"/>
                <a:gd name="T8" fmla="*/ 47 w 59"/>
                <a:gd name="T9" fmla="*/ 32 h 51"/>
                <a:gd name="T10" fmla="*/ 48 w 59"/>
                <a:gd name="T11" fmla="*/ 28 h 51"/>
                <a:gd name="T12" fmla="*/ 51 w 59"/>
                <a:gd name="T13" fmla="*/ 27 h 51"/>
                <a:gd name="T14" fmla="*/ 56 w 59"/>
                <a:gd name="T15" fmla="*/ 14 h 51"/>
                <a:gd name="T16" fmla="*/ 59 w 59"/>
                <a:gd name="T17" fmla="*/ 11 h 51"/>
                <a:gd name="T18" fmla="*/ 57 w 59"/>
                <a:gd name="T19" fmla="*/ 8 h 51"/>
                <a:gd name="T20" fmla="*/ 56 w 59"/>
                <a:gd name="T21" fmla="*/ 6 h 51"/>
                <a:gd name="T22" fmla="*/ 54 w 59"/>
                <a:gd name="T23" fmla="*/ 1 h 51"/>
                <a:gd name="T24" fmla="*/ 48 w 59"/>
                <a:gd name="T25" fmla="*/ 5 h 51"/>
                <a:gd name="T26" fmla="*/ 40 w 59"/>
                <a:gd name="T27" fmla="*/ 4 h 51"/>
                <a:gd name="T28" fmla="*/ 32 w 59"/>
                <a:gd name="T29" fmla="*/ 6 h 51"/>
                <a:gd name="T30" fmla="*/ 26 w 59"/>
                <a:gd name="T31" fmla="*/ 4 h 51"/>
                <a:gd name="T32" fmla="*/ 19 w 59"/>
                <a:gd name="T33" fmla="*/ 3 h 51"/>
                <a:gd name="T34" fmla="*/ 13 w 59"/>
                <a:gd name="T35" fmla="*/ 1 h 51"/>
                <a:gd name="T36" fmla="*/ 8 w 59"/>
                <a:gd name="T37" fmla="*/ 3 h 51"/>
                <a:gd name="T38" fmla="*/ 7 w 59"/>
                <a:gd name="T39" fmla="*/ 6 h 51"/>
                <a:gd name="T40" fmla="*/ 6 w 59"/>
                <a:gd name="T41" fmla="*/ 10 h 51"/>
                <a:gd name="T42" fmla="*/ 5 w 59"/>
                <a:gd name="T43" fmla="*/ 16 h 51"/>
                <a:gd name="T44" fmla="*/ 1 w 59"/>
                <a:gd name="T45" fmla="*/ 24 h 51"/>
                <a:gd name="T46" fmla="*/ 2 w 59"/>
                <a:gd name="T47" fmla="*/ 38 h 51"/>
                <a:gd name="T48" fmla="*/ 5 w 59"/>
                <a:gd name="T49" fmla="*/ 38 h 51"/>
                <a:gd name="T50" fmla="*/ 9 w 59"/>
                <a:gd name="T51" fmla="*/ 39 h 51"/>
                <a:gd name="T52" fmla="*/ 14 w 59"/>
                <a:gd name="T53" fmla="*/ 43 h 51"/>
                <a:gd name="T54" fmla="*/ 14 w 59"/>
                <a:gd name="T55" fmla="*/ 45 h 51"/>
                <a:gd name="T56" fmla="*/ 16 w 59"/>
                <a:gd name="T57" fmla="*/ 48 h 51"/>
                <a:gd name="T58" fmla="*/ 23 w 59"/>
                <a:gd name="T59" fmla="*/ 47 h 51"/>
                <a:gd name="T60" fmla="*/ 22 w 59"/>
                <a:gd name="T61" fmla="*/ 48 h 51"/>
                <a:gd name="T62" fmla="*/ 27 w 59"/>
                <a:gd name="T63" fmla="*/ 47 h 51"/>
                <a:gd name="T64" fmla="*/ 30 w 59"/>
                <a:gd name="T65" fmla="*/ 47 h 51"/>
                <a:gd name="T66" fmla="*/ 31 w 59"/>
                <a:gd name="T67" fmla="*/ 42 h 51"/>
                <a:gd name="T68" fmla="*/ 31 w 59"/>
                <a:gd name="T69" fmla="*/ 42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 h="51">
                  <a:moveTo>
                    <a:pt x="31" y="42"/>
                  </a:moveTo>
                  <a:cubicBezTo>
                    <a:pt x="32" y="40"/>
                    <a:pt x="35" y="37"/>
                    <a:pt x="37" y="37"/>
                  </a:cubicBezTo>
                  <a:cubicBezTo>
                    <a:pt x="38" y="36"/>
                    <a:pt x="40" y="36"/>
                    <a:pt x="40" y="36"/>
                  </a:cubicBezTo>
                  <a:cubicBezTo>
                    <a:pt x="41" y="37"/>
                    <a:pt x="42" y="39"/>
                    <a:pt x="43" y="38"/>
                  </a:cubicBezTo>
                  <a:cubicBezTo>
                    <a:pt x="45" y="37"/>
                    <a:pt x="46" y="34"/>
                    <a:pt x="47" y="32"/>
                  </a:cubicBezTo>
                  <a:cubicBezTo>
                    <a:pt x="47" y="31"/>
                    <a:pt x="48" y="29"/>
                    <a:pt x="48" y="28"/>
                  </a:cubicBezTo>
                  <a:cubicBezTo>
                    <a:pt x="49" y="27"/>
                    <a:pt x="50" y="28"/>
                    <a:pt x="51" y="27"/>
                  </a:cubicBezTo>
                  <a:cubicBezTo>
                    <a:pt x="51" y="25"/>
                    <a:pt x="53" y="14"/>
                    <a:pt x="56" y="14"/>
                  </a:cubicBezTo>
                  <a:cubicBezTo>
                    <a:pt x="58" y="14"/>
                    <a:pt x="59" y="12"/>
                    <a:pt x="59" y="11"/>
                  </a:cubicBezTo>
                  <a:cubicBezTo>
                    <a:pt x="59" y="9"/>
                    <a:pt x="57" y="9"/>
                    <a:pt x="57" y="8"/>
                  </a:cubicBezTo>
                  <a:cubicBezTo>
                    <a:pt x="57" y="7"/>
                    <a:pt x="56" y="7"/>
                    <a:pt x="56" y="6"/>
                  </a:cubicBezTo>
                  <a:cubicBezTo>
                    <a:pt x="55" y="4"/>
                    <a:pt x="55" y="3"/>
                    <a:pt x="54" y="1"/>
                  </a:cubicBezTo>
                  <a:cubicBezTo>
                    <a:pt x="53" y="2"/>
                    <a:pt x="50" y="5"/>
                    <a:pt x="48" y="5"/>
                  </a:cubicBezTo>
                  <a:cubicBezTo>
                    <a:pt x="45" y="4"/>
                    <a:pt x="43" y="4"/>
                    <a:pt x="40" y="4"/>
                  </a:cubicBezTo>
                  <a:cubicBezTo>
                    <a:pt x="37" y="4"/>
                    <a:pt x="35" y="6"/>
                    <a:pt x="32" y="6"/>
                  </a:cubicBezTo>
                  <a:cubicBezTo>
                    <a:pt x="30" y="6"/>
                    <a:pt x="28" y="3"/>
                    <a:pt x="26" y="4"/>
                  </a:cubicBezTo>
                  <a:cubicBezTo>
                    <a:pt x="22" y="6"/>
                    <a:pt x="21" y="5"/>
                    <a:pt x="19" y="3"/>
                  </a:cubicBezTo>
                  <a:cubicBezTo>
                    <a:pt x="18" y="2"/>
                    <a:pt x="15" y="0"/>
                    <a:pt x="13" y="1"/>
                  </a:cubicBezTo>
                  <a:cubicBezTo>
                    <a:pt x="12" y="1"/>
                    <a:pt x="9" y="2"/>
                    <a:pt x="8" y="3"/>
                  </a:cubicBezTo>
                  <a:cubicBezTo>
                    <a:pt x="7" y="4"/>
                    <a:pt x="8" y="5"/>
                    <a:pt x="7" y="6"/>
                  </a:cubicBezTo>
                  <a:cubicBezTo>
                    <a:pt x="7" y="7"/>
                    <a:pt x="6" y="9"/>
                    <a:pt x="6" y="10"/>
                  </a:cubicBezTo>
                  <a:cubicBezTo>
                    <a:pt x="5" y="12"/>
                    <a:pt x="5" y="14"/>
                    <a:pt x="5" y="16"/>
                  </a:cubicBezTo>
                  <a:cubicBezTo>
                    <a:pt x="5" y="19"/>
                    <a:pt x="2" y="21"/>
                    <a:pt x="1" y="24"/>
                  </a:cubicBezTo>
                  <a:cubicBezTo>
                    <a:pt x="0" y="27"/>
                    <a:pt x="1" y="34"/>
                    <a:pt x="2" y="38"/>
                  </a:cubicBezTo>
                  <a:cubicBezTo>
                    <a:pt x="2" y="39"/>
                    <a:pt x="4" y="38"/>
                    <a:pt x="5" y="38"/>
                  </a:cubicBezTo>
                  <a:cubicBezTo>
                    <a:pt x="6" y="38"/>
                    <a:pt x="8" y="39"/>
                    <a:pt x="9" y="39"/>
                  </a:cubicBezTo>
                  <a:cubicBezTo>
                    <a:pt x="10" y="40"/>
                    <a:pt x="14" y="42"/>
                    <a:pt x="14" y="43"/>
                  </a:cubicBezTo>
                  <a:cubicBezTo>
                    <a:pt x="14" y="44"/>
                    <a:pt x="14" y="44"/>
                    <a:pt x="14" y="45"/>
                  </a:cubicBezTo>
                  <a:cubicBezTo>
                    <a:pt x="14" y="46"/>
                    <a:pt x="15" y="47"/>
                    <a:pt x="16" y="48"/>
                  </a:cubicBezTo>
                  <a:cubicBezTo>
                    <a:pt x="18" y="51"/>
                    <a:pt x="21" y="46"/>
                    <a:pt x="23" y="47"/>
                  </a:cubicBezTo>
                  <a:cubicBezTo>
                    <a:pt x="23" y="47"/>
                    <a:pt x="22" y="48"/>
                    <a:pt x="22" y="48"/>
                  </a:cubicBezTo>
                  <a:cubicBezTo>
                    <a:pt x="22" y="47"/>
                    <a:pt x="27" y="47"/>
                    <a:pt x="27" y="47"/>
                  </a:cubicBezTo>
                  <a:cubicBezTo>
                    <a:pt x="29" y="47"/>
                    <a:pt x="29" y="45"/>
                    <a:pt x="30" y="47"/>
                  </a:cubicBezTo>
                  <a:cubicBezTo>
                    <a:pt x="31" y="45"/>
                    <a:pt x="31" y="44"/>
                    <a:pt x="31" y="42"/>
                  </a:cubicBezTo>
                  <a:cubicBezTo>
                    <a:pt x="32" y="41"/>
                    <a:pt x="31" y="43"/>
                    <a:pt x="31" y="4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30" name="Freeform 758">
              <a:extLst>
                <a:ext uri="{FF2B5EF4-FFF2-40B4-BE49-F238E27FC236}">
                  <a16:creationId xmlns:a16="http://schemas.microsoft.com/office/drawing/2014/main" xmlns="" id="{42AF421B-0C63-483F-B2EE-E1FE5564B9FD}"/>
                </a:ext>
              </a:extLst>
            </p:cNvPr>
            <p:cNvSpPr>
              <a:spLocks/>
            </p:cNvSpPr>
            <p:nvPr/>
          </p:nvSpPr>
          <p:spPr bwMode="auto">
            <a:xfrm>
              <a:off x="11552193" y="7139539"/>
              <a:ext cx="338083" cy="253900"/>
            </a:xfrm>
            <a:custGeom>
              <a:avLst/>
              <a:gdLst>
                <a:gd name="T0" fmla="*/ 35 w 42"/>
                <a:gd name="T1" fmla="*/ 20 h 30"/>
                <a:gd name="T2" fmla="*/ 41 w 42"/>
                <a:gd name="T3" fmla="*/ 17 h 30"/>
                <a:gd name="T4" fmla="*/ 38 w 42"/>
                <a:gd name="T5" fmla="*/ 13 h 30"/>
                <a:gd name="T6" fmla="*/ 33 w 42"/>
                <a:gd name="T7" fmla="*/ 10 h 30"/>
                <a:gd name="T8" fmla="*/ 32 w 42"/>
                <a:gd name="T9" fmla="*/ 7 h 30"/>
                <a:gd name="T10" fmla="*/ 30 w 42"/>
                <a:gd name="T11" fmla="*/ 1 h 30"/>
                <a:gd name="T12" fmla="*/ 26 w 42"/>
                <a:gd name="T13" fmla="*/ 0 h 30"/>
                <a:gd name="T14" fmla="*/ 22 w 42"/>
                <a:gd name="T15" fmla="*/ 2 h 30"/>
                <a:gd name="T16" fmla="*/ 19 w 42"/>
                <a:gd name="T17" fmla="*/ 4 h 30"/>
                <a:gd name="T18" fmla="*/ 17 w 42"/>
                <a:gd name="T19" fmla="*/ 5 h 30"/>
                <a:gd name="T20" fmla="*/ 11 w 42"/>
                <a:gd name="T21" fmla="*/ 10 h 30"/>
                <a:gd name="T22" fmla="*/ 9 w 42"/>
                <a:gd name="T23" fmla="*/ 10 h 30"/>
                <a:gd name="T24" fmla="*/ 7 w 42"/>
                <a:gd name="T25" fmla="*/ 14 h 30"/>
                <a:gd name="T26" fmla="*/ 5 w 42"/>
                <a:gd name="T27" fmla="*/ 16 h 30"/>
                <a:gd name="T28" fmla="*/ 2 w 42"/>
                <a:gd name="T29" fmla="*/ 18 h 30"/>
                <a:gd name="T30" fmla="*/ 1 w 42"/>
                <a:gd name="T31" fmla="*/ 24 h 30"/>
                <a:gd name="T32" fmla="*/ 8 w 42"/>
                <a:gd name="T33" fmla="*/ 28 h 30"/>
                <a:gd name="T34" fmla="*/ 16 w 42"/>
                <a:gd name="T35" fmla="*/ 30 h 30"/>
                <a:gd name="T36" fmla="*/ 15 w 42"/>
                <a:gd name="T37" fmla="*/ 22 h 30"/>
                <a:gd name="T38" fmla="*/ 26 w 42"/>
                <a:gd name="T39" fmla="*/ 22 h 30"/>
                <a:gd name="T40" fmla="*/ 35 w 42"/>
                <a:gd name="T41" fmla="*/ 20 h 30"/>
                <a:gd name="T42" fmla="*/ 35 w 42"/>
                <a:gd name="T43" fmla="*/ 2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30">
                  <a:moveTo>
                    <a:pt x="35" y="20"/>
                  </a:moveTo>
                  <a:cubicBezTo>
                    <a:pt x="37" y="17"/>
                    <a:pt x="40" y="20"/>
                    <a:pt x="41" y="17"/>
                  </a:cubicBezTo>
                  <a:cubicBezTo>
                    <a:pt x="42" y="16"/>
                    <a:pt x="39" y="13"/>
                    <a:pt x="38" y="13"/>
                  </a:cubicBezTo>
                  <a:cubicBezTo>
                    <a:pt x="37" y="15"/>
                    <a:pt x="34" y="11"/>
                    <a:pt x="33" y="10"/>
                  </a:cubicBezTo>
                  <a:cubicBezTo>
                    <a:pt x="33" y="9"/>
                    <a:pt x="33" y="8"/>
                    <a:pt x="32" y="7"/>
                  </a:cubicBezTo>
                  <a:cubicBezTo>
                    <a:pt x="30" y="5"/>
                    <a:pt x="30" y="4"/>
                    <a:pt x="30" y="1"/>
                  </a:cubicBezTo>
                  <a:cubicBezTo>
                    <a:pt x="29" y="1"/>
                    <a:pt x="27" y="0"/>
                    <a:pt x="26" y="0"/>
                  </a:cubicBezTo>
                  <a:cubicBezTo>
                    <a:pt x="24" y="1"/>
                    <a:pt x="23" y="2"/>
                    <a:pt x="22" y="2"/>
                  </a:cubicBezTo>
                  <a:cubicBezTo>
                    <a:pt x="21" y="3"/>
                    <a:pt x="20" y="4"/>
                    <a:pt x="19" y="4"/>
                  </a:cubicBezTo>
                  <a:cubicBezTo>
                    <a:pt x="18" y="6"/>
                    <a:pt x="18" y="4"/>
                    <a:pt x="17" y="5"/>
                  </a:cubicBezTo>
                  <a:cubicBezTo>
                    <a:pt x="15" y="6"/>
                    <a:pt x="13" y="11"/>
                    <a:pt x="11" y="10"/>
                  </a:cubicBezTo>
                  <a:cubicBezTo>
                    <a:pt x="10" y="10"/>
                    <a:pt x="9" y="8"/>
                    <a:pt x="9" y="10"/>
                  </a:cubicBezTo>
                  <a:cubicBezTo>
                    <a:pt x="8" y="11"/>
                    <a:pt x="8" y="13"/>
                    <a:pt x="7" y="14"/>
                  </a:cubicBezTo>
                  <a:cubicBezTo>
                    <a:pt x="7" y="15"/>
                    <a:pt x="7" y="16"/>
                    <a:pt x="5" y="16"/>
                  </a:cubicBezTo>
                  <a:cubicBezTo>
                    <a:pt x="5" y="16"/>
                    <a:pt x="1" y="17"/>
                    <a:pt x="2" y="18"/>
                  </a:cubicBezTo>
                  <a:cubicBezTo>
                    <a:pt x="5" y="20"/>
                    <a:pt x="0" y="23"/>
                    <a:pt x="1" y="24"/>
                  </a:cubicBezTo>
                  <a:cubicBezTo>
                    <a:pt x="3" y="25"/>
                    <a:pt x="5" y="30"/>
                    <a:pt x="8" y="28"/>
                  </a:cubicBezTo>
                  <a:cubicBezTo>
                    <a:pt x="11" y="26"/>
                    <a:pt x="13" y="27"/>
                    <a:pt x="16" y="30"/>
                  </a:cubicBezTo>
                  <a:cubicBezTo>
                    <a:pt x="15" y="27"/>
                    <a:pt x="15" y="24"/>
                    <a:pt x="15" y="22"/>
                  </a:cubicBezTo>
                  <a:cubicBezTo>
                    <a:pt x="19" y="22"/>
                    <a:pt x="22" y="22"/>
                    <a:pt x="26" y="22"/>
                  </a:cubicBezTo>
                  <a:cubicBezTo>
                    <a:pt x="29" y="22"/>
                    <a:pt x="34" y="23"/>
                    <a:pt x="35" y="20"/>
                  </a:cubicBezTo>
                  <a:cubicBezTo>
                    <a:pt x="36" y="18"/>
                    <a:pt x="35" y="20"/>
                    <a:pt x="35" y="2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31" name="Freeform 759">
              <a:extLst>
                <a:ext uri="{FF2B5EF4-FFF2-40B4-BE49-F238E27FC236}">
                  <a16:creationId xmlns:a16="http://schemas.microsoft.com/office/drawing/2014/main" xmlns="" id="{099B77F4-3D54-4BC9-A2B4-72E3D00C51D1}"/>
                </a:ext>
              </a:extLst>
            </p:cNvPr>
            <p:cNvSpPr>
              <a:spLocks/>
            </p:cNvSpPr>
            <p:nvPr/>
          </p:nvSpPr>
          <p:spPr bwMode="auto">
            <a:xfrm>
              <a:off x="11778491" y="7327079"/>
              <a:ext cx="79067" cy="201966"/>
            </a:xfrm>
            <a:custGeom>
              <a:avLst/>
              <a:gdLst>
                <a:gd name="T0" fmla="*/ 9 w 10"/>
                <a:gd name="T1" fmla="*/ 10 h 24"/>
                <a:gd name="T2" fmla="*/ 8 w 10"/>
                <a:gd name="T3" fmla="*/ 6 h 24"/>
                <a:gd name="T4" fmla="*/ 5 w 10"/>
                <a:gd name="T5" fmla="*/ 0 h 24"/>
                <a:gd name="T6" fmla="*/ 2 w 10"/>
                <a:gd name="T7" fmla="*/ 0 h 24"/>
                <a:gd name="T8" fmla="*/ 2 w 10"/>
                <a:gd name="T9" fmla="*/ 3 h 24"/>
                <a:gd name="T10" fmla="*/ 2 w 10"/>
                <a:gd name="T11" fmla="*/ 9 h 24"/>
                <a:gd name="T12" fmla="*/ 4 w 10"/>
                <a:gd name="T13" fmla="*/ 15 h 24"/>
                <a:gd name="T14" fmla="*/ 4 w 10"/>
                <a:gd name="T15" fmla="*/ 21 h 24"/>
                <a:gd name="T16" fmla="*/ 6 w 10"/>
                <a:gd name="T17" fmla="*/ 23 h 24"/>
                <a:gd name="T18" fmla="*/ 9 w 10"/>
                <a:gd name="T19" fmla="*/ 23 h 24"/>
                <a:gd name="T20" fmla="*/ 9 w 10"/>
                <a:gd name="T21" fmla="*/ 10 h 24"/>
                <a:gd name="T22" fmla="*/ 9 w 10"/>
                <a:gd name="T23" fmla="*/ 1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24">
                  <a:moveTo>
                    <a:pt x="9" y="10"/>
                  </a:moveTo>
                  <a:cubicBezTo>
                    <a:pt x="9" y="9"/>
                    <a:pt x="9" y="7"/>
                    <a:pt x="8" y="6"/>
                  </a:cubicBezTo>
                  <a:cubicBezTo>
                    <a:pt x="7" y="5"/>
                    <a:pt x="4" y="1"/>
                    <a:pt x="5" y="0"/>
                  </a:cubicBezTo>
                  <a:cubicBezTo>
                    <a:pt x="4" y="0"/>
                    <a:pt x="3" y="0"/>
                    <a:pt x="2" y="0"/>
                  </a:cubicBezTo>
                  <a:cubicBezTo>
                    <a:pt x="0" y="0"/>
                    <a:pt x="2" y="2"/>
                    <a:pt x="2" y="3"/>
                  </a:cubicBezTo>
                  <a:cubicBezTo>
                    <a:pt x="3" y="5"/>
                    <a:pt x="2" y="7"/>
                    <a:pt x="2" y="9"/>
                  </a:cubicBezTo>
                  <a:cubicBezTo>
                    <a:pt x="1" y="12"/>
                    <a:pt x="3" y="12"/>
                    <a:pt x="4" y="15"/>
                  </a:cubicBezTo>
                  <a:cubicBezTo>
                    <a:pt x="4" y="17"/>
                    <a:pt x="3" y="19"/>
                    <a:pt x="4" y="21"/>
                  </a:cubicBezTo>
                  <a:cubicBezTo>
                    <a:pt x="4" y="22"/>
                    <a:pt x="5" y="23"/>
                    <a:pt x="6" y="23"/>
                  </a:cubicBezTo>
                  <a:cubicBezTo>
                    <a:pt x="7" y="24"/>
                    <a:pt x="10" y="24"/>
                    <a:pt x="9" y="23"/>
                  </a:cubicBezTo>
                  <a:cubicBezTo>
                    <a:pt x="9" y="19"/>
                    <a:pt x="9" y="15"/>
                    <a:pt x="9" y="10"/>
                  </a:cubicBezTo>
                  <a:cubicBezTo>
                    <a:pt x="9" y="7"/>
                    <a:pt x="9" y="13"/>
                    <a:pt x="9" y="1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32" name="Freeform 760">
              <a:extLst>
                <a:ext uri="{FF2B5EF4-FFF2-40B4-BE49-F238E27FC236}">
                  <a16:creationId xmlns:a16="http://schemas.microsoft.com/office/drawing/2014/main" xmlns="" id="{5ED587C3-82EB-4A93-B530-FD0573BC5F55}"/>
                </a:ext>
              </a:extLst>
            </p:cNvPr>
            <p:cNvSpPr>
              <a:spLocks/>
            </p:cNvSpPr>
            <p:nvPr/>
          </p:nvSpPr>
          <p:spPr bwMode="auto">
            <a:xfrm>
              <a:off x="11434953" y="7335737"/>
              <a:ext cx="253562" cy="262556"/>
            </a:xfrm>
            <a:custGeom>
              <a:avLst/>
              <a:gdLst>
                <a:gd name="T0" fmla="*/ 26 w 32"/>
                <a:gd name="T1" fmla="*/ 4 h 31"/>
                <a:gd name="T2" fmla="*/ 21 w 32"/>
                <a:gd name="T3" fmla="*/ 5 h 31"/>
                <a:gd name="T4" fmla="*/ 15 w 32"/>
                <a:gd name="T5" fmla="*/ 1 h 31"/>
                <a:gd name="T6" fmla="*/ 13 w 32"/>
                <a:gd name="T7" fmla="*/ 1 h 31"/>
                <a:gd name="T8" fmla="*/ 10 w 32"/>
                <a:gd name="T9" fmla="*/ 2 h 31"/>
                <a:gd name="T10" fmla="*/ 6 w 32"/>
                <a:gd name="T11" fmla="*/ 2 h 31"/>
                <a:gd name="T12" fmla="*/ 4 w 32"/>
                <a:gd name="T13" fmla="*/ 3 h 31"/>
                <a:gd name="T14" fmla="*/ 3 w 32"/>
                <a:gd name="T15" fmla="*/ 6 h 31"/>
                <a:gd name="T16" fmla="*/ 5 w 32"/>
                <a:gd name="T17" fmla="*/ 7 h 31"/>
                <a:gd name="T18" fmla="*/ 3 w 32"/>
                <a:gd name="T19" fmla="*/ 9 h 31"/>
                <a:gd name="T20" fmla="*/ 5 w 32"/>
                <a:gd name="T21" fmla="*/ 12 h 31"/>
                <a:gd name="T22" fmla="*/ 3 w 32"/>
                <a:gd name="T23" fmla="*/ 13 h 31"/>
                <a:gd name="T24" fmla="*/ 2 w 32"/>
                <a:gd name="T25" fmla="*/ 16 h 31"/>
                <a:gd name="T26" fmla="*/ 2 w 32"/>
                <a:gd name="T27" fmla="*/ 19 h 31"/>
                <a:gd name="T28" fmla="*/ 3 w 32"/>
                <a:gd name="T29" fmla="*/ 23 h 31"/>
                <a:gd name="T30" fmla="*/ 7 w 32"/>
                <a:gd name="T31" fmla="*/ 26 h 31"/>
                <a:gd name="T32" fmla="*/ 7 w 32"/>
                <a:gd name="T33" fmla="*/ 31 h 31"/>
                <a:gd name="T34" fmla="*/ 19 w 32"/>
                <a:gd name="T35" fmla="*/ 28 h 31"/>
                <a:gd name="T36" fmla="*/ 26 w 32"/>
                <a:gd name="T37" fmla="*/ 28 h 31"/>
                <a:gd name="T38" fmla="*/ 30 w 32"/>
                <a:gd name="T39" fmla="*/ 26 h 31"/>
                <a:gd name="T40" fmla="*/ 28 w 32"/>
                <a:gd name="T41" fmla="*/ 21 h 31"/>
                <a:gd name="T42" fmla="*/ 30 w 32"/>
                <a:gd name="T43" fmla="*/ 15 h 31"/>
                <a:gd name="T44" fmla="*/ 26 w 32"/>
                <a:gd name="T45" fmla="*/ 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 h="31">
                  <a:moveTo>
                    <a:pt x="26" y="4"/>
                  </a:moveTo>
                  <a:cubicBezTo>
                    <a:pt x="24" y="4"/>
                    <a:pt x="23" y="6"/>
                    <a:pt x="21" y="5"/>
                  </a:cubicBezTo>
                  <a:cubicBezTo>
                    <a:pt x="19" y="5"/>
                    <a:pt x="17" y="0"/>
                    <a:pt x="15" y="1"/>
                  </a:cubicBezTo>
                  <a:cubicBezTo>
                    <a:pt x="14" y="2"/>
                    <a:pt x="13" y="2"/>
                    <a:pt x="13" y="1"/>
                  </a:cubicBezTo>
                  <a:cubicBezTo>
                    <a:pt x="12" y="0"/>
                    <a:pt x="11" y="2"/>
                    <a:pt x="10" y="2"/>
                  </a:cubicBezTo>
                  <a:cubicBezTo>
                    <a:pt x="8" y="3"/>
                    <a:pt x="7" y="2"/>
                    <a:pt x="6" y="2"/>
                  </a:cubicBezTo>
                  <a:cubicBezTo>
                    <a:pt x="5" y="1"/>
                    <a:pt x="5" y="3"/>
                    <a:pt x="4" y="3"/>
                  </a:cubicBezTo>
                  <a:cubicBezTo>
                    <a:pt x="3" y="3"/>
                    <a:pt x="2" y="5"/>
                    <a:pt x="3" y="6"/>
                  </a:cubicBezTo>
                  <a:cubicBezTo>
                    <a:pt x="3" y="7"/>
                    <a:pt x="5" y="7"/>
                    <a:pt x="5" y="7"/>
                  </a:cubicBezTo>
                  <a:cubicBezTo>
                    <a:pt x="5" y="8"/>
                    <a:pt x="3" y="9"/>
                    <a:pt x="3" y="9"/>
                  </a:cubicBezTo>
                  <a:cubicBezTo>
                    <a:pt x="3" y="10"/>
                    <a:pt x="5" y="11"/>
                    <a:pt x="5" y="12"/>
                  </a:cubicBezTo>
                  <a:cubicBezTo>
                    <a:pt x="5" y="12"/>
                    <a:pt x="3" y="11"/>
                    <a:pt x="3" y="13"/>
                  </a:cubicBezTo>
                  <a:cubicBezTo>
                    <a:pt x="3" y="14"/>
                    <a:pt x="4" y="16"/>
                    <a:pt x="2" y="16"/>
                  </a:cubicBezTo>
                  <a:cubicBezTo>
                    <a:pt x="3" y="17"/>
                    <a:pt x="3" y="18"/>
                    <a:pt x="2" y="19"/>
                  </a:cubicBezTo>
                  <a:cubicBezTo>
                    <a:pt x="2" y="21"/>
                    <a:pt x="0" y="21"/>
                    <a:pt x="3" y="23"/>
                  </a:cubicBezTo>
                  <a:cubicBezTo>
                    <a:pt x="4" y="23"/>
                    <a:pt x="6" y="24"/>
                    <a:pt x="7" y="26"/>
                  </a:cubicBezTo>
                  <a:cubicBezTo>
                    <a:pt x="8" y="27"/>
                    <a:pt x="7" y="29"/>
                    <a:pt x="7" y="31"/>
                  </a:cubicBezTo>
                  <a:cubicBezTo>
                    <a:pt x="11" y="30"/>
                    <a:pt x="14" y="28"/>
                    <a:pt x="19" y="28"/>
                  </a:cubicBezTo>
                  <a:cubicBezTo>
                    <a:pt x="21" y="27"/>
                    <a:pt x="24" y="28"/>
                    <a:pt x="26" y="28"/>
                  </a:cubicBezTo>
                  <a:cubicBezTo>
                    <a:pt x="28" y="28"/>
                    <a:pt x="31" y="29"/>
                    <a:pt x="30" y="26"/>
                  </a:cubicBezTo>
                  <a:cubicBezTo>
                    <a:pt x="30" y="24"/>
                    <a:pt x="29" y="23"/>
                    <a:pt x="28" y="21"/>
                  </a:cubicBezTo>
                  <a:cubicBezTo>
                    <a:pt x="28" y="19"/>
                    <a:pt x="29" y="17"/>
                    <a:pt x="30" y="15"/>
                  </a:cubicBezTo>
                  <a:cubicBezTo>
                    <a:pt x="31" y="11"/>
                    <a:pt x="32" y="4"/>
                    <a:pt x="26" y="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33" name="Freeform 761">
              <a:extLst>
                <a:ext uri="{FF2B5EF4-FFF2-40B4-BE49-F238E27FC236}">
                  <a16:creationId xmlns:a16="http://schemas.microsoft.com/office/drawing/2014/main" xmlns="" id="{162F4908-05B6-44C4-BA2F-2EBFC503B21F}"/>
                </a:ext>
              </a:extLst>
            </p:cNvPr>
            <p:cNvSpPr>
              <a:spLocks/>
            </p:cNvSpPr>
            <p:nvPr/>
          </p:nvSpPr>
          <p:spPr bwMode="auto">
            <a:xfrm>
              <a:off x="11650346" y="7327079"/>
              <a:ext cx="182677" cy="253900"/>
            </a:xfrm>
            <a:custGeom>
              <a:avLst/>
              <a:gdLst>
                <a:gd name="T0" fmla="*/ 19 w 23"/>
                <a:gd name="T1" fmla="*/ 13 h 30"/>
                <a:gd name="T2" fmla="*/ 18 w 23"/>
                <a:gd name="T3" fmla="*/ 6 h 30"/>
                <a:gd name="T4" fmla="*/ 17 w 23"/>
                <a:gd name="T5" fmla="*/ 0 h 30"/>
                <a:gd name="T6" fmla="*/ 3 w 23"/>
                <a:gd name="T7" fmla="*/ 0 h 30"/>
                <a:gd name="T8" fmla="*/ 4 w 23"/>
                <a:gd name="T9" fmla="*/ 11 h 30"/>
                <a:gd name="T10" fmla="*/ 1 w 23"/>
                <a:gd name="T11" fmla="*/ 22 h 30"/>
                <a:gd name="T12" fmla="*/ 3 w 23"/>
                <a:gd name="T13" fmla="*/ 30 h 30"/>
                <a:gd name="T14" fmla="*/ 10 w 23"/>
                <a:gd name="T15" fmla="*/ 29 h 30"/>
                <a:gd name="T16" fmla="*/ 23 w 23"/>
                <a:gd name="T17" fmla="*/ 24 h 30"/>
                <a:gd name="T18" fmla="*/ 20 w 23"/>
                <a:gd name="T19" fmla="*/ 19 h 30"/>
                <a:gd name="T20" fmla="*/ 19 w 23"/>
                <a:gd name="T21" fmla="*/ 13 h 30"/>
                <a:gd name="T22" fmla="*/ 19 w 23"/>
                <a:gd name="T23" fmla="*/ 1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30">
                  <a:moveTo>
                    <a:pt x="19" y="13"/>
                  </a:moveTo>
                  <a:cubicBezTo>
                    <a:pt x="17" y="11"/>
                    <a:pt x="18" y="8"/>
                    <a:pt x="18" y="6"/>
                  </a:cubicBezTo>
                  <a:cubicBezTo>
                    <a:pt x="19" y="4"/>
                    <a:pt x="16" y="2"/>
                    <a:pt x="17" y="0"/>
                  </a:cubicBezTo>
                  <a:cubicBezTo>
                    <a:pt x="12" y="0"/>
                    <a:pt x="8" y="0"/>
                    <a:pt x="3" y="0"/>
                  </a:cubicBezTo>
                  <a:cubicBezTo>
                    <a:pt x="3" y="3"/>
                    <a:pt x="4" y="7"/>
                    <a:pt x="4" y="11"/>
                  </a:cubicBezTo>
                  <a:cubicBezTo>
                    <a:pt x="4" y="15"/>
                    <a:pt x="0" y="18"/>
                    <a:pt x="1" y="22"/>
                  </a:cubicBezTo>
                  <a:cubicBezTo>
                    <a:pt x="2" y="25"/>
                    <a:pt x="4" y="26"/>
                    <a:pt x="3" y="30"/>
                  </a:cubicBezTo>
                  <a:cubicBezTo>
                    <a:pt x="6" y="30"/>
                    <a:pt x="7" y="30"/>
                    <a:pt x="10" y="29"/>
                  </a:cubicBezTo>
                  <a:cubicBezTo>
                    <a:pt x="15" y="28"/>
                    <a:pt x="19" y="26"/>
                    <a:pt x="23" y="24"/>
                  </a:cubicBezTo>
                  <a:cubicBezTo>
                    <a:pt x="21" y="23"/>
                    <a:pt x="20" y="21"/>
                    <a:pt x="20" y="19"/>
                  </a:cubicBezTo>
                  <a:cubicBezTo>
                    <a:pt x="20" y="17"/>
                    <a:pt x="20" y="15"/>
                    <a:pt x="19" y="13"/>
                  </a:cubicBezTo>
                  <a:cubicBezTo>
                    <a:pt x="17" y="11"/>
                    <a:pt x="20" y="15"/>
                    <a:pt x="19" y="13"/>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34" name="Freeform 762">
              <a:extLst>
                <a:ext uri="{FF2B5EF4-FFF2-40B4-BE49-F238E27FC236}">
                  <a16:creationId xmlns:a16="http://schemas.microsoft.com/office/drawing/2014/main" xmlns="" id="{77B1604F-EFEA-41C6-8DA8-597A0FD95DF1}"/>
                </a:ext>
              </a:extLst>
            </p:cNvPr>
            <p:cNvSpPr>
              <a:spLocks/>
            </p:cNvSpPr>
            <p:nvPr/>
          </p:nvSpPr>
          <p:spPr bwMode="auto">
            <a:xfrm>
              <a:off x="11249554" y="7353046"/>
              <a:ext cx="119965" cy="152917"/>
            </a:xfrm>
            <a:custGeom>
              <a:avLst/>
              <a:gdLst>
                <a:gd name="T0" fmla="*/ 12 w 15"/>
                <a:gd name="T1" fmla="*/ 14 h 18"/>
                <a:gd name="T2" fmla="*/ 14 w 15"/>
                <a:gd name="T3" fmla="*/ 6 h 18"/>
                <a:gd name="T4" fmla="*/ 5 w 15"/>
                <a:gd name="T5" fmla="*/ 3 h 18"/>
                <a:gd name="T6" fmla="*/ 1 w 15"/>
                <a:gd name="T7" fmla="*/ 8 h 18"/>
                <a:gd name="T8" fmla="*/ 4 w 15"/>
                <a:gd name="T9" fmla="*/ 12 h 18"/>
                <a:gd name="T10" fmla="*/ 7 w 15"/>
                <a:gd name="T11" fmla="*/ 16 h 18"/>
                <a:gd name="T12" fmla="*/ 10 w 15"/>
                <a:gd name="T13" fmla="*/ 16 h 18"/>
                <a:gd name="T14" fmla="*/ 12 w 15"/>
                <a:gd name="T15" fmla="*/ 14 h 18"/>
                <a:gd name="T16" fmla="*/ 12 w 15"/>
                <a:gd name="T17" fmla="*/ 1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8">
                  <a:moveTo>
                    <a:pt x="12" y="14"/>
                  </a:moveTo>
                  <a:cubicBezTo>
                    <a:pt x="15" y="13"/>
                    <a:pt x="15" y="8"/>
                    <a:pt x="14" y="6"/>
                  </a:cubicBezTo>
                  <a:cubicBezTo>
                    <a:pt x="12" y="2"/>
                    <a:pt x="8" y="0"/>
                    <a:pt x="5" y="3"/>
                  </a:cubicBezTo>
                  <a:cubicBezTo>
                    <a:pt x="3" y="4"/>
                    <a:pt x="0" y="6"/>
                    <a:pt x="1" y="8"/>
                  </a:cubicBezTo>
                  <a:cubicBezTo>
                    <a:pt x="2" y="10"/>
                    <a:pt x="2" y="11"/>
                    <a:pt x="4" y="12"/>
                  </a:cubicBezTo>
                  <a:cubicBezTo>
                    <a:pt x="5" y="14"/>
                    <a:pt x="5" y="15"/>
                    <a:pt x="7" y="16"/>
                  </a:cubicBezTo>
                  <a:cubicBezTo>
                    <a:pt x="8" y="17"/>
                    <a:pt x="9" y="18"/>
                    <a:pt x="10" y="16"/>
                  </a:cubicBezTo>
                  <a:cubicBezTo>
                    <a:pt x="10" y="15"/>
                    <a:pt x="11" y="15"/>
                    <a:pt x="12" y="14"/>
                  </a:cubicBezTo>
                  <a:cubicBezTo>
                    <a:pt x="14" y="13"/>
                    <a:pt x="11" y="15"/>
                    <a:pt x="12" y="1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35" name="Freeform 763">
              <a:extLst>
                <a:ext uri="{FF2B5EF4-FFF2-40B4-BE49-F238E27FC236}">
                  <a16:creationId xmlns:a16="http://schemas.microsoft.com/office/drawing/2014/main" xmlns="" id="{8F87701A-FDFB-455D-87F4-7283EB6EBA4F}"/>
                </a:ext>
              </a:extLst>
            </p:cNvPr>
            <p:cNvSpPr>
              <a:spLocks/>
            </p:cNvSpPr>
            <p:nvPr/>
          </p:nvSpPr>
          <p:spPr bwMode="auto">
            <a:xfrm>
              <a:off x="11320441" y="7419407"/>
              <a:ext cx="177221" cy="178885"/>
            </a:xfrm>
            <a:custGeom>
              <a:avLst/>
              <a:gdLst>
                <a:gd name="T0" fmla="*/ 21 w 22"/>
                <a:gd name="T1" fmla="*/ 17 h 21"/>
                <a:gd name="T2" fmla="*/ 19 w 22"/>
                <a:gd name="T3" fmla="*/ 13 h 21"/>
                <a:gd name="T4" fmla="*/ 16 w 22"/>
                <a:gd name="T5" fmla="*/ 11 h 21"/>
                <a:gd name="T6" fmla="*/ 16 w 22"/>
                <a:gd name="T7" fmla="*/ 6 h 21"/>
                <a:gd name="T8" fmla="*/ 13 w 22"/>
                <a:gd name="T9" fmla="*/ 8 h 21"/>
                <a:gd name="T10" fmla="*/ 9 w 22"/>
                <a:gd name="T11" fmla="*/ 1 h 21"/>
                <a:gd name="T12" fmla="*/ 5 w 22"/>
                <a:gd name="T13" fmla="*/ 4 h 21"/>
                <a:gd name="T14" fmla="*/ 0 w 22"/>
                <a:gd name="T15" fmla="*/ 9 h 21"/>
                <a:gd name="T16" fmla="*/ 12 w 22"/>
                <a:gd name="T17" fmla="*/ 18 h 21"/>
                <a:gd name="T18" fmla="*/ 19 w 22"/>
                <a:gd name="T19" fmla="*/ 21 h 21"/>
                <a:gd name="T20" fmla="*/ 21 w 22"/>
                <a:gd name="T21" fmla="*/ 17 h 21"/>
                <a:gd name="T22" fmla="*/ 21 w 22"/>
                <a:gd name="T23"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21">
                  <a:moveTo>
                    <a:pt x="21" y="17"/>
                  </a:moveTo>
                  <a:cubicBezTo>
                    <a:pt x="22" y="15"/>
                    <a:pt x="20" y="14"/>
                    <a:pt x="19" y="13"/>
                  </a:cubicBezTo>
                  <a:cubicBezTo>
                    <a:pt x="18" y="13"/>
                    <a:pt x="14" y="12"/>
                    <a:pt x="16" y="11"/>
                  </a:cubicBezTo>
                  <a:cubicBezTo>
                    <a:pt x="17" y="10"/>
                    <a:pt x="17" y="7"/>
                    <a:pt x="16" y="6"/>
                  </a:cubicBezTo>
                  <a:cubicBezTo>
                    <a:pt x="15" y="4"/>
                    <a:pt x="14" y="8"/>
                    <a:pt x="13" y="8"/>
                  </a:cubicBezTo>
                  <a:cubicBezTo>
                    <a:pt x="10" y="8"/>
                    <a:pt x="11" y="0"/>
                    <a:pt x="9" y="1"/>
                  </a:cubicBezTo>
                  <a:cubicBezTo>
                    <a:pt x="8" y="2"/>
                    <a:pt x="6" y="3"/>
                    <a:pt x="5" y="4"/>
                  </a:cubicBezTo>
                  <a:cubicBezTo>
                    <a:pt x="4" y="6"/>
                    <a:pt x="2" y="7"/>
                    <a:pt x="0" y="9"/>
                  </a:cubicBezTo>
                  <a:cubicBezTo>
                    <a:pt x="5" y="12"/>
                    <a:pt x="8" y="15"/>
                    <a:pt x="12" y="18"/>
                  </a:cubicBezTo>
                  <a:cubicBezTo>
                    <a:pt x="14" y="20"/>
                    <a:pt x="16" y="21"/>
                    <a:pt x="19" y="21"/>
                  </a:cubicBezTo>
                  <a:cubicBezTo>
                    <a:pt x="22" y="21"/>
                    <a:pt x="20" y="19"/>
                    <a:pt x="21" y="17"/>
                  </a:cubicBezTo>
                  <a:cubicBezTo>
                    <a:pt x="22" y="15"/>
                    <a:pt x="21" y="19"/>
                    <a:pt x="21" y="17"/>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36" name="Freeform 764">
              <a:extLst>
                <a:ext uri="{FF2B5EF4-FFF2-40B4-BE49-F238E27FC236}">
                  <a16:creationId xmlns:a16="http://schemas.microsoft.com/office/drawing/2014/main" xmlns="" id="{4A53AAA1-8D72-4B3E-A93A-71F08EDC0801}"/>
                </a:ext>
              </a:extLst>
            </p:cNvPr>
            <p:cNvSpPr>
              <a:spLocks/>
            </p:cNvSpPr>
            <p:nvPr/>
          </p:nvSpPr>
          <p:spPr bwMode="auto">
            <a:xfrm>
              <a:off x="11195022" y="7249181"/>
              <a:ext cx="278102" cy="248129"/>
            </a:xfrm>
            <a:custGeom>
              <a:avLst/>
              <a:gdLst>
                <a:gd name="T0" fmla="*/ 10 w 35"/>
                <a:gd name="T1" fmla="*/ 16 h 29"/>
                <a:gd name="T2" fmla="*/ 20 w 35"/>
                <a:gd name="T3" fmla="*/ 17 h 29"/>
                <a:gd name="T4" fmla="*/ 21 w 35"/>
                <a:gd name="T5" fmla="*/ 23 h 29"/>
                <a:gd name="T6" fmla="*/ 25 w 35"/>
                <a:gd name="T7" fmla="*/ 21 h 29"/>
                <a:gd name="T8" fmla="*/ 29 w 35"/>
                <a:gd name="T9" fmla="*/ 27 h 29"/>
                <a:gd name="T10" fmla="*/ 31 w 35"/>
                <a:gd name="T11" fmla="*/ 26 h 29"/>
                <a:gd name="T12" fmla="*/ 33 w 35"/>
                <a:gd name="T13" fmla="*/ 25 h 29"/>
                <a:gd name="T14" fmla="*/ 33 w 35"/>
                <a:gd name="T15" fmla="*/ 23 h 29"/>
                <a:gd name="T16" fmla="*/ 35 w 35"/>
                <a:gd name="T17" fmla="*/ 22 h 29"/>
                <a:gd name="T18" fmla="*/ 34 w 35"/>
                <a:gd name="T19" fmla="*/ 19 h 29"/>
                <a:gd name="T20" fmla="*/ 33 w 35"/>
                <a:gd name="T21" fmla="*/ 16 h 29"/>
                <a:gd name="T22" fmla="*/ 33 w 35"/>
                <a:gd name="T23" fmla="*/ 12 h 29"/>
                <a:gd name="T24" fmla="*/ 32 w 35"/>
                <a:gd name="T25" fmla="*/ 8 h 29"/>
                <a:gd name="T26" fmla="*/ 26 w 35"/>
                <a:gd name="T27" fmla="*/ 2 h 29"/>
                <a:gd name="T28" fmla="*/ 24 w 35"/>
                <a:gd name="T29" fmla="*/ 3 h 29"/>
                <a:gd name="T30" fmla="*/ 22 w 35"/>
                <a:gd name="T31" fmla="*/ 3 h 29"/>
                <a:gd name="T32" fmla="*/ 19 w 35"/>
                <a:gd name="T33" fmla="*/ 3 h 29"/>
                <a:gd name="T34" fmla="*/ 18 w 35"/>
                <a:gd name="T35" fmla="*/ 3 h 29"/>
                <a:gd name="T36" fmla="*/ 15 w 35"/>
                <a:gd name="T37" fmla="*/ 2 h 29"/>
                <a:gd name="T38" fmla="*/ 10 w 35"/>
                <a:gd name="T39" fmla="*/ 1 h 29"/>
                <a:gd name="T40" fmla="*/ 5 w 35"/>
                <a:gd name="T41" fmla="*/ 1 h 29"/>
                <a:gd name="T42" fmla="*/ 5 w 35"/>
                <a:gd name="T43" fmla="*/ 4 h 29"/>
                <a:gd name="T44" fmla="*/ 3 w 35"/>
                <a:gd name="T45" fmla="*/ 6 h 29"/>
                <a:gd name="T46" fmla="*/ 0 w 35"/>
                <a:gd name="T47" fmla="*/ 8 h 29"/>
                <a:gd name="T48" fmla="*/ 3 w 35"/>
                <a:gd name="T49" fmla="*/ 13 h 29"/>
                <a:gd name="T50" fmla="*/ 8 w 35"/>
                <a:gd name="T51" fmla="*/ 19 h 29"/>
                <a:gd name="T52" fmla="*/ 10 w 35"/>
                <a:gd name="T53" fmla="*/ 16 h 29"/>
                <a:gd name="T54" fmla="*/ 10 w 35"/>
                <a:gd name="T55" fmla="*/ 1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 h="29">
                  <a:moveTo>
                    <a:pt x="10" y="16"/>
                  </a:moveTo>
                  <a:cubicBezTo>
                    <a:pt x="14" y="14"/>
                    <a:pt x="18" y="12"/>
                    <a:pt x="20" y="17"/>
                  </a:cubicBezTo>
                  <a:cubicBezTo>
                    <a:pt x="22" y="19"/>
                    <a:pt x="21" y="20"/>
                    <a:pt x="21" y="23"/>
                  </a:cubicBezTo>
                  <a:cubicBezTo>
                    <a:pt x="22" y="24"/>
                    <a:pt x="24" y="21"/>
                    <a:pt x="25" y="21"/>
                  </a:cubicBezTo>
                  <a:cubicBezTo>
                    <a:pt x="27" y="20"/>
                    <a:pt x="27" y="29"/>
                    <a:pt x="29" y="27"/>
                  </a:cubicBezTo>
                  <a:cubicBezTo>
                    <a:pt x="30" y="27"/>
                    <a:pt x="30" y="26"/>
                    <a:pt x="31" y="26"/>
                  </a:cubicBezTo>
                  <a:cubicBezTo>
                    <a:pt x="31" y="25"/>
                    <a:pt x="33" y="26"/>
                    <a:pt x="33" y="25"/>
                  </a:cubicBezTo>
                  <a:cubicBezTo>
                    <a:pt x="34" y="24"/>
                    <a:pt x="33" y="23"/>
                    <a:pt x="33" y="23"/>
                  </a:cubicBezTo>
                  <a:cubicBezTo>
                    <a:pt x="33" y="21"/>
                    <a:pt x="35" y="22"/>
                    <a:pt x="35" y="22"/>
                  </a:cubicBezTo>
                  <a:cubicBezTo>
                    <a:pt x="35" y="21"/>
                    <a:pt x="32" y="20"/>
                    <a:pt x="34" y="19"/>
                  </a:cubicBezTo>
                  <a:cubicBezTo>
                    <a:pt x="35" y="18"/>
                    <a:pt x="35" y="17"/>
                    <a:pt x="33" y="16"/>
                  </a:cubicBezTo>
                  <a:cubicBezTo>
                    <a:pt x="32" y="15"/>
                    <a:pt x="34" y="13"/>
                    <a:pt x="33" y="12"/>
                  </a:cubicBezTo>
                  <a:cubicBezTo>
                    <a:pt x="32" y="11"/>
                    <a:pt x="33" y="10"/>
                    <a:pt x="32" y="8"/>
                  </a:cubicBezTo>
                  <a:cubicBezTo>
                    <a:pt x="31" y="7"/>
                    <a:pt x="29" y="0"/>
                    <a:pt x="26" y="2"/>
                  </a:cubicBezTo>
                  <a:cubicBezTo>
                    <a:pt x="26" y="2"/>
                    <a:pt x="25" y="3"/>
                    <a:pt x="24" y="3"/>
                  </a:cubicBezTo>
                  <a:cubicBezTo>
                    <a:pt x="23" y="3"/>
                    <a:pt x="23" y="3"/>
                    <a:pt x="22" y="3"/>
                  </a:cubicBezTo>
                  <a:cubicBezTo>
                    <a:pt x="21" y="4"/>
                    <a:pt x="20" y="3"/>
                    <a:pt x="19" y="3"/>
                  </a:cubicBezTo>
                  <a:cubicBezTo>
                    <a:pt x="18" y="3"/>
                    <a:pt x="18" y="4"/>
                    <a:pt x="18" y="3"/>
                  </a:cubicBezTo>
                  <a:cubicBezTo>
                    <a:pt x="16" y="2"/>
                    <a:pt x="17" y="2"/>
                    <a:pt x="15" y="2"/>
                  </a:cubicBezTo>
                  <a:cubicBezTo>
                    <a:pt x="12" y="3"/>
                    <a:pt x="12" y="1"/>
                    <a:pt x="10" y="1"/>
                  </a:cubicBezTo>
                  <a:cubicBezTo>
                    <a:pt x="8" y="0"/>
                    <a:pt x="6" y="0"/>
                    <a:pt x="5" y="1"/>
                  </a:cubicBezTo>
                  <a:cubicBezTo>
                    <a:pt x="5" y="2"/>
                    <a:pt x="3" y="3"/>
                    <a:pt x="5" y="4"/>
                  </a:cubicBezTo>
                  <a:cubicBezTo>
                    <a:pt x="6" y="5"/>
                    <a:pt x="5" y="6"/>
                    <a:pt x="3" y="6"/>
                  </a:cubicBezTo>
                  <a:cubicBezTo>
                    <a:pt x="1" y="6"/>
                    <a:pt x="0" y="6"/>
                    <a:pt x="0" y="8"/>
                  </a:cubicBezTo>
                  <a:cubicBezTo>
                    <a:pt x="1" y="10"/>
                    <a:pt x="2" y="11"/>
                    <a:pt x="3" y="13"/>
                  </a:cubicBezTo>
                  <a:cubicBezTo>
                    <a:pt x="5" y="15"/>
                    <a:pt x="6" y="16"/>
                    <a:pt x="8" y="19"/>
                  </a:cubicBezTo>
                  <a:cubicBezTo>
                    <a:pt x="9" y="18"/>
                    <a:pt x="9" y="17"/>
                    <a:pt x="10" y="16"/>
                  </a:cubicBezTo>
                  <a:cubicBezTo>
                    <a:pt x="11" y="16"/>
                    <a:pt x="10" y="17"/>
                    <a:pt x="10" y="16"/>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37" name="Freeform 765">
              <a:extLst>
                <a:ext uri="{FF2B5EF4-FFF2-40B4-BE49-F238E27FC236}">
                  <a16:creationId xmlns:a16="http://schemas.microsoft.com/office/drawing/2014/main" xmlns="" id="{6A36382B-99F9-43B5-BFB7-66463388014B}"/>
                </a:ext>
              </a:extLst>
            </p:cNvPr>
            <p:cNvSpPr>
              <a:spLocks/>
            </p:cNvSpPr>
            <p:nvPr/>
          </p:nvSpPr>
          <p:spPr bwMode="auto">
            <a:xfrm>
              <a:off x="11121409" y="7257837"/>
              <a:ext cx="128145" cy="60589"/>
            </a:xfrm>
            <a:custGeom>
              <a:avLst/>
              <a:gdLst>
                <a:gd name="T0" fmla="*/ 10 w 16"/>
                <a:gd name="T1" fmla="*/ 5 h 7"/>
                <a:gd name="T2" fmla="*/ 14 w 16"/>
                <a:gd name="T3" fmla="*/ 3 h 7"/>
                <a:gd name="T4" fmla="*/ 14 w 16"/>
                <a:gd name="T5" fmla="*/ 0 h 7"/>
                <a:gd name="T6" fmla="*/ 7 w 16"/>
                <a:gd name="T7" fmla="*/ 0 h 7"/>
                <a:gd name="T8" fmla="*/ 4 w 16"/>
                <a:gd name="T9" fmla="*/ 0 h 7"/>
                <a:gd name="T10" fmla="*/ 0 w 16"/>
                <a:gd name="T11" fmla="*/ 1 h 7"/>
                <a:gd name="T12" fmla="*/ 3 w 16"/>
                <a:gd name="T13" fmla="*/ 3 h 7"/>
                <a:gd name="T14" fmla="*/ 7 w 16"/>
                <a:gd name="T15" fmla="*/ 3 h 7"/>
                <a:gd name="T16" fmla="*/ 9 w 16"/>
                <a:gd name="T17" fmla="*/ 7 h 7"/>
                <a:gd name="T18" fmla="*/ 10 w 16"/>
                <a:gd name="T19"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7">
                  <a:moveTo>
                    <a:pt x="10" y="5"/>
                  </a:moveTo>
                  <a:cubicBezTo>
                    <a:pt x="11" y="5"/>
                    <a:pt x="16" y="5"/>
                    <a:pt x="14" y="3"/>
                  </a:cubicBezTo>
                  <a:cubicBezTo>
                    <a:pt x="12" y="2"/>
                    <a:pt x="14" y="1"/>
                    <a:pt x="14" y="0"/>
                  </a:cubicBezTo>
                  <a:cubicBezTo>
                    <a:pt x="12" y="0"/>
                    <a:pt x="9" y="0"/>
                    <a:pt x="7" y="0"/>
                  </a:cubicBezTo>
                  <a:cubicBezTo>
                    <a:pt x="5" y="0"/>
                    <a:pt x="5" y="1"/>
                    <a:pt x="4" y="0"/>
                  </a:cubicBezTo>
                  <a:cubicBezTo>
                    <a:pt x="2" y="0"/>
                    <a:pt x="2" y="0"/>
                    <a:pt x="0" y="1"/>
                  </a:cubicBezTo>
                  <a:cubicBezTo>
                    <a:pt x="1" y="2"/>
                    <a:pt x="1" y="3"/>
                    <a:pt x="3" y="3"/>
                  </a:cubicBezTo>
                  <a:cubicBezTo>
                    <a:pt x="4" y="3"/>
                    <a:pt x="7" y="3"/>
                    <a:pt x="7" y="3"/>
                  </a:cubicBezTo>
                  <a:cubicBezTo>
                    <a:pt x="5" y="5"/>
                    <a:pt x="7" y="6"/>
                    <a:pt x="9" y="7"/>
                  </a:cubicBezTo>
                  <a:cubicBezTo>
                    <a:pt x="9" y="7"/>
                    <a:pt x="9" y="5"/>
                    <a:pt x="10" y="5"/>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38" name="Freeform 766">
              <a:extLst>
                <a:ext uri="{FF2B5EF4-FFF2-40B4-BE49-F238E27FC236}">
                  <a16:creationId xmlns:a16="http://schemas.microsoft.com/office/drawing/2014/main" xmlns="" id="{6AF54873-C11C-4038-82C6-2758E72983C1}"/>
                </a:ext>
              </a:extLst>
            </p:cNvPr>
            <p:cNvSpPr>
              <a:spLocks/>
            </p:cNvSpPr>
            <p:nvPr/>
          </p:nvSpPr>
          <p:spPr bwMode="auto">
            <a:xfrm>
              <a:off x="11113228" y="7200132"/>
              <a:ext cx="119965" cy="34623"/>
            </a:xfrm>
            <a:custGeom>
              <a:avLst/>
              <a:gdLst>
                <a:gd name="T0" fmla="*/ 4 w 15"/>
                <a:gd name="T1" fmla="*/ 4 h 4"/>
                <a:gd name="T2" fmla="*/ 9 w 15"/>
                <a:gd name="T3" fmla="*/ 3 h 4"/>
                <a:gd name="T4" fmla="*/ 15 w 15"/>
                <a:gd name="T5" fmla="*/ 2 h 4"/>
                <a:gd name="T6" fmla="*/ 8 w 15"/>
                <a:gd name="T7" fmla="*/ 1 h 4"/>
                <a:gd name="T8" fmla="*/ 0 w 15"/>
                <a:gd name="T9" fmla="*/ 4 h 4"/>
                <a:gd name="T10" fmla="*/ 4 w 15"/>
                <a:gd name="T11" fmla="*/ 4 h 4"/>
                <a:gd name="T12" fmla="*/ 4 w 15"/>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5" h="4">
                  <a:moveTo>
                    <a:pt x="4" y="4"/>
                  </a:moveTo>
                  <a:cubicBezTo>
                    <a:pt x="6" y="3"/>
                    <a:pt x="7" y="2"/>
                    <a:pt x="9" y="3"/>
                  </a:cubicBezTo>
                  <a:cubicBezTo>
                    <a:pt x="10" y="3"/>
                    <a:pt x="14" y="4"/>
                    <a:pt x="15" y="2"/>
                  </a:cubicBezTo>
                  <a:cubicBezTo>
                    <a:pt x="15" y="3"/>
                    <a:pt x="9" y="0"/>
                    <a:pt x="8" y="1"/>
                  </a:cubicBezTo>
                  <a:cubicBezTo>
                    <a:pt x="5" y="2"/>
                    <a:pt x="1" y="0"/>
                    <a:pt x="0" y="4"/>
                  </a:cubicBezTo>
                  <a:cubicBezTo>
                    <a:pt x="2" y="4"/>
                    <a:pt x="3" y="4"/>
                    <a:pt x="4" y="4"/>
                  </a:cubicBezTo>
                  <a:cubicBezTo>
                    <a:pt x="5" y="4"/>
                    <a:pt x="4" y="4"/>
                    <a:pt x="4" y="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39" name="Freeform 767">
              <a:extLst>
                <a:ext uri="{FF2B5EF4-FFF2-40B4-BE49-F238E27FC236}">
                  <a16:creationId xmlns:a16="http://schemas.microsoft.com/office/drawing/2014/main" xmlns="" id="{4F6CA64A-8126-4497-B3DD-287E47C2158E}"/>
                </a:ext>
              </a:extLst>
            </p:cNvPr>
            <p:cNvSpPr>
              <a:spLocks/>
            </p:cNvSpPr>
            <p:nvPr/>
          </p:nvSpPr>
          <p:spPr bwMode="auto">
            <a:xfrm>
              <a:off x="11096870" y="6605779"/>
              <a:ext cx="479859" cy="577041"/>
            </a:xfrm>
            <a:custGeom>
              <a:avLst/>
              <a:gdLst>
                <a:gd name="T0" fmla="*/ 5 w 60"/>
                <a:gd name="T1" fmla="*/ 57 h 68"/>
                <a:gd name="T2" fmla="*/ 15 w 60"/>
                <a:gd name="T3" fmla="*/ 57 h 68"/>
                <a:gd name="T4" fmla="*/ 18 w 60"/>
                <a:gd name="T5" fmla="*/ 59 h 68"/>
                <a:gd name="T6" fmla="*/ 21 w 60"/>
                <a:gd name="T7" fmla="*/ 63 h 68"/>
                <a:gd name="T8" fmla="*/ 27 w 60"/>
                <a:gd name="T9" fmla="*/ 64 h 68"/>
                <a:gd name="T10" fmla="*/ 32 w 60"/>
                <a:gd name="T11" fmla="*/ 64 h 68"/>
                <a:gd name="T12" fmla="*/ 35 w 60"/>
                <a:gd name="T13" fmla="*/ 62 h 68"/>
                <a:gd name="T14" fmla="*/ 39 w 60"/>
                <a:gd name="T15" fmla="*/ 62 h 68"/>
                <a:gd name="T16" fmla="*/ 44 w 60"/>
                <a:gd name="T17" fmla="*/ 61 h 68"/>
                <a:gd name="T18" fmla="*/ 53 w 60"/>
                <a:gd name="T19" fmla="*/ 61 h 68"/>
                <a:gd name="T20" fmla="*/ 58 w 60"/>
                <a:gd name="T21" fmla="*/ 61 h 68"/>
                <a:gd name="T22" fmla="*/ 58 w 60"/>
                <a:gd name="T23" fmla="*/ 54 h 68"/>
                <a:gd name="T24" fmla="*/ 56 w 60"/>
                <a:gd name="T25" fmla="*/ 38 h 68"/>
                <a:gd name="T26" fmla="*/ 52 w 60"/>
                <a:gd name="T27" fmla="*/ 12 h 68"/>
                <a:gd name="T28" fmla="*/ 60 w 60"/>
                <a:gd name="T29" fmla="*/ 12 h 68"/>
                <a:gd name="T30" fmla="*/ 43 w 60"/>
                <a:gd name="T31" fmla="*/ 0 h 68"/>
                <a:gd name="T32" fmla="*/ 42 w 60"/>
                <a:gd name="T33" fmla="*/ 7 h 68"/>
                <a:gd name="T34" fmla="*/ 37 w 60"/>
                <a:gd name="T35" fmla="*/ 7 h 68"/>
                <a:gd name="T36" fmla="*/ 29 w 60"/>
                <a:gd name="T37" fmla="*/ 7 h 68"/>
                <a:gd name="T38" fmla="*/ 26 w 60"/>
                <a:gd name="T39" fmla="*/ 7 h 68"/>
                <a:gd name="T40" fmla="*/ 26 w 60"/>
                <a:gd name="T41" fmla="*/ 12 h 68"/>
                <a:gd name="T42" fmla="*/ 26 w 60"/>
                <a:gd name="T43" fmla="*/ 19 h 68"/>
                <a:gd name="T44" fmla="*/ 20 w 60"/>
                <a:gd name="T45" fmla="*/ 25 h 68"/>
                <a:gd name="T46" fmla="*/ 20 w 60"/>
                <a:gd name="T47" fmla="*/ 32 h 68"/>
                <a:gd name="T48" fmla="*/ 16 w 60"/>
                <a:gd name="T49" fmla="*/ 32 h 68"/>
                <a:gd name="T50" fmla="*/ 3 w 60"/>
                <a:gd name="T51" fmla="*/ 32 h 68"/>
                <a:gd name="T52" fmla="*/ 1 w 60"/>
                <a:gd name="T53" fmla="*/ 33 h 68"/>
                <a:gd name="T54" fmla="*/ 4 w 60"/>
                <a:gd name="T55" fmla="*/ 36 h 68"/>
                <a:gd name="T56" fmla="*/ 3 w 60"/>
                <a:gd name="T57" fmla="*/ 41 h 68"/>
                <a:gd name="T58" fmla="*/ 6 w 60"/>
                <a:gd name="T59" fmla="*/ 48 h 68"/>
                <a:gd name="T60" fmla="*/ 3 w 60"/>
                <a:gd name="T61" fmla="*/ 58 h 68"/>
                <a:gd name="T62" fmla="*/ 5 w 60"/>
                <a:gd name="T63" fmla="*/ 57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0" h="68">
                  <a:moveTo>
                    <a:pt x="5" y="57"/>
                  </a:moveTo>
                  <a:cubicBezTo>
                    <a:pt x="7" y="57"/>
                    <a:pt x="13" y="55"/>
                    <a:pt x="15" y="57"/>
                  </a:cubicBezTo>
                  <a:cubicBezTo>
                    <a:pt x="16" y="58"/>
                    <a:pt x="17" y="58"/>
                    <a:pt x="18" y="59"/>
                  </a:cubicBezTo>
                  <a:cubicBezTo>
                    <a:pt x="19" y="61"/>
                    <a:pt x="20" y="62"/>
                    <a:pt x="21" y="63"/>
                  </a:cubicBezTo>
                  <a:cubicBezTo>
                    <a:pt x="22" y="64"/>
                    <a:pt x="26" y="68"/>
                    <a:pt x="27" y="64"/>
                  </a:cubicBezTo>
                  <a:cubicBezTo>
                    <a:pt x="28" y="58"/>
                    <a:pt x="30" y="65"/>
                    <a:pt x="32" y="64"/>
                  </a:cubicBezTo>
                  <a:cubicBezTo>
                    <a:pt x="33" y="62"/>
                    <a:pt x="33" y="62"/>
                    <a:pt x="35" y="62"/>
                  </a:cubicBezTo>
                  <a:cubicBezTo>
                    <a:pt x="37" y="62"/>
                    <a:pt x="38" y="62"/>
                    <a:pt x="39" y="62"/>
                  </a:cubicBezTo>
                  <a:cubicBezTo>
                    <a:pt x="41" y="61"/>
                    <a:pt x="43" y="61"/>
                    <a:pt x="44" y="61"/>
                  </a:cubicBezTo>
                  <a:cubicBezTo>
                    <a:pt x="47" y="61"/>
                    <a:pt x="50" y="61"/>
                    <a:pt x="53" y="61"/>
                  </a:cubicBezTo>
                  <a:cubicBezTo>
                    <a:pt x="54" y="61"/>
                    <a:pt x="57" y="62"/>
                    <a:pt x="58" y="61"/>
                  </a:cubicBezTo>
                  <a:cubicBezTo>
                    <a:pt x="59" y="61"/>
                    <a:pt x="58" y="55"/>
                    <a:pt x="58" y="54"/>
                  </a:cubicBezTo>
                  <a:cubicBezTo>
                    <a:pt x="57" y="48"/>
                    <a:pt x="56" y="43"/>
                    <a:pt x="56" y="38"/>
                  </a:cubicBezTo>
                  <a:cubicBezTo>
                    <a:pt x="55" y="29"/>
                    <a:pt x="53" y="21"/>
                    <a:pt x="52" y="12"/>
                  </a:cubicBezTo>
                  <a:cubicBezTo>
                    <a:pt x="55" y="12"/>
                    <a:pt x="58" y="12"/>
                    <a:pt x="60" y="12"/>
                  </a:cubicBezTo>
                  <a:cubicBezTo>
                    <a:pt x="54" y="8"/>
                    <a:pt x="48" y="4"/>
                    <a:pt x="43" y="0"/>
                  </a:cubicBezTo>
                  <a:cubicBezTo>
                    <a:pt x="43" y="1"/>
                    <a:pt x="43" y="7"/>
                    <a:pt x="42" y="7"/>
                  </a:cubicBezTo>
                  <a:cubicBezTo>
                    <a:pt x="41" y="7"/>
                    <a:pt x="39" y="7"/>
                    <a:pt x="37" y="7"/>
                  </a:cubicBezTo>
                  <a:cubicBezTo>
                    <a:pt x="35" y="7"/>
                    <a:pt x="32" y="7"/>
                    <a:pt x="29" y="7"/>
                  </a:cubicBezTo>
                  <a:cubicBezTo>
                    <a:pt x="29" y="7"/>
                    <a:pt x="26" y="7"/>
                    <a:pt x="26" y="7"/>
                  </a:cubicBezTo>
                  <a:cubicBezTo>
                    <a:pt x="25" y="8"/>
                    <a:pt x="26" y="11"/>
                    <a:pt x="26" y="12"/>
                  </a:cubicBezTo>
                  <a:cubicBezTo>
                    <a:pt x="26" y="14"/>
                    <a:pt x="26" y="17"/>
                    <a:pt x="26" y="19"/>
                  </a:cubicBezTo>
                  <a:cubicBezTo>
                    <a:pt x="26" y="22"/>
                    <a:pt x="20" y="21"/>
                    <a:pt x="20" y="25"/>
                  </a:cubicBezTo>
                  <a:cubicBezTo>
                    <a:pt x="20" y="26"/>
                    <a:pt x="21" y="31"/>
                    <a:pt x="20" y="32"/>
                  </a:cubicBezTo>
                  <a:cubicBezTo>
                    <a:pt x="20" y="32"/>
                    <a:pt x="17" y="32"/>
                    <a:pt x="16" y="32"/>
                  </a:cubicBezTo>
                  <a:cubicBezTo>
                    <a:pt x="12" y="32"/>
                    <a:pt x="7" y="32"/>
                    <a:pt x="3" y="32"/>
                  </a:cubicBezTo>
                  <a:cubicBezTo>
                    <a:pt x="2" y="32"/>
                    <a:pt x="0" y="31"/>
                    <a:pt x="1" y="33"/>
                  </a:cubicBezTo>
                  <a:cubicBezTo>
                    <a:pt x="2" y="34"/>
                    <a:pt x="3" y="35"/>
                    <a:pt x="4" y="36"/>
                  </a:cubicBezTo>
                  <a:cubicBezTo>
                    <a:pt x="5" y="38"/>
                    <a:pt x="4" y="40"/>
                    <a:pt x="3" y="41"/>
                  </a:cubicBezTo>
                  <a:cubicBezTo>
                    <a:pt x="3" y="44"/>
                    <a:pt x="6" y="45"/>
                    <a:pt x="6" y="48"/>
                  </a:cubicBezTo>
                  <a:cubicBezTo>
                    <a:pt x="7" y="51"/>
                    <a:pt x="4" y="55"/>
                    <a:pt x="3" y="58"/>
                  </a:cubicBezTo>
                  <a:cubicBezTo>
                    <a:pt x="4" y="58"/>
                    <a:pt x="4" y="57"/>
                    <a:pt x="5" y="57"/>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40" name="Freeform 768">
              <a:extLst>
                <a:ext uri="{FF2B5EF4-FFF2-40B4-BE49-F238E27FC236}">
                  <a16:creationId xmlns:a16="http://schemas.microsoft.com/office/drawing/2014/main" xmlns="" id="{E950A624-21A1-4AE2-BF6B-F75B60BD83B4}"/>
                </a:ext>
              </a:extLst>
            </p:cNvPr>
            <p:cNvSpPr>
              <a:spLocks/>
            </p:cNvSpPr>
            <p:nvPr/>
          </p:nvSpPr>
          <p:spPr bwMode="auto">
            <a:xfrm>
              <a:off x="11096870" y="7081837"/>
              <a:ext cx="231750" cy="193312"/>
            </a:xfrm>
            <a:custGeom>
              <a:avLst/>
              <a:gdLst>
                <a:gd name="T0" fmla="*/ 8 w 29"/>
                <a:gd name="T1" fmla="*/ 22 h 23"/>
                <a:gd name="T2" fmla="*/ 10 w 29"/>
                <a:gd name="T3" fmla="*/ 21 h 23"/>
                <a:gd name="T4" fmla="*/ 15 w 29"/>
                <a:gd name="T5" fmla="*/ 21 h 23"/>
                <a:gd name="T6" fmla="*/ 23 w 29"/>
                <a:gd name="T7" fmla="*/ 21 h 23"/>
                <a:gd name="T8" fmla="*/ 27 w 29"/>
                <a:gd name="T9" fmla="*/ 22 h 23"/>
                <a:gd name="T10" fmla="*/ 29 w 29"/>
                <a:gd name="T11" fmla="*/ 19 h 23"/>
                <a:gd name="T12" fmla="*/ 25 w 29"/>
                <a:gd name="T13" fmla="*/ 14 h 23"/>
                <a:gd name="T14" fmla="*/ 25 w 29"/>
                <a:gd name="T15" fmla="*/ 10 h 23"/>
                <a:gd name="T16" fmla="*/ 19 w 29"/>
                <a:gd name="T17" fmla="*/ 4 h 23"/>
                <a:gd name="T18" fmla="*/ 9 w 29"/>
                <a:gd name="T19" fmla="*/ 1 h 23"/>
                <a:gd name="T20" fmla="*/ 5 w 29"/>
                <a:gd name="T21" fmla="*/ 1 h 23"/>
                <a:gd name="T22" fmla="*/ 2 w 29"/>
                <a:gd name="T23" fmla="*/ 6 h 23"/>
                <a:gd name="T24" fmla="*/ 1 w 29"/>
                <a:gd name="T25" fmla="*/ 10 h 23"/>
                <a:gd name="T26" fmla="*/ 2 w 29"/>
                <a:gd name="T27" fmla="*/ 12 h 23"/>
                <a:gd name="T28" fmla="*/ 2 w 29"/>
                <a:gd name="T29" fmla="*/ 14 h 23"/>
                <a:gd name="T30" fmla="*/ 4 w 29"/>
                <a:gd name="T31" fmla="*/ 15 h 23"/>
                <a:gd name="T32" fmla="*/ 9 w 29"/>
                <a:gd name="T33" fmla="*/ 15 h 23"/>
                <a:gd name="T34" fmla="*/ 10 w 29"/>
                <a:gd name="T35" fmla="*/ 14 h 23"/>
                <a:gd name="T36" fmla="*/ 17 w 29"/>
                <a:gd name="T37" fmla="*/ 16 h 23"/>
                <a:gd name="T38" fmla="*/ 11 w 29"/>
                <a:gd name="T39" fmla="*/ 17 h 23"/>
                <a:gd name="T40" fmla="*/ 6 w 29"/>
                <a:gd name="T41" fmla="*/ 18 h 23"/>
                <a:gd name="T42" fmla="*/ 3 w 29"/>
                <a:gd name="T43" fmla="*/ 21 h 23"/>
                <a:gd name="T44" fmla="*/ 5 w 29"/>
                <a:gd name="T45" fmla="*/ 21 h 23"/>
                <a:gd name="T46" fmla="*/ 8 w 29"/>
                <a:gd name="T47" fmla="*/ 2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 h="23">
                  <a:moveTo>
                    <a:pt x="8" y="22"/>
                  </a:moveTo>
                  <a:cubicBezTo>
                    <a:pt x="9" y="22"/>
                    <a:pt x="9" y="21"/>
                    <a:pt x="10" y="21"/>
                  </a:cubicBezTo>
                  <a:cubicBezTo>
                    <a:pt x="12" y="21"/>
                    <a:pt x="13" y="21"/>
                    <a:pt x="15" y="21"/>
                  </a:cubicBezTo>
                  <a:cubicBezTo>
                    <a:pt x="17" y="21"/>
                    <a:pt x="20" y="20"/>
                    <a:pt x="23" y="21"/>
                  </a:cubicBezTo>
                  <a:cubicBezTo>
                    <a:pt x="24" y="22"/>
                    <a:pt x="25" y="23"/>
                    <a:pt x="27" y="22"/>
                  </a:cubicBezTo>
                  <a:cubicBezTo>
                    <a:pt x="29" y="22"/>
                    <a:pt x="29" y="21"/>
                    <a:pt x="29" y="19"/>
                  </a:cubicBezTo>
                  <a:cubicBezTo>
                    <a:pt x="29" y="17"/>
                    <a:pt x="25" y="16"/>
                    <a:pt x="25" y="14"/>
                  </a:cubicBezTo>
                  <a:cubicBezTo>
                    <a:pt x="25" y="14"/>
                    <a:pt x="25" y="10"/>
                    <a:pt x="25" y="10"/>
                  </a:cubicBezTo>
                  <a:cubicBezTo>
                    <a:pt x="24" y="10"/>
                    <a:pt x="20" y="5"/>
                    <a:pt x="19" y="4"/>
                  </a:cubicBezTo>
                  <a:cubicBezTo>
                    <a:pt x="16" y="1"/>
                    <a:pt x="13" y="0"/>
                    <a:pt x="9" y="1"/>
                  </a:cubicBezTo>
                  <a:cubicBezTo>
                    <a:pt x="8" y="1"/>
                    <a:pt x="5" y="0"/>
                    <a:pt x="5" y="1"/>
                  </a:cubicBezTo>
                  <a:cubicBezTo>
                    <a:pt x="4" y="2"/>
                    <a:pt x="2" y="4"/>
                    <a:pt x="2" y="6"/>
                  </a:cubicBezTo>
                  <a:cubicBezTo>
                    <a:pt x="3" y="8"/>
                    <a:pt x="3" y="9"/>
                    <a:pt x="1" y="10"/>
                  </a:cubicBezTo>
                  <a:cubicBezTo>
                    <a:pt x="0" y="10"/>
                    <a:pt x="3" y="12"/>
                    <a:pt x="2" y="12"/>
                  </a:cubicBezTo>
                  <a:cubicBezTo>
                    <a:pt x="4" y="13"/>
                    <a:pt x="2" y="13"/>
                    <a:pt x="2" y="14"/>
                  </a:cubicBezTo>
                  <a:cubicBezTo>
                    <a:pt x="2" y="14"/>
                    <a:pt x="3" y="15"/>
                    <a:pt x="4" y="15"/>
                  </a:cubicBezTo>
                  <a:cubicBezTo>
                    <a:pt x="4" y="16"/>
                    <a:pt x="8" y="15"/>
                    <a:pt x="9" y="15"/>
                  </a:cubicBezTo>
                  <a:cubicBezTo>
                    <a:pt x="10" y="15"/>
                    <a:pt x="10" y="14"/>
                    <a:pt x="10" y="14"/>
                  </a:cubicBezTo>
                  <a:cubicBezTo>
                    <a:pt x="11" y="14"/>
                    <a:pt x="17" y="17"/>
                    <a:pt x="17" y="16"/>
                  </a:cubicBezTo>
                  <a:cubicBezTo>
                    <a:pt x="16" y="18"/>
                    <a:pt x="12" y="17"/>
                    <a:pt x="11" y="17"/>
                  </a:cubicBezTo>
                  <a:cubicBezTo>
                    <a:pt x="9" y="16"/>
                    <a:pt x="8" y="18"/>
                    <a:pt x="6" y="18"/>
                  </a:cubicBezTo>
                  <a:cubicBezTo>
                    <a:pt x="3" y="18"/>
                    <a:pt x="1" y="18"/>
                    <a:pt x="3" y="21"/>
                  </a:cubicBezTo>
                  <a:cubicBezTo>
                    <a:pt x="3" y="22"/>
                    <a:pt x="4" y="21"/>
                    <a:pt x="5" y="21"/>
                  </a:cubicBezTo>
                  <a:cubicBezTo>
                    <a:pt x="6" y="21"/>
                    <a:pt x="7" y="22"/>
                    <a:pt x="8" y="2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41" name="Freeform 769">
              <a:extLst>
                <a:ext uri="{FF2B5EF4-FFF2-40B4-BE49-F238E27FC236}">
                  <a16:creationId xmlns:a16="http://schemas.microsoft.com/office/drawing/2014/main" xmlns="" id="{64C4F6B9-408C-4C5B-8E22-9FEDAD4A5C99}"/>
                </a:ext>
              </a:extLst>
            </p:cNvPr>
            <p:cNvSpPr>
              <a:spLocks/>
            </p:cNvSpPr>
            <p:nvPr/>
          </p:nvSpPr>
          <p:spPr bwMode="auto">
            <a:xfrm>
              <a:off x="11298630" y="6700989"/>
              <a:ext cx="670712" cy="660715"/>
            </a:xfrm>
            <a:custGeom>
              <a:avLst/>
              <a:gdLst>
                <a:gd name="T0" fmla="*/ 27 w 84"/>
                <a:gd name="T1" fmla="*/ 1 h 78"/>
                <a:gd name="T2" fmla="*/ 33 w 84"/>
                <a:gd name="T3" fmla="*/ 45 h 78"/>
                <a:gd name="T4" fmla="*/ 32 w 84"/>
                <a:gd name="T5" fmla="*/ 50 h 78"/>
                <a:gd name="T6" fmla="*/ 19 w 84"/>
                <a:gd name="T7" fmla="*/ 50 h 78"/>
                <a:gd name="T8" fmla="*/ 15 w 84"/>
                <a:gd name="T9" fmla="*/ 50 h 78"/>
                <a:gd name="T10" fmla="*/ 12 w 84"/>
                <a:gd name="T11" fmla="*/ 51 h 78"/>
                <a:gd name="T12" fmla="*/ 8 w 84"/>
                <a:gd name="T13" fmla="*/ 51 h 78"/>
                <a:gd name="T14" fmla="*/ 6 w 84"/>
                <a:gd name="T15" fmla="*/ 52 h 78"/>
                <a:gd name="T16" fmla="*/ 3 w 84"/>
                <a:gd name="T17" fmla="*/ 50 h 78"/>
                <a:gd name="T18" fmla="*/ 0 w 84"/>
                <a:gd name="T19" fmla="*/ 55 h 78"/>
                <a:gd name="T20" fmla="*/ 0 w 84"/>
                <a:gd name="T21" fmla="*/ 59 h 78"/>
                <a:gd name="T22" fmla="*/ 3 w 84"/>
                <a:gd name="T23" fmla="*/ 63 h 78"/>
                <a:gd name="T24" fmla="*/ 4 w 84"/>
                <a:gd name="T25" fmla="*/ 67 h 78"/>
                <a:gd name="T26" fmla="*/ 7 w 84"/>
                <a:gd name="T27" fmla="*/ 68 h 78"/>
                <a:gd name="T28" fmla="*/ 11 w 84"/>
                <a:gd name="T29" fmla="*/ 68 h 78"/>
                <a:gd name="T30" fmla="*/ 15 w 84"/>
                <a:gd name="T31" fmla="*/ 66 h 78"/>
                <a:gd name="T32" fmla="*/ 20 w 84"/>
                <a:gd name="T33" fmla="*/ 75 h 78"/>
                <a:gd name="T34" fmla="*/ 20 w 84"/>
                <a:gd name="T35" fmla="*/ 77 h 78"/>
                <a:gd name="T36" fmla="*/ 23 w 84"/>
                <a:gd name="T37" fmla="*/ 77 h 78"/>
                <a:gd name="T38" fmla="*/ 27 w 84"/>
                <a:gd name="T39" fmla="*/ 77 h 78"/>
                <a:gd name="T40" fmla="*/ 30 w 84"/>
                <a:gd name="T41" fmla="*/ 77 h 78"/>
                <a:gd name="T42" fmla="*/ 35 w 84"/>
                <a:gd name="T43" fmla="*/ 71 h 78"/>
                <a:gd name="T44" fmla="*/ 35 w 84"/>
                <a:gd name="T45" fmla="*/ 69 h 78"/>
                <a:gd name="T46" fmla="*/ 39 w 84"/>
                <a:gd name="T47" fmla="*/ 67 h 78"/>
                <a:gd name="T48" fmla="*/ 40 w 84"/>
                <a:gd name="T49" fmla="*/ 63 h 78"/>
                <a:gd name="T50" fmla="*/ 42 w 84"/>
                <a:gd name="T51" fmla="*/ 62 h 78"/>
                <a:gd name="T52" fmla="*/ 49 w 84"/>
                <a:gd name="T53" fmla="*/ 57 h 78"/>
                <a:gd name="T54" fmla="*/ 51 w 84"/>
                <a:gd name="T55" fmla="*/ 57 h 78"/>
                <a:gd name="T56" fmla="*/ 52 w 84"/>
                <a:gd name="T57" fmla="*/ 56 h 78"/>
                <a:gd name="T58" fmla="*/ 55 w 84"/>
                <a:gd name="T59" fmla="*/ 54 h 78"/>
                <a:gd name="T60" fmla="*/ 65 w 84"/>
                <a:gd name="T61" fmla="*/ 53 h 78"/>
                <a:gd name="T62" fmla="*/ 70 w 84"/>
                <a:gd name="T63" fmla="*/ 52 h 78"/>
                <a:gd name="T64" fmla="*/ 78 w 84"/>
                <a:gd name="T65" fmla="*/ 51 h 78"/>
                <a:gd name="T66" fmla="*/ 82 w 84"/>
                <a:gd name="T67" fmla="*/ 31 h 78"/>
                <a:gd name="T68" fmla="*/ 77 w 84"/>
                <a:gd name="T69" fmla="*/ 32 h 78"/>
                <a:gd name="T70" fmla="*/ 77 w 84"/>
                <a:gd name="T71" fmla="*/ 28 h 78"/>
                <a:gd name="T72" fmla="*/ 70 w 84"/>
                <a:gd name="T73" fmla="*/ 26 h 78"/>
                <a:gd name="T74" fmla="*/ 66 w 84"/>
                <a:gd name="T75" fmla="*/ 22 h 78"/>
                <a:gd name="T76" fmla="*/ 63 w 84"/>
                <a:gd name="T77" fmla="*/ 20 h 78"/>
                <a:gd name="T78" fmla="*/ 56 w 84"/>
                <a:gd name="T79" fmla="*/ 14 h 78"/>
                <a:gd name="T80" fmla="*/ 39 w 84"/>
                <a:gd name="T81" fmla="*/ 3 h 78"/>
                <a:gd name="T82" fmla="*/ 35 w 84"/>
                <a:gd name="T83" fmla="*/ 1 h 78"/>
                <a:gd name="T84" fmla="*/ 27 w 84"/>
                <a:gd name="T85" fmla="*/ 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4" h="78">
                  <a:moveTo>
                    <a:pt x="27" y="1"/>
                  </a:moveTo>
                  <a:cubicBezTo>
                    <a:pt x="29" y="16"/>
                    <a:pt x="31" y="31"/>
                    <a:pt x="33" y="45"/>
                  </a:cubicBezTo>
                  <a:cubicBezTo>
                    <a:pt x="33" y="47"/>
                    <a:pt x="35" y="50"/>
                    <a:pt x="32" y="50"/>
                  </a:cubicBezTo>
                  <a:cubicBezTo>
                    <a:pt x="28" y="50"/>
                    <a:pt x="23" y="50"/>
                    <a:pt x="19" y="50"/>
                  </a:cubicBezTo>
                  <a:cubicBezTo>
                    <a:pt x="17" y="50"/>
                    <a:pt x="16" y="50"/>
                    <a:pt x="15" y="50"/>
                  </a:cubicBezTo>
                  <a:cubicBezTo>
                    <a:pt x="14" y="50"/>
                    <a:pt x="13" y="51"/>
                    <a:pt x="12" y="51"/>
                  </a:cubicBezTo>
                  <a:cubicBezTo>
                    <a:pt x="11" y="52"/>
                    <a:pt x="10" y="51"/>
                    <a:pt x="8" y="51"/>
                  </a:cubicBezTo>
                  <a:cubicBezTo>
                    <a:pt x="7" y="51"/>
                    <a:pt x="7" y="53"/>
                    <a:pt x="6" y="52"/>
                  </a:cubicBezTo>
                  <a:cubicBezTo>
                    <a:pt x="5" y="52"/>
                    <a:pt x="4" y="50"/>
                    <a:pt x="3" y="50"/>
                  </a:cubicBezTo>
                  <a:cubicBezTo>
                    <a:pt x="2" y="50"/>
                    <a:pt x="2" y="56"/>
                    <a:pt x="0" y="55"/>
                  </a:cubicBezTo>
                  <a:cubicBezTo>
                    <a:pt x="0" y="56"/>
                    <a:pt x="0" y="58"/>
                    <a:pt x="0" y="59"/>
                  </a:cubicBezTo>
                  <a:cubicBezTo>
                    <a:pt x="0" y="61"/>
                    <a:pt x="2" y="61"/>
                    <a:pt x="3" y="63"/>
                  </a:cubicBezTo>
                  <a:cubicBezTo>
                    <a:pt x="4" y="64"/>
                    <a:pt x="3" y="66"/>
                    <a:pt x="4" y="67"/>
                  </a:cubicBezTo>
                  <a:cubicBezTo>
                    <a:pt x="5" y="69"/>
                    <a:pt x="6" y="67"/>
                    <a:pt x="7" y="68"/>
                  </a:cubicBezTo>
                  <a:cubicBezTo>
                    <a:pt x="7" y="69"/>
                    <a:pt x="10" y="68"/>
                    <a:pt x="11" y="68"/>
                  </a:cubicBezTo>
                  <a:cubicBezTo>
                    <a:pt x="12" y="68"/>
                    <a:pt x="14" y="66"/>
                    <a:pt x="15" y="66"/>
                  </a:cubicBezTo>
                  <a:cubicBezTo>
                    <a:pt x="17" y="68"/>
                    <a:pt x="18" y="73"/>
                    <a:pt x="20" y="75"/>
                  </a:cubicBezTo>
                  <a:cubicBezTo>
                    <a:pt x="20" y="75"/>
                    <a:pt x="19" y="77"/>
                    <a:pt x="20" y="77"/>
                  </a:cubicBezTo>
                  <a:cubicBezTo>
                    <a:pt x="21" y="78"/>
                    <a:pt x="22" y="76"/>
                    <a:pt x="23" y="77"/>
                  </a:cubicBezTo>
                  <a:cubicBezTo>
                    <a:pt x="24" y="78"/>
                    <a:pt x="26" y="78"/>
                    <a:pt x="27" y="77"/>
                  </a:cubicBezTo>
                  <a:cubicBezTo>
                    <a:pt x="29" y="75"/>
                    <a:pt x="29" y="77"/>
                    <a:pt x="30" y="77"/>
                  </a:cubicBezTo>
                  <a:cubicBezTo>
                    <a:pt x="33" y="77"/>
                    <a:pt x="35" y="73"/>
                    <a:pt x="35" y="71"/>
                  </a:cubicBezTo>
                  <a:cubicBezTo>
                    <a:pt x="35" y="70"/>
                    <a:pt x="33" y="70"/>
                    <a:pt x="35" y="69"/>
                  </a:cubicBezTo>
                  <a:cubicBezTo>
                    <a:pt x="36" y="68"/>
                    <a:pt x="38" y="69"/>
                    <a:pt x="39" y="67"/>
                  </a:cubicBezTo>
                  <a:cubicBezTo>
                    <a:pt x="39" y="66"/>
                    <a:pt x="40" y="64"/>
                    <a:pt x="40" y="63"/>
                  </a:cubicBezTo>
                  <a:cubicBezTo>
                    <a:pt x="41" y="61"/>
                    <a:pt x="41" y="60"/>
                    <a:pt x="42" y="62"/>
                  </a:cubicBezTo>
                  <a:cubicBezTo>
                    <a:pt x="45" y="64"/>
                    <a:pt x="47" y="56"/>
                    <a:pt x="49" y="57"/>
                  </a:cubicBezTo>
                  <a:cubicBezTo>
                    <a:pt x="50" y="57"/>
                    <a:pt x="50" y="57"/>
                    <a:pt x="51" y="57"/>
                  </a:cubicBezTo>
                  <a:cubicBezTo>
                    <a:pt x="51" y="57"/>
                    <a:pt x="52" y="56"/>
                    <a:pt x="52" y="56"/>
                  </a:cubicBezTo>
                  <a:cubicBezTo>
                    <a:pt x="53" y="55"/>
                    <a:pt x="54" y="55"/>
                    <a:pt x="55" y="54"/>
                  </a:cubicBezTo>
                  <a:cubicBezTo>
                    <a:pt x="58" y="51"/>
                    <a:pt x="61" y="54"/>
                    <a:pt x="65" y="53"/>
                  </a:cubicBezTo>
                  <a:cubicBezTo>
                    <a:pt x="67" y="53"/>
                    <a:pt x="68" y="52"/>
                    <a:pt x="70" y="52"/>
                  </a:cubicBezTo>
                  <a:cubicBezTo>
                    <a:pt x="73" y="52"/>
                    <a:pt x="76" y="52"/>
                    <a:pt x="78" y="51"/>
                  </a:cubicBezTo>
                  <a:cubicBezTo>
                    <a:pt x="84" y="49"/>
                    <a:pt x="82" y="36"/>
                    <a:pt x="82" y="31"/>
                  </a:cubicBezTo>
                  <a:cubicBezTo>
                    <a:pt x="81" y="32"/>
                    <a:pt x="78" y="34"/>
                    <a:pt x="77" y="32"/>
                  </a:cubicBezTo>
                  <a:cubicBezTo>
                    <a:pt x="76" y="31"/>
                    <a:pt x="78" y="29"/>
                    <a:pt x="77" y="28"/>
                  </a:cubicBezTo>
                  <a:cubicBezTo>
                    <a:pt x="76" y="26"/>
                    <a:pt x="72" y="27"/>
                    <a:pt x="70" y="26"/>
                  </a:cubicBezTo>
                  <a:cubicBezTo>
                    <a:pt x="68" y="26"/>
                    <a:pt x="67" y="23"/>
                    <a:pt x="66" y="22"/>
                  </a:cubicBezTo>
                  <a:cubicBezTo>
                    <a:pt x="66" y="21"/>
                    <a:pt x="65" y="20"/>
                    <a:pt x="63" y="20"/>
                  </a:cubicBezTo>
                  <a:cubicBezTo>
                    <a:pt x="61" y="18"/>
                    <a:pt x="58" y="16"/>
                    <a:pt x="56" y="14"/>
                  </a:cubicBezTo>
                  <a:cubicBezTo>
                    <a:pt x="50" y="11"/>
                    <a:pt x="44" y="7"/>
                    <a:pt x="39" y="3"/>
                  </a:cubicBezTo>
                  <a:cubicBezTo>
                    <a:pt x="38" y="3"/>
                    <a:pt x="36" y="1"/>
                    <a:pt x="35" y="1"/>
                  </a:cubicBezTo>
                  <a:cubicBezTo>
                    <a:pt x="33" y="0"/>
                    <a:pt x="30" y="1"/>
                    <a:pt x="27"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42" name="Freeform 770">
              <a:extLst>
                <a:ext uri="{FF2B5EF4-FFF2-40B4-BE49-F238E27FC236}">
                  <a16:creationId xmlns:a16="http://schemas.microsoft.com/office/drawing/2014/main" xmlns="" id="{F79243A6-3E67-49FE-A6E8-83AC0F84C455}"/>
                </a:ext>
              </a:extLst>
            </p:cNvPr>
            <p:cNvSpPr>
              <a:spLocks/>
            </p:cNvSpPr>
            <p:nvPr/>
          </p:nvSpPr>
          <p:spPr bwMode="auto">
            <a:xfrm>
              <a:off x="12735484" y="6395156"/>
              <a:ext cx="441689" cy="455864"/>
            </a:xfrm>
            <a:custGeom>
              <a:avLst/>
              <a:gdLst>
                <a:gd name="T0" fmla="*/ 45 w 55"/>
                <a:gd name="T1" fmla="*/ 54 h 54"/>
                <a:gd name="T2" fmla="*/ 48 w 55"/>
                <a:gd name="T3" fmla="*/ 51 h 54"/>
                <a:gd name="T4" fmla="*/ 51 w 55"/>
                <a:gd name="T5" fmla="*/ 48 h 54"/>
                <a:gd name="T6" fmla="*/ 54 w 55"/>
                <a:gd name="T7" fmla="*/ 44 h 54"/>
                <a:gd name="T8" fmla="*/ 55 w 55"/>
                <a:gd name="T9" fmla="*/ 42 h 54"/>
                <a:gd name="T10" fmla="*/ 50 w 55"/>
                <a:gd name="T11" fmla="*/ 36 h 54"/>
                <a:gd name="T12" fmla="*/ 45 w 55"/>
                <a:gd name="T13" fmla="*/ 25 h 54"/>
                <a:gd name="T14" fmla="*/ 40 w 55"/>
                <a:gd name="T15" fmla="*/ 16 h 54"/>
                <a:gd name="T16" fmla="*/ 38 w 55"/>
                <a:gd name="T17" fmla="*/ 8 h 54"/>
                <a:gd name="T18" fmla="*/ 47 w 55"/>
                <a:gd name="T19" fmla="*/ 22 h 54"/>
                <a:gd name="T20" fmla="*/ 49 w 55"/>
                <a:gd name="T21" fmla="*/ 19 h 54"/>
                <a:gd name="T22" fmla="*/ 48 w 55"/>
                <a:gd name="T23" fmla="*/ 14 h 54"/>
                <a:gd name="T24" fmla="*/ 47 w 55"/>
                <a:gd name="T25" fmla="*/ 2 h 54"/>
                <a:gd name="T26" fmla="*/ 38 w 55"/>
                <a:gd name="T27" fmla="*/ 2 h 54"/>
                <a:gd name="T28" fmla="*/ 25 w 55"/>
                <a:gd name="T29" fmla="*/ 3 h 54"/>
                <a:gd name="T30" fmla="*/ 16 w 55"/>
                <a:gd name="T31" fmla="*/ 3 h 54"/>
                <a:gd name="T32" fmla="*/ 4 w 55"/>
                <a:gd name="T33" fmla="*/ 1 h 54"/>
                <a:gd name="T34" fmla="*/ 3 w 55"/>
                <a:gd name="T35" fmla="*/ 0 h 54"/>
                <a:gd name="T36" fmla="*/ 1 w 55"/>
                <a:gd name="T37" fmla="*/ 3 h 54"/>
                <a:gd name="T38" fmla="*/ 2 w 55"/>
                <a:gd name="T39" fmla="*/ 7 h 54"/>
                <a:gd name="T40" fmla="*/ 1 w 55"/>
                <a:gd name="T41" fmla="*/ 11 h 54"/>
                <a:gd name="T42" fmla="*/ 2 w 55"/>
                <a:gd name="T43" fmla="*/ 13 h 54"/>
                <a:gd name="T44" fmla="*/ 2 w 55"/>
                <a:gd name="T45" fmla="*/ 25 h 54"/>
                <a:gd name="T46" fmla="*/ 2 w 55"/>
                <a:gd name="T47" fmla="*/ 52 h 54"/>
                <a:gd name="T48" fmla="*/ 34 w 55"/>
                <a:gd name="T49" fmla="*/ 52 h 54"/>
                <a:gd name="T50" fmla="*/ 40 w 55"/>
                <a:gd name="T51" fmla="*/ 52 h 54"/>
                <a:gd name="T52" fmla="*/ 45 w 55"/>
                <a:gd name="T53"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54">
                  <a:moveTo>
                    <a:pt x="45" y="54"/>
                  </a:moveTo>
                  <a:cubicBezTo>
                    <a:pt x="46" y="54"/>
                    <a:pt x="46" y="51"/>
                    <a:pt x="48" y="51"/>
                  </a:cubicBezTo>
                  <a:cubicBezTo>
                    <a:pt x="51" y="51"/>
                    <a:pt x="49" y="49"/>
                    <a:pt x="51" y="48"/>
                  </a:cubicBezTo>
                  <a:cubicBezTo>
                    <a:pt x="54" y="47"/>
                    <a:pt x="54" y="47"/>
                    <a:pt x="54" y="44"/>
                  </a:cubicBezTo>
                  <a:cubicBezTo>
                    <a:pt x="53" y="42"/>
                    <a:pt x="53" y="42"/>
                    <a:pt x="55" y="42"/>
                  </a:cubicBezTo>
                  <a:cubicBezTo>
                    <a:pt x="54" y="42"/>
                    <a:pt x="51" y="37"/>
                    <a:pt x="50" y="36"/>
                  </a:cubicBezTo>
                  <a:cubicBezTo>
                    <a:pt x="49" y="32"/>
                    <a:pt x="47" y="28"/>
                    <a:pt x="45" y="25"/>
                  </a:cubicBezTo>
                  <a:cubicBezTo>
                    <a:pt x="43" y="22"/>
                    <a:pt x="42" y="18"/>
                    <a:pt x="40" y="16"/>
                  </a:cubicBezTo>
                  <a:cubicBezTo>
                    <a:pt x="39" y="15"/>
                    <a:pt x="37" y="9"/>
                    <a:pt x="38" y="8"/>
                  </a:cubicBezTo>
                  <a:cubicBezTo>
                    <a:pt x="38" y="8"/>
                    <a:pt x="46" y="22"/>
                    <a:pt x="47" y="22"/>
                  </a:cubicBezTo>
                  <a:cubicBezTo>
                    <a:pt x="48" y="22"/>
                    <a:pt x="49" y="19"/>
                    <a:pt x="49" y="19"/>
                  </a:cubicBezTo>
                  <a:cubicBezTo>
                    <a:pt x="49" y="17"/>
                    <a:pt x="49" y="15"/>
                    <a:pt x="48" y="14"/>
                  </a:cubicBezTo>
                  <a:cubicBezTo>
                    <a:pt x="48" y="10"/>
                    <a:pt x="47" y="6"/>
                    <a:pt x="47" y="2"/>
                  </a:cubicBezTo>
                  <a:cubicBezTo>
                    <a:pt x="45" y="4"/>
                    <a:pt x="40" y="4"/>
                    <a:pt x="38" y="2"/>
                  </a:cubicBezTo>
                  <a:cubicBezTo>
                    <a:pt x="34" y="0"/>
                    <a:pt x="29" y="1"/>
                    <a:pt x="25" y="3"/>
                  </a:cubicBezTo>
                  <a:cubicBezTo>
                    <a:pt x="22" y="5"/>
                    <a:pt x="19" y="4"/>
                    <a:pt x="16" y="3"/>
                  </a:cubicBezTo>
                  <a:cubicBezTo>
                    <a:pt x="12" y="2"/>
                    <a:pt x="8" y="2"/>
                    <a:pt x="4" y="1"/>
                  </a:cubicBezTo>
                  <a:cubicBezTo>
                    <a:pt x="4" y="1"/>
                    <a:pt x="3" y="0"/>
                    <a:pt x="3" y="0"/>
                  </a:cubicBezTo>
                  <a:cubicBezTo>
                    <a:pt x="2" y="1"/>
                    <a:pt x="2" y="2"/>
                    <a:pt x="1" y="3"/>
                  </a:cubicBezTo>
                  <a:cubicBezTo>
                    <a:pt x="0" y="4"/>
                    <a:pt x="3" y="5"/>
                    <a:pt x="2" y="7"/>
                  </a:cubicBezTo>
                  <a:cubicBezTo>
                    <a:pt x="1" y="8"/>
                    <a:pt x="1" y="9"/>
                    <a:pt x="1" y="11"/>
                  </a:cubicBezTo>
                  <a:cubicBezTo>
                    <a:pt x="2" y="11"/>
                    <a:pt x="2" y="12"/>
                    <a:pt x="2" y="13"/>
                  </a:cubicBezTo>
                  <a:cubicBezTo>
                    <a:pt x="2" y="17"/>
                    <a:pt x="2" y="21"/>
                    <a:pt x="2" y="25"/>
                  </a:cubicBezTo>
                  <a:cubicBezTo>
                    <a:pt x="2" y="28"/>
                    <a:pt x="2" y="52"/>
                    <a:pt x="2" y="52"/>
                  </a:cubicBezTo>
                  <a:cubicBezTo>
                    <a:pt x="13" y="52"/>
                    <a:pt x="23" y="52"/>
                    <a:pt x="34" y="52"/>
                  </a:cubicBezTo>
                  <a:cubicBezTo>
                    <a:pt x="36" y="52"/>
                    <a:pt x="38" y="52"/>
                    <a:pt x="40" y="52"/>
                  </a:cubicBezTo>
                  <a:cubicBezTo>
                    <a:pt x="42" y="52"/>
                    <a:pt x="43" y="54"/>
                    <a:pt x="45" y="5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43" name="Freeform 771">
              <a:extLst>
                <a:ext uri="{FF2B5EF4-FFF2-40B4-BE49-F238E27FC236}">
                  <a16:creationId xmlns:a16="http://schemas.microsoft.com/office/drawing/2014/main" xmlns="" id="{A5EABD0A-DB1F-42EE-B32F-A353E69BE60D}"/>
                </a:ext>
              </a:extLst>
            </p:cNvPr>
            <p:cNvSpPr>
              <a:spLocks/>
            </p:cNvSpPr>
            <p:nvPr/>
          </p:nvSpPr>
          <p:spPr bwMode="auto">
            <a:xfrm>
              <a:off x="12081128" y="6132604"/>
              <a:ext cx="160865" cy="328914"/>
            </a:xfrm>
            <a:custGeom>
              <a:avLst/>
              <a:gdLst>
                <a:gd name="T0" fmla="*/ 14 w 20"/>
                <a:gd name="T1" fmla="*/ 34 h 39"/>
                <a:gd name="T2" fmla="*/ 17 w 20"/>
                <a:gd name="T3" fmla="*/ 30 h 39"/>
                <a:gd name="T4" fmla="*/ 20 w 20"/>
                <a:gd name="T5" fmla="*/ 27 h 39"/>
                <a:gd name="T6" fmla="*/ 20 w 20"/>
                <a:gd name="T7" fmla="*/ 24 h 39"/>
                <a:gd name="T8" fmla="*/ 19 w 20"/>
                <a:gd name="T9" fmla="*/ 23 h 39"/>
                <a:gd name="T10" fmla="*/ 17 w 20"/>
                <a:gd name="T11" fmla="*/ 20 h 39"/>
                <a:gd name="T12" fmla="*/ 14 w 20"/>
                <a:gd name="T13" fmla="*/ 20 h 39"/>
                <a:gd name="T14" fmla="*/ 16 w 20"/>
                <a:gd name="T15" fmla="*/ 16 h 39"/>
                <a:gd name="T16" fmla="*/ 17 w 20"/>
                <a:gd name="T17" fmla="*/ 10 h 39"/>
                <a:gd name="T18" fmla="*/ 15 w 20"/>
                <a:gd name="T19" fmla="*/ 6 h 39"/>
                <a:gd name="T20" fmla="*/ 18 w 20"/>
                <a:gd name="T21" fmla="*/ 4 h 39"/>
                <a:gd name="T22" fmla="*/ 18 w 20"/>
                <a:gd name="T23" fmla="*/ 1 h 39"/>
                <a:gd name="T24" fmla="*/ 15 w 20"/>
                <a:gd name="T25" fmla="*/ 3 h 39"/>
                <a:gd name="T26" fmla="*/ 14 w 20"/>
                <a:gd name="T27" fmla="*/ 2 h 39"/>
                <a:gd name="T28" fmla="*/ 11 w 20"/>
                <a:gd name="T29" fmla="*/ 0 h 39"/>
                <a:gd name="T30" fmla="*/ 5 w 20"/>
                <a:gd name="T31" fmla="*/ 4 h 39"/>
                <a:gd name="T32" fmla="*/ 2 w 20"/>
                <a:gd name="T33" fmla="*/ 17 h 39"/>
                <a:gd name="T34" fmla="*/ 1 w 20"/>
                <a:gd name="T35" fmla="*/ 21 h 39"/>
                <a:gd name="T36" fmla="*/ 4 w 20"/>
                <a:gd name="T37" fmla="*/ 26 h 39"/>
                <a:gd name="T38" fmla="*/ 8 w 20"/>
                <a:gd name="T39" fmla="*/ 30 h 39"/>
                <a:gd name="T40" fmla="*/ 10 w 20"/>
                <a:gd name="T41" fmla="*/ 39 h 39"/>
                <a:gd name="T42" fmla="*/ 14 w 20"/>
                <a:gd name="T43" fmla="*/ 34 h 39"/>
                <a:gd name="T44" fmla="*/ 14 w 20"/>
                <a:gd name="T45" fmla="*/ 3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 h="39">
                  <a:moveTo>
                    <a:pt x="14" y="34"/>
                  </a:moveTo>
                  <a:cubicBezTo>
                    <a:pt x="12" y="32"/>
                    <a:pt x="16" y="30"/>
                    <a:pt x="17" y="30"/>
                  </a:cubicBezTo>
                  <a:cubicBezTo>
                    <a:pt x="19" y="29"/>
                    <a:pt x="20" y="28"/>
                    <a:pt x="20" y="27"/>
                  </a:cubicBezTo>
                  <a:cubicBezTo>
                    <a:pt x="20" y="26"/>
                    <a:pt x="20" y="25"/>
                    <a:pt x="20" y="24"/>
                  </a:cubicBezTo>
                  <a:cubicBezTo>
                    <a:pt x="20" y="23"/>
                    <a:pt x="19" y="23"/>
                    <a:pt x="19" y="23"/>
                  </a:cubicBezTo>
                  <a:cubicBezTo>
                    <a:pt x="18" y="22"/>
                    <a:pt x="18" y="21"/>
                    <a:pt x="17" y="20"/>
                  </a:cubicBezTo>
                  <a:cubicBezTo>
                    <a:pt x="16" y="20"/>
                    <a:pt x="15" y="21"/>
                    <a:pt x="14" y="20"/>
                  </a:cubicBezTo>
                  <a:cubicBezTo>
                    <a:pt x="11" y="18"/>
                    <a:pt x="14" y="17"/>
                    <a:pt x="16" y="16"/>
                  </a:cubicBezTo>
                  <a:cubicBezTo>
                    <a:pt x="18" y="15"/>
                    <a:pt x="19" y="12"/>
                    <a:pt x="17" y="10"/>
                  </a:cubicBezTo>
                  <a:cubicBezTo>
                    <a:pt x="17" y="9"/>
                    <a:pt x="14" y="7"/>
                    <a:pt x="15" y="6"/>
                  </a:cubicBezTo>
                  <a:cubicBezTo>
                    <a:pt x="16" y="5"/>
                    <a:pt x="17" y="5"/>
                    <a:pt x="18" y="4"/>
                  </a:cubicBezTo>
                  <a:cubicBezTo>
                    <a:pt x="18" y="4"/>
                    <a:pt x="18" y="1"/>
                    <a:pt x="18" y="1"/>
                  </a:cubicBezTo>
                  <a:cubicBezTo>
                    <a:pt x="17" y="1"/>
                    <a:pt x="16" y="4"/>
                    <a:pt x="15" y="3"/>
                  </a:cubicBezTo>
                  <a:cubicBezTo>
                    <a:pt x="15" y="3"/>
                    <a:pt x="14" y="2"/>
                    <a:pt x="14" y="2"/>
                  </a:cubicBezTo>
                  <a:cubicBezTo>
                    <a:pt x="13" y="1"/>
                    <a:pt x="12" y="0"/>
                    <a:pt x="11" y="0"/>
                  </a:cubicBezTo>
                  <a:cubicBezTo>
                    <a:pt x="9" y="1"/>
                    <a:pt x="6" y="2"/>
                    <a:pt x="5" y="4"/>
                  </a:cubicBezTo>
                  <a:cubicBezTo>
                    <a:pt x="3" y="8"/>
                    <a:pt x="5" y="14"/>
                    <a:pt x="2" y="17"/>
                  </a:cubicBezTo>
                  <a:cubicBezTo>
                    <a:pt x="0" y="19"/>
                    <a:pt x="0" y="19"/>
                    <a:pt x="1" y="21"/>
                  </a:cubicBezTo>
                  <a:cubicBezTo>
                    <a:pt x="1" y="23"/>
                    <a:pt x="4" y="24"/>
                    <a:pt x="4" y="26"/>
                  </a:cubicBezTo>
                  <a:cubicBezTo>
                    <a:pt x="5" y="28"/>
                    <a:pt x="8" y="29"/>
                    <a:pt x="8" y="30"/>
                  </a:cubicBezTo>
                  <a:cubicBezTo>
                    <a:pt x="9" y="33"/>
                    <a:pt x="10" y="37"/>
                    <a:pt x="10" y="39"/>
                  </a:cubicBezTo>
                  <a:cubicBezTo>
                    <a:pt x="12" y="39"/>
                    <a:pt x="16" y="37"/>
                    <a:pt x="14" y="34"/>
                  </a:cubicBezTo>
                  <a:cubicBezTo>
                    <a:pt x="13" y="33"/>
                    <a:pt x="15" y="35"/>
                    <a:pt x="14" y="3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44" name="Freeform 772">
              <a:extLst>
                <a:ext uri="{FF2B5EF4-FFF2-40B4-BE49-F238E27FC236}">
                  <a16:creationId xmlns:a16="http://schemas.microsoft.com/office/drawing/2014/main" xmlns="" id="{17ED56E7-993D-4A73-AF30-AEE846D9DD2C}"/>
                </a:ext>
              </a:extLst>
            </p:cNvPr>
            <p:cNvSpPr>
              <a:spLocks/>
            </p:cNvSpPr>
            <p:nvPr/>
          </p:nvSpPr>
          <p:spPr bwMode="auto">
            <a:xfrm>
              <a:off x="12152020" y="6325911"/>
              <a:ext cx="608007" cy="620323"/>
            </a:xfrm>
            <a:custGeom>
              <a:avLst/>
              <a:gdLst>
                <a:gd name="T0" fmla="*/ 21 w 76"/>
                <a:gd name="T1" fmla="*/ 55 h 73"/>
                <a:gd name="T2" fmla="*/ 25 w 76"/>
                <a:gd name="T3" fmla="*/ 57 h 73"/>
                <a:gd name="T4" fmla="*/ 28 w 76"/>
                <a:gd name="T5" fmla="*/ 55 h 73"/>
                <a:gd name="T6" fmla="*/ 33 w 76"/>
                <a:gd name="T7" fmla="*/ 53 h 73"/>
                <a:gd name="T8" fmla="*/ 44 w 76"/>
                <a:gd name="T9" fmla="*/ 59 h 73"/>
                <a:gd name="T10" fmla="*/ 70 w 76"/>
                <a:gd name="T11" fmla="*/ 73 h 73"/>
                <a:gd name="T12" fmla="*/ 71 w 76"/>
                <a:gd name="T13" fmla="*/ 71 h 73"/>
                <a:gd name="T14" fmla="*/ 75 w 76"/>
                <a:gd name="T15" fmla="*/ 71 h 73"/>
                <a:gd name="T16" fmla="*/ 75 w 76"/>
                <a:gd name="T17" fmla="*/ 66 h 73"/>
                <a:gd name="T18" fmla="*/ 75 w 76"/>
                <a:gd name="T19" fmla="*/ 44 h 73"/>
                <a:gd name="T20" fmla="*/ 75 w 76"/>
                <a:gd name="T21" fmla="*/ 24 h 73"/>
                <a:gd name="T22" fmla="*/ 75 w 76"/>
                <a:gd name="T23" fmla="*/ 20 h 73"/>
                <a:gd name="T24" fmla="*/ 74 w 76"/>
                <a:gd name="T25" fmla="*/ 17 h 73"/>
                <a:gd name="T26" fmla="*/ 76 w 76"/>
                <a:gd name="T27" fmla="*/ 14 h 73"/>
                <a:gd name="T28" fmla="*/ 74 w 76"/>
                <a:gd name="T29" fmla="*/ 11 h 73"/>
                <a:gd name="T30" fmla="*/ 76 w 76"/>
                <a:gd name="T31" fmla="*/ 8 h 73"/>
                <a:gd name="T32" fmla="*/ 67 w 76"/>
                <a:gd name="T33" fmla="*/ 5 h 73"/>
                <a:gd name="T34" fmla="*/ 61 w 76"/>
                <a:gd name="T35" fmla="*/ 2 h 73"/>
                <a:gd name="T36" fmla="*/ 51 w 76"/>
                <a:gd name="T37" fmla="*/ 6 h 73"/>
                <a:gd name="T38" fmla="*/ 51 w 76"/>
                <a:gd name="T39" fmla="*/ 9 h 73"/>
                <a:gd name="T40" fmla="*/ 50 w 76"/>
                <a:gd name="T41" fmla="*/ 14 h 73"/>
                <a:gd name="T42" fmla="*/ 41 w 76"/>
                <a:gd name="T43" fmla="*/ 13 h 73"/>
                <a:gd name="T44" fmla="*/ 36 w 76"/>
                <a:gd name="T45" fmla="*/ 12 h 73"/>
                <a:gd name="T46" fmla="*/ 31 w 76"/>
                <a:gd name="T47" fmla="*/ 10 h 73"/>
                <a:gd name="T48" fmla="*/ 29 w 76"/>
                <a:gd name="T49" fmla="*/ 6 h 73"/>
                <a:gd name="T50" fmla="*/ 23 w 76"/>
                <a:gd name="T51" fmla="*/ 3 h 73"/>
                <a:gd name="T52" fmla="*/ 17 w 76"/>
                <a:gd name="T53" fmla="*/ 2 h 73"/>
                <a:gd name="T54" fmla="*/ 11 w 76"/>
                <a:gd name="T55" fmla="*/ 0 h 73"/>
                <a:gd name="T56" fmla="*/ 11 w 76"/>
                <a:gd name="T57" fmla="*/ 4 h 73"/>
                <a:gd name="T58" fmla="*/ 9 w 76"/>
                <a:gd name="T59" fmla="*/ 6 h 73"/>
                <a:gd name="T60" fmla="*/ 5 w 76"/>
                <a:gd name="T61" fmla="*/ 8 h 73"/>
                <a:gd name="T62" fmla="*/ 5 w 76"/>
                <a:gd name="T63" fmla="*/ 14 h 73"/>
                <a:gd name="T64" fmla="*/ 1 w 76"/>
                <a:gd name="T65" fmla="*/ 17 h 73"/>
                <a:gd name="T66" fmla="*/ 3 w 76"/>
                <a:gd name="T67" fmla="*/ 21 h 73"/>
                <a:gd name="T68" fmla="*/ 3 w 76"/>
                <a:gd name="T69" fmla="*/ 26 h 73"/>
                <a:gd name="T70" fmla="*/ 3 w 76"/>
                <a:gd name="T71" fmla="*/ 31 h 73"/>
                <a:gd name="T72" fmla="*/ 3 w 76"/>
                <a:gd name="T73" fmla="*/ 34 h 73"/>
                <a:gd name="T74" fmla="*/ 3 w 76"/>
                <a:gd name="T75" fmla="*/ 37 h 73"/>
                <a:gd name="T76" fmla="*/ 1 w 76"/>
                <a:gd name="T77" fmla="*/ 40 h 73"/>
                <a:gd name="T78" fmla="*/ 4 w 76"/>
                <a:gd name="T79" fmla="*/ 46 h 73"/>
                <a:gd name="T80" fmla="*/ 7 w 76"/>
                <a:gd name="T81" fmla="*/ 48 h 73"/>
                <a:gd name="T82" fmla="*/ 11 w 76"/>
                <a:gd name="T83" fmla="*/ 49 h 73"/>
                <a:gd name="T84" fmla="*/ 14 w 76"/>
                <a:gd name="T85" fmla="*/ 53 h 73"/>
                <a:gd name="T86" fmla="*/ 21 w 76"/>
                <a:gd name="T87" fmla="*/ 55 h 73"/>
                <a:gd name="T88" fmla="*/ 21 w 76"/>
                <a:gd name="T89" fmla="*/ 5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6" h="73">
                  <a:moveTo>
                    <a:pt x="21" y="55"/>
                  </a:moveTo>
                  <a:cubicBezTo>
                    <a:pt x="21" y="56"/>
                    <a:pt x="24" y="58"/>
                    <a:pt x="25" y="57"/>
                  </a:cubicBezTo>
                  <a:cubicBezTo>
                    <a:pt x="26" y="56"/>
                    <a:pt x="27" y="56"/>
                    <a:pt x="28" y="55"/>
                  </a:cubicBezTo>
                  <a:cubicBezTo>
                    <a:pt x="29" y="55"/>
                    <a:pt x="32" y="53"/>
                    <a:pt x="33" y="53"/>
                  </a:cubicBezTo>
                  <a:cubicBezTo>
                    <a:pt x="37" y="55"/>
                    <a:pt x="40" y="57"/>
                    <a:pt x="44" y="59"/>
                  </a:cubicBezTo>
                  <a:cubicBezTo>
                    <a:pt x="53" y="64"/>
                    <a:pt x="61" y="69"/>
                    <a:pt x="70" y="73"/>
                  </a:cubicBezTo>
                  <a:cubicBezTo>
                    <a:pt x="70" y="71"/>
                    <a:pt x="69" y="71"/>
                    <a:pt x="71" y="71"/>
                  </a:cubicBezTo>
                  <a:cubicBezTo>
                    <a:pt x="71" y="71"/>
                    <a:pt x="75" y="71"/>
                    <a:pt x="75" y="71"/>
                  </a:cubicBezTo>
                  <a:cubicBezTo>
                    <a:pt x="75" y="69"/>
                    <a:pt x="75" y="68"/>
                    <a:pt x="75" y="66"/>
                  </a:cubicBezTo>
                  <a:cubicBezTo>
                    <a:pt x="75" y="59"/>
                    <a:pt x="75" y="52"/>
                    <a:pt x="75" y="44"/>
                  </a:cubicBezTo>
                  <a:cubicBezTo>
                    <a:pt x="75" y="37"/>
                    <a:pt x="75" y="30"/>
                    <a:pt x="75" y="24"/>
                  </a:cubicBezTo>
                  <a:cubicBezTo>
                    <a:pt x="75" y="22"/>
                    <a:pt x="75" y="21"/>
                    <a:pt x="75" y="20"/>
                  </a:cubicBezTo>
                  <a:cubicBezTo>
                    <a:pt x="74" y="19"/>
                    <a:pt x="74" y="18"/>
                    <a:pt x="74" y="17"/>
                  </a:cubicBezTo>
                  <a:cubicBezTo>
                    <a:pt x="74" y="16"/>
                    <a:pt x="76" y="15"/>
                    <a:pt x="76" y="14"/>
                  </a:cubicBezTo>
                  <a:cubicBezTo>
                    <a:pt x="76" y="13"/>
                    <a:pt x="74" y="12"/>
                    <a:pt x="74" y="11"/>
                  </a:cubicBezTo>
                  <a:cubicBezTo>
                    <a:pt x="74" y="10"/>
                    <a:pt x="75" y="9"/>
                    <a:pt x="76" y="8"/>
                  </a:cubicBezTo>
                  <a:cubicBezTo>
                    <a:pt x="73" y="6"/>
                    <a:pt x="70" y="7"/>
                    <a:pt x="67" y="5"/>
                  </a:cubicBezTo>
                  <a:cubicBezTo>
                    <a:pt x="65" y="4"/>
                    <a:pt x="64" y="2"/>
                    <a:pt x="61" y="2"/>
                  </a:cubicBezTo>
                  <a:cubicBezTo>
                    <a:pt x="57" y="2"/>
                    <a:pt x="53" y="3"/>
                    <a:pt x="51" y="6"/>
                  </a:cubicBezTo>
                  <a:cubicBezTo>
                    <a:pt x="50" y="7"/>
                    <a:pt x="50" y="8"/>
                    <a:pt x="51" y="9"/>
                  </a:cubicBezTo>
                  <a:cubicBezTo>
                    <a:pt x="52" y="11"/>
                    <a:pt x="51" y="12"/>
                    <a:pt x="50" y="14"/>
                  </a:cubicBezTo>
                  <a:cubicBezTo>
                    <a:pt x="48" y="17"/>
                    <a:pt x="44" y="15"/>
                    <a:pt x="41" y="13"/>
                  </a:cubicBezTo>
                  <a:cubicBezTo>
                    <a:pt x="39" y="13"/>
                    <a:pt x="38" y="12"/>
                    <a:pt x="36" y="12"/>
                  </a:cubicBezTo>
                  <a:cubicBezTo>
                    <a:pt x="34" y="11"/>
                    <a:pt x="32" y="12"/>
                    <a:pt x="31" y="10"/>
                  </a:cubicBezTo>
                  <a:cubicBezTo>
                    <a:pt x="30" y="9"/>
                    <a:pt x="30" y="7"/>
                    <a:pt x="29" y="6"/>
                  </a:cubicBezTo>
                  <a:cubicBezTo>
                    <a:pt x="28" y="4"/>
                    <a:pt x="25" y="4"/>
                    <a:pt x="23" y="3"/>
                  </a:cubicBezTo>
                  <a:cubicBezTo>
                    <a:pt x="21" y="2"/>
                    <a:pt x="19" y="2"/>
                    <a:pt x="17" y="2"/>
                  </a:cubicBezTo>
                  <a:cubicBezTo>
                    <a:pt x="15" y="2"/>
                    <a:pt x="14" y="1"/>
                    <a:pt x="11" y="0"/>
                  </a:cubicBezTo>
                  <a:cubicBezTo>
                    <a:pt x="11" y="1"/>
                    <a:pt x="11" y="2"/>
                    <a:pt x="11" y="4"/>
                  </a:cubicBezTo>
                  <a:cubicBezTo>
                    <a:pt x="11" y="5"/>
                    <a:pt x="11" y="4"/>
                    <a:pt x="9" y="6"/>
                  </a:cubicBezTo>
                  <a:cubicBezTo>
                    <a:pt x="8" y="7"/>
                    <a:pt x="7" y="7"/>
                    <a:pt x="5" y="8"/>
                  </a:cubicBezTo>
                  <a:cubicBezTo>
                    <a:pt x="3" y="10"/>
                    <a:pt x="6" y="12"/>
                    <a:pt x="5" y="14"/>
                  </a:cubicBezTo>
                  <a:cubicBezTo>
                    <a:pt x="4" y="16"/>
                    <a:pt x="1" y="16"/>
                    <a:pt x="1" y="17"/>
                  </a:cubicBezTo>
                  <a:cubicBezTo>
                    <a:pt x="1" y="19"/>
                    <a:pt x="2" y="20"/>
                    <a:pt x="3" y="21"/>
                  </a:cubicBezTo>
                  <a:cubicBezTo>
                    <a:pt x="3" y="23"/>
                    <a:pt x="3" y="25"/>
                    <a:pt x="3" y="26"/>
                  </a:cubicBezTo>
                  <a:cubicBezTo>
                    <a:pt x="3" y="28"/>
                    <a:pt x="4" y="29"/>
                    <a:pt x="3" y="31"/>
                  </a:cubicBezTo>
                  <a:cubicBezTo>
                    <a:pt x="3" y="32"/>
                    <a:pt x="3" y="33"/>
                    <a:pt x="3" y="34"/>
                  </a:cubicBezTo>
                  <a:cubicBezTo>
                    <a:pt x="3" y="35"/>
                    <a:pt x="4" y="36"/>
                    <a:pt x="3" y="37"/>
                  </a:cubicBezTo>
                  <a:cubicBezTo>
                    <a:pt x="3" y="38"/>
                    <a:pt x="0" y="38"/>
                    <a:pt x="1" y="40"/>
                  </a:cubicBezTo>
                  <a:cubicBezTo>
                    <a:pt x="3" y="42"/>
                    <a:pt x="4" y="43"/>
                    <a:pt x="4" y="46"/>
                  </a:cubicBezTo>
                  <a:cubicBezTo>
                    <a:pt x="4" y="48"/>
                    <a:pt x="6" y="47"/>
                    <a:pt x="7" y="48"/>
                  </a:cubicBezTo>
                  <a:cubicBezTo>
                    <a:pt x="9" y="48"/>
                    <a:pt x="10" y="48"/>
                    <a:pt x="11" y="49"/>
                  </a:cubicBezTo>
                  <a:cubicBezTo>
                    <a:pt x="12" y="50"/>
                    <a:pt x="13" y="52"/>
                    <a:pt x="14" y="53"/>
                  </a:cubicBezTo>
                  <a:cubicBezTo>
                    <a:pt x="16" y="54"/>
                    <a:pt x="19" y="53"/>
                    <a:pt x="21" y="55"/>
                  </a:cubicBezTo>
                  <a:cubicBezTo>
                    <a:pt x="22" y="56"/>
                    <a:pt x="20" y="54"/>
                    <a:pt x="21" y="55"/>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45" name="Freeform 773">
              <a:extLst>
                <a:ext uri="{FF2B5EF4-FFF2-40B4-BE49-F238E27FC236}">
                  <a16:creationId xmlns:a16="http://schemas.microsoft.com/office/drawing/2014/main" xmlns="" id="{2A2EB38C-1BD8-426D-A12F-F7218A229FE6}"/>
                </a:ext>
              </a:extLst>
            </p:cNvPr>
            <p:cNvSpPr>
              <a:spLocks/>
            </p:cNvSpPr>
            <p:nvPr/>
          </p:nvSpPr>
          <p:spPr bwMode="auto">
            <a:xfrm>
              <a:off x="11105049" y="6588468"/>
              <a:ext cx="335358" cy="288522"/>
            </a:xfrm>
            <a:custGeom>
              <a:avLst/>
              <a:gdLst>
                <a:gd name="T0" fmla="*/ 19 w 42"/>
                <a:gd name="T1" fmla="*/ 34 h 34"/>
                <a:gd name="T2" fmla="*/ 20 w 42"/>
                <a:gd name="T3" fmla="*/ 25 h 34"/>
                <a:gd name="T4" fmla="*/ 24 w 42"/>
                <a:gd name="T5" fmla="*/ 22 h 34"/>
                <a:gd name="T6" fmla="*/ 25 w 42"/>
                <a:gd name="T7" fmla="*/ 20 h 34"/>
                <a:gd name="T8" fmla="*/ 25 w 42"/>
                <a:gd name="T9" fmla="*/ 9 h 34"/>
                <a:gd name="T10" fmla="*/ 32 w 42"/>
                <a:gd name="T11" fmla="*/ 9 h 34"/>
                <a:gd name="T12" fmla="*/ 41 w 42"/>
                <a:gd name="T13" fmla="*/ 9 h 34"/>
                <a:gd name="T14" fmla="*/ 42 w 42"/>
                <a:gd name="T15" fmla="*/ 2 h 34"/>
                <a:gd name="T16" fmla="*/ 40 w 42"/>
                <a:gd name="T17" fmla="*/ 0 h 34"/>
                <a:gd name="T18" fmla="*/ 20 w 42"/>
                <a:gd name="T19" fmla="*/ 0 h 34"/>
                <a:gd name="T20" fmla="*/ 15 w 42"/>
                <a:gd name="T21" fmla="*/ 6 h 34"/>
                <a:gd name="T22" fmla="*/ 10 w 42"/>
                <a:gd name="T23" fmla="*/ 17 h 34"/>
                <a:gd name="T24" fmla="*/ 8 w 42"/>
                <a:gd name="T25" fmla="*/ 18 h 34"/>
                <a:gd name="T26" fmla="*/ 4 w 42"/>
                <a:gd name="T27" fmla="*/ 25 h 34"/>
                <a:gd name="T28" fmla="*/ 0 w 42"/>
                <a:gd name="T29" fmla="*/ 34 h 34"/>
                <a:gd name="T30" fmla="*/ 19 w 42"/>
                <a:gd name="T31"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2" h="34">
                  <a:moveTo>
                    <a:pt x="19" y="34"/>
                  </a:moveTo>
                  <a:cubicBezTo>
                    <a:pt x="19" y="31"/>
                    <a:pt x="18" y="26"/>
                    <a:pt x="20" y="25"/>
                  </a:cubicBezTo>
                  <a:cubicBezTo>
                    <a:pt x="21" y="24"/>
                    <a:pt x="23" y="23"/>
                    <a:pt x="24" y="22"/>
                  </a:cubicBezTo>
                  <a:cubicBezTo>
                    <a:pt x="25" y="22"/>
                    <a:pt x="25" y="20"/>
                    <a:pt x="25" y="20"/>
                  </a:cubicBezTo>
                  <a:cubicBezTo>
                    <a:pt x="25" y="16"/>
                    <a:pt x="25" y="13"/>
                    <a:pt x="25" y="9"/>
                  </a:cubicBezTo>
                  <a:cubicBezTo>
                    <a:pt x="25" y="9"/>
                    <a:pt x="31" y="9"/>
                    <a:pt x="32" y="9"/>
                  </a:cubicBezTo>
                  <a:cubicBezTo>
                    <a:pt x="35" y="9"/>
                    <a:pt x="38" y="9"/>
                    <a:pt x="41" y="9"/>
                  </a:cubicBezTo>
                  <a:cubicBezTo>
                    <a:pt x="42" y="9"/>
                    <a:pt x="42" y="3"/>
                    <a:pt x="42" y="2"/>
                  </a:cubicBezTo>
                  <a:cubicBezTo>
                    <a:pt x="42" y="0"/>
                    <a:pt x="42" y="0"/>
                    <a:pt x="40" y="0"/>
                  </a:cubicBezTo>
                  <a:cubicBezTo>
                    <a:pt x="33" y="0"/>
                    <a:pt x="27" y="0"/>
                    <a:pt x="20" y="0"/>
                  </a:cubicBezTo>
                  <a:cubicBezTo>
                    <a:pt x="18" y="2"/>
                    <a:pt x="17" y="4"/>
                    <a:pt x="15" y="6"/>
                  </a:cubicBezTo>
                  <a:cubicBezTo>
                    <a:pt x="11" y="9"/>
                    <a:pt x="11" y="12"/>
                    <a:pt x="10" y="17"/>
                  </a:cubicBezTo>
                  <a:cubicBezTo>
                    <a:pt x="10" y="17"/>
                    <a:pt x="9" y="18"/>
                    <a:pt x="8" y="18"/>
                  </a:cubicBezTo>
                  <a:cubicBezTo>
                    <a:pt x="6" y="20"/>
                    <a:pt x="5" y="22"/>
                    <a:pt x="4" y="25"/>
                  </a:cubicBezTo>
                  <a:cubicBezTo>
                    <a:pt x="2" y="28"/>
                    <a:pt x="0" y="30"/>
                    <a:pt x="0" y="34"/>
                  </a:cubicBezTo>
                  <a:cubicBezTo>
                    <a:pt x="6" y="34"/>
                    <a:pt x="13" y="34"/>
                    <a:pt x="19" y="3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46" name="Freeform 774">
              <a:extLst>
                <a:ext uri="{FF2B5EF4-FFF2-40B4-BE49-F238E27FC236}">
                  <a16:creationId xmlns:a16="http://schemas.microsoft.com/office/drawing/2014/main" xmlns="" id="{A2DA260F-B6F4-4954-8D86-63119D0420A4}"/>
                </a:ext>
              </a:extLst>
            </p:cNvPr>
            <p:cNvSpPr>
              <a:spLocks/>
            </p:cNvSpPr>
            <p:nvPr/>
          </p:nvSpPr>
          <p:spPr bwMode="auto">
            <a:xfrm>
              <a:off x="11265911" y="6181652"/>
              <a:ext cx="479859" cy="406816"/>
            </a:xfrm>
            <a:custGeom>
              <a:avLst/>
              <a:gdLst>
                <a:gd name="T0" fmla="*/ 22 w 60"/>
                <a:gd name="T1" fmla="*/ 48 h 48"/>
                <a:gd name="T2" fmla="*/ 23 w 60"/>
                <a:gd name="T3" fmla="*/ 41 h 48"/>
                <a:gd name="T4" fmla="*/ 29 w 60"/>
                <a:gd name="T5" fmla="*/ 37 h 48"/>
                <a:gd name="T6" fmla="*/ 33 w 60"/>
                <a:gd name="T7" fmla="*/ 37 h 48"/>
                <a:gd name="T8" fmla="*/ 38 w 60"/>
                <a:gd name="T9" fmla="*/ 35 h 48"/>
                <a:gd name="T10" fmla="*/ 40 w 60"/>
                <a:gd name="T11" fmla="*/ 32 h 48"/>
                <a:gd name="T12" fmla="*/ 45 w 60"/>
                <a:gd name="T13" fmla="*/ 31 h 48"/>
                <a:gd name="T14" fmla="*/ 46 w 60"/>
                <a:gd name="T15" fmla="*/ 28 h 48"/>
                <a:gd name="T16" fmla="*/ 50 w 60"/>
                <a:gd name="T17" fmla="*/ 25 h 48"/>
                <a:gd name="T18" fmla="*/ 53 w 60"/>
                <a:gd name="T19" fmla="*/ 23 h 48"/>
                <a:gd name="T20" fmla="*/ 58 w 60"/>
                <a:gd name="T21" fmla="*/ 24 h 48"/>
                <a:gd name="T22" fmla="*/ 56 w 60"/>
                <a:gd name="T23" fmla="*/ 16 h 48"/>
                <a:gd name="T24" fmla="*/ 56 w 60"/>
                <a:gd name="T25" fmla="*/ 10 h 48"/>
                <a:gd name="T26" fmla="*/ 55 w 60"/>
                <a:gd name="T27" fmla="*/ 7 h 48"/>
                <a:gd name="T28" fmla="*/ 51 w 60"/>
                <a:gd name="T29" fmla="*/ 6 h 48"/>
                <a:gd name="T30" fmla="*/ 47 w 60"/>
                <a:gd name="T31" fmla="*/ 6 h 48"/>
                <a:gd name="T32" fmla="*/ 42 w 60"/>
                <a:gd name="T33" fmla="*/ 6 h 48"/>
                <a:gd name="T34" fmla="*/ 35 w 60"/>
                <a:gd name="T35" fmla="*/ 4 h 48"/>
                <a:gd name="T36" fmla="*/ 30 w 60"/>
                <a:gd name="T37" fmla="*/ 13 h 48"/>
                <a:gd name="T38" fmla="*/ 20 w 60"/>
                <a:gd name="T39" fmla="*/ 19 h 48"/>
                <a:gd name="T40" fmla="*/ 16 w 60"/>
                <a:gd name="T41" fmla="*/ 27 h 48"/>
                <a:gd name="T42" fmla="*/ 16 w 60"/>
                <a:gd name="T43" fmla="*/ 35 h 48"/>
                <a:gd name="T44" fmla="*/ 14 w 60"/>
                <a:gd name="T45" fmla="*/ 39 h 48"/>
                <a:gd name="T46" fmla="*/ 9 w 60"/>
                <a:gd name="T47" fmla="*/ 42 h 48"/>
                <a:gd name="T48" fmla="*/ 5 w 60"/>
                <a:gd name="T49" fmla="*/ 45 h 48"/>
                <a:gd name="T50" fmla="*/ 0 w 60"/>
                <a:gd name="T51" fmla="*/ 48 h 48"/>
                <a:gd name="T52" fmla="*/ 22 w 60"/>
                <a:gd name="T53"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0" h="48">
                  <a:moveTo>
                    <a:pt x="22" y="48"/>
                  </a:moveTo>
                  <a:cubicBezTo>
                    <a:pt x="22" y="45"/>
                    <a:pt x="21" y="43"/>
                    <a:pt x="23" y="41"/>
                  </a:cubicBezTo>
                  <a:cubicBezTo>
                    <a:pt x="25" y="40"/>
                    <a:pt x="28" y="39"/>
                    <a:pt x="29" y="37"/>
                  </a:cubicBezTo>
                  <a:cubicBezTo>
                    <a:pt x="30" y="37"/>
                    <a:pt x="32" y="37"/>
                    <a:pt x="33" y="37"/>
                  </a:cubicBezTo>
                  <a:cubicBezTo>
                    <a:pt x="34" y="36"/>
                    <a:pt x="36" y="36"/>
                    <a:pt x="38" y="35"/>
                  </a:cubicBezTo>
                  <a:cubicBezTo>
                    <a:pt x="39" y="34"/>
                    <a:pt x="39" y="33"/>
                    <a:pt x="40" y="32"/>
                  </a:cubicBezTo>
                  <a:cubicBezTo>
                    <a:pt x="41" y="31"/>
                    <a:pt x="44" y="32"/>
                    <a:pt x="45" y="31"/>
                  </a:cubicBezTo>
                  <a:cubicBezTo>
                    <a:pt x="46" y="30"/>
                    <a:pt x="46" y="29"/>
                    <a:pt x="46" y="28"/>
                  </a:cubicBezTo>
                  <a:cubicBezTo>
                    <a:pt x="46" y="26"/>
                    <a:pt x="49" y="26"/>
                    <a:pt x="50" y="25"/>
                  </a:cubicBezTo>
                  <a:cubicBezTo>
                    <a:pt x="51" y="24"/>
                    <a:pt x="51" y="23"/>
                    <a:pt x="53" y="23"/>
                  </a:cubicBezTo>
                  <a:cubicBezTo>
                    <a:pt x="54" y="23"/>
                    <a:pt x="57" y="24"/>
                    <a:pt x="58" y="24"/>
                  </a:cubicBezTo>
                  <a:cubicBezTo>
                    <a:pt x="60" y="23"/>
                    <a:pt x="56" y="17"/>
                    <a:pt x="56" y="16"/>
                  </a:cubicBezTo>
                  <a:cubicBezTo>
                    <a:pt x="56" y="14"/>
                    <a:pt x="56" y="12"/>
                    <a:pt x="56" y="10"/>
                  </a:cubicBezTo>
                  <a:cubicBezTo>
                    <a:pt x="55" y="9"/>
                    <a:pt x="55" y="8"/>
                    <a:pt x="55" y="7"/>
                  </a:cubicBezTo>
                  <a:cubicBezTo>
                    <a:pt x="53" y="7"/>
                    <a:pt x="52" y="6"/>
                    <a:pt x="51" y="6"/>
                  </a:cubicBezTo>
                  <a:cubicBezTo>
                    <a:pt x="50" y="5"/>
                    <a:pt x="48" y="6"/>
                    <a:pt x="47" y="6"/>
                  </a:cubicBezTo>
                  <a:cubicBezTo>
                    <a:pt x="46" y="5"/>
                    <a:pt x="44" y="6"/>
                    <a:pt x="42" y="6"/>
                  </a:cubicBezTo>
                  <a:cubicBezTo>
                    <a:pt x="40" y="6"/>
                    <a:pt x="36" y="0"/>
                    <a:pt x="35" y="4"/>
                  </a:cubicBezTo>
                  <a:cubicBezTo>
                    <a:pt x="34" y="7"/>
                    <a:pt x="33" y="10"/>
                    <a:pt x="30" y="13"/>
                  </a:cubicBezTo>
                  <a:cubicBezTo>
                    <a:pt x="27" y="16"/>
                    <a:pt x="23" y="16"/>
                    <a:pt x="20" y="19"/>
                  </a:cubicBezTo>
                  <a:cubicBezTo>
                    <a:pt x="18" y="21"/>
                    <a:pt x="17" y="24"/>
                    <a:pt x="16" y="27"/>
                  </a:cubicBezTo>
                  <a:cubicBezTo>
                    <a:pt x="16" y="29"/>
                    <a:pt x="17" y="32"/>
                    <a:pt x="16" y="35"/>
                  </a:cubicBezTo>
                  <a:cubicBezTo>
                    <a:pt x="15" y="36"/>
                    <a:pt x="14" y="38"/>
                    <a:pt x="14" y="39"/>
                  </a:cubicBezTo>
                  <a:cubicBezTo>
                    <a:pt x="13" y="41"/>
                    <a:pt x="11" y="41"/>
                    <a:pt x="9" y="42"/>
                  </a:cubicBezTo>
                  <a:cubicBezTo>
                    <a:pt x="8" y="43"/>
                    <a:pt x="7" y="44"/>
                    <a:pt x="5" y="45"/>
                  </a:cubicBezTo>
                  <a:cubicBezTo>
                    <a:pt x="4" y="46"/>
                    <a:pt x="2" y="46"/>
                    <a:pt x="0" y="48"/>
                  </a:cubicBezTo>
                  <a:lnTo>
                    <a:pt x="22" y="48"/>
                  </a:ln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47" name="Freeform 775">
              <a:extLst>
                <a:ext uri="{FF2B5EF4-FFF2-40B4-BE49-F238E27FC236}">
                  <a16:creationId xmlns:a16="http://schemas.microsoft.com/office/drawing/2014/main" xmlns="" id="{5D420AD3-D1BF-4EEB-997B-45EF0A6B48D5}"/>
                </a:ext>
              </a:extLst>
            </p:cNvPr>
            <p:cNvSpPr>
              <a:spLocks/>
            </p:cNvSpPr>
            <p:nvPr/>
          </p:nvSpPr>
          <p:spPr bwMode="auto">
            <a:xfrm>
              <a:off x="11434955" y="6141259"/>
              <a:ext cx="828850" cy="836711"/>
            </a:xfrm>
            <a:custGeom>
              <a:avLst/>
              <a:gdLst>
                <a:gd name="T0" fmla="*/ 35 w 104"/>
                <a:gd name="T1" fmla="*/ 22 h 99"/>
                <a:gd name="T2" fmla="*/ 36 w 104"/>
                <a:gd name="T3" fmla="*/ 29 h 99"/>
                <a:gd name="T4" fmla="*/ 31 w 104"/>
                <a:gd name="T5" fmla="*/ 28 h 99"/>
                <a:gd name="T6" fmla="*/ 29 w 104"/>
                <a:gd name="T7" fmla="*/ 30 h 99"/>
                <a:gd name="T8" fmla="*/ 26 w 104"/>
                <a:gd name="T9" fmla="*/ 31 h 99"/>
                <a:gd name="T10" fmla="*/ 24 w 104"/>
                <a:gd name="T11" fmla="*/ 35 h 99"/>
                <a:gd name="T12" fmla="*/ 20 w 104"/>
                <a:gd name="T13" fmla="*/ 37 h 99"/>
                <a:gd name="T14" fmla="*/ 17 w 104"/>
                <a:gd name="T15" fmla="*/ 40 h 99"/>
                <a:gd name="T16" fmla="*/ 11 w 104"/>
                <a:gd name="T17" fmla="*/ 42 h 99"/>
                <a:gd name="T18" fmla="*/ 8 w 104"/>
                <a:gd name="T19" fmla="*/ 43 h 99"/>
                <a:gd name="T20" fmla="*/ 4 w 104"/>
                <a:gd name="T21" fmla="*/ 45 h 99"/>
                <a:gd name="T22" fmla="*/ 1 w 104"/>
                <a:gd name="T23" fmla="*/ 52 h 99"/>
                <a:gd name="T24" fmla="*/ 2 w 104"/>
                <a:gd name="T25" fmla="*/ 56 h 99"/>
                <a:gd name="T26" fmla="*/ 6 w 104"/>
                <a:gd name="T27" fmla="*/ 59 h 99"/>
                <a:gd name="T28" fmla="*/ 37 w 104"/>
                <a:gd name="T29" fmla="*/ 79 h 99"/>
                <a:gd name="T30" fmla="*/ 48 w 104"/>
                <a:gd name="T31" fmla="*/ 86 h 99"/>
                <a:gd name="T32" fmla="*/ 49 w 104"/>
                <a:gd name="T33" fmla="*/ 87 h 99"/>
                <a:gd name="T34" fmla="*/ 58 w 104"/>
                <a:gd name="T35" fmla="*/ 93 h 99"/>
                <a:gd name="T36" fmla="*/ 61 w 104"/>
                <a:gd name="T37" fmla="*/ 99 h 99"/>
                <a:gd name="T38" fmla="*/ 67 w 104"/>
                <a:gd name="T39" fmla="*/ 97 h 99"/>
                <a:gd name="T40" fmla="*/ 72 w 104"/>
                <a:gd name="T41" fmla="*/ 96 h 99"/>
                <a:gd name="T42" fmla="*/ 85 w 104"/>
                <a:gd name="T43" fmla="*/ 87 h 99"/>
                <a:gd name="T44" fmla="*/ 100 w 104"/>
                <a:gd name="T45" fmla="*/ 77 h 99"/>
                <a:gd name="T46" fmla="*/ 104 w 104"/>
                <a:gd name="T47" fmla="*/ 75 h 99"/>
                <a:gd name="T48" fmla="*/ 97 w 104"/>
                <a:gd name="T49" fmla="*/ 69 h 99"/>
                <a:gd name="T50" fmla="*/ 94 w 104"/>
                <a:gd name="T51" fmla="*/ 69 h 99"/>
                <a:gd name="T52" fmla="*/ 92 w 104"/>
                <a:gd name="T53" fmla="*/ 63 h 99"/>
                <a:gd name="T54" fmla="*/ 92 w 104"/>
                <a:gd name="T55" fmla="*/ 60 h 99"/>
                <a:gd name="T56" fmla="*/ 93 w 104"/>
                <a:gd name="T57" fmla="*/ 55 h 99"/>
                <a:gd name="T58" fmla="*/ 93 w 104"/>
                <a:gd name="T59" fmla="*/ 50 h 99"/>
                <a:gd name="T60" fmla="*/ 93 w 104"/>
                <a:gd name="T61" fmla="*/ 46 h 99"/>
                <a:gd name="T62" fmla="*/ 92 w 104"/>
                <a:gd name="T63" fmla="*/ 42 h 99"/>
                <a:gd name="T64" fmla="*/ 91 w 104"/>
                <a:gd name="T65" fmla="*/ 37 h 99"/>
                <a:gd name="T66" fmla="*/ 87 w 104"/>
                <a:gd name="T67" fmla="*/ 27 h 99"/>
                <a:gd name="T68" fmla="*/ 82 w 104"/>
                <a:gd name="T69" fmla="*/ 20 h 99"/>
                <a:gd name="T70" fmla="*/ 85 w 104"/>
                <a:gd name="T71" fmla="*/ 13 h 99"/>
                <a:gd name="T72" fmla="*/ 86 w 104"/>
                <a:gd name="T73" fmla="*/ 2 h 99"/>
                <a:gd name="T74" fmla="*/ 84 w 104"/>
                <a:gd name="T75" fmla="*/ 1 h 99"/>
                <a:gd name="T76" fmla="*/ 81 w 104"/>
                <a:gd name="T77" fmla="*/ 0 h 99"/>
                <a:gd name="T78" fmla="*/ 79 w 104"/>
                <a:gd name="T79" fmla="*/ 1 h 99"/>
                <a:gd name="T80" fmla="*/ 75 w 104"/>
                <a:gd name="T81" fmla="*/ 0 h 99"/>
                <a:gd name="T82" fmla="*/ 72 w 104"/>
                <a:gd name="T83" fmla="*/ 2 h 99"/>
                <a:gd name="T84" fmla="*/ 68 w 104"/>
                <a:gd name="T85" fmla="*/ 1 h 99"/>
                <a:gd name="T86" fmla="*/ 61 w 104"/>
                <a:gd name="T87" fmla="*/ 2 h 99"/>
                <a:gd name="T88" fmla="*/ 46 w 104"/>
                <a:gd name="T89" fmla="*/ 5 h 99"/>
                <a:gd name="T90" fmla="*/ 43 w 104"/>
                <a:gd name="T91" fmla="*/ 7 h 99"/>
                <a:gd name="T92" fmla="*/ 39 w 104"/>
                <a:gd name="T93" fmla="*/ 8 h 99"/>
                <a:gd name="T94" fmla="*/ 34 w 104"/>
                <a:gd name="T95" fmla="*/ 12 h 99"/>
                <a:gd name="T96" fmla="*/ 35 w 104"/>
                <a:gd name="T97" fmla="*/ 22 h 99"/>
                <a:gd name="T98" fmla="*/ 35 w 104"/>
                <a:gd name="T99" fmla="*/ 22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4" h="99">
                  <a:moveTo>
                    <a:pt x="35" y="22"/>
                  </a:moveTo>
                  <a:cubicBezTo>
                    <a:pt x="36" y="23"/>
                    <a:pt x="40" y="29"/>
                    <a:pt x="36" y="29"/>
                  </a:cubicBezTo>
                  <a:cubicBezTo>
                    <a:pt x="35" y="28"/>
                    <a:pt x="32" y="27"/>
                    <a:pt x="31" y="28"/>
                  </a:cubicBezTo>
                  <a:cubicBezTo>
                    <a:pt x="30" y="29"/>
                    <a:pt x="30" y="29"/>
                    <a:pt x="29" y="30"/>
                  </a:cubicBezTo>
                  <a:cubicBezTo>
                    <a:pt x="28" y="31"/>
                    <a:pt x="27" y="31"/>
                    <a:pt x="26" y="31"/>
                  </a:cubicBezTo>
                  <a:cubicBezTo>
                    <a:pt x="24" y="32"/>
                    <a:pt x="25" y="34"/>
                    <a:pt x="24" y="35"/>
                  </a:cubicBezTo>
                  <a:cubicBezTo>
                    <a:pt x="24" y="37"/>
                    <a:pt x="21" y="36"/>
                    <a:pt x="20" y="37"/>
                  </a:cubicBezTo>
                  <a:cubicBezTo>
                    <a:pt x="18" y="37"/>
                    <a:pt x="18" y="39"/>
                    <a:pt x="17" y="40"/>
                  </a:cubicBezTo>
                  <a:cubicBezTo>
                    <a:pt x="15" y="42"/>
                    <a:pt x="13" y="41"/>
                    <a:pt x="11" y="42"/>
                  </a:cubicBezTo>
                  <a:cubicBezTo>
                    <a:pt x="10" y="42"/>
                    <a:pt x="9" y="42"/>
                    <a:pt x="8" y="43"/>
                  </a:cubicBezTo>
                  <a:cubicBezTo>
                    <a:pt x="7" y="43"/>
                    <a:pt x="5" y="44"/>
                    <a:pt x="4" y="45"/>
                  </a:cubicBezTo>
                  <a:cubicBezTo>
                    <a:pt x="0" y="47"/>
                    <a:pt x="1" y="48"/>
                    <a:pt x="1" y="52"/>
                  </a:cubicBezTo>
                  <a:cubicBezTo>
                    <a:pt x="1" y="55"/>
                    <a:pt x="0" y="55"/>
                    <a:pt x="2" y="56"/>
                  </a:cubicBezTo>
                  <a:cubicBezTo>
                    <a:pt x="3" y="57"/>
                    <a:pt x="5" y="58"/>
                    <a:pt x="6" y="59"/>
                  </a:cubicBezTo>
                  <a:cubicBezTo>
                    <a:pt x="16" y="66"/>
                    <a:pt x="26" y="72"/>
                    <a:pt x="37" y="79"/>
                  </a:cubicBezTo>
                  <a:cubicBezTo>
                    <a:pt x="40" y="81"/>
                    <a:pt x="44" y="84"/>
                    <a:pt x="48" y="86"/>
                  </a:cubicBezTo>
                  <a:cubicBezTo>
                    <a:pt x="48" y="87"/>
                    <a:pt x="49" y="87"/>
                    <a:pt x="49" y="87"/>
                  </a:cubicBezTo>
                  <a:cubicBezTo>
                    <a:pt x="52" y="92"/>
                    <a:pt x="54" y="92"/>
                    <a:pt x="58" y="93"/>
                  </a:cubicBezTo>
                  <a:cubicBezTo>
                    <a:pt x="61" y="94"/>
                    <a:pt x="58" y="98"/>
                    <a:pt x="61" y="99"/>
                  </a:cubicBezTo>
                  <a:cubicBezTo>
                    <a:pt x="62" y="99"/>
                    <a:pt x="65" y="98"/>
                    <a:pt x="67" y="97"/>
                  </a:cubicBezTo>
                  <a:cubicBezTo>
                    <a:pt x="68" y="97"/>
                    <a:pt x="71" y="97"/>
                    <a:pt x="72" y="96"/>
                  </a:cubicBezTo>
                  <a:cubicBezTo>
                    <a:pt x="76" y="93"/>
                    <a:pt x="80" y="90"/>
                    <a:pt x="85" y="87"/>
                  </a:cubicBezTo>
                  <a:cubicBezTo>
                    <a:pt x="90" y="84"/>
                    <a:pt x="95" y="80"/>
                    <a:pt x="100" y="77"/>
                  </a:cubicBezTo>
                  <a:cubicBezTo>
                    <a:pt x="101" y="77"/>
                    <a:pt x="102" y="76"/>
                    <a:pt x="104" y="75"/>
                  </a:cubicBezTo>
                  <a:cubicBezTo>
                    <a:pt x="102" y="71"/>
                    <a:pt x="101" y="70"/>
                    <a:pt x="97" y="69"/>
                  </a:cubicBezTo>
                  <a:cubicBezTo>
                    <a:pt x="96" y="69"/>
                    <a:pt x="94" y="69"/>
                    <a:pt x="94" y="69"/>
                  </a:cubicBezTo>
                  <a:cubicBezTo>
                    <a:pt x="94" y="66"/>
                    <a:pt x="94" y="65"/>
                    <a:pt x="92" y="63"/>
                  </a:cubicBezTo>
                  <a:cubicBezTo>
                    <a:pt x="91" y="61"/>
                    <a:pt x="91" y="61"/>
                    <a:pt x="92" y="60"/>
                  </a:cubicBezTo>
                  <a:cubicBezTo>
                    <a:pt x="94" y="58"/>
                    <a:pt x="93" y="57"/>
                    <a:pt x="93" y="55"/>
                  </a:cubicBezTo>
                  <a:cubicBezTo>
                    <a:pt x="93" y="53"/>
                    <a:pt x="94" y="52"/>
                    <a:pt x="93" y="50"/>
                  </a:cubicBezTo>
                  <a:cubicBezTo>
                    <a:pt x="93" y="49"/>
                    <a:pt x="93" y="48"/>
                    <a:pt x="93" y="46"/>
                  </a:cubicBezTo>
                  <a:cubicBezTo>
                    <a:pt x="93" y="45"/>
                    <a:pt x="93" y="43"/>
                    <a:pt x="92" y="42"/>
                  </a:cubicBezTo>
                  <a:cubicBezTo>
                    <a:pt x="91" y="41"/>
                    <a:pt x="91" y="39"/>
                    <a:pt x="91" y="37"/>
                  </a:cubicBezTo>
                  <a:cubicBezTo>
                    <a:pt x="91" y="34"/>
                    <a:pt x="90" y="30"/>
                    <a:pt x="87" y="27"/>
                  </a:cubicBezTo>
                  <a:cubicBezTo>
                    <a:pt x="85" y="25"/>
                    <a:pt x="83" y="23"/>
                    <a:pt x="82" y="20"/>
                  </a:cubicBezTo>
                  <a:cubicBezTo>
                    <a:pt x="80" y="16"/>
                    <a:pt x="84" y="17"/>
                    <a:pt x="85" y="13"/>
                  </a:cubicBezTo>
                  <a:cubicBezTo>
                    <a:pt x="85" y="9"/>
                    <a:pt x="85" y="6"/>
                    <a:pt x="86" y="2"/>
                  </a:cubicBezTo>
                  <a:cubicBezTo>
                    <a:pt x="85" y="2"/>
                    <a:pt x="85" y="1"/>
                    <a:pt x="84" y="1"/>
                  </a:cubicBezTo>
                  <a:cubicBezTo>
                    <a:pt x="82" y="2"/>
                    <a:pt x="82" y="0"/>
                    <a:pt x="81" y="0"/>
                  </a:cubicBezTo>
                  <a:cubicBezTo>
                    <a:pt x="80" y="0"/>
                    <a:pt x="80" y="1"/>
                    <a:pt x="79" y="1"/>
                  </a:cubicBezTo>
                  <a:cubicBezTo>
                    <a:pt x="77" y="1"/>
                    <a:pt x="77" y="0"/>
                    <a:pt x="75" y="0"/>
                  </a:cubicBezTo>
                  <a:cubicBezTo>
                    <a:pt x="74" y="1"/>
                    <a:pt x="73" y="1"/>
                    <a:pt x="72" y="2"/>
                  </a:cubicBezTo>
                  <a:cubicBezTo>
                    <a:pt x="70" y="3"/>
                    <a:pt x="70" y="2"/>
                    <a:pt x="68" y="1"/>
                  </a:cubicBezTo>
                  <a:cubicBezTo>
                    <a:pt x="66" y="1"/>
                    <a:pt x="63" y="1"/>
                    <a:pt x="61" y="2"/>
                  </a:cubicBezTo>
                  <a:cubicBezTo>
                    <a:pt x="56" y="3"/>
                    <a:pt x="51" y="3"/>
                    <a:pt x="46" y="5"/>
                  </a:cubicBezTo>
                  <a:cubicBezTo>
                    <a:pt x="45" y="6"/>
                    <a:pt x="44" y="7"/>
                    <a:pt x="43" y="7"/>
                  </a:cubicBezTo>
                  <a:cubicBezTo>
                    <a:pt x="42" y="8"/>
                    <a:pt x="40" y="8"/>
                    <a:pt x="39" y="8"/>
                  </a:cubicBezTo>
                  <a:cubicBezTo>
                    <a:pt x="37" y="9"/>
                    <a:pt x="37" y="12"/>
                    <a:pt x="34" y="12"/>
                  </a:cubicBezTo>
                  <a:cubicBezTo>
                    <a:pt x="35" y="15"/>
                    <a:pt x="35" y="18"/>
                    <a:pt x="35" y="22"/>
                  </a:cubicBezTo>
                  <a:cubicBezTo>
                    <a:pt x="36" y="23"/>
                    <a:pt x="35" y="20"/>
                    <a:pt x="35" y="2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48" name="Freeform 781">
              <a:extLst>
                <a:ext uri="{FF2B5EF4-FFF2-40B4-BE49-F238E27FC236}">
                  <a16:creationId xmlns:a16="http://schemas.microsoft.com/office/drawing/2014/main" xmlns="" id="{69966F01-D660-49A6-B127-5AB80F038A5F}"/>
                </a:ext>
              </a:extLst>
            </p:cNvPr>
            <p:cNvSpPr>
              <a:spLocks/>
            </p:cNvSpPr>
            <p:nvPr/>
          </p:nvSpPr>
          <p:spPr bwMode="auto">
            <a:xfrm>
              <a:off x="10169868" y="3005037"/>
              <a:ext cx="73616" cy="34623"/>
            </a:xfrm>
            <a:custGeom>
              <a:avLst/>
              <a:gdLst>
                <a:gd name="T0" fmla="*/ 4 w 9"/>
                <a:gd name="T1" fmla="*/ 3 h 4"/>
                <a:gd name="T2" fmla="*/ 1 w 9"/>
                <a:gd name="T3" fmla="*/ 2 h 4"/>
                <a:gd name="T4" fmla="*/ 5 w 9"/>
                <a:gd name="T5" fmla="*/ 2 h 4"/>
                <a:gd name="T6" fmla="*/ 0 w 9"/>
                <a:gd name="T7" fmla="*/ 0 h 4"/>
                <a:gd name="T8" fmla="*/ 9 w 9"/>
                <a:gd name="T9" fmla="*/ 2 h 4"/>
                <a:gd name="T10" fmla="*/ 5 w 9"/>
                <a:gd name="T11" fmla="*/ 2 h 4"/>
                <a:gd name="T12" fmla="*/ 4 w 9"/>
                <a:gd name="T13" fmla="*/ 3 h 4"/>
                <a:gd name="T14" fmla="*/ 4 w 9"/>
                <a:gd name="T15" fmla="*/ 3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4">
                  <a:moveTo>
                    <a:pt x="4" y="3"/>
                  </a:moveTo>
                  <a:cubicBezTo>
                    <a:pt x="4" y="3"/>
                    <a:pt x="1" y="2"/>
                    <a:pt x="1" y="2"/>
                  </a:cubicBezTo>
                  <a:cubicBezTo>
                    <a:pt x="1" y="2"/>
                    <a:pt x="4" y="2"/>
                    <a:pt x="5" y="2"/>
                  </a:cubicBezTo>
                  <a:cubicBezTo>
                    <a:pt x="3" y="1"/>
                    <a:pt x="1" y="2"/>
                    <a:pt x="0" y="0"/>
                  </a:cubicBezTo>
                  <a:cubicBezTo>
                    <a:pt x="1" y="1"/>
                    <a:pt x="8" y="0"/>
                    <a:pt x="9" y="2"/>
                  </a:cubicBezTo>
                  <a:cubicBezTo>
                    <a:pt x="9" y="2"/>
                    <a:pt x="6" y="2"/>
                    <a:pt x="5" y="2"/>
                  </a:cubicBezTo>
                  <a:cubicBezTo>
                    <a:pt x="5" y="2"/>
                    <a:pt x="7" y="4"/>
                    <a:pt x="4" y="3"/>
                  </a:cubicBezTo>
                  <a:cubicBezTo>
                    <a:pt x="3" y="3"/>
                    <a:pt x="6" y="4"/>
                    <a:pt x="4" y="3"/>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49" name="Freeform 405">
              <a:extLst>
                <a:ext uri="{FF2B5EF4-FFF2-40B4-BE49-F238E27FC236}">
                  <a16:creationId xmlns:a16="http://schemas.microsoft.com/office/drawing/2014/main" xmlns="" id="{5C1137E4-3674-4367-872F-E2CC10E1EBF7}"/>
                </a:ext>
              </a:extLst>
            </p:cNvPr>
            <p:cNvSpPr>
              <a:spLocks/>
            </p:cNvSpPr>
            <p:nvPr/>
          </p:nvSpPr>
          <p:spPr bwMode="auto">
            <a:xfrm>
              <a:off x="10810589" y="4436103"/>
              <a:ext cx="430784" cy="222163"/>
            </a:xfrm>
            <a:custGeom>
              <a:avLst/>
              <a:gdLst>
                <a:gd name="T0" fmla="*/ 53 w 54"/>
                <a:gd name="T1" fmla="*/ 10 h 26"/>
                <a:gd name="T2" fmla="*/ 49 w 54"/>
                <a:gd name="T3" fmla="*/ 9 h 26"/>
                <a:gd name="T4" fmla="*/ 50 w 54"/>
                <a:gd name="T5" fmla="*/ 8 h 26"/>
                <a:gd name="T6" fmla="*/ 48 w 54"/>
                <a:gd name="T7" fmla="*/ 7 h 26"/>
                <a:gd name="T8" fmla="*/ 49 w 54"/>
                <a:gd name="T9" fmla="*/ 6 h 26"/>
                <a:gd name="T10" fmla="*/ 46 w 54"/>
                <a:gd name="T11" fmla="*/ 5 h 26"/>
                <a:gd name="T12" fmla="*/ 48 w 54"/>
                <a:gd name="T13" fmla="*/ 3 h 26"/>
                <a:gd name="T14" fmla="*/ 43 w 54"/>
                <a:gd name="T15" fmla="*/ 3 h 26"/>
                <a:gd name="T16" fmla="*/ 39 w 54"/>
                <a:gd name="T17" fmla="*/ 1 h 26"/>
                <a:gd name="T18" fmla="*/ 39 w 54"/>
                <a:gd name="T19" fmla="*/ 4 h 26"/>
                <a:gd name="T20" fmla="*/ 36 w 54"/>
                <a:gd name="T21" fmla="*/ 5 h 26"/>
                <a:gd name="T22" fmla="*/ 32 w 54"/>
                <a:gd name="T23" fmla="*/ 5 h 26"/>
                <a:gd name="T24" fmla="*/ 32 w 54"/>
                <a:gd name="T25" fmla="*/ 9 h 26"/>
                <a:gd name="T26" fmla="*/ 26 w 54"/>
                <a:gd name="T27" fmla="*/ 5 h 26"/>
                <a:gd name="T28" fmla="*/ 25 w 54"/>
                <a:gd name="T29" fmla="*/ 8 h 26"/>
                <a:gd name="T30" fmla="*/ 21 w 54"/>
                <a:gd name="T31" fmla="*/ 5 h 26"/>
                <a:gd name="T32" fmla="*/ 21 w 54"/>
                <a:gd name="T33" fmla="*/ 9 h 26"/>
                <a:gd name="T34" fmla="*/ 19 w 54"/>
                <a:gd name="T35" fmla="*/ 9 h 26"/>
                <a:gd name="T36" fmla="*/ 17 w 54"/>
                <a:gd name="T37" fmla="*/ 12 h 26"/>
                <a:gd name="T38" fmla="*/ 14 w 54"/>
                <a:gd name="T39" fmla="*/ 8 h 26"/>
                <a:gd name="T40" fmla="*/ 16 w 54"/>
                <a:gd name="T41" fmla="*/ 8 h 26"/>
                <a:gd name="T42" fmla="*/ 14 w 54"/>
                <a:gd name="T43" fmla="*/ 5 h 26"/>
                <a:gd name="T44" fmla="*/ 7 w 54"/>
                <a:gd name="T45" fmla="*/ 2 h 26"/>
                <a:gd name="T46" fmla="*/ 9 w 54"/>
                <a:gd name="T47" fmla="*/ 4 h 26"/>
                <a:gd name="T48" fmla="*/ 8 w 54"/>
                <a:gd name="T49" fmla="*/ 4 h 26"/>
                <a:gd name="T50" fmla="*/ 10 w 54"/>
                <a:gd name="T51" fmla="*/ 8 h 26"/>
                <a:gd name="T52" fmla="*/ 5 w 54"/>
                <a:gd name="T53" fmla="*/ 6 h 26"/>
                <a:gd name="T54" fmla="*/ 3 w 54"/>
                <a:gd name="T55" fmla="*/ 6 h 26"/>
                <a:gd name="T56" fmla="*/ 5 w 54"/>
                <a:gd name="T57" fmla="*/ 7 h 26"/>
                <a:gd name="T58" fmla="*/ 5 w 54"/>
                <a:gd name="T59" fmla="*/ 8 h 26"/>
                <a:gd name="T60" fmla="*/ 2 w 54"/>
                <a:gd name="T61" fmla="*/ 7 h 26"/>
                <a:gd name="T62" fmla="*/ 1 w 54"/>
                <a:gd name="T63" fmla="*/ 9 h 26"/>
                <a:gd name="T64" fmla="*/ 8 w 54"/>
                <a:gd name="T65" fmla="*/ 10 h 26"/>
                <a:gd name="T66" fmla="*/ 13 w 54"/>
                <a:gd name="T67" fmla="*/ 11 h 26"/>
                <a:gd name="T68" fmla="*/ 11 w 54"/>
                <a:gd name="T69" fmla="*/ 12 h 26"/>
                <a:gd name="T70" fmla="*/ 12 w 54"/>
                <a:gd name="T71" fmla="*/ 13 h 26"/>
                <a:gd name="T72" fmla="*/ 8 w 54"/>
                <a:gd name="T73" fmla="*/ 14 h 26"/>
                <a:gd name="T74" fmla="*/ 3 w 54"/>
                <a:gd name="T75" fmla="*/ 15 h 26"/>
                <a:gd name="T76" fmla="*/ 10 w 54"/>
                <a:gd name="T77" fmla="*/ 16 h 26"/>
                <a:gd name="T78" fmla="*/ 12 w 54"/>
                <a:gd name="T79" fmla="*/ 18 h 26"/>
                <a:gd name="T80" fmla="*/ 15 w 54"/>
                <a:gd name="T81" fmla="*/ 17 h 26"/>
                <a:gd name="T82" fmla="*/ 13 w 54"/>
                <a:gd name="T83" fmla="*/ 18 h 26"/>
                <a:gd name="T84" fmla="*/ 15 w 54"/>
                <a:gd name="T85" fmla="*/ 18 h 26"/>
                <a:gd name="T86" fmla="*/ 10 w 54"/>
                <a:gd name="T87" fmla="*/ 23 h 26"/>
                <a:gd name="T88" fmla="*/ 15 w 54"/>
                <a:gd name="T89" fmla="*/ 23 h 26"/>
                <a:gd name="T90" fmla="*/ 21 w 54"/>
                <a:gd name="T91" fmla="*/ 24 h 26"/>
                <a:gd name="T92" fmla="*/ 20 w 54"/>
                <a:gd name="T93" fmla="*/ 24 h 26"/>
                <a:gd name="T94" fmla="*/ 22 w 54"/>
                <a:gd name="T95" fmla="*/ 25 h 26"/>
                <a:gd name="T96" fmla="*/ 29 w 54"/>
                <a:gd name="T97" fmla="*/ 26 h 26"/>
                <a:gd name="T98" fmla="*/ 33 w 54"/>
                <a:gd name="T99" fmla="*/ 25 h 26"/>
                <a:gd name="T100" fmla="*/ 39 w 54"/>
                <a:gd name="T101" fmla="*/ 23 h 26"/>
                <a:gd name="T102" fmla="*/ 46 w 54"/>
                <a:gd name="T103" fmla="*/ 19 h 26"/>
                <a:gd name="T104" fmla="*/ 52 w 54"/>
                <a:gd name="T105" fmla="*/ 16 h 26"/>
                <a:gd name="T106" fmla="*/ 52 w 54"/>
                <a:gd name="T107" fmla="*/ 14 h 26"/>
                <a:gd name="T108" fmla="*/ 54 w 54"/>
                <a:gd name="T109" fmla="*/ 13 h 26"/>
                <a:gd name="T110" fmla="*/ 52 w 54"/>
                <a:gd name="T111" fmla="*/ 12 h 26"/>
                <a:gd name="T112" fmla="*/ 53 w 54"/>
                <a:gd name="T113" fmla="*/ 10 h 26"/>
                <a:gd name="T114" fmla="*/ 53 w 54"/>
                <a:gd name="T115" fmla="*/ 1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4" h="26">
                  <a:moveTo>
                    <a:pt x="53" y="10"/>
                  </a:moveTo>
                  <a:cubicBezTo>
                    <a:pt x="53" y="10"/>
                    <a:pt x="49" y="9"/>
                    <a:pt x="49" y="9"/>
                  </a:cubicBezTo>
                  <a:cubicBezTo>
                    <a:pt x="49" y="9"/>
                    <a:pt x="50" y="8"/>
                    <a:pt x="50" y="8"/>
                  </a:cubicBezTo>
                  <a:cubicBezTo>
                    <a:pt x="49" y="8"/>
                    <a:pt x="47" y="8"/>
                    <a:pt x="48" y="7"/>
                  </a:cubicBezTo>
                  <a:cubicBezTo>
                    <a:pt x="48" y="7"/>
                    <a:pt x="49" y="6"/>
                    <a:pt x="49" y="6"/>
                  </a:cubicBezTo>
                  <a:cubicBezTo>
                    <a:pt x="48" y="5"/>
                    <a:pt x="46" y="5"/>
                    <a:pt x="46" y="5"/>
                  </a:cubicBezTo>
                  <a:cubicBezTo>
                    <a:pt x="46" y="4"/>
                    <a:pt x="48" y="3"/>
                    <a:pt x="48" y="3"/>
                  </a:cubicBezTo>
                  <a:cubicBezTo>
                    <a:pt x="48" y="3"/>
                    <a:pt x="44" y="4"/>
                    <a:pt x="43" y="3"/>
                  </a:cubicBezTo>
                  <a:cubicBezTo>
                    <a:pt x="42" y="2"/>
                    <a:pt x="41" y="1"/>
                    <a:pt x="39" y="1"/>
                  </a:cubicBezTo>
                  <a:cubicBezTo>
                    <a:pt x="38" y="1"/>
                    <a:pt x="40" y="3"/>
                    <a:pt x="39" y="4"/>
                  </a:cubicBezTo>
                  <a:cubicBezTo>
                    <a:pt x="38" y="5"/>
                    <a:pt x="37" y="4"/>
                    <a:pt x="36" y="5"/>
                  </a:cubicBezTo>
                  <a:cubicBezTo>
                    <a:pt x="35" y="6"/>
                    <a:pt x="34" y="5"/>
                    <a:pt x="32" y="5"/>
                  </a:cubicBezTo>
                  <a:cubicBezTo>
                    <a:pt x="30" y="4"/>
                    <a:pt x="33" y="8"/>
                    <a:pt x="32" y="9"/>
                  </a:cubicBezTo>
                  <a:cubicBezTo>
                    <a:pt x="32" y="9"/>
                    <a:pt x="28" y="2"/>
                    <a:pt x="26" y="5"/>
                  </a:cubicBezTo>
                  <a:cubicBezTo>
                    <a:pt x="25" y="5"/>
                    <a:pt x="26" y="7"/>
                    <a:pt x="25" y="8"/>
                  </a:cubicBezTo>
                  <a:cubicBezTo>
                    <a:pt x="25" y="9"/>
                    <a:pt x="22" y="5"/>
                    <a:pt x="21" y="5"/>
                  </a:cubicBezTo>
                  <a:cubicBezTo>
                    <a:pt x="20" y="5"/>
                    <a:pt x="23" y="9"/>
                    <a:pt x="21" y="9"/>
                  </a:cubicBezTo>
                  <a:cubicBezTo>
                    <a:pt x="20" y="9"/>
                    <a:pt x="20" y="9"/>
                    <a:pt x="19" y="9"/>
                  </a:cubicBezTo>
                  <a:cubicBezTo>
                    <a:pt x="18" y="9"/>
                    <a:pt x="17" y="11"/>
                    <a:pt x="17" y="12"/>
                  </a:cubicBezTo>
                  <a:cubicBezTo>
                    <a:pt x="17" y="11"/>
                    <a:pt x="14" y="9"/>
                    <a:pt x="14" y="8"/>
                  </a:cubicBezTo>
                  <a:cubicBezTo>
                    <a:pt x="14" y="8"/>
                    <a:pt x="16" y="8"/>
                    <a:pt x="16" y="8"/>
                  </a:cubicBezTo>
                  <a:cubicBezTo>
                    <a:pt x="16" y="7"/>
                    <a:pt x="14" y="5"/>
                    <a:pt x="14" y="5"/>
                  </a:cubicBezTo>
                  <a:cubicBezTo>
                    <a:pt x="13" y="5"/>
                    <a:pt x="8" y="0"/>
                    <a:pt x="7" y="2"/>
                  </a:cubicBezTo>
                  <a:cubicBezTo>
                    <a:pt x="7" y="3"/>
                    <a:pt x="10" y="3"/>
                    <a:pt x="9" y="4"/>
                  </a:cubicBezTo>
                  <a:cubicBezTo>
                    <a:pt x="9" y="4"/>
                    <a:pt x="9" y="4"/>
                    <a:pt x="8" y="4"/>
                  </a:cubicBezTo>
                  <a:cubicBezTo>
                    <a:pt x="10" y="3"/>
                    <a:pt x="11" y="7"/>
                    <a:pt x="10" y="8"/>
                  </a:cubicBezTo>
                  <a:cubicBezTo>
                    <a:pt x="10" y="8"/>
                    <a:pt x="2" y="1"/>
                    <a:pt x="5" y="6"/>
                  </a:cubicBezTo>
                  <a:cubicBezTo>
                    <a:pt x="5" y="6"/>
                    <a:pt x="3" y="6"/>
                    <a:pt x="3" y="6"/>
                  </a:cubicBezTo>
                  <a:cubicBezTo>
                    <a:pt x="3" y="7"/>
                    <a:pt x="5" y="7"/>
                    <a:pt x="5" y="7"/>
                  </a:cubicBezTo>
                  <a:cubicBezTo>
                    <a:pt x="5" y="6"/>
                    <a:pt x="5" y="8"/>
                    <a:pt x="5" y="8"/>
                  </a:cubicBezTo>
                  <a:cubicBezTo>
                    <a:pt x="5" y="8"/>
                    <a:pt x="3" y="7"/>
                    <a:pt x="2" y="7"/>
                  </a:cubicBezTo>
                  <a:cubicBezTo>
                    <a:pt x="3" y="7"/>
                    <a:pt x="0" y="10"/>
                    <a:pt x="1" y="9"/>
                  </a:cubicBezTo>
                  <a:cubicBezTo>
                    <a:pt x="0" y="11"/>
                    <a:pt x="8" y="10"/>
                    <a:pt x="8" y="10"/>
                  </a:cubicBezTo>
                  <a:cubicBezTo>
                    <a:pt x="9" y="10"/>
                    <a:pt x="13" y="11"/>
                    <a:pt x="13" y="11"/>
                  </a:cubicBezTo>
                  <a:cubicBezTo>
                    <a:pt x="12" y="11"/>
                    <a:pt x="11" y="11"/>
                    <a:pt x="11" y="12"/>
                  </a:cubicBezTo>
                  <a:cubicBezTo>
                    <a:pt x="11" y="12"/>
                    <a:pt x="12" y="13"/>
                    <a:pt x="12" y="13"/>
                  </a:cubicBezTo>
                  <a:cubicBezTo>
                    <a:pt x="11" y="14"/>
                    <a:pt x="9" y="14"/>
                    <a:pt x="8" y="14"/>
                  </a:cubicBezTo>
                  <a:cubicBezTo>
                    <a:pt x="8" y="14"/>
                    <a:pt x="2" y="15"/>
                    <a:pt x="3" y="15"/>
                  </a:cubicBezTo>
                  <a:cubicBezTo>
                    <a:pt x="5" y="16"/>
                    <a:pt x="8" y="15"/>
                    <a:pt x="10" y="16"/>
                  </a:cubicBezTo>
                  <a:cubicBezTo>
                    <a:pt x="11" y="17"/>
                    <a:pt x="11" y="18"/>
                    <a:pt x="12" y="18"/>
                  </a:cubicBezTo>
                  <a:cubicBezTo>
                    <a:pt x="12" y="18"/>
                    <a:pt x="14" y="17"/>
                    <a:pt x="15" y="17"/>
                  </a:cubicBezTo>
                  <a:cubicBezTo>
                    <a:pt x="14" y="17"/>
                    <a:pt x="13" y="18"/>
                    <a:pt x="13" y="18"/>
                  </a:cubicBezTo>
                  <a:cubicBezTo>
                    <a:pt x="13" y="19"/>
                    <a:pt x="15" y="18"/>
                    <a:pt x="15" y="18"/>
                  </a:cubicBezTo>
                  <a:cubicBezTo>
                    <a:pt x="16" y="19"/>
                    <a:pt x="8" y="23"/>
                    <a:pt x="10" y="23"/>
                  </a:cubicBezTo>
                  <a:cubicBezTo>
                    <a:pt x="12" y="24"/>
                    <a:pt x="14" y="23"/>
                    <a:pt x="15" y="23"/>
                  </a:cubicBezTo>
                  <a:cubicBezTo>
                    <a:pt x="17" y="23"/>
                    <a:pt x="19" y="23"/>
                    <a:pt x="21" y="24"/>
                  </a:cubicBezTo>
                  <a:cubicBezTo>
                    <a:pt x="20" y="23"/>
                    <a:pt x="20" y="24"/>
                    <a:pt x="20" y="24"/>
                  </a:cubicBezTo>
                  <a:cubicBezTo>
                    <a:pt x="21" y="25"/>
                    <a:pt x="22" y="25"/>
                    <a:pt x="22" y="25"/>
                  </a:cubicBezTo>
                  <a:cubicBezTo>
                    <a:pt x="24" y="26"/>
                    <a:pt x="27" y="26"/>
                    <a:pt x="29" y="26"/>
                  </a:cubicBezTo>
                  <a:cubicBezTo>
                    <a:pt x="31" y="26"/>
                    <a:pt x="31" y="25"/>
                    <a:pt x="33" y="25"/>
                  </a:cubicBezTo>
                  <a:cubicBezTo>
                    <a:pt x="35" y="24"/>
                    <a:pt x="37" y="24"/>
                    <a:pt x="39" y="23"/>
                  </a:cubicBezTo>
                  <a:cubicBezTo>
                    <a:pt x="42" y="21"/>
                    <a:pt x="43" y="20"/>
                    <a:pt x="46" y="19"/>
                  </a:cubicBezTo>
                  <a:cubicBezTo>
                    <a:pt x="48" y="19"/>
                    <a:pt x="49" y="16"/>
                    <a:pt x="52" y="16"/>
                  </a:cubicBezTo>
                  <a:cubicBezTo>
                    <a:pt x="52" y="15"/>
                    <a:pt x="53" y="15"/>
                    <a:pt x="52" y="14"/>
                  </a:cubicBezTo>
                  <a:cubicBezTo>
                    <a:pt x="51" y="13"/>
                    <a:pt x="53" y="13"/>
                    <a:pt x="54" y="13"/>
                  </a:cubicBezTo>
                  <a:cubicBezTo>
                    <a:pt x="54" y="13"/>
                    <a:pt x="52" y="12"/>
                    <a:pt x="52" y="12"/>
                  </a:cubicBezTo>
                  <a:cubicBezTo>
                    <a:pt x="52" y="11"/>
                    <a:pt x="54" y="10"/>
                    <a:pt x="53" y="10"/>
                  </a:cubicBezTo>
                  <a:cubicBezTo>
                    <a:pt x="51" y="9"/>
                    <a:pt x="54" y="10"/>
                    <a:pt x="53" y="1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50" name="Freeform 512">
              <a:extLst>
                <a:ext uri="{FF2B5EF4-FFF2-40B4-BE49-F238E27FC236}">
                  <a16:creationId xmlns:a16="http://schemas.microsoft.com/office/drawing/2014/main" xmlns="" id="{A2B037F8-1669-4737-8939-0A8E603071CF}"/>
                </a:ext>
              </a:extLst>
            </p:cNvPr>
            <p:cNvSpPr>
              <a:spLocks/>
            </p:cNvSpPr>
            <p:nvPr/>
          </p:nvSpPr>
          <p:spPr bwMode="auto">
            <a:xfrm>
              <a:off x="8836619" y="10241148"/>
              <a:ext cx="95427" cy="51932"/>
            </a:xfrm>
            <a:custGeom>
              <a:avLst/>
              <a:gdLst>
                <a:gd name="T0" fmla="*/ 10 w 12"/>
                <a:gd name="T1" fmla="*/ 3 h 6"/>
                <a:gd name="T2" fmla="*/ 8 w 12"/>
                <a:gd name="T3" fmla="*/ 2 h 6"/>
                <a:gd name="T4" fmla="*/ 5 w 12"/>
                <a:gd name="T5" fmla="*/ 2 h 6"/>
                <a:gd name="T6" fmla="*/ 3 w 12"/>
                <a:gd name="T7" fmla="*/ 1 h 6"/>
                <a:gd name="T8" fmla="*/ 0 w 12"/>
                <a:gd name="T9" fmla="*/ 3 h 6"/>
                <a:gd name="T10" fmla="*/ 2 w 12"/>
                <a:gd name="T11" fmla="*/ 5 h 6"/>
                <a:gd name="T12" fmla="*/ 6 w 12"/>
                <a:gd name="T13" fmla="*/ 5 h 6"/>
                <a:gd name="T14" fmla="*/ 11 w 12"/>
                <a:gd name="T15" fmla="*/ 3 h 6"/>
                <a:gd name="T16" fmla="*/ 10 w 12"/>
                <a:gd name="T17" fmla="*/ 3 h 6"/>
                <a:gd name="T18" fmla="*/ 10 w 12"/>
                <a:gd name="T19" fmla="*/ 3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6">
                  <a:moveTo>
                    <a:pt x="10" y="3"/>
                  </a:moveTo>
                  <a:cubicBezTo>
                    <a:pt x="9" y="3"/>
                    <a:pt x="9" y="2"/>
                    <a:pt x="8" y="2"/>
                  </a:cubicBezTo>
                  <a:cubicBezTo>
                    <a:pt x="7" y="2"/>
                    <a:pt x="6" y="2"/>
                    <a:pt x="5" y="2"/>
                  </a:cubicBezTo>
                  <a:cubicBezTo>
                    <a:pt x="4" y="2"/>
                    <a:pt x="4" y="0"/>
                    <a:pt x="3" y="1"/>
                  </a:cubicBezTo>
                  <a:cubicBezTo>
                    <a:pt x="3" y="1"/>
                    <a:pt x="0" y="3"/>
                    <a:pt x="0" y="3"/>
                  </a:cubicBezTo>
                  <a:cubicBezTo>
                    <a:pt x="0" y="3"/>
                    <a:pt x="2" y="5"/>
                    <a:pt x="2" y="5"/>
                  </a:cubicBezTo>
                  <a:cubicBezTo>
                    <a:pt x="3" y="6"/>
                    <a:pt x="5" y="5"/>
                    <a:pt x="6" y="5"/>
                  </a:cubicBezTo>
                  <a:cubicBezTo>
                    <a:pt x="7" y="5"/>
                    <a:pt x="11" y="4"/>
                    <a:pt x="11" y="3"/>
                  </a:cubicBezTo>
                  <a:cubicBezTo>
                    <a:pt x="10" y="3"/>
                    <a:pt x="10" y="3"/>
                    <a:pt x="10" y="3"/>
                  </a:cubicBezTo>
                  <a:cubicBezTo>
                    <a:pt x="9" y="3"/>
                    <a:pt x="12" y="2"/>
                    <a:pt x="10" y="3"/>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51" name="Freeform 513">
              <a:extLst>
                <a:ext uri="{FF2B5EF4-FFF2-40B4-BE49-F238E27FC236}">
                  <a16:creationId xmlns:a16="http://schemas.microsoft.com/office/drawing/2014/main" xmlns="" id="{472B8479-824B-4097-A42F-F1FDFF3DE60A}"/>
                </a:ext>
              </a:extLst>
            </p:cNvPr>
            <p:cNvSpPr>
              <a:spLocks/>
            </p:cNvSpPr>
            <p:nvPr/>
          </p:nvSpPr>
          <p:spPr bwMode="auto">
            <a:xfrm>
              <a:off x="8828439" y="10293079"/>
              <a:ext cx="70889" cy="51932"/>
            </a:xfrm>
            <a:custGeom>
              <a:avLst/>
              <a:gdLst>
                <a:gd name="T0" fmla="*/ 7 w 9"/>
                <a:gd name="T1" fmla="*/ 3 h 6"/>
                <a:gd name="T2" fmla="*/ 0 w 9"/>
                <a:gd name="T3" fmla="*/ 1 h 6"/>
                <a:gd name="T4" fmla="*/ 2 w 9"/>
                <a:gd name="T5" fmla="*/ 2 h 6"/>
                <a:gd name="T6" fmla="*/ 1 w 9"/>
                <a:gd name="T7" fmla="*/ 5 h 6"/>
                <a:gd name="T8" fmla="*/ 3 w 9"/>
                <a:gd name="T9" fmla="*/ 5 h 6"/>
                <a:gd name="T10" fmla="*/ 4 w 9"/>
                <a:gd name="T11" fmla="*/ 5 h 6"/>
                <a:gd name="T12" fmla="*/ 7 w 9"/>
                <a:gd name="T13" fmla="*/ 3 h 6"/>
                <a:gd name="T14" fmla="*/ 7 w 9"/>
                <a:gd name="T15" fmla="*/ 3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6">
                  <a:moveTo>
                    <a:pt x="7" y="3"/>
                  </a:moveTo>
                  <a:cubicBezTo>
                    <a:pt x="7" y="2"/>
                    <a:pt x="0" y="0"/>
                    <a:pt x="0" y="1"/>
                  </a:cubicBezTo>
                  <a:cubicBezTo>
                    <a:pt x="0" y="1"/>
                    <a:pt x="2" y="2"/>
                    <a:pt x="2" y="2"/>
                  </a:cubicBezTo>
                  <a:cubicBezTo>
                    <a:pt x="3" y="3"/>
                    <a:pt x="1" y="4"/>
                    <a:pt x="1" y="5"/>
                  </a:cubicBezTo>
                  <a:cubicBezTo>
                    <a:pt x="1" y="6"/>
                    <a:pt x="3" y="5"/>
                    <a:pt x="3" y="5"/>
                  </a:cubicBezTo>
                  <a:cubicBezTo>
                    <a:pt x="4" y="4"/>
                    <a:pt x="3" y="5"/>
                    <a:pt x="4" y="5"/>
                  </a:cubicBezTo>
                  <a:cubicBezTo>
                    <a:pt x="5" y="6"/>
                    <a:pt x="9" y="4"/>
                    <a:pt x="7" y="3"/>
                  </a:cubicBezTo>
                  <a:cubicBezTo>
                    <a:pt x="6" y="2"/>
                    <a:pt x="8" y="3"/>
                    <a:pt x="7" y="3"/>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52" name="Freeform 514">
              <a:extLst>
                <a:ext uri="{FF2B5EF4-FFF2-40B4-BE49-F238E27FC236}">
                  <a16:creationId xmlns:a16="http://schemas.microsoft.com/office/drawing/2014/main" xmlns="" id="{6A8B80C8-B2CA-45AE-BA26-62919D7FE565}"/>
                </a:ext>
              </a:extLst>
            </p:cNvPr>
            <p:cNvSpPr>
              <a:spLocks/>
            </p:cNvSpPr>
            <p:nvPr/>
          </p:nvSpPr>
          <p:spPr bwMode="auto">
            <a:xfrm>
              <a:off x="8820262" y="10226721"/>
              <a:ext cx="62708" cy="40393"/>
            </a:xfrm>
            <a:custGeom>
              <a:avLst/>
              <a:gdLst>
                <a:gd name="T0" fmla="*/ 6 w 8"/>
                <a:gd name="T1" fmla="*/ 0 h 5"/>
                <a:gd name="T2" fmla="*/ 3 w 8"/>
                <a:gd name="T3" fmla="*/ 1 h 5"/>
                <a:gd name="T4" fmla="*/ 0 w 8"/>
                <a:gd name="T5" fmla="*/ 1 h 5"/>
                <a:gd name="T6" fmla="*/ 0 w 8"/>
                <a:gd name="T7" fmla="*/ 3 h 5"/>
                <a:gd name="T8" fmla="*/ 5 w 8"/>
                <a:gd name="T9" fmla="*/ 2 h 5"/>
                <a:gd name="T10" fmla="*/ 6 w 8"/>
                <a:gd name="T11" fmla="*/ 0 h 5"/>
                <a:gd name="T12" fmla="*/ 6 w 8"/>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8" h="5">
                  <a:moveTo>
                    <a:pt x="6" y="0"/>
                  </a:moveTo>
                  <a:cubicBezTo>
                    <a:pt x="5" y="0"/>
                    <a:pt x="4" y="1"/>
                    <a:pt x="3" y="1"/>
                  </a:cubicBezTo>
                  <a:cubicBezTo>
                    <a:pt x="2" y="0"/>
                    <a:pt x="0" y="1"/>
                    <a:pt x="0" y="1"/>
                  </a:cubicBezTo>
                  <a:cubicBezTo>
                    <a:pt x="1" y="0"/>
                    <a:pt x="0" y="4"/>
                    <a:pt x="0" y="3"/>
                  </a:cubicBezTo>
                  <a:cubicBezTo>
                    <a:pt x="1" y="5"/>
                    <a:pt x="4" y="3"/>
                    <a:pt x="5" y="2"/>
                  </a:cubicBezTo>
                  <a:cubicBezTo>
                    <a:pt x="6" y="2"/>
                    <a:pt x="8" y="0"/>
                    <a:pt x="6" y="0"/>
                  </a:cubicBezTo>
                  <a:cubicBezTo>
                    <a:pt x="5" y="0"/>
                    <a:pt x="8" y="0"/>
                    <a:pt x="6"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53" name="Freeform 515">
              <a:extLst>
                <a:ext uri="{FF2B5EF4-FFF2-40B4-BE49-F238E27FC236}">
                  <a16:creationId xmlns:a16="http://schemas.microsoft.com/office/drawing/2014/main" xmlns="" id="{1B038958-D2DA-459D-99DF-E5364A0EC90F}"/>
                </a:ext>
              </a:extLst>
            </p:cNvPr>
            <p:cNvSpPr>
              <a:spLocks/>
            </p:cNvSpPr>
            <p:nvPr/>
          </p:nvSpPr>
          <p:spPr bwMode="auto">
            <a:xfrm>
              <a:off x="8787543" y="10258459"/>
              <a:ext cx="65435" cy="43280"/>
            </a:xfrm>
            <a:custGeom>
              <a:avLst/>
              <a:gdLst>
                <a:gd name="T0" fmla="*/ 7 w 8"/>
                <a:gd name="T1" fmla="*/ 4 h 5"/>
                <a:gd name="T2" fmla="*/ 1 w 8"/>
                <a:gd name="T3" fmla="*/ 1 h 5"/>
                <a:gd name="T4" fmla="*/ 7 w 8"/>
                <a:gd name="T5" fmla="*/ 4 h 5"/>
              </a:gdLst>
              <a:ahLst/>
              <a:cxnLst>
                <a:cxn ang="0">
                  <a:pos x="T0" y="T1"/>
                </a:cxn>
                <a:cxn ang="0">
                  <a:pos x="T2" y="T3"/>
                </a:cxn>
                <a:cxn ang="0">
                  <a:pos x="T4" y="T5"/>
                </a:cxn>
              </a:cxnLst>
              <a:rect l="0" t="0" r="r" b="b"/>
              <a:pathLst>
                <a:path w="8" h="5">
                  <a:moveTo>
                    <a:pt x="7" y="4"/>
                  </a:moveTo>
                  <a:cubicBezTo>
                    <a:pt x="6" y="3"/>
                    <a:pt x="0" y="0"/>
                    <a:pt x="1" y="1"/>
                  </a:cubicBezTo>
                  <a:cubicBezTo>
                    <a:pt x="2" y="2"/>
                    <a:pt x="8" y="5"/>
                    <a:pt x="7" y="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54" name="Freeform 516">
              <a:extLst>
                <a:ext uri="{FF2B5EF4-FFF2-40B4-BE49-F238E27FC236}">
                  <a16:creationId xmlns:a16="http://schemas.microsoft.com/office/drawing/2014/main" xmlns="" id="{852DCB94-665C-4B74-9384-AF34DF6F8355}"/>
                </a:ext>
              </a:extLst>
            </p:cNvPr>
            <p:cNvSpPr>
              <a:spLocks/>
            </p:cNvSpPr>
            <p:nvPr/>
          </p:nvSpPr>
          <p:spPr bwMode="auto">
            <a:xfrm>
              <a:off x="8771184" y="10200752"/>
              <a:ext cx="24538" cy="25966"/>
            </a:xfrm>
            <a:custGeom>
              <a:avLst/>
              <a:gdLst>
                <a:gd name="T0" fmla="*/ 2 w 3"/>
                <a:gd name="T1" fmla="*/ 2 h 3"/>
                <a:gd name="T2" fmla="*/ 0 w 3"/>
                <a:gd name="T3" fmla="*/ 1 h 3"/>
                <a:gd name="T4" fmla="*/ 2 w 3"/>
                <a:gd name="T5" fmla="*/ 2 h 3"/>
                <a:gd name="T6" fmla="*/ 2 w 3"/>
                <a:gd name="T7" fmla="*/ 2 h 3"/>
              </a:gdLst>
              <a:ahLst/>
              <a:cxnLst>
                <a:cxn ang="0">
                  <a:pos x="T0" y="T1"/>
                </a:cxn>
                <a:cxn ang="0">
                  <a:pos x="T2" y="T3"/>
                </a:cxn>
                <a:cxn ang="0">
                  <a:pos x="T4" y="T5"/>
                </a:cxn>
                <a:cxn ang="0">
                  <a:pos x="T6" y="T7"/>
                </a:cxn>
              </a:cxnLst>
              <a:rect l="0" t="0" r="r" b="b"/>
              <a:pathLst>
                <a:path w="3" h="3">
                  <a:moveTo>
                    <a:pt x="2" y="2"/>
                  </a:moveTo>
                  <a:cubicBezTo>
                    <a:pt x="2" y="3"/>
                    <a:pt x="1" y="2"/>
                    <a:pt x="0" y="1"/>
                  </a:cubicBezTo>
                  <a:cubicBezTo>
                    <a:pt x="0" y="0"/>
                    <a:pt x="3" y="0"/>
                    <a:pt x="2" y="2"/>
                  </a:cubicBezTo>
                  <a:cubicBezTo>
                    <a:pt x="2" y="3"/>
                    <a:pt x="2" y="1"/>
                    <a:pt x="2"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55" name="Freeform 517">
              <a:extLst>
                <a:ext uri="{FF2B5EF4-FFF2-40B4-BE49-F238E27FC236}">
                  <a16:creationId xmlns:a16="http://schemas.microsoft.com/office/drawing/2014/main" xmlns="" id="{7F2AB201-C0C4-4746-AFA0-DF3611CB50AE}"/>
                </a:ext>
              </a:extLst>
            </p:cNvPr>
            <p:cNvSpPr>
              <a:spLocks/>
            </p:cNvSpPr>
            <p:nvPr/>
          </p:nvSpPr>
          <p:spPr bwMode="auto">
            <a:xfrm>
              <a:off x="8771184" y="10131508"/>
              <a:ext cx="57256" cy="60589"/>
            </a:xfrm>
            <a:custGeom>
              <a:avLst/>
              <a:gdLst>
                <a:gd name="T0" fmla="*/ 5 w 7"/>
                <a:gd name="T1" fmla="*/ 2 h 7"/>
                <a:gd name="T2" fmla="*/ 4 w 7"/>
                <a:gd name="T3" fmla="*/ 0 h 7"/>
                <a:gd name="T4" fmla="*/ 2 w 7"/>
                <a:gd name="T5" fmla="*/ 1 h 7"/>
                <a:gd name="T6" fmla="*/ 0 w 7"/>
                <a:gd name="T7" fmla="*/ 1 h 7"/>
                <a:gd name="T8" fmla="*/ 2 w 7"/>
                <a:gd name="T9" fmla="*/ 4 h 7"/>
                <a:gd name="T10" fmla="*/ 0 w 7"/>
                <a:gd name="T11" fmla="*/ 6 h 7"/>
                <a:gd name="T12" fmla="*/ 3 w 7"/>
                <a:gd name="T13" fmla="*/ 5 h 7"/>
                <a:gd name="T14" fmla="*/ 4 w 7"/>
                <a:gd name="T15" fmla="*/ 2 h 7"/>
                <a:gd name="T16" fmla="*/ 4 w 7"/>
                <a:gd name="T17" fmla="*/ 4 h 7"/>
                <a:gd name="T18" fmla="*/ 6 w 7"/>
                <a:gd name="T19" fmla="*/ 2 h 7"/>
                <a:gd name="T20" fmla="*/ 5 w 7"/>
                <a:gd name="T21" fmla="*/ 2 h 7"/>
                <a:gd name="T22" fmla="*/ 5 w 7"/>
                <a:gd name="T23" fmla="*/ 2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7">
                  <a:moveTo>
                    <a:pt x="5" y="2"/>
                  </a:moveTo>
                  <a:cubicBezTo>
                    <a:pt x="5" y="1"/>
                    <a:pt x="4" y="1"/>
                    <a:pt x="4" y="0"/>
                  </a:cubicBezTo>
                  <a:cubicBezTo>
                    <a:pt x="3" y="0"/>
                    <a:pt x="1" y="0"/>
                    <a:pt x="2" y="1"/>
                  </a:cubicBezTo>
                  <a:cubicBezTo>
                    <a:pt x="4" y="3"/>
                    <a:pt x="1" y="2"/>
                    <a:pt x="0" y="1"/>
                  </a:cubicBezTo>
                  <a:cubicBezTo>
                    <a:pt x="1" y="3"/>
                    <a:pt x="2" y="3"/>
                    <a:pt x="2" y="4"/>
                  </a:cubicBezTo>
                  <a:cubicBezTo>
                    <a:pt x="3" y="6"/>
                    <a:pt x="1" y="5"/>
                    <a:pt x="0" y="6"/>
                  </a:cubicBezTo>
                  <a:cubicBezTo>
                    <a:pt x="0" y="7"/>
                    <a:pt x="4" y="6"/>
                    <a:pt x="3" y="5"/>
                  </a:cubicBezTo>
                  <a:cubicBezTo>
                    <a:pt x="3" y="5"/>
                    <a:pt x="4" y="3"/>
                    <a:pt x="4" y="2"/>
                  </a:cubicBezTo>
                  <a:cubicBezTo>
                    <a:pt x="4" y="2"/>
                    <a:pt x="4" y="3"/>
                    <a:pt x="4" y="4"/>
                  </a:cubicBezTo>
                  <a:cubicBezTo>
                    <a:pt x="4" y="3"/>
                    <a:pt x="6" y="2"/>
                    <a:pt x="6" y="2"/>
                  </a:cubicBezTo>
                  <a:cubicBezTo>
                    <a:pt x="6" y="2"/>
                    <a:pt x="6" y="2"/>
                    <a:pt x="5" y="2"/>
                  </a:cubicBezTo>
                  <a:cubicBezTo>
                    <a:pt x="5" y="1"/>
                    <a:pt x="7" y="2"/>
                    <a:pt x="5"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56" name="Freeform 518">
              <a:extLst>
                <a:ext uri="{FF2B5EF4-FFF2-40B4-BE49-F238E27FC236}">
                  <a16:creationId xmlns:a16="http://schemas.microsoft.com/office/drawing/2014/main" xmlns="" id="{EA225750-2AF4-40FC-9B57-45B241C6911C}"/>
                </a:ext>
              </a:extLst>
            </p:cNvPr>
            <p:cNvSpPr>
              <a:spLocks/>
            </p:cNvSpPr>
            <p:nvPr/>
          </p:nvSpPr>
          <p:spPr bwMode="auto">
            <a:xfrm>
              <a:off x="8763004" y="10021871"/>
              <a:ext cx="40896" cy="92325"/>
            </a:xfrm>
            <a:custGeom>
              <a:avLst/>
              <a:gdLst>
                <a:gd name="T0" fmla="*/ 5 w 5"/>
                <a:gd name="T1" fmla="*/ 7 h 11"/>
                <a:gd name="T2" fmla="*/ 2 w 5"/>
                <a:gd name="T3" fmla="*/ 2 h 11"/>
                <a:gd name="T4" fmla="*/ 1 w 5"/>
                <a:gd name="T5" fmla="*/ 6 h 11"/>
                <a:gd name="T6" fmla="*/ 0 w 5"/>
                <a:gd name="T7" fmla="*/ 9 h 11"/>
                <a:gd name="T8" fmla="*/ 2 w 5"/>
                <a:gd name="T9" fmla="*/ 7 h 11"/>
                <a:gd name="T10" fmla="*/ 5 w 5"/>
                <a:gd name="T11" fmla="*/ 7 h 11"/>
                <a:gd name="T12" fmla="*/ 5 w 5"/>
                <a:gd name="T13" fmla="*/ 7 h 11"/>
              </a:gdLst>
              <a:ahLst/>
              <a:cxnLst>
                <a:cxn ang="0">
                  <a:pos x="T0" y="T1"/>
                </a:cxn>
                <a:cxn ang="0">
                  <a:pos x="T2" y="T3"/>
                </a:cxn>
                <a:cxn ang="0">
                  <a:pos x="T4" y="T5"/>
                </a:cxn>
                <a:cxn ang="0">
                  <a:pos x="T6" y="T7"/>
                </a:cxn>
                <a:cxn ang="0">
                  <a:pos x="T8" y="T9"/>
                </a:cxn>
                <a:cxn ang="0">
                  <a:pos x="T10" y="T11"/>
                </a:cxn>
                <a:cxn ang="0">
                  <a:pos x="T12" y="T13"/>
                </a:cxn>
              </a:cxnLst>
              <a:rect l="0" t="0" r="r" b="b"/>
              <a:pathLst>
                <a:path w="5" h="11">
                  <a:moveTo>
                    <a:pt x="5" y="7"/>
                  </a:moveTo>
                  <a:cubicBezTo>
                    <a:pt x="5" y="6"/>
                    <a:pt x="4" y="0"/>
                    <a:pt x="2" y="2"/>
                  </a:cubicBezTo>
                  <a:cubicBezTo>
                    <a:pt x="2" y="3"/>
                    <a:pt x="3" y="6"/>
                    <a:pt x="1" y="6"/>
                  </a:cubicBezTo>
                  <a:cubicBezTo>
                    <a:pt x="0" y="6"/>
                    <a:pt x="0" y="7"/>
                    <a:pt x="0" y="9"/>
                  </a:cubicBezTo>
                  <a:cubicBezTo>
                    <a:pt x="1" y="9"/>
                    <a:pt x="2" y="7"/>
                    <a:pt x="2" y="7"/>
                  </a:cubicBezTo>
                  <a:cubicBezTo>
                    <a:pt x="1" y="7"/>
                    <a:pt x="5" y="11"/>
                    <a:pt x="5" y="7"/>
                  </a:cubicBezTo>
                  <a:cubicBezTo>
                    <a:pt x="5" y="6"/>
                    <a:pt x="5" y="8"/>
                    <a:pt x="5" y="7"/>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57" name="Freeform 519">
              <a:extLst>
                <a:ext uri="{FF2B5EF4-FFF2-40B4-BE49-F238E27FC236}">
                  <a16:creationId xmlns:a16="http://schemas.microsoft.com/office/drawing/2014/main" xmlns="" id="{3A734642-C107-40CD-BAAF-51236460F8D8}"/>
                </a:ext>
              </a:extLst>
            </p:cNvPr>
            <p:cNvSpPr>
              <a:spLocks/>
            </p:cNvSpPr>
            <p:nvPr/>
          </p:nvSpPr>
          <p:spPr bwMode="auto">
            <a:xfrm>
              <a:off x="8754825" y="10096885"/>
              <a:ext cx="24538" cy="51932"/>
            </a:xfrm>
            <a:custGeom>
              <a:avLst/>
              <a:gdLst>
                <a:gd name="T0" fmla="*/ 3 w 3"/>
                <a:gd name="T1" fmla="*/ 2 h 6"/>
                <a:gd name="T2" fmla="*/ 1 w 3"/>
                <a:gd name="T3" fmla="*/ 6 h 6"/>
                <a:gd name="T4" fmla="*/ 3 w 3"/>
                <a:gd name="T5" fmla="*/ 2 h 6"/>
                <a:gd name="T6" fmla="*/ 3 w 3"/>
                <a:gd name="T7" fmla="*/ 2 h 6"/>
              </a:gdLst>
              <a:ahLst/>
              <a:cxnLst>
                <a:cxn ang="0">
                  <a:pos x="T0" y="T1"/>
                </a:cxn>
                <a:cxn ang="0">
                  <a:pos x="T2" y="T3"/>
                </a:cxn>
                <a:cxn ang="0">
                  <a:pos x="T4" y="T5"/>
                </a:cxn>
                <a:cxn ang="0">
                  <a:pos x="T6" y="T7"/>
                </a:cxn>
              </a:cxnLst>
              <a:rect l="0" t="0" r="r" b="b"/>
              <a:pathLst>
                <a:path w="3" h="6">
                  <a:moveTo>
                    <a:pt x="3" y="2"/>
                  </a:moveTo>
                  <a:cubicBezTo>
                    <a:pt x="2" y="0"/>
                    <a:pt x="0" y="5"/>
                    <a:pt x="1" y="6"/>
                  </a:cubicBezTo>
                  <a:cubicBezTo>
                    <a:pt x="0" y="5"/>
                    <a:pt x="3" y="3"/>
                    <a:pt x="3" y="2"/>
                  </a:cubicBezTo>
                  <a:cubicBezTo>
                    <a:pt x="2" y="1"/>
                    <a:pt x="3" y="2"/>
                    <a:pt x="3"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58" name="Freeform 520">
              <a:extLst>
                <a:ext uri="{FF2B5EF4-FFF2-40B4-BE49-F238E27FC236}">
                  <a16:creationId xmlns:a16="http://schemas.microsoft.com/office/drawing/2014/main" xmlns="" id="{0D6DF079-7C8C-46A3-902F-1144AF2997AC}"/>
                </a:ext>
              </a:extLst>
            </p:cNvPr>
            <p:cNvSpPr>
              <a:spLocks/>
            </p:cNvSpPr>
            <p:nvPr/>
          </p:nvSpPr>
          <p:spPr bwMode="auto">
            <a:xfrm>
              <a:off x="8754825" y="9987248"/>
              <a:ext cx="40896" cy="60589"/>
            </a:xfrm>
            <a:custGeom>
              <a:avLst/>
              <a:gdLst>
                <a:gd name="T0" fmla="*/ 4 w 5"/>
                <a:gd name="T1" fmla="*/ 2 h 7"/>
                <a:gd name="T2" fmla="*/ 3 w 5"/>
                <a:gd name="T3" fmla="*/ 0 h 7"/>
                <a:gd name="T4" fmla="*/ 2 w 5"/>
                <a:gd name="T5" fmla="*/ 3 h 7"/>
                <a:gd name="T6" fmla="*/ 1 w 5"/>
                <a:gd name="T7" fmla="*/ 2 h 7"/>
                <a:gd name="T8" fmla="*/ 0 w 5"/>
                <a:gd name="T9" fmla="*/ 5 h 7"/>
                <a:gd name="T10" fmla="*/ 2 w 5"/>
                <a:gd name="T11" fmla="*/ 7 h 7"/>
                <a:gd name="T12" fmla="*/ 5 w 5"/>
                <a:gd name="T13" fmla="*/ 5 h 7"/>
                <a:gd name="T14" fmla="*/ 4 w 5"/>
                <a:gd name="T15" fmla="*/ 2 h 7"/>
                <a:gd name="T16" fmla="*/ 4 w 5"/>
                <a:gd name="T17" fmla="*/ 2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7">
                  <a:moveTo>
                    <a:pt x="4" y="2"/>
                  </a:moveTo>
                  <a:cubicBezTo>
                    <a:pt x="3" y="3"/>
                    <a:pt x="3" y="0"/>
                    <a:pt x="3" y="0"/>
                  </a:cubicBezTo>
                  <a:cubicBezTo>
                    <a:pt x="3" y="0"/>
                    <a:pt x="3" y="3"/>
                    <a:pt x="2" y="3"/>
                  </a:cubicBezTo>
                  <a:cubicBezTo>
                    <a:pt x="2" y="3"/>
                    <a:pt x="2" y="2"/>
                    <a:pt x="1" y="2"/>
                  </a:cubicBezTo>
                  <a:cubicBezTo>
                    <a:pt x="2" y="2"/>
                    <a:pt x="0" y="5"/>
                    <a:pt x="0" y="5"/>
                  </a:cubicBezTo>
                  <a:cubicBezTo>
                    <a:pt x="0" y="4"/>
                    <a:pt x="4" y="5"/>
                    <a:pt x="2" y="7"/>
                  </a:cubicBezTo>
                  <a:cubicBezTo>
                    <a:pt x="3" y="6"/>
                    <a:pt x="5" y="6"/>
                    <a:pt x="5" y="5"/>
                  </a:cubicBezTo>
                  <a:cubicBezTo>
                    <a:pt x="5" y="4"/>
                    <a:pt x="4" y="1"/>
                    <a:pt x="4" y="2"/>
                  </a:cubicBezTo>
                  <a:cubicBezTo>
                    <a:pt x="3" y="3"/>
                    <a:pt x="4" y="1"/>
                    <a:pt x="4"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59" name="Freeform 521">
              <a:extLst>
                <a:ext uri="{FF2B5EF4-FFF2-40B4-BE49-F238E27FC236}">
                  <a16:creationId xmlns:a16="http://schemas.microsoft.com/office/drawing/2014/main" xmlns="" id="{B202B715-AF23-49C7-A64A-7F89CBFC13A3}"/>
                </a:ext>
              </a:extLst>
            </p:cNvPr>
            <p:cNvSpPr>
              <a:spLocks/>
            </p:cNvSpPr>
            <p:nvPr/>
          </p:nvSpPr>
          <p:spPr bwMode="auto">
            <a:xfrm>
              <a:off x="8795724" y="9819904"/>
              <a:ext cx="40896" cy="40393"/>
            </a:xfrm>
            <a:custGeom>
              <a:avLst/>
              <a:gdLst>
                <a:gd name="T0" fmla="*/ 3 w 5"/>
                <a:gd name="T1" fmla="*/ 4 h 5"/>
                <a:gd name="T2" fmla="*/ 3 w 5"/>
                <a:gd name="T3" fmla="*/ 0 h 5"/>
                <a:gd name="T4" fmla="*/ 0 w 5"/>
                <a:gd name="T5" fmla="*/ 0 h 5"/>
                <a:gd name="T6" fmla="*/ 2 w 5"/>
                <a:gd name="T7" fmla="*/ 1 h 5"/>
                <a:gd name="T8" fmla="*/ 3 w 5"/>
                <a:gd name="T9" fmla="*/ 4 h 5"/>
                <a:gd name="T10" fmla="*/ 3 w 5"/>
                <a:gd name="T11" fmla="*/ 4 h 5"/>
              </a:gdLst>
              <a:ahLst/>
              <a:cxnLst>
                <a:cxn ang="0">
                  <a:pos x="T0" y="T1"/>
                </a:cxn>
                <a:cxn ang="0">
                  <a:pos x="T2" y="T3"/>
                </a:cxn>
                <a:cxn ang="0">
                  <a:pos x="T4" y="T5"/>
                </a:cxn>
                <a:cxn ang="0">
                  <a:pos x="T6" y="T7"/>
                </a:cxn>
                <a:cxn ang="0">
                  <a:pos x="T8" y="T9"/>
                </a:cxn>
                <a:cxn ang="0">
                  <a:pos x="T10" y="T11"/>
                </a:cxn>
              </a:cxnLst>
              <a:rect l="0" t="0" r="r" b="b"/>
              <a:pathLst>
                <a:path w="5" h="5">
                  <a:moveTo>
                    <a:pt x="3" y="4"/>
                  </a:moveTo>
                  <a:cubicBezTo>
                    <a:pt x="5" y="2"/>
                    <a:pt x="2" y="2"/>
                    <a:pt x="3" y="0"/>
                  </a:cubicBezTo>
                  <a:cubicBezTo>
                    <a:pt x="3" y="0"/>
                    <a:pt x="1" y="0"/>
                    <a:pt x="0" y="0"/>
                  </a:cubicBezTo>
                  <a:cubicBezTo>
                    <a:pt x="0" y="0"/>
                    <a:pt x="2" y="1"/>
                    <a:pt x="2" y="1"/>
                  </a:cubicBezTo>
                  <a:cubicBezTo>
                    <a:pt x="2" y="2"/>
                    <a:pt x="3" y="4"/>
                    <a:pt x="3" y="4"/>
                  </a:cubicBezTo>
                  <a:cubicBezTo>
                    <a:pt x="4" y="3"/>
                    <a:pt x="2" y="5"/>
                    <a:pt x="3" y="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60" name="Freeform 522">
              <a:extLst>
                <a:ext uri="{FF2B5EF4-FFF2-40B4-BE49-F238E27FC236}">
                  <a16:creationId xmlns:a16="http://schemas.microsoft.com/office/drawing/2014/main" xmlns="" id="{CA3602B4-B841-4C00-AFAC-E3EFC47BC6D2}"/>
                </a:ext>
              </a:extLst>
            </p:cNvPr>
            <p:cNvSpPr>
              <a:spLocks/>
            </p:cNvSpPr>
            <p:nvPr/>
          </p:nvSpPr>
          <p:spPr bwMode="auto">
            <a:xfrm>
              <a:off x="8803903" y="9666990"/>
              <a:ext cx="49075" cy="92325"/>
            </a:xfrm>
            <a:custGeom>
              <a:avLst/>
              <a:gdLst>
                <a:gd name="T0" fmla="*/ 3 w 6"/>
                <a:gd name="T1" fmla="*/ 10 h 11"/>
                <a:gd name="T2" fmla="*/ 0 w 6"/>
                <a:gd name="T3" fmla="*/ 9 h 11"/>
                <a:gd name="T4" fmla="*/ 1 w 6"/>
                <a:gd name="T5" fmla="*/ 2 h 11"/>
                <a:gd name="T6" fmla="*/ 4 w 6"/>
                <a:gd name="T7" fmla="*/ 3 h 11"/>
                <a:gd name="T8" fmla="*/ 3 w 6"/>
                <a:gd name="T9" fmla="*/ 10 h 11"/>
                <a:gd name="T10" fmla="*/ 3 w 6"/>
                <a:gd name="T11" fmla="*/ 10 h 11"/>
              </a:gdLst>
              <a:ahLst/>
              <a:cxnLst>
                <a:cxn ang="0">
                  <a:pos x="T0" y="T1"/>
                </a:cxn>
                <a:cxn ang="0">
                  <a:pos x="T2" y="T3"/>
                </a:cxn>
                <a:cxn ang="0">
                  <a:pos x="T4" y="T5"/>
                </a:cxn>
                <a:cxn ang="0">
                  <a:pos x="T6" y="T7"/>
                </a:cxn>
                <a:cxn ang="0">
                  <a:pos x="T8" y="T9"/>
                </a:cxn>
                <a:cxn ang="0">
                  <a:pos x="T10" y="T11"/>
                </a:cxn>
              </a:cxnLst>
              <a:rect l="0" t="0" r="r" b="b"/>
              <a:pathLst>
                <a:path w="6" h="11">
                  <a:moveTo>
                    <a:pt x="3" y="10"/>
                  </a:moveTo>
                  <a:cubicBezTo>
                    <a:pt x="1" y="11"/>
                    <a:pt x="0" y="11"/>
                    <a:pt x="0" y="9"/>
                  </a:cubicBezTo>
                  <a:cubicBezTo>
                    <a:pt x="1" y="7"/>
                    <a:pt x="1" y="4"/>
                    <a:pt x="1" y="2"/>
                  </a:cubicBezTo>
                  <a:cubicBezTo>
                    <a:pt x="1" y="0"/>
                    <a:pt x="5" y="0"/>
                    <a:pt x="4" y="3"/>
                  </a:cubicBezTo>
                  <a:cubicBezTo>
                    <a:pt x="4" y="5"/>
                    <a:pt x="6" y="8"/>
                    <a:pt x="3" y="10"/>
                  </a:cubicBezTo>
                  <a:cubicBezTo>
                    <a:pt x="2" y="10"/>
                    <a:pt x="4" y="9"/>
                    <a:pt x="3" y="1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61" name="Freeform 523">
              <a:extLst>
                <a:ext uri="{FF2B5EF4-FFF2-40B4-BE49-F238E27FC236}">
                  <a16:creationId xmlns:a16="http://schemas.microsoft.com/office/drawing/2014/main" xmlns="" id="{8F174737-0DFE-433E-8BD3-449072661C48}"/>
                </a:ext>
              </a:extLst>
            </p:cNvPr>
            <p:cNvSpPr>
              <a:spLocks/>
            </p:cNvSpPr>
            <p:nvPr/>
          </p:nvSpPr>
          <p:spPr bwMode="auto">
            <a:xfrm>
              <a:off x="8964764" y="7266493"/>
              <a:ext cx="38171" cy="34623"/>
            </a:xfrm>
            <a:custGeom>
              <a:avLst/>
              <a:gdLst>
                <a:gd name="T0" fmla="*/ 3 w 5"/>
                <a:gd name="T1" fmla="*/ 3 h 4"/>
                <a:gd name="T2" fmla="*/ 1 w 5"/>
                <a:gd name="T3" fmla="*/ 1 h 4"/>
                <a:gd name="T4" fmla="*/ 3 w 5"/>
                <a:gd name="T5" fmla="*/ 3 h 4"/>
                <a:gd name="T6" fmla="*/ 3 w 5"/>
                <a:gd name="T7" fmla="*/ 3 h 4"/>
              </a:gdLst>
              <a:ahLst/>
              <a:cxnLst>
                <a:cxn ang="0">
                  <a:pos x="T0" y="T1"/>
                </a:cxn>
                <a:cxn ang="0">
                  <a:pos x="T2" y="T3"/>
                </a:cxn>
                <a:cxn ang="0">
                  <a:pos x="T4" y="T5"/>
                </a:cxn>
                <a:cxn ang="0">
                  <a:pos x="T6" y="T7"/>
                </a:cxn>
              </a:cxnLst>
              <a:rect l="0" t="0" r="r" b="b"/>
              <a:pathLst>
                <a:path w="5" h="4">
                  <a:moveTo>
                    <a:pt x="3" y="3"/>
                  </a:moveTo>
                  <a:cubicBezTo>
                    <a:pt x="2" y="4"/>
                    <a:pt x="0" y="3"/>
                    <a:pt x="1" y="1"/>
                  </a:cubicBezTo>
                  <a:cubicBezTo>
                    <a:pt x="1" y="0"/>
                    <a:pt x="5" y="2"/>
                    <a:pt x="3" y="3"/>
                  </a:cubicBezTo>
                  <a:cubicBezTo>
                    <a:pt x="2" y="4"/>
                    <a:pt x="5" y="2"/>
                    <a:pt x="3" y="3"/>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62" name="Freeform 524">
              <a:extLst>
                <a:ext uri="{FF2B5EF4-FFF2-40B4-BE49-F238E27FC236}">
                  <a16:creationId xmlns:a16="http://schemas.microsoft.com/office/drawing/2014/main" xmlns="" id="{F4B6E30C-4914-4E8A-8FFE-1FED2451367D}"/>
                </a:ext>
              </a:extLst>
            </p:cNvPr>
            <p:cNvSpPr>
              <a:spLocks/>
            </p:cNvSpPr>
            <p:nvPr/>
          </p:nvSpPr>
          <p:spPr bwMode="auto">
            <a:xfrm>
              <a:off x="9308300" y="7318427"/>
              <a:ext cx="46350" cy="66361"/>
            </a:xfrm>
            <a:custGeom>
              <a:avLst/>
              <a:gdLst>
                <a:gd name="T0" fmla="*/ 1 w 6"/>
                <a:gd name="T1" fmla="*/ 5 h 8"/>
                <a:gd name="T2" fmla="*/ 2 w 6"/>
                <a:gd name="T3" fmla="*/ 4 h 8"/>
                <a:gd name="T4" fmla="*/ 4 w 6"/>
                <a:gd name="T5" fmla="*/ 2 h 8"/>
                <a:gd name="T6" fmla="*/ 1 w 6"/>
                <a:gd name="T7" fmla="*/ 5 h 8"/>
                <a:gd name="T8" fmla="*/ 1 w 6"/>
                <a:gd name="T9" fmla="*/ 5 h 8"/>
              </a:gdLst>
              <a:ahLst/>
              <a:cxnLst>
                <a:cxn ang="0">
                  <a:pos x="T0" y="T1"/>
                </a:cxn>
                <a:cxn ang="0">
                  <a:pos x="T2" y="T3"/>
                </a:cxn>
                <a:cxn ang="0">
                  <a:pos x="T4" y="T5"/>
                </a:cxn>
                <a:cxn ang="0">
                  <a:pos x="T6" y="T7"/>
                </a:cxn>
                <a:cxn ang="0">
                  <a:pos x="T8" y="T9"/>
                </a:cxn>
              </a:cxnLst>
              <a:rect l="0" t="0" r="r" b="b"/>
              <a:pathLst>
                <a:path w="6" h="8">
                  <a:moveTo>
                    <a:pt x="1" y="5"/>
                  </a:moveTo>
                  <a:cubicBezTo>
                    <a:pt x="0" y="4"/>
                    <a:pt x="2" y="4"/>
                    <a:pt x="2" y="4"/>
                  </a:cubicBezTo>
                  <a:cubicBezTo>
                    <a:pt x="3" y="4"/>
                    <a:pt x="3" y="0"/>
                    <a:pt x="4" y="2"/>
                  </a:cubicBezTo>
                  <a:cubicBezTo>
                    <a:pt x="6" y="4"/>
                    <a:pt x="2" y="8"/>
                    <a:pt x="1" y="5"/>
                  </a:cubicBezTo>
                  <a:cubicBezTo>
                    <a:pt x="0" y="4"/>
                    <a:pt x="1" y="6"/>
                    <a:pt x="1" y="5"/>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63" name="Freeform 525">
              <a:extLst>
                <a:ext uri="{FF2B5EF4-FFF2-40B4-BE49-F238E27FC236}">
                  <a16:creationId xmlns:a16="http://schemas.microsoft.com/office/drawing/2014/main" xmlns="" id="{00C14288-BCF9-4F3B-9CF6-74FD27A5275C}"/>
                </a:ext>
              </a:extLst>
            </p:cNvPr>
            <p:cNvSpPr>
              <a:spLocks/>
            </p:cNvSpPr>
            <p:nvPr/>
          </p:nvSpPr>
          <p:spPr bwMode="auto">
            <a:xfrm>
              <a:off x="9747265" y="7777176"/>
              <a:ext cx="111786" cy="109637"/>
            </a:xfrm>
            <a:custGeom>
              <a:avLst/>
              <a:gdLst>
                <a:gd name="T0" fmla="*/ 12 w 14"/>
                <a:gd name="T1" fmla="*/ 4 h 13"/>
                <a:gd name="T2" fmla="*/ 10 w 14"/>
                <a:gd name="T3" fmla="*/ 3 h 13"/>
                <a:gd name="T4" fmla="*/ 6 w 14"/>
                <a:gd name="T5" fmla="*/ 1 h 13"/>
                <a:gd name="T6" fmla="*/ 2 w 14"/>
                <a:gd name="T7" fmla="*/ 1 h 13"/>
                <a:gd name="T8" fmla="*/ 1 w 14"/>
                <a:gd name="T9" fmla="*/ 2 h 13"/>
                <a:gd name="T10" fmla="*/ 2 w 14"/>
                <a:gd name="T11" fmla="*/ 4 h 13"/>
                <a:gd name="T12" fmla="*/ 1 w 14"/>
                <a:gd name="T13" fmla="*/ 7 h 13"/>
                <a:gd name="T14" fmla="*/ 2 w 14"/>
                <a:gd name="T15" fmla="*/ 10 h 13"/>
                <a:gd name="T16" fmla="*/ 4 w 14"/>
                <a:gd name="T17" fmla="*/ 10 h 13"/>
                <a:gd name="T18" fmla="*/ 7 w 14"/>
                <a:gd name="T19" fmla="*/ 12 h 13"/>
                <a:gd name="T20" fmla="*/ 10 w 14"/>
                <a:gd name="T21" fmla="*/ 10 h 13"/>
                <a:gd name="T22" fmla="*/ 12 w 14"/>
                <a:gd name="T23" fmla="*/ 4 h 13"/>
                <a:gd name="T24" fmla="*/ 12 w 14"/>
                <a:gd name="T25" fmla="*/ 4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13">
                  <a:moveTo>
                    <a:pt x="12" y="4"/>
                  </a:moveTo>
                  <a:cubicBezTo>
                    <a:pt x="12" y="3"/>
                    <a:pt x="11" y="3"/>
                    <a:pt x="10" y="3"/>
                  </a:cubicBezTo>
                  <a:cubicBezTo>
                    <a:pt x="8" y="2"/>
                    <a:pt x="8" y="1"/>
                    <a:pt x="6" y="1"/>
                  </a:cubicBezTo>
                  <a:cubicBezTo>
                    <a:pt x="5" y="0"/>
                    <a:pt x="3" y="0"/>
                    <a:pt x="2" y="1"/>
                  </a:cubicBezTo>
                  <a:cubicBezTo>
                    <a:pt x="2" y="1"/>
                    <a:pt x="2" y="2"/>
                    <a:pt x="1" y="2"/>
                  </a:cubicBezTo>
                  <a:cubicBezTo>
                    <a:pt x="0" y="4"/>
                    <a:pt x="1" y="3"/>
                    <a:pt x="2" y="4"/>
                  </a:cubicBezTo>
                  <a:cubicBezTo>
                    <a:pt x="2" y="4"/>
                    <a:pt x="1" y="7"/>
                    <a:pt x="1" y="7"/>
                  </a:cubicBezTo>
                  <a:cubicBezTo>
                    <a:pt x="1" y="9"/>
                    <a:pt x="1" y="9"/>
                    <a:pt x="2" y="10"/>
                  </a:cubicBezTo>
                  <a:cubicBezTo>
                    <a:pt x="3" y="11"/>
                    <a:pt x="3" y="10"/>
                    <a:pt x="4" y="10"/>
                  </a:cubicBezTo>
                  <a:cubicBezTo>
                    <a:pt x="6" y="10"/>
                    <a:pt x="5" y="12"/>
                    <a:pt x="7" y="12"/>
                  </a:cubicBezTo>
                  <a:cubicBezTo>
                    <a:pt x="9" y="13"/>
                    <a:pt x="8" y="11"/>
                    <a:pt x="10" y="10"/>
                  </a:cubicBezTo>
                  <a:cubicBezTo>
                    <a:pt x="12" y="8"/>
                    <a:pt x="14" y="7"/>
                    <a:pt x="12" y="4"/>
                  </a:cubicBezTo>
                  <a:cubicBezTo>
                    <a:pt x="12" y="2"/>
                    <a:pt x="14" y="8"/>
                    <a:pt x="12" y="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64" name="Freeform 526">
              <a:extLst>
                <a:ext uri="{FF2B5EF4-FFF2-40B4-BE49-F238E27FC236}">
                  <a16:creationId xmlns:a16="http://schemas.microsoft.com/office/drawing/2014/main" xmlns="" id="{B68673C3-3189-487A-9EBD-5F70D46FA55F}"/>
                </a:ext>
              </a:extLst>
            </p:cNvPr>
            <p:cNvSpPr>
              <a:spLocks/>
            </p:cNvSpPr>
            <p:nvPr/>
          </p:nvSpPr>
          <p:spPr bwMode="auto">
            <a:xfrm>
              <a:off x="9092909" y="6995284"/>
              <a:ext cx="79067" cy="34623"/>
            </a:xfrm>
            <a:custGeom>
              <a:avLst/>
              <a:gdLst>
                <a:gd name="T0" fmla="*/ 9 w 10"/>
                <a:gd name="T1" fmla="*/ 2 h 4"/>
                <a:gd name="T2" fmla="*/ 4 w 10"/>
                <a:gd name="T3" fmla="*/ 0 h 4"/>
                <a:gd name="T4" fmla="*/ 1 w 10"/>
                <a:gd name="T5" fmla="*/ 3 h 4"/>
                <a:gd name="T6" fmla="*/ 9 w 10"/>
                <a:gd name="T7" fmla="*/ 2 h 4"/>
                <a:gd name="T8" fmla="*/ 9 w 10"/>
                <a:gd name="T9" fmla="*/ 2 h 4"/>
              </a:gdLst>
              <a:ahLst/>
              <a:cxnLst>
                <a:cxn ang="0">
                  <a:pos x="T0" y="T1"/>
                </a:cxn>
                <a:cxn ang="0">
                  <a:pos x="T2" y="T3"/>
                </a:cxn>
                <a:cxn ang="0">
                  <a:pos x="T4" y="T5"/>
                </a:cxn>
                <a:cxn ang="0">
                  <a:pos x="T6" y="T7"/>
                </a:cxn>
                <a:cxn ang="0">
                  <a:pos x="T8" y="T9"/>
                </a:cxn>
              </a:cxnLst>
              <a:rect l="0" t="0" r="r" b="b"/>
              <a:pathLst>
                <a:path w="10" h="4">
                  <a:moveTo>
                    <a:pt x="9" y="2"/>
                  </a:moveTo>
                  <a:cubicBezTo>
                    <a:pt x="7" y="1"/>
                    <a:pt x="6" y="0"/>
                    <a:pt x="4" y="0"/>
                  </a:cubicBezTo>
                  <a:cubicBezTo>
                    <a:pt x="3" y="0"/>
                    <a:pt x="0" y="1"/>
                    <a:pt x="1" y="3"/>
                  </a:cubicBezTo>
                  <a:cubicBezTo>
                    <a:pt x="2" y="4"/>
                    <a:pt x="9" y="2"/>
                    <a:pt x="9" y="2"/>
                  </a:cubicBezTo>
                  <a:cubicBezTo>
                    <a:pt x="6" y="1"/>
                    <a:pt x="10" y="3"/>
                    <a:pt x="9"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65" name="Freeform 527">
              <a:extLst>
                <a:ext uri="{FF2B5EF4-FFF2-40B4-BE49-F238E27FC236}">
                  <a16:creationId xmlns:a16="http://schemas.microsoft.com/office/drawing/2014/main" xmlns="" id="{322593E7-E80C-4A28-9CE6-1D26678CB261}"/>
                </a:ext>
              </a:extLst>
            </p:cNvPr>
            <p:cNvSpPr>
              <a:spLocks/>
            </p:cNvSpPr>
            <p:nvPr/>
          </p:nvSpPr>
          <p:spPr bwMode="auto">
            <a:xfrm>
              <a:off x="8643039" y="6986627"/>
              <a:ext cx="89974" cy="43280"/>
            </a:xfrm>
            <a:custGeom>
              <a:avLst/>
              <a:gdLst>
                <a:gd name="T0" fmla="*/ 10 w 11"/>
                <a:gd name="T1" fmla="*/ 4 h 5"/>
                <a:gd name="T2" fmla="*/ 0 w 11"/>
                <a:gd name="T3" fmla="*/ 2 h 5"/>
                <a:gd name="T4" fmla="*/ 5 w 11"/>
                <a:gd name="T5" fmla="*/ 5 h 5"/>
                <a:gd name="T6" fmla="*/ 10 w 11"/>
                <a:gd name="T7" fmla="*/ 4 h 5"/>
                <a:gd name="T8" fmla="*/ 10 w 11"/>
                <a:gd name="T9" fmla="*/ 4 h 5"/>
              </a:gdLst>
              <a:ahLst/>
              <a:cxnLst>
                <a:cxn ang="0">
                  <a:pos x="T0" y="T1"/>
                </a:cxn>
                <a:cxn ang="0">
                  <a:pos x="T2" y="T3"/>
                </a:cxn>
                <a:cxn ang="0">
                  <a:pos x="T4" y="T5"/>
                </a:cxn>
                <a:cxn ang="0">
                  <a:pos x="T6" y="T7"/>
                </a:cxn>
                <a:cxn ang="0">
                  <a:pos x="T8" y="T9"/>
                </a:cxn>
              </a:cxnLst>
              <a:rect l="0" t="0" r="r" b="b"/>
              <a:pathLst>
                <a:path w="11" h="5">
                  <a:moveTo>
                    <a:pt x="10" y="4"/>
                  </a:moveTo>
                  <a:cubicBezTo>
                    <a:pt x="10" y="1"/>
                    <a:pt x="2" y="0"/>
                    <a:pt x="0" y="2"/>
                  </a:cubicBezTo>
                  <a:cubicBezTo>
                    <a:pt x="0" y="2"/>
                    <a:pt x="4" y="5"/>
                    <a:pt x="5" y="5"/>
                  </a:cubicBezTo>
                  <a:cubicBezTo>
                    <a:pt x="6" y="5"/>
                    <a:pt x="11" y="4"/>
                    <a:pt x="10" y="4"/>
                  </a:cubicBezTo>
                  <a:cubicBezTo>
                    <a:pt x="10" y="3"/>
                    <a:pt x="11" y="5"/>
                    <a:pt x="10" y="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66" name="Freeform 528">
              <a:extLst>
                <a:ext uri="{FF2B5EF4-FFF2-40B4-BE49-F238E27FC236}">
                  <a16:creationId xmlns:a16="http://schemas.microsoft.com/office/drawing/2014/main" xmlns="" id="{99A0A0C6-D39B-401C-A61C-5811D1F73CDE}"/>
                </a:ext>
              </a:extLst>
            </p:cNvPr>
            <p:cNvSpPr>
              <a:spLocks/>
            </p:cNvSpPr>
            <p:nvPr/>
          </p:nvSpPr>
          <p:spPr bwMode="auto">
            <a:xfrm>
              <a:off x="8397658" y="6793320"/>
              <a:ext cx="414425" cy="152917"/>
            </a:xfrm>
            <a:custGeom>
              <a:avLst/>
              <a:gdLst>
                <a:gd name="T0" fmla="*/ 52 w 52"/>
                <a:gd name="T1" fmla="*/ 16 h 18"/>
                <a:gd name="T2" fmla="*/ 41 w 52"/>
                <a:gd name="T3" fmla="*/ 17 h 18"/>
                <a:gd name="T4" fmla="*/ 35 w 52"/>
                <a:gd name="T5" fmla="*/ 17 h 18"/>
                <a:gd name="T6" fmla="*/ 37 w 52"/>
                <a:gd name="T7" fmla="*/ 14 h 18"/>
                <a:gd name="T8" fmla="*/ 32 w 52"/>
                <a:gd name="T9" fmla="*/ 11 h 18"/>
                <a:gd name="T10" fmla="*/ 28 w 52"/>
                <a:gd name="T11" fmla="*/ 8 h 18"/>
                <a:gd name="T12" fmla="*/ 20 w 52"/>
                <a:gd name="T13" fmla="*/ 5 h 18"/>
                <a:gd name="T14" fmla="*/ 14 w 52"/>
                <a:gd name="T15" fmla="*/ 5 h 18"/>
                <a:gd name="T16" fmla="*/ 16 w 52"/>
                <a:gd name="T17" fmla="*/ 3 h 18"/>
                <a:gd name="T18" fmla="*/ 8 w 52"/>
                <a:gd name="T19" fmla="*/ 3 h 18"/>
                <a:gd name="T20" fmla="*/ 0 w 52"/>
                <a:gd name="T21" fmla="*/ 6 h 18"/>
                <a:gd name="T22" fmla="*/ 6 w 52"/>
                <a:gd name="T23" fmla="*/ 2 h 18"/>
                <a:gd name="T24" fmla="*/ 16 w 52"/>
                <a:gd name="T25" fmla="*/ 0 h 18"/>
                <a:gd name="T26" fmla="*/ 24 w 52"/>
                <a:gd name="T27" fmla="*/ 1 h 18"/>
                <a:gd name="T28" fmla="*/ 31 w 52"/>
                <a:gd name="T29" fmla="*/ 4 h 18"/>
                <a:gd name="T30" fmla="*/ 32 w 52"/>
                <a:gd name="T31" fmla="*/ 4 h 18"/>
                <a:gd name="T32" fmla="*/ 34 w 52"/>
                <a:gd name="T33" fmla="*/ 5 h 18"/>
                <a:gd name="T34" fmla="*/ 38 w 52"/>
                <a:gd name="T35" fmla="*/ 8 h 18"/>
                <a:gd name="T36" fmla="*/ 45 w 52"/>
                <a:gd name="T37" fmla="*/ 11 h 18"/>
                <a:gd name="T38" fmla="*/ 52 w 52"/>
                <a:gd name="T39" fmla="*/ 1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 h="18">
                  <a:moveTo>
                    <a:pt x="52" y="16"/>
                  </a:moveTo>
                  <a:cubicBezTo>
                    <a:pt x="52" y="17"/>
                    <a:pt x="42" y="17"/>
                    <a:pt x="41" y="17"/>
                  </a:cubicBezTo>
                  <a:cubicBezTo>
                    <a:pt x="39" y="17"/>
                    <a:pt x="37" y="18"/>
                    <a:pt x="35" y="17"/>
                  </a:cubicBezTo>
                  <a:cubicBezTo>
                    <a:pt x="34" y="16"/>
                    <a:pt x="41" y="15"/>
                    <a:pt x="37" y="14"/>
                  </a:cubicBezTo>
                  <a:cubicBezTo>
                    <a:pt x="35" y="13"/>
                    <a:pt x="33" y="13"/>
                    <a:pt x="32" y="11"/>
                  </a:cubicBezTo>
                  <a:cubicBezTo>
                    <a:pt x="30" y="9"/>
                    <a:pt x="31" y="8"/>
                    <a:pt x="28" y="8"/>
                  </a:cubicBezTo>
                  <a:cubicBezTo>
                    <a:pt x="24" y="9"/>
                    <a:pt x="23" y="6"/>
                    <a:pt x="20" y="5"/>
                  </a:cubicBezTo>
                  <a:cubicBezTo>
                    <a:pt x="19" y="5"/>
                    <a:pt x="15" y="6"/>
                    <a:pt x="14" y="5"/>
                  </a:cubicBezTo>
                  <a:cubicBezTo>
                    <a:pt x="14" y="4"/>
                    <a:pt x="16" y="4"/>
                    <a:pt x="16" y="3"/>
                  </a:cubicBezTo>
                  <a:cubicBezTo>
                    <a:pt x="16" y="2"/>
                    <a:pt x="9" y="3"/>
                    <a:pt x="8" y="3"/>
                  </a:cubicBezTo>
                  <a:cubicBezTo>
                    <a:pt x="8" y="4"/>
                    <a:pt x="0" y="7"/>
                    <a:pt x="0" y="6"/>
                  </a:cubicBezTo>
                  <a:cubicBezTo>
                    <a:pt x="0" y="4"/>
                    <a:pt x="4" y="2"/>
                    <a:pt x="6" y="2"/>
                  </a:cubicBezTo>
                  <a:cubicBezTo>
                    <a:pt x="9" y="0"/>
                    <a:pt x="12" y="0"/>
                    <a:pt x="16" y="0"/>
                  </a:cubicBezTo>
                  <a:cubicBezTo>
                    <a:pt x="18" y="0"/>
                    <a:pt x="22" y="0"/>
                    <a:pt x="24" y="1"/>
                  </a:cubicBezTo>
                  <a:cubicBezTo>
                    <a:pt x="26" y="2"/>
                    <a:pt x="28" y="4"/>
                    <a:pt x="31" y="4"/>
                  </a:cubicBezTo>
                  <a:cubicBezTo>
                    <a:pt x="31" y="4"/>
                    <a:pt x="31" y="3"/>
                    <a:pt x="32" y="4"/>
                  </a:cubicBezTo>
                  <a:cubicBezTo>
                    <a:pt x="33" y="5"/>
                    <a:pt x="33" y="5"/>
                    <a:pt x="34" y="5"/>
                  </a:cubicBezTo>
                  <a:cubicBezTo>
                    <a:pt x="35" y="6"/>
                    <a:pt x="37" y="7"/>
                    <a:pt x="38" y="8"/>
                  </a:cubicBezTo>
                  <a:cubicBezTo>
                    <a:pt x="40" y="9"/>
                    <a:pt x="44" y="9"/>
                    <a:pt x="45" y="11"/>
                  </a:cubicBezTo>
                  <a:cubicBezTo>
                    <a:pt x="47" y="13"/>
                    <a:pt x="52" y="13"/>
                    <a:pt x="52" y="16"/>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67" name="Freeform 529">
              <a:extLst>
                <a:ext uri="{FF2B5EF4-FFF2-40B4-BE49-F238E27FC236}">
                  <a16:creationId xmlns:a16="http://schemas.microsoft.com/office/drawing/2014/main" xmlns="" id="{E0011745-3F9F-43D3-91FB-4E437FA98830}"/>
                </a:ext>
              </a:extLst>
            </p:cNvPr>
            <p:cNvSpPr>
              <a:spLocks/>
            </p:cNvSpPr>
            <p:nvPr/>
          </p:nvSpPr>
          <p:spPr bwMode="auto">
            <a:xfrm>
              <a:off x="8643039" y="6700993"/>
              <a:ext cx="32718" cy="31739"/>
            </a:xfrm>
            <a:custGeom>
              <a:avLst/>
              <a:gdLst>
                <a:gd name="T0" fmla="*/ 2 w 4"/>
                <a:gd name="T1" fmla="*/ 4 h 4"/>
                <a:gd name="T2" fmla="*/ 1 w 4"/>
                <a:gd name="T3" fmla="*/ 0 h 4"/>
                <a:gd name="T4" fmla="*/ 2 w 4"/>
                <a:gd name="T5" fmla="*/ 4 h 4"/>
                <a:gd name="T6" fmla="*/ 2 w 4"/>
                <a:gd name="T7" fmla="*/ 4 h 4"/>
              </a:gdLst>
              <a:ahLst/>
              <a:cxnLst>
                <a:cxn ang="0">
                  <a:pos x="T0" y="T1"/>
                </a:cxn>
                <a:cxn ang="0">
                  <a:pos x="T2" y="T3"/>
                </a:cxn>
                <a:cxn ang="0">
                  <a:pos x="T4" y="T5"/>
                </a:cxn>
                <a:cxn ang="0">
                  <a:pos x="T6" y="T7"/>
                </a:cxn>
              </a:cxnLst>
              <a:rect l="0" t="0" r="r" b="b"/>
              <a:pathLst>
                <a:path w="4" h="4">
                  <a:moveTo>
                    <a:pt x="2" y="4"/>
                  </a:moveTo>
                  <a:cubicBezTo>
                    <a:pt x="0" y="4"/>
                    <a:pt x="1" y="1"/>
                    <a:pt x="1" y="0"/>
                  </a:cubicBezTo>
                  <a:cubicBezTo>
                    <a:pt x="2" y="0"/>
                    <a:pt x="4" y="4"/>
                    <a:pt x="2" y="4"/>
                  </a:cubicBezTo>
                  <a:cubicBezTo>
                    <a:pt x="1" y="4"/>
                    <a:pt x="4" y="4"/>
                    <a:pt x="2" y="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68" name="Freeform 530">
              <a:extLst>
                <a:ext uri="{FF2B5EF4-FFF2-40B4-BE49-F238E27FC236}">
                  <a16:creationId xmlns:a16="http://schemas.microsoft.com/office/drawing/2014/main" xmlns="" id="{CD648A71-7DC6-4BCD-8D9B-700F712FDD86}"/>
                </a:ext>
              </a:extLst>
            </p:cNvPr>
            <p:cNvSpPr>
              <a:spLocks/>
            </p:cNvSpPr>
            <p:nvPr/>
          </p:nvSpPr>
          <p:spPr bwMode="auto">
            <a:xfrm>
              <a:off x="8844799" y="6876991"/>
              <a:ext cx="16360" cy="17312"/>
            </a:xfrm>
            <a:custGeom>
              <a:avLst/>
              <a:gdLst>
                <a:gd name="T0" fmla="*/ 2 w 2"/>
                <a:gd name="T1" fmla="*/ 1 h 2"/>
                <a:gd name="T2" fmla="*/ 0 w 2"/>
                <a:gd name="T3" fmla="*/ 1 h 2"/>
                <a:gd name="T4" fmla="*/ 2 w 2"/>
                <a:gd name="T5" fmla="*/ 1 h 2"/>
              </a:gdLst>
              <a:ahLst/>
              <a:cxnLst>
                <a:cxn ang="0">
                  <a:pos x="T0" y="T1"/>
                </a:cxn>
                <a:cxn ang="0">
                  <a:pos x="T2" y="T3"/>
                </a:cxn>
                <a:cxn ang="0">
                  <a:pos x="T4" y="T5"/>
                </a:cxn>
              </a:cxnLst>
              <a:rect l="0" t="0" r="r" b="b"/>
              <a:pathLst>
                <a:path w="2" h="2">
                  <a:moveTo>
                    <a:pt x="2" y="1"/>
                  </a:moveTo>
                  <a:cubicBezTo>
                    <a:pt x="2" y="0"/>
                    <a:pt x="0" y="0"/>
                    <a:pt x="0" y="1"/>
                  </a:cubicBezTo>
                  <a:cubicBezTo>
                    <a:pt x="0" y="1"/>
                    <a:pt x="2" y="2"/>
                    <a:pt x="2"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69" name="Freeform 531">
              <a:extLst>
                <a:ext uri="{FF2B5EF4-FFF2-40B4-BE49-F238E27FC236}">
                  <a16:creationId xmlns:a16="http://schemas.microsoft.com/office/drawing/2014/main" xmlns="" id="{90E0EA58-237C-4BB7-B6A8-9DE6CE8A571B}"/>
                </a:ext>
              </a:extLst>
            </p:cNvPr>
            <p:cNvSpPr>
              <a:spLocks/>
            </p:cNvSpPr>
            <p:nvPr/>
          </p:nvSpPr>
          <p:spPr bwMode="auto">
            <a:xfrm>
              <a:off x="9324659" y="5630581"/>
              <a:ext cx="46350" cy="86556"/>
            </a:xfrm>
            <a:custGeom>
              <a:avLst/>
              <a:gdLst>
                <a:gd name="T0" fmla="*/ 3 w 6"/>
                <a:gd name="T1" fmla="*/ 8 h 10"/>
                <a:gd name="T2" fmla="*/ 0 w 6"/>
                <a:gd name="T3" fmla="*/ 7 h 10"/>
                <a:gd name="T4" fmla="*/ 4 w 6"/>
                <a:gd name="T5" fmla="*/ 2 h 10"/>
                <a:gd name="T6" fmla="*/ 6 w 6"/>
                <a:gd name="T7" fmla="*/ 4 h 10"/>
                <a:gd name="T8" fmla="*/ 3 w 6"/>
                <a:gd name="T9" fmla="*/ 8 h 10"/>
                <a:gd name="T10" fmla="*/ 3 w 6"/>
                <a:gd name="T11" fmla="*/ 8 h 10"/>
              </a:gdLst>
              <a:ahLst/>
              <a:cxnLst>
                <a:cxn ang="0">
                  <a:pos x="T0" y="T1"/>
                </a:cxn>
                <a:cxn ang="0">
                  <a:pos x="T2" y="T3"/>
                </a:cxn>
                <a:cxn ang="0">
                  <a:pos x="T4" y="T5"/>
                </a:cxn>
                <a:cxn ang="0">
                  <a:pos x="T6" y="T7"/>
                </a:cxn>
                <a:cxn ang="0">
                  <a:pos x="T8" y="T9"/>
                </a:cxn>
                <a:cxn ang="0">
                  <a:pos x="T10" y="T11"/>
                </a:cxn>
              </a:cxnLst>
              <a:rect l="0" t="0" r="r" b="b"/>
              <a:pathLst>
                <a:path w="6" h="10">
                  <a:moveTo>
                    <a:pt x="3" y="8"/>
                  </a:moveTo>
                  <a:cubicBezTo>
                    <a:pt x="2" y="10"/>
                    <a:pt x="0" y="9"/>
                    <a:pt x="0" y="7"/>
                  </a:cubicBezTo>
                  <a:cubicBezTo>
                    <a:pt x="1" y="6"/>
                    <a:pt x="3" y="3"/>
                    <a:pt x="4" y="2"/>
                  </a:cubicBezTo>
                  <a:cubicBezTo>
                    <a:pt x="6" y="0"/>
                    <a:pt x="6" y="3"/>
                    <a:pt x="6" y="4"/>
                  </a:cubicBezTo>
                  <a:cubicBezTo>
                    <a:pt x="6" y="6"/>
                    <a:pt x="3" y="6"/>
                    <a:pt x="3" y="8"/>
                  </a:cubicBezTo>
                  <a:cubicBezTo>
                    <a:pt x="2" y="10"/>
                    <a:pt x="3" y="8"/>
                    <a:pt x="3" y="8"/>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70" name="Freeform 532">
              <a:extLst>
                <a:ext uri="{FF2B5EF4-FFF2-40B4-BE49-F238E27FC236}">
                  <a16:creationId xmlns:a16="http://schemas.microsoft.com/office/drawing/2014/main" xmlns="" id="{A50DE567-5265-4F88-9841-C3E5724CF5E5}"/>
                </a:ext>
              </a:extLst>
            </p:cNvPr>
            <p:cNvSpPr>
              <a:spLocks/>
            </p:cNvSpPr>
            <p:nvPr/>
          </p:nvSpPr>
          <p:spPr bwMode="auto">
            <a:xfrm>
              <a:off x="9346471" y="5673858"/>
              <a:ext cx="57256" cy="34623"/>
            </a:xfrm>
            <a:custGeom>
              <a:avLst/>
              <a:gdLst>
                <a:gd name="T0" fmla="*/ 3 w 7"/>
                <a:gd name="T1" fmla="*/ 4 h 4"/>
                <a:gd name="T2" fmla="*/ 5 w 7"/>
                <a:gd name="T3" fmla="*/ 1 h 4"/>
                <a:gd name="T4" fmla="*/ 3 w 7"/>
                <a:gd name="T5" fmla="*/ 4 h 4"/>
                <a:gd name="T6" fmla="*/ 3 w 7"/>
                <a:gd name="T7" fmla="*/ 4 h 4"/>
              </a:gdLst>
              <a:ahLst/>
              <a:cxnLst>
                <a:cxn ang="0">
                  <a:pos x="T0" y="T1"/>
                </a:cxn>
                <a:cxn ang="0">
                  <a:pos x="T2" y="T3"/>
                </a:cxn>
                <a:cxn ang="0">
                  <a:pos x="T4" y="T5"/>
                </a:cxn>
                <a:cxn ang="0">
                  <a:pos x="T6" y="T7"/>
                </a:cxn>
              </a:cxnLst>
              <a:rect l="0" t="0" r="r" b="b"/>
              <a:pathLst>
                <a:path w="7" h="4">
                  <a:moveTo>
                    <a:pt x="3" y="4"/>
                  </a:moveTo>
                  <a:cubicBezTo>
                    <a:pt x="0" y="4"/>
                    <a:pt x="3" y="0"/>
                    <a:pt x="5" y="1"/>
                  </a:cubicBezTo>
                  <a:cubicBezTo>
                    <a:pt x="7" y="1"/>
                    <a:pt x="4" y="4"/>
                    <a:pt x="3" y="4"/>
                  </a:cubicBezTo>
                  <a:cubicBezTo>
                    <a:pt x="2" y="4"/>
                    <a:pt x="4" y="4"/>
                    <a:pt x="3" y="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71" name="Freeform 533">
              <a:extLst>
                <a:ext uri="{FF2B5EF4-FFF2-40B4-BE49-F238E27FC236}">
                  <a16:creationId xmlns:a16="http://schemas.microsoft.com/office/drawing/2014/main" xmlns="" id="{95A961E3-80DD-40AD-BF67-9396EE1501EF}"/>
                </a:ext>
              </a:extLst>
            </p:cNvPr>
            <p:cNvSpPr>
              <a:spLocks/>
            </p:cNvSpPr>
            <p:nvPr/>
          </p:nvSpPr>
          <p:spPr bwMode="auto">
            <a:xfrm>
              <a:off x="9188333" y="5639234"/>
              <a:ext cx="119965" cy="60589"/>
            </a:xfrm>
            <a:custGeom>
              <a:avLst/>
              <a:gdLst>
                <a:gd name="T0" fmla="*/ 11 w 15"/>
                <a:gd name="T1" fmla="*/ 6 h 7"/>
                <a:gd name="T2" fmla="*/ 10 w 15"/>
                <a:gd name="T3" fmla="*/ 5 h 7"/>
                <a:gd name="T4" fmla="*/ 7 w 15"/>
                <a:gd name="T5" fmla="*/ 5 h 7"/>
                <a:gd name="T6" fmla="*/ 3 w 15"/>
                <a:gd name="T7" fmla="*/ 0 h 7"/>
                <a:gd name="T8" fmla="*/ 6 w 15"/>
                <a:gd name="T9" fmla="*/ 2 h 7"/>
                <a:gd name="T10" fmla="*/ 8 w 15"/>
                <a:gd name="T11" fmla="*/ 3 h 7"/>
                <a:gd name="T12" fmla="*/ 15 w 15"/>
                <a:gd name="T13" fmla="*/ 3 h 7"/>
                <a:gd name="T14" fmla="*/ 11 w 15"/>
                <a:gd name="T15" fmla="*/ 6 h 7"/>
                <a:gd name="T16" fmla="*/ 11 w 15"/>
                <a:gd name="T17"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7">
                  <a:moveTo>
                    <a:pt x="11" y="6"/>
                  </a:moveTo>
                  <a:cubicBezTo>
                    <a:pt x="10" y="6"/>
                    <a:pt x="10" y="6"/>
                    <a:pt x="10" y="5"/>
                  </a:cubicBezTo>
                  <a:cubicBezTo>
                    <a:pt x="10" y="5"/>
                    <a:pt x="8" y="6"/>
                    <a:pt x="7" y="5"/>
                  </a:cubicBezTo>
                  <a:cubicBezTo>
                    <a:pt x="7" y="4"/>
                    <a:pt x="0" y="1"/>
                    <a:pt x="3" y="0"/>
                  </a:cubicBezTo>
                  <a:cubicBezTo>
                    <a:pt x="4" y="0"/>
                    <a:pt x="5" y="2"/>
                    <a:pt x="6" y="2"/>
                  </a:cubicBezTo>
                  <a:cubicBezTo>
                    <a:pt x="7" y="3"/>
                    <a:pt x="7" y="2"/>
                    <a:pt x="8" y="3"/>
                  </a:cubicBezTo>
                  <a:cubicBezTo>
                    <a:pt x="9" y="4"/>
                    <a:pt x="13" y="2"/>
                    <a:pt x="15" y="3"/>
                  </a:cubicBezTo>
                  <a:cubicBezTo>
                    <a:pt x="14" y="3"/>
                    <a:pt x="12" y="6"/>
                    <a:pt x="11" y="6"/>
                  </a:cubicBezTo>
                  <a:cubicBezTo>
                    <a:pt x="9" y="7"/>
                    <a:pt x="12" y="6"/>
                    <a:pt x="11" y="6"/>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72" name="Freeform 534">
              <a:extLst>
                <a:ext uri="{FF2B5EF4-FFF2-40B4-BE49-F238E27FC236}">
                  <a16:creationId xmlns:a16="http://schemas.microsoft.com/office/drawing/2014/main" xmlns="" id="{DCB25AFF-0C64-453B-AB6A-A778943B947A}"/>
                </a:ext>
              </a:extLst>
            </p:cNvPr>
            <p:cNvSpPr>
              <a:spLocks/>
            </p:cNvSpPr>
            <p:nvPr/>
          </p:nvSpPr>
          <p:spPr bwMode="auto">
            <a:xfrm>
              <a:off x="9212875" y="5471891"/>
              <a:ext cx="125416" cy="66361"/>
            </a:xfrm>
            <a:custGeom>
              <a:avLst/>
              <a:gdLst>
                <a:gd name="T0" fmla="*/ 13 w 16"/>
                <a:gd name="T1" fmla="*/ 6 h 8"/>
                <a:gd name="T2" fmla="*/ 0 w 16"/>
                <a:gd name="T3" fmla="*/ 2 h 8"/>
                <a:gd name="T4" fmla="*/ 13 w 16"/>
                <a:gd name="T5" fmla="*/ 6 h 8"/>
                <a:gd name="T6" fmla="*/ 13 w 16"/>
                <a:gd name="T7" fmla="*/ 6 h 8"/>
              </a:gdLst>
              <a:ahLst/>
              <a:cxnLst>
                <a:cxn ang="0">
                  <a:pos x="T0" y="T1"/>
                </a:cxn>
                <a:cxn ang="0">
                  <a:pos x="T2" y="T3"/>
                </a:cxn>
                <a:cxn ang="0">
                  <a:pos x="T4" y="T5"/>
                </a:cxn>
                <a:cxn ang="0">
                  <a:pos x="T6" y="T7"/>
                </a:cxn>
              </a:cxnLst>
              <a:rect l="0" t="0" r="r" b="b"/>
              <a:pathLst>
                <a:path w="16" h="8">
                  <a:moveTo>
                    <a:pt x="13" y="6"/>
                  </a:moveTo>
                  <a:cubicBezTo>
                    <a:pt x="11" y="8"/>
                    <a:pt x="1" y="4"/>
                    <a:pt x="0" y="2"/>
                  </a:cubicBezTo>
                  <a:cubicBezTo>
                    <a:pt x="0" y="0"/>
                    <a:pt x="16" y="4"/>
                    <a:pt x="13" y="6"/>
                  </a:cubicBezTo>
                  <a:cubicBezTo>
                    <a:pt x="12" y="7"/>
                    <a:pt x="14" y="5"/>
                    <a:pt x="13" y="6"/>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73" name="Freeform 535">
              <a:extLst>
                <a:ext uri="{FF2B5EF4-FFF2-40B4-BE49-F238E27FC236}">
                  <a16:creationId xmlns:a16="http://schemas.microsoft.com/office/drawing/2014/main" xmlns="" id="{A270A032-16C7-4FA7-A493-964DCA041285}"/>
                </a:ext>
              </a:extLst>
            </p:cNvPr>
            <p:cNvSpPr>
              <a:spLocks/>
            </p:cNvSpPr>
            <p:nvPr/>
          </p:nvSpPr>
          <p:spPr bwMode="auto">
            <a:xfrm>
              <a:off x="9411907" y="5385336"/>
              <a:ext cx="256290" cy="262553"/>
            </a:xfrm>
            <a:custGeom>
              <a:avLst/>
              <a:gdLst>
                <a:gd name="T0" fmla="*/ 19 w 32"/>
                <a:gd name="T1" fmla="*/ 1 h 31"/>
                <a:gd name="T2" fmla="*/ 17 w 32"/>
                <a:gd name="T3" fmla="*/ 0 h 31"/>
                <a:gd name="T4" fmla="*/ 14 w 32"/>
                <a:gd name="T5" fmla="*/ 2 h 31"/>
                <a:gd name="T6" fmla="*/ 11 w 32"/>
                <a:gd name="T7" fmla="*/ 5 h 31"/>
                <a:gd name="T8" fmla="*/ 9 w 32"/>
                <a:gd name="T9" fmla="*/ 7 h 31"/>
                <a:gd name="T10" fmla="*/ 7 w 32"/>
                <a:gd name="T11" fmla="*/ 13 h 31"/>
                <a:gd name="T12" fmla="*/ 5 w 32"/>
                <a:gd name="T13" fmla="*/ 17 h 31"/>
                <a:gd name="T14" fmla="*/ 2 w 32"/>
                <a:gd name="T15" fmla="*/ 19 h 31"/>
                <a:gd name="T16" fmla="*/ 4 w 32"/>
                <a:gd name="T17" fmla="*/ 21 h 31"/>
                <a:gd name="T18" fmla="*/ 0 w 32"/>
                <a:gd name="T19" fmla="*/ 25 h 31"/>
                <a:gd name="T20" fmla="*/ 4 w 32"/>
                <a:gd name="T21" fmla="*/ 25 h 31"/>
                <a:gd name="T22" fmla="*/ 10 w 32"/>
                <a:gd name="T23" fmla="*/ 26 h 31"/>
                <a:gd name="T24" fmla="*/ 19 w 32"/>
                <a:gd name="T25" fmla="*/ 27 h 31"/>
                <a:gd name="T26" fmla="*/ 22 w 32"/>
                <a:gd name="T27" fmla="*/ 26 h 31"/>
                <a:gd name="T28" fmla="*/ 19 w 32"/>
                <a:gd name="T29" fmla="*/ 30 h 31"/>
                <a:gd name="T30" fmla="*/ 22 w 32"/>
                <a:gd name="T31" fmla="*/ 28 h 31"/>
                <a:gd name="T32" fmla="*/ 27 w 32"/>
                <a:gd name="T33" fmla="*/ 26 h 31"/>
                <a:gd name="T34" fmla="*/ 32 w 32"/>
                <a:gd name="T35" fmla="*/ 20 h 31"/>
                <a:gd name="T36" fmla="*/ 29 w 32"/>
                <a:gd name="T37" fmla="*/ 20 h 31"/>
                <a:gd name="T38" fmla="*/ 26 w 32"/>
                <a:gd name="T39" fmla="*/ 18 h 31"/>
                <a:gd name="T40" fmla="*/ 29 w 32"/>
                <a:gd name="T41" fmla="*/ 15 h 31"/>
                <a:gd name="T42" fmla="*/ 26 w 32"/>
                <a:gd name="T43" fmla="*/ 15 h 31"/>
                <a:gd name="T44" fmla="*/ 24 w 32"/>
                <a:gd name="T45" fmla="*/ 13 h 31"/>
                <a:gd name="T46" fmla="*/ 21 w 32"/>
                <a:gd name="T47" fmla="*/ 16 h 31"/>
                <a:gd name="T48" fmla="*/ 18 w 32"/>
                <a:gd name="T49" fmla="*/ 13 h 31"/>
                <a:gd name="T50" fmla="*/ 19 w 32"/>
                <a:gd name="T51" fmla="*/ 11 h 31"/>
                <a:gd name="T52" fmla="*/ 16 w 32"/>
                <a:gd name="T53" fmla="*/ 9 h 31"/>
                <a:gd name="T54" fmla="*/ 14 w 32"/>
                <a:gd name="T55" fmla="*/ 12 h 31"/>
                <a:gd name="T56" fmla="*/ 16 w 32"/>
                <a:gd name="T57" fmla="*/ 7 h 31"/>
                <a:gd name="T58" fmla="*/ 18 w 32"/>
                <a:gd name="T59" fmla="*/ 4 h 31"/>
                <a:gd name="T60" fmla="*/ 18 w 32"/>
                <a:gd name="T61" fmla="*/ 2 h 31"/>
                <a:gd name="T62" fmla="*/ 19 w 32"/>
                <a:gd name="T63" fmla="*/ 1 h 31"/>
                <a:gd name="T64" fmla="*/ 19 w 32"/>
                <a:gd name="T65" fmla="*/ 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 h="31">
                  <a:moveTo>
                    <a:pt x="19" y="1"/>
                  </a:moveTo>
                  <a:cubicBezTo>
                    <a:pt x="20" y="0"/>
                    <a:pt x="17" y="0"/>
                    <a:pt x="17" y="0"/>
                  </a:cubicBezTo>
                  <a:cubicBezTo>
                    <a:pt x="16" y="0"/>
                    <a:pt x="15" y="1"/>
                    <a:pt x="14" y="2"/>
                  </a:cubicBezTo>
                  <a:cubicBezTo>
                    <a:pt x="13" y="3"/>
                    <a:pt x="12" y="4"/>
                    <a:pt x="11" y="5"/>
                  </a:cubicBezTo>
                  <a:cubicBezTo>
                    <a:pt x="11" y="6"/>
                    <a:pt x="10" y="7"/>
                    <a:pt x="9" y="7"/>
                  </a:cubicBezTo>
                  <a:cubicBezTo>
                    <a:pt x="9" y="9"/>
                    <a:pt x="8" y="11"/>
                    <a:pt x="7" y="13"/>
                  </a:cubicBezTo>
                  <a:cubicBezTo>
                    <a:pt x="7" y="15"/>
                    <a:pt x="6" y="16"/>
                    <a:pt x="5" y="17"/>
                  </a:cubicBezTo>
                  <a:cubicBezTo>
                    <a:pt x="4" y="18"/>
                    <a:pt x="2" y="19"/>
                    <a:pt x="2" y="19"/>
                  </a:cubicBezTo>
                  <a:cubicBezTo>
                    <a:pt x="2" y="20"/>
                    <a:pt x="4" y="20"/>
                    <a:pt x="4" y="21"/>
                  </a:cubicBezTo>
                  <a:cubicBezTo>
                    <a:pt x="4" y="22"/>
                    <a:pt x="0" y="24"/>
                    <a:pt x="0" y="25"/>
                  </a:cubicBezTo>
                  <a:cubicBezTo>
                    <a:pt x="0" y="27"/>
                    <a:pt x="3" y="26"/>
                    <a:pt x="4" y="25"/>
                  </a:cubicBezTo>
                  <a:cubicBezTo>
                    <a:pt x="6" y="25"/>
                    <a:pt x="8" y="26"/>
                    <a:pt x="10" y="26"/>
                  </a:cubicBezTo>
                  <a:cubicBezTo>
                    <a:pt x="13" y="27"/>
                    <a:pt x="16" y="26"/>
                    <a:pt x="19" y="27"/>
                  </a:cubicBezTo>
                  <a:cubicBezTo>
                    <a:pt x="19" y="27"/>
                    <a:pt x="22" y="25"/>
                    <a:pt x="22" y="26"/>
                  </a:cubicBezTo>
                  <a:cubicBezTo>
                    <a:pt x="22" y="27"/>
                    <a:pt x="19" y="30"/>
                    <a:pt x="19" y="30"/>
                  </a:cubicBezTo>
                  <a:cubicBezTo>
                    <a:pt x="20" y="31"/>
                    <a:pt x="22" y="28"/>
                    <a:pt x="22" y="28"/>
                  </a:cubicBezTo>
                  <a:cubicBezTo>
                    <a:pt x="24" y="27"/>
                    <a:pt x="26" y="27"/>
                    <a:pt x="27" y="26"/>
                  </a:cubicBezTo>
                  <a:cubicBezTo>
                    <a:pt x="27" y="25"/>
                    <a:pt x="32" y="20"/>
                    <a:pt x="32" y="20"/>
                  </a:cubicBezTo>
                  <a:cubicBezTo>
                    <a:pt x="31" y="19"/>
                    <a:pt x="30" y="20"/>
                    <a:pt x="29" y="20"/>
                  </a:cubicBezTo>
                  <a:cubicBezTo>
                    <a:pt x="29" y="20"/>
                    <a:pt x="26" y="18"/>
                    <a:pt x="26" y="18"/>
                  </a:cubicBezTo>
                  <a:cubicBezTo>
                    <a:pt x="26" y="17"/>
                    <a:pt x="30" y="16"/>
                    <a:pt x="29" y="15"/>
                  </a:cubicBezTo>
                  <a:cubicBezTo>
                    <a:pt x="29" y="14"/>
                    <a:pt x="27" y="15"/>
                    <a:pt x="26" y="15"/>
                  </a:cubicBezTo>
                  <a:cubicBezTo>
                    <a:pt x="25" y="15"/>
                    <a:pt x="25" y="13"/>
                    <a:pt x="24" y="13"/>
                  </a:cubicBezTo>
                  <a:cubicBezTo>
                    <a:pt x="24" y="13"/>
                    <a:pt x="21" y="16"/>
                    <a:pt x="21" y="16"/>
                  </a:cubicBezTo>
                  <a:cubicBezTo>
                    <a:pt x="20" y="14"/>
                    <a:pt x="20" y="14"/>
                    <a:pt x="18" y="13"/>
                  </a:cubicBezTo>
                  <a:cubicBezTo>
                    <a:pt x="16" y="12"/>
                    <a:pt x="19" y="12"/>
                    <a:pt x="19" y="11"/>
                  </a:cubicBezTo>
                  <a:cubicBezTo>
                    <a:pt x="19" y="11"/>
                    <a:pt x="17" y="9"/>
                    <a:pt x="16" y="9"/>
                  </a:cubicBezTo>
                  <a:cubicBezTo>
                    <a:pt x="16" y="10"/>
                    <a:pt x="14" y="13"/>
                    <a:pt x="14" y="12"/>
                  </a:cubicBezTo>
                  <a:cubicBezTo>
                    <a:pt x="12" y="11"/>
                    <a:pt x="15" y="7"/>
                    <a:pt x="16" y="7"/>
                  </a:cubicBezTo>
                  <a:cubicBezTo>
                    <a:pt x="17" y="6"/>
                    <a:pt x="17" y="5"/>
                    <a:pt x="18" y="4"/>
                  </a:cubicBezTo>
                  <a:cubicBezTo>
                    <a:pt x="18" y="3"/>
                    <a:pt x="18" y="2"/>
                    <a:pt x="18" y="2"/>
                  </a:cubicBezTo>
                  <a:cubicBezTo>
                    <a:pt x="18" y="2"/>
                    <a:pt x="19" y="1"/>
                    <a:pt x="19" y="1"/>
                  </a:cubicBezTo>
                  <a:cubicBezTo>
                    <a:pt x="20" y="0"/>
                    <a:pt x="19" y="1"/>
                    <a:pt x="19"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74" name="Freeform 536">
              <a:extLst>
                <a:ext uri="{FF2B5EF4-FFF2-40B4-BE49-F238E27FC236}">
                  <a16:creationId xmlns:a16="http://schemas.microsoft.com/office/drawing/2014/main" xmlns="" id="{87A6DC5C-416F-4A97-8484-2B10826590A1}"/>
                </a:ext>
              </a:extLst>
            </p:cNvPr>
            <p:cNvSpPr>
              <a:spLocks/>
            </p:cNvSpPr>
            <p:nvPr/>
          </p:nvSpPr>
          <p:spPr bwMode="auto">
            <a:xfrm>
              <a:off x="9619120" y="5572873"/>
              <a:ext cx="65435" cy="83670"/>
            </a:xfrm>
            <a:custGeom>
              <a:avLst/>
              <a:gdLst>
                <a:gd name="T0" fmla="*/ 6 w 8"/>
                <a:gd name="T1" fmla="*/ 1 h 10"/>
                <a:gd name="T2" fmla="*/ 1 w 8"/>
                <a:gd name="T3" fmla="*/ 9 h 10"/>
                <a:gd name="T4" fmla="*/ 4 w 8"/>
                <a:gd name="T5" fmla="*/ 7 h 10"/>
                <a:gd name="T6" fmla="*/ 3 w 8"/>
                <a:gd name="T7" fmla="*/ 10 h 10"/>
                <a:gd name="T8" fmla="*/ 6 w 8"/>
                <a:gd name="T9" fmla="*/ 8 h 10"/>
                <a:gd name="T10" fmla="*/ 8 w 8"/>
                <a:gd name="T11" fmla="*/ 4 h 10"/>
                <a:gd name="T12" fmla="*/ 5 w 8"/>
                <a:gd name="T13" fmla="*/ 4 h 10"/>
                <a:gd name="T14" fmla="*/ 6 w 8"/>
                <a:gd name="T15" fmla="*/ 1 h 10"/>
                <a:gd name="T16" fmla="*/ 6 w 8"/>
                <a:gd name="T17"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0">
                  <a:moveTo>
                    <a:pt x="6" y="1"/>
                  </a:moveTo>
                  <a:cubicBezTo>
                    <a:pt x="5" y="2"/>
                    <a:pt x="0" y="6"/>
                    <a:pt x="1" y="9"/>
                  </a:cubicBezTo>
                  <a:cubicBezTo>
                    <a:pt x="1" y="9"/>
                    <a:pt x="3" y="6"/>
                    <a:pt x="4" y="7"/>
                  </a:cubicBezTo>
                  <a:cubicBezTo>
                    <a:pt x="4" y="7"/>
                    <a:pt x="3" y="10"/>
                    <a:pt x="3" y="10"/>
                  </a:cubicBezTo>
                  <a:cubicBezTo>
                    <a:pt x="4" y="10"/>
                    <a:pt x="6" y="9"/>
                    <a:pt x="6" y="8"/>
                  </a:cubicBezTo>
                  <a:cubicBezTo>
                    <a:pt x="6" y="7"/>
                    <a:pt x="7" y="6"/>
                    <a:pt x="8" y="4"/>
                  </a:cubicBezTo>
                  <a:cubicBezTo>
                    <a:pt x="8" y="2"/>
                    <a:pt x="6" y="4"/>
                    <a:pt x="5" y="4"/>
                  </a:cubicBezTo>
                  <a:cubicBezTo>
                    <a:pt x="6" y="4"/>
                    <a:pt x="6" y="0"/>
                    <a:pt x="6" y="1"/>
                  </a:cubicBezTo>
                  <a:cubicBezTo>
                    <a:pt x="5" y="1"/>
                    <a:pt x="7" y="0"/>
                    <a:pt x="6"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75" name="Freeform 537">
              <a:extLst>
                <a:ext uri="{FF2B5EF4-FFF2-40B4-BE49-F238E27FC236}">
                  <a16:creationId xmlns:a16="http://schemas.microsoft.com/office/drawing/2014/main" xmlns="" id="{1CF400DE-C84E-4E0A-9519-8D16D18502BF}"/>
                </a:ext>
              </a:extLst>
            </p:cNvPr>
            <p:cNvSpPr>
              <a:spLocks/>
            </p:cNvSpPr>
            <p:nvPr/>
          </p:nvSpPr>
          <p:spPr bwMode="auto">
            <a:xfrm>
              <a:off x="9171979" y="4759243"/>
              <a:ext cx="24538" cy="49048"/>
            </a:xfrm>
            <a:custGeom>
              <a:avLst/>
              <a:gdLst>
                <a:gd name="T0" fmla="*/ 3 w 3"/>
                <a:gd name="T1" fmla="*/ 4 h 6"/>
                <a:gd name="T2" fmla="*/ 1 w 3"/>
                <a:gd name="T3" fmla="*/ 1 h 6"/>
                <a:gd name="T4" fmla="*/ 1 w 3"/>
                <a:gd name="T5" fmla="*/ 2 h 6"/>
                <a:gd name="T6" fmla="*/ 0 w 3"/>
                <a:gd name="T7" fmla="*/ 2 h 6"/>
                <a:gd name="T8" fmla="*/ 3 w 3"/>
                <a:gd name="T9" fmla="*/ 4 h 6"/>
                <a:gd name="T10" fmla="*/ 3 w 3"/>
                <a:gd name="T11" fmla="*/ 4 h 6"/>
              </a:gdLst>
              <a:ahLst/>
              <a:cxnLst>
                <a:cxn ang="0">
                  <a:pos x="T0" y="T1"/>
                </a:cxn>
                <a:cxn ang="0">
                  <a:pos x="T2" y="T3"/>
                </a:cxn>
                <a:cxn ang="0">
                  <a:pos x="T4" y="T5"/>
                </a:cxn>
                <a:cxn ang="0">
                  <a:pos x="T6" y="T7"/>
                </a:cxn>
                <a:cxn ang="0">
                  <a:pos x="T8" y="T9"/>
                </a:cxn>
                <a:cxn ang="0">
                  <a:pos x="T10" y="T11"/>
                </a:cxn>
              </a:cxnLst>
              <a:rect l="0" t="0" r="r" b="b"/>
              <a:pathLst>
                <a:path w="3" h="6">
                  <a:moveTo>
                    <a:pt x="3" y="4"/>
                  </a:moveTo>
                  <a:cubicBezTo>
                    <a:pt x="3" y="3"/>
                    <a:pt x="1" y="0"/>
                    <a:pt x="1" y="1"/>
                  </a:cubicBezTo>
                  <a:cubicBezTo>
                    <a:pt x="1" y="1"/>
                    <a:pt x="1" y="1"/>
                    <a:pt x="1" y="2"/>
                  </a:cubicBezTo>
                  <a:cubicBezTo>
                    <a:pt x="1" y="2"/>
                    <a:pt x="0" y="2"/>
                    <a:pt x="0" y="2"/>
                  </a:cubicBezTo>
                  <a:cubicBezTo>
                    <a:pt x="0" y="2"/>
                    <a:pt x="3" y="6"/>
                    <a:pt x="3" y="4"/>
                  </a:cubicBezTo>
                  <a:cubicBezTo>
                    <a:pt x="3" y="3"/>
                    <a:pt x="3" y="6"/>
                    <a:pt x="3" y="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76" name="Freeform 538">
              <a:extLst>
                <a:ext uri="{FF2B5EF4-FFF2-40B4-BE49-F238E27FC236}">
                  <a16:creationId xmlns:a16="http://schemas.microsoft.com/office/drawing/2014/main" xmlns="" id="{D93FBA83-DA3B-413F-93B8-3473F31CFA53}"/>
                </a:ext>
              </a:extLst>
            </p:cNvPr>
            <p:cNvSpPr>
              <a:spLocks/>
            </p:cNvSpPr>
            <p:nvPr/>
          </p:nvSpPr>
          <p:spPr bwMode="auto">
            <a:xfrm>
              <a:off x="9052014" y="4842916"/>
              <a:ext cx="24538" cy="25966"/>
            </a:xfrm>
            <a:custGeom>
              <a:avLst/>
              <a:gdLst>
                <a:gd name="T0" fmla="*/ 2 w 3"/>
                <a:gd name="T1" fmla="*/ 1 h 3"/>
                <a:gd name="T2" fmla="*/ 0 w 3"/>
                <a:gd name="T3" fmla="*/ 2 h 3"/>
                <a:gd name="T4" fmla="*/ 2 w 3"/>
                <a:gd name="T5" fmla="*/ 1 h 3"/>
              </a:gdLst>
              <a:ahLst/>
              <a:cxnLst>
                <a:cxn ang="0">
                  <a:pos x="T0" y="T1"/>
                </a:cxn>
                <a:cxn ang="0">
                  <a:pos x="T2" y="T3"/>
                </a:cxn>
                <a:cxn ang="0">
                  <a:pos x="T4" y="T5"/>
                </a:cxn>
              </a:cxnLst>
              <a:rect l="0" t="0" r="r" b="b"/>
              <a:pathLst>
                <a:path w="3" h="3">
                  <a:moveTo>
                    <a:pt x="2" y="1"/>
                  </a:moveTo>
                  <a:cubicBezTo>
                    <a:pt x="2" y="0"/>
                    <a:pt x="0" y="2"/>
                    <a:pt x="0" y="2"/>
                  </a:cubicBezTo>
                  <a:cubicBezTo>
                    <a:pt x="1" y="3"/>
                    <a:pt x="3" y="2"/>
                    <a:pt x="2"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77" name="Freeform 539">
              <a:extLst>
                <a:ext uri="{FF2B5EF4-FFF2-40B4-BE49-F238E27FC236}">
                  <a16:creationId xmlns:a16="http://schemas.microsoft.com/office/drawing/2014/main" xmlns="" id="{F7C1E8CC-31C1-44B5-A98E-309F38593787}"/>
                </a:ext>
              </a:extLst>
            </p:cNvPr>
            <p:cNvSpPr>
              <a:spLocks/>
            </p:cNvSpPr>
            <p:nvPr/>
          </p:nvSpPr>
          <p:spPr bwMode="auto">
            <a:xfrm>
              <a:off x="8501264" y="5293011"/>
              <a:ext cx="54530" cy="34623"/>
            </a:xfrm>
            <a:custGeom>
              <a:avLst/>
              <a:gdLst>
                <a:gd name="T0" fmla="*/ 7 w 7"/>
                <a:gd name="T1" fmla="*/ 3 h 4"/>
                <a:gd name="T2" fmla="*/ 1 w 7"/>
                <a:gd name="T3" fmla="*/ 1 h 4"/>
                <a:gd name="T4" fmla="*/ 7 w 7"/>
                <a:gd name="T5" fmla="*/ 3 h 4"/>
                <a:gd name="T6" fmla="*/ 7 w 7"/>
                <a:gd name="T7" fmla="*/ 3 h 4"/>
              </a:gdLst>
              <a:ahLst/>
              <a:cxnLst>
                <a:cxn ang="0">
                  <a:pos x="T0" y="T1"/>
                </a:cxn>
                <a:cxn ang="0">
                  <a:pos x="T2" y="T3"/>
                </a:cxn>
                <a:cxn ang="0">
                  <a:pos x="T4" y="T5"/>
                </a:cxn>
                <a:cxn ang="0">
                  <a:pos x="T6" y="T7"/>
                </a:cxn>
              </a:cxnLst>
              <a:rect l="0" t="0" r="r" b="b"/>
              <a:pathLst>
                <a:path w="7" h="4">
                  <a:moveTo>
                    <a:pt x="7" y="3"/>
                  </a:moveTo>
                  <a:cubicBezTo>
                    <a:pt x="7" y="0"/>
                    <a:pt x="3" y="0"/>
                    <a:pt x="1" y="1"/>
                  </a:cubicBezTo>
                  <a:cubicBezTo>
                    <a:pt x="0" y="1"/>
                    <a:pt x="7" y="4"/>
                    <a:pt x="7" y="3"/>
                  </a:cubicBezTo>
                  <a:cubicBezTo>
                    <a:pt x="7" y="0"/>
                    <a:pt x="7" y="4"/>
                    <a:pt x="7" y="3"/>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78" name="Freeform 540">
              <a:extLst>
                <a:ext uri="{FF2B5EF4-FFF2-40B4-BE49-F238E27FC236}">
                  <a16:creationId xmlns:a16="http://schemas.microsoft.com/office/drawing/2014/main" xmlns="" id="{1DA434CB-955D-4AD6-AF93-A2155E4CC5B1}"/>
                </a:ext>
              </a:extLst>
            </p:cNvPr>
            <p:cNvSpPr>
              <a:spLocks/>
            </p:cNvSpPr>
            <p:nvPr/>
          </p:nvSpPr>
          <p:spPr bwMode="auto">
            <a:xfrm>
              <a:off x="8588510" y="5088162"/>
              <a:ext cx="49075" cy="51932"/>
            </a:xfrm>
            <a:custGeom>
              <a:avLst/>
              <a:gdLst>
                <a:gd name="T0" fmla="*/ 3 w 6"/>
                <a:gd name="T1" fmla="*/ 5 h 6"/>
                <a:gd name="T2" fmla="*/ 0 w 6"/>
                <a:gd name="T3" fmla="*/ 3 h 6"/>
                <a:gd name="T4" fmla="*/ 4 w 6"/>
                <a:gd name="T5" fmla="*/ 2 h 6"/>
                <a:gd name="T6" fmla="*/ 3 w 6"/>
                <a:gd name="T7" fmla="*/ 5 h 6"/>
                <a:gd name="T8" fmla="*/ 3 w 6"/>
                <a:gd name="T9" fmla="*/ 5 h 6"/>
              </a:gdLst>
              <a:ahLst/>
              <a:cxnLst>
                <a:cxn ang="0">
                  <a:pos x="T0" y="T1"/>
                </a:cxn>
                <a:cxn ang="0">
                  <a:pos x="T2" y="T3"/>
                </a:cxn>
                <a:cxn ang="0">
                  <a:pos x="T4" y="T5"/>
                </a:cxn>
                <a:cxn ang="0">
                  <a:pos x="T6" y="T7"/>
                </a:cxn>
                <a:cxn ang="0">
                  <a:pos x="T8" y="T9"/>
                </a:cxn>
              </a:cxnLst>
              <a:rect l="0" t="0" r="r" b="b"/>
              <a:pathLst>
                <a:path w="6" h="6">
                  <a:moveTo>
                    <a:pt x="3" y="5"/>
                  </a:moveTo>
                  <a:cubicBezTo>
                    <a:pt x="2" y="4"/>
                    <a:pt x="1" y="4"/>
                    <a:pt x="0" y="3"/>
                  </a:cubicBezTo>
                  <a:cubicBezTo>
                    <a:pt x="1" y="3"/>
                    <a:pt x="3" y="0"/>
                    <a:pt x="4" y="2"/>
                  </a:cubicBezTo>
                  <a:cubicBezTo>
                    <a:pt x="6" y="3"/>
                    <a:pt x="5" y="6"/>
                    <a:pt x="3" y="5"/>
                  </a:cubicBezTo>
                  <a:cubicBezTo>
                    <a:pt x="2" y="4"/>
                    <a:pt x="4" y="6"/>
                    <a:pt x="3" y="5"/>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79" name="Freeform 541">
              <a:extLst>
                <a:ext uri="{FF2B5EF4-FFF2-40B4-BE49-F238E27FC236}">
                  <a16:creationId xmlns:a16="http://schemas.microsoft.com/office/drawing/2014/main" xmlns="" id="{CA801B1E-E6C3-4DD5-8ED7-B94D428F37AF}"/>
                </a:ext>
              </a:extLst>
            </p:cNvPr>
            <p:cNvSpPr>
              <a:spLocks/>
            </p:cNvSpPr>
            <p:nvPr/>
          </p:nvSpPr>
          <p:spPr bwMode="auto">
            <a:xfrm>
              <a:off x="8563972" y="4724621"/>
              <a:ext cx="49075" cy="60589"/>
            </a:xfrm>
            <a:custGeom>
              <a:avLst/>
              <a:gdLst>
                <a:gd name="T0" fmla="*/ 3 w 6"/>
                <a:gd name="T1" fmla="*/ 6 h 7"/>
                <a:gd name="T2" fmla="*/ 4 w 6"/>
                <a:gd name="T3" fmla="*/ 1 h 7"/>
                <a:gd name="T4" fmla="*/ 3 w 6"/>
                <a:gd name="T5" fmla="*/ 6 h 7"/>
                <a:gd name="T6" fmla="*/ 3 w 6"/>
                <a:gd name="T7" fmla="*/ 6 h 7"/>
              </a:gdLst>
              <a:ahLst/>
              <a:cxnLst>
                <a:cxn ang="0">
                  <a:pos x="T0" y="T1"/>
                </a:cxn>
                <a:cxn ang="0">
                  <a:pos x="T2" y="T3"/>
                </a:cxn>
                <a:cxn ang="0">
                  <a:pos x="T4" y="T5"/>
                </a:cxn>
                <a:cxn ang="0">
                  <a:pos x="T6" y="T7"/>
                </a:cxn>
              </a:cxnLst>
              <a:rect l="0" t="0" r="r" b="b"/>
              <a:pathLst>
                <a:path w="6" h="7">
                  <a:moveTo>
                    <a:pt x="3" y="6"/>
                  </a:moveTo>
                  <a:cubicBezTo>
                    <a:pt x="0" y="7"/>
                    <a:pt x="1" y="0"/>
                    <a:pt x="4" y="1"/>
                  </a:cubicBezTo>
                  <a:cubicBezTo>
                    <a:pt x="6" y="1"/>
                    <a:pt x="5" y="6"/>
                    <a:pt x="3" y="6"/>
                  </a:cubicBezTo>
                  <a:cubicBezTo>
                    <a:pt x="2" y="6"/>
                    <a:pt x="6" y="6"/>
                    <a:pt x="3" y="6"/>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80" name="Freeform 542">
              <a:extLst>
                <a:ext uri="{FF2B5EF4-FFF2-40B4-BE49-F238E27FC236}">
                  <a16:creationId xmlns:a16="http://schemas.microsoft.com/office/drawing/2014/main" xmlns="" id="{A50AD366-6CBB-47F3-A848-AE419BA56754}"/>
                </a:ext>
              </a:extLst>
            </p:cNvPr>
            <p:cNvSpPr>
              <a:spLocks/>
            </p:cNvSpPr>
            <p:nvPr/>
          </p:nvSpPr>
          <p:spPr bwMode="auto">
            <a:xfrm>
              <a:off x="8427648" y="4689999"/>
              <a:ext cx="95427" cy="51932"/>
            </a:xfrm>
            <a:custGeom>
              <a:avLst/>
              <a:gdLst>
                <a:gd name="T0" fmla="*/ 4 w 12"/>
                <a:gd name="T1" fmla="*/ 6 h 6"/>
                <a:gd name="T2" fmla="*/ 1 w 12"/>
                <a:gd name="T3" fmla="*/ 3 h 6"/>
                <a:gd name="T4" fmla="*/ 8 w 12"/>
                <a:gd name="T5" fmla="*/ 0 h 6"/>
                <a:gd name="T6" fmla="*/ 4 w 12"/>
                <a:gd name="T7" fmla="*/ 6 h 6"/>
              </a:gdLst>
              <a:ahLst/>
              <a:cxnLst>
                <a:cxn ang="0">
                  <a:pos x="T0" y="T1"/>
                </a:cxn>
                <a:cxn ang="0">
                  <a:pos x="T2" y="T3"/>
                </a:cxn>
                <a:cxn ang="0">
                  <a:pos x="T4" y="T5"/>
                </a:cxn>
                <a:cxn ang="0">
                  <a:pos x="T6" y="T7"/>
                </a:cxn>
              </a:cxnLst>
              <a:rect l="0" t="0" r="r" b="b"/>
              <a:pathLst>
                <a:path w="12" h="6">
                  <a:moveTo>
                    <a:pt x="4" y="6"/>
                  </a:moveTo>
                  <a:cubicBezTo>
                    <a:pt x="2" y="6"/>
                    <a:pt x="0" y="5"/>
                    <a:pt x="1" y="3"/>
                  </a:cubicBezTo>
                  <a:cubicBezTo>
                    <a:pt x="2" y="1"/>
                    <a:pt x="5" y="1"/>
                    <a:pt x="8" y="0"/>
                  </a:cubicBezTo>
                  <a:cubicBezTo>
                    <a:pt x="12" y="0"/>
                    <a:pt x="6" y="6"/>
                    <a:pt x="4" y="6"/>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81" name="Freeform 543">
              <a:extLst>
                <a:ext uri="{FF2B5EF4-FFF2-40B4-BE49-F238E27FC236}">
                  <a16:creationId xmlns:a16="http://schemas.microsoft.com/office/drawing/2014/main" xmlns="" id="{F8C8FF82-8A6B-409B-87B5-766476993353}"/>
                </a:ext>
              </a:extLst>
            </p:cNvPr>
            <p:cNvSpPr>
              <a:spLocks/>
            </p:cNvSpPr>
            <p:nvPr/>
          </p:nvSpPr>
          <p:spPr bwMode="auto">
            <a:xfrm>
              <a:off x="8629407" y="4658262"/>
              <a:ext cx="54530" cy="23081"/>
            </a:xfrm>
            <a:custGeom>
              <a:avLst/>
              <a:gdLst>
                <a:gd name="T0" fmla="*/ 5 w 7"/>
                <a:gd name="T1" fmla="*/ 3 h 3"/>
                <a:gd name="T2" fmla="*/ 3 w 7"/>
                <a:gd name="T3" fmla="*/ 0 h 3"/>
                <a:gd name="T4" fmla="*/ 7 w 7"/>
                <a:gd name="T5" fmla="*/ 1 h 3"/>
                <a:gd name="T6" fmla="*/ 5 w 7"/>
                <a:gd name="T7" fmla="*/ 3 h 3"/>
                <a:gd name="T8" fmla="*/ 5 w 7"/>
                <a:gd name="T9" fmla="*/ 3 h 3"/>
              </a:gdLst>
              <a:ahLst/>
              <a:cxnLst>
                <a:cxn ang="0">
                  <a:pos x="T0" y="T1"/>
                </a:cxn>
                <a:cxn ang="0">
                  <a:pos x="T2" y="T3"/>
                </a:cxn>
                <a:cxn ang="0">
                  <a:pos x="T4" y="T5"/>
                </a:cxn>
                <a:cxn ang="0">
                  <a:pos x="T6" y="T7"/>
                </a:cxn>
                <a:cxn ang="0">
                  <a:pos x="T8" y="T9"/>
                </a:cxn>
              </a:cxnLst>
              <a:rect l="0" t="0" r="r" b="b"/>
              <a:pathLst>
                <a:path w="7" h="3">
                  <a:moveTo>
                    <a:pt x="5" y="3"/>
                  </a:moveTo>
                  <a:cubicBezTo>
                    <a:pt x="4" y="3"/>
                    <a:pt x="0" y="0"/>
                    <a:pt x="3" y="0"/>
                  </a:cubicBezTo>
                  <a:cubicBezTo>
                    <a:pt x="4" y="0"/>
                    <a:pt x="6" y="0"/>
                    <a:pt x="7" y="1"/>
                  </a:cubicBezTo>
                  <a:cubicBezTo>
                    <a:pt x="7" y="1"/>
                    <a:pt x="6" y="3"/>
                    <a:pt x="5" y="3"/>
                  </a:cubicBezTo>
                  <a:cubicBezTo>
                    <a:pt x="4" y="3"/>
                    <a:pt x="7" y="3"/>
                    <a:pt x="5" y="3"/>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82" name="Freeform 544">
              <a:extLst>
                <a:ext uri="{FF2B5EF4-FFF2-40B4-BE49-F238E27FC236}">
                  <a16:creationId xmlns:a16="http://schemas.microsoft.com/office/drawing/2014/main" xmlns="" id="{73C45132-C32E-4F85-B426-9C8852CB0D43}"/>
                </a:ext>
              </a:extLst>
            </p:cNvPr>
            <p:cNvSpPr>
              <a:spLocks/>
            </p:cNvSpPr>
            <p:nvPr/>
          </p:nvSpPr>
          <p:spPr bwMode="auto">
            <a:xfrm>
              <a:off x="8291323" y="4488035"/>
              <a:ext cx="272649" cy="201966"/>
            </a:xfrm>
            <a:custGeom>
              <a:avLst/>
              <a:gdLst>
                <a:gd name="T0" fmla="*/ 31 w 34"/>
                <a:gd name="T1" fmla="*/ 21 h 24"/>
                <a:gd name="T2" fmla="*/ 25 w 34"/>
                <a:gd name="T3" fmla="*/ 18 h 24"/>
                <a:gd name="T4" fmla="*/ 24 w 34"/>
                <a:gd name="T5" fmla="*/ 16 h 24"/>
                <a:gd name="T6" fmla="*/ 22 w 34"/>
                <a:gd name="T7" fmla="*/ 17 h 24"/>
                <a:gd name="T8" fmla="*/ 18 w 34"/>
                <a:gd name="T9" fmla="*/ 16 h 24"/>
                <a:gd name="T10" fmla="*/ 16 w 34"/>
                <a:gd name="T11" fmla="*/ 19 h 24"/>
                <a:gd name="T12" fmla="*/ 11 w 34"/>
                <a:gd name="T13" fmla="*/ 23 h 24"/>
                <a:gd name="T14" fmla="*/ 8 w 34"/>
                <a:gd name="T15" fmla="*/ 19 h 24"/>
                <a:gd name="T16" fmla="*/ 2 w 34"/>
                <a:gd name="T17" fmla="*/ 19 h 24"/>
                <a:gd name="T18" fmla="*/ 4 w 34"/>
                <a:gd name="T19" fmla="*/ 16 h 24"/>
                <a:gd name="T20" fmla="*/ 5 w 34"/>
                <a:gd name="T21" fmla="*/ 10 h 24"/>
                <a:gd name="T22" fmla="*/ 6 w 34"/>
                <a:gd name="T23" fmla="*/ 3 h 24"/>
                <a:gd name="T24" fmla="*/ 11 w 34"/>
                <a:gd name="T25" fmla="*/ 3 h 24"/>
                <a:gd name="T26" fmla="*/ 12 w 34"/>
                <a:gd name="T27" fmla="*/ 5 h 24"/>
                <a:gd name="T28" fmla="*/ 14 w 34"/>
                <a:gd name="T29" fmla="*/ 4 h 24"/>
                <a:gd name="T30" fmla="*/ 17 w 34"/>
                <a:gd name="T31" fmla="*/ 6 h 24"/>
                <a:gd name="T32" fmla="*/ 20 w 34"/>
                <a:gd name="T33" fmla="*/ 7 h 24"/>
                <a:gd name="T34" fmla="*/ 25 w 34"/>
                <a:gd name="T35" fmla="*/ 10 h 24"/>
                <a:gd name="T36" fmla="*/ 28 w 34"/>
                <a:gd name="T37" fmla="*/ 15 h 24"/>
                <a:gd name="T38" fmla="*/ 30 w 34"/>
                <a:gd name="T39" fmla="*/ 15 h 24"/>
                <a:gd name="T40" fmla="*/ 33 w 34"/>
                <a:gd name="T41" fmla="*/ 17 h 24"/>
                <a:gd name="T42" fmla="*/ 34 w 34"/>
                <a:gd name="T43" fmla="*/ 18 h 24"/>
                <a:gd name="T44" fmla="*/ 31 w 34"/>
                <a:gd name="T45" fmla="*/ 21 h 24"/>
                <a:gd name="T46" fmla="*/ 31 w 34"/>
                <a:gd name="T47" fmla="*/ 2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 h="24">
                  <a:moveTo>
                    <a:pt x="31" y="21"/>
                  </a:moveTo>
                  <a:cubicBezTo>
                    <a:pt x="30" y="20"/>
                    <a:pt x="27" y="19"/>
                    <a:pt x="25" y="18"/>
                  </a:cubicBezTo>
                  <a:cubicBezTo>
                    <a:pt x="24" y="18"/>
                    <a:pt x="25" y="17"/>
                    <a:pt x="24" y="16"/>
                  </a:cubicBezTo>
                  <a:cubicBezTo>
                    <a:pt x="24" y="16"/>
                    <a:pt x="22" y="17"/>
                    <a:pt x="22" y="17"/>
                  </a:cubicBezTo>
                  <a:cubicBezTo>
                    <a:pt x="20" y="17"/>
                    <a:pt x="20" y="15"/>
                    <a:pt x="18" y="16"/>
                  </a:cubicBezTo>
                  <a:cubicBezTo>
                    <a:pt x="18" y="17"/>
                    <a:pt x="17" y="18"/>
                    <a:pt x="16" y="19"/>
                  </a:cubicBezTo>
                  <a:cubicBezTo>
                    <a:pt x="14" y="20"/>
                    <a:pt x="13" y="22"/>
                    <a:pt x="11" y="23"/>
                  </a:cubicBezTo>
                  <a:cubicBezTo>
                    <a:pt x="8" y="24"/>
                    <a:pt x="10" y="20"/>
                    <a:pt x="8" y="19"/>
                  </a:cubicBezTo>
                  <a:cubicBezTo>
                    <a:pt x="8" y="18"/>
                    <a:pt x="3" y="19"/>
                    <a:pt x="2" y="19"/>
                  </a:cubicBezTo>
                  <a:cubicBezTo>
                    <a:pt x="0" y="19"/>
                    <a:pt x="4" y="16"/>
                    <a:pt x="4" y="16"/>
                  </a:cubicBezTo>
                  <a:cubicBezTo>
                    <a:pt x="6" y="14"/>
                    <a:pt x="5" y="12"/>
                    <a:pt x="5" y="10"/>
                  </a:cubicBezTo>
                  <a:cubicBezTo>
                    <a:pt x="5" y="8"/>
                    <a:pt x="5" y="5"/>
                    <a:pt x="6" y="3"/>
                  </a:cubicBezTo>
                  <a:cubicBezTo>
                    <a:pt x="7" y="0"/>
                    <a:pt x="10" y="0"/>
                    <a:pt x="11" y="3"/>
                  </a:cubicBezTo>
                  <a:cubicBezTo>
                    <a:pt x="11" y="4"/>
                    <a:pt x="11" y="6"/>
                    <a:pt x="12" y="5"/>
                  </a:cubicBezTo>
                  <a:cubicBezTo>
                    <a:pt x="13" y="5"/>
                    <a:pt x="13" y="4"/>
                    <a:pt x="14" y="4"/>
                  </a:cubicBezTo>
                  <a:cubicBezTo>
                    <a:pt x="15" y="5"/>
                    <a:pt x="16" y="6"/>
                    <a:pt x="17" y="6"/>
                  </a:cubicBezTo>
                  <a:cubicBezTo>
                    <a:pt x="18" y="7"/>
                    <a:pt x="19" y="7"/>
                    <a:pt x="20" y="7"/>
                  </a:cubicBezTo>
                  <a:cubicBezTo>
                    <a:pt x="21" y="8"/>
                    <a:pt x="23" y="9"/>
                    <a:pt x="25" y="10"/>
                  </a:cubicBezTo>
                  <a:cubicBezTo>
                    <a:pt x="28" y="11"/>
                    <a:pt x="28" y="12"/>
                    <a:pt x="28" y="15"/>
                  </a:cubicBezTo>
                  <a:cubicBezTo>
                    <a:pt x="28" y="16"/>
                    <a:pt x="30" y="16"/>
                    <a:pt x="30" y="15"/>
                  </a:cubicBezTo>
                  <a:cubicBezTo>
                    <a:pt x="32" y="15"/>
                    <a:pt x="32" y="16"/>
                    <a:pt x="33" y="17"/>
                  </a:cubicBezTo>
                  <a:cubicBezTo>
                    <a:pt x="34" y="17"/>
                    <a:pt x="34" y="17"/>
                    <a:pt x="34" y="18"/>
                  </a:cubicBezTo>
                  <a:cubicBezTo>
                    <a:pt x="33" y="19"/>
                    <a:pt x="33" y="21"/>
                    <a:pt x="31" y="21"/>
                  </a:cubicBezTo>
                  <a:cubicBezTo>
                    <a:pt x="30" y="20"/>
                    <a:pt x="33" y="21"/>
                    <a:pt x="31" y="2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83" name="Freeform 545">
              <a:extLst>
                <a:ext uri="{FF2B5EF4-FFF2-40B4-BE49-F238E27FC236}">
                  <a16:creationId xmlns:a16="http://schemas.microsoft.com/office/drawing/2014/main" xmlns="" id="{1A329C0E-5042-45AB-A7CD-65620A32923B}"/>
                </a:ext>
              </a:extLst>
            </p:cNvPr>
            <p:cNvSpPr>
              <a:spLocks/>
            </p:cNvSpPr>
            <p:nvPr/>
          </p:nvSpPr>
          <p:spPr bwMode="auto">
            <a:xfrm>
              <a:off x="8397658" y="4470721"/>
              <a:ext cx="54530" cy="43280"/>
            </a:xfrm>
            <a:custGeom>
              <a:avLst/>
              <a:gdLst>
                <a:gd name="T0" fmla="*/ 5 w 7"/>
                <a:gd name="T1" fmla="*/ 4 h 5"/>
                <a:gd name="T2" fmla="*/ 1 w 7"/>
                <a:gd name="T3" fmla="*/ 0 h 5"/>
                <a:gd name="T4" fmla="*/ 5 w 7"/>
                <a:gd name="T5" fmla="*/ 4 h 5"/>
              </a:gdLst>
              <a:ahLst/>
              <a:cxnLst>
                <a:cxn ang="0">
                  <a:pos x="T0" y="T1"/>
                </a:cxn>
                <a:cxn ang="0">
                  <a:pos x="T2" y="T3"/>
                </a:cxn>
                <a:cxn ang="0">
                  <a:pos x="T4" y="T5"/>
                </a:cxn>
              </a:cxnLst>
              <a:rect l="0" t="0" r="r" b="b"/>
              <a:pathLst>
                <a:path w="7" h="5">
                  <a:moveTo>
                    <a:pt x="5" y="4"/>
                  </a:moveTo>
                  <a:cubicBezTo>
                    <a:pt x="3" y="5"/>
                    <a:pt x="0" y="0"/>
                    <a:pt x="1" y="0"/>
                  </a:cubicBezTo>
                  <a:cubicBezTo>
                    <a:pt x="2" y="1"/>
                    <a:pt x="7" y="3"/>
                    <a:pt x="5" y="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84" name="Freeform 546">
              <a:extLst>
                <a:ext uri="{FF2B5EF4-FFF2-40B4-BE49-F238E27FC236}">
                  <a16:creationId xmlns:a16="http://schemas.microsoft.com/office/drawing/2014/main" xmlns="" id="{9C403341-490B-4DE4-BCC1-F0C58B7FA3DA}"/>
                </a:ext>
              </a:extLst>
            </p:cNvPr>
            <p:cNvSpPr>
              <a:spLocks/>
            </p:cNvSpPr>
            <p:nvPr/>
          </p:nvSpPr>
          <p:spPr bwMode="auto">
            <a:xfrm>
              <a:off x="8381297" y="4479379"/>
              <a:ext cx="29993" cy="43280"/>
            </a:xfrm>
            <a:custGeom>
              <a:avLst/>
              <a:gdLst>
                <a:gd name="T0" fmla="*/ 3 w 4"/>
                <a:gd name="T1" fmla="*/ 4 h 5"/>
                <a:gd name="T2" fmla="*/ 0 w 4"/>
                <a:gd name="T3" fmla="*/ 1 h 5"/>
                <a:gd name="T4" fmla="*/ 3 w 4"/>
                <a:gd name="T5" fmla="*/ 4 h 5"/>
              </a:gdLst>
              <a:ahLst/>
              <a:cxnLst>
                <a:cxn ang="0">
                  <a:pos x="T0" y="T1"/>
                </a:cxn>
                <a:cxn ang="0">
                  <a:pos x="T2" y="T3"/>
                </a:cxn>
                <a:cxn ang="0">
                  <a:pos x="T4" y="T5"/>
                </a:cxn>
              </a:cxnLst>
              <a:rect l="0" t="0" r="r" b="b"/>
              <a:pathLst>
                <a:path w="4" h="5">
                  <a:moveTo>
                    <a:pt x="3" y="4"/>
                  </a:moveTo>
                  <a:cubicBezTo>
                    <a:pt x="1" y="5"/>
                    <a:pt x="0" y="2"/>
                    <a:pt x="0" y="1"/>
                  </a:cubicBezTo>
                  <a:cubicBezTo>
                    <a:pt x="1" y="0"/>
                    <a:pt x="4" y="3"/>
                    <a:pt x="3" y="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85" name="Freeform 547">
              <a:extLst>
                <a:ext uri="{FF2B5EF4-FFF2-40B4-BE49-F238E27FC236}">
                  <a16:creationId xmlns:a16="http://schemas.microsoft.com/office/drawing/2014/main" xmlns="" id="{709EB958-A10F-46BF-9F13-6887697FEBF6}"/>
                </a:ext>
              </a:extLst>
            </p:cNvPr>
            <p:cNvSpPr>
              <a:spLocks/>
            </p:cNvSpPr>
            <p:nvPr/>
          </p:nvSpPr>
          <p:spPr bwMode="auto">
            <a:xfrm>
              <a:off x="8307681" y="4317809"/>
              <a:ext cx="24538" cy="51932"/>
            </a:xfrm>
            <a:custGeom>
              <a:avLst/>
              <a:gdLst>
                <a:gd name="T0" fmla="*/ 3 w 3"/>
                <a:gd name="T1" fmla="*/ 5 h 6"/>
                <a:gd name="T2" fmla="*/ 3 w 3"/>
                <a:gd name="T3" fmla="*/ 2 h 6"/>
                <a:gd name="T4" fmla="*/ 1 w 3"/>
                <a:gd name="T5" fmla="*/ 1 h 6"/>
                <a:gd name="T6" fmla="*/ 1 w 3"/>
                <a:gd name="T7" fmla="*/ 4 h 6"/>
                <a:gd name="T8" fmla="*/ 3 w 3"/>
                <a:gd name="T9" fmla="*/ 5 h 6"/>
                <a:gd name="T10" fmla="*/ 3 w 3"/>
                <a:gd name="T11" fmla="*/ 5 h 6"/>
              </a:gdLst>
              <a:ahLst/>
              <a:cxnLst>
                <a:cxn ang="0">
                  <a:pos x="T0" y="T1"/>
                </a:cxn>
                <a:cxn ang="0">
                  <a:pos x="T2" y="T3"/>
                </a:cxn>
                <a:cxn ang="0">
                  <a:pos x="T4" y="T5"/>
                </a:cxn>
                <a:cxn ang="0">
                  <a:pos x="T6" y="T7"/>
                </a:cxn>
                <a:cxn ang="0">
                  <a:pos x="T8" y="T9"/>
                </a:cxn>
                <a:cxn ang="0">
                  <a:pos x="T10" y="T11"/>
                </a:cxn>
              </a:cxnLst>
              <a:rect l="0" t="0" r="r" b="b"/>
              <a:pathLst>
                <a:path w="3" h="6">
                  <a:moveTo>
                    <a:pt x="3" y="5"/>
                  </a:moveTo>
                  <a:cubicBezTo>
                    <a:pt x="3" y="4"/>
                    <a:pt x="3" y="3"/>
                    <a:pt x="3" y="2"/>
                  </a:cubicBezTo>
                  <a:cubicBezTo>
                    <a:pt x="3" y="2"/>
                    <a:pt x="1" y="0"/>
                    <a:pt x="1" y="1"/>
                  </a:cubicBezTo>
                  <a:cubicBezTo>
                    <a:pt x="1" y="2"/>
                    <a:pt x="0" y="4"/>
                    <a:pt x="1" y="4"/>
                  </a:cubicBezTo>
                  <a:cubicBezTo>
                    <a:pt x="1" y="5"/>
                    <a:pt x="2" y="6"/>
                    <a:pt x="3" y="5"/>
                  </a:cubicBezTo>
                  <a:cubicBezTo>
                    <a:pt x="3" y="4"/>
                    <a:pt x="2" y="6"/>
                    <a:pt x="3" y="5"/>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86" name="Freeform 548">
              <a:extLst>
                <a:ext uri="{FF2B5EF4-FFF2-40B4-BE49-F238E27FC236}">
                  <a16:creationId xmlns:a16="http://schemas.microsoft.com/office/drawing/2014/main" xmlns="" id="{7DDA351A-9319-459D-ADA3-4A998680CCEC}"/>
                </a:ext>
              </a:extLst>
            </p:cNvPr>
            <p:cNvSpPr>
              <a:spLocks/>
            </p:cNvSpPr>
            <p:nvPr/>
          </p:nvSpPr>
          <p:spPr bwMode="auto">
            <a:xfrm>
              <a:off x="8187717" y="3876372"/>
              <a:ext cx="1150575" cy="891529"/>
            </a:xfrm>
            <a:custGeom>
              <a:avLst/>
              <a:gdLst>
                <a:gd name="T0" fmla="*/ 63 w 144"/>
                <a:gd name="T1" fmla="*/ 86 h 105"/>
                <a:gd name="T2" fmla="*/ 81 w 144"/>
                <a:gd name="T3" fmla="*/ 76 h 105"/>
                <a:gd name="T4" fmla="*/ 91 w 144"/>
                <a:gd name="T5" fmla="*/ 67 h 105"/>
                <a:gd name="T6" fmla="*/ 103 w 144"/>
                <a:gd name="T7" fmla="*/ 68 h 105"/>
                <a:gd name="T8" fmla="*/ 87 w 144"/>
                <a:gd name="T9" fmla="*/ 66 h 105"/>
                <a:gd name="T10" fmla="*/ 80 w 144"/>
                <a:gd name="T11" fmla="*/ 48 h 105"/>
                <a:gd name="T12" fmla="*/ 67 w 144"/>
                <a:gd name="T13" fmla="*/ 49 h 105"/>
                <a:gd name="T14" fmla="*/ 64 w 144"/>
                <a:gd name="T15" fmla="*/ 40 h 105"/>
                <a:gd name="T16" fmla="*/ 54 w 144"/>
                <a:gd name="T17" fmla="*/ 32 h 105"/>
                <a:gd name="T18" fmla="*/ 53 w 144"/>
                <a:gd name="T19" fmla="*/ 38 h 105"/>
                <a:gd name="T20" fmla="*/ 52 w 144"/>
                <a:gd name="T21" fmla="*/ 39 h 105"/>
                <a:gd name="T22" fmla="*/ 37 w 144"/>
                <a:gd name="T23" fmla="*/ 38 h 105"/>
                <a:gd name="T24" fmla="*/ 5 w 144"/>
                <a:gd name="T25" fmla="*/ 32 h 105"/>
                <a:gd name="T26" fmla="*/ 8 w 144"/>
                <a:gd name="T27" fmla="*/ 26 h 105"/>
                <a:gd name="T28" fmla="*/ 16 w 144"/>
                <a:gd name="T29" fmla="*/ 2 h 105"/>
                <a:gd name="T30" fmla="*/ 18 w 144"/>
                <a:gd name="T31" fmla="*/ 18 h 105"/>
                <a:gd name="T32" fmla="*/ 26 w 144"/>
                <a:gd name="T33" fmla="*/ 29 h 105"/>
                <a:gd name="T34" fmla="*/ 20 w 144"/>
                <a:gd name="T35" fmla="*/ 19 h 105"/>
                <a:gd name="T36" fmla="*/ 22 w 144"/>
                <a:gd name="T37" fmla="*/ 13 h 105"/>
                <a:gd name="T38" fmla="*/ 25 w 144"/>
                <a:gd name="T39" fmla="*/ 7 h 105"/>
                <a:gd name="T40" fmla="*/ 34 w 144"/>
                <a:gd name="T41" fmla="*/ 3 h 105"/>
                <a:gd name="T42" fmla="*/ 43 w 144"/>
                <a:gd name="T43" fmla="*/ 16 h 105"/>
                <a:gd name="T44" fmla="*/ 52 w 144"/>
                <a:gd name="T45" fmla="*/ 16 h 105"/>
                <a:gd name="T46" fmla="*/ 54 w 144"/>
                <a:gd name="T47" fmla="*/ 15 h 105"/>
                <a:gd name="T48" fmla="*/ 66 w 144"/>
                <a:gd name="T49" fmla="*/ 13 h 105"/>
                <a:gd name="T50" fmla="*/ 70 w 144"/>
                <a:gd name="T51" fmla="*/ 21 h 105"/>
                <a:gd name="T52" fmla="*/ 76 w 144"/>
                <a:gd name="T53" fmla="*/ 22 h 105"/>
                <a:gd name="T54" fmla="*/ 81 w 144"/>
                <a:gd name="T55" fmla="*/ 23 h 105"/>
                <a:gd name="T56" fmla="*/ 86 w 144"/>
                <a:gd name="T57" fmla="*/ 23 h 105"/>
                <a:gd name="T58" fmla="*/ 92 w 144"/>
                <a:gd name="T59" fmla="*/ 28 h 105"/>
                <a:gd name="T60" fmla="*/ 94 w 144"/>
                <a:gd name="T61" fmla="*/ 31 h 105"/>
                <a:gd name="T62" fmla="*/ 100 w 144"/>
                <a:gd name="T63" fmla="*/ 29 h 105"/>
                <a:gd name="T64" fmla="*/ 99 w 144"/>
                <a:gd name="T65" fmla="*/ 38 h 105"/>
                <a:gd name="T66" fmla="*/ 104 w 144"/>
                <a:gd name="T67" fmla="*/ 38 h 105"/>
                <a:gd name="T68" fmla="*/ 109 w 144"/>
                <a:gd name="T69" fmla="*/ 40 h 105"/>
                <a:gd name="T70" fmla="*/ 106 w 144"/>
                <a:gd name="T71" fmla="*/ 45 h 105"/>
                <a:gd name="T72" fmla="*/ 118 w 144"/>
                <a:gd name="T73" fmla="*/ 54 h 105"/>
                <a:gd name="T74" fmla="*/ 124 w 144"/>
                <a:gd name="T75" fmla="*/ 55 h 105"/>
                <a:gd name="T76" fmla="*/ 128 w 144"/>
                <a:gd name="T77" fmla="*/ 60 h 105"/>
                <a:gd name="T78" fmla="*/ 141 w 144"/>
                <a:gd name="T79" fmla="*/ 64 h 105"/>
                <a:gd name="T80" fmla="*/ 139 w 144"/>
                <a:gd name="T81" fmla="*/ 69 h 105"/>
                <a:gd name="T82" fmla="*/ 133 w 144"/>
                <a:gd name="T83" fmla="*/ 73 h 105"/>
                <a:gd name="T84" fmla="*/ 128 w 144"/>
                <a:gd name="T85" fmla="*/ 77 h 105"/>
                <a:gd name="T86" fmla="*/ 125 w 144"/>
                <a:gd name="T87" fmla="*/ 74 h 105"/>
                <a:gd name="T88" fmla="*/ 120 w 144"/>
                <a:gd name="T89" fmla="*/ 72 h 105"/>
                <a:gd name="T90" fmla="*/ 113 w 144"/>
                <a:gd name="T91" fmla="*/ 67 h 105"/>
                <a:gd name="T92" fmla="*/ 108 w 144"/>
                <a:gd name="T93" fmla="*/ 70 h 105"/>
                <a:gd name="T94" fmla="*/ 118 w 144"/>
                <a:gd name="T95" fmla="*/ 80 h 105"/>
                <a:gd name="T96" fmla="*/ 123 w 144"/>
                <a:gd name="T97" fmla="*/ 82 h 105"/>
                <a:gd name="T98" fmla="*/ 128 w 144"/>
                <a:gd name="T99" fmla="*/ 93 h 105"/>
                <a:gd name="T100" fmla="*/ 126 w 144"/>
                <a:gd name="T101" fmla="*/ 95 h 105"/>
                <a:gd name="T102" fmla="*/ 118 w 144"/>
                <a:gd name="T103" fmla="*/ 96 h 105"/>
                <a:gd name="T104" fmla="*/ 110 w 144"/>
                <a:gd name="T105" fmla="*/ 93 h 105"/>
                <a:gd name="T106" fmla="*/ 109 w 144"/>
                <a:gd name="T107" fmla="*/ 94 h 105"/>
                <a:gd name="T108" fmla="*/ 103 w 144"/>
                <a:gd name="T109" fmla="*/ 99 h 105"/>
                <a:gd name="T110" fmla="*/ 91 w 144"/>
                <a:gd name="T111" fmla="*/ 90 h 105"/>
                <a:gd name="T112" fmla="*/ 77 w 144"/>
                <a:gd name="T113" fmla="*/ 8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4" h="105">
                  <a:moveTo>
                    <a:pt x="77" y="83"/>
                  </a:moveTo>
                  <a:cubicBezTo>
                    <a:pt x="76" y="86"/>
                    <a:pt x="74" y="83"/>
                    <a:pt x="71" y="84"/>
                  </a:cubicBezTo>
                  <a:cubicBezTo>
                    <a:pt x="70" y="84"/>
                    <a:pt x="69" y="85"/>
                    <a:pt x="68" y="86"/>
                  </a:cubicBezTo>
                  <a:cubicBezTo>
                    <a:pt x="66" y="87"/>
                    <a:pt x="65" y="86"/>
                    <a:pt x="63" y="86"/>
                  </a:cubicBezTo>
                  <a:cubicBezTo>
                    <a:pt x="60" y="85"/>
                    <a:pt x="56" y="83"/>
                    <a:pt x="60" y="80"/>
                  </a:cubicBezTo>
                  <a:cubicBezTo>
                    <a:pt x="62" y="78"/>
                    <a:pt x="62" y="76"/>
                    <a:pt x="65" y="76"/>
                  </a:cubicBezTo>
                  <a:cubicBezTo>
                    <a:pt x="68" y="77"/>
                    <a:pt x="71" y="78"/>
                    <a:pt x="75" y="77"/>
                  </a:cubicBezTo>
                  <a:cubicBezTo>
                    <a:pt x="77" y="77"/>
                    <a:pt x="79" y="76"/>
                    <a:pt x="81" y="76"/>
                  </a:cubicBezTo>
                  <a:cubicBezTo>
                    <a:pt x="82" y="76"/>
                    <a:pt x="81" y="75"/>
                    <a:pt x="81" y="74"/>
                  </a:cubicBezTo>
                  <a:cubicBezTo>
                    <a:pt x="78" y="72"/>
                    <a:pt x="77" y="71"/>
                    <a:pt x="80" y="69"/>
                  </a:cubicBezTo>
                  <a:cubicBezTo>
                    <a:pt x="82" y="66"/>
                    <a:pt x="84" y="66"/>
                    <a:pt x="87" y="66"/>
                  </a:cubicBezTo>
                  <a:cubicBezTo>
                    <a:pt x="88" y="66"/>
                    <a:pt x="90" y="66"/>
                    <a:pt x="91" y="67"/>
                  </a:cubicBezTo>
                  <a:cubicBezTo>
                    <a:pt x="93" y="68"/>
                    <a:pt x="93" y="69"/>
                    <a:pt x="93" y="71"/>
                  </a:cubicBezTo>
                  <a:cubicBezTo>
                    <a:pt x="94" y="73"/>
                    <a:pt x="95" y="70"/>
                    <a:pt x="96" y="70"/>
                  </a:cubicBezTo>
                  <a:cubicBezTo>
                    <a:pt x="96" y="69"/>
                    <a:pt x="99" y="70"/>
                    <a:pt x="99" y="70"/>
                  </a:cubicBezTo>
                  <a:cubicBezTo>
                    <a:pt x="100" y="70"/>
                    <a:pt x="103" y="70"/>
                    <a:pt x="103" y="68"/>
                  </a:cubicBezTo>
                  <a:cubicBezTo>
                    <a:pt x="103" y="67"/>
                    <a:pt x="100" y="66"/>
                    <a:pt x="99" y="66"/>
                  </a:cubicBezTo>
                  <a:cubicBezTo>
                    <a:pt x="97" y="65"/>
                    <a:pt x="96" y="64"/>
                    <a:pt x="95" y="63"/>
                  </a:cubicBezTo>
                  <a:cubicBezTo>
                    <a:pt x="94" y="63"/>
                    <a:pt x="93" y="65"/>
                    <a:pt x="93" y="66"/>
                  </a:cubicBezTo>
                  <a:cubicBezTo>
                    <a:pt x="92" y="67"/>
                    <a:pt x="88" y="66"/>
                    <a:pt x="87" y="66"/>
                  </a:cubicBezTo>
                  <a:cubicBezTo>
                    <a:pt x="81" y="65"/>
                    <a:pt x="89" y="63"/>
                    <a:pt x="88" y="61"/>
                  </a:cubicBezTo>
                  <a:cubicBezTo>
                    <a:pt x="87" y="58"/>
                    <a:pt x="86" y="54"/>
                    <a:pt x="84" y="52"/>
                  </a:cubicBezTo>
                  <a:cubicBezTo>
                    <a:pt x="83" y="52"/>
                    <a:pt x="81" y="53"/>
                    <a:pt x="81" y="52"/>
                  </a:cubicBezTo>
                  <a:cubicBezTo>
                    <a:pt x="81" y="51"/>
                    <a:pt x="81" y="49"/>
                    <a:pt x="80" y="48"/>
                  </a:cubicBezTo>
                  <a:cubicBezTo>
                    <a:pt x="79" y="47"/>
                    <a:pt x="78" y="53"/>
                    <a:pt x="79" y="53"/>
                  </a:cubicBezTo>
                  <a:cubicBezTo>
                    <a:pt x="78" y="53"/>
                    <a:pt x="75" y="46"/>
                    <a:pt x="75" y="46"/>
                  </a:cubicBezTo>
                  <a:cubicBezTo>
                    <a:pt x="73" y="46"/>
                    <a:pt x="72" y="47"/>
                    <a:pt x="71" y="48"/>
                  </a:cubicBezTo>
                  <a:cubicBezTo>
                    <a:pt x="70" y="48"/>
                    <a:pt x="67" y="50"/>
                    <a:pt x="67" y="49"/>
                  </a:cubicBezTo>
                  <a:cubicBezTo>
                    <a:pt x="67" y="46"/>
                    <a:pt x="66" y="46"/>
                    <a:pt x="69" y="46"/>
                  </a:cubicBezTo>
                  <a:cubicBezTo>
                    <a:pt x="70" y="46"/>
                    <a:pt x="71" y="45"/>
                    <a:pt x="71" y="44"/>
                  </a:cubicBezTo>
                  <a:cubicBezTo>
                    <a:pt x="72" y="43"/>
                    <a:pt x="69" y="43"/>
                    <a:pt x="69" y="43"/>
                  </a:cubicBezTo>
                  <a:cubicBezTo>
                    <a:pt x="68" y="42"/>
                    <a:pt x="64" y="40"/>
                    <a:pt x="64" y="40"/>
                  </a:cubicBezTo>
                  <a:cubicBezTo>
                    <a:pt x="64" y="37"/>
                    <a:pt x="63" y="39"/>
                    <a:pt x="62" y="39"/>
                  </a:cubicBezTo>
                  <a:cubicBezTo>
                    <a:pt x="61" y="39"/>
                    <a:pt x="62" y="34"/>
                    <a:pt x="60" y="35"/>
                  </a:cubicBezTo>
                  <a:cubicBezTo>
                    <a:pt x="59" y="35"/>
                    <a:pt x="59" y="36"/>
                    <a:pt x="57" y="34"/>
                  </a:cubicBezTo>
                  <a:cubicBezTo>
                    <a:pt x="56" y="34"/>
                    <a:pt x="55" y="32"/>
                    <a:pt x="54" y="32"/>
                  </a:cubicBezTo>
                  <a:cubicBezTo>
                    <a:pt x="54" y="32"/>
                    <a:pt x="55" y="33"/>
                    <a:pt x="55" y="33"/>
                  </a:cubicBezTo>
                  <a:cubicBezTo>
                    <a:pt x="55" y="33"/>
                    <a:pt x="52" y="33"/>
                    <a:pt x="52" y="34"/>
                  </a:cubicBezTo>
                  <a:cubicBezTo>
                    <a:pt x="53" y="35"/>
                    <a:pt x="55" y="34"/>
                    <a:pt x="56" y="36"/>
                  </a:cubicBezTo>
                  <a:cubicBezTo>
                    <a:pt x="56" y="38"/>
                    <a:pt x="54" y="38"/>
                    <a:pt x="53" y="38"/>
                  </a:cubicBezTo>
                  <a:cubicBezTo>
                    <a:pt x="51" y="39"/>
                    <a:pt x="46" y="35"/>
                    <a:pt x="44" y="37"/>
                  </a:cubicBezTo>
                  <a:cubicBezTo>
                    <a:pt x="43" y="37"/>
                    <a:pt x="45" y="38"/>
                    <a:pt x="46" y="39"/>
                  </a:cubicBezTo>
                  <a:cubicBezTo>
                    <a:pt x="46" y="40"/>
                    <a:pt x="47" y="39"/>
                    <a:pt x="48" y="39"/>
                  </a:cubicBezTo>
                  <a:cubicBezTo>
                    <a:pt x="49" y="39"/>
                    <a:pt x="52" y="38"/>
                    <a:pt x="52" y="39"/>
                  </a:cubicBezTo>
                  <a:cubicBezTo>
                    <a:pt x="52" y="40"/>
                    <a:pt x="51" y="41"/>
                    <a:pt x="50" y="42"/>
                  </a:cubicBezTo>
                  <a:cubicBezTo>
                    <a:pt x="50" y="42"/>
                    <a:pt x="39" y="35"/>
                    <a:pt x="37" y="36"/>
                  </a:cubicBezTo>
                  <a:cubicBezTo>
                    <a:pt x="38" y="36"/>
                    <a:pt x="39" y="37"/>
                    <a:pt x="40" y="37"/>
                  </a:cubicBezTo>
                  <a:cubicBezTo>
                    <a:pt x="42" y="39"/>
                    <a:pt x="37" y="38"/>
                    <a:pt x="37" y="38"/>
                  </a:cubicBezTo>
                  <a:cubicBezTo>
                    <a:pt x="34" y="36"/>
                    <a:pt x="30" y="38"/>
                    <a:pt x="27" y="37"/>
                  </a:cubicBezTo>
                  <a:cubicBezTo>
                    <a:pt x="23" y="36"/>
                    <a:pt x="20" y="37"/>
                    <a:pt x="17" y="34"/>
                  </a:cubicBezTo>
                  <a:cubicBezTo>
                    <a:pt x="14" y="32"/>
                    <a:pt x="12" y="35"/>
                    <a:pt x="9" y="34"/>
                  </a:cubicBezTo>
                  <a:cubicBezTo>
                    <a:pt x="8" y="33"/>
                    <a:pt x="6" y="33"/>
                    <a:pt x="5" y="32"/>
                  </a:cubicBezTo>
                  <a:cubicBezTo>
                    <a:pt x="5" y="31"/>
                    <a:pt x="2" y="28"/>
                    <a:pt x="4" y="28"/>
                  </a:cubicBezTo>
                  <a:cubicBezTo>
                    <a:pt x="7" y="28"/>
                    <a:pt x="11" y="31"/>
                    <a:pt x="14" y="29"/>
                  </a:cubicBezTo>
                  <a:cubicBezTo>
                    <a:pt x="15" y="28"/>
                    <a:pt x="13" y="27"/>
                    <a:pt x="13" y="27"/>
                  </a:cubicBezTo>
                  <a:cubicBezTo>
                    <a:pt x="11" y="26"/>
                    <a:pt x="9" y="26"/>
                    <a:pt x="8" y="26"/>
                  </a:cubicBezTo>
                  <a:cubicBezTo>
                    <a:pt x="5" y="26"/>
                    <a:pt x="0" y="26"/>
                    <a:pt x="0" y="23"/>
                  </a:cubicBezTo>
                  <a:cubicBezTo>
                    <a:pt x="0" y="19"/>
                    <a:pt x="0" y="16"/>
                    <a:pt x="2" y="12"/>
                  </a:cubicBezTo>
                  <a:cubicBezTo>
                    <a:pt x="3" y="9"/>
                    <a:pt x="6" y="7"/>
                    <a:pt x="9" y="5"/>
                  </a:cubicBezTo>
                  <a:cubicBezTo>
                    <a:pt x="11" y="3"/>
                    <a:pt x="13" y="3"/>
                    <a:pt x="16" y="2"/>
                  </a:cubicBezTo>
                  <a:cubicBezTo>
                    <a:pt x="18" y="2"/>
                    <a:pt x="24" y="0"/>
                    <a:pt x="25" y="3"/>
                  </a:cubicBezTo>
                  <a:cubicBezTo>
                    <a:pt x="25" y="2"/>
                    <a:pt x="20" y="7"/>
                    <a:pt x="19" y="7"/>
                  </a:cubicBezTo>
                  <a:cubicBezTo>
                    <a:pt x="17" y="9"/>
                    <a:pt x="15" y="11"/>
                    <a:pt x="17" y="13"/>
                  </a:cubicBezTo>
                  <a:cubicBezTo>
                    <a:pt x="19" y="15"/>
                    <a:pt x="17" y="16"/>
                    <a:pt x="18" y="18"/>
                  </a:cubicBezTo>
                  <a:cubicBezTo>
                    <a:pt x="18" y="20"/>
                    <a:pt x="20" y="21"/>
                    <a:pt x="21" y="22"/>
                  </a:cubicBezTo>
                  <a:cubicBezTo>
                    <a:pt x="22" y="23"/>
                    <a:pt x="24" y="24"/>
                    <a:pt x="25" y="25"/>
                  </a:cubicBezTo>
                  <a:cubicBezTo>
                    <a:pt x="26" y="26"/>
                    <a:pt x="22" y="26"/>
                    <a:pt x="22" y="27"/>
                  </a:cubicBezTo>
                  <a:cubicBezTo>
                    <a:pt x="22" y="26"/>
                    <a:pt x="26" y="29"/>
                    <a:pt x="26" y="29"/>
                  </a:cubicBezTo>
                  <a:cubicBezTo>
                    <a:pt x="27" y="28"/>
                    <a:pt x="26" y="26"/>
                    <a:pt x="26" y="25"/>
                  </a:cubicBezTo>
                  <a:cubicBezTo>
                    <a:pt x="26" y="25"/>
                    <a:pt x="28" y="24"/>
                    <a:pt x="27" y="23"/>
                  </a:cubicBezTo>
                  <a:cubicBezTo>
                    <a:pt x="26" y="22"/>
                    <a:pt x="22" y="21"/>
                    <a:pt x="21" y="20"/>
                  </a:cubicBezTo>
                  <a:cubicBezTo>
                    <a:pt x="20" y="20"/>
                    <a:pt x="19" y="19"/>
                    <a:pt x="20" y="19"/>
                  </a:cubicBezTo>
                  <a:cubicBezTo>
                    <a:pt x="22" y="19"/>
                    <a:pt x="22" y="18"/>
                    <a:pt x="23" y="17"/>
                  </a:cubicBezTo>
                  <a:cubicBezTo>
                    <a:pt x="25" y="16"/>
                    <a:pt x="28" y="18"/>
                    <a:pt x="29" y="19"/>
                  </a:cubicBezTo>
                  <a:cubicBezTo>
                    <a:pt x="28" y="18"/>
                    <a:pt x="27" y="17"/>
                    <a:pt x="27" y="16"/>
                  </a:cubicBezTo>
                  <a:cubicBezTo>
                    <a:pt x="27" y="14"/>
                    <a:pt x="22" y="15"/>
                    <a:pt x="22" y="13"/>
                  </a:cubicBezTo>
                  <a:cubicBezTo>
                    <a:pt x="20" y="7"/>
                    <a:pt x="29" y="12"/>
                    <a:pt x="29" y="12"/>
                  </a:cubicBezTo>
                  <a:cubicBezTo>
                    <a:pt x="29" y="11"/>
                    <a:pt x="23" y="9"/>
                    <a:pt x="23" y="9"/>
                  </a:cubicBezTo>
                  <a:cubicBezTo>
                    <a:pt x="23" y="8"/>
                    <a:pt x="28" y="9"/>
                    <a:pt x="28" y="9"/>
                  </a:cubicBezTo>
                  <a:cubicBezTo>
                    <a:pt x="28" y="8"/>
                    <a:pt x="25" y="7"/>
                    <a:pt x="25" y="7"/>
                  </a:cubicBezTo>
                  <a:cubicBezTo>
                    <a:pt x="24" y="6"/>
                    <a:pt x="25" y="6"/>
                    <a:pt x="26" y="6"/>
                  </a:cubicBezTo>
                  <a:cubicBezTo>
                    <a:pt x="27" y="7"/>
                    <a:pt x="27" y="6"/>
                    <a:pt x="28" y="6"/>
                  </a:cubicBezTo>
                  <a:cubicBezTo>
                    <a:pt x="30" y="5"/>
                    <a:pt x="30" y="6"/>
                    <a:pt x="32" y="6"/>
                  </a:cubicBezTo>
                  <a:cubicBezTo>
                    <a:pt x="29" y="5"/>
                    <a:pt x="33" y="3"/>
                    <a:pt x="34" y="3"/>
                  </a:cubicBezTo>
                  <a:cubicBezTo>
                    <a:pt x="36" y="2"/>
                    <a:pt x="42" y="2"/>
                    <a:pt x="43" y="4"/>
                  </a:cubicBezTo>
                  <a:cubicBezTo>
                    <a:pt x="44" y="5"/>
                    <a:pt x="44" y="6"/>
                    <a:pt x="44" y="7"/>
                  </a:cubicBezTo>
                  <a:cubicBezTo>
                    <a:pt x="45" y="8"/>
                    <a:pt x="46" y="9"/>
                    <a:pt x="47" y="10"/>
                  </a:cubicBezTo>
                  <a:cubicBezTo>
                    <a:pt x="48" y="12"/>
                    <a:pt x="43" y="16"/>
                    <a:pt x="43" y="16"/>
                  </a:cubicBezTo>
                  <a:cubicBezTo>
                    <a:pt x="44" y="17"/>
                    <a:pt x="46" y="14"/>
                    <a:pt x="47" y="14"/>
                  </a:cubicBezTo>
                  <a:cubicBezTo>
                    <a:pt x="47" y="14"/>
                    <a:pt x="45" y="20"/>
                    <a:pt x="46" y="19"/>
                  </a:cubicBezTo>
                  <a:cubicBezTo>
                    <a:pt x="47" y="19"/>
                    <a:pt x="47" y="17"/>
                    <a:pt x="48" y="17"/>
                  </a:cubicBezTo>
                  <a:cubicBezTo>
                    <a:pt x="50" y="17"/>
                    <a:pt x="50" y="18"/>
                    <a:pt x="52" y="16"/>
                  </a:cubicBezTo>
                  <a:cubicBezTo>
                    <a:pt x="53" y="15"/>
                    <a:pt x="53" y="16"/>
                    <a:pt x="54" y="17"/>
                  </a:cubicBezTo>
                  <a:cubicBezTo>
                    <a:pt x="55" y="18"/>
                    <a:pt x="54" y="18"/>
                    <a:pt x="54" y="19"/>
                  </a:cubicBezTo>
                  <a:cubicBezTo>
                    <a:pt x="54" y="20"/>
                    <a:pt x="59" y="21"/>
                    <a:pt x="60" y="21"/>
                  </a:cubicBezTo>
                  <a:cubicBezTo>
                    <a:pt x="60" y="21"/>
                    <a:pt x="55" y="16"/>
                    <a:pt x="54" y="15"/>
                  </a:cubicBezTo>
                  <a:cubicBezTo>
                    <a:pt x="54" y="15"/>
                    <a:pt x="63" y="18"/>
                    <a:pt x="63" y="17"/>
                  </a:cubicBezTo>
                  <a:cubicBezTo>
                    <a:pt x="63" y="17"/>
                    <a:pt x="57" y="16"/>
                    <a:pt x="57" y="14"/>
                  </a:cubicBezTo>
                  <a:cubicBezTo>
                    <a:pt x="57" y="13"/>
                    <a:pt x="60" y="12"/>
                    <a:pt x="61" y="12"/>
                  </a:cubicBezTo>
                  <a:cubicBezTo>
                    <a:pt x="63" y="11"/>
                    <a:pt x="64" y="12"/>
                    <a:pt x="66" y="13"/>
                  </a:cubicBezTo>
                  <a:cubicBezTo>
                    <a:pt x="69" y="14"/>
                    <a:pt x="73" y="13"/>
                    <a:pt x="74" y="17"/>
                  </a:cubicBezTo>
                  <a:cubicBezTo>
                    <a:pt x="74" y="17"/>
                    <a:pt x="67" y="17"/>
                    <a:pt x="68" y="20"/>
                  </a:cubicBezTo>
                  <a:cubicBezTo>
                    <a:pt x="68" y="19"/>
                    <a:pt x="71" y="18"/>
                    <a:pt x="71" y="18"/>
                  </a:cubicBezTo>
                  <a:cubicBezTo>
                    <a:pt x="73" y="18"/>
                    <a:pt x="70" y="20"/>
                    <a:pt x="70" y="21"/>
                  </a:cubicBezTo>
                  <a:cubicBezTo>
                    <a:pt x="70" y="21"/>
                    <a:pt x="73" y="19"/>
                    <a:pt x="73" y="19"/>
                  </a:cubicBezTo>
                  <a:cubicBezTo>
                    <a:pt x="73" y="18"/>
                    <a:pt x="77" y="18"/>
                    <a:pt x="78" y="19"/>
                  </a:cubicBezTo>
                  <a:cubicBezTo>
                    <a:pt x="82" y="19"/>
                    <a:pt x="73" y="22"/>
                    <a:pt x="74" y="23"/>
                  </a:cubicBezTo>
                  <a:cubicBezTo>
                    <a:pt x="74" y="23"/>
                    <a:pt x="76" y="21"/>
                    <a:pt x="76" y="22"/>
                  </a:cubicBezTo>
                  <a:cubicBezTo>
                    <a:pt x="76" y="23"/>
                    <a:pt x="74" y="25"/>
                    <a:pt x="75" y="26"/>
                  </a:cubicBezTo>
                  <a:cubicBezTo>
                    <a:pt x="74" y="25"/>
                    <a:pt x="78" y="21"/>
                    <a:pt x="79" y="22"/>
                  </a:cubicBezTo>
                  <a:cubicBezTo>
                    <a:pt x="79" y="24"/>
                    <a:pt x="78" y="26"/>
                    <a:pt x="79" y="27"/>
                  </a:cubicBezTo>
                  <a:cubicBezTo>
                    <a:pt x="79" y="27"/>
                    <a:pt x="79" y="23"/>
                    <a:pt x="81" y="23"/>
                  </a:cubicBezTo>
                  <a:cubicBezTo>
                    <a:pt x="83" y="24"/>
                    <a:pt x="80" y="27"/>
                    <a:pt x="81" y="28"/>
                  </a:cubicBezTo>
                  <a:cubicBezTo>
                    <a:pt x="81" y="28"/>
                    <a:pt x="82" y="25"/>
                    <a:pt x="83" y="25"/>
                  </a:cubicBezTo>
                  <a:cubicBezTo>
                    <a:pt x="83" y="25"/>
                    <a:pt x="82" y="28"/>
                    <a:pt x="83" y="28"/>
                  </a:cubicBezTo>
                  <a:cubicBezTo>
                    <a:pt x="82" y="28"/>
                    <a:pt x="85" y="24"/>
                    <a:pt x="86" y="23"/>
                  </a:cubicBezTo>
                  <a:cubicBezTo>
                    <a:pt x="87" y="22"/>
                    <a:pt x="90" y="23"/>
                    <a:pt x="91" y="24"/>
                  </a:cubicBezTo>
                  <a:cubicBezTo>
                    <a:pt x="93" y="25"/>
                    <a:pt x="94" y="27"/>
                    <a:pt x="91" y="27"/>
                  </a:cubicBezTo>
                  <a:cubicBezTo>
                    <a:pt x="90" y="27"/>
                    <a:pt x="86" y="27"/>
                    <a:pt x="86" y="30"/>
                  </a:cubicBezTo>
                  <a:cubicBezTo>
                    <a:pt x="86" y="29"/>
                    <a:pt x="92" y="27"/>
                    <a:pt x="92" y="28"/>
                  </a:cubicBezTo>
                  <a:cubicBezTo>
                    <a:pt x="92" y="28"/>
                    <a:pt x="88" y="30"/>
                    <a:pt x="88" y="31"/>
                  </a:cubicBezTo>
                  <a:cubicBezTo>
                    <a:pt x="88" y="30"/>
                    <a:pt x="92" y="30"/>
                    <a:pt x="92" y="30"/>
                  </a:cubicBezTo>
                  <a:cubicBezTo>
                    <a:pt x="93" y="29"/>
                    <a:pt x="95" y="26"/>
                    <a:pt x="96" y="27"/>
                  </a:cubicBezTo>
                  <a:cubicBezTo>
                    <a:pt x="97" y="29"/>
                    <a:pt x="96" y="31"/>
                    <a:pt x="94" y="31"/>
                  </a:cubicBezTo>
                  <a:cubicBezTo>
                    <a:pt x="93" y="32"/>
                    <a:pt x="92" y="33"/>
                    <a:pt x="91" y="34"/>
                  </a:cubicBezTo>
                  <a:cubicBezTo>
                    <a:pt x="91" y="34"/>
                    <a:pt x="93" y="32"/>
                    <a:pt x="94" y="32"/>
                  </a:cubicBezTo>
                  <a:cubicBezTo>
                    <a:pt x="94" y="32"/>
                    <a:pt x="93" y="36"/>
                    <a:pt x="93" y="36"/>
                  </a:cubicBezTo>
                  <a:cubicBezTo>
                    <a:pt x="92" y="34"/>
                    <a:pt x="99" y="27"/>
                    <a:pt x="100" y="29"/>
                  </a:cubicBezTo>
                  <a:cubicBezTo>
                    <a:pt x="101" y="30"/>
                    <a:pt x="99" y="31"/>
                    <a:pt x="98" y="31"/>
                  </a:cubicBezTo>
                  <a:cubicBezTo>
                    <a:pt x="99" y="31"/>
                    <a:pt x="102" y="31"/>
                    <a:pt x="103" y="31"/>
                  </a:cubicBezTo>
                  <a:cubicBezTo>
                    <a:pt x="104" y="31"/>
                    <a:pt x="106" y="31"/>
                    <a:pt x="107" y="32"/>
                  </a:cubicBezTo>
                  <a:cubicBezTo>
                    <a:pt x="108" y="35"/>
                    <a:pt x="98" y="35"/>
                    <a:pt x="99" y="38"/>
                  </a:cubicBezTo>
                  <a:cubicBezTo>
                    <a:pt x="99" y="38"/>
                    <a:pt x="102" y="35"/>
                    <a:pt x="103" y="35"/>
                  </a:cubicBezTo>
                  <a:cubicBezTo>
                    <a:pt x="104" y="35"/>
                    <a:pt x="106" y="35"/>
                    <a:pt x="106" y="36"/>
                  </a:cubicBezTo>
                  <a:cubicBezTo>
                    <a:pt x="107" y="37"/>
                    <a:pt x="101" y="39"/>
                    <a:pt x="101" y="39"/>
                  </a:cubicBezTo>
                  <a:cubicBezTo>
                    <a:pt x="101" y="39"/>
                    <a:pt x="104" y="38"/>
                    <a:pt x="104" y="38"/>
                  </a:cubicBezTo>
                  <a:cubicBezTo>
                    <a:pt x="105" y="38"/>
                    <a:pt x="107" y="37"/>
                    <a:pt x="108" y="36"/>
                  </a:cubicBezTo>
                  <a:cubicBezTo>
                    <a:pt x="109" y="36"/>
                    <a:pt x="108" y="35"/>
                    <a:pt x="109" y="34"/>
                  </a:cubicBezTo>
                  <a:cubicBezTo>
                    <a:pt x="110" y="34"/>
                    <a:pt x="112" y="36"/>
                    <a:pt x="112" y="37"/>
                  </a:cubicBezTo>
                  <a:cubicBezTo>
                    <a:pt x="116" y="40"/>
                    <a:pt x="112" y="39"/>
                    <a:pt x="109" y="40"/>
                  </a:cubicBezTo>
                  <a:cubicBezTo>
                    <a:pt x="109" y="40"/>
                    <a:pt x="102" y="42"/>
                    <a:pt x="102" y="41"/>
                  </a:cubicBezTo>
                  <a:cubicBezTo>
                    <a:pt x="102" y="42"/>
                    <a:pt x="118" y="42"/>
                    <a:pt x="117" y="44"/>
                  </a:cubicBezTo>
                  <a:cubicBezTo>
                    <a:pt x="116" y="45"/>
                    <a:pt x="111" y="45"/>
                    <a:pt x="110" y="44"/>
                  </a:cubicBezTo>
                  <a:cubicBezTo>
                    <a:pt x="110" y="44"/>
                    <a:pt x="106" y="45"/>
                    <a:pt x="106" y="45"/>
                  </a:cubicBezTo>
                  <a:cubicBezTo>
                    <a:pt x="107" y="46"/>
                    <a:pt x="110" y="45"/>
                    <a:pt x="110" y="46"/>
                  </a:cubicBezTo>
                  <a:cubicBezTo>
                    <a:pt x="111" y="46"/>
                    <a:pt x="107" y="47"/>
                    <a:pt x="107" y="48"/>
                  </a:cubicBezTo>
                  <a:cubicBezTo>
                    <a:pt x="107" y="50"/>
                    <a:pt x="111" y="51"/>
                    <a:pt x="112" y="51"/>
                  </a:cubicBezTo>
                  <a:cubicBezTo>
                    <a:pt x="114" y="52"/>
                    <a:pt x="117" y="52"/>
                    <a:pt x="118" y="54"/>
                  </a:cubicBezTo>
                  <a:cubicBezTo>
                    <a:pt x="119" y="55"/>
                    <a:pt x="119" y="56"/>
                    <a:pt x="120" y="56"/>
                  </a:cubicBezTo>
                  <a:cubicBezTo>
                    <a:pt x="120" y="56"/>
                    <a:pt x="122" y="55"/>
                    <a:pt x="122" y="55"/>
                  </a:cubicBezTo>
                  <a:cubicBezTo>
                    <a:pt x="122" y="55"/>
                    <a:pt x="122" y="57"/>
                    <a:pt x="123" y="57"/>
                  </a:cubicBezTo>
                  <a:cubicBezTo>
                    <a:pt x="123" y="57"/>
                    <a:pt x="123" y="55"/>
                    <a:pt x="124" y="55"/>
                  </a:cubicBezTo>
                  <a:cubicBezTo>
                    <a:pt x="124" y="55"/>
                    <a:pt x="124" y="57"/>
                    <a:pt x="124" y="57"/>
                  </a:cubicBezTo>
                  <a:cubicBezTo>
                    <a:pt x="124" y="58"/>
                    <a:pt x="126" y="57"/>
                    <a:pt x="127" y="57"/>
                  </a:cubicBezTo>
                  <a:cubicBezTo>
                    <a:pt x="127" y="57"/>
                    <a:pt x="129" y="58"/>
                    <a:pt x="129" y="59"/>
                  </a:cubicBezTo>
                  <a:cubicBezTo>
                    <a:pt x="129" y="60"/>
                    <a:pt x="128" y="59"/>
                    <a:pt x="128" y="60"/>
                  </a:cubicBezTo>
                  <a:cubicBezTo>
                    <a:pt x="129" y="59"/>
                    <a:pt x="138" y="62"/>
                    <a:pt x="138" y="62"/>
                  </a:cubicBezTo>
                  <a:cubicBezTo>
                    <a:pt x="137" y="63"/>
                    <a:pt x="137" y="63"/>
                    <a:pt x="137" y="63"/>
                  </a:cubicBezTo>
                  <a:cubicBezTo>
                    <a:pt x="137" y="64"/>
                    <a:pt x="139" y="63"/>
                    <a:pt x="139" y="63"/>
                  </a:cubicBezTo>
                  <a:cubicBezTo>
                    <a:pt x="140" y="62"/>
                    <a:pt x="140" y="63"/>
                    <a:pt x="141" y="64"/>
                  </a:cubicBezTo>
                  <a:cubicBezTo>
                    <a:pt x="142" y="64"/>
                    <a:pt x="144" y="66"/>
                    <a:pt x="143" y="67"/>
                  </a:cubicBezTo>
                  <a:cubicBezTo>
                    <a:pt x="143" y="67"/>
                    <a:pt x="141" y="67"/>
                    <a:pt x="141" y="67"/>
                  </a:cubicBezTo>
                  <a:cubicBezTo>
                    <a:pt x="141" y="68"/>
                    <a:pt x="143" y="68"/>
                    <a:pt x="142" y="69"/>
                  </a:cubicBezTo>
                  <a:cubicBezTo>
                    <a:pt x="142" y="69"/>
                    <a:pt x="139" y="69"/>
                    <a:pt x="139" y="69"/>
                  </a:cubicBezTo>
                  <a:cubicBezTo>
                    <a:pt x="137" y="70"/>
                    <a:pt x="139" y="70"/>
                    <a:pt x="139" y="71"/>
                  </a:cubicBezTo>
                  <a:cubicBezTo>
                    <a:pt x="140" y="73"/>
                    <a:pt x="136" y="71"/>
                    <a:pt x="135" y="71"/>
                  </a:cubicBezTo>
                  <a:cubicBezTo>
                    <a:pt x="136" y="72"/>
                    <a:pt x="138" y="73"/>
                    <a:pt x="137" y="74"/>
                  </a:cubicBezTo>
                  <a:cubicBezTo>
                    <a:pt x="136" y="74"/>
                    <a:pt x="132" y="74"/>
                    <a:pt x="133" y="73"/>
                  </a:cubicBezTo>
                  <a:cubicBezTo>
                    <a:pt x="132" y="74"/>
                    <a:pt x="135" y="76"/>
                    <a:pt x="134" y="77"/>
                  </a:cubicBezTo>
                  <a:cubicBezTo>
                    <a:pt x="133" y="77"/>
                    <a:pt x="133" y="75"/>
                    <a:pt x="132" y="76"/>
                  </a:cubicBezTo>
                  <a:cubicBezTo>
                    <a:pt x="131" y="77"/>
                    <a:pt x="135" y="82"/>
                    <a:pt x="131" y="79"/>
                  </a:cubicBezTo>
                  <a:cubicBezTo>
                    <a:pt x="131" y="79"/>
                    <a:pt x="128" y="77"/>
                    <a:pt x="128" y="77"/>
                  </a:cubicBezTo>
                  <a:cubicBezTo>
                    <a:pt x="127" y="78"/>
                    <a:pt x="127" y="79"/>
                    <a:pt x="126" y="79"/>
                  </a:cubicBezTo>
                  <a:cubicBezTo>
                    <a:pt x="126" y="78"/>
                    <a:pt x="127" y="77"/>
                    <a:pt x="127" y="76"/>
                  </a:cubicBezTo>
                  <a:cubicBezTo>
                    <a:pt x="127" y="77"/>
                    <a:pt x="125" y="77"/>
                    <a:pt x="125" y="77"/>
                  </a:cubicBezTo>
                  <a:cubicBezTo>
                    <a:pt x="124" y="76"/>
                    <a:pt x="126" y="75"/>
                    <a:pt x="125" y="74"/>
                  </a:cubicBezTo>
                  <a:cubicBezTo>
                    <a:pt x="125" y="74"/>
                    <a:pt x="123" y="75"/>
                    <a:pt x="123" y="75"/>
                  </a:cubicBezTo>
                  <a:cubicBezTo>
                    <a:pt x="122" y="74"/>
                    <a:pt x="123" y="72"/>
                    <a:pt x="123" y="72"/>
                  </a:cubicBezTo>
                  <a:cubicBezTo>
                    <a:pt x="124" y="72"/>
                    <a:pt x="128" y="70"/>
                    <a:pt x="127" y="70"/>
                  </a:cubicBezTo>
                  <a:cubicBezTo>
                    <a:pt x="126" y="69"/>
                    <a:pt x="122" y="73"/>
                    <a:pt x="120" y="72"/>
                  </a:cubicBezTo>
                  <a:cubicBezTo>
                    <a:pt x="120" y="72"/>
                    <a:pt x="123" y="69"/>
                    <a:pt x="122" y="69"/>
                  </a:cubicBezTo>
                  <a:cubicBezTo>
                    <a:pt x="121" y="69"/>
                    <a:pt x="120" y="71"/>
                    <a:pt x="119" y="70"/>
                  </a:cubicBezTo>
                  <a:cubicBezTo>
                    <a:pt x="118" y="69"/>
                    <a:pt x="117" y="69"/>
                    <a:pt x="116" y="68"/>
                  </a:cubicBezTo>
                  <a:cubicBezTo>
                    <a:pt x="115" y="67"/>
                    <a:pt x="114" y="66"/>
                    <a:pt x="113" y="67"/>
                  </a:cubicBezTo>
                  <a:cubicBezTo>
                    <a:pt x="113" y="68"/>
                    <a:pt x="113" y="68"/>
                    <a:pt x="113" y="69"/>
                  </a:cubicBezTo>
                  <a:cubicBezTo>
                    <a:pt x="113" y="69"/>
                    <a:pt x="112" y="69"/>
                    <a:pt x="112" y="69"/>
                  </a:cubicBezTo>
                  <a:cubicBezTo>
                    <a:pt x="112" y="70"/>
                    <a:pt x="116" y="72"/>
                    <a:pt x="112" y="72"/>
                  </a:cubicBezTo>
                  <a:cubicBezTo>
                    <a:pt x="111" y="72"/>
                    <a:pt x="107" y="71"/>
                    <a:pt x="108" y="70"/>
                  </a:cubicBezTo>
                  <a:cubicBezTo>
                    <a:pt x="107" y="72"/>
                    <a:pt x="111" y="74"/>
                    <a:pt x="112" y="75"/>
                  </a:cubicBezTo>
                  <a:cubicBezTo>
                    <a:pt x="114" y="75"/>
                    <a:pt x="114" y="78"/>
                    <a:pt x="115" y="79"/>
                  </a:cubicBezTo>
                  <a:cubicBezTo>
                    <a:pt x="116" y="80"/>
                    <a:pt x="116" y="81"/>
                    <a:pt x="117" y="81"/>
                  </a:cubicBezTo>
                  <a:cubicBezTo>
                    <a:pt x="118" y="81"/>
                    <a:pt x="117" y="80"/>
                    <a:pt x="118" y="80"/>
                  </a:cubicBezTo>
                  <a:cubicBezTo>
                    <a:pt x="118" y="80"/>
                    <a:pt x="119" y="81"/>
                    <a:pt x="119" y="82"/>
                  </a:cubicBezTo>
                  <a:cubicBezTo>
                    <a:pt x="120" y="83"/>
                    <a:pt x="120" y="82"/>
                    <a:pt x="121" y="81"/>
                  </a:cubicBezTo>
                  <a:cubicBezTo>
                    <a:pt x="122" y="81"/>
                    <a:pt x="121" y="85"/>
                    <a:pt x="122" y="84"/>
                  </a:cubicBezTo>
                  <a:cubicBezTo>
                    <a:pt x="123" y="84"/>
                    <a:pt x="122" y="83"/>
                    <a:pt x="123" y="82"/>
                  </a:cubicBezTo>
                  <a:cubicBezTo>
                    <a:pt x="123" y="82"/>
                    <a:pt x="123" y="84"/>
                    <a:pt x="123" y="85"/>
                  </a:cubicBezTo>
                  <a:cubicBezTo>
                    <a:pt x="123" y="86"/>
                    <a:pt x="123" y="86"/>
                    <a:pt x="124" y="87"/>
                  </a:cubicBezTo>
                  <a:cubicBezTo>
                    <a:pt x="125" y="87"/>
                    <a:pt x="126" y="88"/>
                    <a:pt x="126" y="89"/>
                  </a:cubicBezTo>
                  <a:cubicBezTo>
                    <a:pt x="127" y="89"/>
                    <a:pt x="128" y="93"/>
                    <a:pt x="128" y="93"/>
                  </a:cubicBezTo>
                  <a:cubicBezTo>
                    <a:pt x="127" y="92"/>
                    <a:pt x="127" y="91"/>
                    <a:pt x="127" y="91"/>
                  </a:cubicBezTo>
                  <a:cubicBezTo>
                    <a:pt x="126" y="91"/>
                    <a:pt x="127" y="95"/>
                    <a:pt x="127" y="95"/>
                  </a:cubicBezTo>
                  <a:cubicBezTo>
                    <a:pt x="127" y="95"/>
                    <a:pt x="125" y="91"/>
                    <a:pt x="124" y="90"/>
                  </a:cubicBezTo>
                  <a:cubicBezTo>
                    <a:pt x="124" y="90"/>
                    <a:pt x="125" y="94"/>
                    <a:pt x="126" y="95"/>
                  </a:cubicBezTo>
                  <a:cubicBezTo>
                    <a:pt x="126" y="98"/>
                    <a:pt x="124" y="95"/>
                    <a:pt x="124" y="96"/>
                  </a:cubicBezTo>
                  <a:cubicBezTo>
                    <a:pt x="123" y="97"/>
                    <a:pt x="128" y="99"/>
                    <a:pt x="128" y="100"/>
                  </a:cubicBezTo>
                  <a:cubicBezTo>
                    <a:pt x="128" y="101"/>
                    <a:pt x="119" y="95"/>
                    <a:pt x="118" y="95"/>
                  </a:cubicBezTo>
                  <a:cubicBezTo>
                    <a:pt x="118" y="95"/>
                    <a:pt x="118" y="96"/>
                    <a:pt x="118" y="96"/>
                  </a:cubicBezTo>
                  <a:cubicBezTo>
                    <a:pt x="118" y="97"/>
                    <a:pt x="116" y="93"/>
                    <a:pt x="115" y="93"/>
                  </a:cubicBezTo>
                  <a:cubicBezTo>
                    <a:pt x="115" y="93"/>
                    <a:pt x="116" y="95"/>
                    <a:pt x="116" y="95"/>
                  </a:cubicBezTo>
                  <a:cubicBezTo>
                    <a:pt x="115" y="96"/>
                    <a:pt x="113" y="92"/>
                    <a:pt x="112" y="91"/>
                  </a:cubicBezTo>
                  <a:cubicBezTo>
                    <a:pt x="111" y="90"/>
                    <a:pt x="111" y="92"/>
                    <a:pt x="110" y="93"/>
                  </a:cubicBezTo>
                  <a:cubicBezTo>
                    <a:pt x="110" y="94"/>
                    <a:pt x="108" y="90"/>
                    <a:pt x="108" y="90"/>
                  </a:cubicBezTo>
                  <a:cubicBezTo>
                    <a:pt x="108" y="90"/>
                    <a:pt x="105" y="90"/>
                    <a:pt x="105" y="90"/>
                  </a:cubicBezTo>
                  <a:cubicBezTo>
                    <a:pt x="105" y="91"/>
                    <a:pt x="106" y="92"/>
                    <a:pt x="107" y="92"/>
                  </a:cubicBezTo>
                  <a:cubicBezTo>
                    <a:pt x="108" y="93"/>
                    <a:pt x="108" y="93"/>
                    <a:pt x="109" y="94"/>
                  </a:cubicBezTo>
                  <a:cubicBezTo>
                    <a:pt x="110" y="95"/>
                    <a:pt x="112" y="96"/>
                    <a:pt x="114" y="97"/>
                  </a:cubicBezTo>
                  <a:cubicBezTo>
                    <a:pt x="116" y="99"/>
                    <a:pt x="117" y="100"/>
                    <a:pt x="118" y="102"/>
                  </a:cubicBezTo>
                  <a:cubicBezTo>
                    <a:pt x="120" y="105"/>
                    <a:pt x="120" y="105"/>
                    <a:pt x="117" y="104"/>
                  </a:cubicBezTo>
                  <a:cubicBezTo>
                    <a:pt x="113" y="102"/>
                    <a:pt x="106" y="103"/>
                    <a:pt x="103" y="99"/>
                  </a:cubicBezTo>
                  <a:cubicBezTo>
                    <a:pt x="102" y="97"/>
                    <a:pt x="99" y="99"/>
                    <a:pt x="97" y="97"/>
                  </a:cubicBezTo>
                  <a:cubicBezTo>
                    <a:pt x="96" y="96"/>
                    <a:pt x="90" y="94"/>
                    <a:pt x="90" y="93"/>
                  </a:cubicBezTo>
                  <a:cubicBezTo>
                    <a:pt x="90" y="92"/>
                    <a:pt x="93" y="93"/>
                    <a:pt x="93" y="92"/>
                  </a:cubicBezTo>
                  <a:cubicBezTo>
                    <a:pt x="94" y="91"/>
                    <a:pt x="91" y="90"/>
                    <a:pt x="91" y="90"/>
                  </a:cubicBezTo>
                  <a:cubicBezTo>
                    <a:pt x="88" y="89"/>
                    <a:pt x="86" y="87"/>
                    <a:pt x="84" y="86"/>
                  </a:cubicBezTo>
                  <a:cubicBezTo>
                    <a:pt x="83" y="85"/>
                    <a:pt x="84" y="84"/>
                    <a:pt x="82" y="84"/>
                  </a:cubicBezTo>
                  <a:cubicBezTo>
                    <a:pt x="82" y="83"/>
                    <a:pt x="77" y="83"/>
                    <a:pt x="77" y="83"/>
                  </a:cubicBezTo>
                  <a:cubicBezTo>
                    <a:pt x="77" y="84"/>
                    <a:pt x="78" y="82"/>
                    <a:pt x="77" y="83"/>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87" name="Freeform 549">
              <a:extLst>
                <a:ext uri="{FF2B5EF4-FFF2-40B4-BE49-F238E27FC236}">
                  <a16:creationId xmlns:a16="http://schemas.microsoft.com/office/drawing/2014/main" xmlns="" id="{3D64D5C2-579D-40D6-894C-2A6DBAAAB5D4}"/>
                </a:ext>
              </a:extLst>
            </p:cNvPr>
            <p:cNvSpPr>
              <a:spLocks/>
            </p:cNvSpPr>
            <p:nvPr/>
          </p:nvSpPr>
          <p:spPr bwMode="auto">
            <a:xfrm>
              <a:off x="8932045" y="4707313"/>
              <a:ext cx="49075" cy="17312"/>
            </a:xfrm>
            <a:custGeom>
              <a:avLst/>
              <a:gdLst>
                <a:gd name="T0" fmla="*/ 5 w 6"/>
                <a:gd name="T1" fmla="*/ 1 h 2"/>
                <a:gd name="T2" fmla="*/ 1 w 6"/>
                <a:gd name="T3" fmla="*/ 0 h 2"/>
                <a:gd name="T4" fmla="*/ 5 w 6"/>
                <a:gd name="T5" fmla="*/ 1 h 2"/>
              </a:gdLst>
              <a:ahLst/>
              <a:cxnLst>
                <a:cxn ang="0">
                  <a:pos x="T0" y="T1"/>
                </a:cxn>
                <a:cxn ang="0">
                  <a:pos x="T2" y="T3"/>
                </a:cxn>
                <a:cxn ang="0">
                  <a:pos x="T4" y="T5"/>
                </a:cxn>
              </a:cxnLst>
              <a:rect l="0" t="0" r="r" b="b"/>
              <a:pathLst>
                <a:path w="6" h="2">
                  <a:moveTo>
                    <a:pt x="5" y="1"/>
                  </a:moveTo>
                  <a:cubicBezTo>
                    <a:pt x="5" y="2"/>
                    <a:pt x="0" y="0"/>
                    <a:pt x="1" y="0"/>
                  </a:cubicBezTo>
                  <a:cubicBezTo>
                    <a:pt x="3" y="0"/>
                    <a:pt x="6" y="0"/>
                    <a:pt x="5"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88" name="Freeform 550">
              <a:extLst>
                <a:ext uri="{FF2B5EF4-FFF2-40B4-BE49-F238E27FC236}">
                  <a16:creationId xmlns:a16="http://schemas.microsoft.com/office/drawing/2014/main" xmlns="" id="{8FFE5913-3D64-4A33-AF39-8CCA01C067D8}"/>
                </a:ext>
              </a:extLst>
            </p:cNvPr>
            <p:cNvSpPr>
              <a:spLocks/>
            </p:cNvSpPr>
            <p:nvPr/>
          </p:nvSpPr>
          <p:spPr bwMode="auto">
            <a:xfrm>
              <a:off x="8787543" y="4335121"/>
              <a:ext cx="65435" cy="17312"/>
            </a:xfrm>
            <a:custGeom>
              <a:avLst/>
              <a:gdLst>
                <a:gd name="T0" fmla="*/ 7 w 8"/>
                <a:gd name="T1" fmla="*/ 1 h 2"/>
                <a:gd name="T2" fmla="*/ 2 w 8"/>
                <a:gd name="T3" fmla="*/ 2 h 2"/>
                <a:gd name="T4" fmla="*/ 3 w 8"/>
                <a:gd name="T5" fmla="*/ 0 h 2"/>
                <a:gd name="T6" fmla="*/ 7 w 8"/>
                <a:gd name="T7" fmla="*/ 1 h 2"/>
                <a:gd name="T8" fmla="*/ 7 w 8"/>
                <a:gd name="T9" fmla="*/ 1 h 2"/>
              </a:gdLst>
              <a:ahLst/>
              <a:cxnLst>
                <a:cxn ang="0">
                  <a:pos x="T0" y="T1"/>
                </a:cxn>
                <a:cxn ang="0">
                  <a:pos x="T2" y="T3"/>
                </a:cxn>
                <a:cxn ang="0">
                  <a:pos x="T4" y="T5"/>
                </a:cxn>
                <a:cxn ang="0">
                  <a:pos x="T6" y="T7"/>
                </a:cxn>
                <a:cxn ang="0">
                  <a:pos x="T8" y="T9"/>
                </a:cxn>
              </a:cxnLst>
              <a:rect l="0" t="0" r="r" b="b"/>
              <a:pathLst>
                <a:path w="8" h="2">
                  <a:moveTo>
                    <a:pt x="7" y="1"/>
                  </a:moveTo>
                  <a:cubicBezTo>
                    <a:pt x="8" y="2"/>
                    <a:pt x="3" y="2"/>
                    <a:pt x="2" y="2"/>
                  </a:cubicBezTo>
                  <a:cubicBezTo>
                    <a:pt x="0" y="1"/>
                    <a:pt x="2" y="0"/>
                    <a:pt x="3" y="0"/>
                  </a:cubicBezTo>
                  <a:cubicBezTo>
                    <a:pt x="5" y="0"/>
                    <a:pt x="7" y="0"/>
                    <a:pt x="7" y="1"/>
                  </a:cubicBezTo>
                  <a:cubicBezTo>
                    <a:pt x="8" y="2"/>
                    <a:pt x="7" y="0"/>
                    <a:pt x="7"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89" name="Freeform 551">
              <a:extLst>
                <a:ext uri="{FF2B5EF4-FFF2-40B4-BE49-F238E27FC236}">
                  <a16:creationId xmlns:a16="http://schemas.microsoft.com/office/drawing/2014/main" xmlns="" id="{8F4E5A36-EA50-49D2-B6D5-7BD64B52D435}"/>
                </a:ext>
              </a:extLst>
            </p:cNvPr>
            <p:cNvSpPr>
              <a:spLocks/>
            </p:cNvSpPr>
            <p:nvPr/>
          </p:nvSpPr>
          <p:spPr bwMode="auto">
            <a:xfrm>
              <a:off x="8692117" y="4317809"/>
              <a:ext cx="95427" cy="83670"/>
            </a:xfrm>
            <a:custGeom>
              <a:avLst/>
              <a:gdLst>
                <a:gd name="T0" fmla="*/ 10 w 12"/>
                <a:gd name="T1" fmla="*/ 7 h 10"/>
                <a:gd name="T2" fmla="*/ 3 w 12"/>
                <a:gd name="T3" fmla="*/ 9 h 10"/>
                <a:gd name="T4" fmla="*/ 2 w 12"/>
                <a:gd name="T5" fmla="*/ 2 h 10"/>
                <a:gd name="T6" fmla="*/ 9 w 12"/>
                <a:gd name="T7" fmla="*/ 0 h 10"/>
                <a:gd name="T8" fmla="*/ 10 w 12"/>
                <a:gd name="T9" fmla="*/ 7 h 10"/>
                <a:gd name="T10" fmla="*/ 10 w 12"/>
                <a:gd name="T11" fmla="*/ 7 h 10"/>
              </a:gdLst>
              <a:ahLst/>
              <a:cxnLst>
                <a:cxn ang="0">
                  <a:pos x="T0" y="T1"/>
                </a:cxn>
                <a:cxn ang="0">
                  <a:pos x="T2" y="T3"/>
                </a:cxn>
                <a:cxn ang="0">
                  <a:pos x="T4" y="T5"/>
                </a:cxn>
                <a:cxn ang="0">
                  <a:pos x="T6" y="T7"/>
                </a:cxn>
                <a:cxn ang="0">
                  <a:pos x="T8" y="T9"/>
                </a:cxn>
                <a:cxn ang="0">
                  <a:pos x="T10" y="T11"/>
                </a:cxn>
              </a:cxnLst>
              <a:rect l="0" t="0" r="r" b="b"/>
              <a:pathLst>
                <a:path w="12" h="10">
                  <a:moveTo>
                    <a:pt x="10" y="7"/>
                  </a:moveTo>
                  <a:cubicBezTo>
                    <a:pt x="8" y="8"/>
                    <a:pt x="6" y="10"/>
                    <a:pt x="3" y="9"/>
                  </a:cubicBezTo>
                  <a:cubicBezTo>
                    <a:pt x="0" y="7"/>
                    <a:pt x="0" y="4"/>
                    <a:pt x="2" y="2"/>
                  </a:cubicBezTo>
                  <a:cubicBezTo>
                    <a:pt x="3" y="0"/>
                    <a:pt x="7" y="0"/>
                    <a:pt x="9" y="0"/>
                  </a:cubicBezTo>
                  <a:cubicBezTo>
                    <a:pt x="11" y="0"/>
                    <a:pt x="12" y="5"/>
                    <a:pt x="10" y="7"/>
                  </a:cubicBezTo>
                  <a:cubicBezTo>
                    <a:pt x="9" y="8"/>
                    <a:pt x="12" y="6"/>
                    <a:pt x="10" y="7"/>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90" name="Freeform 552">
              <a:extLst>
                <a:ext uri="{FF2B5EF4-FFF2-40B4-BE49-F238E27FC236}">
                  <a16:creationId xmlns:a16="http://schemas.microsoft.com/office/drawing/2014/main" xmlns="" id="{4B59C546-36DF-47E1-9E46-1D267F63A805}"/>
                </a:ext>
              </a:extLst>
            </p:cNvPr>
            <p:cNvSpPr>
              <a:spLocks/>
            </p:cNvSpPr>
            <p:nvPr/>
          </p:nvSpPr>
          <p:spPr bwMode="auto">
            <a:xfrm>
              <a:off x="8604868" y="4242792"/>
              <a:ext cx="54530" cy="31739"/>
            </a:xfrm>
            <a:custGeom>
              <a:avLst/>
              <a:gdLst>
                <a:gd name="T0" fmla="*/ 1 w 7"/>
                <a:gd name="T1" fmla="*/ 4 h 4"/>
                <a:gd name="T2" fmla="*/ 5 w 7"/>
                <a:gd name="T3" fmla="*/ 0 h 4"/>
                <a:gd name="T4" fmla="*/ 1 w 7"/>
                <a:gd name="T5" fmla="*/ 4 h 4"/>
              </a:gdLst>
              <a:ahLst/>
              <a:cxnLst>
                <a:cxn ang="0">
                  <a:pos x="T0" y="T1"/>
                </a:cxn>
                <a:cxn ang="0">
                  <a:pos x="T2" y="T3"/>
                </a:cxn>
                <a:cxn ang="0">
                  <a:pos x="T4" y="T5"/>
                </a:cxn>
              </a:cxnLst>
              <a:rect l="0" t="0" r="r" b="b"/>
              <a:pathLst>
                <a:path w="7" h="4">
                  <a:moveTo>
                    <a:pt x="1" y="4"/>
                  </a:moveTo>
                  <a:cubicBezTo>
                    <a:pt x="0" y="4"/>
                    <a:pt x="4" y="0"/>
                    <a:pt x="5" y="0"/>
                  </a:cubicBezTo>
                  <a:cubicBezTo>
                    <a:pt x="7" y="1"/>
                    <a:pt x="3" y="4"/>
                    <a:pt x="1" y="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91" name="Freeform 553">
              <a:extLst>
                <a:ext uri="{FF2B5EF4-FFF2-40B4-BE49-F238E27FC236}">
                  <a16:creationId xmlns:a16="http://schemas.microsoft.com/office/drawing/2014/main" xmlns="" id="{932E87C7-68FC-4E5C-90A2-2543C992BF4E}"/>
                </a:ext>
              </a:extLst>
            </p:cNvPr>
            <p:cNvSpPr>
              <a:spLocks/>
            </p:cNvSpPr>
            <p:nvPr/>
          </p:nvSpPr>
          <p:spPr bwMode="auto">
            <a:xfrm>
              <a:off x="8683939" y="4234135"/>
              <a:ext cx="49075" cy="25966"/>
            </a:xfrm>
            <a:custGeom>
              <a:avLst/>
              <a:gdLst>
                <a:gd name="T0" fmla="*/ 2 w 6"/>
                <a:gd name="T1" fmla="*/ 3 h 3"/>
                <a:gd name="T2" fmla="*/ 2 w 6"/>
                <a:gd name="T3" fmla="*/ 1 h 3"/>
                <a:gd name="T4" fmla="*/ 2 w 6"/>
                <a:gd name="T5" fmla="*/ 3 h 3"/>
              </a:gdLst>
              <a:ahLst/>
              <a:cxnLst>
                <a:cxn ang="0">
                  <a:pos x="T0" y="T1"/>
                </a:cxn>
                <a:cxn ang="0">
                  <a:pos x="T2" y="T3"/>
                </a:cxn>
                <a:cxn ang="0">
                  <a:pos x="T4" y="T5"/>
                </a:cxn>
              </a:cxnLst>
              <a:rect l="0" t="0" r="r" b="b"/>
              <a:pathLst>
                <a:path w="6" h="3">
                  <a:moveTo>
                    <a:pt x="2" y="3"/>
                  </a:moveTo>
                  <a:cubicBezTo>
                    <a:pt x="2" y="3"/>
                    <a:pt x="0" y="1"/>
                    <a:pt x="2" y="1"/>
                  </a:cubicBezTo>
                  <a:cubicBezTo>
                    <a:pt x="3" y="0"/>
                    <a:pt x="6" y="3"/>
                    <a:pt x="2" y="3"/>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92" name="Freeform 554">
              <a:extLst>
                <a:ext uri="{FF2B5EF4-FFF2-40B4-BE49-F238E27FC236}">
                  <a16:creationId xmlns:a16="http://schemas.microsoft.com/office/drawing/2014/main" xmlns="" id="{4169661B-7F75-42E6-9A81-3C2E5D83F3E4}"/>
                </a:ext>
              </a:extLst>
            </p:cNvPr>
            <p:cNvSpPr>
              <a:spLocks/>
            </p:cNvSpPr>
            <p:nvPr/>
          </p:nvSpPr>
          <p:spPr bwMode="auto">
            <a:xfrm>
              <a:off x="8637587" y="4216826"/>
              <a:ext cx="38171" cy="17312"/>
            </a:xfrm>
            <a:custGeom>
              <a:avLst/>
              <a:gdLst>
                <a:gd name="T0" fmla="*/ 0 w 5"/>
                <a:gd name="T1" fmla="*/ 1 h 2"/>
                <a:gd name="T2" fmla="*/ 4 w 5"/>
                <a:gd name="T3" fmla="*/ 0 h 2"/>
                <a:gd name="T4" fmla="*/ 0 w 5"/>
                <a:gd name="T5" fmla="*/ 1 h 2"/>
              </a:gdLst>
              <a:ahLst/>
              <a:cxnLst>
                <a:cxn ang="0">
                  <a:pos x="T0" y="T1"/>
                </a:cxn>
                <a:cxn ang="0">
                  <a:pos x="T2" y="T3"/>
                </a:cxn>
                <a:cxn ang="0">
                  <a:pos x="T4" y="T5"/>
                </a:cxn>
              </a:cxnLst>
              <a:rect l="0" t="0" r="r" b="b"/>
              <a:pathLst>
                <a:path w="5" h="2">
                  <a:moveTo>
                    <a:pt x="0" y="1"/>
                  </a:moveTo>
                  <a:cubicBezTo>
                    <a:pt x="2" y="2"/>
                    <a:pt x="5" y="1"/>
                    <a:pt x="4" y="0"/>
                  </a:cubicBezTo>
                  <a:cubicBezTo>
                    <a:pt x="2" y="0"/>
                    <a:pt x="0" y="1"/>
                    <a:pt x="0"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93" name="Freeform 555">
              <a:extLst>
                <a:ext uri="{FF2B5EF4-FFF2-40B4-BE49-F238E27FC236}">
                  <a16:creationId xmlns:a16="http://schemas.microsoft.com/office/drawing/2014/main" xmlns="" id="{D74B9942-4C00-4D8B-8ACF-979342163109}"/>
                </a:ext>
              </a:extLst>
            </p:cNvPr>
            <p:cNvSpPr>
              <a:spLocks/>
            </p:cNvSpPr>
            <p:nvPr/>
          </p:nvSpPr>
          <p:spPr bwMode="auto">
            <a:xfrm>
              <a:off x="8539434" y="3893681"/>
              <a:ext cx="209938" cy="95213"/>
            </a:xfrm>
            <a:custGeom>
              <a:avLst/>
              <a:gdLst>
                <a:gd name="T0" fmla="*/ 25 w 26"/>
                <a:gd name="T1" fmla="*/ 9 h 11"/>
                <a:gd name="T2" fmla="*/ 18 w 26"/>
                <a:gd name="T3" fmla="*/ 8 h 11"/>
                <a:gd name="T4" fmla="*/ 10 w 26"/>
                <a:gd name="T5" fmla="*/ 10 h 11"/>
                <a:gd name="T6" fmla="*/ 3 w 26"/>
                <a:gd name="T7" fmla="*/ 6 h 11"/>
                <a:gd name="T8" fmla="*/ 2 w 26"/>
                <a:gd name="T9" fmla="*/ 1 h 11"/>
                <a:gd name="T10" fmla="*/ 8 w 26"/>
                <a:gd name="T11" fmla="*/ 2 h 11"/>
                <a:gd name="T12" fmla="*/ 17 w 26"/>
                <a:gd name="T13" fmla="*/ 2 h 11"/>
                <a:gd name="T14" fmla="*/ 22 w 26"/>
                <a:gd name="T15" fmla="*/ 5 h 11"/>
                <a:gd name="T16" fmla="*/ 25 w 26"/>
                <a:gd name="T17" fmla="*/ 9 h 11"/>
                <a:gd name="T18" fmla="*/ 25 w 26"/>
                <a:gd name="T19"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1">
                  <a:moveTo>
                    <a:pt x="25" y="9"/>
                  </a:moveTo>
                  <a:cubicBezTo>
                    <a:pt x="22" y="9"/>
                    <a:pt x="20" y="8"/>
                    <a:pt x="18" y="8"/>
                  </a:cubicBezTo>
                  <a:cubicBezTo>
                    <a:pt x="15" y="8"/>
                    <a:pt x="13" y="10"/>
                    <a:pt x="10" y="10"/>
                  </a:cubicBezTo>
                  <a:cubicBezTo>
                    <a:pt x="7" y="11"/>
                    <a:pt x="6" y="7"/>
                    <a:pt x="3" y="6"/>
                  </a:cubicBezTo>
                  <a:cubicBezTo>
                    <a:pt x="2" y="5"/>
                    <a:pt x="0" y="3"/>
                    <a:pt x="2" y="1"/>
                  </a:cubicBezTo>
                  <a:cubicBezTo>
                    <a:pt x="3" y="0"/>
                    <a:pt x="7" y="2"/>
                    <a:pt x="8" y="2"/>
                  </a:cubicBezTo>
                  <a:cubicBezTo>
                    <a:pt x="11" y="3"/>
                    <a:pt x="14" y="1"/>
                    <a:pt x="17" y="2"/>
                  </a:cubicBezTo>
                  <a:cubicBezTo>
                    <a:pt x="19" y="2"/>
                    <a:pt x="20" y="4"/>
                    <a:pt x="22" y="5"/>
                  </a:cubicBezTo>
                  <a:cubicBezTo>
                    <a:pt x="22" y="6"/>
                    <a:pt x="25" y="9"/>
                    <a:pt x="25" y="9"/>
                  </a:cubicBezTo>
                  <a:cubicBezTo>
                    <a:pt x="23" y="9"/>
                    <a:pt x="26" y="9"/>
                    <a:pt x="25" y="9"/>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94" name="Freeform 556">
              <a:extLst>
                <a:ext uri="{FF2B5EF4-FFF2-40B4-BE49-F238E27FC236}">
                  <a16:creationId xmlns:a16="http://schemas.microsoft.com/office/drawing/2014/main" xmlns="" id="{6CFAD316-F45F-4A2A-89F4-571513805296}"/>
                </a:ext>
              </a:extLst>
            </p:cNvPr>
            <p:cNvSpPr>
              <a:spLocks/>
            </p:cNvSpPr>
            <p:nvPr/>
          </p:nvSpPr>
          <p:spPr bwMode="auto">
            <a:xfrm>
              <a:off x="6652710" y="5428616"/>
              <a:ext cx="231750" cy="161574"/>
            </a:xfrm>
            <a:custGeom>
              <a:avLst/>
              <a:gdLst>
                <a:gd name="T0" fmla="*/ 27 w 29"/>
                <a:gd name="T1" fmla="*/ 16 h 19"/>
                <a:gd name="T2" fmla="*/ 24 w 29"/>
                <a:gd name="T3" fmla="*/ 12 h 19"/>
                <a:gd name="T4" fmla="*/ 19 w 29"/>
                <a:gd name="T5" fmla="*/ 10 h 19"/>
                <a:gd name="T6" fmla="*/ 14 w 29"/>
                <a:gd name="T7" fmla="*/ 3 h 19"/>
                <a:gd name="T8" fmla="*/ 8 w 29"/>
                <a:gd name="T9" fmla="*/ 2 h 19"/>
                <a:gd name="T10" fmla="*/ 2 w 29"/>
                <a:gd name="T11" fmla="*/ 0 h 19"/>
                <a:gd name="T12" fmla="*/ 3 w 29"/>
                <a:gd name="T13" fmla="*/ 2 h 19"/>
                <a:gd name="T14" fmla="*/ 5 w 29"/>
                <a:gd name="T15" fmla="*/ 3 h 19"/>
                <a:gd name="T16" fmla="*/ 6 w 29"/>
                <a:gd name="T17" fmla="*/ 4 h 19"/>
                <a:gd name="T18" fmla="*/ 4 w 29"/>
                <a:gd name="T19" fmla="*/ 2 h 19"/>
                <a:gd name="T20" fmla="*/ 4 w 29"/>
                <a:gd name="T21" fmla="*/ 4 h 19"/>
                <a:gd name="T22" fmla="*/ 7 w 29"/>
                <a:gd name="T23" fmla="*/ 6 h 19"/>
                <a:gd name="T24" fmla="*/ 12 w 29"/>
                <a:gd name="T25" fmla="*/ 9 h 19"/>
                <a:gd name="T26" fmla="*/ 10 w 29"/>
                <a:gd name="T27" fmla="*/ 10 h 19"/>
                <a:gd name="T28" fmla="*/ 14 w 29"/>
                <a:gd name="T29" fmla="*/ 10 h 19"/>
                <a:gd name="T30" fmla="*/ 14 w 29"/>
                <a:gd name="T31" fmla="*/ 12 h 19"/>
                <a:gd name="T32" fmla="*/ 19 w 29"/>
                <a:gd name="T33" fmla="*/ 12 h 19"/>
                <a:gd name="T34" fmla="*/ 27 w 29"/>
                <a:gd name="T35" fmla="*/ 16 h 19"/>
                <a:gd name="T36" fmla="*/ 27 w 29"/>
                <a:gd name="T37" fmla="*/ 16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 h="19">
                  <a:moveTo>
                    <a:pt x="27" y="16"/>
                  </a:moveTo>
                  <a:cubicBezTo>
                    <a:pt x="26" y="15"/>
                    <a:pt x="25" y="13"/>
                    <a:pt x="24" y="12"/>
                  </a:cubicBezTo>
                  <a:cubicBezTo>
                    <a:pt x="23" y="10"/>
                    <a:pt x="21" y="10"/>
                    <a:pt x="19" y="10"/>
                  </a:cubicBezTo>
                  <a:cubicBezTo>
                    <a:pt x="17" y="8"/>
                    <a:pt x="17" y="4"/>
                    <a:pt x="14" y="3"/>
                  </a:cubicBezTo>
                  <a:cubicBezTo>
                    <a:pt x="13" y="3"/>
                    <a:pt x="10" y="3"/>
                    <a:pt x="8" y="2"/>
                  </a:cubicBezTo>
                  <a:cubicBezTo>
                    <a:pt x="7" y="1"/>
                    <a:pt x="5" y="0"/>
                    <a:pt x="2" y="0"/>
                  </a:cubicBezTo>
                  <a:cubicBezTo>
                    <a:pt x="0" y="0"/>
                    <a:pt x="1" y="2"/>
                    <a:pt x="3" y="2"/>
                  </a:cubicBezTo>
                  <a:cubicBezTo>
                    <a:pt x="4" y="2"/>
                    <a:pt x="4" y="2"/>
                    <a:pt x="5" y="3"/>
                  </a:cubicBezTo>
                  <a:cubicBezTo>
                    <a:pt x="5" y="3"/>
                    <a:pt x="6" y="4"/>
                    <a:pt x="6" y="4"/>
                  </a:cubicBezTo>
                  <a:cubicBezTo>
                    <a:pt x="5" y="4"/>
                    <a:pt x="4" y="3"/>
                    <a:pt x="4" y="2"/>
                  </a:cubicBezTo>
                  <a:cubicBezTo>
                    <a:pt x="4" y="2"/>
                    <a:pt x="4" y="4"/>
                    <a:pt x="4" y="4"/>
                  </a:cubicBezTo>
                  <a:cubicBezTo>
                    <a:pt x="4" y="6"/>
                    <a:pt x="6" y="6"/>
                    <a:pt x="7" y="6"/>
                  </a:cubicBezTo>
                  <a:cubicBezTo>
                    <a:pt x="7" y="6"/>
                    <a:pt x="12" y="9"/>
                    <a:pt x="12" y="9"/>
                  </a:cubicBezTo>
                  <a:cubicBezTo>
                    <a:pt x="12" y="9"/>
                    <a:pt x="11" y="9"/>
                    <a:pt x="10" y="10"/>
                  </a:cubicBezTo>
                  <a:cubicBezTo>
                    <a:pt x="10" y="10"/>
                    <a:pt x="14" y="10"/>
                    <a:pt x="14" y="10"/>
                  </a:cubicBezTo>
                  <a:cubicBezTo>
                    <a:pt x="16" y="11"/>
                    <a:pt x="14" y="12"/>
                    <a:pt x="14" y="12"/>
                  </a:cubicBezTo>
                  <a:cubicBezTo>
                    <a:pt x="15" y="13"/>
                    <a:pt x="18" y="12"/>
                    <a:pt x="19" y="12"/>
                  </a:cubicBezTo>
                  <a:cubicBezTo>
                    <a:pt x="14" y="13"/>
                    <a:pt x="29" y="19"/>
                    <a:pt x="27" y="16"/>
                  </a:cubicBezTo>
                  <a:cubicBezTo>
                    <a:pt x="26" y="15"/>
                    <a:pt x="28" y="18"/>
                    <a:pt x="27" y="16"/>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95" name="Freeform 557">
              <a:extLst>
                <a:ext uri="{FF2B5EF4-FFF2-40B4-BE49-F238E27FC236}">
                  <a16:creationId xmlns:a16="http://schemas.microsoft.com/office/drawing/2014/main" xmlns="" id="{0997C635-6C3C-45CC-A006-81518AA3A440}"/>
                </a:ext>
              </a:extLst>
            </p:cNvPr>
            <p:cNvSpPr>
              <a:spLocks/>
            </p:cNvSpPr>
            <p:nvPr/>
          </p:nvSpPr>
          <p:spPr bwMode="auto">
            <a:xfrm>
              <a:off x="6470037" y="5241076"/>
              <a:ext cx="103605" cy="118294"/>
            </a:xfrm>
            <a:custGeom>
              <a:avLst/>
              <a:gdLst>
                <a:gd name="T0" fmla="*/ 11 w 13"/>
                <a:gd name="T1" fmla="*/ 14 h 14"/>
                <a:gd name="T2" fmla="*/ 11 w 13"/>
                <a:gd name="T3" fmla="*/ 14 h 14"/>
                <a:gd name="T4" fmla="*/ 8 w 13"/>
                <a:gd name="T5" fmla="*/ 11 h 14"/>
                <a:gd name="T6" fmla="*/ 7 w 13"/>
                <a:gd name="T7" fmla="*/ 7 h 14"/>
                <a:gd name="T8" fmla="*/ 6 w 13"/>
                <a:gd name="T9" fmla="*/ 5 h 14"/>
                <a:gd name="T10" fmla="*/ 7 w 13"/>
                <a:gd name="T11" fmla="*/ 2 h 14"/>
                <a:gd name="T12" fmla="*/ 4 w 13"/>
                <a:gd name="T13" fmla="*/ 4 h 14"/>
                <a:gd name="T14" fmla="*/ 6 w 13"/>
                <a:gd name="T15" fmla="*/ 1 h 14"/>
                <a:gd name="T16" fmla="*/ 1 w 13"/>
                <a:gd name="T17" fmla="*/ 0 h 14"/>
                <a:gd name="T18" fmla="*/ 3 w 13"/>
                <a:gd name="T19" fmla="*/ 6 h 14"/>
                <a:gd name="T20" fmla="*/ 11 w 13"/>
                <a:gd name="T21" fmla="*/ 14 h 14"/>
                <a:gd name="T22" fmla="*/ 11 w 13"/>
                <a:gd name="T23"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 h="14">
                  <a:moveTo>
                    <a:pt x="11" y="14"/>
                  </a:moveTo>
                  <a:cubicBezTo>
                    <a:pt x="11" y="14"/>
                    <a:pt x="11" y="14"/>
                    <a:pt x="11" y="14"/>
                  </a:cubicBezTo>
                  <a:cubicBezTo>
                    <a:pt x="11" y="13"/>
                    <a:pt x="9" y="11"/>
                    <a:pt x="8" y="11"/>
                  </a:cubicBezTo>
                  <a:cubicBezTo>
                    <a:pt x="7" y="9"/>
                    <a:pt x="8" y="8"/>
                    <a:pt x="7" y="7"/>
                  </a:cubicBezTo>
                  <a:cubicBezTo>
                    <a:pt x="6" y="6"/>
                    <a:pt x="6" y="6"/>
                    <a:pt x="6" y="5"/>
                  </a:cubicBezTo>
                  <a:cubicBezTo>
                    <a:pt x="5" y="3"/>
                    <a:pt x="6" y="3"/>
                    <a:pt x="7" y="2"/>
                  </a:cubicBezTo>
                  <a:cubicBezTo>
                    <a:pt x="9" y="0"/>
                    <a:pt x="3" y="3"/>
                    <a:pt x="4" y="4"/>
                  </a:cubicBezTo>
                  <a:cubicBezTo>
                    <a:pt x="3" y="3"/>
                    <a:pt x="6" y="1"/>
                    <a:pt x="6" y="1"/>
                  </a:cubicBezTo>
                  <a:cubicBezTo>
                    <a:pt x="5" y="0"/>
                    <a:pt x="1" y="0"/>
                    <a:pt x="1" y="0"/>
                  </a:cubicBezTo>
                  <a:cubicBezTo>
                    <a:pt x="0" y="1"/>
                    <a:pt x="2" y="5"/>
                    <a:pt x="3" y="6"/>
                  </a:cubicBezTo>
                  <a:cubicBezTo>
                    <a:pt x="5" y="8"/>
                    <a:pt x="8" y="13"/>
                    <a:pt x="11" y="14"/>
                  </a:cubicBezTo>
                  <a:cubicBezTo>
                    <a:pt x="13" y="14"/>
                    <a:pt x="8" y="13"/>
                    <a:pt x="11" y="1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96" name="Freeform 558">
              <a:extLst>
                <a:ext uri="{FF2B5EF4-FFF2-40B4-BE49-F238E27FC236}">
                  <a16:creationId xmlns:a16="http://schemas.microsoft.com/office/drawing/2014/main" xmlns="" id="{6938F21D-7849-4154-8A3B-588BB042A49A}"/>
                </a:ext>
              </a:extLst>
            </p:cNvPr>
            <p:cNvSpPr>
              <a:spLocks/>
            </p:cNvSpPr>
            <p:nvPr/>
          </p:nvSpPr>
          <p:spPr bwMode="auto">
            <a:xfrm>
              <a:off x="6478218" y="5105470"/>
              <a:ext cx="32718" cy="34623"/>
            </a:xfrm>
            <a:custGeom>
              <a:avLst/>
              <a:gdLst>
                <a:gd name="T0" fmla="*/ 3 w 4"/>
                <a:gd name="T1" fmla="*/ 3 h 4"/>
                <a:gd name="T2" fmla="*/ 2 w 4"/>
                <a:gd name="T3" fmla="*/ 1 h 4"/>
                <a:gd name="T4" fmla="*/ 3 w 4"/>
                <a:gd name="T5" fmla="*/ 3 h 4"/>
                <a:gd name="T6" fmla="*/ 3 w 4"/>
                <a:gd name="T7" fmla="*/ 3 h 4"/>
                <a:gd name="T8" fmla="*/ 3 w 4"/>
                <a:gd name="T9" fmla="*/ 3 h 4"/>
              </a:gdLst>
              <a:ahLst/>
              <a:cxnLst>
                <a:cxn ang="0">
                  <a:pos x="T0" y="T1"/>
                </a:cxn>
                <a:cxn ang="0">
                  <a:pos x="T2" y="T3"/>
                </a:cxn>
                <a:cxn ang="0">
                  <a:pos x="T4" y="T5"/>
                </a:cxn>
                <a:cxn ang="0">
                  <a:pos x="T6" y="T7"/>
                </a:cxn>
                <a:cxn ang="0">
                  <a:pos x="T8" y="T9"/>
                </a:cxn>
              </a:cxnLst>
              <a:rect l="0" t="0" r="r" b="b"/>
              <a:pathLst>
                <a:path w="4" h="4">
                  <a:moveTo>
                    <a:pt x="3" y="3"/>
                  </a:moveTo>
                  <a:cubicBezTo>
                    <a:pt x="2" y="2"/>
                    <a:pt x="0" y="2"/>
                    <a:pt x="2" y="1"/>
                  </a:cubicBezTo>
                  <a:cubicBezTo>
                    <a:pt x="3" y="0"/>
                    <a:pt x="4" y="3"/>
                    <a:pt x="3" y="3"/>
                  </a:cubicBezTo>
                  <a:cubicBezTo>
                    <a:pt x="3" y="3"/>
                    <a:pt x="3" y="3"/>
                    <a:pt x="3" y="3"/>
                  </a:cubicBezTo>
                  <a:cubicBezTo>
                    <a:pt x="2" y="2"/>
                    <a:pt x="4" y="4"/>
                    <a:pt x="3" y="3"/>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97" name="Freeform 559">
              <a:extLst>
                <a:ext uri="{FF2B5EF4-FFF2-40B4-BE49-F238E27FC236}">
                  <a16:creationId xmlns:a16="http://schemas.microsoft.com/office/drawing/2014/main" xmlns="" id="{C16C4265-306B-45A1-9860-BF5E79DD84CD}"/>
                </a:ext>
              </a:extLst>
            </p:cNvPr>
            <p:cNvSpPr>
              <a:spLocks/>
            </p:cNvSpPr>
            <p:nvPr/>
          </p:nvSpPr>
          <p:spPr bwMode="auto">
            <a:xfrm>
              <a:off x="6437319" y="5065080"/>
              <a:ext cx="49075" cy="49048"/>
            </a:xfrm>
            <a:custGeom>
              <a:avLst/>
              <a:gdLst>
                <a:gd name="T0" fmla="*/ 5 w 6"/>
                <a:gd name="T1" fmla="*/ 2 h 6"/>
                <a:gd name="T2" fmla="*/ 0 w 6"/>
                <a:gd name="T3" fmla="*/ 1 h 6"/>
                <a:gd name="T4" fmla="*/ 1 w 6"/>
                <a:gd name="T5" fmla="*/ 3 h 6"/>
                <a:gd name="T6" fmla="*/ 1 w 6"/>
                <a:gd name="T7" fmla="*/ 6 h 6"/>
                <a:gd name="T8" fmla="*/ 5 w 6"/>
                <a:gd name="T9" fmla="*/ 5 h 6"/>
                <a:gd name="T10" fmla="*/ 3 w 6"/>
                <a:gd name="T11" fmla="*/ 3 h 6"/>
                <a:gd name="T12" fmla="*/ 5 w 6"/>
                <a:gd name="T13" fmla="*/ 2 h 6"/>
                <a:gd name="T14" fmla="*/ 5 w 6"/>
                <a:gd name="T15" fmla="*/ 2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6">
                  <a:moveTo>
                    <a:pt x="5" y="2"/>
                  </a:moveTo>
                  <a:cubicBezTo>
                    <a:pt x="4" y="2"/>
                    <a:pt x="1" y="0"/>
                    <a:pt x="0" y="1"/>
                  </a:cubicBezTo>
                  <a:cubicBezTo>
                    <a:pt x="1" y="0"/>
                    <a:pt x="2" y="4"/>
                    <a:pt x="1" y="3"/>
                  </a:cubicBezTo>
                  <a:cubicBezTo>
                    <a:pt x="1" y="4"/>
                    <a:pt x="1" y="5"/>
                    <a:pt x="1" y="6"/>
                  </a:cubicBezTo>
                  <a:cubicBezTo>
                    <a:pt x="1" y="5"/>
                    <a:pt x="5" y="4"/>
                    <a:pt x="5" y="5"/>
                  </a:cubicBezTo>
                  <a:cubicBezTo>
                    <a:pt x="5" y="4"/>
                    <a:pt x="4" y="4"/>
                    <a:pt x="3" y="3"/>
                  </a:cubicBezTo>
                  <a:cubicBezTo>
                    <a:pt x="4" y="4"/>
                    <a:pt x="6" y="2"/>
                    <a:pt x="5" y="2"/>
                  </a:cubicBezTo>
                  <a:cubicBezTo>
                    <a:pt x="4" y="2"/>
                    <a:pt x="6" y="2"/>
                    <a:pt x="5"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98" name="Freeform 560">
              <a:extLst>
                <a:ext uri="{FF2B5EF4-FFF2-40B4-BE49-F238E27FC236}">
                  <a16:creationId xmlns:a16="http://schemas.microsoft.com/office/drawing/2014/main" xmlns="" id="{CCBF0A60-0F70-487A-A750-65610912115D}"/>
                </a:ext>
              </a:extLst>
            </p:cNvPr>
            <p:cNvSpPr>
              <a:spLocks/>
            </p:cNvSpPr>
            <p:nvPr/>
          </p:nvSpPr>
          <p:spPr bwMode="auto">
            <a:xfrm>
              <a:off x="6415507" y="5079504"/>
              <a:ext cx="29993" cy="51932"/>
            </a:xfrm>
            <a:custGeom>
              <a:avLst/>
              <a:gdLst>
                <a:gd name="T0" fmla="*/ 2 w 4"/>
                <a:gd name="T1" fmla="*/ 0 h 6"/>
                <a:gd name="T2" fmla="*/ 2 w 4"/>
                <a:gd name="T3" fmla="*/ 2 h 6"/>
                <a:gd name="T4" fmla="*/ 2 w 4"/>
                <a:gd name="T5" fmla="*/ 5 h 6"/>
                <a:gd name="T6" fmla="*/ 3 w 4"/>
                <a:gd name="T7" fmla="*/ 3 h 6"/>
                <a:gd name="T8" fmla="*/ 2 w 4"/>
                <a:gd name="T9" fmla="*/ 0 h 6"/>
              </a:gdLst>
              <a:ahLst/>
              <a:cxnLst>
                <a:cxn ang="0">
                  <a:pos x="T0" y="T1"/>
                </a:cxn>
                <a:cxn ang="0">
                  <a:pos x="T2" y="T3"/>
                </a:cxn>
                <a:cxn ang="0">
                  <a:pos x="T4" y="T5"/>
                </a:cxn>
                <a:cxn ang="0">
                  <a:pos x="T6" y="T7"/>
                </a:cxn>
                <a:cxn ang="0">
                  <a:pos x="T8" y="T9"/>
                </a:cxn>
              </a:cxnLst>
              <a:rect l="0" t="0" r="r" b="b"/>
              <a:pathLst>
                <a:path w="4" h="6">
                  <a:moveTo>
                    <a:pt x="2" y="0"/>
                  </a:moveTo>
                  <a:cubicBezTo>
                    <a:pt x="0" y="0"/>
                    <a:pt x="2" y="1"/>
                    <a:pt x="2" y="2"/>
                  </a:cubicBezTo>
                  <a:cubicBezTo>
                    <a:pt x="2" y="3"/>
                    <a:pt x="1" y="5"/>
                    <a:pt x="2" y="5"/>
                  </a:cubicBezTo>
                  <a:cubicBezTo>
                    <a:pt x="3" y="6"/>
                    <a:pt x="3" y="3"/>
                    <a:pt x="3" y="3"/>
                  </a:cubicBezTo>
                  <a:cubicBezTo>
                    <a:pt x="3" y="2"/>
                    <a:pt x="4" y="0"/>
                    <a:pt x="2"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99" name="Freeform 561">
              <a:extLst>
                <a:ext uri="{FF2B5EF4-FFF2-40B4-BE49-F238E27FC236}">
                  <a16:creationId xmlns:a16="http://schemas.microsoft.com/office/drawing/2014/main" xmlns="" id="{336298DD-EFDD-4D57-B3C3-D93FD0B31045}"/>
                </a:ext>
              </a:extLst>
            </p:cNvPr>
            <p:cNvSpPr>
              <a:spLocks/>
            </p:cNvSpPr>
            <p:nvPr/>
          </p:nvSpPr>
          <p:spPr bwMode="auto">
            <a:xfrm>
              <a:off x="6366430" y="5030454"/>
              <a:ext cx="40896" cy="92325"/>
            </a:xfrm>
            <a:custGeom>
              <a:avLst/>
              <a:gdLst>
                <a:gd name="T0" fmla="*/ 4 w 5"/>
                <a:gd name="T1" fmla="*/ 10 h 11"/>
                <a:gd name="T2" fmla="*/ 2 w 5"/>
                <a:gd name="T3" fmla="*/ 6 h 11"/>
                <a:gd name="T4" fmla="*/ 1 w 5"/>
                <a:gd name="T5" fmla="*/ 3 h 11"/>
                <a:gd name="T6" fmla="*/ 5 w 5"/>
                <a:gd name="T7" fmla="*/ 5 h 11"/>
                <a:gd name="T8" fmla="*/ 4 w 5"/>
                <a:gd name="T9" fmla="*/ 10 h 11"/>
                <a:gd name="T10" fmla="*/ 4 w 5"/>
                <a:gd name="T11" fmla="*/ 10 h 11"/>
              </a:gdLst>
              <a:ahLst/>
              <a:cxnLst>
                <a:cxn ang="0">
                  <a:pos x="T0" y="T1"/>
                </a:cxn>
                <a:cxn ang="0">
                  <a:pos x="T2" y="T3"/>
                </a:cxn>
                <a:cxn ang="0">
                  <a:pos x="T4" y="T5"/>
                </a:cxn>
                <a:cxn ang="0">
                  <a:pos x="T6" y="T7"/>
                </a:cxn>
                <a:cxn ang="0">
                  <a:pos x="T8" y="T9"/>
                </a:cxn>
                <a:cxn ang="0">
                  <a:pos x="T10" y="T11"/>
                </a:cxn>
              </a:cxnLst>
              <a:rect l="0" t="0" r="r" b="b"/>
              <a:pathLst>
                <a:path w="5" h="11">
                  <a:moveTo>
                    <a:pt x="4" y="10"/>
                  </a:moveTo>
                  <a:cubicBezTo>
                    <a:pt x="4" y="9"/>
                    <a:pt x="2" y="6"/>
                    <a:pt x="2" y="6"/>
                  </a:cubicBezTo>
                  <a:cubicBezTo>
                    <a:pt x="4" y="4"/>
                    <a:pt x="0" y="4"/>
                    <a:pt x="1" y="3"/>
                  </a:cubicBezTo>
                  <a:cubicBezTo>
                    <a:pt x="2" y="0"/>
                    <a:pt x="5" y="5"/>
                    <a:pt x="5" y="5"/>
                  </a:cubicBezTo>
                  <a:cubicBezTo>
                    <a:pt x="5" y="6"/>
                    <a:pt x="5" y="11"/>
                    <a:pt x="4" y="10"/>
                  </a:cubicBezTo>
                  <a:cubicBezTo>
                    <a:pt x="4" y="9"/>
                    <a:pt x="5" y="11"/>
                    <a:pt x="4" y="1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00" name="Freeform 562">
              <a:extLst>
                <a:ext uri="{FF2B5EF4-FFF2-40B4-BE49-F238E27FC236}">
                  <a16:creationId xmlns:a16="http://schemas.microsoft.com/office/drawing/2014/main" xmlns="" id="{9FE17EE2-1526-4815-A16F-5C7142C40E73}"/>
                </a:ext>
              </a:extLst>
            </p:cNvPr>
            <p:cNvSpPr>
              <a:spLocks/>
            </p:cNvSpPr>
            <p:nvPr/>
          </p:nvSpPr>
          <p:spPr bwMode="auto">
            <a:xfrm>
              <a:off x="6333712" y="4995831"/>
              <a:ext cx="57256" cy="60589"/>
            </a:xfrm>
            <a:custGeom>
              <a:avLst/>
              <a:gdLst>
                <a:gd name="T0" fmla="*/ 4 w 7"/>
                <a:gd name="T1" fmla="*/ 6 h 7"/>
                <a:gd name="T2" fmla="*/ 2 w 7"/>
                <a:gd name="T3" fmla="*/ 3 h 7"/>
                <a:gd name="T4" fmla="*/ 0 w 7"/>
                <a:gd name="T5" fmla="*/ 2 h 7"/>
                <a:gd name="T6" fmla="*/ 5 w 7"/>
                <a:gd name="T7" fmla="*/ 1 h 7"/>
                <a:gd name="T8" fmla="*/ 4 w 7"/>
                <a:gd name="T9" fmla="*/ 3 h 7"/>
                <a:gd name="T10" fmla="*/ 7 w 7"/>
                <a:gd name="T11" fmla="*/ 4 h 7"/>
                <a:gd name="T12" fmla="*/ 5 w 7"/>
                <a:gd name="T13" fmla="*/ 5 h 7"/>
                <a:gd name="T14" fmla="*/ 4 w 7"/>
                <a:gd name="T15" fmla="*/ 6 h 7"/>
                <a:gd name="T16" fmla="*/ 4 w 7"/>
                <a:gd name="T17"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7">
                  <a:moveTo>
                    <a:pt x="4" y="6"/>
                  </a:moveTo>
                  <a:cubicBezTo>
                    <a:pt x="2" y="4"/>
                    <a:pt x="1" y="4"/>
                    <a:pt x="2" y="3"/>
                  </a:cubicBezTo>
                  <a:cubicBezTo>
                    <a:pt x="2" y="2"/>
                    <a:pt x="0" y="2"/>
                    <a:pt x="0" y="2"/>
                  </a:cubicBezTo>
                  <a:cubicBezTo>
                    <a:pt x="0" y="1"/>
                    <a:pt x="4" y="0"/>
                    <a:pt x="5" y="1"/>
                  </a:cubicBezTo>
                  <a:cubicBezTo>
                    <a:pt x="5" y="1"/>
                    <a:pt x="3" y="2"/>
                    <a:pt x="4" y="3"/>
                  </a:cubicBezTo>
                  <a:cubicBezTo>
                    <a:pt x="5" y="3"/>
                    <a:pt x="7" y="4"/>
                    <a:pt x="7" y="4"/>
                  </a:cubicBezTo>
                  <a:cubicBezTo>
                    <a:pt x="7" y="5"/>
                    <a:pt x="5" y="5"/>
                    <a:pt x="5" y="5"/>
                  </a:cubicBezTo>
                  <a:cubicBezTo>
                    <a:pt x="4" y="5"/>
                    <a:pt x="5" y="7"/>
                    <a:pt x="4" y="6"/>
                  </a:cubicBezTo>
                  <a:cubicBezTo>
                    <a:pt x="2" y="5"/>
                    <a:pt x="4" y="6"/>
                    <a:pt x="4" y="6"/>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01" name="Freeform 563">
              <a:extLst>
                <a:ext uri="{FF2B5EF4-FFF2-40B4-BE49-F238E27FC236}">
                  <a16:creationId xmlns:a16="http://schemas.microsoft.com/office/drawing/2014/main" xmlns="" id="{C80D172F-B820-44D7-8B1A-E50D3DE64417}"/>
                </a:ext>
              </a:extLst>
            </p:cNvPr>
            <p:cNvSpPr>
              <a:spLocks/>
            </p:cNvSpPr>
            <p:nvPr/>
          </p:nvSpPr>
          <p:spPr bwMode="auto">
            <a:xfrm>
              <a:off x="6390968" y="4995831"/>
              <a:ext cx="54530" cy="77901"/>
            </a:xfrm>
            <a:custGeom>
              <a:avLst/>
              <a:gdLst>
                <a:gd name="T0" fmla="*/ 3 w 7"/>
                <a:gd name="T1" fmla="*/ 8 h 9"/>
                <a:gd name="T2" fmla="*/ 4 w 7"/>
                <a:gd name="T3" fmla="*/ 6 h 9"/>
                <a:gd name="T4" fmla="*/ 2 w 7"/>
                <a:gd name="T5" fmla="*/ 4 h 9"/>
                <a:gd name="T6" fmla="*/ 3 w 7"/>
                <a:gd name="T7" fmla="*/ 1 h 9"/>
                <a:gd name="T8" fmla="*/ 6 w 7"/>
                <a:gd name="T9" fmla="*/ 5 h 9"/>
                <a:gd name="T10" fmla="*/ 3 w 7"/>
                <a:gd name="T11" fmla="*/ 8 h 9"/>
                <a:gd name="T12" fmla="*/ 3 w 7"/>
                <a:gd name="T13" fmla="*/ 8 h 9"/>
                <a:gd name="T14" fmla="*/ 3 w 7"/>
                <a:gd name="T15" fmla="*/ 8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9">
                  <a:moveTo>
                    <a:pt x="3" y="8"/>
                  </a:moveTo>
                  <a:cubicBezTo>
                    <a:pt x="4" y="7"/>
                    <a:pt x="5" y="7"/>
                    <a:pt x="4" y="6"/>
                  </a:cubicBezTo>
                  <a:cubicBezTo>
                    <a:pt x="4" y="5"/>
                    <a:pt x="2" y="5"/>
                    <a:pt x="2" y="4"/>
                  </a:cubicBezTo>
                  <a:cubicBezTo>
                    <a:pt x="3" y="3"/>
                    <a:pt x="0" y="0"/>
                    <a:pt x="3" y="1"/>
                  </a:cubicBezTo>
                  <a:cubicBezTo>
                    <a:pt x="6" y="2"/>
                    <a:pt x="6" y="3"/>
                    <a:pt x="6" y="5"/>
                  </a:cubicBezTo>
                  <a:cubicBezTo>
                    <a:pt x="7" y="7"/>
                    <a:pt x="3" y="8"/>
                    <a:pt x="3" y="8"/>
                  </a:cubicBezTo>
                  <a:cubicBezTo>
                    <a:pt x="3" y="8"/>
                    <a:pt x="3" y="8"/>
                    <a:pt x="3" y="8"/>
                  </a:cubicBezTo>
                  <a:cubicBezTo>
                    <a:pt x="4" y="7"/>
                    <a:pt x="2" y="9"/>
                    <a:pt x="3" y="8"/>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02" name="Freeform 564">
              <a:extLst>
                <a:ext uri="{FF2B5EF4-FFF2-40B4-BE49-F238E27FC236}">
                  <a16:creationId xmlns:a16="http://schemas.microsoft.com/office/drawing/2014/main" xmlns="" id="{DD4B0E9B-8A25-4BE6-B7C8-831B2DDB8395}"/>
                </a:ext>
              </a:extLst>
            </p:cNvPr>
            <p:cNvSpPr>
              <a:spLocks/>
            </p:cNvSpPr>
            <p:nvPr/>
          </p:nvSpPr>
          <p:spPr bwMode="auto">
            <a:xfrm>
              <a:off x="6374608" y="5013143"/>
              <a:ext cx="24538" cy="8655"/>
            </a:xfrm>
            <a:custGeom>
              <a:avLst/>
              <a:gdLst>
                <a:gd name="T0" fmla="*/ 2 w 3"/>
                <a:gd name="T1" fmla="*/ 1 h 1"/>
                <a:gd name="T2" fmla="*/ 0 w 3"/>
                <a:gd name="T3" fmla="*/ 0 h 1"/>
                <a:gd name="T4" fmla="*/ 3 w 3"/>
                <a:gd name="T5" fmla="*/ 0 h 1"/>
                <a:gd name="T6" fmla="*/ 2 w 3"/>
                <a:gd name="T7" fmla="*/ 1 h 1"/>
              </a:gdLst>
              <a:ahLst/>
              <a:cxnLst>
                <a:cxn ang="0">
                  <a:pos x="T0" y="T1"/>
                </a:cxn>
                <a:cxn ang="0">
                  <a:pos x="T2" y="T3"/>
                </a:cxn>
                <a:cxn ang="0">
                  <a:pos x="T4" y="T5"/>
                </a:cxn>
                <a:cxn ang="0">
                  <a:pos x="T6" y="T7"/>
                </a:cxn>
              </a:cxnLst>
              <a:rect l="0" t="0" r="r" b="b"/>
              <a:pathLst>
                <a:path w="3" h="1">
                  <a:moveTo>
                    <a:pt x="2" y="1"/>
                  </a:moveTo>
                  <a:cubicBezTo>
                    <a:pt x="1" y="1"/>
                    <a:pt x="0" y="1"/>
                    <a:pt x="0" y="0"/>
                  </a:cubicBezTo>
                  <a:cubicBezTo>
                    <a:pt x="0" y="0"/>
                    <a:pt x="2" y="0"/>
                    <a:pt x="3" y="0"/>
                  </a:cubicBezTo>
                  <a:cubicBezTo>
                    <a:pt x="3" y="0"/>
                    <a:pt x="2" y="1"/>
                    <a:pt x="2"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03" name="Freeform 565">
              <a:extLst>
                <a:ext uri="{FF2B5EF4-FFF2-40B4-BE49-F238E27FC236}">
                  <a16:creationId xmlns:a16="http://schemas.microsoft.com/office/drawing/2014/main" xmlns="" id="{07810294-733E-470A-8F27-12B9A7B89312}"/>
                </a:ext>
              </a:extLst>
            </p:cNvPr>
            <p:cNvSpPr>
              <a:spLocks/>
            </p:cNvSpPr>
            <p:nvPr/>
          </p:nvSpPr>
          <p:spPr bwMode="auto">
            <a:xfrm>
              <a:off x="5605743" y="5021800"/>
              <a:ext cx="106331" cy="57704"/>
            </a:xfrm>
            <a:custGeom>
              <a:avLst/>
              <a:gdLst>
                <a:gd name="T0" fmla="*/ 10 w 13"/>
                <a:gd name="T1" fmla="*/ 1 h 7"/>
                <a:gd name="T2" fmla="*/ 7 w 13"/>
                <a:gd name="T3" fmla="*/ 1 h 7"/>
                <a:gd name="T4" fmla="*/ 5 w 13"/>
                <a:gd name="T5" fmla="*/ 1 h 7"/>
                <a:gd name="T6" fmla="*/ 5 w 13"/>
                <a:gd name="T7" fmla="*/ 4 h 7"/>
                <a:gd name="T8" fmla="*/ 1 w 13"/>
                <a:gd name="T9" fmla="*/ 3 h 7"/>
                <a:gd name="T10" fmla="*/ 1 w 13"/>
                <a:gd name="T11" fmla="*/ 6 h 7"/>
                <a:gd name="T12" fmla="*/ 11 w 13"/>
                <a:gd name="T13" fmla="*/ 4 h 7"/>
                <a:gd name="T14" fmla="*/ 9 w 13"/>
                <a:gd name="T15" fmla="*/ 3 h 7"/>
                <a:gd name="T16" fmla="*/ 12 w 13"/>
                <a:gd name="T17" fmla="*/ 3 h 7"/>
                <a:gd name="T18" fmla="*/ 10 w 13"/>
                <a:gd name="T19" fmla="*/ 1 h 7"/>
                <a:gd name="T20" fmla="*/ 10 w 13"/>
                <a:gd name="T21" fmla="*/ 1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7">
                  <a:moveTo>
                    <a:pt x="10" y="1"/>
                  </a:moveTo>
                  <a:cubicBezTo>
                    <a:pt x="9" y="1"/>
                    <a:pt x="8" y="1"/>
                    <a:pt x="7" y="1"/>
                  </a:cubicBezTo>
                  <a:cubicBezTo>
                    <a:pt x="6" y="1"/>
                    <a:pt x="6" y="1"/>
                    <a:pt x="5" y="1"/>
                  </a:cubicBezTo>
                  <a:cubicBezTo>
                    <a:pt x="3" y="2"/>
                    <a:pt x="4" y="4"/>
                    <a:pt x="5" y="4"/>
                  </a:cubicBezTo>
                  <a:cubicBezTo>
                    <a:pt x="4" y="4"/>
                    <a:pt x="2" y="1"/>
                    <a:pt x="1" y="3"/>
                  </a:cubicBezTo>
                  <a:cubicBezTo>
                    <a:pt x="0" y="4"/>
                    <a:pt x="0" y="5"/>
                    <a:pt x="1" y="6"/>
                  </a:cubicBezTo>
                  <a:cubicBezTo>
                    <a:pt x="2" y="7"/>
                    <a:pt x="10" y="5"/>
                    <a:pt x="11" y="4"/>
                  </a:cubicBezTo>
                  <a:cubicBezTo>
                    <a:pt x="11" y="4"/>
                    <a:pt x="10" y="3"/>
                    <a:pt x="9" y="3"/>
                  </a:cubicBezTo>
                  <a:cubicBezTo>
                    <a:pt x="10" y="3"/>
                    <a:pt x="12" y="3"/>
                    <a:pt x="12" y="3"/>
                  </a:cubicBezTo>
                  <a:cubicBezTo>
                    <a:pt x="13" y="2"/>
                    <a:pt x="11" y="0"/>
                    <a:pt x="10" y="1"/>
                  </a:cubicBezTo>
                  <a:cubicBezTo>
                    <a:pt x="9" y="1"/>
                    <a:pt x="11" y="0"/>
                    <a:pt x="10"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04" name="Freeform 566">
              <a:extLst>
                <a:ext uri="{FF2B5EF4-FFF2-40B4-BE49-F238E27FC236}">
                  <a16:creationId xmlns:a16="http://schemas.microsoft.com/office/drawing/2014/main" xmlns="" id="{4A43146A-558B-4D49-A0A9-9CADAB3BCA91}"/>
                </a:ext>
              </a:extLst>
            </p:cNvPr>
            <p:cNvSpPr>
              <a:spLocks/>
            </p:cNvSpPr>
            <p:nvPr/>
          </p:nvSpPr>
          <p:spPr bwMode="auto">
            <a:xfrm>
              <a:off x="5646640" y="4969865"/>
              <a:ext cx="65435" cy="60589"/>
            </a:xfrm>
            <a:custGeom>
              <a:avLst/>
              <a:gdLst>
                <a:gd name="T0" fmla="*/ 2 w 8"/>
                <a:gd name="T1" fmla="*/ 6 h 7"/>
                <a:gd name="T2" fmla="*/ 5 w 8"/>
                <a:gd name="T3" fmla="*/ 4 h 7"/>
                <a:gd name="T4" fmla="*/ 8 w 8"/>
                <a:gd name="T5" fmla="*/ 4 h 7"/>
                <a:gd name="T6" fmla="*/ 5 w 8"/>
                <a:gd name="T7" fmla="*/ 2 h 7"/>
                <a:gd name="T8" fmla="*/ 2 w 8"/>
                <a:gd name="T9" fmla="*/ 6 h 7"/>
                <a:gd name="T10" fmla="*/ 2 w 8"/>
                <a:gd name="T11" fmla="*/ 6 h 7"/>
                <a:gd name="T12" fmla="*/ 2 w 8"/>
                <a:gd name="T13" fmla="*/ 6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2" y="6"/>
                  </a:moveTo>
                  <a:cubicBezTo>
                    <a:pt x="3" y="5"/>
                    <a:pt x="4" y="5"/>
                    <a:pt x="5" y="4"/>
                  </a:cubicBezTo>
                  <a:cubicBezTo>
                    <a:pt x="6" y="4"/>
                    <a:pt x="8" y="4"/>
                    <a:pt x="8" y="4"/>
                  </a:cubicBezTo>
                  <a:cubicBezTo>
                    <a:pt x="8" y="4"/>
                    <a:pt x="7" y="0"/>
                    <a:pt x="5" y="2"/>
                  </a:cubicBezTo>
                  <a:cubicBezTo>
                    <a:pt x="5" y="2"/>
                    <a:pt x="1" y="5"/>
                    <a:pt x="2" y="6"/>
                  </a:cubicBezTo>
                  <a:cubicBezTo>
                    <a:pt x="2" y="6"/>
                    <a:pt x="2" y="6"/>
                    <a:pt x="2" y="6"/>
                  </a:cubicBezTo>
                  <a:cubicBezTo>
                    <a:pt x="4" y="5"/>
                    <a:pt x="0" y="7"/>
                    <a:pt x="2" y="6"/>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05" name="Freeform 567">
              <a:extLst>
                <a:ext uri="{FF2B5EF4-FFF2-40B4-BE49-F238E27FC236}">
                  <a16:creationId xmlns:a16="http://schemas.microsoft.com/office/drawing/2014/main" xmlns="" id="{914F8344-91C0-4404-916D-6AB4D0DB5C7C}"/>
                </a:ext>
              </a:extLst>
            </p:cNvPr>
            <p:cNvSpPr>
              <a:spLocks/>
            </p:cNvSpPr>
            <p:nvPr/>
          </p:nvSpPr>
          <p:spPr bwMode="auto">
            <a:xfrm>
              <a:off x="5191317" y="5200681"/>
              <a:ext cx="79067" cy="31739"/>
            </a:xfrm>
            <a:custGeom>
              <a:avLst/>
              <a:gdLst>
                <a:gd name="T0" fmla="*/ 9 w 10"/>
                <a:gd name="T1" fmla="*/ 2 h 4"/>
                <a:gd name="T2" fmla="*/ 9 w 10"/>
                <a:gd name="T3" fmla="*/ 1 h 4"/>
                <a:gd name="T4" fmla="*/ 6 w 10"/>
                <a:gd name="T5" fmla="*/ 0 h 4"/>
                <a:gd name="T6" fmla="*/ 2 w 10"/>
                <a:gd name="T7" fmla="*/ 2 h 4"/>
                <a:gd name="T8" fmla="*/ 3 w 10"/>
                <a:gd name="T9" fmla="*/ 4 h 4"/>
                <a:gd name="T10" fmla="*/ 9 w 10"/>
                <a:gd name="T11" fmla="*/ 2 h 4"/>
                <a:gd name="T12" fmla="*/ 9 w 10"/>
                <a:gd name="T13" fmla="*/ 2 h 4"/>
              </a:gdLst>
              <a:ahLst/>
              <a:cxnLst>
                <a:cxn ang="0">
                  <a:pos x="T0" y="T1"/>
                </a:cxn>
                <a:cxn ang="0">
                  <a:pos x="T2" y="T3"/>
                </a:cxn>
                <a:cxn ang="0">
                  <a:pos x="T4" y="T5"/>
                </a:cxn>
                <a:cxn ang="0">
                  <a:pos x="T6" y="T7"/>
                </a:cxn>
                <a:cxn ang="0">
                  <a:pos x="T8" y="T9"/>
                </a:cxn>
                <a:cxn ang="0">
                  <a:pos x="T10" y="T11"/>
                </a:cxn>
                <a:cxn ang="0">
                  <a:pos x="T12" y="T13"/>
                </a:cxn>
              </a:cxnLst>
              <a:rect l="0" t="0" r="r" b="b"/>
              <a:pathLst>
                <a:path w="10" h="4">
                  <a:moveTo>
                    <a:pt x="9" y="2"/>
                  </a:moveTo>
                  <a:cubicBezTo>
                    <a:pt x="10" y="2"/>
                    <a:pt x="8" y="1"/>
                    <a:pt x="9" y="1"/>
                  </a:cubicBezTo>
                  <a:cubicBezTo>
                    <a:pt x="8" y="0"/>
                    <a:pt x="7" y="0"/>
                    <a:pt x="6" y="0"/>
                  </a:cubicBezTo>
                  <a:cubicBezTo>
                    <a:pt x="5" y="1"/>
                    <a:pt x="3" y="1"/>
                    <a:pt x="2" y="2"/>
                  </a:cubicBezTo>
                  <a:cubicBezTo>
                    <a:pt x="0" y="3"/>
                    <a:pt x="2" y="4"/>
                    <a:pt x="3" y="4"/>
                  </a:cubicBezTo>
                  <a:cubicBezTo>
                    <a:pt x="5" y="4"/>
                    <a:pt x="7" y="1"/>
                    <a:pt x="9" y="2"/>
                  </a:cubicBezTo>
                  <a:cubicBezTo>
                    <a:pt x="10" y="2"/>
                    <a:pt x="7" y="1"/>
                    <a:pt x="9"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06" name="Freeform 568">
              <a:extLst>
                <a:ext uri="{FF2B5EF4-FFF2-40B4-BE49-F238E27FC236}">
                  <a16:creationId xmlns:a16="http://schemas.microsoft.com/office/drawing/2014/main" xmlns="" id="{9F2CB1E0-0D45-4554-B06D-3EE63C7262F1}"/>
                </a:ext>
              </a:extLst>
            </p:cNvPr>
            <p:cNvSpPr>
              <a:spLocks/>
            </p:cNvSpPr>
            <p:nvPr/>
          </p:nvSpPr>
          <p:spPr bwMode="auto">
            <a:xfrm>
              <a:off x="5095890" y="5249731"/>
              <a:ext cx="46350" cy="43280"/>
            </a:xfrm>
            <a:custGeom>
              <a:avLst/>
              <a:gdLst>
                <a:gd name="T0" fmla="*/ 6 w 6"/>
                <a:gd name="T1" fmla="*/ 2 h 5"/>
                <a:gd name="T2" fmla="*/ 3 w 6"/>
                <a:gd name="T3" fmla="*/ 2 h 5"/>
                <a:gd name="T4" fmla="*/ 3 w 6"/>
                <a:gd name="T5" fmla="*/ 4 h 5"/>
                <a:gd name="T6" fmla="*/ 0 w 6"/>
                <a:gd name="T7" fmla="*/ 5 h 5"/>
                <a:gd name="T8" fmla="*/ 6 w 6"/>
                <a:gd name="T9" fmla="*/ 2 h 5"/>
              </a:gdLst>
              <a:ahLst/>
              <a:cxnLst>
                <a:cxn ang="0">
                  <a:pos x="T0" y="T1"/>
                </a:cxn>
                <a:cxn ang="0">
                  <a:pos x="T2" y="T3"/>
                </a:cxn>
                <a:cxn ang="0">
                  <a:pos x="T4" y="T5"/>
                </a:cxn>
                <a:cxn ang="0">
                  <a:pos x="T6" y="T7"/>
                </a:cxn>
                <a:cxn ang="0">
                  <a:pos x="T8" y="T9"/>
                </a:cxn>
              </a:cxnLst>
              <a:rect l="0" t="0" r="r" b="b"/>
              <a:pathLst>
                <a:path w="6" h="5">
                  <a:moveTo>
                    <a:pt x="6" y="2"/>
                  </a:moveTo>
                  <a:cubicBezTo>
                    <a:pt x="6" y="0"/>
                    <a:pt x="4" y="1"/>
                    <a:pt x="3" y="2"/>
                  </a:cubicBezTo>
                  <a:cubicBezTo>
                    <a:pt x="3" y="2"/>
                    <a:pt x="3" y="3"/>
                    <a:pt x="3" y="4"/>
                  </a:cubicBezTo>
                  <a:cubicBezTo>
                    <a:pt x="2" y="4"/>
                    <a:pt x="0" y="5"/>
                    <a:pt x="0" y="5"/>
                  </a:cubicBezTo>
                  <a:cubicBezTo>
                    <a:pt x="0" y="5"/>
                    <a:pt x="6" y="5"/>
                    <a:pt x="6"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07" name="Freeform 569">
              <a:extLst>
                <a:ext uri="{FF2B5EF4-FFF2-40B4-BE49-F238E27FC236}">
                  <a16:creationId xmlns:a16="http://schemas.microsoft.com/office/drawing/2014/main" xmlns="" id="{A35DEE6D-50DC-4305-BF47-276BFCC30CE5}"/>
                </a:ext>
              </a:extLst>
            </p:cNvPr>
            <p:cNvSpPr>
              <a:spLocks/>
            </p:cNvSpPr>
            <p:nvPr/>
          </p:nvSpPr>
          <p:spPr bwMode="auto">
            <a:xfrm>
              <a:off x="7814190" y="4199513"/>
              <a:ext cx="166316" cy="109637"/>
            </a:xfrm>
            <a:custGeom>
              <a:avLst/>
              <a:gdLst>
                <a:gd name="T0" fmla="*/ 19 w 21"/>
                <a:gd name="T1" fmla="*/ 9 h 13"/>
                <a:gd name="T2" fmla="*/ 18 w 21"/>
                <a:gd name="T3" fmla="*/ 7 h 13"/>
                <a:gd name="T4" fmla="*/ 14 w 21"/>
                <a:gd name="T5" fmla="*/ 4 h 13"/>
                <a:gd name="T6" fmla="*/ 8 w 21"/>
                <a:gd name="T7" fmla="*/ 1 h 13"/>
                <a:gd name="T8" fmla="*/ 5 w 21"/>
                <a:gd name="T9" fmla="*/ 6 h 13"/>
                <a:gd name="T10" fmla="*/ 0 w 21"/>
                <a:gd name="T11" fmla="*/ 8 h 13"/>
                <a:gd name="T12" fmla="*/ 7 w 21"/>
                <a:gd name="T13" fmla="*/ 11 h 13"/>
                <a:gd name="T14" fmla="*/ 15 w 21"/>
                <a:gd name="T15" fmla="*/ 12 h 13"/>
                <a:gd name="T16" fmla="*/ 20 w 21"/>
                <a:gd name="T17" fmla="*/ 9 h 13"/>
                <a:gd name="T18" fmla="*/ 19 w 21"/>
                <a:gd name="T19" fmla="*/ 9 h 13"/>
                <a:gd name="T20" fmla="*/ 19 w 21"/>
                <a:gd name="T21" fmla="*/ 9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13">
                  <a:moveTo>
                    <a:pt x="19" y="9"/>
                  </a:moveTo>
                  <a:cubicBezTo>
                    <a:pt x="15" y="10"/>
                    <a:pt x="19" y="8"/>
                    <a:pt x="18" y="7"/>
                  </a:cubicBezTo>
                  <a:cubicBezTo>
                    <a:pt x="17" y="7"/>
                    <a:pt x="15" y="4"/>
                    <a:pt x="14" y="4"/>
                  </a:cubicBezTo>
                  <a:cubicBezTo>
                    <a:pt x="12" y="4"/>
                    <a:pt x="10" y="1"/>
                    <a:pt x="8" y="1"/>
                  </a:cubicBezTo>
                  <a:cubicBezTo>
                    <a:pt x="6" y="0"/>
                    <a:pt x="6" y="5"/>
                    <a:pt x="5" y="6"/>
                  </a:cubicBezTo>
                  <a:cubicBezTo>
                    <a:pt x="4" y="6"/>
                    <a:pt x="0" y="6"/>
                    <a:pt x="0" y="8"/>
                  </a:cubicBezTo>
                  <a:cubicBezTo>
                    <a:pt x="1" y="10"/>
                    <a:pt x="6" y="11"/>
                    <a:pt x="7" y="11"/>
                  </a:cubicBezTo>
                  <a:cubicBezTo>
                    <a:pt x="9" y="12"/>
                    <a:pt x="13" y="13"/>
                    <a:pt x="15" y="12"/>
                  </a:cubicBezTo>
                  <a:cubicBezTo>
                    <a:pt x="15" y="12"/>
                    <a:pt x="20" y="10"/>
                    <a:pt x="20" y="9"/>
                  </a:cubicBezTo>
                  <a:cubicBezTo>
                    <a:pt x="20" y="9"/>
                    <a:pt x="19" y="9"/>
                    <a:pt x="19" y="9"/>
                  </a:cubicBezTo>
                  <a:cubicBezTo>
                    <a:pt x="18" y="10"/>
                    <a:pt x="21" y="9"/>
                    <a:pt x="19" y="9"/>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08" name="Freeform 570">
              <a:extLst>
                <a:ext uri="{FF2B5EF4-FFF2-40B4-BE49-F238E27FC236}">
                  <a16:creationId xmlns:a16="http://schemas.microsoft.com/office/drawing/2014/main" xmlns="" id="{CF8E0FCD-8D5D-4103-9667-B521A4A051C3}"/>
                </a:ext>
              </a:extLst>
            </p:cNvPr>
            <p:cNvSpPr>
              <a:spLocks/>
            </p:cNvSpPr>
            <p:nvPr/>
          </p:nvSpPr>
          <p:spPr bwMode="auto">
            <a:xfrm>
              <a:off x="7756936" y="4251448"/>
              <a:ext cx="40896" cy="31739"/>
            </a:xfrm>
            <a:custGeom>
              <a:avLst/>
              <a:gdLst>
                <a:gd name="T0" fmla="*/ 2 w 5"/>
                <a:gd name="T1" fmla="*/ 4 h 4"/>
                <a:gd name="T2" fmla="*/ 4 w 5"/>
                <a:gd name="T3" fmla="*/ 1 h 4"/>
                <a:gd name="T4" fmla="*/ 2 w 5"/>
                <a:gd name="T5" fmla="*/ 4 h 4"/>
                <a:gd name="T6" fmla="*/ 2 w 5"/>
                <a:gd name="T7" fmla="*/ 4 h 4"/>
              </a:gdLst>
              <a:ahLst/>
              <a:cxnLst>
                <a:cxn ang="0">
                  <a:pos x="T0" y="T1"/>
                </a:cxn>
                <a:cxn ang="0">
                  <a:pos x="T2" y="T3"/>
                </a:cxn>
                <a:cxn ang="0">
                  <a:pos x="T4" y="T5"/>
                </a:cxn>
                <a:cxn ang="0">
                  <a:pos x="T6" y="T7"/>
                </a:cxn>
              </a:cxnLst>
              <a:rect l="0" t="0" r="r" b="b"/>
              <a:pathLst>
                <a:path w="5" h="4">
                  <a:moveTo>
                    <a:pt x="2" y="4"/>
                  </a:moveTo>
                  <a:cubicBezTo>
                    <a:pt x="0" y="4"/>
                    <a:pt x="4" y="0"/>
                    <a:pt x="4" y="1"/>
                  </a:cubicBezTo>
                  <a:cubicBezTo>
                    <a:pt x="5" y="1"/>
                    <a:pt x="3" y="4"/>
                    <a:pt x="2" y="4"/>
                  </a:cubicBezTo>
                  <a:cubicBezTo>
                    <a:pt x="1" y="4"/>
                    <a:pt x="4" y="4"/>
                    <a:pt x="2" y="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09" name="Freeform 571">
              <a:extLst>
                <a:ext uri="{FF2B5EF4-FFF2-40B4-BE49-F238E27FC236}">
                  <a16:creationId xmlns:a16="http://schemas.microsoft.com/office/drawing/2014/main" xmlns="" id="{41B1AFD5-9FF1-4471-AE83-5DACD78A2D3C}"/>
                </a:ext>
              </a:extLst>
            </p:cNvPr>
            <p:cNvSpPr>
              <a:spLocks/>
            </p:cNvSpPr>
            <p:nvPr/>
          </p:nvSpPr>
          <p:spPr bwMode="auto">
            <a:xfrm>
              <a:off x="7707858" y="4283183"/>
              <a:ext cx="16360" cy="17312"/>
            </a:xfrm>
            <a:custGeom>
              <a:avLst/>
              <a:gdLst>
                <a:gd name="T0" fmla="*/ 1 w 2"/>
                <a:gd name="T1" fmla="*/ 2 h 2"/>
                <a:gd name="T2" fmla="*/ 1 w 2"/>
                <a:gd name="T3" fmla="*/ 0 h 2"/>
                <a:gd name="T4" fmla="*/ 1 w 2"/>
                <a:gd name="T5" fmla="*/ 2 h 2"/>
              </a:gdLst>
              <a:ahLst/>
              <a:cxnLst>
                <a:cxn ang="0">
                  <a:pos x="T0" y="T1"/>
                </a:cxn>
                <a:cxn ang="0">
                  <a:pos x="T2" y="T3"/>
                </a:cxn>
                <a:cxn ang="0">
                  <a:pos x="T4" y="T5"/>
                </a:cxn>
              </a:cxnLst>
              <a:rect l="0" t="0" r="r" b="b"/>
              <a:pathLst>
                <a:path w="2" h="2">
                  <a:moveTo>
                    <a:pt x="1" y="2"/>
                  </a:moveTo>
                  <a:cubicBezTo>
                    <a:pt x="0" y="2"/>
                    <a:pt x="0" y="1"/>
                    <a:pt x="1" y="0"/>
                  </a:cubicBezTo>
                  <a:cubicBezTo>
                    <a:pt x="2" y="0"/>
                    <a:pt x="2" y="2"/>
                    <a:pt x="1"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10" name="Freeform 572">
              <a:extLst>
                <a:ext uri="{FF2B5EF4-FFF2-40B4-BE49-F238E27FC236}">
                  <a16:creationId xmlns:a16="http://schemas.microsoft.com/office/drawing/2014/main" xmlns="" id="{D2800300-CF64-49AF-B82E-A205BE953180}"/>
                </a:ext>
              </a:extLst>
            </p:cNvPr>
            <p:cNvSpPr>
              <a:spLocks/>
            </p:cNvSpPr>
            <p:nvPr/>
          </p:nvSpPr>
          <p:spPr bwMode="auto">
            <a:xfrm>
              <a:off x="7020784" y="3928304"/>
              <a:ext cx="736150" cy="380848"/>
            </a:xfrm>
            <a:custGeom>
              <a:avLst/>
              <a:gdLst>
                <a:gd name="T0" fmla="*/ 76 w 92"/>
                <a:gd name="T1" fmla="*/ 41 h 45"/>
                <a:gd name="T2" fmla="*/ 71 w 92"/>
                <a:gd name="T3" fmla="*/ 39 h 45"/>
                <a:gd name="T4" fmla="*/ 61 w 92"/>
                <a:gd name="T5" fmla="*/ 38 h 45"/>
                <a:gd name="T6" fmla="*/ 45 w 92"/>
                <a:gd name="T7" fmla="*/ 43 h 45"/>
                <a:gd name="T8" fmla="*/ 29 w 92"/>
                <a:gd name="T9" fmla="*/ 41 h 45"/>
                <a:gd name="T10" fmla="*/ 21 w 92"/>
                <a:gd name="T11" fmla="*/ 38 h 45"/>
                <a:gd name="T12" fmla="*/ 10 w 92"/>
                <a:gd name="T13" fmla="*/ 31 h 45"/>
                <a:gd name="T14" fmla="*/ 40 w 92"/>
                <a:gd name="T15" fmla="*/ 29 h 45"/>
                <a:gd name="T16" fmla="*/ 9 w 92"/>
                <a:gd name="T17" fmla="*/ 26 h 45"/>
                <a:gd name="T18" fmla="*/ 16 w 92"/>
                <a:gd name="T19" fmla="*/ 19 h 45"/>
                <a:gd name="T20" fmla="*/ 14 w 92"/>
                <a:gd name="T21" fmla="*/ 18 h 45"/>
                <a:gd name="T22" fmla="*/ 7 w 92"/>
                <a:gd name="T23" fmla="*/ 17 h 45"/>
                <a:gd name="T24" fmla="*/ 4 w 92"/>
                <a:gd name="T25" fmla="*/ 11 h 45"/>
                <a:gd name="T26" fmla="*/ 8 w 92"/>
                <a:gd name="T27" fmla="*/ 7 h 45"/>
                <a:gd name="T28" fmla="*/ 24 w 92"/>
                <a:gd name="T29" fmla="*/ 1 h 45"/>
                <a:gd name="T30" fmla="*/ 29 w 92"/>
                <a:gd name="T31" fmla="*/ 7 h 45"/>
                <a:gd name="T32" fmla="*/ 39 w 92"/>
                <a:gd name="T33" fmla="*/ 6 h 45"/>
                <a:gd name="T34" fmla="*/ 43 w 92"/>
                <a:gd name="T35" fmla="*/ 8 h 45"/>
                <a:gd name="T36" fmla="*/ 47 w 92"/>
                <a:gd name="T37" fmla="*/ 9 h 45"/>
                <a:gd name="T38" fmla="*/ 43 w 92"/>
                <a:gd name="T39" fmla="*/ 4 h 45"/>
                <a:gd name="T40" fmla="*/ 54 w 92"/>
                <a:gd name="T41" fmla="*/ 10 h 45"/>
                <a:gd name="T42" fmla="*/ 60 w 92"/>
                <a:gd name="T43" fmla="*/ 14 h 45"/>
                <a:gd name="T44" fmla="*/ 59 w 92"/>
                <a:gd name="T45" fmla="*/ 1 h 45"/>
                <a:gd name="T46" fmla="*/ 69 w 92"/>
                <a:gd name="T47" fmla="*/ 6 h 45"/>
                <a:gd name="T48" fmla="*/ 74 w 92"/>
                <a:gd name="T49" fmla="*/ 19 h 45"/>
                <a:gd name="T50" fmla="*/ 82 w 92"/>
                <a:gd name="T51" fmla="*/ 26 h 45"/>
                <a:gd name="T52" fmla="*/ 92 w 92"/>
                <a:gd name="T53" fmla="*/ 33 h 45"/>
                <a:gd name="T54" fmla="*/ 83 w 92"/>
                <a:gd name="T55" fmla="*/ 35 h 45"/>
                <a:gd name="T56" fmla="*/ 81 w 92"/>
                <a:gd name="T57" fmla="*/ 36 h 45"/>
                <a:gd name="T58" fmla="*/ 85 w 92"/>
                <a:gd name="T59" fmla="*/ 36 h 45"/>
                <a:gd name="T60" fmla="*/ 89 w 92"/>
                <a:gd name="T61" fmla="*/ 39 h 45"/>
                <a:gd name="T62" fmla="*/ 83 w 92"/>
                <a:gd name="T63"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2" h="45">
                  <a:moveTo>
                    <a:pt x="83" y="41"/>
                  </a:moveTo>
                  <a:cubicBezTo>
                    <a:pt x="81" y="41"/>
                    <a:pt x="79" y="41"/>
                    <a:pt x="76" y="41"/>
                  </a:cubicBezTo>
                  <a:cubicBezTo>
                    <a:pt x="75" y="41"/>
                    <a:pt x="74" y="41"/>
                    <a:pt x="73" y="41"/>
                  </a:cubicBezTo>
                  <a:cubicBezTo>
                    <a:pt x="72" y="41"/>
                    <a:pt x="72" y="40"/>
                    <a:pt x="71" y="39"/>
                  </a:cubicBezTo>
                  <a:cubicBezTo>
                    <a:pt x="70" y="39"/>
                    <a:pt x="66" y="40"/>
                    <a:pt x="65" y="38"/>
                  </a:cubicBezTo>
                  <a:cubicBezTo>
                    <a:pt x="65" y="35"/>
                    <a:pt x="63" y="37"/>
                    <a:pt x="61" y="38"/>
                  </a:cubicBezTo>
                  <a:cubicBezTo>
                    <a:pt x="58" y="40"/>
                    <a:pt x="56" y="39"/>
                    <a:pt x="54" y="40"/>
                  </a:cubicBezTo>
                  <a:cubicBezTo>
                    <a:pt x="51" y="41"/>
                    <a:pt x="48" y="42"/>
                    <a:pt x="45" y="43"/>
                  </a:cubicBezTo>
                  <a:cubicBezTo>
                    <a:pt x="41" y="43"/>
                    <a:pt x="35" y="45"/>
                    <a:pt x="31" y="43"/>
                  </a:cubicBezTo>
                  <a:cubicBezTo>
                    <a:pt x="31" y="43"/>
                    <a:pt x="29" y="42"/>
                    <a:pt x="29" y="41"/>
                  </a:cubicBezTo>
                  <a:cubicBezTo>
                    <a:pt x="29" y="40"/>
                    <a:pt x="29" y="38"/>
                    <a:pt x="27" y="38"/>
                  </a:cubicBezTo>
                  <a:cubicBezTo>
                    <a:pt x="25" y="38"/>
                    <a:pt x="23" y="38"/>
                    <a:pt x="21" y="38"/>
                  </a:cubicBezTo>
                  <a:cubicBezTo>
                    <a:pt x="19" y="38"/>
                    <a:pt x="17" y="38"/>
                    <a:pt x="15" y="36"/>
                  </a:cubicBezTo>
                  <a:cubicBezTo>
                    <a:pt x="14" y="36"/>
                    <a:pt x="9" y="32"/>
                    <a:pt x="10" y="31"/>
                  </a:cubicBezTo>
                  <a:cubicBezTo>
                    <a:pt x="16" y="28"/>
                    <a:pt x="23" y="29"/>
                    <a:pt x="28" y="29"/>
                  </a:cubicBezTo>
                  <a:cubicBezTo>
                    <a:pt x="29" y="29"/>
                    <a:pt x="40" y="29"/>
                    <a:pt x="40" y="29"/>
                  </a:cubicBezTo>
                  <a:cubicBezTo>
                    <a:pt x="40" y="27"/>
                    <a:pt x="26" y="25"/>
                    <a:pt x="25" y="25"/>
                  </a:cubicBezTo>
                  <a:cubicBezTo>
                    <a:pt x="20" y="25"/>
                    <a:pt x="14" y="28"/>
                    <a:pt x="9" y="26"/>
                  </a:cubicBezTo>
                  <a:cubicBezTo>
                    <a:pt x="7" y="25"/>
                    <a:pt x="3" y="23"/>
                    <a:pt x="7" y="21"/>
                  </a:cubicBezTo>
                  <a:cubicBezTo>
                    <a:pt x="10" y="20"/>
                    <a:pt x="13" y="19"/>
                    <a:pt x="16" y="19"/>
                  </a:cubicBezTo>
                  <a:cubicBezTo>
                    <a:pt x="18" y="18"/>
                    <a:pt x="20" y="18"/>
                    <a:pt x="21" y="18"/>
                  </a:cubicBezTo>
                  <a:cubicBezTo>
                    <a:pt x="19" y="19"/>
                    <a:pt x="16" y="18"/>
                    <a:pt x="14" y="18"/>
                  </a:cubicBezTo>
                  <a:cubicBezTo>
                    <a:pt x="13" y="18"/>
                    <a:pt x="7" y="19"/>
                    <a:pt x="6" y="18"/>
                  </a:cubicBezTo>
                  <a:cubicBezTo>
                    <a:pt x="6" y="18"/>
                    <a:pt x="7" y="17"/>
                    <a:pt x="7" y="17"/>
                  </a:cubicBezTo>
                  <a:cubicBezTo>
                    <a:pt x="7" y="16"/>
                    <a:pt x="0" y="17"/>
                    <a:pt x="1" y="15"/>
                  </a:cubicBezTo>
                  <a:cubicBezTo>
                    <a:pt x="2" y="14"/>
                    <a:pt x="3" y="12"/>
                    <a:pt x="4" y="11"/>
                  </a:cubicBezTo>
                  <a:cubicBezTo>
                    <a:pt x="8" y="10"/>
                    <a:pt x="4" y="10"/>
                    <a:pt x="4" y="9"/>
                  </a:cubicBezTo>
                  <a:cubicBezTo>
                    <a:pt x="4" y="9"/>
                    <a:pt x="7" y="7"/>
                    <a:pt x="8" y="7"/>
                  </a:cubicBezTo>
                  <a:cubicBezTo>
                    <a:pt x="10" y="6"/>
                    <a:pt x="11" y="5"/>
                    <a:pt x="13" y="4"/>
                  </a:cubicBezTo>
                  <a:cubicBezTo>
                    <a:pt x="17" y="2"/>
                    <a:pt x="20" y="1"/>
                    <a:pt x="24" y="1"/>
                  </a:cubicBezTo>
                  <a:cubicBezTo>
                    <a:pt x="29" y="1"/>
                    <a:pt x="24" y="7"/>
                    <a:pt x="24" y="7"/>
                  </a:cubicBezTo>
                  <a:cubicBezTo>
                    <a:pt x="26" y="8"/>
                    <a:pt x="28" y="8"/>
                    <a:pt x="29" y="7"/>
                  </a:cubicBezTo>
                  <a:cubicBezTo>
                    <a:pt x="30" y="7"/>
                    <a:pt x="30" y="4"/>
                    <a:pt x="31" y="4"/>
                  </a:cubicBezTo>
                  <a:cubicBezTo>
                    <a:pt x="33" y="4"/>
                    <a:pt x="37" y="4"/>
                    <a:pt x="39" y="6"/>
                  </a:cubicBezTo>
                  <a:cubicBezTo>
                    <a:pt x="42" y="8"/>
                    <a:pt x="35" y="11"/>
                    <a:pt x="40" y="10"/>
                  </a:cubicBezTo>
                  <a:cubicBezTo>
                    <a:pt x="41" y="10"/>
                    <a:pt x="42" y="9"/>
                    <a:pt x="43" y="8"/>
                  </a:cubicBezTo>
                  <a:cubicBezTo>
                    <a:pt x="44" y="8"/>
                    <a:pt x="44" y="8"/>
                    <a:pt x="45" y="8"/>
                  </a:cubicBezTo>
                  <a:cubicBezTo>
                    <a:pt x="46" y="8"/>
                    <a:pt x="46" y="8"/>
                    <a:pt x="47" y="9"/>
                  </a:cubicBezTo>
                  <a:cubicBezTo>
                    <a:pt x="48" y="9"/>
                    <a:pt x="48" y="7"/>
                    <a:pt x="48" y="6"/>
                  </a:cubicBezTo>
                  <a:cubicBezTo>
                    <a:pt x="47" y="6"/>
                    <a:pt x="44" y="4"/>
                    <a:pt x="43" y="4"/>
                  </a:cubicBezTo>
                  <a:cubicBezTo>
                    <a:pt x="45" y="3"/>
                    <a:pt x="49" y="5"/>
                    <a:pt x="50" y="6"/>
                  </a:cubicBezTo>
                  <a:cubicBezTo>
                    <a:pt x="53" y="7"/>
                    <a:pt x="53" y="8"/>
                    <a:pt x="54" y="10"/>
                  </a:cubicBezTo>
                  <a:cubicBezTo>
                    <a:pt x="54" y="11"/>
                    <a:pt x="54" y="16"/>
                    <a:pt x="56" y="16"/>
                  </a:cubicBezTo>
                  <a:cubicBezTo>
                    <a:pt x="57" y="16"/>
                    <a:pt x="61" y="16"/>
                    <a:pt x="60" y="14"/>
                  </a:cubicBezTo>
                  <a:cubicBezTo>
                    <a:pt x="59" y="10"/>
                    <a:pt x="57" y="7"/>
                    <a:pt x="56" y="3"/>
                  </a:cubicBezTo>
                  <a:cubicBezTo>
                    <a:pt x="55" y="0"/>
                    <a:pt x="58" y="1"/>
                    <a:pt x="59" y="1"/>
                  </a:cubicBezTo>
                  <a:cubicBezTo>
                    <a:pt x="62" y="2"/>
                    <a:pt x="62" y="0"/>
                    <a:pt x="64" y="1"/>
                  </a:cubicBezTo>
                  <a:cubicBezTo>
                    <a:pt x="66" y="3"/>
                    <a:pt x="69" y="4"/>
                    <a:pt x="69" y="6"/>
                  </a:cubicBezTo>
                  <a:cubicBezTo>
                    <a:pt x="70" y="9"/>
                    <a:pt x="71" y="11"/>
                    <a:pt x="73" y="13"/>
                  </a:cubicBezTo>
                  <a:cubicBezTo>
                    <a:pt x="74" y="16"/>
                    <a:pt x="75" y="17"/>
                    <a:pt x="74" y="19"/>
                  </a:cubicBezTo>
                  <a:cubicBezTo>
                    <a:pt x="73" y="22"/>
                    <a:pt x="76" y="25"/>
                    <a:pt x="78" y="26"/>
                  </a:cubicBezTo>
                  <a:cubicBezTo>
                    <a:pt x="79" y="26"/>
                    <a:pt x="81" y="26"/>
                    <a:pt x="82" y="26"/>
                  </a:cubicBezTo>
                  <a:cubicBezTo>
                    <a:pt x="83" y="27"/>
                    <a:pt x="84" y="28"/>
                    <a:pt x="85" y="28"/>
                  </a:cubicBezTo>
                  <a:cubicBezTo>
                    <a:pt x="88" y="29"/>
                    <a:pt x="92" y="29"/>
                    <a:pt x="92" y="33"/>
                  </a:cubicBezTo>
                  <a:cubicBezTo>
                    <a:pt x="92" y="35"/>
                    <a:pt x="83" y="32"/>
                    <a:pt x="83" y="32"/>
                  </a:cubicBezTo>
                  <a:cubicBezTo>
                    <a:pt x="83" y="33"/>
                    <a:pt x="83" y="34"/>
                    <a:pt x="83" y="35"/>
                  </a:cubicBezTo>
                  <a:cubicBezTo>
                    <a:pt x="83" y="35"/>
                    <a:pt x="80" y="35"/>
                    <a:pt x="80" y="35"/>
                  </a:cubicBezTo>
                  <a:cubicBezTo>
                    <a:pt x="81" y="35"/>
                    <a:pt x="81" y="36"/>
                    <a:pt x="81" y="36"/>
                  </a:cubicBezTo>
                  <a:cubicBezTo>
                    <a:pt x="81" y="37"/>
                    <a:pt x="81" y="38"/>
                    <a:pt x="81" y="38"/>
                  </a:cubicBezTo>
                  <a:cubicBezTo>
                    <a:pt x="81" y="38"/>
                    <a:pt x="85" y="36"/>
                    <a:pt x="85" y="36"/>
                  </a:cubicBezTo>
                  <a:cubicBezTo>
                    <a:pt x="87" y="36"/>
                    <a:pt x="86" y="37"/>
                    <a:pt x="86" y="38"/>
                  </a:cubicBezTo>
                  <a:cubicBezTo>
                    <a:pt x="86" y="38"/>
                    <a:pt x="88" y="38"/>
                    <a:pt x="89" y="39"/>
                  </a:cubicBezTo>
                  <a:cubicBezTo>
                    <a:pt x="89" y="39"/>
                    <a:pt x="83" y="41"/>
                    <a:pt x="83" y="41"/>
                  </a:cubicBezTo>
                  <a:cubicBezTo>
                    <a:pt x="81" y="41"/>
                    <a:pt x="86" y="41"/>
                    <a:pt x="83" y="4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11" name="Freeform 573">
              <a:extLst>
                <a:ext uri="{FF2B5EF4-FFF2-40B4-BE49-F238E27FC236}">
                  <a16:creationId xmlns:a16="http://schemas.microsoft.com/office/drawing/2014/main" xmlns="" id="{07B1D91D-9BB2-428D-AB9A-3DEE0A8C4871}"/>
                </a:ext>
              </a:extLst>
            </p:cNvPr>
            <p:cNvSpPr>
              <a:spLocks/>
            </p:cNvSpPr>
            <p:nvPr/>
          </p:nvSpPr>
          <p:spPr bwMode="auto">
            <a:xfrm>
              <a:off x="7508826" y="3893681"/>
              <a:ext cx="111786" cy="77901"/>
            </a:xfrm>
            <a:custGeom>
              <a:avLst/>
              <a:gdLst>
                <a:gd name="T0" fmla="*/ 9 w 14"/>
                <a:gd name="T1" fmla="*/ 8 h 9"/>
                <a:gd name="T2" fmla="*/ 5 w 14"/>
                <a:gd name="T3" fmla="*/ 5 h 9"/>
                <a:gd name="T4" fmla="*/ 0 w 14"/>
                <a:gd name="T5" fmla="*/ 3 h 9"/>
                <a:gd name="T6" fmla="*/ 4 w 14"/>
                <a:gd name="T7" fmla="*/ 0 h 9"/>
                <a:gd name="T8" fmla="*/ 10 w 14"/>
                <a:gd name="T9" fmla="*/ 1 h 9"/>
                <a:gd name="T10" fmla="*/ 12 w 14"/>
                <a:gd name="T11" fmla="*/ 4 h 9"/>
                <a:gd name="T12" fmla="*/ 9 w 14"/>
                <a:gd name="T13" fmla="*/ 8 h 9"/>
                <a:gd name="T14" fmla="*/ 9 w 14"/>
                <a:gd name="T15" fmla="*/ 8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9">
                  <a:moveTo>
                    <a:pt x="9" y="8"/>
                  </a:moveTo>
                  <a:cubicBezTo>
                    <a:pt x="7" y="8"/>
                    <a:pt x="6" y="5"/>
                    <a:pt x="5" y="5"/>
                  </a:cubicBezTo>
                  <a:cubicBezTo>
                    <a:pt x="4" y="4"/>
                    <a:pt x="0" y="3"/>
                    <a:pt x="0" y="3"/>
                  </a:cubicBezTo>
                  <a:cubicBezTo>
                    <a:pt x="1" y="2"/>
                    <a:pt x="3" y="1"/>
                    <a:pt x="4" y="0"/>
                  </a:cubicBezTo>
                  <a:cubicBezTo>
                    <a:pt x="6" y="0"/>
                    <a:pt x="8" y="0"/>
                    <a:pt x="10" y="1"/>
                  </a:cubicBezTo>
                  <a:cubicBezTo>
                    <a:pt x="12" y="2"/>
                    <a:pt x="14" y="2"/>
                    <a:pt x="12" y="4"/>
                  </a:cubicBezTo>
                  <a:cubicBezTo>
                    <a:pt x="11" y="5"/>
                    <a:pt x="10" y="9"/>
                    <a:pt x="9" y="8"/>
                  </a:cubicBezTo>
                  <a:cubicBezTo>
                    <a:pt x="8" y="8"/>
                    <a:pt x="9" y="8"/>
                    <a:pt x="9" y="8"/>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12" name="Freeform 574">
              <a:extLst>
                <a:ext uri="{FF2B5EF4-FFF2-40B4-BE49-F238E27FC236}">
                  <a16:creationId xmlns:a16="http://schemas.microsoft.com/office/drawing/2014/main" xmlns="" id="{7E0C3A1D-E050-40B9-94FD-B8C757E7EC28}"/>
                </a:ext>
              </a:extLst>
            </p:cNvPr>
            <p:cNvSpPr>
              <a:spLocks/>
            </p:cNvSpPr>
            <p:nvPr/>
          </p:nvSpPr>
          <p:spPr bwMode="auto">
            <a:xfrm>
              <a:off x="7686047" y="3859058"/>
              <a:ext cx="253562" cy="248129"/>
            </a:xfrm>
            <a:custGeom>
              <a:avLst/>
              <a:gdLst>
                <a:gd name="T0" fmla="*/ 18 w 32"/>
                <a:gd name="T1" fmla="*/ 27 h 29"/>
                <a:gd name="T2" fmla="*/ 10 w 32"/>
                <a:gd name="T3" fmla="*/ 19 h 29"/>
                <a:gd name="T4" fmla="*/ 1 w 32"/>
                <a:gd name="T5" fmla="*/ 15 h 29"/>
                <a:gd name="T6" fmla="*/ 0 w 32"/>
                <a:gd name="T7" fmla="*/ 13 h 29"/>
                <a:gd name="T8" fmla="*/ 4 w 32"/>
                <a:gd name="T9" fmla="*/ 12 h 29"/>
                <a:gd name="T10" fmla="*/ 11 w 32"/>
                <a:gd name="T11" fmla="*/ 14 h 29"/>
                <a:gd name="T12" fmla="*/ 11 w 32"/>
                <a:gd name="T13" fmla="*/ 12 h 29"/>
                <a:gd name="T14" fmla="*/ 13 w 32"/>
                <a:gd name="T15" fmla="*/ 11 h 29"/>
                <a:gd name="T16" fmla="*/ 7 w 32"/>
                <a:gd name="T17" fmla="*/ 8 h 29"/>
                <a:gd name="T18" fmla="*/ 7 w 32"/>
                <a:gd name="T19" fmla="*/ 6 h 29"/>
                <a:gd name="T20" fmla="*/ 10 w 32"/>
                <a:gd name="T21" fmla="*/ 7 h 29"/>
                <a:gd name="T22" fmla="*/ 11 w 32"/>
                <a:gd name="T23" fmla="*/ 5 h 29"/>
                <a:gd name="T24" fmla="*/ 8 w 32"/>
                <a:gd name="T25" fmla="*/ 4 h 29"/>
                <a:gd name="T26" fmla="*/ 10 w 32"/>
                <a:gd name="T27" fmla="*/ 3 h 29"/>
                <a:gd name="T28" fmla="*/ 14 w 32"/>
                <a:gd name="T29" fmla="*/ 4 h 29"/>
                <a:gd name="T30" fmla="*/ 13 w 32"/>
                <a:gd name="T31" fmla="*/ 3 h 29"/>
                <a:gd name="T32" fmla="*/ 19 w 32"/>
                <a:gd name="T33" fmla="*/ 5 h 29"/>
                <a:gd name="T34" fmla="*/ 18 w 32"/>
                <a:gd name="T35" fmla="*/ 3 h 29"/>
                <a:gd name="T36" fmla="*/ 19 w 32"/>
                <a:gd name="T37" fmla="*/ 3 h 29"/>
                <a:gd name="T38" fmla="*/ 17 w 32"/>
                <a:gd name="T39" fmla="*/ 2 h 29"/>
                <a:gd name="T40" fmla="*/ 25 w 32"/>
                <a:gd name="T41" fmla="*/ 1 h 29"/>
                <a:gd name="T42" fmla="*/ 23 w 32"/>
                <a:gd name="T43" fmla="*/ 3 h 29"/>
                <a:gd name="T44" fmla="*/ 28 w 32"/>
                <a:gd name="T45" fmla="*/ 4 h 29"/>
                <a:gd name="T46" fmla="*/ 27 w 32"/>
                <a:gd name="T47" fmla="*/ 7 h 29"/>
                <a:gd name="T48" fmla="*/ 26 w 32"/>
                <a:gd name="T49" fmla="*/ 8 h 29"/>
                <a:gd name="T50" fmla="*/ 23 w 32"/>
                <a:gd name="T51" fmla="*/ 10 h 29"/>
                <a:gd name="T52" fmla="*/ 21 w 32"/>
                <a:gd name="T53" fmla="*/ 13 h 29"/>
                <a:gd name="T54" fmla="*/ 24 w 32"/>
                <a:gd name="T55" fmla="*/ 11 h 29"/>
                <a:gd name="T56" fmla="*/ 26 w 32"/>
                <a:gd name="T57" fmla="*/ 13 h 29"/>
                <a:gd name="T58" fmla="*/ 29 w 32"/>
                <a:gd name="T59" fmla="*/ 13 h 29"/>
                <a:gd name="T60" fmla="*/ 28 w 32"/>
                <a:gd name="T61" fmla="*/ 10 h 29"/>
                <a:gd name="T62" fmla="*/ 30 w 32"/>
                <a:gd name="T63" fmla="*/ 11 h 29"/>
                <a:gd name="T64" fmla="*/ 30 w 32"/>
                <a:gd name="T65" fmla="*/ 14 h 29"/>
                <a:gd name="T66" fmla="*/ 31 w 32"/>
                <a:gd name="T67" fmla="*/ 17 h 29"/>
                <a:gd name="T68" fmla="*/ 28 w 32"/>
                <a:gd name="T69" fmla="*/ 23 h 29"/>
                <a:gd name="T70" fmla="*/ 22 w 32"/>
                <a:gd name="T71" fmla="*/ 23 h 29"/>
                <a:gd name="T72" fmla="*/ 21 w 32"/>
                <a:gd name="T73" fmla="*/ 23 h 29"/>
                <a:gd name="T74" fmla="*/ 23 w 32"/>
                <a:gd name="T75" fmla="*/ 26 h 29"/>
                <a:gd name="T76" fmla="*/ 18 w 32"/>
                <a:gd name="T77" fmla="*/ 27 h 29"/>
                <a:gd name="T78" fmla="*/ 18 w 32"/>
                <a:gd name="T79" fmla="*/ 2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 h="29">
                  <a:moveTo>
                    <a:pt x="18" y="27"/>
                  </a:moveTo>
                  <a:cubicBezTo>
                    <a:pt x="15" y="25"/>
                    <a:pt x="13" y="21"/>
                    <a:pt x="10" y="19"/>
                  </a:cubicBezTo>
                  <a:cubicBezTo>
                    <a:pt x="7" y="18"/>
                    <a:pt x="4" y="16"/>
                    <a:pt x="1" y="15"/>
                  </a:cubicBezTo>
                  <a:cubicBezTo>
                    <a:pt x="0" y="14"/>
                    <a:pt x="0" y="14"/>
                    <a:pt x="0" y="13"/>
                  </a:cubicBezTo>
                  <a:cubicBezTo>
                    <a:pt x="0" y="10"/>
                    <a:pt x="2" y="11"/>
                    <a:pt x="4" y="12"/>
                  </a:cubicBezTo>
                  <a:cubicBezTo>
                    <a:pt x="6" y="13"/>
                    <a:pt x="8" y="15"/>
                    <a:pt x="11" y="14"/>
                  </a:cubicBezTo>
                  <a:cubicBezTo>
                    <a:pt x="12" y="14"/>
                    <a:pt x="11" y="12"/>
                    <a:pt x="11" y="12"/>
                  </a:cubicBezTo>
                  <a:cubicBezTo>
                    <a:pt x="11" y="11"/>
                    <a:pt x="13" y="12"/>
                    <a:pt x="13" y="11"/>
                  </a:cubicBezTo>
                  <a:cubicBezTo>
                    <a:pt x="14" y="10"/>
                    <a:pt x="7" y="8"/>
                    <a:pt x="7" y="8"/>
                  </a:cubicBezTo>
                  <a:cubicBezTo>
                    <a:pt x="5" y="7"/>
                    <a:pt x="6" y="6"/>
                    <a:pt x="7" y="6"/>
                  </a:cubicBezTo>
                  <a:cubicBezTo>
                    <a:pt x="9" y="5"/>
                    <a:pt x="9" y="6"/>
                    <a:pt x="10" y="7"/>
                  </a:cubicBezTo>
                  <a:cubicBezTo>
                    <a:pt x="10" y="7"/>
                    <a:pt x="11" y="5"/>
                    <a:pt x="11" y="5"/>
                  </a:cubicBezTo>
                  <a:cubicBezTo>
                    <a:pt x="12" y="5"/>
                    <a:pt x="8" y="4"/>
                    <a:pt x="8" y="4"/>
                  </a:cubicBezTo>
                  <a:cubicBezTo>
                    <a:pt x="8" y="4"/>
                    <a:pt x="10" y="3"/>
                    <a:pt x="10" y="3"/>
                  </a:cubicBezTo>
                  <a:cubicBezTo>
                    <a:pt x="11" y="3"/>
                    <a:pt x="13" y="4"/>
                    <a:pt x="14" y="4"/>
                  </a:cubicBezTo>
                  <a:cubicBezTo>
                    <a:pt x="14" y="4"/>
                    <a:pt x="13" y="3"/>
                    <a:pt x="13" y="3"/>
                  </a:cubicBezTo>
                  <a:cubicBezTo>
                    <a:pt x="14" y="2"/>
                    <a:pt x="18" y="5"/>
                    <a:pt x="19" y="5"/>
                  </a:cubicBezTo>
                  <a:cubicBezTo>
                    <a:pt x="20" y="4"/>
                    <a:pt x="18" y="4"/>
                    <a:pt x="18" y="3"/>
                  </a:cubicBezTo>
                  <a:cubicBezTo>
                    <a:pt x="18" y="3"/>
                    <a:pt x="19" y="3"/>
                    <a:pt x="19" y="3"/>
                  </a:cubicBezTo>
                  <a:cubicBezTo>
                    <a:pt x="19" y="3"/>
                    <a:pt x="17" y="3"/>
                    <a:pt x="17" y="2"/>
                  </a:cubicBezTo>
                  <a:cubicBezTo>
                    <a:pt x="17" y="2"/>
                    <a:pt x="24" y="0"/>
                    <a:pt x="25" y="1"/>
                  </a:cubicBezTo>
                  <a:cubicBezTo>
                    <a:pt x="26" y="1"/>
                    <a:pt x="23" y="2"/>
                    <a:pt x="23" y="3"/>
                  </a:cubicBezTo>
                  <a:cubicBezTo>
                    <a:pt x="24" y="4"/>
                    <a:pt x="27" y="3"/>
                    <a:pt x="28" y="4"/>
                  </a:cubicBezTo>
                  <a:cubicBezTo>
                    <a:pt x="28" y="5"/>
                    <a:pt x="24" y="7"/>
                    <a:pt x="27" y="7"/>
                  </a:cubicBezTo>
                  <a:cubicBezTo>
                    <a:pt x="28" y="7"/>
                    <a:pt x="27" y="8"/>
                    <a:pt x="26" y="8"/>
                  </a:cubicBezTo>
                  <a:cubicBezTo>
                    <a:pt x="25" y="8"/>
                    <a:pt x="24" y="8"/>
                    <a:pt x="23" y="10"/>
                  </a:cubicBezTo>
                  <a:cubicBezTo>
                    <a:pt x="23" y="10"/>
                    <a:pt x="21" y="13"/>
                    <a:pt x="21" y="13"/>
                  </a:cubicBezTo>
                  <a:cubicBezTo>
                    <a:pt x="22" y="13"/>
                    <a:pt x="23" y="11"/>
                    <a:pt x="24" y="11"/>
                  </a:cubicBezTo>
                  <a:cubicBezTo>
                    <a:pt x="25" y="11"/>
                    <a:pt x="25" y="12"/>
                    <a:pt x="26" y="13"/>
                  </a:cubicBezTo>
                  <a:cubicBezTo>
                    <a:pt x="27" y="13"/>
                    <a:pt x="30" y="17"/>
                    <a:pt x="29" y="13"/>
                  </a:cubicBezTo>
                  <a:cubicBezTo>
                    <a:pt x="29" y="12"/>
                    <a:pt x="27" y="11"/>
                    <a:pt x="28" y="10"/>
                  </a:cubicBezTo>
                  <a:cubicBezTo>
                    <a:pt x="29" y="10"/>
                    <a:pt x="30" y="10"/>
                    <a:pt x="30" y="11"/>
                  </a:cubicBezTo>
                  <a:cubicBezTo>
                    <a:pt x="30" y="12"/>
                    <a:pt x="29" y="13"/>
                    <a:pt x="30" y="14"/>
                  </a:cubicBezTo>
                  <a:cubicBezTo>
                    <a:pt x="31" y="15"/>
                    <a:pt x="32" y="16"/>
                    <a:pt x="31" y="17"/>
                  </a:cubicBezTo>
                  <a:cubicBezTo>
                    <a:pt x="29" y="19"/>
                    <a:pt x="32" y="22"/>
                    <a:pt x="28" y="23"/>
                  </a:cubicBezTo>
                  <a:cubicBezTo>
                    <a:pt x="28" y="23"/>
                    <a:pt x="21" y="25"/>
                    <a:pt x="22" y="23"/>
                  </a:cubicBezTo>
                  <a:cubicBezTo>
                    <a:pt x="22" y="22"/>
                    <a:pt x="21" y="22"/>
                    <a:pt x="21" y="23"/>
                  </a:cubicBezTo>
                  <a:cubicBezTo>
                    <a:pt x="22" y="24"/>
                    <a:pt x="22" y="25"/>
                    <a:pt x="23" y="26"/>
                  </a:cubicBezTo>
                  <a:cubicBezTo>
                    <a:pt x="23" y="28"/>
                    <a:pt x="19" y="27"/>
                    <a:pt x="18" y="27"/>
                  </a:cubicBezTo>
                  <a:cubicBezTo>
                    <a:pt x="17" y="26"/>
                    <a:pt x="22" y="29"/>
                    <a:pt x="18" y="27"/>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13" name="Freeform 575">
              <a:extLst>
                <a:ext uri="{FF2B5EF4-FFF2-40B4-BE49-F238E27FC236}">
                  <a16:creationId xmlns:a16="http://schemas.microsoft.com/office/drawing/2014/main" xmlns="" id="{601520DC-0530-4E4D-80DB-783EB50C8843}"/>
                </a:ext>
              </a:extLst>
            </p:cNvPr>
            <p:cNvSpPr>
              <a:spLocks/>
            </p:cNvSpPr>
            <p:nvPr/>
          </p:nvSpPr>
          <p:spPr bwMode="auto">
            <a:xfrm>
              <a:off x="7955967" y="3859058"/>
              <a:ext cx="223570" cy="187539"/>
            </a:xfrm>
            <a:custGeom>
              <a:avLst/>
              <a:gdLst>
                <a:gd name="T0" fmla="*/ 7 w 28"/>
                <a:gd name="T1" fmla="*/ 22 h 22"/>
                <a:gd name="T2" fmla="*/ 3 w 28"/>
                <a:gd name="T3" fmla="*/ 19 h 22"/>
                <a:gd name="T4" fmla="*/ 1 w 28"/>
                <a:gd name="T5" fmla="*/ 11 h 22"/>
                <a:gd name="T6" fmla="*/ 1 w 28"/>
                <a:gd name="T7" fmla="*/ 4 h 22"/>
                <a:gd name="T8" fmla="*/ 6 w 28"/>
                <a:gd name="T9" fmla="*/ 4 h 22"/>
                <a:gd name="T10" fmla="*/ 5 w 28"/>
                <a:gd name="T11" fmla="*/ 1 h 22"/>
                <a:gd name="T12" fmla="*/ 16 w 28"/>
                <a:gd name="T13" fmla="*/ 2 h 22"/>
                <a:gd name="T14" fmla="*/ 25 w 28"/>
                <a:gd name="T15" fmla="*/ 3 h 22"/>
                <a:gd name="T16" fmla="*/ 23 w 28"/>
                <a:gd name="T17" fmla="*/ 8 h 22"/>
                <a:gd name="T18" fmla="*/ 19 w 28"/>
                <a:gd name="T19" fmla="*/ 13 h 22"/>
                <a:gd name="T20" fmla="*/ 12 w 28"/>
                <a:gd name="T21" fmla="*/ 13 h 22"/>
                <a:gd name="T22" fmla="*/ 10 w 28"/>
                <a:gd name="T23" fmla="*/ 14 h 22"/>
                <a:gd name="T24" fmla="*/ 11 w 28"/>
                <a:gd name="T25" fmla="*/ 17 h 22"/>
                <a:gd name="T26" fmla="*/ 7 w 28"/>
                <a:gd name="T27" fmla="*/ 22 h 22"/>
                <a:gd name="T28" fmla="*/ 7 w 28"/>
                <a:gd name="T29"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 h="22">
                  <a:moveTo>
                    <a:pt x="7" y="22"/>
                  </a:moveTo>
                  <a:cubicBezTo>
                    <a:pt x="5" y="21"/>
                    <a:pt x="3" y="21"/>
                    <a:pt x="3" y="19"/>
                  </a:cubicBezTo>
                  <a:cubicBezTo>
                    <a:pt x="3" y="16"/>
                    <a:pt x="0" y="14"/>
                    <a:pt x="1" y="11"/>
                  </a:cubicBezTo>
                  <a:cubicBezTo>
                    <a:pt x="1" y="9"/>
                    <a:pt x="0" y="6"/>
                    <a:pt x="1" y="4"/>
                  </a:cubicBezTo>
                  <a:cubicBezTo>
                    <a:pt x="2" y="4"/>
                    <a:pt x="6" y="5"/>
                    <a:pt x="6" y="4"/>
                  </a:cubicBezTo>
                  <a:cubicBezTo>
                    <a:pt x="6" y="3"/>
                    <a:pt x="0" y="3"/>
                    <a:pt x="5" y="1"/>
                  </a:cubicBezTo>
                  <a:cubicBezTo>
                    <a:pt x="9" y="0"/>
                    <a:pt x="12" y="1"/>
                    <a:pt x="16" y="2"/>
                  </a:cubicBezTo>
                  <a:cubicBezTo>
                    <a:pt x="19" y="2"/>
                    <a:pt x="22" y="2"/>
                    <a:pt x="25" y="3"/>
                  </a:cubicBezTo>
                  <a:cubicBezTo>
                    <a:pt x="28" y="4"/>
                    <a:pt x="25" y="6"/>
                    <a:pt x="23" y="8"/>
                  </a:cubicBezTo>
                  <a:cubicBezTo>
                    <a:pt x="22" y="10"/>
                    <a:pt x="21" y="12"/>
                    <a:pt x="19" y="13"/>
                  </a:cubicBezTo>
                  <a:cubicBezTo>
                    <a:pt x="18" y="15"/>
                    <a:pt x="14" y="13"/>
                    <a:pt x="12" y="13"/>
                  </a:cubicBezTo>
                  <a:cubicBezTo>
                    <a:pt x="12" y="13"/>
                    <a:pt x="9" y="13"/>
                    <a:pt x="10" y="14"/>
                  </a:cubicBezTo>
                  <a:cubicBezTo>
                    <a:pt x="10" y="15"/>
                    <a:pt x="12" y="15"/>
                    <a:pt x="11" y="17"/>
                  </a:cubicBezTo>
                  <a:cubicBezTo>
                    <a:pt x="10" y="17"/>
                    <a:pt x="8" y="22"/>
                    <a:pt x="7" y="22"/>
                  </a:cubicBezTo>
                  <a:cubicBezTo>
                    <a:pt x="5" y="21"/>
                    <a:pt x="8" y="22"/>
                    <a:pt x="7" y="2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14" name="Freeform 576">
              <a:extLst>
                <a:ext uri="{FF2B5EF4-FFF2-40B4-BE49-F238E27FC236}">
                  <a16:creationId xmlns:a16="http://schemas.microsoft.com/office/drawing/2014/main" xmlns="" id="{75D1FFD4-BEB3-4174-9E7F-45954B285CA7}"/>
                </a:ext>
              </a:extLst>
            </p:cNvPr>
            <p:cNvSpPr>
              <a:spLocks/>
            </p:cNvSpPr>
            <p:nvPr/>
          </p:nvSpPr>
          <p:spPr bwMode="auto">
            <a:xfrm>
              <a:off x="6759044" y="3835977"/>
              <a:ext cx="430784" cy="279866"/>
            </a:xfrm>
            <a:custGeom>
              <a:avLst/>
              <a:gdLst>
                <a:gd name="T0" fmla="*/ 52 w 54"/>
                <a:gd name="T1" fmla="*/ 10 h 33"/>
                <a:gd name="T2" fmla="*/ 45 w 54"/>
                <a:gd name="T3" fmla="*/ 4 h 33"/>
                <a:gd name="T4" fmla="*/ 41 w 54"/>
                <a:gd name="T5" fmla="*/ 3 h 33"/>
                <a:gd name="T6" fmla="*/ 35 w 54"/>
                <a:gd name="T7" fmla="*/ 4 h 33"/>
                <a:gd name="T8" fmla="*/ 32 w 54"/>
                <a:gd name="T9" fmla="*/ 3 h 33"/>
                <a:gd name="T10" fmla="*/ 27 w 54"/>
                <a:gd name="T11" fmla="*/ 1 h 33"/>
                <a:gd name="T12" fmla="*/ 20 w 54"/>
                <a:gd name="T13" fmla="*/ 0 h 33"/>
                <a:gd name="T14" fmla="*/ 11 w 54"/>
                <a:gd name="T15" fmla="*/ 1 h 33"/>
                <a:gd name="T16" fmla="*/ 8 w 54"/>
                <a:gd name="T17" fmla="*/ 3 h 33"/>
                <a:gd name="T18" fmla="*/ 7 w 54"/>
                <a:gd name="T19" fmla="*/ 11 h 33"/>
                <a:gd name="T20" fmla="*/ 7 w 54"/>
                <a:gd name="T21" fmla="*/ 15 h 33"/>
                <a:gd name="T22" fmla="*/ 4 w 54"/>
                <a:gd name="T23" fmla="*/ 18 h 33"/>
                <a:gd name="T24" fmla="*/ 0 w 54"/>
                <a:gd name="T25" fmla="*/ 24 h 33"/>
                <a:gd name="T26" fmla="*/ 7 w 54"/>
                <a:gd name="T27" fmla="*/ 26 h 33"/>
                <a:gd name="T28" fmla="*/ 15 w 54"/>
                <a:gd name="T29" fmla="*/ 32 h 33"/>
                <a:gd name="T30" fmla="*/ 19 w 54"/>
                <a:gd name="T31" fmla="*/ 30 h 33"/>
                <a:gd name="T32" fmla="*/ 25 w 54"/>
                <a:gd name="T33" fmla="*/ 29 h 33"/>
                <a:gd name="T34" fmla="*/ 28 w 54"/>
                <a:gd name="T35" fmla="*/ 26 h 33"/>
                <a:gd name="T36" fmla="*/ 31 w 54"/>
                <a:gd name="T37" fmla="*/ 21 h 33"/>
                <a:gd name="T38" fmla="*/ 37 w 54"/>
                <a:gd name="T39" fmla="*/ 17 h 33"/>
                <a:gd name="T40" fmla="*/ 46 w 54"/>
                <a:gd name="T41" fmla="*/ 13 h 33"/>
                <a:gd name="T42" fmla="*/ 52 w 54"/>
                <a:gd name="T43" fmla="*/ 10 h 33"/>
                <a:gd name="T44" fmla="*/ 52 w 54"/>
                <a:gd name="T45" fmla="*/ 1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4" h="33">
                  <a:moveTo>
                    <a:pt x="52" y="10"/>
                  </a:moveTo>
                  <a:cubicBezTo>
                    <a:pt x="50" y="8"/>
                    <a:pt x="48" y="6"/>
                    <a:pt x="45" y="4"/>
                  </a:cubicBezTo>
                  <a:cubicBezTo>
                    <a:pt x="44" y="4"/>
                    <a:pt x="42" y="3"/>
                    <a:pt x="41" y="3"/>
                  </a:cubicBezTo>
                  <a:cubicBezTo>
                    <a:pt x="38" y="2"/>
                    <a:pt x="37" y="3"/>
                    <a:pt x="35" y="4"/>
                  </a:cubicBezTo>
                  <a:cubicBezTo>
                    <a:pt x="34" y="4"/>
                    <a:pt x="33" y="3"/>
                    <a:pt x="32" y="3"/>
                  </a:cubicBezTo>
                  <a:cubicBezTo>
                    <a:pt x="31" y="2"/>
                    <a:pt x="29" y="2"/>
                    <a:pt x="27" y="1"/>
                  </a:cubicBezTo>
                  <a:cubicBezTo>
                    <a:pt x="25" y="1"/>
                    <a:pt x="22" y="0"/>
                    <a:pt x="20" y="0"/>
                  </a:cubicBezTo>
                  <a:cubicBezTo>
                    <a:pt x="17" y="0"/>
                    <a:pt x="14" y="1"/>
                    <a:pt x="11" y="1"/>
                  </a:cubicBezTo>
                  <a:cubicBezTo>
                    <a:pt x="9" y="2"/>
                    <a:pt x="6" y="1"/>
                    <a:pt x="8" y="3"/>
                  </a:cubicBezTo>
                  <a:cubicBezTo>
                    <a:pt x="10" y="7"/>
                    <a:pt x="10" y="8"/>
                    <a:pt x="7" y="11"/>
                  </a:cubicBezTo>
                  <a:cubicBezTo>
                    <a:pt x="5" y="13"/>
                    <a:pt x="7" y="14"/>
                    <a:pt x="7" y="15"/>
                  </a:cubicBezTo>
                  <a:cubicBezTo>
                    <a:pt x="6" y="16"/>
                    <a:pt x="4" y="16"/>
                    <a:pt x="4" y="18"/>
                  </a:cubicBezTo>
                  <a:cubicBezTo>
                    <a:pt x="3" y="20"/>
                    <a:pt x="1" y="22"/>
                    <a:pt x="0" y="24"/>
                  </a:cubicBezTo>
                  <a:cubicBezTo>
                    <a:pt x="0" y="25"/>
                    <a:pt x="6" y="26"/>
                    <a:pt x="7" y="26"/>
                  </a:cubicBezTo>
                  <a:cubicBezTo>
                    <a:pt x="10" y="28"/>
                    <a:pt x="12" y="32"/>
                    <a:pt x="15" y="32"/>
                  </a:cubicBezTo>
                  <a:cubicBezTo>
                    <a:pt x="16" y="33"/>
                    <a:pt x="18" y="31"/>
                    <a:pt x="19" y="30"/>
                  </a:cubicBezTo>
                  <a:cubicBezTo>
                    <a:pt x="21" y="29"/>
                    <a:pt x="23" y="30"/>
                    <a:pt x="25" y="29"/>
                  </a:cubicBezTo>
                  <a:cubicBezTo>
                    <a:pt x="27" y="29"/>
                    <a:pt x="27" y="28"/>
                    <a:pt x="28" y="26"/>
                  </a:cubicBezTo>
                  <a:cubicBezTo>
                    <a:pt x="28" y="24"/>
                    <a:pt x="28" y="23"/>
                    <a:pt x="31" y="21"/>
                  </a:cubicBezTo>
                  <a:cubicBezTo>
                    <a:pt x="33" y="20"/>
                    <a:pt x="34" y="18"/>
                    <a:pt x="37" y="17"/>
                  </a:cubicBezTo>
                  <a:cubicBezTo>
                    <a:pt x="40" y="15"/>
                    <a:pt x="43" y="14"/>
                    <a:pt x="46" y="13"/>
                  </a:cubicBezTo>
                  <a:cubicBezTo>
                    <a:pt x="46" y="13"/>
                    <a:pt x="53" y="10"/>
                    <a:pt x="52" y="10"/>
                  </a:cubicBezTo>
                  <a:cubicBezTo>
                    <a:pt x="51" y="9"/>
                    <a:pt x="54" y="11"/>
                    <a:pt x="52" y="1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15" name="Freeform 577">
              <a:extLst>
                <a:ext uri="{FF2B5EF4-FFF2-40B4-BE49-F238E27FC236}">
                  <a16:creationId xmlns:a16="http://schemas.microsoft.com/office/drawing/2014/main" xmlns="" id="{9FE78F58-E272-40E8-862E-24C64382E125}"/>
                </a:ext>
              </a:extLst>
            </p:cNvPr>
            <p:cNvSpPr>
              <a:spLocks/>
            </p:cNvSpPr>
            <p:nvPr/>
          </p:nvSpPr>
          <p:spPr bwMode="auto">
            <a:xfrm>
              <a:off x="7596072" y="3758075"/>
              <a:ext cx="57256" cy="34623"/>
            </a:xfrm>
            <a:custGeom>
              <a:avLst/>
              <a:gdLst>
                <a:gd name="T0" fmla="*/ 4 w 7"/>
                <a:gd name="T1" fmla="*/ 4 h 4"/>
                <a:gd name="T2" fmla="*/ 1 w 7"/>
                <a:gd name="T3" fmla="*/ 3 h 4"/>
                <a:gd name="T4" fmla="*/ 3 w 7"/>
                <a:gd name="T5" fmla="*/ 0 h 4"/>
                <a:gd name="T6" fmla="*/ 4 w 7"/>
                <a:gd name="T7" fmla="*/ 4 h 4"/>
                <a:gd name="T8" fmla="*/ 4 w 7"/>
                <a:gd name="T9" fmla="*/ 4 h 4"/>
              </a:gdLst>
              <a:ahLst/>
              <a:cxnLst>
                <a:cxn ang="0">
                  <a:pos x="T0" y="T1"/>
                </a:cxn>
                <a:cxn ang="0">
                  <a:pos x="T2" y="T3"/>
                </a:cxn>
                <a:cxn ang="0">
                  <a:pos x="T4" y="T5"/>
                </a:cxn>
                <a:cxn ang="0">
                  <a:pos x="T6" y="T7"/>
                </a:cxn>
                <a:cxn ang="0">
                  <a:pos x="T8" y="T9"/>
                </a:cxn>
              </a:cxnLst>
              <a:rect l="0" t="0" r="r" b="b"/>
              <a:pathLst>
                <a:path w="7" h="4">
                  <a:moveTo>
                    <a:pt x="4" y="4"/>
                  </a:moveTo>
                  <a:cubicBezTo>
                    <a:pt x="3" y="4"/>
                    <a:pt x="1" y="4"/>
                    <a:pt x="1" y="3"/>
                  </a:cubicBezTo>
                  <a:cubicBezTo>
                    <a:pt x="0" y="2"/>
                    <a:pt x="3" y="0"/>
                    <a:pt x="3" y="0"/>
                  </a:cubicBezTo>
                  <a:cubicBezTo>
                    <a:pt x="6" y="0"/>
                    <a:pt x="7" y="4"/>
                    <a:pt x="4" y="4"/>
                  </a:cubicBezTo>
                  <a:cubicBezTo>
                    <a:pt x="1" y="3"/>
                    <a:pt x="6" y="4"/>
                    <a:pt x="4" y="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16" name="Freeform 578">
              <a:extLst>
                <a:ext uri="{FF2B5EF4-FFF2-40B4-BE49-F238E27FC236}">
                  <a16:creationId xmlns:a16="http://schemas.microsoft.com/office/drawing/2014/main" xmlns="" id="{4E5DE86E-565F-48BF-91B7-6D364075EDFF}"/>
                </a:ext>
              </a:extLst>
            </p:cNvPr>
            <p:cNvSpPr>
              <a:spLocks/>
            </p:cNvSpPr>
            <p:nvPr/>
          </p:nvSpPr>
          <p:spPr bwMode="auto">
            <a:xfrm>
              <a:off x="7102579" y="3605161"/>
              <a:ext cx="479859" cy="239472"/>
            </a:xfrm>
            <a:custGeom>
              <a:avLst/>
              <a:gdLst>
                <a:gd name="T0" fmla="*/ 50 w 60"/>
                <a:gd name="T1" fmla="*/ 22 h 28"/>
                <a:gd name="T2" fmla="*/ 48 w 60"/>
                <a:gd name="T3" fmla="*/ 21 h 28"/>
                <a:gd name="T4" fmla="*/ 46 w 60"/>
                <a:gd name="T5" fmla="*/ 23 h 28"/>
                <a:gd name="T6" fmla="*/ 43 w 60"/>
                <a:gd name="T7" fmla="*/ 22 h 28"/>
                <a:gd name="T8" fmla="*/ 40 w 60"/>
                <a:gd name="T9" fmla="*/ 23 h 28"/>
                <a:gd name="T10" fmla="*/ 24 w 60"/>
                <a:gd name="T11" fmla="*/ 27 h 28"/>
                <a:gd name="T12" fmla="*/ 19 w 60"/>
                <a:gd name="T13" fmla="*/ 28 h 28"/>
                <a:gd name="T14" fmla="*/ 17 w 60"/>
                <a:gd name="T15" fmla="*/ 24 h 28"/>
                <a:gd name="T16" fmla="*/ 24 w 60"/>
                <a:gd name="T17" fmla="*/ 22 h 28"/>
                <a:gd name="T18" fmla="*/ 29 w 60"/>
                <a:gd name="T19" fmla="*/ 22 h 28"/>
                <a:gd name="T20" fmla="*/ 31 w 60"/>
                <a:gd name="T21" fmla="*/ 20 h 28"/>
                <a:gd name="T22" fmla="*/ 24 w 60"/>
                <a:gd name="T23" fmla="*/ 20 h 28"/>
                <a:gd name="T24" fmla="*/ 19 w 60"/>
                <a:gd name="T25" fmla="*/ 21 h 28"/>
                <a:gd name="T26" fmla="*/ 19 w 60"/>
                <a:gd name="T27" fmla="*/ 19 h 28"/>
                <a:gd name="T28" fmla="*/ 12 w 60"/>
                <a:gd name="T29" fmla="*/ 21 h 28"/>
                <a:gd name="T30" fmla="*/ 11 w 60"/>
                <a:gd name="T31" fmla="*/ 22 h 28"/>
                <a:gd name="T32" fmla="*/ 9 w 60"/>
                <a:gd name="T33" fmla="*/ 23 h 28"/>
                <a:gd name="T34" fmla="*/ 5 w 60"/>
                <a:gd name="T35" fmla="*/ 21 h 28"/>
                <a:gd name="T36" fmla="*/ 0 w 60"/>
                <a:gd name="T37" fmla="*/ 20 h 28"/>
                <a:gd name="T38" fmla="*/ 4 w 60"/>
                <a:gd name="T39" fmla="*/ 18 h 28"/>
                <a:gd name="T40" fmla="*/ 9 w 60"/>
                <a:gd name="T41" fmla="*/ 17 h 28"/>
                <a:gd name="T42" fmla="*/ 11 w 60"/>
                <a:gd name="T43" fmla="*/ 16 h 28"/>
                <a:gd name="T44" fmla="*/ 5 w 60"/>
                <a:gd name="T45" fmla="*/ 16 h 28"/>
                <a:gd name="T46" fmla="*/ 4 w 60"/>
                <a:gd name="T47" fmla="*/ 14 h 28"/>
                <a:gd name="T48" fmla="*/ 12 w 60"/>
                <a:gd name="T49" fmla="*/ 13 h 28"/>
                <a:gd name="T50" fmla="*/ 4 w 60"/>
                <a:gd name="T51" fmla="*/ 12 h 28"/>
                <a:gd name="T52" fmla="*/ 13 w 60"/>
                <a:gd name="T53" fmla="*/ 10 h 28"/>
                <a:gd name="T54" fmla="*/ 9 w 60"/>
                <a:gd name="T55" fmla="*/ 8 h 28"/>
                <a:gd name="T56" fmla="*/ 14 w 60"/>
                <a:gd name="T57" fmla="*/ 6 h 28"/>
                <a:gd name="T58" fmla="*/ 17 w 60"/>
                <a:gd name="T59" fmla="*/ 10 h 28"/>
                <a:gd name="T60" fmla="*/ 25 w 60"/>
                <a:gd name="T61" fmla="*/ 11 h 28"/>
                <a:gd name="T62" fmla="*/ 29 w 60"/>
                <a:gd name="T63" fmla="*/ 14 h 28"/>
                <a:gd name="T64" fmla="*/ 32 w 60"/>
                <a:gd name="T65" fmla="*/ 17 h 28"/>
                <a:gd name="T66" fmla="*/ 39 w 60"/>
                <a:gd name="T67" fmla="*/ 16 h 28"/>
                <a:gd name="T68" fmla="*/ 37 w 60"/>
                <a:gd name="T69" fmla="*/ 13 h 28"/>
                <a:gd name="T70" fmla="*/ 38 w 60"/>
                <a:gd name="T71" fmla="*/ 9 h 28"/>
                <a:gd name="T72" fmla="*/ 36 w 60"/>
                <a:gd name="T73" fmla="*/ 8 h 28"/>
                <a:gd name="T74" fmla="*/ 38 w 60"/>
                <a:gd name="T75" fmla="*/ 5 h 28"/>
                <a:gd name="T76" fmla="*/ 43 w 60"/>
                <a:gd name="T77" fmla="*/ 3 h 28"/>
                <a:gd name="T78" fmla="*/ 44 w 60"/>
                <a:gd name="T79" fmla="*/ 7 h 28"/>
                <a:gd name="T80" fmla="*/ 45 w 60"/>
                <a:gd name="T81" fmla="*/ 9 h 28"/>
                <a:gd name="T82" fmla="*/ 44 w 60"/>
                <a:gd name="T83" fmla="*/ 10 h 28"/>
                <a:gd name="T84" fmla="*/ 47 w 60"/>
                <a:gd name="T85" fmla="*/ 11 h 28"/>
                <a:gd name="T86" fmla="*/ 51 w 60"/>
                <a:gd name="T87" fmla="*/ 14 h 28"/>
                <a:gd name="T88" fmla="*/ 53 w 60"/>
                <a:gd name="T89" fmla="*/ 13 h 28"/>
                <a:gd name="T90" fmla="*/ 57 w 60"/>
                <a:gd name="T91" fmla="*/ 12 h 28"/>
                <a:gd name="T92" fmla="*/ 59 w 60"/>
                <a:gd name="T93" fmla="*/ 15 h 28"/>
                <a:gd name="T94" fmla="*/ 58 w 60"/>
                <a:gd name="T95" fmla="*/ 20 h 28"/>
                <a:gd name="T96" fmla="*/ 50 w 60"/>
                <a:gd name="T97" fmla="*/ 22 h 28"/>
                <a:gd name="T98" fmla="*/ 50 w 60"/>
                <a:gd name="T99" fmla="*/ 2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0" h="28">
                  <a:moveTo>
                    <a:pt x="50" y="22"/>
                  </a:moveTo>
                  <a:cubicBezTo>
                    <a:pt x="49" y="22"/>
                    <a:pt x="49" y="21"/>
                    <a:pt x="48" y="21"/>
                  </a:cubicBezTo>
                  <a:cubicBezTo>
                    <a:pt x="48" y="21"/>
                    <a:pt x="46" y="22"/>
                    <a:pt x="46" y="23"/>
                  </a:cubicBezTo>
                  <a:cubicBezTo>
                    <a:pt x="45" y="23"/>
                    <a:pt x="44" y="23"/>
                    <a:pt x="43" y="22"/>
                  </a:cubicBezTo>
                  <a:cubicBezTo>
                    <a:pt x="42" y="22"/>
                    <a:pt x="41" y="22"/>
                    <a:pt x="40" y="23"/>
                  </a:cubicBezTo>
                  <a:cubicBezTo>
                    <a:pt x="35" y="25"/>
                    <a:pt x="30" y="26"/>
                    <a:pt x="24" y="27"/>
                  </a:cubicBezTo>
                  <a:cubicBezTo>
                    <a:pt x="23" y="27"/>
                    <a:pt x="20" y="28"/>
                    <a:pt x="19" y="28"/>
                  </a:cubicBezTo>
                  <a:cubicBezTo>
                    <a:pt x="17" y="27"/>
                    <a:pt x="13" y="26"/>
                    <a:pt x="17" y="24"/>
                  </a:cubicBezTo>
                  <a:cubicBezTo>
                    <a:pt x="19" y="24"/>
                    <a:pt x="22" y="22"/>
                    <a:pt x="24" y="22"/>
                  </a:cubicBezTo>
                  <a:cubicBezTo>
                    <a:pt x="26" y="22"/>
                    <a:pt x="28" y="22"/>
                    <a:pt x="29" y="22"/>
                  </a:cubicBezTo>
                  <a:cubicBezTo>
                    <a:pt x="29" y="22"/>
                    <a:pt x="32" y="20"/>
                    <a:pt x="31" y="20"/>
                  </a:cubicBezTo>
                  <a:cubicBezTo>
                    <a:pt x="30" y="19"/>
                    <a:pt x="25" y="20"/>
                    <a:pt x="24" y="20"/>
                  </a:cubicBezTo>
                  <a:cubicBezTo>
                    <a:pt x="22" y="21"/>
                    <a:pt x="21" y="21"/>
                    <a:pt x="19" y="21"/>
                  </a:cubicBezTo>
                  <a:cubicBezTo>
                    <a:pt x="17" y="21"/>
                    <a:pt x="19" y="20"/>
                    <a:pt x="19" y="19"/>
                  </a:cubicBezTo>
                  <a:cubicBezTo>
                    <a:pt x="19" y="16"/>
                    <a:pt x="13" y="21"/>
                    <a:pt x="12" y="21"/>
                  </a:cubicBezTo>
                  <a:cubicBezTo>
                    <a:pt x="12" y="21"/>
                    <a:pt x="11" y="22"/>
                    <a:pt x="11" y="22"/>
                  </a:cubicBezTo>
                  <a:cubicBezTo>
                    <a:pt x="9" y="20"/>
                    <a:pt x="9" y="22"/>
                    <a:pt x="9" y="23"/>
                  </a:cubicBezTo>
                  <a:cubicBezTo>
                    <a:pt x="9" y="23"/>
                    <a:pt x="6" y="21"/>
                    <a:pt x="5" y="21"/>
                  </a:cubicBezTo>
                  <a:cubicBezTo>
                    <a:pt x="4" y="21"/>
                    <a:pt x="0" y="22"/>
                    <a:pt x="0" y="20"/>
                  </a:cubicBezTo>
                  <a:cubicBezTo>
                    <a:pt x="0" y="18"/>
                    <a:pt x="2" y="19"/>
                    <a:pt x="4" y="18"/>
                  </a:cubicBezTo>
                  <a:cubicBezTo>
                    <a:pt x="6" y="18"/>
                    <a:pt x="8" y="18"/>
                    <a:pt x="9" y="17"/>
                  </a:cubicBezTo>
                  <a:cubicBezTo>
                    <a:pt x="9" y="17"/>
                    <a:pt x="12" y="16"/>
                    <a:pt x="11" y="16"/>
                  </a:cubicBezTo>
                  <a:cubicBezTo>
                    <a:pt x="9" y="15"/>
                    <a:pt x="6" y="16"/>
                    <a:pt x="5" y="16"/>
                  </a:cubicBezTo>
                  <a:cubicBezTo>
                    <a:pt x="2" y="16"/>
                    <a:pt x="0" y="14"/>
                    <a:pt x="4" y="14"/>
                  </a:cubicBezTo>
                  <a:cubicBezTo>
                    <a:pt x="6" y="14"/>
                    <a:pt x="10" y="13"/>
                    <a:pt x="12" y="13"/>
                  </a:cubicBezTo>
                  <a:cubicBezTo>
                    <a:pt x="11" y="13"/>
                    <a:pt x="4" y="14"/>
                    <a:pt x="4" y="12"/>
                  </a:cubicBezTo>
                  <a:cubicBezTo>
                    <a:pt x="3" y="10"/>
                    <a:pt x="12" y="11"/>
                    <a:pt x="13" y="10"/>
                  </a:cubicBezTo>
                  <a:cubicBezTo>
                    <a:pt x="13" y="10"/>
                    <a:pt x="9" y="9"/>
                    <a:pt x="9" y="8"/>
                  </a:cubicBezTo>
                  <a:cubicBezTo>
                    <a:pt x="8" y="7"/>
                    <a:pt x="14" y="6"/>
                    <a:pt x="14" y="6"/>
                  </a:cubicBezTo>
                  <a:cubicBezTo>
                    <a:pt x="17" y="6"/>
                    <a:pt x="15" y="10"/>
                    <a:pt x="17" y="10"/>
                  </a:cubicBezTo>
                  <a:cubicBezTo>
                    <a:pt x="20" y="10"/>
                    <a:pt x="22" y="10"/>
                    <a:pt x="25" y="11"/>
                  </a:cubicBezTo>
                  <a:cubicBezTo>
                    <a:pt x="26" y="12"/>
                    <a:pt x="28" y="13"/>
                    <a:pt x="29" y="14"/>
                  </a:cubicBezTo>
                  <a:cubicBezTo>
                    <a:pt x="31" y="16"/>
                    <a:pt x="30" y="17"/>
                    <a:pt x="32" y="17"/>
                  </a:cubicBezTo>
                  <a:cubicBezTo>
                    <a:pt x="35" y="17"/>
                    <a:pt x="37" y="17"/>
                    <a:pt x="39" y="16"/>
                  </a:cubicBezTo>
                  <a:cubicBezTo>
                    <a:pt x="43" y="15"/>
                    <a:pt x="37" y="14"/>
                    <a:pt x="37" y="13"/>
                  </a:cubicBezTo>
                  <a:cubicBezTo>
                    <a:pt x="37" y="13"/>
                    <a:pt x="45" y="12"/>
                    <a:pt x="38" y="9"/>
                  </a:cubicBezTo>
                  <a:cubicBezTo>
                    <a:pt x="37" y="9"/>
                    <a:pt x="35" y="9"/>
                    <a:pt x="36" y="8"/>
                  </a:cubicBezTo>
                  <a:cubicBezTo>
                    <a:pt x="37" y="7"/>
                    <a:pt x="38" y="6"/>
                    <a:pt x="38" y="5"/>
                  </a:cubicBezTo>
                  <a:cubicBezTo>
                    <a:pt x="39" y="4"/>
                    <a:pt x="43" y="0"/>
                    <a:pt x="43" y="3"/>
                  </a:cubicBezTo>
                  <a:cubicBezTo>
                    <a:pt x="43" y="4"/>
                    <a:pt x="44" y="5"/>
                    <a:pt x="44" y="7"/>
                  </a:cubicBezTo>
                  <a:cubicBezTo>
                    <a:pt x="45" y="7"/>
                    <a:pt x="45" y="8"/>
                    <a:pt x="45" y="9"/>
                  </a:cubicBezTo>
                  <a:cubicBezTo>
                    <a:pt x="46" y="10"/>
                    <a:pt x="44" y="9"/>
                    <a:pt x="44" y="10"/>
                  </a:cubicBezTo>
                  <a:cubicBezTo>
                    <a:pt x="44" y="12"/>
                    <a:pt x="47" y="10"/>
                    <a:pt x="47" y="11"/>
                  </a:cubicBezTo>
                  <a:cubicBezTo>
                    <a:pt x="47" y="13"/>
                    <a:pt x="50" y="14"/>
                    <a:pt x="51" y="14"/>
                  </a:cubicBezTo>
                  <a:cubicBezTo>
                    <a:pt x="53" y="14"/>
                    <a:pt x="53" y="15"/>
                    <a:pt x="53" y="13"/>
                  </a:cubicBezTo>
                  <a:cubicBezTo>
                    <a:pt x="53" y="11"/>
                    <a:pt x="55" y="11"/>
                    <a:pt x="57" y="12"/>
                  </a:cubicBezTo>
                  <a:cubicBezTo>
                    <a:pt x="58" y="12"/>
                    <a:pt x="60" y="14"/>
                    <a:pt x="59" y="15"/>
                  </a:cubicBezTo>
                  <a:cubicBezTo>
                    <a:pt x="59" y="16"/>
                    <a:pt x="58" y="19"/>
                    <a:pt x="58" y="20"/>
                  </a:cubicBezTo>
                  <a:cubicBezTo>
                    <a:pt x="57" y="21"/>
                    <a:pt x="51" y="22"/>
                    <a:pt x="50" y="22"/>
                  </a:cubicBezTo>
                  <a:cubicBezTo>
                    <a:pt x="48" y="21"/>
                    <a:pt x="51" y="22"/>
                    <a:pt x="50" y="2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17" name="Freeform 579">
              <a:extLst>
                <a:ext uri="{FF2B5EF4-FFF2-40B4-BE49-F238E27FC236}">
                  <a16:creationId xmlns:a16="http://schemas.microsoft.com/office/drawing/2014/main" xmlns="" id="{59F4BE6D-B610-49D5-B5C2-6E475B45AAFF}"/>
                </a:ext>
              </a:extLst>
            </p:cNvPr>
            <p:cNvSpPr>
              <a:spLocks/>
            </p:cNvSpPr>
            <p:nvPr/>
          </p:nvSpPr>
          <p:spPr bwMode="auto">
            <a:xfrm>
              <a:off x="7020784" y="3700373"/>
              <a:ext cx="81794" cy="57704"/>
            </a:xfrm>
            <a:custGeom>
              <a:avLst/>
              <a:gdLst>
                <a:gd name="T0" fmla="*/ 9 w 10"/>
                <a:gd name="T1" fmla="*/ 1 h 7"/>
                <a:gd name="T2" fmla="*/ 0 w 10"/>
                <a:gd name="T3" fmla="*/ 5 h 7"/>
                <a:gd name="T4" fmla="*/ 6 w 10"/>
                <a:gd name="T5" fmla="*/ 5 h 7"/>
                <a:gd name="T6" fmla="*/ 9 w 10"/>
                <a:gd name="T7" fmla="*/ 1 h 7"/>
                <a:gd name="T8" fmla="*/ 9 w 10"/>
                <a:gd name="T9" fmla="*/ 1 h 7"/>
              </a:gdLst>
              <a:ahLst/>
              <a:cxnLst>
                <a:cxn ang="0">
                  <a:pos x="T0" y="T1"/>
                </a:cxn>
                <a:cxn ang="0">
                  <a:pos x="T2" y="T3"/>
                </a:cxn>
                <a:cxn ang="0">
                  <a:pos x="T4" y="T5"/>
                </a:cxn>
                <a:cxn ang="0">
                  <a:pos x="T6" y="T7"/>
                </a:cxn>
                <a:cxn ang="0">
                  <a:pos x="T8" y="T9"/>
                </a:cxn>
              </a:cxnLst>
              <a:rect l="0" t="0" r="r" b="b"/>
              <a:pathLst>
                <a:path w="10" h="7">
                  <a:moveTo>
                    <a:pt x="9" y="1"/>
                  </a:moveTo>
                  <a:cubicBezTo>
                    <a:pt x="8" y="1"/>
                    <a:pt x="0" y="5"/>
                    <a:pt x="0" y="5"/>
                  </a:cubicBezTo>
                  <a:cubicBezTo>
                    <a:pt x="2" y="6"/>
                    <a:pt x="5" y="7"/>
                    <a:pt x="6" y="5"/>
                  </a:cubicBezTo>
                  <a:cubicBezTo>
                    <a:pt x="7" y="4"/>
                    <a:pt x="9" y="0"/>
                    <a:pt x="9" y="1"/>
                  </a:cubicBezTo>
                  <a:cubicBezTo>
                    <a:pt x="7" y="1"/>
                    <a:pt x="10" y="0"/>
                    <a:pt x="9"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18" name="Freeform 580">
              <a:extLst>
                <a:ext uri="{FF2B5EF4-FFF2-40B4-BE49-F238E27FC236}">
                  <a16:creationId xmlns:a16="http://schemas.microsoft.com/office/drawing/2014/main" xmlns="" id="{2F095F1E-E5B8-4EC0-AAE4-A13764649467}"/>
                </a:ext>
              </a:extLst>
            </p:cNvPr>
            <p:cNvSpPr>
              <a:spLocks/>
            </p:cNvSpPr>
            <p:nvPr/>
          </p:nvSpPr>
          <p:spPr bwMode="auto">
            <a:xfrm>
              <a:off x="6879008" y="3573425"/>
              <a:ext cx="294460" cy="144262"/>
            </a:xfrm>
            <a:custGeom>
              <a:avLst/>
              <a:gdLst>
                <a:gd name="T0" fmla="*/ 30 w 37"/>
                <a:gd name="T1" fmla="*/ 12 h 17"/>
                <a:gd name="T2" fmla="*/ 27 w 37"/>
                <a:gd name="T3" fmla="*/ 13 h 17"/>
                <a:gd name="T4" fmla="*/ 26 w 37"/>
                <a:gd name="T5" fmla="*/ 10 h 17"/>
                <a:gd name="T6" fmla="*/ 23 w 37"/>
                <a:gd name="T7" fmla="*/ 8 h 17"/>
                <a:gd name="T8" fmla="*/ 22 w 37"/>
                <a:gd name="T9" fmla="*/ 10 h 17"/>
                <a:gd name="T10" fmla="*/ 21 w 37"/>
                <a:gd name="T11" fmla="*/ 9 h 17"/>
                <a:gd name="T12" fmla="*/ 20 w 37"/>
                <a:gd name="T13" fmla="*/ 13 h 17"/>
                <a:gd name="T14" fmla="*/ 17 w 37"/>
                <a:gd name="T15" fmla="*/ 14 h 17"/>
                <a:gd name="T16" fmla="*/ 16 w 37"/>
                <a:gd name="T17" fmla="*/ 16 h 17"/>
                <a:gd name="T18" fmla="*/ 12 w 37"/>
                <a:gd name="T19" fmla="*/ 17 h 17"/>
                <a:gd name="T20" fmla="*/ 10 w 37"/>
                <a:gd name="T21" fmla="*/ 15 h 17"/>
                <a:gd name="T22" fmla="*/ 5 w 37"/>
                <a:gd name="T23" fmla="*/ 16 h 17"/>
                <a:gd name="T24" fmla="*/ 1 w 37"/>
                <a:gd name="T25" fmla="*/ 17 h 17"/>
                <a:gd name="T26" fmla="*/ 2 w 37"/>
                <a:gd name="T27" fmla="*/ 13 h 17"/>
                <a:gd name="T28" fmla="*/ 0 w 37"/>
                <a:gd name="T29" fmla="*/ 14 h 17"/>
                <a:gd name="T30" fmla="*/ 6 w 37"/>
                <a:gd name="T31" fmla="*/ 12 h 17"/>
                <a:gd name="T32" fmla="*/ 9 w 37"/>
                <a:gd name="T33" fmla="*/ 10 h 17"/>
                <a:gd name="T34" fmla="*/ 13 w 37"/>
                <a:gd name="T35" fmla="*/ 7 h 17"/>
                <a:gd name="T36" fmla="*/ 18 w 37"/>
                <a:gd name="T37" fmla="*/ 3 h 17"/>
                <a:gd name="T38" fmla="*/ 24 w 37"/>
                <a:gd name="T39" fmla="*/ 3 h 17"/>
                <a:gd name="T40" fmla="*/ 30 w 37"/>
                <a:gd name="T41" fmla="*/ 3 h 17"/>
                <a:gd name="T42" fmla="*/ 32 w 37"/>
                <a:gd name="T43" fmla="*/ 0 h 17"/>
                <a:gd name="T44" fmla="*/ 36 w 37"/>
                <a:gd name="T45" fmla="*/ 2 h 17"/>
                <a:gd name="T46" fmla="*/ 34 w 37"/>
                <a:gd name="T47" fmla="*/ 4 h 17"/>
                <a:gd name="T48" fmla="*/ 34 w 37"/>
                <a:gd name="T49" fmla="*/ 7 h 17"/>
                <a:gd name="T50" fmla="*/ 35 w 37"/>
                <a:gd name="T51" fmla="*/ 9 h 17"/>
                <a:gd name="T52" fmla="*/ 31 w 37"/>
                <a:gd name="T53" fmla="*/ 10 h 17"/>
                <a:gd name="T54" fmla="*/ 30 w 37"/>
                <a:gd name="T55" fmla="*/ 12 h 17"/>
                <a:gd name="T56" fmla="*/ 30 w 37"/>
                <a:gd name="T57" fmla="*/ 1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7" h="17">
                  <a:moveTo>
                    <a:pt x="30" y="12"/>
                  </a:moveTo>
                  <a:cubicBezTo>
                    <a:pt x="29" y="13"/>
                    <a:pt x="27" y="13"/>
                    <a:pt x="27" y="13"/>
                  </a:cubicBezTo>
                  <a:cubicBezTo>
                    <a:pt x="24" y="13"/>
                    <a:pt x="25" y="11"/>
                    <a:pt x="26" y="10"/>
                  </a:cubicBezTo>
                  <a:cubicBezTo>
                    <a:pt x="27" y="8"/>
                    <a:pt x="24" y="7"/>
                    <a:pt x="23" y="8"/>
                  </a:cubicBezTo>
                  <a:cubicBezTo>
                    <a:pt x="23" y="9"/>
                    <a:pt x="23" y="10"/>
                    <a:pt x="22" y="10"/>
                  </a:cubicBezTo>
                  <a:cubicBezTo>
                    <a:pt x="22" y="10"/>
                    <a:pt x="21" y="10"/>
                    <a:pt x="21" y="9"/>
                  </a:cubicBezTo>
                  <a:cubicBezTo>
                    <a:pt x="20" y="10"/>
                    <a:pt x="21" y="12"/>
                    <a:pt x="20" y="13"/>
                  </a:cubicBezTo>
                  <a:cubicBezTo>
                    <a:pt x="19" y="15"/>
                    <a:pt x="18" y="13"/>
                    <a:pt x="17" y="14"/>
                  </a:cubicBezTo>
                  <a:cubicBezTo>
                    <a:pt x="16" y="14"/>
                    <a:pt x="17" y="16"/>
                    <a:pt x="16" y="16"/>
                  </a:cubicBezTo>
                  <a:cubicBezTo>
                    <a:pt x="16" y="17"/>
                    <a:pt x="13" y="17"/>
                    <a:pt x="12" y="17"/>
                  </a:cubicBezTo>
                  <a:cubicBezTo>
                    <a:pt x="11" y="16"/>
                    <a:pt x="11" y="14"/>
                    <a:pt x="10" y="15"/>
                  </a:cubicBezTo>
                  <a:cubicBezTo>
                    <a:pt x="8" y="16"/>
                    <a:pt x="7" y="16"/>
                    <a:pt x="5" y="16"/>
                  </a:cubicBezTo>
                  <a:cubicBezTo>
                    <a:pt x="4" y="16"/>
                    <a:pt x="2" y="17"/>
                    <a:pt x="1" y="17"/>
                  </a:cubicBezTo>
                  <a:cubicBezTo>
                    <a:pt x="0" y="17"/>
                    <a:pt x="3" y="14"/>
                    <a:pt x="2" y="13"/>
                  </a:cubicBezTo>
                  <a:cubicBezTo>
                    <a:pt x="2" y="13"/>
                    <a:pt x="1" y="14"/>
                    <a:pt x="0" y="14"/>
                  </a:cubicBezTo>
                  <a:cubicBezTo>
                    <a:pt x="0" y="13"/>
                    <a:pt x="5" y="12"/>
                    <a:pt x="6" y="12"/>
                  </a:cubicBezTo>
                  <a:cubicBezTo>
                    <a:pt x="8" y="12"/>
                    <a:pt x="8" y="11"/>
                    <a:pt x="9" y="10"/>
                  </a:cubicBezTo>
                  <a:cubicBezTo>
                    <a:pt x="11" y="8"/>
                    <a:pt x="12" y="8"/>
                    <a:pt x="13" y="7"/>
                  </a:cubicBezTo>
                  <a:cubicBezTo>
                    <a:pt x="15" y="5"/>
                    <a:pt x="16" y="3"/>
                    <a:pt x="18" y="3"/>
                  </a:cubicBezTo>
                  <a:cubicBezTo>
                    <a:pt x="20" y="2"/>
                    <a:pt x="22" y="2"/>
                    <a:pt x="24" y="3"/>
                  </a:cubicBezTo>
                  <a:cubicBezTo>
                    <a:pt x="26" y="3"/>
                    <a:pt x="29" y="4"/>
                    <a:pt x="30" y="3"/>
                  </a:cubicBezTo>
                  <a:cubicBezTo>
                    <a:pt x="31" y="2"/>
                    <a:pt x="30" y="0"/>
                    <a:pt x="32" y="0"/>
                  </a:cubicBezTo>
                  <a:cubicBezTo>
                    <a:pt x="32" y="0"/>
                    <a:pt x="36" y="1"/>
                    <a:pt x="36" y="2"/>
                  </a:cubicBezTo>
                  <a:cubicBezTo>
                    <a:pt x="37" y="2"/>
                    <a:pt x="34" y="3"/>
                    <a:pt x="34" y="4"/>
                  </a:cubicBezTo>
                  <a:cubicBezTo>
                    <a:pt x="34" y="5"/>
                    <a:pt x="37" y="6"/>
                    <a:pt x="34" y="7"/>
                  </a:cubicBezTo>
                  <a:cubicBezTo>
                    <a:pt x="33" y="8"/>
                    <a:pt x="36" y="9"/>
                    <a:pt x="35" y="9"/>
                  </a:cubicBezTo>
                  <a:cubicBezTo>
                    <a:pt x="33" y="10"/>
                    <a:pt x="32" y="10"/>
                    <a:pt x="31" y="10"/>
                  </a:cubicBezTo>
                  <a:cubicBezTo>
                    <a:pt x="31" y="11"/>
                    <a:pt x="31" y="11"/>
                    <a:pt x="30" y="12"/>
                  </a:cubicBezTo>
                  <a:cubicBezTo>
                    <a:pt x="29" y="13"/>
                    <a:pt x="31" y="11"/>
                    <a:pt x="30" y="1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19" name="Freeform 581">
              <a:extLst>
                <a:ext uri="{FF2B5EF4-FFF2-40B4-BE49-F238E27FC236}">
                  <a16:creationId xmlns:a16="http://schemas.microsoft.com/office/drawing/2014/main" xmlns="" id="{6A740662-07F8-4E64-8A2F-1EA4D63F9B58}"/>
                </a:ext>
              </a:extLst>
            </p:cNvPr>
            <p:cNvSpPr>
              <a:spLocks/>
            </p:cNvSpPr>
            <p:nvPr/>
          </p:nvSpPr>
          <p:spPr bwMode="auto">
            <a:xfrm>
              <a:off x="7198007" y="3631125"/>
              <a:ext cx="62708" cy="17312"/>
            </a:xfrm>
            <a:custGeom>
              <a:avLst/>
              <a:gdLst>
                <a:gd name="T0" fmla="*/ 6 w 8"/>
                <a:gd name="T1" fmla="*/ 2 h 2"/>
                <a:gd name="T2" fmla="*/ 3 w 8"/>
                <a:gd name="T3" fmla="*/ 0 h 2"/>
                <a:gd name="T4" fmla="*/ 6 w 8"/>
                <a:gd name="T5" fmla="*/ 2 h 2"/>
              </a:gdLst>
              <a:ahLst/>
              <a:cxnLst>
                <a:cxn ang="0">
                  <a:pos x="T0" y="T1"/>
                </a:cxn>
                <a:cxn ang="0">
                  <a:pos x="T2" y="T3"/>
                </a:cxn>
                <a:cxn ang="0">
                  <a:pos x="T4" y="T5"/>
                </a:cxn>
              </a:cxnLst>
              <a:rect l="0" t="0" r="r" b="b"/>
              <a:pathLst>
                <a:path w="8" h="2">
                  <a:moveTo>
                    <a:pt x="6" y="2"/>
                  </a:moveTo>
                  <a:cubicBezTo>
                    <a:pt x="4" y="2"/>
                    <a:pt x="0" y="1"/>
                    <a:pt x="3" y="0"/>
                  </a:cubicBezTo>
                  <a:cubicBezTo>
                    <a:pt x="5" y="0"/>
                    <a:pt x="8" y="2"/>
                    <a:pt x="6"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20" name="Freeform 582">
              <a:extLst>
                <a:ext uri="{FF2B5EF4-FFF2-40B4-BE49-F238E27FC236}">
                  <a16:creationId xmlns:a16="http://schemas.microsoft.com/office/drawing/2014/main" xmlns="" id="{E1C0E41F-9140-437E-9F84-00C563BB8314}"/>
                </a:ext>
              </a:extLst>
            </p:cNvPr>
            <p:cNvSpPr>
              <a:spLocks/>
            </p:cNvSpPr>
            <p:nvPr/>
          </p:nvSpPr>
          <p:spPr bwMode="auto">
            <a:xfrm>
              <a:off x="7252536" y="3512836"/>
              <a:ext cx="169042" cy="83670"/>
            </a:xfrm>
            <a:custGeom>
              <a:avLst/>
              <a:gdLst>
                <a:gd name="T0" fmla="*/ 7 w 21"/>
                <a:gd name="T1" fmla="*/ 9 h 10"/>
                <a:gd name="T2" fmla="*/ 2 w 21"/>
                <a:gd name="T3" fmla="*/ 4 h 10"/>
                <a:gd name="T4" fmla="*/ 9 w 21"/>
                <a:gd name="T5" fmla="*/ 2 h 10"/>
                <a:gd name="T6" fmla="*/ 17 w 21"/>
                <a:gd name="T7" fmla="*/ 0 h 10"/>
                <a:gd name="T8" fmla="*/ 19 w 21"/>
                <a:gd name="T9" fmla="*/ 2 h 10"/>
                <a:gd name="T10" fmla="*/ 14 w 21"/>
                <a:gd name="T11" fmla="*/ 4 h 10"/>
                <a:gd name="T12" fmla="*/ 15 w 21"/>
                <a:gd name="T13" fmla="*/ 7 h 10"/>
                <a:gd name="T14" fmla="*/ 7 w 21"/>
                <a:gd name="T15" fmla="*/ 9 h 10"/>
                <a:gd name="T16" fmla="*/ 7 w 21"/>
                <a:gd name="T17"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0">
                  <a:moveTo>
                    <a:pt x="7" y="9"/>
                  </a:moveTo>
                  <a:cubicBezTo>
                    <a:pt x="6" y="9"/>
                    <a:pt x="0" y="6"/>
                    <a:pt x="2" y="4"/>
                  </a:cubicBezTo>
                  <a:cubicBezTo>
                    <a:pt x="4" y="2"/>
                    <a:pt x="7" y="2"/>
                    <a:pt x="9" y="2"/>
                  </a:cubicBezTo>
                  <a:cubicBezTo>
                    <a:pt x="12" y="1"/>
                    <a:pt x="15" y="0"/>
                    <a:pt x="17" y="0"/>
                  </a:cubicBezTo>
                  <a:cubicBezTo>
                    <a:pt x="18" y="0"/>
                    <a:pt x="21" y="1"/>
                    <a:pt x="19" y="2"/>
                  </a:cubicBezTo>
                  <a:cubicBezTo>
                    <a:pt x="18" y="3"/>
                    <a:pt x="15" y="2"/>
                    <a:pt x="14" y="4"/>
                  </a:cubicBezTo>
                  <a:cubicBezTo>
                    <a:pt x="14" y="4"/>
                    <a:pt x="19" y="6"/>
                    <a:pt x="15" y="7"/>
                  </a:cubicBezTo>
                  <a:cubicBezTo>
                    <a:pt x="13" y="8"/>
                    <a:pt x="10" y="10"/>
                    <a:pt x="7" y="9"/>
                  </a:cubicBezTo>
                  <a:cubicBezTo>
                    <a:pt x="5" y="9"/>
                    <a:pt x="9" y="10"/>
                    <a:pt x="7" y="9"/>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21" name="Freeform 583">
              <a:extLst>
                <a:ext uri="{FF2B5EF4-FFF2-40B4-BE49-F238E27FC236}">
                  <a16:creationId xmlns:a16="http://schemas.microsoft.com/office/drawing/2014/main" xmlns="" id="{D7CB6FA1-E399-4B1F-A61F-C793A82611F3}"/>
                </a:ext>
              </a:extLst>
            </p:cNvPr>
            <p:cNvSpPr>
              <a:spLocks/>
            </p:cNvSpPr>
            <p:nvPr/>
          </p:nvSpPr>
          <p:spPr bwMode="auto">
            <a:xfrm>
              <a:off x="7181647" y="3530145"/>
              <a:ext cx="62708" cy="34623"/>
            </a:xfrm>
            <a:custGeom>
              <a:avLst/>
              <a:gdLst>
                <a:gd name="T0" fmla="*/ 6 w 8"/>
                <a:gd name="T1" fmla="*/ 4 h 4"/>
                <a:gd name="T2" fmla="*/ 3 w 8"/>
                <a:gd name="T3" fmla="*/ 0 h 4"/>
                <a:gd name="T4" fmla="*/ 6 w 8"/>
                <a:gd name="T5" fmla="*/ 4 h 4"/>
              </a:gdLst>
              <a:ahLst/>
              <a:cxnLst>
                <a:cxn ang="0">
                  <a:pos x="T0" y="T1"/>
                </a:cxn>
                <a:cxn ang="0">
                  <a:pos x="T2" y="T3"/>
                </a:cxn>
                <a:cxn ang="0">
                  <a:pos x="T4" y="T5"/>
                </a:cxn>
              </a:cxnLst>
              <a:rect l="0" t="0" r="r" b="b"/>
              <a:pathLst>
                <a:path w="8" h="4">
                  <a:moveTo>
                    <a:pt x="6" y="4"/>
                  </a:moveTo>
                  <a:cubicBezTo>
                    <a:pt x="4" y="4"/>
                    <a:pt x="0" y="0"/>
                    <a:pt x="3" y="0"/>
                  </a:cubicBezTo>
                  <a:cubicBezTo>
                    <a:pt x="6" y="0"/>
                    <a:pt x="8" y="3"/>
                    <a:pt x="6" y="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22" name="Freeform 584">
              <a:extLst>
                <a:ext uri="{FF2B5EF4-FFF2-40B4-BE49-F238E27FC236}">
                  <a16:creationId xmlns:a16="http://schemas.microsoft.com/office/drawing/2014/main" xmlns="" id="{866237AD-C5D5-4E5C-B671-DB082A8E26E5}"/>
                </a:ext>
              </a:extLst>
            </p:cNvPr>
            <p:cNvSpPr>
              <a:spLocks/>
            </p:cNvSpPr>
            <p:nvPr/>
          </p:nvSpPr>
          <p:spPr bwMode="auto">
            <a:xfrm>
              <a:off x="7268895" y="3452244"/>
              <a:ext cx="169042" cy="60589"/>
            </a:xfrm>
            <a:custGeom>
              <a:avLst/>
              <a:gdLst>
                <a:gd name="T0" fmla="*/ 1 w 21"/>
                <a:gd name="T1" fmla="*/ 5 h 7"/>
                <a:gd name="T2" fmla="*/ 4 w 21"/>
                <a:gd name="T3" fmla="*/ 4 h 7"/>
                <a:gd name="T4" fmla="*/ 9 w 21"/>
                <a:gd name="T5" fmla="*/ 1 h 7"/>
                <a:gd name="T6" fmla="*/ 18 w 21"/>
                <a:gd name="T7" fmla="*/ 3 h 7"/>
                <a:gd name="T8" fmla="*/ 11 w 21"/>
                <a:gd name="T9" fmla="*/ 6 h 7"/>
                <a:gd name="T10" fmla="*/ 6 w 21"/>
                <a:gd name="T11" fmla="*/ 6 h 7"/>
                <a:gd name="T12" fmla="*/ 1 w 21"/>
                <a:gd name="T13" fmla="*/ 5 h 7"/>
                <a:gd name="T14" fmla="*/ 1 w 21"/>
                <a:gd name="T15" fmla="*/ 5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7">
                  <a:moveTo>
                    <a:pt x="1" y="5"/>
                  </a:moveTo>
                  <a:cubicBezTo>
                    <a:pt x="0" y="5"/>
                    <a:pt x="3" y="4"/>
                    <a:pt x="4" y="4"/>
                  </a:cubicBezTo>
                  <a:cubicBezTo>
                    <a:pt x="6" y="3"/>
                    <a:pt x="7" y="2"/>
                    <a:pt x="9" y="1"/>
                  </a:cubicBezTo>
                  <a:cubicBezTo>
                    <a:pt x="12" y="0"/>
                    <a:pt x="15" y="1"/>
                    <a:pt x="18" y="3"/>
                  </a:cubicBezTo>
                  <a:cubicBezTo>
                    <a:pt x="21" y="6"/>
                    <a:pt x="12" y="6"/>
                    <a:pt x="11" y="6"/>
                  </a:cubicBezTo>
                  <a:cubicBezTo>
                    <a:pt x="9" y="6"/>
                    <a:pt x="8" y="7"/>
                    <a:pt x="6" y="6"/>
                  </a:cubicBezTo>
                  <a:cubicBezTo>
                    <a:pt x="4" y="5"/>
                    <a:pt x="2" y="6"/>
                    <a:pt x="1" y="5"/>
                  </a:cubicBezTo>
                  <a:cubicBezTo>
                    <a:pt x="0" y="4"/>
                    <a:pt x="2" y="6"/>
                    <a:pt x="1" y="5"/>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23" name="Freeform 585">
              <a:extLst>
                <a:ext uri="{FF2B5EF4-FFF2-40B4-BE49-F238E27FC236}">
                  <a16:creationId xmlns:a16="http://schemas.microsoft.com/office/drawing/2014/main" xmlns="" id="{EEA2D206-6F79-478E-8A98-55BFB659198B}"/>
                </a:ext>
              </a:extLst>
            </p:cNvPr>
            <p:cNvSpPr>
              <a:spLocks/>
            </p:cNvSpPr>
            <p:nvPr/>
          </p:nvSpPr>
          <p:spPr bwMode="auto">
            <a:xfrm>
              <a:off x="7677865" y="3631125"/>
              <a:ext cx="223570" cy="161574"/>
            </a:xfrm>
            <a:custGeom>
              <a:avLst/>
              <a:gdLst>
                <a:gd name="T0" fmla="*/ 22 w 28"/>
                <a:gd name="T1" fmla="*/ 19 h 19"/>
                <a:gd name="T2" fmla="*/ 15 w 28"/>
                <a:gd name="T3" fmla="*/ 19 h 19"/>
                <a:gd name="T4" fmla="*/ 15 w 28"/>
                <a:gd name="T5" fmla="*/ 17 h 19"/>
                <a:gd name="T6" fmla="*/ 12 w 28"/>
                <a:gd name="T7" fmla="*/ 15 h 19"/>
                <a:gd name="T8" fmla="*/ 17 w 28"/>
                <a:gd name="T9" fmla="*/ 13 h 19"/>
                <a:gd name="T10" fmla="*/ 16 w 28"/>
                <a:gd name="T11" fmla="*/ 12 h 19"/>
                <a:gd name="T12" fmla="*/ 9 w 28"/>
                <a:gd name="T13" fmla="*/ 13 h 19"/>
                <a:gd name="T14" fmla="*/ 2 w 28"/>
                <a:gd name="T15" fmla="*/ 13 h 19"/>
                <a:gd name="T16" fmla="*/ 1 w 28"/>
                <a:gd name="T17" fmla="*/ 12 h 19"/>
                <a:gd name="T18" fmla="*/ 7 w 28"/>
                <a:gd name="T19" fmla="*/ 10 h 19"/>
                <a:gd name="T20" fmla="*/ 4 w 28"/>
                <a:gd name="T21" fmla="*/ 8 h 19"/>
                <a:gd name="T22" fmla="*/ 7 w 28"/>
                <a:gd name="T23" fmla="*/ 6 h 19"/>
                <a:gd name="T24" fmla="*/ 3 w 28"/>
                <a:gd name="T25" fmla="*/ 6 h 19"/>
                <a:gd name="T26" fmla="*/ 7 w 28"/>
                <a:gd name="T27" fmla="*/ 4 h 19"/>
                <a:gd name="T28" fmla="*/ 13 w 28"/>
                <a:gd name="T29" fmla="*/ 8 h 19"/>
                <a:gd name="T30" fmla="*/ 16 w 28"/>
                <a:gd name="T31" fmla="*/ 9 h 19"/>
                <a:gd name="T32" fmla="*/ 13 w 28"/>
                <a:gd name="T33" fmla="*/ 7 h 19"/>
                <a:gd name="T34" fmla="*/ 14 w 28"/>
                <a:gd name="T35" fmla="*/ 5 h 19"/>
                <a:gd name="T36" fmla="*/ 11 w 28"/>
                <a:gd name="T37" fmla="*/ 4 h 19"/>
                <a:gd name="T38" fmla="*/ 11 w 28"/>
                <a:gd name="T39" fmla="*/ 2 h 19"/>
                <a:gd name="T40" fmla="*/ 7 w 28"/>
                <a:gd name="T41" fmla="*/ 3 h 19"/>
                <a:gd name="T42" fmla="*/ 13 w 28"/>
                <a:gd name="T43" fmla="*/ 1 h 19"/>
                <a:gd name="T44" fmla="*/ 12 w 28"/>
                <a:gd name="T45" fmla="*/ 2 h 19"/>
                <a:gd name="T46" fmla="*/ 15 w 28"/>
                <a:gd name="T47" fmla="*/ 3 h 19"/>
                <a:gd name="T48" fmla="*/ 21 w 28"/>
                <a:gd name="T49" fmla="*/ 2 h 19"/>
                <a:gd name="T50" fmla="*/ 26 w 28"/>
                <a:gd name="T51" fmla="*/ 8 h 19"/>
                <a:gd name="T52" fmla="*/ 27 w 28"/>
                <a:gd name="T53" fmla="*/ 12 h 19"/>
                <a:gd name="T54" fmla="*/ 26 w 28"/>
                <a:gd name="T55" fmla="*/ 14 h 19"/>
                <a:gd name="T56" fmla="*/ 26 w 28"/>
                <a:gd name="T57" fmla="*/ 17 h 19"/>
                <a:gd name="T58" fmla="*/ 22 w 28"/>
                <a:gd name="T5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 h="19">
                  <a:moveTo>
                    <a:pt x="22" y="19"/>
                  </a:moveTo>
                  <a:cubicBezTo>
                    <a:pt x="20" y="19"/>
                    <a:pt x="17" y="19"/>
                    <a:pt x="15" y="19"/>
                  </a:cubicBezTo>
                  <a:cubicBezTo>
                    <a:pt x="12" y="19"/>
                    <a:pt x="15" y="18"/>
                    <a:pt x="15" y="17"/>
                  </a:cubicBezTo>
                  <a:cubicBezTo>
                    <a:pt x="16" y="16"/>
                    <a:pt x="11" y="16"/>
                    <a:pt x="12" y="15"/>
                  </a:cubicBezTo>
                  <a:cubicBezTo>
                    <a:pt x="13" y="14"/>
                    <a:pt x="15" y="13"/>
                    <a:pt x="17" y="13"/>
                  </a:cubicBezTo>
                  <a:cubicBezTo>
                    <a:pt x="18" y="12"/>
                    <a:pt x="17" y="12"/>
                    <a:pt x="16" y="12"/>
                  </a:cubicBezTo>
                  <a:cubicBezTo>
                    <a:pt x="14" y="11"/>
                    <a:pt x="12" y="12"/>
                    <a:pt x="9" y="13"/>
                  </a:cubicBezTo>
                  <a:cubicBezTo>
                    <a:pt x="7" y="13"/>
                    <a:pt x="5" y="13"/>
                    <a:pt x="2" y="13"/>
                  </a:cubicBezTo>
                  <a:cubicBezTo>
                    <a:pt x="2" y="14"/>
                    <a:pt x="0" y="14"/>
                    <a:pt x="1" y="12"/>
                  </a:cubicBezTo>
                  <a:cubicBezTo>
                    <a:pt x="3" y="10"/>
                    <a:pt x="5" y="11"/>
                    <a:pt x="7" y="10"/>
                  </a:cubicBezTo>
                  <a:cubicBezTo>
                    <a:pt x="11" y="9"/>
                    <a:pt x="4" y="9"/>
                    <a:pt x="4" y="8"/>
                  </a:cubicBezTo>
                  <a:cubicBezTo>
                    <a:pt x="3" y="8"/>
                    <a:pt x="7" y="6"/>
                    <a:pt x="7" y="6"/>
                  </a:cubicBezTo>
                  <a:cubicBezTo>
                    <a:pt x="7" y="6"/>
                    <a:pt x="4" y="6"/>
                    <a:pt x="3" y="6"/>
                  </a:cubicBezTo>
                  <a:cubicBezTo>
                    <a:pt x="3" y="5"/>
                    <a:pt x="6" y="4"/>
                    <a:pt x="7" y="4"/>
                  </a:cubicBezTo>
                  <a:cubicBezTo>
                    <a:pt x="9" y="4"/>
                    <a:pt x="11" y="7"/>
                    <a:pt x="13" y="8"/>
                  </a:cubicBezTo>
                  <a:cubicBezTo>
                    <a:pt x="14" y="8"/>
                    <a:pt x="15" y="10"/>
                    <a:pt x="16" y="9"/>
                  </a:cubicBezTo>
                  <a:cubicBezTo>
                    <a:pt x="19" y="7"/>
                    <a:pt x="13" y="7"/>
                    <a:pt x="13" y="7"/>
                  </a:cubicBezTo>
                  <a:cubicBezTo>
                    <a:pt x="14" y="7"/>
                    <a:pt x="18" y="6"/>
                    <a:pt x="14" y="5"/>
                  </a:cubicBezTo>
                  <a:cubicBezTo>
                    <a:pt x="13" y="5"/>
                    <a:pt x="12" y="5"/>
                    <a:pt x="11" y="4"/>
                  </a:cubicBezTo>
                  <a:cubicBezTo>
                    <a:pt x="9" y="3"/>
                    <a:pt x="11" y="3"/>
                    <a:pt x="11" y="2"/>
                  </a:cubicBezTo>
                  <a:cubicBezTo>
                    <a:pt x="10" y="2"/>
                    <a:pt x="7" y="3"/>
                    <a:pt x="7" y="3"/>
                  </a:cubicBezTo>
                  <a:cubicBezTo>
                    <a:pt x="6" y="2"/>
                    <a:pt x="13" y="1"/>
                    <a:pt x="13" y="1"/>
                  </a:cubicBezTo>
                  <a:cubicBezTo>
                    <a:pt x="13" y="1"/>
                    <a:pt x="12" y="2"/>
                    <a:pt x="12" y="2"/>
                  </a:cubicBezTo>
                  <a:cubicBezTo>
                    <a:pt x="11" y="3"/>
                    <a:pt x="14" y="3"/>
                    <a:pt x="15" y="3"/>
                  </a:cubicBezTo>
                  <a:cubicBezTo>
                    <a:pt x="18" y="4"/>
                    <a:pt x="19" y="4"/>
                    <a:pt x="21" y="2"/>
                  </a:cubicBezTo>
                  <a:cubicBezTo>
                    <a:pt x="24" y="0"/>
                    <a:pt x="27" y="6"/>
                    <a:pt x="26" y="8"/>
                  </a:cubicBezTo>
                  <a:cubicBezTo>
                    <a:pt x="26" y="10"/>
                    <a:pt x="26" y="11"/>
                    <a:pt x="27" y="12"/>
                  </a:cubicBezTo>
                  <a:cubicBezTo>
                    <a:pt x="28" y="14"/>
                    <a:pt x="28" y="15"/>
                    <a:pt x="26" y="14"/>
                  </a:cubicBezTo>
                  <a:cubicBezTo>
                    <a:pt x="24" y="12"/>
                    <a:pt x="25" y="16"/>
                    <a:pt x="26" y="17"/>
                  </a:cubicBezTo>
                  <a:cubicBezTo>
                    <a:pt x="27" y="18"/>
                    <a:pt x="23" y="19"/>
                    <a:pt x="22" y="19"/>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24" name="Freeform 586">
              <a:extLst>
                <a:ext uri="{FF2B5EF4-FFF2-40B4-BE49-F238E27FC236}">
                  <a16:creationId xmlns:a16="http://schemas.microsoft.com/office/drawing/2014/main" xmlns="" id="{550FE845-2FA8-4358-B88D-E125FC2C7DE6}"/>
                </a:ext>
              </a:extLst>
            </p:cNvPr>
            <p:cNvSpPr>
              <a:spLocks/>
            </p:cNvSpPr>
            <p:nvPr/>
          </p:nvSpPr>
          <p:spPr bwMode="auto">
            <a:xfrm>
              <a:off x="7653328" y="3709028"/>
              <a:ext cx="70889" cy="23081"/>
            </a:xfrm>
            <a:custGeom>
              <a:avLst/>
              <a:gdLst>
                <a:gd name="T0" fmla="*/ 1 w 9"/>
                <a:gd name="T1" fmla="*/ 3 h 3"/>
                <a:gd name="T2" fmla="*/ 7 w 9"/>
                <a:gd name="T3" fmla="*/ 0 h 3"/>
                <a:gd name="T4" fmla="*/ 1 w 9"/>
                <a:gd name="T5" fmla="*/ 3 h 3"/>
              </a:gdLst>
              <a:ahLst/>
              <a:cxnLst>
                <a:cxn ang="0">
                  <a:pos x="T0" y="T1"/>
                </a:cxn>
                <a:cxn ang="0">
                  <a:pos x="T2" y="T3"/>
                </a:cxn>
                <a:cxn ang="0">
                  <a:pos x="T4" y="T5"/>
                </a:cxn>
              </a:cxnLst>
              <a:rect l="0" t="0" r="r" b="b"/>
              <a:pathLst>
                <a:path w="9" h="3">
                  <a:moveTo>
                    <a:pt x="1" y="3"/>
                  </a:moveTo>
                  <a:cubicBezTo>
                    <a:pt x="4" y="2"/>
                    <a:pt x="9" y="0"/>
                    <a:pt x="7" y="0"/>
                  </a:cubicBezTo>
                  <a:cubicBezTo>
                    <a:pt x="4" y="0"/>
                    <a:pt x="0" y="3"/>
                    <a:pt x="1" y="3"/>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25" name="Freeform 587">
              <a:extLst>
                <a:ext uri="{FF2B5EF4-FFF2-40B4-BE49-F238E27FC236}">
                  <a16:creationId xmlns:a16="http://schemas.microsoft.com/office/drawing/2014/main" xmlns="" id="{AE4CAD62-F403-431E-BA55-9169C0C7A1FF}"/>
                </a:ext>
              </a:extLst>
            </p:cNvPr>
            <p:cNvSpPr>
              <a:spLocks/>
            </p:cNvSpPr>
            <p:nvPr/>
          </p:nvSpPr>
          <p:spPr bwMode="auto">
            <a:xfrm>
              <a:off x="7636969" y="3700373"/>
              <a:ext cx="65435" cy="17312"/>
            </a:xfrm>
            <a:custGeom>
              <a:avLst/>
              <a:gdLst>
                <a:gd name="T0" fmla="*/ 1 w 8"/>
                <a:gd name="T1" fmla="*/ 2 h 2"/>
                <a:gd name="T2" fmla="*/ 6 w 8"/>
                <a:gd name="T3" fmla="*/ 0 h 2"/>
                <a:gd name="T4" fmla="*/ 1 w 8"/>
                <a:gd name="T5" fmla="*/ 2 h 2"/>
              </a:gdLst>
              <a:ahLst/>
              <a:cxnLst>
                <a:cxn ang="0">
                  <a:pos x="T0" y="T1"/>
                </a:cxn>
                <a:cxn ang="0">
                  <a:pos x="T2" y="T3"/>
                </a:cxn>
                <a:cxn ang="0">
                  <a:pos x="T4" y="T5"/>
                </a:cxn>
              </a:cxnLst>
              <a:rect l="0" t="0" r="r" b="b"/>
              <a:pathLst>
                <a:path w="8" h="2">
                  <a:moveTo>
                    <a:pt x="1" y="2"/>
                  </a:moveTo>
                  <a:cubicBezTo>
                    <a:pt x="0" y="2"/>
                    <a:pt x="4" y="0"/>
                    <a:pt x="6" y="0"/>
                  </a:cubicBezTo>
                  <a:cubicBezTo>
                    <a:pt x="8" y="0"/>
                    <a:pt x="4" y="2"/>
                    <a:pt x="1"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26" name="Freeform 588">
              <a:extLst>
                <a:ext uri="{FF2B5EF4-FFF2-40B4-BE49-F238E27FC236}">
                  <a16:creationId xmlns:a16="http://schemas.microsoft.com/office/drawing/2014/main" xmlns="" id="{82488B3C-5549-4F00-BAFC-0FF53C0123D0}"/>
                </a:ext>
              </a:extLst>
            </p:cNvPr>
            <p:cNvSpPr>
              <a:spLocks/>
            </p:cNvSpPr>
            <p:nvPr/>
          </p:nvSpPr>
          <p:spPr bwMode="auto">
            <a:xfrm>
              <a:off x="7604250" y="3674404"/>
              <a:ext cx="81794" cy="43280"/>
            </a:xfrm>
            <a:custGeom>
              <a:avLst/>
              <a:gdLst>
                <a:gd name="T0" fmla="*/ 2 w 10"/>
                <a:gd name="T1" fmla="*/ 3 h 5"/>
                <a:gd name="T2" fmla="*/ 10 w 10"/>
                <a:gd name="T3" fmla="*/ 1 h 5"/>
                <a:gd name="T4" fmla="*/ 2 w 10"/>
                <a:gd name="T5" fmla="*/ 3 h 5"/>
              </a:gdLst>
              <a:ahLst/>
              <a:cxnLst>
                <a:cxn ang="0">
                  <a:pos x="T0" y="T1"/>
                </a:cxn>
                <a:cxn ang="0">
                  <a:pos x="T2" y="T3"/>
                </a:cxn>
                <a:cxn ang="0">
                  <a:pos x="T4" y="T5"/>
                </a:cxn>
              </a:cxnLst>
              <a:rect l="0" t="0" r="r" b="b"/>
              <a:pathLst>
                <a:path w="10" h="5">
                  <a:moveTo>
                    <a:pt x="2" y="3"/>
                  </a:moveTo>
                  <a:cubicBezTo>
                    <a:pt x="0" y="2"/>
                    <a:pt x="10" y="0"/>
                    <a:pt x="10" y="1"/>
                  </a:cubicBezTo>
                  <a:cubicBezTo>
                    <a:pt x="10" y="2"/>
                    <a:pt x="6" y="5"/>
                    <a:pt x="2" y="3"/>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27" name="Freeform 589">
              <a:extLst>
                <a:ext uri="{FF2B5EF4-FFF2-40B4-BE49-F238E27FC236}">
                  <a16:creationId xmlns:a16="http://schemas.microsoft.com/office/drawing/2014/main" xmlns="" id="{5F695F20-26CA-4276-8B8F-A07BE0363321}"/>
                </a:ext>
              </a:extLst>
            </p:cNvPr>
            <p:cNvSpPr>
              <a:spLocks/>
            </p:cNvSpPr>
            <p:nvPr/>
          </p:nvSpPr>
          <p:spPr bwMode="auto">
            <a:xfrm>
              <a:off x="7612431" y="3639784"/>
              <a:ext cx="57256" cy="43280"/>
            </a:xfrm>
            <a:custGeom>
              <a:avLst/>
              <a:gdLst>
                <a:gd name="T0" fmla="*/ 1 w 7"/>
                <a:gd name="T1" fmla="*/ 5 h 5"/>
                <a:gd name="T2" fmla="*/ 0 w 7"/>
                <a:gd name="T3" fmla="*/ 1 h 5"/>
                <a:gd name="T4" fmla="*/ 4 w 7"/>
                <a:gd name="T5" fmla="*/ 2 h 5"/>
                <a:gd name="T6" fmla="*/ 7 w 7"/>
                <a:gd name="T7" fmla="*/ 4 h 5"/>
                <a:gd name="T8" fmla="*/ 1 w 7"/>
                <a:gd name="T9" fmla="*/ 5 h 5"/>
                <a:gd name="T10" fmla="*/ 1 w 7"/>
                <a:gd name="T11" fmla="*/ 5 h 5"/>
              </a:gdLst>
              <a:ahLst/>
              <a:cxnLst>
                <a:cxn ang="0">
                  <a:pos x="T0" y="T1"/>
                </a:cxn>
                <a:cxn ang="0">
                  <a:pos x="T2" y="T3"/>
                </a:cxn>
                <a:cxn ang="0">
                  <a:pos x="T4" y="T5"/>
                </a:cxn>
                <a:cxn ang="0">
                  <a:pos x="T6" y="T7"/>
                </a:cxn>
                <a:cxn ang="0">
                  <a:pos x="T8" y="T9"/>
                </a:cxn>
                <a:cxn ang="0">
                  <a:pos x="T10" y="T11"/>
                </a:cxn>
              </a:cxnLst>
              <a:rect l="0" t="0" r="r" b="b"/>
              <a:pathLst>
                <a:path w="7" h="5">
                  <a:moveTo>
                    <a:pt x="1" y="5"/>
                  </a:moveTo>
                  <a:cubicBezTo>
                    <a:pt x="0" y="4"/>
                    <a:pt x="0" y="2"/>
                    <a:pt x="0" y="1"/>
                  </a:cubicBezTo>
                  <a:cubicBezTo>
                    <a:pt x="1" y="0"/>
                    <a:pt x="3" y="1"/>
                    <a:pt x="4" y="2"/>
                  </a:cubicBezTo>
                  <a:cubicBezTo>
                    <a:pt x="4" y="2"/>
                    <a:pt x="7" y="3"/>
                    <a:pt x="7" y="4"/>
                  </a:cubicBezTo>
                  <a:cubicBezTo>
                    <a:pt x="7" y="4"/>
                    <a:pt x="2" y="5"/>
                    <a:pt x="1" y="5"/>
                  </a:cubicBezTo>
                  <a:cubicBezTo>
                    <a:pt x="0" y="4"/>
                    <a:pt x="4" y="5"/>
                    <a:pt x="1" y="5"/>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28" name="Freeform 590">
              <a:extLst>
                <a:ext uri="{FF2B5EF4-FFF2-40B4-BE49-F238E27FC236}">
                  <a16:creationId xmlns:a16="http://schemas.microsoft.com/office/drawing/2014/main" xmlns="" id="{F9A96604-C906-443F-8E71-CC158D733315}"/>
                </a:ext>
              </a:extLst>
            </p:cNvPr>
            <p:cNvSpPr>
              <a:spLocks/>
            </p:cNvSpPr>
            <p:nvPr/>
          </p:nvSpPr>
          <p:spPr bwMode="auto">
            <a:xfrm>
              <a:off x="7533364" y="3538799"/>
              <a:ext cx="95427" cy="75018"/>
            </a:xfrm>
            <a:custGeom>
              <a:avLst/>
              <a:gdLst>
                <a:gd name="T0" fmla="*/ 8 w 12"/>
                <a:gd name="T1" fmla="*/ 8 h 9"/>
                <a:gd name="T2" fmla="*/ 3 w 12"/>
                <a:gd name="T3" fmla="*/ 1 h 9"/>
                <a:gd name="T4" fmla="*/ 8 w 12"/>
                <a:gd name="T5" fmla="*/ 8 h 9"/>
              </a:gdLst>
              <a:ahLst/>
              <a:cxnLst>
                <a:cxn ang="0">
                  <a:pos x="T0" y="T1"/>
                </a:cxn>
                <a:cxn ang="0">
                  <a:pos x="T2" y="T3"/>
                </a:cxn>
                <a:cxn ang="0">
                  <a:pos x="T4" y="T5"/>
                </a:cxn>
              </a:cxnLst>
              <a:rect l="0" t="0" r="r" b="b"/>
              <a:pathLst>
                <a:path w="12" h="9">
                  <a:moveTo>
                    <a:pt x="8" y="8"/>
                  </a:moveTo>
                  <a:cubicBezTo>
                    <a:pt x="6" y="9"/>
                    <a:pt x="0" y="0"/>
                    <a:pt x="3" y="1"/>
                  </a:cubicBezTo>
                  <a:cubicBezTo>
                    <a:pt x="6" y="3"/>
                    <a:pt x="12" y="8"/>
                    <a:pt x="8" y="8"/>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29" name="Freeform 591">
              <a:extLst>
                <a:ext uri="{FF2B5EF4-FFF2-40B4-BE49-F238E27FC236}">
                  <a16:creationId xmlns:a16="http://schemas.microsoft.com/office/drawing/2014/main" xmlns="" id="{7D143EEA-89A6-4887-A98C-4FEC14FB52B2}"/>
                </a:ext>
              </a:extLst>
            </p:cNvPr>
            <p:cNvSpPr>
              <a:spLocks/>
            </p:cNvSpPr>
            <p:nvPr/>
          </p:nvSpPr>
          <p:spPr bwMode="auto">
            <a:xfrm>
              <a:off x="7686047" y="3530145"/>
              <a:ext cx="70889" cy="25966"/>
            </a:xfrm>
            <a:custGeom>
              <a:avLst/>
              <a:gdLst>
                <a:gd name="T0" fmla="*/ 2 w 9"/>
                <a:gd name="T1" fmla="*/ 1 h 3"/>
                <a:gd name="T2" fmla="*/ 8 w 9"/>
                <a:gd name="T3" fmla="*/ 2 h 3"/>
                <a:gd name="T4" fmla="*/ 2 w 9"/>
                <a:gd name="T5" fmla="*/ 1 h 3"/>
              </a:gdLst>
              <a:ahLst/>
              <a:cxnLst>
                <a:cxn ang="0">
                  <a:pos x="T0" y="T1"/>
                </a:cxn>
                <a:cxn ang="0">
                  <a:pos x="T2" y="T3"/>
                </a:cxn>
                <a:cxn ang="0">
                  <a:pos x="T4" y="T5"/>
                </a:cxn>
              </a:cxnLst>
              <a:rect l="0" t="0" r="r" b="b"/>
              <a:pathLst>
                <a:path w="9" h="3">
                  <a:moveTo>
                    <a:pt x="2" y="1"/>
                  </a:moveTo>
                  <a:cubicBezTo>
                    <a:pt x="5" y="0"/>
                    <a:pt x="9" y="2"/>
                    <a:pt x="8" y="2"/>
                  </a:cubicBezTo>
                  <a:cubicBezTo>
                    <a:pt x="3" y="3"/>
                    <a:pt x="0" y="2"/>
                    <a:pt x="2"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30" name="Freeform 592">
              <a:extLst>
                <a:ext uri="{FF2B5EF4-FFF2-40B4-BE49-F238E27FC236}">
                  <a16:creationId xmlns:a16="http://schemas.microsoft.com/office/drawing/2014/main" xmlns="" id="{BBB70554-BD1D-4524-89D9-FF3EA4EEA89F}"/>
                </a:ext>
              </a:extLst>
            </p:cNvPr>
            <p:cNvSpPr>
              <a:spLocks/>
            </p:cNvSpPr>
            <p:nvPr/>
          </p:nvSpPr>
          <p:spPr bwMode="auto">
            <a:xfrm>
              <a:off x="7549721" y="3394540"/>
              <a:ext cx="286280" cy="161574"/>
            </a:xfrm>
            <a:custGeom>
              <a:avLst/>
              <a:gdLst>
                <a:gd name="T0" fmla="*/ 28 w 36"/>
                <a:gd name="T1" fmla="*/ 17 h 19"/>
                <a:gd name="T2" fmla="*/ 27 w 36"/>
                <a:gd name="T3" fmla="*/ 15 h 19"/>
                <a:gd name="T4" fmla="*/ 22 w 36"/>
                <a:gd name="T5" fmla="*/ 13 h 19"/>
                <a:gd name="T6" fmla="*/ 14 w 36"/>
                <a:gd name="T7" fmla="*/ 14 h 19"/>
                <a:gd name="T8" fmla="*/ 18 w 36"/>
                <a:gd name="T9" fmla="*/ 12 h 19"/>
                <a:gd name="T10" fmla="*/ 8 w 36"/>
                <a:gd name="T11" fmla="*/ 12 h 19"/>
                <a:gd name="T12" fmla="*/ 13 w 36"/>
                <a:gd name="T13" fmla="*/ 10 h 19"/>
                <a:gd name="T14" fmla="*/ 12 w 36"/>
                <a:gd name="T15" fmla="*/ 9 h 19"/>
                <a:gd name="T16" fmla="*/ 13 w 36"/>
                <a:gd name="T17" fmla="*/ 8 h 19"/>
                <a:gd name="T18" fmla="*/ 11 w 36"/>
                <a:gd name="T19" fmla="*/ 8 h 19"/>
                <a:gd name="T20" fmla="*/ 10 w 36"/>
                <a:gd name="T21" fmla="*/ 6 h 19"/>
                <a:gd name="T22" fmla="*/ 6 w 36"/>
                <a:gd name="T23" fmla="*/ 6 h 19"/>
                <a:gd name="T24" fmla="*/ 3 w 36"/>
                <a:gd name="T25" fmla="*/ 5 h 19"/>
                <a:gd name="T26" fmla="*/ 9 w 36"/>
                <a:gd name="T27" fmla="*/ 2 h 19"/>
                <a:gd name="T28" fmla="*/ 16 w 36"/>
                <a:gd name="T29" fmla="*/ 1 h 19"/>
                <a:gd name="T30" fmla="*/ 18 w 36"/>
                <a:gd name="T31" fmla="*/ 5 h 19"/>
                <a:gd name="T32" fmla="*/ 22 w 36"/>
                <a:gd name="T33" fmla="*/ 4 h 19"/>
                <a:gd name="T34" fmla="*/ 25 w 36"/>
                <a:gd name="T35" fmla="*/ 7 h 19"/>
                <a:gd name="T36" fmla="*/ 30 w 36"/>
                <a:gd name="T37" fmla="*/ 7 h 19"/>
                <a:gd name="T38" fmla="*/ 33 w 36"/>
                <a:gd name="T39" fmla="*/ 12 h 19"/>
                <a:gd name="T40" fmla="*/ 34 w 36"/>
                <a:gd name="T41" fmla="*/ 16 h 19"/>
                <a:gd name="T42" fmla="*/ 28 w 36"/>
                <a:gd name="T43" fmla="*/ 17 h 19"/>
                <a:gd name="T44" fmla="*/ 28 w 36"/>
                <a:gd name="T45" fmla="*/ 1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 h="19">
                  <a:moveTo>
                    <a:pt x="28" y="17"/>
                  </a:moveTo>
                  <a:cubicBezTo>
                    <a:pt x="27" y="17"/>
                    <a:pt x="27" y="16"/>
                    <a:pt x="27" y="15"/>
                  </a:cubicBezTo>
                  <a:cubicBezTo>
                    <a:pt x="26" y="14"/>
                    <a:pt x="23" y="13"/>
                    <a:pt x="22" y="13"/>
                  </a:cubicBezTo>
                  <a:cubicBezTo>
                    <a:pt x="21" y="13"/>
                    <a:pt x="14" y="15"/>
                    <a:pt x="14" y="14"/>
                  </a:cubicBezTo>
                  <a:cubicBezTo>
                    <a:pt x="14" y="14"/>
                    <a:pt x="18" y="12"/>
                    <a:pt x="18" y="12"/>
                  </a:cubicBezTo>
                  <a:cubicBezTo>
                    <a:pt x="15" y="11"/>
                    <a:pt x="11" y="14"/>
                    <a:pt x="8" y="12"/>
                  </a:cubicBezTo>
                  <a:cubicBezTo>
                    <a:pt x="2" y="9"/>
                    <a:pt x="13" y="10"/>
                    <a:pt x="13" y="10"/>
                  </a:cubicBezTo>
                  <a:cubicBezTo>
                    <a:pt x="13" y="10"/>
                    <a:pt x="12" y="9"/>
                    <a:pt x="12" y="9"/>
                  </a:cubicBezTo>
                  <a:cubicBezTo>
                    <a:pt x="12" y="9"/>
                    <a:pt x="13" y="8"/>
                    <a:pt x="13" y="8"/>
                  </a:cubicBezTo>
                  <a:cubicBezTo>
                    <a:pt x="14" y="7"/>
                    <a:pt x="11" y="8"/>
                    <a:pt x="11" y="8"/>
                  </a:cubicBezTo>
                  <a:cubicBezTo>
                    <a:pt x="10" y="7"/>
                    <a:pt x="12" y="6"/>
                    <a:pt x="10" y="6"/>
                  </a:cubicBezTo>
                  <a:cubicBezTo>
                    <a:pt x="9" y="6"/>
                    <a:pt x="7" y="7"/>
                    <a:pt x="6" y="6"/>
                  </a:cubicBezTo>
                  <a:cubicBezTo>
                    <a:pt x="6" y="5"/>
                    <a:pt x="4" y="6"/>
                    <a:pt x="3" y="5"/>
                  </a:cubicBezTo>
                  <a:cubicBezTo>
                    <a:pt x="0" y="0"/>
                    <a:pt x="7" y="2"/>
                    <a:pt x="9" y="2"/>
                  </a:cubicBezTo>
                  <a:cubicBezTo>
                    <a:pt x="11" y="1"/>
                    <a:pt x="14" y="0"/>
                    <a:pt x="16" y="1"/>
                  </a:cubicBezTo>
                  <a:cubicBezTo>
                    <a:pt x="19" y="2"/>
                    <a:pt x="14" y="7"/>
                    <a:pt x="18" y="5"/>
                  </a:cubicBezTo>
                  <a:cubicBezTo>
                    <a:pt x="19" y="5"/>
                    <a:pt x="21" y="3"/>
                    <a:pt x="22" y="4"/>
                  </a:cubicBezTo>
                  <a:cubicBezTo>
                    <a:pt x="23" y="5"/>
                    <a:pt x="24" y="7"/>
                    <a:pt x="25" y="7"/>
                  </a:cubicBezTo>
                  <a:cubicBezTo>
                    <a:pt x="26" y="7"/>
                    <a:pt x="29" y="6"/>
                    <a:pt x="30" y="7"/>
                  </a:cubicBezTo>
                  <a:cubicBezTo>
                    <a:pt x="32" y="8"/>
                    <a:pt x="32" y="11"/>
                    <a:pt x="33" y="12"/>
                  </a:cubicBezTo>
                  <a:cubicBezTo>
                    <a:pt x="34" y="14"/>
                    <a:pt x="36" y="15"/>
                    <a:pt x="34" y="16"/>
                  </a:cubicBezTo>
                  <a:cubicBezTo>
                    <a:pt x="33" y="18"/>
                    <a:pt x="30" y="18"/>
                    <a:pt x="28" y="17"/>
                  </a:cubicBezTo>
                  <a:cubicBezTo>
                    <a:pt x="27" y="16"/>
                    <a:pt x="31" y="19"/>
                    <a:pt x="28" y="17"/>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31" name="Freeform 593">
              <a:extLst>
                <a:ext uri="{FF2B5EF4-FFF2-40B4-BE49-F238E27FC236}">
                  <a16:creationId xmlns:a16="http://schemas.microsoft.com/office/drawing/2014/main" xmlns="" id="{10D1C9FF-F0A9-4156-83FA-0D6343CFE9B4}"/>
                </a:ext>
              </a:extLst>
            </p:cNvPr>
            <p:cNvSpPr>
              <a:spLocks/>
            </p:cNvSpPr>
            <p:nvPr/>
          </p:nvSpPr>
          <p:spPr bwMode="auto">
            <a:xfrm>
              <a:off x="7773293" y="3316639"/>
              <a:ext cx="87246" cy="43280"/>
            </a:xfrm>
            <a:custGeom>
              <a:avLst/>
              <a:gdLst>
                <a:gd name="T0" fmla="*/ 8 w 11"/>
                <a:gd name="T1" fmla="*/ 5 h 5"/>
                <a:gd name="T2" fmla="*/ 4 w 11"/>
                <a:gd name="T3" fmla="*/ 4 h 5"/>
                <a:gd name="T4" fmla="*/ 2 w 11"/>
                <a:gd name="T5" fmla="*/ 3 h 5"/>
                <a:gd name="T6" fmla="*/ 7 w 11"/>
                <a:gd name="T7" fmla="*/ 2 h 5"/>
                <a:gd name="T8" fmla="*/ 8 w 11"/>
                <a:gd name="T9" fmla="*/ 5 h 5"/>
              </a:gdLst>
              <a:ahLst/>
              <a:cxnLst>
                <a:cxn ang="0">
                  <a:pos x="T0" y="T1"/>
                </a:cxn>
                <a:cxn ang="0">
                  <a:pos x="T2" y="T3"/>
                </a:cxn>
                <a:cxn ang="0">
                  <a:pos x="T4" y="T5"/>
                </a:cxn>
                <a:cxn ang="0">
                  <a:pos x="T6" y="T7"/>
                </a:cxn>
                <a:cxn ang="0">
                  <a:pos x="T8" y="T9"/>
                </a:cxn>
              </a:cxnLst>
              <a:rect l="0" t="0" r="r" b="b"/>
              <a:pathLst>
                <a:path w="11" h="5">
                  <a:moveTo>
                    <a:pt x="8" y="5"/>
                  </a:moveTo>
                  <a:cubicBezTo>
                    <a:pt x="6" y="5"/>
                    <a:pt x="6" y="4"/>
                    <a:pt x="4" y="4"/>
                  </a:cubicBezTo>
                  <a:cubicBezTo>
                    <a:pt x="4" y="4"/>
                    <a:pt x="0" y="4"/>
                    <a:pt x="2" y="3"/>
                  </a:cubicBezTo>
                  <a:cubicBezTo>
                    <a:pt x="3" y="1"/>
                    <a:pt x="6" y="0"/>
                    <a:pt x="7" y="2"/>
                  </a:cubicBezTo>
                  <a:cubicBezTo>
                    <a:pt x="9" y="3"/>
                    <a:pt x="11" y="5"/>
                    <a:pt x="8" y="5"/>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32" name="Freeform 594">
              <a:extLst>
                <a:ext uri="{FF2B5EF4-FFF2-40B4-BE49-F238E27FC236}">
                  <a16:creationId xmlns:a16="http://schemas.microsoft.com/office/drawing/2014/main" xmlns="" id="{2FD44903-1801-4A58-9836-9B8EFB4F4D4D}"/>
                </a:ext>
              </a:extLst>
            </p:cNvPr>
            <p:cNvSpPr>
              <a:spLocks/>
            </p:cNvSpPr>
            <p:nvPr/>
          </p:nvSpPr>
          <p:spPr bwMode="auto">
            <a:xfrm>
              <a:off x="7844181" y="3452244"/>
              <a:ext cx="160861" cy="95213"/>
            </a:xfrm>
            <a:custGeom>
              <a:avLst/>
              <a:gdLst>
                <a:gd name="T0" fmla="*/ 8 w 20"/>
                <a:gd name="T1" fmla="*/ 7 h 11"/>
                <a:gd name="T2" fmla="*/ 3 w 20"/>
                <a:gd name="T3" fmla="*/ 5 h 11"/>
                <a:gd name="T4" fmla="*/ 4 w 20"/>
                <a:gd name="T5" fmla="*/ 3 h 11"/>
                <a:gd name="T6" fmla="*/ 1 w 20"/>
                <a:gd name="T7" fmla="*/ 1 h 11"/>
                <a:gd name="T8" fmla="*/ 6 w 20"/>
                <a:gd name="T9" fmla="*/ 1 h 11"/>
                <a:gd name="T10" fmla="*/ 12 w 20"/>
                <a:gd name="T11" fmla="*/ 3 h 11"/>
                <a:gd name="T12" fmla="*/ 16 w 20"/>
                <a:gd name="T13" fmla="*/ 3 h 11"/>
                <a:gd name="T14" fmla="*/ 19 w 20"/>
                <a:gd name="T15" fmla="*/ 4 h 11"/>
                <a:gd name="T16" fmla="*/ 18 w 20"/>
                <a:gd name="T17" fmla="*/ 8 h 11"/>
                <a:gd name="T18" fmla="*/ 15 w 20"/>
                <a:gd name="T19" fmla="*/ 10 h 11"/>
                <a:gd name="T20" fmla="*/ 9 w 20"/>
                <a:gd name="T21" fmla="*/ 11 h 11"/>
                <a:gd name="T22" fmla="*/ 4 w 20"/>
                <a:gd name="T23" fmla="*/ 8 h 11"/>
                <a:gd name="T24" fmla="*/ 8 w 20"/>
                <a:gd name="T25" fmla="*/ 7 h 11"/>
                <a:gd name="T26" fmla="*/ 8 w 20"/>
                <a:gd name="T27"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11">
                  <a:moveTo>
                    <a:pt x="8" y="7"/>
                  </a:moveTo>
                  <a:cubicBezTo>
                    <a:pt x="6" y="7"/>
                    <a:pt x="4" y="6"/>
                    <a:pt x="3" y="5"/>
                  </a:cubicBezTo>
                  <a:cubicBezTo>
                    <a:pt x="0" y="4"/>
                    <a:pt x="4" y="3"/>
                    <a:pt x="4" y="3"/>
                  </a:cubicBezTo>
                  <a:cubicBezTo>
                    <a:pt x="4" y="2"/>
                    <a:pt x="2" y="1"/>
                    <a:pt x="1" y="1"/>
                  </a:cubicBezTo>
                  <a:cubicBezTo>
                    <a:pt x="1" y="0"/>
                    <a:pt x="6" y="1"/>
                    <a:pt x="6" y="1"/>
                  </a:cubicBezTo>
                  <a:cubicBezTo>
                    <a:pt x="8" y="1"/>
                    <a:pt x="10" y="2"/>
                    <a:pt x="12" y="3"/>
                  </a:cubicBezTo>
                  <a:cubicBezTo>
                    <a:pt x="14" y="3"/>
                    <a:pt x="15" y="3"/>
                    <a:pt x="16" y="3"/>
                  </a:cubicBezTo>
                  <a:cubicBezTo>
                    <a:pt x="17" y="3"/>
                    <a:pt x="20" y="4"/>
                    <a:pt x="19" y="4"/>
                  </a:cubicBezTo>
                  <a:cubicBezTo>
                    <a:pt x="17" y="6"/>
                    <a:pt x="16" y="5"/>
                    <a:pt x="18" y="8"/>
                  </a:cubicBezTo>
                  <a:cubicBezTo>
                    <a:pt x="19" y="9"/>
                    <a:pt x="16" y="9"/>
                    <a:pt x="15" y="10"/>
                  </a:cubicBezTo>
                  <a:cubicBezTo>
                    <a:pt x="13" y="10"/>
                    <a:pt x="11" y="11"/>
                    <a:pt x="9" y="11"/>
                  </a:cubicBezTo>
                  <a:cubicBezTo>
                    <a:pt x="8" y="10"/>
                    <a:pt x="4" y="9"/>
                    <a:pt x="4" y="8"/>
                  </a:cubicBezTo>
                  <a:cubicBezTo>
                    <a:pt x="4" y="8"/>
                    <a:pt x="10" y="7"/>
                    <a:pt x="8" y="7"/>
                  </a:cubicBezTo>
                  <a:cubicBezTo>
                    <a:pt x="5" y="6"/>
                    <a:pt x="10" y="7"/>
                    <a:pt x="8" y="7"/>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33" name="Freeform 595">
              <a:extLst>
                <a:ext uri="{FF2B5EF4-FFF2-40B4-BE49-F238E27FC236}">
                  <a16:creationId xmlns:a16="http://schemas.microsoft.com/office/drawing/2014/main" xmlns="" id="{1C9B1ABF-8DFD-47E8-A10E-D784D8A48A7F}"/>
                </a:ext>
              </a:extLst>
            </p:cNvPr>
            <p:cNvSpPr>
              <a:spLocks/>
            </p:cNvSpPr>
            <p:nvPr/>
          </p:nvSpPr>
          <p:spPr bwMode="auto">
            <a:xfrm>
              <a:off x="7934156" y="3538799"/>
              <a:ext cx="141776" cy="43280"/>
            </a:xfrm>
            <a:custGeom>
              <a:avLst/>
              <a:gdLst>
                <a:gd name="T0" fmla="*/ 14 w 18"/>
                <a:gd name="T1" fmla="*/ 5 h 5"/>
                <a:gd name="T2" fmla="*/ 16 w 18"/>
                <a:gd name="T3" fmla="*/ 2 h 5"/>
                <a:gd name="T4" fmla="*/ 13 w 18"/>
                <a:gd name="T5" fmla="*/ 1 h 5"/>
                <a:gd name="T6" fmla="*/ 3 w 18"/>
                <a:gd name="T7" fmla="*/ 1 h 5"/>
                <a:gd name="T8" fmla="*/ 4 w 18"/>
                <a:gd name="T9" fmla="*/ 4 h 5"/>
                <a:gd name="T10" fmla="*/ 14 w 18"/>
                <a:gd name="T11" fmla="*/ 5 h 5"/>
                <a:gd name="T12" fmla="*/ 14 w 18"/>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18" h="5">
                  <a:moveTo>
                    <a:pt x="14" y="5"/>
                  </a:moveTo>
                  <a:cubicBezTo>
                    <a:pt x="14" y="4"/>
                    <a:pt x="18" y="2"/>
                    <a:pt x="16" y="2"/>
                  </a:cubicBezTo>
                  <a:cubicBezTo>
                    <a:pt x="15" y="1"/>
                    <a:pt x="14" y="1"/>
                    <a:pt x="13" y="1"/>
                  </a:cubicBezTo>
                  <a:cubicBezTo>
                    <a:pt x="10" y="1"/>
                    <a:pt x="6" y="0"/>
                    <a:pt x="3" y="1"/>
                  </a:cubicBezTo>
                  <a:cubicBezTo>
                    <a:pt x="0" y="1"/>
                    <a:pt x="1" y="4"/>
                    <a:pt x="4" y="4"/>
                  </a:cubicBezTo>
                  <a:cubicBezTo>
                    <a:pt x="7" y="4"/>
                    <a:pt x="11" y="5"/>
                    <a:pt x="14" y="5"/>
                  </a:cubicBezTo>
                  <a:cubicBezTo>
                    <a:pt x="16" y="4"/>
                    <a:pt x="12" y="5"/>
                    <a:pt x="14" y="5"/>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34" name="Freeform 596">
              <a:extLst>
                <a:ext uri="{FF2B5EF4-FFF2-40B4-BE49-F238E27FC236}">
                  <a16:creationId xmlns:a16="http://schemas.microsoft.com/office/drawing/2014/main" xmlns="" id="{8346FE1F-5C00-4820-9BD2-0C6092CE39A8}"/>
                </a:ext>
              </a:extLst>
            </p:cNvPr>
            <p:cNvSpPr>
              <a:spLocks/>
            </p:cNvSpPr>
            <p:nvPr/>
          </p:nvSpPr>
          <p:spPr bwMode="auto">
            <a:xfrm>
              <a:off x="7925978" y="3732109"/>
              <a:ext cx="133597" cy="95213"/>
            </a:xfrm>
            <a:custGeom>
              <a:avLst/>
              <a:gdLst>
                <a:gd name="T0" fmla="*/ 7 w 17"/>
                <a:gd name="T1" fmla="*/ 1 h 11"/>
                <a:gd name="T2" fmla="*/ 1 w 17"/>
                <a:gd name="T3" fmla="*/ 6 h 11"/>
                <a:gd name="T4" fmla="*/ 10 w 17"/>
                <a:gd name="T5" fmla="*/ 10 h 11"/>
                <a:gd name="T6" fmla="*/ 15 w 17"/>
                <a:gd name="T7" fmla="*/ 10 h 11"/>
                <a:gd name="T8" fmla="*/ 15 w 17"/>
                <a:gd name="T9" fmla="*/ 8 h 11"/>
                <a:gd name="T10" fmla="*/ 16 w 17"/>
                <a:gd name="T11" fmla="*/ 6 h 11"/>
                <a:gd name="T12" fmla="*/ 7 w 17"/>
                <a:gd name="T13" fmla="*/ 1 h 11"/>
                <a:gd name="T14" fmla="*/ 7 w 17"/>
                <a:gd name="T15" fmla="*/ 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1">
                  <a:moveTo>
                    <a:pt x="7" y="1"/>
                  </a:moveTo>
                  <a:cubicBezTo>
                    <a:pt x="5" y="0"/>
                    <a:pt x="2" y="4"/>
                    <a:pt x="1" y="6"/>
                  </a:cubicBezTo>
                  <a:cubicBezTo>
                    <a:pt x="0" y="8"/>
                    <a:pt x="8" y="10"/>
                    <a:pt x="10" y="10"/>
                  </a:cubicBezTo>
                  <a:cubicBezTo>
                    <a:pt x="11" y="11"/>
                    <a:pt x="14" y="11"/>
                    <a:pt x="15" y="10"/>
                  </a:cubicBezTo>
                  <a:cubicBezTo>
                    <a:pt x="16" y="10"/>
                    <a:pt x="15" y="9"/>
                    <a:pt x="15" y="8"/>
                  </a:cubicBezTo>
                  <a:cubicBezTo>
                    <a:pt x="15" y="7"/>
                    <a:pt x="15" y="6"/>
                    <a:pt x="16" y="6"/>
                  </a:cubicBezTo>
                  <a:cubicBezTo>
                    <a:pt x="17" y="4"/>
                    <a:pt x="9" y="1"/>
                    <a:pt x="7" y="1"/>
                  </a:cubicBezTo>
                  <a:cubicBezTo>
                    <a:pt x="5" y="0"/>
                    <a:pt x="8" y="1"/>
                    <a:pt x="7"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35" name="Freeform 597">
              <a:extLst>
                <a:ext uri="{FF2B5EF4-FFF2-40B4-BE49-F238E27FC236}">
                  <a16:creationId xmlns:a16="http://schemas.microsoft.com/office/drawing/2014/main" xmlns="" id="{B7B4E0BC-E5C1-4230-BD58-765DE2023E0F}"/>
                </a:ext>
              </a:extLst>
            </p:cNvPr>
            <p:cNvSpPr>
              <a:spLocks/>
            </p:cNvSpPr>
            <p:nvPr/>
          </p:nvSpPr>
          <p:spPr bwMode="auto">
            <a:xfrm>
              <a:off x="7988685" y="3709028"/>
              <a:ext cx="32718" cy="23081"/>
            </a:xfrm>
            <a:custGeom>
              <a:avLst/>
              <a:gdLst>
                <a:gd name="T0" fmla="*/ 3 w 4"/>
                <a:gd name="T1" fmla="*/ 2 h 3"/>
                <a:gd name="T2" fmla="*/ 1 w 4"/>
                <a:gd name="T3" fmla="*/ 1 h 3"/>
                <a:gd name="T4" fmla="*/ 3 w 4"/>
                <a:gd name="T5" fmla="*/ 2 h 3"/>
              </a:gdLst>
              <a:ahLst/>
              <a:cxnLst>
                <a:cxn ang="0">
                  <a:pos x="T0" y="T1"/>
                </a:cxn>
                <a:cxn ang="0">
                  <a:pos x="T2" y="T3"/>
                </a:cxn>
                <a:cxn ang="0">
                  <a:pos x="T4" y="T5"/>
                </a:cxn>
              </a:cxnLst>
              <a:rect l="0" t="0" r="r" b="b"/>
              <a:pathLst>
                <a:path w="4" h="3">
                  <a:moveTo>
                    <a:pt x="3" y="2"/>
                  </a:moveTo>
                  <a:cubicBezTo>
                    <a:pt x="1" y="3"/>
                    <a:pt x="0" y="1"/>
                    <a:pt x="1" y="1"/>
                  </a:cubicBezTo>
                  <a:cubicBezTo>
                    <a:pt x="2" y="0"/>
                    <a:pt x="4" y="2"/>
                    <a:pt x="3"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36" name="Freeform 598">
              <a:extLst>
                <a:ext uri="{FF2B5EF4-FFF2-40B4-BE49-F238E27FC236}">
                  <a16:creationId xmlns:a16="http://schemas.microsoft.com/office/drawing/2014/main" xmlns="" id="{212884EA-5CF1-4830-8594-55A9DBE301AB}"/>
                </a:ext>
              </a:extLst>
            </p:cNvPr>
            <p:cNvSpPr>
              <a:spLocks/>
            </p:cNvSpPr>
            <p:nvPr/>
          </p:nvSpPr>
          <p:spPr bwMode="auto">
            <a:xfrm>
              <a:off x="8133188" y="3556111"/>
              <a:ext cx="70889" cy="49048"/>
            </a:xfrm>
            <a:custGeom>
              <a:avLst/>
              <a:gdLst>
                <a:gd name="T0" fmla="*/ 1 w 9"/>
                <a:gd name="T1" fmla="*/ 5 h 6"/>
                <a:gd name="T2" fmla="*/ 1 w 9"/>
                <a:gd name="T3" fmla="*/ 1 h 6"/>
                <a:gd name="T4" fmla="*/ 5 w 9"/>
                <a:gd name="T5" fmla="*/ 1 h 6"/>
                <a:gd name="T6" fmla="*/ 9 w 9"/>
                <a:gd name="T7" fmla="*/ 3 h 6"/>
                <a:gd name="T8" fmla="*/ 5 w 9"/>
                <a:gd name="T9" fmla="*/ 5 h 6"/>
                <a:gd name="T10" fmla="*/ 1 w 9"/>
                <a:gd name="T11" fmla="*/ 5 h 6"/>
                <a:gd name="T12" fmla="*/ 1 w 9"/>
                <a:gd name="T13" fmla="*/ 5 h 6"/>
              </a:gdLst>
              <a:ahLst/>
              <a:cxnLst>
                <a:cxn ang="0">
                  <a:pos x="T0" y="T1"/>
                </a:cxn>
                <a:cxn ang="0">
                  <a:pos x="T2" y="T3"/>
                </a:cxn>
                <a:cxn ang="0">
                  <a:pos x="T4" y="T5"/>
                </a:cxn>
                <a:cxn ang="0">
                  <a:pos x="T6" y="T7"/>
                </a:cxn>
                <a:cxn ang="0">
                  <a:pos x="T8" y="T9"/>
                </a:cxn>
                <a:cxn ang="0">
                  <a:pos x="T10" y="T11"/>
                </a:cxn>
                <a:cxn ang="0">
                  <a:pos x="T12" y="T13"/>
                </a:cxn>
              </a:cxnLst>
              <a:rect l="0" t="0" r="r" b="b"/>
              <a:pathLst>
                <a:path w="9" h="6">
                  <a:moveTo>
                    <a:pt x="1" y="5"/>
                  </a:moveTo>
                  <a:cubicBezTo>
                    <a:pt x="1" y="5"/>
                    <a:pt x="2" y="2"/>
                    <a:pt x="1" y="1"/>
                  </a:cubicBezTo>
                  <a:cubicBezTo>
                    <a:pt x="1" y="0"/>
                    <a:pt x="4" y="1"/>
                    <a:pt x="5" y="1"/>
                  </a:cubicBezTo>
                  <a:cubicBezTo>
                    <a:pt x="6" y="1"/>
                    <a:pt x="9" y="2"/>
                    <a:pt x="9" y="3"/>
                  </a:cubicBezTo>
                  <a:cubicBezTo>
                    <a:pt x="8" y="4"/>
                    <a:pt x="6" y="5"/>
                    <a:pt x="5" y="5"/>
                  </a:cubicBezTo>
                  <a:cubicBezTo>
                    <a:pt x="3" y="6"/>
                    <a:pt x="3" y="6"/>
                    <a:pt x="1" y="5"/>
                  </a:cubicBezTo>
                  <a:cubicBezTo>
                    <a:pt x="0" y="4"/>
                    <a:pt x="2" y="6"/>
                    <a:pt x="1" y="5"/>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37" name="Freeform 599">
              <a:extLst>
                <a:ext uri="{FF2B5EF4-FFF2-40B4-BE49-F238E27FC236}">
                  <a16:creationId xmlns:a16="http://schemas.microsoft.com/office/drawing/2014/main" xmlns="" id="{1B8D40B2-1C10-4D32-8A63-1AF6FF7948B1}"/>
                </a:ext>
              </a:extLst>
            </p:cNvPr>
            <p:cNvSpPr>
              <a:spLocks/>
            </p:cNvSpPr>
            <p:nvPr/>
          </p:nvSpPr>
          <p:spPr bwMode="auto">
            <a:xfrm>
              <a:off x="8171358" y="3631125"/>
              <a:ext cx="24538" cy="34623"/>
            </a:xfrm>
            <a:custGeom>
              <a:avLst/>
              <a:gdLst>
                <a:gd name="T0" fmla="*/ 2 w 3"/>
                <a:gd name="T1" fmla="*/ 1 h 4"/>
                <a:gd name="T2" fmla="*/ 1 w 3"/>
                <a:gd name="T3" fmla="*/ 3 h 4"/>
                <a:gd name="T4" fmla="*/ 2 w 3"/>
                <a:gd name="T5" fmla="*/ 1 h 4"/>
              </a:gdLst>
              <a:ahLst/>
              <a:cxnLst>
                <a:cxn ang="0">
                  <a:pos x="T0" y="T1"/>
                </a:cxn>
                <a:cxn ang="0">
                  <a:pos x="T2" y="T3"/>
                </a:cxn>
                <a:cxn ang="0">
                  <a:pos x="T4" y="T5"/>
                </a:cxn>
              </a:cxnLst>
              <a:rect l="0" t="0" r="r" b="b"/>
              <a:pathLst>
                <a:path w="3" h="4">
                  <a:moveTo>
                    <a:pt x="2" y="1"/>
                  </a:moveTo>
                  <a:cubicBezTo>
                    <a:pt x="0" y="0"/>
                    <a:pt x="0" y="3"/>
                    <a:pt x="1" y="3"/>
                  </a:cubicBezTo>
                  <a:cubicBezTo>
                    <a:pt x="2" y="4"/>
                    <a:pt x="3" y="2"/>
                    <a:pt x="2"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38" name="Freeform 600">
              <a:extLst>
                <a:ext uri="{FF2B5EF4-FFF2-40B4-BE49-F238E27FC236}">
                  <a16:creationId xmlns:a16="http://schemas.microsoft.com/office/drawing/2014/main" xmlns="" id="{2D5A0EBD-2E0F-4DC2-9B35-C99AB3F8F08F}"/>
                </a:ext>
              </a:extLst>
            </p:cNvPr>
            <p:cNvSpPr>
              <a:spLocks/>
            </p:cNvSpPr>
            <p:nvPr/>
          </p:nvSpPr>
          <p:spPr bwMode="auto">
            <a:xfrm>
              <a:off x="7909616" y="3605161"/>
              <a:ext cx="711612" cy="230818"/>
            </a:xfrm>
            <a:custGeom>
              <a:avLst/>
              <a:gdLst>
                <a:gd name="T0" fmla="*/ 17 w 89"/>
                <a:gd name="T1" fmla="*/ 7 h 27"/>
                <a:gd name="T2" fmla="*/ 19 w 89"/>
                <a:gd name="T3" fmla="*/ 4 h 27"/>
                <a:gd name="T4" fmla="*/ 15 w 89"/>
                <a:gd name="T5" fmla="*/ 2 h 27"/>
                <a:gd name="T6" fmla="*/ 12 w 89"/>
                <a:gd name="T7" fmla="*/ 2 h 27"/>
                <a:gd name="T8" fmla="*/ 4 w 89"/>
                <a:gd name="T9" fmla="*/ 1 h 27"/>
                <a:gd name="T10" fmla="*/ 4 w 89"/>
                <a:gd name="T11" fmla="*/ 3 h 27"/>
                <a:gd name="T12" fmla="*/ 0 w 89"/>
                <a:gd name="T13" fmla="*/ 4 h 27"/>
                <a:gd name="T14" fmla="*/ 5 w 89"/>
                <a:gd name="T15" fmla="*/ 5 h 27"/>
                <a:gd name="T16" fmla="*/ 7 w 89"/>
                <a:gd name="T17" fmla="*/ 6 h 27"/>
                <a:gd name="T18" fmla="*/ 6 w 89"/>
                <a:gd name="T19" fmla="*/ 7 h 27"/>
                <a:gd name="T20" fmla="*/ 24 w 89"/>
                <a:gd name="T21" fmla="*/ 13 h 27"/>
                <a:gd name="T22" fmla="*/ 25 w 89"/>
                <a:gd name="T23" fmla="*/ 16 h 27"/>
                <a:gd name="T24" fmla="*/ 24 w 89"/>
                <a:gd name="T25" fmla="*/ 21 h 27"/>
                <a:gd name="T26" fmla="*/ 27 w 89"/>
                <a:gd name="T27" fmla="*/ 25 h 27"/>
                <a:gd name="T28" fmla="*/ 30 w 89"/>
                <a:gd name="T29" fmla="*/ 24 h 27"/>
                <a:gd name="T30" fmla="*/ 33 w 89"/>
                <a:gd name="T31" fmla="*/ 26 h 27"/>
                <a:gd name="T32" fmla="*/ 38 w 89"/>
                <a:gd name="T33" fmla="*/ 26 h 27"/>
                <a:gd name="T34" fmla="*/ 42 w 89"/>
                <a:gd name="T35" fmla="*/ 23 h 27"/>
                <a:gd name="T36" fmla="*/ 45 w 89"/>
                <a:gd name="T37" fmla="*/ 26 h 27"/>
                <a:gd name="T38" fmla="*/ 52 w 89"/>
                <a:gd name="T39" fmla="*/ 27 h 27"/>
                <a:gd name="T40" fmla="*/ 62 w 89"/>
                <a:gd name="T41" fmla="*/ 27 h 27"/>
                <a:gd name="T42" fmla="*/ 65 w 89"/>
                <a:gd name="T43" fmla="*/ 27 h 27"/>
                <a:gd name="T44" fmla="*/ 67 w 89"/>
                <a:gd name="T45" fmla="*/ 24 h 27"/>
                <a:gd name="T46" fmla="*/ 70 w 89"/>
                <a:gd name="T47" fmla="*/ 25 h 27"/>
                <a:gd name="T48" fmla="*/ 76 w 89"/>
                <a:gd name="T49" fmla="*/ 27 h 27"/>
                <a:gd name="T50" fmla="*/ 82 w 89"/>
                <a:gd name="T51" fmla="*/ 26 h 27"/>
                <a:gd name="T52" fmla="*/ 85 w 89"/>
                <a:gd name="T53" fmla="*/ 24 h 27"/>
                <a:gd name="T54" fmla="*/ 85 w 89"/>
                <a:gd name="T55" fmla="*/ 22 h 27"/>
                <a:gd name="T56" fmla="*/ 82 w 89"/>
                <a:gd name="T57" fmla="*/ 22 h 27"/>
                <a:gd name="T58" fmla="*/ 85 w 89"/>
                <a:gd name="T59" fmla="*/ 17 h 27"/>
                <a:gd name="T60" fmla="*/ 80 w 89"/>
                <a:gd name="T61" fmla="*/ 16 h 27"/>
                <a:gd name="T62" fmla="*/ 78 w 89"/>
                <a:gd name="T63" fmla="*/ 14 h 27"/>
                <a:gd name="T64" fmla="*/ 70 w 89"/>
                <a:gd name="T65" fmla="*/ 14 h 27"/>
                <a:gd name="T66" fmla="*/ 65 w 89"/>
                <a:gd name="T67" fmla="*/ 14 h 27"/>
                <a:gd name="T68" fmla="*/ 55 w 89"/>
                <a:gd name="T69" fmla="*/ 17 h 27"/>
                <a:gd name="T70" fmla="*/ 56 w 89"/>
                <a:gd name="T71" fmla="*/ 18 h 27"/>
                <a:gd name="T72" fmla="*/ 52 w 89"/>
                <a:gd name="T73" fmla="*/ 18 h 27"/>
                <a:gd name="T74" fmla="*/ 49 w 89"/>
                <a:gd name="T75" fmla="*/ 16 h 27"/>
                <a:gd name="T76" fmla="*/ 46 w 89"/>
                <a:gd name="T77" fmla="*/ 17 h 27"/>
                <a:gd name="T78" fmla="*/ 42 w 89"/>
                <a:gd name="T79" fmla="*/ 16 h 27"/>
                <a:gd name="T80" fmla="*/ 41 w 89"/>
                <a:gd name="T81" fmla="*/ 18 h 27"/>
                <a:gd name="T82" fmla="*/ 38 w 89"/>
                <a:gd name="T83" fmla="*/ 16 h 27"/>
                <a:gd name="T84" fmla="*/ 39 w 89"/>
                <a:gd name="T85" fmla="*/ 14 h 27"/>
                <a:gd name="T86" fmla="*/ 34 w 89"/>
                <a:gd name="T87" fmla="*/ 12 h 27"/>
                <a:gd name="T88" fmla="*/ 30 w 89"/>
                <a:gd name="T89" fmla="*/ 13 h 27"/>
                <a:gd name="T90" fmla="*/ 32 w 89"/>
                <a:gd name="T91" fmla="*/ 12 h 27"/>
                <a:gd name="T92" fmla="*/ 28 w 89"/>
                <a:gd name="T93" fmla="*/ 9 h 27"/>
                <a:gd name="T94" fmla="*/ 38 w 89"/>
                <a:gd name="T95" fmla="*/ 10 h 27"/>
                <a:gd name="T96" fmla="*/ 33 w 89"/>
                <a:gd name="T97" fmla="*/ 7 h 27"/>
                <a:gd name="T98" fmla="*/ 28 w 89"/>
                <a:gd name="T99" fmla="*/ 7 h 27"/>
                <a:gd name="T100" fmla="*/ 32 w 89"/>
                <a:gd name="T101" fmla="*/ 6 h 27"/>
                <a:gd name="T102" fmla="*/ 27 w 89"/>
                <a:gd name="T103" fmla="*/ 5 h 27"/>
                <a:gd name="T104" fmla="*/ 17 w 89"/>
                <a:gd name="T105" fmla="*/ 7 h 27"/>
                <a:gd name="T106" fmla="*/ 17 w 89"/>
                <a:gd name="T107"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9" h="27">
                  <a:moveTo>
                    <a:pt x="17" y="7"/>
                  </a:moveTo>
                  <a:cubicBezTo>
                    <a:pt x="18" y="7"/>
                    <a:pt x="20" y="5"/>
                    <a:pt x="19" y="4"/>
                  </a:cubicBezTo>
                  <a:cubicBezTo>
                    <a:pt x="18" y="3"/>
                    <a:pt x="16" y="2"/>
                    <a:pt x="15" y="2"/>
                  </a:cubicBezTo>
                  <a:cubicBezTo>
                    <a:pt x="14" y="2"/>
                    <a:pt x="13" y="2"/>
                    <a:pt x="12" y="2"/>
                  </a:cubicBezTo>
                  <a:cubicBezTo>
                    <a:pt x="9" y="1"/>
                    <a:pt x="7" y="0"/>
                    <a:pt x="4" y="1"/>
                  </a:cubicBezTo>
                  <a:cubicBezTo>
                    <a:pt x="0" y="2"/>
                    <a:pt x="3" y="2"/>
                    <a:pt x="4" y="3"/>
                  </a:cubicBezTo>
                  <a:cubicBezTo>
                    <a:pt x="4" y="3"/>
                    <a:pt x="0" y="3"/>
                    <a:pt x="0" y="4"/>
                  </a:cubicBezTo>
                  <a:cubicBezTo>
                    <a:pt x="0" y="5"/>
                    <a:pt x="4" y="5"/>
                    <a:pt x="5" y="5"/>
                  </a:cubicBezTo>
                  <a:cubicBezTo>
                    <a:pt x="5" y="6"/>
                    <a:pt x="7" y="6"/>
                    <a:pt x="7" y="6"/>
                  </a:cubicBezTo>
                  <a:cubicBezTo>
                    <a:pt x="7" y="7"/>
                    <a:pt x="6" y="7"/>
                    <a:pt x="6" y="7"/>
                  </a:cubicBezTo>
                  <a:cubicBezTo>
                    <a:pt x="12" y="11"/>
                    <a:pt x="21" y="5"/>
                    <a:pt x="24" y="13"/>
                  </a:cubicBezTo>
                  <a:cubicBezTo>
                    <a:pt x="24" y="14"/>
                    <a:pt x="26" y="15"/>
                    <a:pt x="25" y="16"/>
                  </a:cubicBezTo>
                  <a:cubicBezTo>
                    <a:pt x="24" y="18"/>
                    <a:pt x="23" y="19"/>
                    <a:pt x="24" y="21"/>
                  </a:cubicBezTo>
                  <a:cubicBezTo>
                    <a:pt x="24" y="21"/>
                    <a:pt x="26" y="25"/>
                    <a:pt x="27" y="25"/>
                  </a:cubicBezTo>
                  <a:cubicBezTo>
                    <a:pt x="28" y="26"/>
                    <a:pt x="30" y="23"/>
                    <a:pt x="30" y="24"/>
                  </a:cubicBezTo>
                  <a:cubicBezTo>
                    <a:pt x="31" y="24"/>
                    <a:pt x="32" y="26"/>
                    <a:pt x="33" y="26"/>
                  </a:cubicBezTo>
                  <a:cubicBezTo>
                    <a:pt x="35" y="27"/>
                    <a:pt x="37" y="26"/>
                    <a:pt x="38" y="26"/>
                  </a:cubicBezTo>
                  <a:cubicBezTo>
                    <a:pt x="39" y="25"/>
                    <a:pt x="41" y="23"/>
                    <a:pt x="42" y="23"/>
                  </a:cubicBezTo>
                  <a:cubicBezTo>
                    <a:pt x="42" y="23"/>
                    <a:pt x="44" y="26"/>
                    <a:pt x="45" y="26"/>
                  </a:cubicBezTo>
                  <a:cubicBezTo>
                    <a:pt x="47" y="27"/>
                    <a:pt x="50" y="27"/>
                    <a:pt x="52" y="27"/>
                  </a:cubicBezTo>
                  <a:cubicBezTo>
                    <a:pt x="56" y="27"/>
                    <a:pt x="59" y="27"/>
                    <a:pt x="62" y="27"/>
                  </a:cubicBezTo>
                  <a:cubicBezTo>
                    <a:pt x="63" y="27"/>
                    <a:pt x="64" y="27"/>
                    <a:pt x="65" y="27"/>
                  </a:cubicBezTo>
                  <a:cubicBezTo>
                    <a:pt x="67" y="26"/>
                    <a:pt x="66" y="24"/>
                    <a:pt x="67" y="24"/>
                  </a:cubicBezTo>
                  <a:cubicBezTo>
                    <a:pt x="68" y="23"/>
                    <a:pt x="69" y="24"/>
                    <a:pt x="70" y="25"/>
                  </a:cubicBezTo>
                  <a:cubicBezTo>
                    <a:pt x="71" y="26"/>
                    <a:pt x="74" y="27"/>
                    <a:pt x="76" y="27"/>
                  </a:cubicBezTo>
                  <a:cubicBezTo>
                    <a:pt x="78" y="27"/>
                    <a:pt x="80" y="27"/>
                    <a:pt x="82" y="26"/>
                  </a:cubicBezTo>
                  <a:cubicBezTo>
                    <a:pt x="84" y="26"/>
                    <a:pt x="83" y="24"/>
                    <a:pt x="85" y="24"/>
                  </a:cubicBezTo>
                  <a:cubicBezTo>
                    <a:pt x="86" y="24"/>
                    <a:pt x="87" y="21"/>
                    <a:pt x="85" y="22"/>
                  </a:cubicBezTo>
                  <a:cubicBezTo>
                    <a:pt x="85" y="22"/>
                    <a:pt x="83" y="22"/>
                    <a:pt x="82" y="22"/>
                  </a:cubicBezTo>
                  <a:cubicBezTo>
                    <a:pt x="82" y="22"/>
                    <a:pt x="89" y="18"/>
                    <a:pt x="85" y="17"/>
                  </a:cubicBezTo>
                  <a:cubicBezTo>
                    <a:pt x="84" y="17"/>
                    <a:pt x="82" y="16"/>
                    <a:pt x="80" y="16"/>
                  </a:cubicBezTo>
                  <a:cubicBezTo>
                    <a:pt x="78" y="16"/>
                    <a:pt x="80" y="14"/>
                    <a:pt x="78" y="14"/>
                  </a:cubicBezTo>
                  <a:cubicBezTo>
                    <a:pt x="75" y="14"/>
                    <a:pt x="73" y="14"/>
                    <a:pt x="70" y="14"/>
                  </a:cubicBezTo>
                  <a:cubicBezTo>
                    <a:pt x="68" y="14"/>
                    <a:pt x="67" y="13"/>
                    <a:pt x="65" y="14"/>
                  </a:cubicBezTo>
                  <a:cubicBezTo>
                    <a:pt x="64" y="14"/>
                    <a:pt x="55" y="16"/>
                    <a:pt x="55" y="17"/>
                  </a:cubicBezTo>
                  <a:cubicBezTo>
                    <a:pt x="55" y="17"/>
                    <a:pt x="56" y="17"/>
                    <a:pt x="56" y="18"/>
                  </a:cubicBezTo>
                  <a:cubicBezTo>
                    <a:pt x="56" y="18"/>
                    <a:pt x="53" y="18"/>
                    <a:pt x="52" y="18"/>
                  </a:cubicBezTo>
                  <a:cubicBezTo>
                    <a:pt x="51" y="18"/>
                    <a:pt x="50" y="17"/>
                    <a:pt x="49" y="16"/>
                  </a:cubicBezTo>
                  <a:cubicBezTo>
                    <a:pt x="48" y="16"/>
                    <a:pt x="47" y="17"/>
                    <a:pt x="46" y="17"/>
                  </a:cubicBezTo>
                  <a:cubicBezTo>
                    <a:pt x="45" y="17"/>
                    <a:pt x="43" y="16"/>
                    <a:pt x="42" y="16"/>
                  </a:cubicBezTo>
                  <a:cubicBezTo>
                    <a:pt x="41" y="16"/>
                    <a:pt x="42" y="18"/>
                    <a:pt x="41" y="18"/>
                  </a:cubicBezTo>
                  <a:cubicBezTo>
                    <a:pt x="40" y="18"/>
                    <a:pt x="39" y="16"/>
                    <a:pt x="38" y="16"/>
                  </a:cubicBezTo>
                  <a:cubicBezTo>
                    <a:pt x="35" y="16"/>
                    <a:pt x="39" y="15"/>
                    <a:pt x="39" y="14"/>
                  </a:cubicBezTo>
                  <a:cubicBezTo>
                    <a:pt x="39" y="13"/>
                    <a:pt x="35" y="12"/>
                    <a:pt x="34" y="12"/>
                  </a:cubicBezTo>
                  <a:cubicBezTo>
                    <a:pt x="34" y="12"/>
                    <a:pt x="30" y="13"/>
                    <a:pt x="30" y="13"/>
                  </a:cubicBezTo>
                  <a:cubicBezTo>
                    <a:pt x="30" y="12"/>
                    <a:pt x="32" y="12"/>
                    <a:pt x="32" y="12"/>
                  </a:cubicBezTo>
                  <a:cubicBezTo>
                    <a:pt x="32" y="11"/>
                    <a:pt x="27" y="10"/>
                    <a:pt x="28" y="9"/>
                  </a:cubicBezTo>
                  <a:cubicBezTo>
                    <a:pt x="28" y="9"/>
                    <a:pt x="38" y="10"/>
                    <a:pt x="38" y="10"/>
                  </a:cubicBezTo>
                  <a:cubicBezTo>
                    <a:pt x="38" y="9"/>
                    <a:pt x="34" y="8"/>
                    <a:pt x="33" y="7"/>
                  </a:cubicBezTo>
                  <a:cubicBezTo>
                    <a:pt x="32" y="7"/>
                    <a:pt x="30" y="7"/>
                    <a:pt x="28" y="7"/>
                  </a:cubicBezTo>
                  <a:cubicBezTo>
                    <a:pt x="29" y="7"/>
                    <a:pt x="31" y="7"/>
                    <a:pt x="32" y="6"/>
                  </a:cubicBezTo>
                  <a:cubicBezTo>
                    <a:pt x="32" y="5"/>
                    <a:pt x="27" y="5"/>
                    <a:pt x="27" y="5"/>
                  </a:cubicBezTo>
                  <a:cubicBezTo>
                    <a:pt x="23" y="5"/>
                    <a:pt x="21" y="6"/>
                    <a:pt x="17" y="7"/>
                  </a:cubicBezTo>
                  <a:cubicBezTo>
                    <a:pt x="17" y="7"/>
                    <a:pt x="18" y="7"/>
                    <a:pt x="17" y="7"/>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39" name="Freeform 601">
              <a:extLst>
                <a:ext uri="{FF2B5EF4-FFF2-40B4-BE49-F238E27FC236}">
                  <a16:creationId xmlns:a16="http://schemas.microsoft.com/office/drawing/2014/main" xmlns="" id="{4A288B31-CB48-4057-A465-89ACF643F7EB}"/>
                </a:ext>
              </a:extLst>
            </p:cNvPr>
            <p:cNvSpPr>
              <a:spLocks/>
            </p:cNvSpPr>
            <p:nvPr/>
          </p:nvSpPr>
          <p:spPr bwMode="auto">
            <a:xfrm>
              <a:off x="7925978" y="3207002"/>
              <a:ext cx="471680" cy="314488"/>
            </a:xfrm>
            <a:custGeom>
              <a:avLst/>
              <a:gdLst>
                <a:gd name="T0" fmla="*/ 55 w 59"/>
                <a:gd name="T1" fmla="*/ 21 h 37"/>
                <a:gd name="T2" fmla="*/ 46 w 59"/>
                <a:gd name="T3" fmla="*/ 20 h 37"/>
                <a:gd name="T4" fmla="*/ 46 w 59"/>
                <a:gd name="T5" fmla="*/ 18 h 37"/>
                <a:gd name="T6" fmla="*/ 44 w 59"/>
                <a:gd name="T7" fmla="*/ 15 h 37"/>
                <a:gd name="T8" fmla="*/ 44 w 59"/>
                <a:gd name="T9" fmla="*/ 11 h 37"/>
                <a:gd name="T10" fmla="*/ 43 w 59"/>
                <a:gd name="T11" fmla="*/ 15 h 37"/>
                <a:gd name="T12" fmla="*/ 35 w 59"/>
                <a:gd name="T13" fmla="*/ 10 h 37"/>
                <a:gd name="T14" fmla="*/ 24 w 59"/>
                <a:gd name="T15" fmla="*/ 2 h 37"/>
                <a:gd name="T16" fmla="*/ 12 w 59"/>
                <a:gd name="T17" fmla="*/ 1 h 37"/>
                <a:gd name="T18" fmla="*/ 12 w 59"/>
                <a:gd name="T19" fmla="*/ 3 h 37"/>
                <a:gd name="T20" fmla="*/ 6 w 59"/>
                <a:gd name="T21" fmla="*/ 5 h 37"/>
                <a:gd name="T22" fmla="*/ 11 w 59"/>
                <a:gd name="T23" fmla="*/ 9 h 37"/>
                <a:gd name="T24" fmla="*/ 6 w 59"/>
                <a:gd name="T25" fmla="*/ 9 h 37"/>
                <a:gd name="T26" fmla="*/ 5 w 59"/>
                <a:gd name="T27" fmla="*/ 11 h 37"/>
                <a:gd name="T28" fmla="*/ 6 w 59"/>
                <a:gd name="T29" fmla="*/ 14 h 37"/>
                <a:gd name="T30" fmla="*/ 10 w 59"/>
                <a:gd name="T31" fmla="*/ 14 h 37"/>
                <a:gd name="T32" fmla="*/ 0 w 59"/>
                <a:gd name="T33" fmla="*/ 15 h 37"/>
                <a:gd name="T34" fmla="*/ 7 w 59"/>
                <a:gd name="T35" fmla="*/ 20 h 37"/>
                <a:gd name="T36" fmla="*/ 8 w 59"/>
                <a:gd name="T37" fmla="*/ 23 h 37"/>
                <a:gd name="T38" fmla="*/ 14 w 59"/>
                <a:gd name="T39" fmla="*/ 23 h 37"/>
                <a:gd name="T40" fmla="*/ 26 w 59"/>
                <a:gd name="T41" fmla="*/ 23 h 37"/>
                <a:gd name="T42" fmla="*/ 28 w 59"/>
                <a:gd name="T43" fmla="*/ 24 h 37"/>
                <a:gd name="T44" fmla="*/ 16 w 59"/>
                <a:gd name="T45" fmla="*/ 25 h 37"/>
                <a:gd name="T46" fmla="*/ 16 w 59"/>
                <a:gd name="T47" fmla="*/ 30 h 37"/>
                <a:gd name="T48" fmla="*/ 19 w 59"/>
                <a:gd name="T49" fmla="*/ 33 h 37"/>
                <a:gd name="T50" fmla="*/ 32 w 59"/>
                <a:gd name="T51" fmla="*/ 35 h 37"/>
                <a:gd name="T52" fmla="*/ 34 w 59"/>
                <a:gd name="T53" fmla="*/ 36 h 37"/>
                <a:gd name="T54" fmla="*/ 40 w 59"/>
                <a:gd name="T55" fmla="*/ 35 h 37"/>
                <a:gd name="T56" fmla="*/ 41 w 59"/>
                <a:gd name="T57" fmla="*/ 35 h 37"/>
                <a:gd name="T58" fmla="*/ 41 w 59"/>
                <a:gd name="T59" fmla="*/ 29 h 37"/>
                <a:gd name="T60" fmla="*/ 46 w 59"/>
                <a:gd name="T61" fmla="*/ 30 h 37"/>
                <a:gd name="T62" fmla="*/ 51 w 59"/>
                <a:gd name="T63" fmla="*/ 28 h 37"/>
                <a:gd name="T64" fmla="*/ 54 w 59"/>
                <a:gd name="T65" fmla="*/ 26 h 37"/>
                <a:gd name="T66" fmla="*/ 58 w 59"/>
                <a:gd name="T67" fmla="*/ 2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9" h="37">
                  <a:moveTo>
                    <a:pt x="58" y="24"/>
                  </a:moveTo>
                  <a:cubicBezTo>
                    <a:pt x="58" y="22"/>
                    <a:pt x="56" y="22"/>
                    <a:pt x="55" y="21"/>
                  </a:cubicBezTo>
                  <a:cubicBezTo>
                    <a:pt x="54" y="20"/>
                    <a:pt x="53" y="22"/>
                    <a:pt x="52" y="21"/>
                  </a:cubicBezTo>
                  <a:cubicBezTo>
                    <a:pt x="50" y="19"/>
                    <a:pt x="48" y="21"/>
                    <a:pt x="46" y="20"/>
                  </a:cubicBezTo>
                  <a:cubicBezTo>
                    <a:pt x="46" y="20"/>
                    <a:pt x="48" y="19"/>
                    <a:pt x="48" y="18"/>
                  </a:cubicBezTo>
                  <a:cubicBezTo>
                    <a:pt x="48" y="18"/>
                    <a:pt x="46" y="18"/>
                    <a:pt x="46" y="18"/>
                  </a:cubicBezTo>
                  <a:cubicBezTo>
                    <a:pt x="46" y="17"/>
                    <a:pt x="47" y="17"/>
                    <a:pt x="47" y="16"/>
                  </a:cubicBezTo>
                  <a:cubicBezTo>
                    <a:pt x="47" y="15"/>
                    <a:pt x="44" y="16"/>
                    <a:pt x="44" y="15"/>
                  </a:cubicBezTo>
                  <a:cubicBezTo>
                    <a:pt x="43" y="15"/>
                    <a:pt x="45" y="14"/>
                    <a:pt x="45" y="14"/>
                  </a:cubicBezTo>
                  <a:cubicBezTo>
                    <a:pt x="46" y="13"/>
                    <a:pt x="44" y="12"/>
                    <a:pt x="44" y="11"/>
                  </a:cubicBezTo>
                  <a:cubicBezTo>
                    <a:pt x="43" y="10"/>
                    <a:pt x="38" y="11"/>
                    <a:pt x="38" y="11"/>
                  </a:cubicBezTo>
                  <a:cubicBezTo>
                    <a:pt x="38" y="12"/>
                    <a:pt x="43" y="14"/>
                    <a:pt x="43" y="15"/>
                  </a:cubicBezTo>
                  <a:cubicBezTo>
                    <a:pt x="42" y="16"/>
                    <a:pt x="39" y="14"/>
                    <a:pt x="38" y="13"/>
                  </a:cubicBezTo>
                  <a:cubicBezTo>
                    <a:pt x="36" y="12"/>
                    <a:pt x="39" y="10"/>
                    <a:pt x="35" y="10"/>
                  </a:cubicBezTo>
                  <a:cubicBezTo>
                    <a:pt x="33" y="10"/>
                    <a:pt x="30" y="10"/>
                    <a:pt x="29" y="8"/>
                  </a:cubicBezTo>
                  <a:cubicBezTo>
                    <a:pt x="28" y="6"/>
                    <a:pt x="26" y="3"/>
                    <a:pt x="24" y="2"/>
                  </a:cubicBezTo>
                  <a:cubicBezTo>
                    <a:pt x="21" y="1"/>
                    <a:pt x="18" y="0"/>
                    <a:pt x="16" y="0"/>
                  </a:cubicBezTo>
                  <a:cubicBezTo>
                    <a:pt x="15" y="0"/>
                    <a:pt x="10" y="0"/>
                    <a:pt x="12" y="1"/>
                  </a:cubicBezTo>
                  <a:cubicBezTo>
                    <a:pt x="13" y="1"/>
                    <a:pt x="17" y="2"/>
                    <a:pt x="17" y="2"/>
                  </a:cubicBezTo>
                  <a:cubicBezTo>
                    <a:pt x="17" y="4"/>
                    <a:pt x="13" y="3"/>
                    <a:pt x="12" y="3"/>
                  </a:cubicBezTo>
                  <a:cubicBezTo>
                    <a:pt x="12" y="3"/>
                    <a:pt x="13" y="4"/>
                    <a:pt x="13" y="4"/>
                  </a:cubicBezTo>
                  <a:cubicBezTo>
                    <a:pt x="13" y="5"/>
                    <a:pt x="7" y="2"/>
                    <a:pt x="6" y="5"/>
                  </a:cubicBezTo>
                  <a:cubicBezTo>
                    <a:pt x="6" y="5"/>
                    <a:pt x="11" y="7"/>
                    <a:pt x="12" y="7"/>
                  </a:cubicBezTo>
                  <a:cubicBezTo>
                    <a:pt x="10" y="6"/>
                    <a:pt x="11" y="9"/>
                    <a:pt x="11" y="9"/>
                  </a:cubicBezTo>
                  <a:cubicBezTo>
                    <a:pt x="11" y="10"/>
                    <a:pt x="4" y="7"/>
                    <a:pt x="3" y="8"/>
                  </a:cubicBezTo>
                  <a:cubicBezTo>
                    <a:pt x="3" y="7"/>
                    <a:pt x="6" y="8"/>
                    <a:pt x="6" y="9"/>
                  </a:cubicBezTo>
                  <a:cubicBezTo>
                    <a:pt x="6" y="8"/>
                    <a:pt x="4" y="9"/>
                    <a:pt x="4" y="9"/>
                  </a:cubicBezTo>
                  <a:cubicBezTo>
                    <a:pt x="3" y="10"/>
                    <a:pt x="5" y="11"/>
                    <a:pt x="5" y="11"/>
                  </a:cubicBezTo>
                  <a:cubicBezTo>
                    <a:pt x="6" y="12"/>
                    <a:pt x="2" y="12"/>
                    <a:pt x="1" y="12"/>
                  </a:cubicBezTo>
                  <a:cubicBezTo>
                    <a:pt x="2" y="12"/>
                    <a:pt x="4" y="13"/>
                    <a:pt x="6" y="14"/>
                  </a:cubicBezTo>
                  <a:cubicBezTo>
                    <a:pt x="8" y="14"/>
                    <a:pt x="10" y="13"/>
                    <a:pt x="12" y="13"/>
                  </a:cubicBezTo>
                  <a:cubicBezTo>
                    <a:pt x="12" y="13"/>
                    <a:pt x="10" y="14"/>
                    <a:pt x="10" y="14"/>
                  </a:cubicBezTo>
                  <a:cubicBezTo>
                    <a:pt x="10" y="15"/>
                    <a:pt x="11" y="15"/>
                    <a:pt x="11" y="15"/>
                  </a:cubicBezTo>
                  <a:cubicBezTo>
                    <a:pt x="11" y="16"/>
                    <a:pt x="0" y="15"/>
                    <a:pt x="0" y="15"/>
                  </a:cubicBezTo>
                  <a:cubicBezTo>
                    <a:pt x="0" y="15"/>
                    <a:pt x="2" y="18"/>
                    <a:pt x="2" y="18"/>
                  </a:cubicBezTo>
                  <a:cubicBezTo>
                    <a:pt x="3" y="19"/>
                    <a:pt x="7" y="21"/>
                    <a:pt x="7" y="20"/>
                  </a:cubicBezTo>
                  <a:cubicBezTo>
                    <a:pt x="7" y="21"/>
                    <a:pt x="5" y="20"/>
                    <a:pt x="6" y="22"/>
                  </a:cubicBezTo>
                  <a:cubicBezTo>
                    <a:pt x="6" y="22"/>
                    <a:pt x="7" y="23"/>
                    <a:pt x="8" y="23"/>
                  </a:cubicBezTo>
                  <a:cubicBezTo>
                    <a:pt x="9" y="24"/>
                    <a:pt x="10" y="23"/>
                    <a:pt x="11" y="23"/>
                  </a:cubicBezTo>
                  <a:cubicBezTo>
                    <a:pt x="12" y="22"/>
                    <a:pt x="13" y="24"/>
                    <a:pt x="14" y="23"/>
                  </a:cubicBezTo>
                  <a:cubicBezTo>
                    <a:pt x="17" y="22"/>
                    <a:pt x="19" y="21"/>
                    <a:pt x="21" y="22"/>
                  </a:cubicBezTo>
                  <a:cubicBezTo>
                    <a:pt x="23" y="23"/>
                    <a:pt x="24" y="23"/>
                    <a:pt x="26" y="23"/>
                  </a:cubicBezTo>
                  <a:cubicBezTo>
                    <a:pt x="25" y="23"/>
                    <a:pt x="23" y="23"/>
                    <a:pt x="21" y="23"/>
                  </a:cubicBezTo>
                  <a:cubicBezTo>
                    <a:pt x="23" y="23"/>
                    <a:pt x="27" y="23"/>
                    <a:pt x="28" y="24"/>
                  </a:cubicBezTo>
                  <a:cubicBezTo>
                    <a:pt x="28" y="24"/>
                    <a:pt x="23" y="25"/>
                    <a:pt x="23" y="25"/>
                  </a:cubicBezTo>
                  <a:cubicBezTo>
                    <a:pt x="21" y="25"/>
                    <a:pt x="18" y="25"/>
                    <a:pt x="16" y="25"/>
                  </a:cubicBezTo>
                  <a:cubicBezTo>
                    <a:pt x="16" y="26"/>
                    <a:pt x="12" y="27"/>
                    <a:pt x="13" y="27"/>
                  </a:cubicBezTo>
                  <a:cubicBezTo>
                    <a:pt x="14" y="28"/>
                    <a:pt x="15" y="28"/>
                    <a:pt x="16" y="30"/>
                  </a:cubicBezTo>
                  <a:cubicBezTo>
                    <a:pt x="16" y="32"/>
                    <a:pt x="22" y="30"/>
                    <a:pt x="23" y="32"/>
                  </a:cubicBezTo>
                  <a:cubicBezTo>
                    <a:pt x="23" y="32"/>
                    <a:pt x="19" y="32"/>
                    <a:pt x="19" y="33"/>
                  </a:cubicBezTo>
                  <a:cubicBezTo>
                    <a:pt x="20" y="34"/>
                    <a:pt x="25" y="36"/>
                    <a:pt x="26" y="36"/>
                  </a:cubicBezTo>
                  <a:cubicBezTo>
                    <a:pt x="26" y="36"/>
                    <a:pt x="32" y="36"/>
                    <a:pt x="32" y="35"/>
                  </a:cubicBezTo>
                  <a:cubicBezTo>
                    <a:pt x="32" y="35"/>
                    <a:pt x="31" y="35"/>
                    <a:pt x="31" y="35"/>
                  </a:cubicBezTo>
                  <a:cubicBezTo>
                    <a:pt x="31" y="33"/>
                    <a:pt x="35" y="36"/>
                    <a:pt x="34" y="36"/>
                  </a:cubicBezTo>
                  <a:cubicBezTo>
                    <a:pt x="35" y="36"/>
                    <a:pt x="33" y="33"/>
                    <a:pt x="33" y="32"/>
                  </a:cubicBezTo>
                  <a:cubicBezTo>
                    <a:pt x="35" y="31"/>
                    <a:pt x="37" y="37"/>
                    <a:pt x="40" y="35"/>
                  </a:cubicBezTo>
                  <a:cubicBezTo>
                    <a:pt x="41" y="34"/>
                    <a:pt x="39" y="32"/>
                    <a:pt x="40" y="32"/>
                  </a:cubicBezTo>
                  <a:cubicBezTo>
                    <a:pt x="41" y="32"/>
                    <a:pt x="41" y="34"/>
                    <a:pt x="41" y="35"/>
                  </a:cubicBezTo>
                  <a:cubicBezTo>
                    <a:pt x="42" y="35"/>
                    <a:pt x="43" y="31"/>
                    <a:pt x="42" y="31"/>
                  </a:cubicBezTo>
                  <a:cubicBezTo>
                    <a:pt x="42" y="30"/>
                    <a:pt x="42" y="29"/>
                    <a:pt x="41" y="29"/>
                  </a:cubicBezTo>
                  <a:cubicBezTo>
                    <a:pt x="41" y="28"/>
                    <a:pt x="42" y="26"/>
                    <a:pt x="43" y="27"/>
                  </a:cubicBezTo>
                  <a:cubicBezTo>
                    <a:pt x="44" y="28"/>
                    <a:pt x="43" y="32"/>
                    <a:pt x="46" y="30"/>
                  </a:cubicBezTo>
                  <a:cubicBezTo>
                    <a:pt x="47" y="29"/>
                    <a:pt x="50" y="25"/>
                    <a:pt x="52" y="27"/>
                  </a:cubicBezTo>
                  <a:cubicBezTo>
                    <a:pt x="53" y="27"/>
                    <a:pt x="51" y="28"/>
                    <a:pt x="51" y="28"/>
                  </a:cubicBezTo>
                  <a:cubicBezTo>
                    <a:pt x="51" y="28"/>
                    <a:pt x="56" y="27"/>
                    <a:pt x="56" y="27"/>
                  </a:cubicBezTo>
                  <a:cubicBezTo>
                    <a:pt x="56" y="27"/>
                    <a:pt x="54" y="27"/>
                    <a:pt x="54" y="26"/>
                  </a:cubicBezTo>
                  <a:cubicBezTo>
                    <a:pt x="54" y="25"/>
                    <a:pt x="59" y="25"/>
                    <a:pt x="58" y="24"/>
                  </a:cubicBezTo>
                  <a:cubicBezTo>
                    <a:pt x="58" y="22"/>
                    <a:pt x="58" y="25"/>
                    <a:pt x="58" y="2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40" name="Freeform 602">
              <a:extLst>
                <a:ext uri="{FF2B5EF4-FFF2-40B4-BE49-F238E27FC236}">
                  <a16:creationId xmlns:a16="http://schemas.microsoft.com/office/drawing/2014/main" xmlns="" id="{3CB2EAB4-2141-4AD6-B9B0-1EB1D165E8FC}"/>
                </a:ext>
              </a:extLst>
            </p:cNvPr>
            <p:cNvSpPr>
              <a:spLocks/>
            </p:cNvSpPr>
            <p:nvPr/>
          </p:nvSpPr>
          <p:spPr bwMode="auto">
            <a:xfrm>
              <a:off x="8116828" y="3013694"/>
              <a:ext cx="1246001" cy="686680"/>
            </a:xfrm>
            <a:custGeom>
              <a:avLst/>
              <a:gdLst>
                <a:gd name="T0" fmla="*/ 15 w 156"/>
                <a:gd name="T1" fmla="*/ 77 h 81"/>
                <a:gd name="T2" fmla="*/ 27 w 156"/>
                <a:gd name="T3" fmla="*/ 76 h 81"/>
                <a:gd name="T4" fmla="*/ 37 w 156"/>
                <a:gd name="T5" fmla="*/ 78 h 81"/>
                <a:gd name="T6" fmla="*/ 48 w 156"/>
                <a:gd name="T7" fmla="*/ 77 h 81"/>
                <a:gd name="T8" fmla="*/ 65 w 156"/>
                <a:gd name="T9" fmla="*/ 76 h 81"/>
                <a:gd name="T10" fmla="*/ 59 w 156"/>
                <a:gd name="T11" fmla="*/ 70 h 81"/>
                <a:gd name="T12" fmla="*/ 50 w 156"/>
                <a:gd name="T13" fmla="*/ 65 h 81"/>
                <a:gd name="T14" fmla="*/ 73 w 156"/>
                <a:gd name="T15" fmla="*/ 61 h 81"/>
                <a:gd name="T16" fmla="*/ 76 w 156"/>
                <a:gd name="T17" fmla="*/ 55 h 81"/>
                <a:gd name="T18" fmla="*/ 71 w 156"/>
                <a:gd name="T19" fmla="*/ 50 h 81"/>
                <a:gd name="T20" fmla="*/ 72 w 156"/>
                <a:gd name="T21" fmla="*/ 48 h 81"/>
                <a:gd name="T22" fmla="*/ 78 w 156"/>
                <a:gd name="T23" fmla="*/ 45 h 81"/>
                <a:gd name="T24" fmla="*/ 90 w 156"/>
                <a:gd name="T25" fmla="*/ 44 h 81"/>
                <a:gd name="T26" fmla="*/ 105 w 156"/>
                <a:gd name="T27" fmla="*/ 37 h 81"/>
                <a:gd name="T28" fmla="*/ 105 w 156"/>
                <a:gd name="T29" fmla="*/ 32 h 81"/>
                <a:gd name="T30" fmla="*/ 136 w 156"/>
                <a:gd name="T31" fmla="*/ 21 h 81"/>
                <a:gd name="T32" fmla="*/ 115 w 156"/>
                <a:gd name="T33" fmla="*/ 23 h 81"/>
                <a:gd name="T34" fmla="*/ 134 w 156"/>
                <a:gd name="T35" fmla="*/ 18 h 81"/>
                <a:gd name="T36" fmla="*/ 146 w 156"/>
                <a:gd name="T37" fmla="*/ 10 h 81"/>
                <a:gd name="T38" fmla="*/ 133 w 156"/>
                <a:gd name="T39" fmla="*/ 5 h 81"/>
                <a:gd name="T40" fmla="*/ 121 w 156"/>
                <a:gd name="T41" fmla="*/ 5 h 81"/>
                <a:gd name="T42" fmla="*/ 100 w 156"/>
                <a:gd name="T43" fmla="*/ 2 h 81"/>
                <a:gd name="T44" fmla="*/ 91 w 156"/>
                <a:gd name="T45" fmla="*/ 5 h 81"/>
                <a:gd name="T46" fmla="*/ 80 w 156"/>
                <a:gd name="T47" fmla="*/ 8 h 81"/>
                <a:gd name="T48" fmla="*/ 58 w 156"/>
                <a:gd name="T49" fmla="*/ 4 h 81"/>
                <a:gd name="T50" fmla="*/ 52 w 156"/>
                <a:gd name="T51" fmla="*/ 5 h 81"/>
                <a:gd name="T52" fmla="*/ 46 w 156"/>
                <a:gd name="T53" fmla="*/ 10 h 81"/>
                <a:gd name="T54" fmla="*/ 45 w 156"/>
                <a:gd name="T55" fmla="*/ 12 h 81"/>
                <a:gd name="T56" fmla="*/ 31 w 156"/>
                <a:gd name="T57" fmla="*/ 10 h 81"/>
                <a:gd name="T58" fmla="*/ 34 w 156"/>
                <a:gd name="T59" fmla="*/ 16 h 81"/>
                <a:gd name="T60" fmla="*/ 23 w 156"/>
                <a:gd name="T61" fmla="*/ 16 h 81"/>
                <a:gd name="T62" fmla="*/ 5 w 156"/>
                <a:gd name="T63" fmla="*/ 17 h 81"/>
                <a:gd name="T64" fmla="*/ 11 w 156"/>
                <a:gd name="T65" fmla="*/ 21 h 81"/>
                <a:gd name="T66" fmla="*/ 13 w 156"/>
                <a:gd name="T67" fmla="*/ 26 h 81"/>
                <a:gd name="T68" fmla="*/ 23 w 156"/>
                <a:gd name="T69" fmla="*/ 27 h 81"/>
                <a:gd name="T70" fmla="*/ 20 w 156"/>
                <a:gd name="T71" fmla="*/ 31 h 81"/>
                <a:gd name="T72" fmla="*/ 26 w 156"/>
                <a:gd name="T73" fmla="*/ 30 h 81"/>
                <a:gd name="T74" fmla="*/ 42 w 156"/>
                <a:gd name="T75" fmla="*/ 30 h 81"/>
                <a:gd name="T76" fmla="*/ 52 w 156"/>
                <a:gd name="T77" fmla="*/ 31 h 81"/>
                <a:gd name="T78" fmla="*/ 73 w 156"/>
                <a:gd name="T79" fmla="*/ 21 h 81"/>
                <a:gd name="T80" fmla="*/ 60 w 156"/>
                <a:gd name="T81" fmla="*/ 31 h 81"/>
                <a:gd name="T82" fmla="*/ 44 w 156"/>
                <a:gd name="T83" fmla="*/ 35 h 81"/>
                <a:gd name="T84" fmla="*/ 58 w 156"/>
                <a:gd name="T85" fmla="*/ 42 h 81"/>
                <a:gd name="T86" fmla="*/ 32 w 156"/>
                <a:gd name="T87" fmla="*/ 39 h 81"/>
                <a:gd name="T88" fmla="*/ 42 w 156"/>
                <a:gd name="T89" fmla="*/ 50 h 81"/>
                <a:gd name="T90" fmla="*/ 44 w 156"/>
                <a:gd name="T91" fmla="*/ 52 h 81"/>
                <a:gd name="T92" fmla="*/ 30 w 156"/>
                <a:gd name="T93" fmla="*/ 52 h 81"/>
                <a:gd name="T94" fmla="*/ 27 w 156"/>
                <a:gd name="T95" fmla="*/ 59 h 81"/>
                <a:gd name="T96" fmla="*/ 36 w 156"/>
                <a:gd name="T97" fmla="*/ 57 h 81"/>
                <a:gd name="T98" fmla="*/ 34 w 156"/>
                <a:gd name="T99" fmla="*/ 60 h 81"/>
                <a:gd name="T100" fmla="*/ 37 w 156"/>
                <a:gd name="T101" fmla="*/ 65 h 81"/>
                <a:gd name="T102" fmla="*/ 38 w 156"/>
                <a:gd name="T103" fmla="*/ 68 h 81"/>
                <a:gd name="T104" fmla="*/ 19 w 156"/>
                <a:gd name="T105" fmla="*/ 65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6" h="81">
                  <a:moveTo>
                    <a:pt x="26" y="70"/>
                  </a:moveTo>
                  <a:cubicBezTo>
                    <a:pt x="22" y="70"/>
                    <a:pt x="17" y="70"/>
                    <a:pt x="13" y="71"/>
                  </a:cubicBezTo>
                  <a:cubicBezTo>
                    <a:pt x="11" y="72"/>
                    <a:pt x="11" y="75"/>
                    <a:pt x="12" y="76"/>
                  </a:cubicBezTo>
                  <a:cubicBezTo>
                    <a:pt x="13" y="77"/>
                    <a:pt x="15" y="78"/>
                    <a:pt x="15" y="77"/>
                  </a:cubicBezTo>
                  <a:cubicBezTo>
                    <a:pt x="17" y="77"/>
                    <a:pt x="16" y="76"/>
                    <a:pt x="17" y="75"/>
                  </a:cubicBezTo>
                  <a:cubicBezTo>
                    <a:pt x="17" y="75"/>
                    <a:pt x="17" y="78"/>
                    <a:pt x="17" y="78"/>
                  </a:cubicBezTo>
                  <a:cubicBezTo>
                    <a:pt x="19" y="78"/>
                    <a:pt x="22" y="78"/>
                    <a:pt x="24" y="78"/>
                  </a:cubicBezTo>
                  <a:cubicBezTo>
                    <a:pt x="26" y="78"/>
                    <a:pt x="26" y="76"/>
                    <a:pt x="27" y="76"/>
                  </a:cubicBezTo>
                  <a:cubicBezTo>
                    <a:pt x="29" y="76"/>
                    <a:pt x="27" y="78"/>
                    <a:pt x="27" y="78"/>
                  </a:cubicBezTo>
                  <a:cubicBezTo>
                    <a:pt x="27" y="78"/>
                    <a:pt x="37" y="79"/>
                    <a:pt x="37" y="78"/>
                  </a:cubicBezTo>
                  <a:cubicBezTo>
                    <a:pt x="37" y="78"/>
                    <a:pt x="35" y="77"/>
                    <a:pt x="34" y="76"/>
                  </a:cubicBezTo>
                  <a:cubicBezTo>
                    <a:pt x="34" y="76"/>
                    <a:pt x="38" y="77"/>
                    <a:pt x="37" y="78"/>
                  </a:cubicBezTo>
                  <a:cubicBezTo>
                    <a:pt x="38" y="77"/>
                    <a:pt x="37" y="76"/>
                    <a:pt x="38" y="76"/>
                  </a:cubicBezTo>
                  <a:cubicBezTo>
                    <a:pt x="38" y="76"/>
                    <a:pt x="40" y="77"/>
                    <a:pt x="41" y="77"/>
                  </a:cubicBezTo>
                  <a:cubicBezTo>
                    <a:pt x="43" y="79"/>
                    <a:pt x="41" y="76"/>
                    <a:pt x="42" y="75"/>
                  </a:cubicBezTo>
                  <a:cubicBezTo>
                    <a:pt x="42" y="75"/>
                    <a:pt x="48" y="78"/>
                    <a:pt x="48" y="77"/>
                  </a:cubicBezTo>
                  <a:cubicBezTo>
                    <a:pt x="48" y="76"/>
                    <a:pt x="46" y="76"/>
                    <a:pt x="46" y="75"/>
                  </a:cubicBezTo>
                  <a:cubicBezTo>
                    <a:pt x="46" y="75"/>
                    <a:pt x="53" y="76"/>
                    <a:pt x="53" y="76"/>
                  </a:cubicBezTo>
                  <a:cubicBezTo>
                    <a:pt x="57" y="76"/>
                    <a:pt x="52" y="79"/>
                    <a:pt x="52" y="80"/>
                  </a:cubicBezTo>
                  <a:cubicBezTo>
                    <a:pt x="52" y="81"/>
                    <a:pt x="64" y="76"/>
                    <a:pt x="65" y="76"/>
                  </a:cubicBezTo>
                  <a:cubicBezTo>
                    <a:pt x="67" y="76"/>
                    <a:pt x="72" y="73"/>
                    <a:pt x="68" y="72"/>
                  </a:cubicBezTo>
                  <a:cubicBezTo>
                    <a:pt x="66" y="71"/>
                    <a:pt x="63" y="73"/>
                    <a:pt x="61" y="72"/>
                  </a:cubicBezTo>
                  <a:cubicBezTo>
                    <a:pt x="61" y="72"/>
                    <a:pt x="63" y="70"/>
                    <a:pt x="63" y="70"/>
                  </a:cubicBezTo>
                  <a:cubicBezTo>
                    <a:pt x="63" y="69"/>
                    <a:pt x="60" y="70"/>
                    <a:pt x="59" y="70"/>
                  </a:cubicBezTo>
                  <a:cubicBezTo>
                    <a:pt x="57" y="70"/>
                    <a:pt x="56" y="68"/>
                    <a:pt x="54" y="68"/>
                  </a:cubicBezTo>
                  <a:cubicBezTo>
                    <a:pt x="53" y="69"/>
                    <a:pt x="50" y="70"/>
                    <a:pt x="48" y="69"/>
                  </a:cubicBezTo>
                  <a:cubicBezTo>
                    <a:pt x="49" y="69"/>
                    <a:pt x="50" y="69"/>
                    <a:pt x="51" y="69"/>
                  </a:cubicBezTo>
                  <a:cubicBezTo>
                    <a:pt x="52" y="68"/>
                    <a:pt x="50" y="66"/>
                    <a:pt x="50" y="65"/>
                  </a:cubicBezTo>
                  <a:cubicBezTo>
                    <a:pt x="50" y="67"/>
                    <a:pt x="59" y="68"/>
                    <a:pt x="60" y="68"/>
                  </a:cubicBezTo>
                  <a:cubicBezTo>
                    <a:pt x="61" y="68"/>
                    <a:pt x="63" y="68"/>
                    <a:pt x="65" y="68"/>
                  </a:cubicBezTo>
                  <a:cubicBezTo>
                    <a:pt x="67" y="68"/>
                    <a:pt x="69" y="65"/>
                    <a:pt x="68" y="64"/>
                  </a:cubicBezTo>
                  <a:cubicBezTo>
                    <a:pt x="65" y="61"/>
                    <a:pt x="71" y="61"/>
                    <a:pt x="73" y="61"/>
                  </a:cubicBezTo>
                  <a:cubicBezTo>
                    <a:pt x="74" y="61"/>
                    <a:pt x="79" y="61"/>
                    <a:pt x="80" y="60"/>
                  </a:cubicBezTo>
                  <a:cubicBezTo>
                    <a:pt x="80" y="60"/>
                    <a:pt x="75" y="58"/>
                    <a:pt x="75" y="58"/>
                  </a:cubicBezTo>
                  <a:cubicBezTo>
                    <a:pt x="77" y="57"/>
                    <a:pt x="81" y="59"/>
                    <a:pt x="82" y="57"/>
                  </a:cubicBezTo>
                  <a:cubicBezTo>
                    <a:pt x="83" y="56"/>
                    <a:pt x="77" y="55"/>
                    <a:pt x="76" y="55"/>
                  </a:cubicBezTo>
                  <a:cubicBezTo>
                    <a:pt x="77" y="55"/>
                    <a:pt x="84" y="54"/>
                    <a:pt x="85" y="53"/>
                  </a:cubicBezTo>
                  <a:cubicBezTo>
                    <a:pt x="87" y="52"/>
                    <a:pt x="77" y="50"/>
                    <a:pt x="77" y="51"/>
                  </a:cubicBezTo>
                  <a:cubicBezTo>
                    <a:pt x="77" y="50"/>
                    <a:pt x="79" y="50"/>
                    <a:pt x="79" y="50"/>
                  </a:cubicBezTo>
                  <a:cubicBezTo>
                    <a:pt x="79" y="49"/>
                    <a:pt x="72" y="50"/>
                    <a:pt x="71" y="50"/>
                  </a:cubicBezTo>
                  <a:cubicBezTo>
                    <a:pt x="69" y="50"/>
                    <a:pt x="68" y="51"/>
                    <a:pt x="66" y="52"/>
                  </a:cubicBezTo>
                  <a:cubicBezTo>
                    <a:pt x="67" y="52"/>
                    <a:pt x="70" y="49"/>
                    <a:pt x="68" y="49"/>
                  </a:cubicBezTo>
                  <a:cubicBezTo>
                    <a:pt x="68" y="49"/>
                    <a:pt x="64" y="49"/>
                    <a:pt x="64" y="48"/>
                  </a:cubicBezTo>
                  <a:cubicBezTo>
                    <a:pt x="64" y="48"/>
                    <a:pt x="71" y="48"/>
                    <a:pt x="72" y="48"/>
                  </a:cubicBezTo>
                  <a:cubicBezTo>
                    <a:pt x="71" y="48"/>
                    <a:pt x="68" y="47"/>
                    <a:pt x="68" y="47"/>
                  </a:cubicBezTo>
                  <a:cubicBezTo>
                    <a:pt x="69" y="46"/>
                    <a:pt x="72" y="48"/>
                    <a:pt x="74" y="47"/>
                  </a:cubicBezTo>
                  <a:cubicBezTo>
                    <a:pt x="73" y="47"/>
                    <a:pt x="69" y="46"/>
                    <a:pt x="69" y="46"/>
                  </a:cubicBezTo>
                  <a:cubicBezTo>
                    <a:pt x="69" y="45"/>
                    <a:pt x="77" y="46"/>
                    <a:pt x="78" y="45"/>
                  </a:cubicBezTo>
                  <a:cubicBezTo>
                    <a:pt x="78" y="45"/>
                    <a:pt x="75" y="44"/>
                    <a:pt x="75" y="44"/>
                  </a:cubicBezTo>
                  <a:cubicBezTo>
                    <a:pt x="74" y="44"/>
                    <a:pt x="77" y="44"/>
                    <a:pt x="77" y="44"/>
                  </a:cubicBezTo>
                  <a:cubicBezTo>
                    <a:pt x="79" y="45"/>
                    <a:pt x="80" y="46"/>
                    <a:pt x="82" y="46"/>
                  </a:cubicBezTo>
                  <a:cubicBezTo>
                    <a:pt x="84" y="46"/>
                    <a:pt x="87" y="45"/>
                    <a:pt x="90" y="44"/>
                  </a:cubicBezTo>
                  <a:cubicBezTo>
                    <a:pt x="98" y="43"/>
                    <a:pt x="85" y="42"/>
                    <a:pt x="84" y="40"/>
                  </a:cubicBezTo>
                  <a:cubicBezTo>
                    <a:pt x="84" y="39"/>
                    <a:pt x="93" y="40"/>
                    <a:pt x="94" y="41"/>
                  </a:cubicBezTo>
                  <a:cubicBezTo>
                    <a:pt x="96" y="42"/>
                    <a:pt x="97" y="42"/>
                    <a:pt x="100" y="41"/>
                  </a:cubicBezTo>
                  <a:cubicBezTo>
                    <a:pt x="101" y="41"/>
                    <a:pt x="106" y="39"/>
                    <a:pt x="105" y="37"/>
                  </a:cubicBezTo>
                  <a:cubicBezTo>
                    <a:pt x="105" y="36"/>
                    <a:pt x="94" y="41"/>
                    <a:pt x="97" y="36"/>
                  </a:cubicBezTo>
                  <a:cubicBezTo>
                    <a:pt x="96" y="37"/>
                    <a:pt x="101" y="37"/>
                    <a:pt x="101" y="37"/>
                  </a:cubicBezTo>
                  <a:cubicBezTo>
                    <a:pt x="104" y="37"/>
                    <a:pt x="106" y="36"/>
                    <a:pt x="108" y="36"/>
                  </a:cubicBezTo>
                  <a:cubicBezTo>
                    <a:pt x="108" y="35"/>
                    <a:pt x="105" y="32"/>
                    <a:pt x="105" y="32"/>
                  </a:cubicBezTo>
                  <a:cubicBezTo>
                    <a:pt x="106" y="32"/>
                    <a:pt x="107" y="33"/>
                    <a:pt x="107" y="34"/>
                  </a:cubicBezTo>
                  <a:cubicBezTo>
                    <a:pt x="108" y="35"/>
                    <a:pt x="110" y="34"/>
                    <a:pt x="111" y="34"/>
                  </a:cubicBezTo>
                  <a:cubicBezTo>
                    <a:pt x="114" y="32"/>
                    <a:pt x="116" y="30"/>
                    <a:pt x="119" y="29"/>
                  </a:cubicBezTo>
                  <a:cubicBezTo>
                    <a:pt x="121" y="28"/>
                    <a:pt x="136" y="22"/>
                    <a:pt x="136" y="21"/>
                  </a:cubicBezTo>
                  <a:cubicBezTo>
                    <a:pt x="136" y="20"/>
                    <a:pt x="123" y="23"/>
                    <a:pt x="122" y="23"/>
                  </a:cubicBezTo>
                  <a:cubicBezTo>
                    <a:pt x="119" y="24"/>
                    <a:pt x="116" y="24"/>
                    <a:pt x="112" y="25"/>
                  </a:cubicBezTo>
                  <a:cubicBezTo>
                    <a:pt x="112" y="25"/>
                    <a:pt x="108" y="25"/>
                    <a:pt x="108" y="25"/>
                  </a:cubicBezTo>
                  <a:cubicBezTo>
                    <a:pt x="108" y="24"/>
                    <a:pt x="114" y="24"/>
                    <a:pt x="115" y="23"/>
                  </a:cubicBezTo>
                  <a:cubicBezTo>
                    <a:pt x="116" y="23"/>
                    <a:pt x="123" y="22"/>
                    <a:pt x="123" y="21"/>
                  </a:cubicBezTo>
                  <a:cubicBezTo>
                    <a:pt x="123" y="22"/>
                    <a:pt x="113" y="20"/>
                    <a:pt x="114" y="19"/>
                  </a:cubicBezTo>
                  <a:cubicBezTo>
                    <a:pt x="114" y="19"/>
                    <a:pt x="126" y="20"/>
                    <a:pt x="127" y="19"/>
                  </a:cubicBezTo>
                  <a:cubicBezTo>
                    <a:pt x="129" y="19"/>
                    <a:pt x="132" y="18"/>
                    <a:pt x="134" y="18"/>
                  </a:cubicBezTo>
                  <a:cubicBezTo>
                    <a:pt x="135" y="18"/>
                    <a:pt x="137" y="18"/>
                    <a:pt x="138" y="18"/>
                  </a:cubicBezTo>
                  <a:cubicBezTo>
                    <a:pt x="142" y="17"/>
                    <a:pt x="146" y="16"/>
                    <a:pt x="149" y="15"/>
                  </a:cubicBezTo>
                  <a:cubicBezTo>
                    <a:pt x="149" y="15"/>
                    <a:pt x="156" y="11"/>
                    <a:pt x="153" y="10"/>
                  </a:cubicBezTo>
                  <a:cubicBezTo>
                    <a:pt x="151" y="10"/>
                    <a:pt x="148" y="10"/>
                    <a:pt x="146" y="10"/>
                  </a:cubicBezTo>
                  <a:cubicBezTo>
                    <a:pt x="145" y="9"/>
                    <a:pt x="143" y="10"/>
                    <a:pt x="143" y="9"/>
                  </a:cubicBezTo>
                  <a:cubicBezTo>
                    <a:pt x="143" y="7"/>
                    <a:pt x="141" y="7"/>
                    <a:pt x="141" y="5"/>
                  </a:cubicBezTo>
                  <a:cubicBezTo>
                    <a:pt x="141" y="5"/>
                    <a:pt x="137" y="6"/>
                    <a:pt x="136" y="6"/>
                  </a:cubicBezTo>
                  <a:cubicBezTo>
                    <a:pt x="135" y="5"/>
                    <a:pt x="134" y="3"/>
                    <a:pt x="133" y="5"/>
                  </a:cubicBezTo>
                  <a:cubicBezTo>
                    <a:pt x="133" y="5"/>
                    <a:pt x="127" y="6"/>
                    <a:pt x="126" y="6"/>
                  </a:cubicBezTo>
                  <a:cubicBezTo>
                    <a:pt x="124" y="7"/>
                    <a:pt x="122" y="7"/>
                    <a:pt x="120" y="7"/>
                  </a:cubicBezTo>
                  <a:cubicBezTo>
                    <a:pt x="120" y="7"/>
                    <a:pt x="116" y="7"/>
                    <a:pt x="116" y="7"/>
                  </a:cubicBezTo>
                  <a:cubicBezTo>
                    <a:pt x="116" y="6"/>
                    <a:pt x="120" y="6"/>
                    <a:pt x="121" y="5"/>
                  </a:cubicBezTo>
                  <a:cubicBezTo>
                    <a:pt x="123" y="5"/>
                    <a:pt x="125" y="4"/>
                    <a:pt x="126" y="3"/>
                  </a:cubicBezTo>
                  <a:cubicBezTo>
                    <a:pt x="124" y="6"/>
                    <a:pt x="103" y="0"/>
                    <a:pt x="102" y="2"/>
                  </a:cubicBezTo>
                  <a:cubicBezTo>
                    <a:pt x="102" y="3"/>
                    <a:pt x="104" y="3"/>
                    <a:pt x="105" y="4"/>
                  </a:cubicBezTo>
                  <a:cubicBezTo>
                    <a:pt x="105" y="5"/>
                    <a:pt x="100" y="2"/>
                    <a:pt x="100" y="2"/>
                  </a:cubicBezTo>
                  <a:cubicBezTo>
                    <a:pt x="98" y="1"/>
                    <a:pt x="95" y="2"/>
                    <a:pt x="94" y="2"/>
                  </a:cubicBezTo>
                  <a:cubicBezTo>
                    <a:pt x="93" y="2"/>
                    <a:pt x="90" y="2"/>
                    <a:pt x="91" y="3"/>
                  </a:cubicBezTo>
                  <a:cubicBezTo>
                    <a:pt x="92" y="4"/>
                    <a:pt x="94" y="7"/>
                    <a:pt x="95" y="6"/>
                  </a:cubicBezTo>
                  <a:cubicBezTo>
                    <a:pt x="95" y="7"/>
                    <a:pt x="91" y="6"/>
                    <a:pt x="91" y="5"/>
                  </a:cubicBezTo>
                  <a:cubicBezTo>
                    <a:pt x="88" y="5"/>
                    <a:pt x="87" y="2"/>
                    <a:pt x="85" y="2"/>
                  </a:cubicBezTo>
                  <a:cubicBezTo>
                    <a:pt x="81" y="2"/>
                    <a:pt x="78" y="2"/>
                    <a:pt x="75" y="2"/>
                  </a:cubicBezTo>
                  <a:cubicBezTo>
                    <a:pt x="70" y="3"/>
                    <a:pt x="73" y="4"/>
                    <a:pt x="76" y="5"/>
                  </a:cubicBezTo>
                  <a:cubicBezTo>
                    <a:pt x="77" y="6"/>
                    <a:pt x="79" y="7"/>
                    <a:pt x="80" y="8"/>
                  </a:cubicBezTo>
                  <a:cubicBezTo>
                    <a:pt x="80" y="8"/>
                    <a:pt x="77" y="10"/>
                    <a:pt x="77" y="10"/>
                  </a:cubicBezTo>
                  <a:cubicBezTo>
                    <a:pt x="76" y="10"/>
                    <a:pt x="78" y="9"/>
                    <a:pt x="78" y="9"/>
                  </a:cubicBezTo>
                  <a:cubicBezTo>
                    <a:pt x="78" y="8"/>
                    <a:pt x="71" y="4"/>
                    <a:pt x="70" y="4"/>
                  </a:cubicBezTo>
                  <a:cubicBezTo>
                    <a:pt x="66" y="4"/>
                    <a:pt x="62" y="3"/>
                    <a:pt x="58" y="4"/>
                  </a:cubicBezTo>
                  <a:cubicBezTo>
                    <a:pt x="58" y="4"/>
                    <a:pt x="60" y="6"/>
                    <a:pt x="61" y="6"/>
                  </a:cubicBezTo>
                  <a:cubicBezTo>
                    <a:pt x="62" y="6"/>
                    <a:pt x="64" y="7"/>
                    <a:pt x="66" y="6"/>
                  </a:cubicBezTo>
                  <a:cubicBezTo>
                    <a:pt x="64" y="7"/>
                    <a:pt x="61" y="8"/>
                    <a:pt x="59" y="7"/>
                  </a:cubicBezTo>
                  <a:cubicBezTo>
                    <a:pt x="58" y="7"/>
                    <a:pt x="51" y="4"/>
                    <a:pt x="52" y="5"/>
                  </a:cubicBezTo>
                  <a:cubicBezTo>
                    <a:pt x="52" y="4"/>
                    <a:pt x="57" y="10"/>
                    <a:pt x="53" y="9"/>
                  </a:cubicBezTo>
                  <a:cubicBezTo>
                    <a:pt x="52" y="8"/>
                    <a:pt x="49" y="7"/>
                    <a:pt x="47" y="8"/>
                  </a:cubicBezTo>
                  <a:cubicBezTo>
                    <a:pt x="48" y="8"/>
                    <a:pt x="51" y="9"/>
                    <a:pt x="51" y="9"/>
                  </a:cubicBezTo>
                  <a:cubicBezTo>
                    <a:pt x="50" y="10"/>
                    <a:pt x="46" y="8"/>
                    <a:pt x="46" y="10"/>
                  </a:cubicBezTo>
                  <a:cubicBezTo>
                    <a:pt x="46" y="11"/>
                    <a:pt x="50" y="12"/>
                    <a:pt x="51" y="13"/>
                  </a:cubicBezTo>
                  <a:cubicBezTo>
                    <a:pt x="54" y="13"/>
                    <a:pt x="61" y="14"/>
                    <a:pt x="61" y="17"/>
                  </a:cubicBezTo>
                  <a:cubicBezTo>
                    <a:pt x="61" y="16"/>
                    <a:pt x="54" y="15"/>
                    <a:pt x="52" y="14"/>
                  </a:cubicBezTo>
                  <a:cubicBezTo>
                    <a:pt x="50" y="14"/>
                    <a:pt x="47" y="11"/>
                    <a:pt x="45" y="12"/>
                  </a:cubicBezTo>
                  <a:cubicBezTo>
                    <a:pt x="45" y="12"/>
                    <a:pt x="48" y="14"/>
                    <a:pt x="48" y="14"/>
                  </a:cubicBezTo>
                  <a:cubicBezTo>
                    <a:pt x="48" y="14"/>
                    <a:pt x="45" y="15"/>
                    <a:pt x="45" y="14"/>
                  </a:cubicBezTo>
                  <a:cubicBezTo>
                    <a:pt x="43" y="13"/>
                    <a:pt x="42" y="12"/>
                    <a:pt x="40" y="11"/>
                  </a:cubicBezTo>
                  <a:cubicBezTo>
                    <a:pt x="39" y="10"/>
                    <a:pt x="31" y="10"/>
                    <a:pt x="31" y="10"/>
                  </a:cubicBezTo>
                  <a:cubicBezTo>
                    <a:pt x="31" y="11"/>
                    <a:pt x="34" y="11"/>
                    <a:pt x="31" y="12"/>
                  </a:cubicBezTo>
                  <a:cubicBezTo>
                    <a:pt x="30" y="12"/>
                    <a:pt x="25" y="14"/>
                    <a:pt x="25" y="14"/>
                  </a:cubicBezTo>
                  <a:cubicBezTo>
                    <a:pt x="26" y="14"/>
                    <a:pt x="29" y="13"/>
                    <a:pt x="29" y="13"/>
                  </a:cubicBezTo>
                  <a:cubicBezTo>
                    <a:pt x="30" y="14"/>
                    <a:pt x="34" y="16"/>
                    <a:pt x="34" y="16"/>
                  </a:cubicBezTo>
                  <a:cubicBezTo>
                    <a:pt x="34" y="16"/>
                    <a:pt x="31" y="15"/>
                    <a:pt x="31" y="16"/>
                  </a:cubicBezTo>
                  <a:cubicBezTo>
                    <a:pt x="31" y="16"/>
                    <a:pt x="32" y="19"/>
                    <a:pt x="30" y="17"/>
                  </a:cubicBezTo>
                  <a:cubicBezTo>
                    <a:pt x="29" y="16"/>
                    <a:pt x="28" y="14"/>
                    <a:pt x="26" y="15"/>
                  </a:cubicBezTo>
                  <a:cubicBezTo>
                    <a:pt x="25" y="15"/>
                    <a:pt x="24" y="17"/>
                    <a:pt x="23" y="16"/>
                  </a:cubicBezTo>
                  <a:cubicBezTo>
                    <a:pt x="22" y="15"/>
                    <a:pt x="21" y="14"/>
                    <a:pt x="19" y="14"/>
                  </a:cubicBezTo>
                  <a:cubicBezTo>
                    <a:pt x="18" y="14"/>
                    <a:pt x="15" y="15"/>
                    <a:pt x="14" y="16"/>
                  </a:cubicBezTo>
                  <a:cubicBezTo>
                    <a:pt x="12" y="17"/>
                    <a:pt x="13" y="18"/>
                    <a:pt x="10" y="17"/>
                  </a:cubicBezTo>
                  <a:cubicBezTo>
                    <a:pt x="8" y="16"/>
                    <a:pt x="7" y="17"/>
                    <a:pt x="5" y="17"/>
                  </a:cubicBezTo>
                  <a:cubicBezTo>
                    <a:pt x="4" y="18"/>
                    <a:pt x="0" y="18"/>
                    <a:pt x="0" y="19"/>
                  </a:cubicBezTo>
                  <a:cubicBezTo>
                    <a:pt x="0" y="21"/>
                    <a:pt x="9" y="19"/>
                    <a:pt x="9" y="20"/>
                  </a:cubicBezTo>
                  <a:cubicBezTo>
                    <a:pt x="9" y="21"/>
                    <a:pt x="6" y="21"/>
                    <a:pt x="5" y="22"/>
                  </a:cubicBezTo>
                  <a:cubicBezTo>
                    <a:pt x="5" y="21"/>
                    <a:pt x="10" y="21"/>
                    <a:pt x="11" y="21"/>
                  </a:cubicBezTo>
                  <a:cubicBezTo>
                    <a:pt x="12" y="21"/>
                    <a:pt x="17" y="21"/>
                    <a:pt x="17" y="21"/>
                  </a:cubicBezTo>
                  <a:cubicBezTo>
                    <a:pt x="17" y="21"/>
                    <a:pt x="15" y="22"/>
                    <a:pt x="14" y="22"/>
                  </a:cubicBezTo>
                  <a:cubicBezTo>
                    <a:pt x="12" y="22"/>
                    <a:pt x="11" y="22"/>
                    <a:pt x="9" y="24"/>
                  </a:cubicBezTo>
                  <a:cubicBezTo>
                    <a:pt x="5" y="26"/>
                    <a:pt x="12" y="26"/>
                    <a:pt x="13" y="26"/>
                  </a:cubicBezTo>
                  <a:cubicBezTo>
                    <a:pt x="17" y="27"/>
                    <a:pt x="20" y="27"/>
                    <a:pt x="24" y="26"/>
                  </a:cubicBezTo>
                  <a:cubicBezTo>
                    <a:pt x="26" y="25"/>
                    <a:pt x="31" y="22"/>
                    <a:pt x="34" y="24"/>
                  </a:cubicBezTo>
                  <a:cubicBezTo>
                    <a:pt x="34" y="24"/>
                    <a:pt x="29" y="26"/>
                    <a:pt x="29" y="26"/>
                  </a:cubicBezTo>
                  <a:cubicBezTo>
                    <a:pt x="27" y="26"/>
                    <a:pt x="25" y="26"/>
                    <a:pt x="23" y="27"/>
                  </a:cubicBezTo>
                  <a:cubicBezTo>
                    <a:pt x="22" y="27"/>
                    <a:pt x="20" y="27"/>
                    <a:pt x="18" y="27"/>
                  </a:cubicBezTo>
                  <a:cubicBezTo>
                    <a:pt x="16" y="28"/>
                    <a:pt x="14" y="27"/>
                    <a:pt x="12" y="28"/>
                  </a:cubicBezTo>
                  <a:cubicBezTo>
                    <a:pt x="13" y="28"/>
                    <a:pt x="16" y="29"/>
                    <a:pt x="16" y="29"/>
                  </a:cubicBezTo>
                  <a:cubicBezTo>
                    <a:pt x="17" y="30"/>
                    <a:pt x="18" y="31"/>
                    <a:pt x="20" y="31"/>
                  </a:cubicBezTo>
                  <a:cubicBezTo>
                    <a:pt x="24" y="31"/>
                    <a:pt x="26" y="28"/>
                    <a:pt x="30" y="27"/>
                  </a:cubicBezTo>
                  <a:cubicBezTo>
                    <a:pt x="31" y="27"/>
                    <a:pt x="44" y="26"/>
                    <a:pt x="44" y="25"/>
                  </a:cubicBezTo>
                  <a:cubicBezTo>
                    <a:pt x="44" y="26"/>
                    <a:pt x="38" y="26"/>
                    <a:pt x="37" y="26"/>
                  </a:cubicBezTo>
                  <a:cubicBezTo>
                    <a:pt x="34" y="27"/>
                    <a:pt x="29" y="28"/>
                    <a:pt x="26" y="30"/>
                  </a:cubicBezTo>
                  <a:cubicBezTo>
                    <a:pt x="23" y="33"/>
                    <a:pt x="32" y="32"/>
                    <a:pt x="33" y="32"/>
                  </a:cubicBezTo>
                  <a:cubicBezTo>
                    <a:pt x="35" y="32"/>
                    <a:pt x="37" y="33"/>
                    <a:pt x="39" y="31"/>
                  </a:cubicBezTo>
                  <a:cubicBezTo>
                    <a:pt x="40" y="31"/>
                    <a:pt x="40" y="30"/>
                    <a:pt x="40" y="29"/>
                  </a:cubicBezTo>
                  <a:cubicBezTo>
                    <a:pt x="41" y="29"/>
                    <a:pt x="42" y="29"/>
                    <a:pt x="42" y="30"/>
                  </a:cubicBezTo>
                  <a:cubicBezTo>
                    <a:pt x="42" y="30"/>
                    <a:pt x="42" y="30"/>
                    <a:pt x="41" y="30"/>
                  </a:cubicBezTo>
                  <a:cubicBezTo>
                    <a:pt x="43" y="30"/>
                    <a:pt x="48" y="28"/>
                    <a:pt x="50" y="29"/>
                  </a:cubicBezTo>
                  <a:cubicBezTo>
                    <a:pt x="49" y="28"/>
                    <a:pt x="44" y="32"/>
                    <a:pt x="43" y="32"/>
                  </a:cubicBezTo>
                  <a:cubicBezTo>
                    <a:pt x="44" y="33"/>
                    <a:pt x="50" y="31"/>
                    <a:pt x="52" y="31"/>
                  </a:cubicBezTo>
                  <a:cubicBezTo>
                    <a:pt x="55" y="31"/>
                    <a:pt x="58" y="30"/>
                    <a:pt x="61" y="28"/>
                  </a:cubicBezTo>
                  <a:cubicBezTo>
                    <a:pt x="62" y="27"/>
                    <a:pt x="62" y="25"/>
                    <a:pt x="62" y="25"/>
                  </a:cubicBezTo>
                  <a:cubicBezTo>
                    <a:pt x="64" y="25"/>
                    <a:pt x="64" y="25"/>
                    <a:pt x="65" y="24"/>
                  </a:cubicBezTo>
                  <a:cubicBezTo>
                    <a:pt x="66" y="24"/>
                    <a:pt x="73" y="20"/>
                    <a:pt x="73" y="21"/>
                  </a:cubicBezTo>
                  <a:cubicBezTo>
                    <a:pt x="73" y="21"/>
                    <a:pt x="69" y="24"/>
                    <a:pt x="69" y="24"/>
                  </a:cubicBezTo>
                  <a:cubicBezTo>
                    <a:pt x="68" y="25"/>
                    <a:pt x="64" y="27"/>
                    <a:pt x="64" y="28"/>
                  </a:cubicBezTo>
                  <a:cubicBezTo>
                    <a:pt x="64" y="29"/>
                    <a:pt x="75" y="28"/>
                    <a:pt x="75" y="29"/>
                  </a:cubicBezTo>
                  <a:cubicBezTo>
                    <a:pt x="75" y="28"/>
                    <a:pt x="60" y="32"/>
                    <a:pt x="60" y="31"/>
                  </a:cubicBezTo>
                  <a:cubicBezTo>
                    <a:pt x="60" y="31"/>
                    <a:pt x="69" y="32"/>
                    <a:pt x="68" y="32"/>
                  </a:cubicBezTo>
                  <a:cubicBezTo>
                    <a:pt x="68" y="33"/>
                    <a:pt x="64" y="33"/>
                    <a:pt x="63" y="33"/>
                  </a:cubicBezTo>
                  <a:cubicBezTo>
                    <a:pt x="61" y="33"/>
                    <a:pt x="58" y="33"/>
                    <a:pt x="56" y="34"/>
                  </a:cubicBezTo>
                  <a:cubicBezTo>
                    <a:pt x="52" y="34"/>
                    <a:pt x="48" y="34"/>
                    <a:pt x="44" y="35"/>
                  </a:cubicBezTo>
                  <a:cubicBezTo>
                    <a:pt x="43" y="35"/>
                    <a:pt x="43" y="36"/>
                    <a:pt x="45" y="36"/>
                  </a:cubicBezTo>
                  <a:cubicBezTo>
                    <a:pt x="46" y="37"/>
                    <a:pt x="49" y="38"/>
                    <a:pt x="50" y="39"/>
                  </a:cubicBezTo>
                  <a:cubicBezTo>
                    <a:pt x="52" y="41"/>
                    <a:pt x="50" y="43"/>
                    <a:pt x="53" y="43"/>
                  </a:cubicBezTo>
                  <a:cubicBezTo>
                    <a:pt x="54" y="42"/>
                    <a:pt x="57" y="43"/>
                    <a:pt x="58" y="42"/>
                  </a:cubicBezTo>
                  <a:cubicBezTo>
                    <a:pt x="49" y="47"/>
                    <a:pt x="44" y="36"/>
                    <a:pt x="37" y="36"/>
                  </a:cubicBezTo>
                  <a:cubicBezTo>
                    <a:pt x="35" y="36"/>
                    <a:pt x="26" y="34"/>
                    <a:pt x="26" y="36"/>
                  </a:cubicBezTo>
                  <a:cubicBezTo>
                    <a:pt x="26" y="36"/>
                    <a:pt x="25" y="38"/>
                    <a:pt x="25" y="38"/>
                  </a:cubicBezTo>
                  <a:cubicBezTo>
                    <a:pt x="26" y="38"/>
                    <a:pt x="32" y="38"/>
                    <a:pt x="32" y="39"/>
                  </a:cubicBezTo>
                  <a:cubicBezTo>
                    <a:pt x="32" y="39"/>
                    <a:pt x="26" y="39"/>
                    <a:pt x="26" y="41"/>
                  </a:cubicBezTo>
                  <a:cubicBezTo>
                    <a:pt x="26" y="42"/>
                    <a:pt x="32" y="42"/>
                    <a:pt x="34" y="43"/>
                  </a:cubicBezTo>
                  <a:cubicBezTo>
                    <a:pt x="35" y="44"/>
                    <a:pt x="36" y="45"/>
                    <a:pt x="37" y="46"/>
                  </a:cubicBezTo>
                  <a:cubicBezTo>
                    <a:pt x="38" y="48"/>
                    <a:pt x="40" y="49"/>
                    <a:pt x="42" y="50"/>
                  </a:cubicBezTo>
                  <a:cubicBezTo>
                    <a:pt x="44" y="51"/>
                    <a:pt x="45" y="51"/>
                    <a:pt x="47" y="50"/>
                  </a:cubicBezTo>
                  <a:cubicBezTo>
                    <a:pt x="48" y="50"/>
                    <a:pt x="50" y="49"/>
                    <a:pt x="51" y="50"/>
                  </a:cubicBezTo>
                  <a:cubicBezTo>
                    <a:pt x="51" y="50"/>
                    <a:pt x="50" y="52"/>
                    <a:pt x="50" y="52"/>
                  </a:cubicBezTo>
                  <a:cubicBezTo>
                    <a:pt x="48" y="52"/>
                    <a:pt x="45" y="51"/>
                    <a:pt x="44" y="52"/>
                  </a:cubicBezTo>
                  <a:cubicBezTo>
                    <a:pt x="44" y="51"/>
                    <a:pt x="48" y="54"/>
                    <a:pt x="48" y="54"/>
                  </a:cubicBezTo>
                  <a:cubicBezTo>
                    <a:pt x="48" y="55"/>
                    <a:pt x="43" y="53"/>
                    <a:pt x="43" y="53"/>
                  </a:cubicBezTo>
                  <a:cubicBezTo>
                    <a:pt x="40" y="51"/>
                    <a:pt x="38" y="51"/>
                    <a:pt x="35" y="51"/>
                  </a:cubicBezTo>
                  <a:cubicBezTo>
                    <a:pt x="33" y="51"/>
                    <a:pt x="32" y="51"/>
                    <a:pt x="30" y="52"/>
                  </a:cubicBezTo>
                  <a:cubicBezTo>
                    <a:pt x="28" y="53"/>
                    <a:pt x="27" y="52"/>
                    <a:pt x="26" y="53"/>
                  </a:cubicBezTo>
                  <a:cubicBezTo>
                    <a:pt x="25" y="54"/>
                    <a:pt x="25" y="55"/>
                    <a:pt x="23" y="55"/>
                  </a:cubicBezTo>
                  <a:cubicBezTo>
                    <a:pt x="22" y="56"/>
                    <a:pt x="21" y="59"/>
                    <a:pt x="23" y="59"/>
                  </a:cubicBezTo>
                  <a:cubicBezTo>
                    <a:pt x="25" y="59"/>
                    <a:pt x="27" y="58"/>
                    <a:pt x="27" y="59"/>
                  </a:cubicBezTo>
                  <a:cubicBezTo>
                    <a:pt x="28" y="61"/>
                    <a:pt x="32" y="60"/>
                    <a:pt x="32" y="59"/>
                  </a:cubicBezTo>
                  <a:cubicBezTo>
                    <a:pt x="33" y="59"/>
                    <a:pt x="35" y="56"/>
                    <a:pt x="35" y="55"/>
                  </a:cubicBezTo>
                  <a:cubicBezTo>
                    <a:pt x="35" y="56"/>
                    <a:pt x="35" y="56"/>
                    <a:pt x="35" y="57"/>
                  </a:cubicBezTo>
                  <a:cubicBezTo>
                    <a:pt x="35" y="57"/>
                    <a:pt x="36" y="57"/>
                    <a:pt x="36" y="57"/>
                  </a:cubicBezTo>
                  <a:cubicBezTo>
                    <a:pt x="36" y="57"/>
                    <a:pt x="35" y="58"/>
                    <a:pt x="35" y="59"/>
                  </a:cubicBezTo>
                  <a:cubicBezTo>
                    <a:pt x="35" y="59"/>
                    <a:pt x="35" y="59"/>
                    <a:pt x="36" y="59"/>
                  </a:cubicBezTo>
                  <a:cubicBezTo>
                    <a:pt x="36" y="59"/>
                    <a:pt x="33" y="60"/>
                    <a:pt x="34" y="60"/>
                  </a:cubicBezTo>
                  <a:cubicBezTo>
                    <a:pt x="34" y="60"/>
                    <a:pt x="34" y="60"/>
                    <a:pt x="34" y="60"/>
                  </a:cubicBezTo>
                  <a:cubicBezTo>
                    <a:pt x="34" y="61"/>
                    <a:pt x="31" y="60"/>
                    <a:pt x="30" y="61"/>
                  </a:cubicBezTo>
                  <a:cubicBezTo>
                    <a:pt x="31" y="61"/>
                    <a:pt x="35" y="61"/>
                    <a:pt x="36" y="62"/>
                  </a:cubicBezTo>
                  <a:cubicBezTo>
                    <a:pt x="36" y="62"/>
                    <a:pt x="31" y="65"/>
                    <a:pt x="32" y="65"/>
                  </a:cubicBezTo>
                  <a:cubicBezTo>
                    <a:pt x="32" y="66"/>
                    <a:pt x="37" y="65"/>
                    <a:pt x="37" y="65"/>
                  </a:cubicBezTo>
                  <a:cubicBezTo>
                    <a:pt x="37" y="65"/>
                    <a:pt x="36" y="65"/>
                    <a:pt x="36" y="65"/>
                  </a:cubicBezTo>
                  <a:cubicBezTo>
                    <a:pt x="36" y="66"/>
                    <a:pt x="41" y="65"/>
                    <a:pt x="42" y="64"/>
                  </a:cubicBezTo>
                  <a:cubicBezTo>
                    <a:pt x="42" y="64"/>
                    <a:pt x="46" y="59"/>
                    <a:pt x="47" y="60"/>
                  </a:cubicBezTo>
                  <a:cubicBezTo>
                    <a:pt x="48" y="61"/>
                    <a:pt x="40" y="67"/>
                    <a:pt x="38" y="68"/>
                  </a:cubicBezTo>
                  <a:cubicBezTo>
                    <a:pt x="35" y="68"/>
                    <a:pt x="33" y="68"/>
                    <a:pt x="30" y="66"/>
                  </a:cubicBezTo>
                  <a:cubicBezTo>
                    <a:pt x="28" y="65"/>
                    <a:pt x="28" y="63"/>
                    <a:pt x="26" y="63"/>
                  </a:cubicBezTo>
                  <a:cubicBezTo>
                    <a:pt x="24" y="62"/>
                    <a:pt x="22" y="62"/>
                    <a:pt x="20" y="62"/>
                  </a:cubicBezTo>
                  <a:cubicBezTo>
                    <a:pt x="17" y="62"/>
                    <a:pt x="17" y="63"/>
                    <a:pt x="19" y="65"/>
                  </a:cubicBezTo>
                  <a:cubicBezTo>
                    <a:pt x="20" y="66"/>
                    <a:pt x="20" y="67"/>
                    <a:pt x="22" y="67"/>
                  </a:cubicBezTo>
                  <a:cubicBezTo>
                    <a:pt x="25" y="67"/>
                    <a:pt x="22" y="67"/>
                    <a:pt x="22" y="68"/>
                  </a:cubicBezTo>
                  <a:cubicBezTo>
                    <a:pt x="22" y="68"/>
                    <a:pt x="26" y="70"/>
                    <a:pt x="26" y="7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41" name="Freeform 604">
              <a:extLst>
                <a:ext uri="{FF2B5EF4-FFF2-40B4-BE49-F238E27FC236}">
                  <a16:creationId xmlns:a16="http://schemas.microsoft.com/office/drawing/2014/main" xmlns="" id="{2E416801-840A-4DDD-B534-4ED8DB3BF620}"/>
                </a:ext>
              </a:extLst>
            </p:cNvPr>
            <p:cNvSpPr>
              <a:spLocks/>
            </p:cNvSpPr>
            <p:nvPr/>
          </p:nvSpPr>
          <p:spPr bwMode="auto">
            <a:xfrm>
              <a:off x="8700297" y="3394540"/>
              <a:ext cx="111786" cy="43280"/>
            </a:xfrm>
            <a:custGeom>
              <a:avLst/>
              <a:gdLst>
                <a:gd name="T0" fmla="*/ 13 w 14"/>
                <a:gd name="T1" fmla="*/ 4 h 5"/>
                <a:gd name="T2" fmla="*/ 11 w 14"/>
                <a:gd name="T3" fmla="*/ 2 h 5"/>
                <a:gd name="T4" fmla="*/ 8 w 14"/>
                <a:gd name="T5" fmla="*/ 2 h 5"/>
                <a:gd name="T6" fmla="*/ 1 w 14"/>
                <a:gd name="T7" fmla="*/ 1 h 5"/>
                <a:gd name="T8" fmla="*/ 2 w 14"/>
                <a:gd name="T9" fmla="*/ 2 h 5"/>
                <a:gd name="T10" fmla="*/ 0 w 14"/>
                <a:gd name="T11" fmla="*/ 3 h 5"/>
                <a:gd name="T12" fmla="*/ 3 w 14"/>
                <a:gd name="T13" fmla="*/ 3 h 5"/>
                <a:gd name="T14" fmla="*/ 8 w 14"/>
                <a:gd name="T15" fmla="*/ 4 h 5"/>
                <a:gd name="T16" fmla="*/ 13 w 14"/>
                <a:gd name="T17" fmla="*/ 4 h 5"/>
                <a:gd name="T18" fmla="*/ 13 w 14"/>
                <a:gd name="T19"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5">
                  <a:moveTo>
                    <a:pt x="13" y="4"/>
                  </a:moveTo>
                  <a:cubicBezTo>
                    <a:pt x="12" y="3"/>
                    <a:pt x="13" y="3"/>
                    <a:pt x="11" y="2"/>
                  </a:cubicBezTo>
                  <a:cubicBezTo>
                    <a:pt x="10" y="2"/>
                    <a:pt x="9" y="2"/>
                    <a:pt x="8" y="2"/>
                  </a:cubicBezTo>
                  <a:cubicBezTo>
                    <a:pt x="7" y="2"/>
                    <a:pt x="2" y="0"/>
                    <a:pt x="1" y="1"/>
                  </a:cubicBezTo>
                  <a:cubicBezTo>
                    <a:pt x="1" y="1"/>
                    <a:pt x="3" y="2"/>
                    <a:pt x="2" y="2"/>
                  </a:cubicBezTo>
                  <a:cubicBezTo>
                    <a:pt x="2" y="3"/>
                    <a:pt x="0" y="4"/>
                    <a:pt x="0" y="3"/>
                  </a:cubicBezTo>
                  <a:cubicBezTo>
                    <a:pt x="0" y="4"/>
                    <a:pt x="2" y="3"/>
                    <a:pt x="3" y="3"/>
                  </a:cubicBezTo>
                  <a:cubicBezTo>
                    <a:pt x="4" y="3"/>
                    <a:pt x="6" y="4"/>
                    <a:pt x="8" y="4"/>
                  </a:cubicBezTo>
                  <a:cubicBezTo>
                    <a:pt x="9" y="4"/>
                    <a:pt x="13" y="4"/>
                    <a:pt x="13" y="4"/>
                  </a:cubicBezTo>
                  <a:cubicBezTo>
                    <a:pt x="12" y="3"/>
                    <a:pt x="14" y="5"/>
                    <a:pt x="13" y="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42" name="Freeform 605">
              <a:extLst>
                <a:ext uri="{FF2B5EF4-FFF2-40B4-BE49-F238E27FC236}">
                  <a16:creationId xmlns:a16="http://schemas.microsoft.com/office/drawing/2014/main" xmlns="" id="{D45D4EA6-E54C-4E12-B5F0-07C313569F43}"/>
                </a:ext>
              </a:extLst>
            </p:cNvPr>
            <p:cNvSpPr>
              <a:spLocks/>
            </p:cNvSpPr>
            <p:nvPr/>
          </p:nvSpPr>
          <p:spPr bwMode="auto">
            <a:xfrm>
              <a:off x="8389478" y="3429160"/>
              <a:ext cx="46351" cy="17312"/>
            </a:xfrm>
            <a:custGeom>
              <a:avLst/>
              <a:gdLst>
                <a:gd name="T0" fmla="*/ 5 w 6"/>
                <a:gd name="T1" fmla="*/ 1 h 2"/>
                <a:gd name="T2" fmla="*/ 2 w 6"/>
                <a:gd name="T3" fmla="*/ 0 h 2"/>
                <a:gd name="T4" fmla="*/ 5 w 6"/>
                <a:gd name="T5" fmla="*/ 1 h 2"/>
              </a:gdLst>
              <a:ahLst/>
              <a:cxnLst>
                <a:cxn ang="0">
                  <a:pos x="T0" y="T1"/>
                </a:cxn>
                <a:cxn ang="0">
                  <a:pos x="T2" y="T3"/>
                </a:cxn>
                <a:cxn ang="0">
                  <a:pos x="T4" y="T5"/>
                </a:cxn>
              </a:cxnLst>
              <a:rect l="0" t="0" r="r" b="b"/>
              <a:pathLst>
                <a:path w="6" h="2">
                  <a:moveTo>
                    <a:pt x="5" y="1"/>
                  </a:moveTo>
                  <a:cubicBezTo>
                    <a:pt x="4" y="2"/>
                    <a:pt x="0" y="0"/>
                    <a:pt x="2" y="0"/>
                  </a:cubicBezTo>
                  <a:cubicBezTo>
                    <a:pt x="3" y="0"/>
                    <a:pt x="6" y="1"/>
                    <a:pt x="5"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43" name="Freeform 606">
              <a:extLst>
                <a:ext uri="{FF2B5EF4-FFF2-40B4-BE49-F238E27FC236}">
                  <a16:creationId xmlns:a16="http://schemas.microsoft.com/office/drawing/2014/main" xmlns="" id="{51346560-09FF-4DF3-B2FA-69714A184F7D}"/>
                </a:ext>
              </a:extLst>
            </p:cNvPr>
            <p:cNvSpPr>
              <a:spLocks/>
            </p:cNvSpPr>
            <p:nvPr/>
          </p:nvSpPr>
          <p:spPr bwMode="auto">
            <a:xfrm>
              <a:off x="8596690" y="3691716"/>
              <a:ext cx="46351" cy="25969"/>
            </a:xfrm>
            <a:custGeom>
              <a:avLst/>
              <a:gdLst>
                <a:gd name="T0" fmla="*/ 4 w 6"/>
                <a:gd name="T1" fmla="*/ 1 h 3"/>
                <a:gd name="T2" fmla="*/ 1 w 6"/>
                <a:gd name="T3" fmla="*/ 2 h 3"/>
                <a:gd name="T4" fmla="*/ 4 w 6"/>
                <a:gd name="T5" fmla="*/ 1 h 3"/>
              </a:gdLst>
              <a:ahLst/>
              <a:cxnLst>
                <a:cxn ang="0">
                  <a:pos x="T0" y="T1"/>
                </a:cxn>
                <a:cxn ang="0">
                  <a:pos x="T2" y="T3"/>
                </a:cxn>
                <a:cxn ang="0">
                  <a:pos x="T4" y="T5"/>
                </a:cxn>
              </a:cxnLst>
              <a:rect l="0" t="0" r="r" b="b"/>
              <a:pathLst>
                <a:path w="6" h="3">
                  <a:moveTo>
                    <a:pt x="4" y="1"/>
                  </a:moveTo>
                  <a:cubicBezTo>
                    <a:pt x="3" y="0"/>
                    <a:pt x="0" y="2"/>
                    <a:pt x="1" y="2"/>
                  </a:cubicBezTo>
                  <a:cubicBezTo>
                    <a:pt x="2" y="3"/>
                    <a:pt x="6" y="1"/>
                    <a:pt x="4"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44" name="Freeform 607">
              <a:extLst>
                <a:ext uri="{FF2B5EF4-FFF2-40B4-BE49-F238E27FC236}">
                  <a16:creationId xmlns:a16="http://schemas.microsoft.com/office/drawing/2014/main" xmlns="" id="{2CD2E0E0-240E-4B77-9D4A-592526AF52CE}"/>
                </a:ext>
              </a:extLst>
            </p:cNvPr>
            <p:cNvSpPr>
              <a:spLocks/>
            </p:cNvSpPr>
            <p:nvPr/>
          </p:nvSpPr>
          <p:spPr bwMode="auto">
            <a:xfrm>
              <a:off x="5878389" y="4868882"/>
              <a:ext cx="40896" cy="34623"/>
            </a:xfrm>
            <a:custGeom>
              <a:avLst/>
              <a:gdLst>
                <a:gd name="T0" fmla="*/ 4 w 5"/>
                <a:gd name="T1" fmla="*/ 1 h 4"/>
                <a:gd name="T2" fmla="*/ 1 w 5"/>
                <a:gd name="T3" fmla="*/ 4 h 4"/>
                <a:gd name="T4" fmla="*/ 4 w 5"/>
                <a:gd name="T5" fmla="*/ 1 h 4"/>
              </a:gdLst>
              <a:ahLst/>
              <a:cxnLst>
                <a:cxn ang="0">
                  <a:pos x="T0" y="T1"/>
                </a:cxn>
                <a:cxn ang="0">
                  <a:pos x="T2" y="T3"/>
                </a:cxn>
                <a:cxn ang="0">
                  <a:pos x="T4" y="T5"/>
                </a:cxn>
              </a:cxnLst>
              <a:rect l="0" t="0" r="r" b="b"/>
              <a:pathLst>
                <a:path w="5" h="4">
                  <a:moveTo>
                    <a:pt x="4" y="1"/>
                  </a:moveTo>
                  <a:cubicBezTo>
                    <a:pt x="3" y="0"/>
                    <a:pt x="0" y="4"/>
                    <a:pt x="1" y="4"/>
                  </a:cubicBezTo>
                  <a:cubicBezTo>
                    <a:pt x="1" y="4"/>
                    <a:pt x="5" y="1"/>
                    <a:pt x="4"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45" name="Freeform 608">
              <a:extLst>
                <a:ext uri="{FF2B5EF4-FFF2-40B4-BE49-F238E27FC236}">
                  <a16:creationId xmlns:a16="http://schemas.microsoft.com/office/drawing/2014/main" xmlns="" id="{6315D1E9-5DFD-4914-877C-7050C3792239}"/>
                </a:ext>
              </a:extLst>
            </p:cNvPr>
            <p:cNvSpPr>
              <a:spLocks/>
            </p:cNvSpPr>
            <p:nvPr/>
          </p:nvSpPr>
          <p:spPr bwMode="auto">
            <a:xfrm>
              <a:off x="5935648" y="4860226"/>
              <a:ext cx="8181" cy="8657"/>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0"/>
                    <a:pt x="0" y="0"/>
                    <a:pt x="0"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46" name="Freeform 609">
              <a:extLst>
                <a:ext uri="{FF2B5EF4-FFF2-40B4-BE49-F238E27FC236}">
                  <a16:creationId xmlns:a16="http://schemas.microsoft.com/office/drawing/2014/main" xmlns="" id="{29AA44E3-4B5F-4F6C-9C86-84607C850D17}"/>
                </a:ext>
              </a:extLst>
            </p:cNvPr>
            <p:cNvSpPr>
              <a:spLocks/>
            </p:cNvSpPr>
            <p:nvPr/>
          </p:nvSpPr>
          <p:spPr bwMode="auto">
            <a:xfrm>
              <a:off x="5120429" y="4868882"/>
              <a:ext cx="54530" cy="51932"/>
            </a:xfrm>
            <a:custGeom>
              <a:avLst/>
              <a:gdLst>
                <a:gd name="T0" fmla="*/ 5 w 7"/>
                <a:gd name="T1" fmla="*/ 2 h 6"/>
                <a:gd name="T2" fmla="*/ 1 w 7"/>
                <a:gd name="T3" fmla="*/ 2 h 6"/>
                <a:gd name="T4" fmla="*/ 5 w 7"/>
                <a:gd name="T5" fmla="*/ 2 h 6"/>
                <a:gd name="T6" fmla="*/ 5 w 7"/>
                <a:gd name="T7" fmla="*/ 2 h 6"/>
              </a:gdLst>
              <a:ahLst/>
              <a:cxnLst>
                <a:cxn ang="0">
                  <a:pos x="T0" y="T1"/>
                </a:cxn>
                <a:cxn ang="0">
                  <a:pos x="T2" y="T3"/>
                </a:cxn>
                <a:cxn ang="0">
                  <a:pos x="T4" y="T5"/>
                </a:cxn>
                <a:cxn ang="0">
                  <a:pos x="T6" y="T7"/>
                </a:cxn>
              </a:cxnLst>
              <a:rect l="0" t="0" r="r" b="b"/>
              <a:pathLst>
                <a:path w="7" h="6">
                  <a:moveTo>
                    <a:pt x="5" y="2"/>
                  </a:moveTo>
                  <a:cubicBezTo>
                    <a:pt x="7" y="0"/>
                    <a:pt x="2" y="0"/>
                    <a:pt x="1" y="2"/>
                  </a:cubicBezTo>
                  <a:cubicBezTo>
                    <a:pt x="0" y="3"/>
                    <a:pt x="4" y="5"/>
                    <a:pt x="5" y="2"/>
                  </a:cubicBezTo>
                  <a:cubicBezTo>
                    <a:pt x="6" y="1"/>
                    <a:pt x="3" y="6"/>
                    <a:pt x="5"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47" name="Freeform 614">
              <a:extLst>
                <a:ext uri="{FF2B5EF4-FFF2-40B4-BE49-F238E27FC236}">
                  <a16:creationId xmlns:a16="http://schemas.microsoft.com/office/drawing/2014/main" xmlns="" id="{AE2E114B-C7F9-4190-B839-0978FF45BD91}"/>
                </a:ext>
              </a:extLst>
            </p:cNvPr>
            <p:cNvSpPr>
              <a:spLocks/>
            </p:cNvSpPr>
            <p:nvPr/>
          </p:nvSpPr>
          <p:spPr bwMode="auto">
            <a:xfrm>
              <a:off x="9690007" y="9115914"/>
              <a:ext cx="81794" cy="75018"/>
            </a:xfrm>
            <a:custGeom>
              <a:avLst/>
              <a:gdLst>
                <a:gd name="T0" fmla="*/ 4 w 10"/>
                <a:gd name="T1" fmla="*/ 4 h 9"/>
                <a:gd name="T2" fmla="*/ 0 w 10"/>
                <a:gd name="T3" fmla="*/ 8 h 9"/>
                <a:gd name="T4" fmla="*/ 2 w 10"/>
                <a:gd name="T5" fmla="*/ 8 h 9"/>
                <a:gd name="T6" fmla="*/ 5 w 10"/>
                <a:gd name="T7" fmla="*/ 5 h 9"/>
                <a:gd name="T8" fmla="*/ 8 w 10"/>
                <a:gd name="T9" fmla="*/ 0 h 9"/>
                <a:gd name="T10" fmla="*/ 4 w 10"/>
                <a:gd name="T11" fmla="*/ 4 h 9"/>
                <a:gd name="T12" fmla="*/ 4 w 10"/>
                <a:gd name="T13" fmla="*/ 4 h 9"/>
              </a:gdLst>
              <a:ahLst/>
              <a:cxnLst>
                <a:cxn ang="0">
                  <a:pos x="T0" y="T1"/>
                </a:cxn>
                <a:cxn ang="0">
                  <a:pos x="T2" y="T3"/>
                </a:cxn>
                <a:cxn ang="0">
                  <a:pos x="T4" y="T5"/>
                </a:cxn>
                <a:cxn ang="0">
                  <a:pos x="T6" y="T7"/>
                </a:cxn>
                <a:cxn ang="0">
                  <a:pos x="T8" y="T9"/>
                </a:cxn>
                <a:cxn ang="0">
                  <a:pos x="T10" y="T11"/>
                </a:cxn>
                <a:cxn ang="0">
                  <a:pos x="T12" y="T13"/>
                </a:cxn>
              </a:cxnLst>
              <a:rect l="0" t="0" r="r" b="b"/>
              <a:pathLst>
                <a:path w="10" h="9">
                  <a:moveTo>
                    <a:pt x="4" y="4"/>
                  </a:moveTo>
                  <a:cubicBezTo>
                    <a:pt x="4" y="5"/>
                    <a:pt x="1" y="7"/>
                    <a:pt x="0" y="8"/>
                  </a:cubicBezTo>
                  <a:cubicBezTo>
                    <a:pt x="0" y="9"/>
                    <a:pt x="2" y="8"/>
                    <a:pt x="2" y="8"/>
                  </a:cubicBezTo>
                  <a:cubicBezTo>
                    <a:pt x="3" y="7"/>
                    <a:pt x="4" y="6"/>
                    <a:pt x="5" y="5"/>
                  </a:cubicBezTo>
                  <a:cubicBezTo>
                    <a:pt x="6" y="4"/>
                    <a:pt x="10" y="0"/>
                    <a:pt x="8" y="0"/>
                  </a:cubicBezTo>
                  <a:cubicBezTo>
                    <a:pt x="7" y="0"/>
                    <a:pt x="4" y="3"/>
                    <a:pt x="4" y="4"/>
                  </a:cubicBezTo>
                  <a:cubicBezTo>
                    <a:pt x="4" y="5"/>
                    <a:pt x="4" y="3"/>
                    <a:pt x="4" y="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48" name="Freeform 615">
              <a:extLst>
                <a:ext uri="{FF2B5EF4-FFF2-40B4-BE49-F238E27FC236}">
                  <a16:creationId xmlns:a16="http://schemas.microsoft.com/office/drawing/2014/main" xmlns="" id="{82E14D0A-778A-46E3-83FC-8D0591DDCE3E}"/>
                </a:ext>
              </a:extLst>
            </p:cNvPr>
            <p:cNvSpPr>
              <a:spLocks/>
            </p:cNvSpPr>
            <p:nvPr/>
          </p:nvSpPr>
          <p:spPr bwMode="auto">
            <a:xfrm>
              <a:off x="8460367" y="5699825"/>
              <a:ext cx="57256" cy="25969"/>
            </a:xfrm>
            <a:custGeom>
              <a:avLst/>
              <a:gdLst>
                <a:gd name="T0" fmla="*/ 7 w 7"/>
                <a:gd name="T1" fmla="*/ 1 h 3"/>
                <a:gd name="T2" fmla="*/ 1 w 7"/>
                <a:gd name="T3" fmla="*/ 0 h 3"/>
                <a:gd name="T4" fmla="*/ 7 w 7"/>
                <a:gd name="T5" fmla="*/ 1 h 3"/>
              </a:gdLst>
              <a:ahLst/>
              <a:cxnLst>
                <a:cxn ang="0">
                  <a:pos x="T0" y="T1"/>
                </a:cxn>
                <a:cxn ang="0">
                  <a:pos x="T2" y="T3"/>
                </a:cxn>
                <a:cxn ang="0">
                  <a:pos x="T4" y="T5"/>
                </a:cxn>
              </a:cxnLst>
              <a:rect l="0" t="0" r="r" b="b"/>
              <a:pathLst>
                <a:path w="7" h="3">
                  <a:moveTo>
                    <a:pt x="7" y="1"/>
                  </a:moveTo>
                  <a:cubicBezTo>
                    <a:pt x="7" y="0"/>
                    <a:pt x="0" y="0"/>
                    <a:pt x="1" y="0"/>
                  </a:cubicBezTo>
                  <a:cubicBezTo>
                    <a:pt x="2" y="0"/>
                    <a:pt x="6" y="3"/>
                    <a:pt x="7"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49" name="Freeform 616">
              <a:extLst>
                <a:ext uri="{FF2B5EF4-FFF2-40B4-BE49-F238E27FC236}">
                  <a16:creationId xmlns:a16="http://schemas.microsoft.com/office/drawing/2014/main" xmlns="" id="{AFE0CBE2-99B6-4D2F-9B58-AC09609EC626}"/>
                </a:ext>
              </a:extLst>
            </p:cNvPr>
            <p:cNvSpPr>
              <a:spLocks/>
            </p:cNvSpPr>
            <p:nvPr/>
          </p:nvSpPr>
          <p:spPr bwMode="auto">
            <a:xfrm>
              <a:off x="9027472" y="10258455"/>
              <a:ext cx="144505" cy="135605"/>
            </a:xfrm>
            <a:custGeom>
              <a:avLst/>
              <a:gdLst>
                <a:gd name="T0" fmla="*/ 17 w 18"/>
                <a:gd name="T1" fmla="*/ 14 h 16"/>
                <a:gd name="T2" fmla="*/ 8 w 18"/>
                <a:gd name="T3" fmla="*/ 9 h 16"/>
                <a:gd name="T4" fmla="*/ 4 w 18"/>
                <a:gd name="T5" fmla="*/ 5 h 16"/>
                <a:gd name="T6" fmla="*/ 1 w 18"/>
                <a:gd name="T7" fmla="*/ 3 h 16"/>
                <a:gd name="T8" fmla="*/ 2 w 18"/>
                <a:gd name="T9" fmla="*/ 2 h 16"/>
                <a:gd name="T10" fmla="*/ 0 w 18"/>
                <a:gd name="T11" fmla="*/ 0 h 16"/>
                <a:gd name="T12" fmla="*/ 0 w 18"/>
                <a:gd name="T13" fmla="*/ 14 h 16"/>
                <a:gd name="T14" fmla="*/ 7 w 18"/>
                <a:gd name="T15" fmla="*/ 15 h 16"/>
                <a:gd name="T16" fmla="*/ 10 w 18"/>
                <a:gd name="T17" fmla="*/ 16 h 16"/>
                <a:gd name="T18" fmla="*/ 13 w 18"/>
                <a:gd name="T19" fmla="*/ 15 h 16"/>
                <a:gd name="T20" fmla="*/ 18 w 18"/>
                <a:gd name="T21" fmla="*/ 14 h 16"/>
                <a:gd name="T22" fmla="*/ 17 w 18"/>
                <a:gd name="T23"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16">
                  <a:moveTo>
                    <a:pt x="17" y="14"/>
                  </a:moveTo>
                  <a:cubicBezTo>
                    <a:pt x="13" y="14"/>
                    <a:pt x="11" y="11"/>
                    <a:pt x="8" y="9"/>
                  </a:cubicBezTo>
                  <a:cubicBezTo>
                    <a:pt x="7" y="7"/>
                    <a:pt x="5" y="6"/>
                    <a:pt x="4" y="5"/>
                  </a:cubicBezTo>
                  <a:cubicBezTo>
                    <a:pt x="3" y="5"/>
                    <a:pt x="1" y="4"/>
                    <a:pt x="1" y="3"/>
                  </a:cubicBezTo>
                  <a:cubicBezTo>
                    <a:pt x="1" y="3"/>
                    <a:pt x="2" y="3"/>
                    <a:pt x="2" y="2"/>
                  </a:cubicBezTo>
                  <a:cubicBezTo>
                    <a:pt x="3" y="2"/>
                    <a:pt x="1" y="0"/>
                    <a:pt x="0" y="0"/>
                  </a:cubicBezTo>
                  <a:cubicBezTo>
                    <a:pt x="0" y="5"/>
                    <a:pt x="0" y="10"/>
                    <a:pt x="0" y="14"/>
                  </a:cubicBezTo>
                  <a:cubicBezTo>
                    <a:pt x="0" y="15"/>
                    <a:pt x="6" y="15"/>
                    <a:pt x="7" y="15"/>
                  </a:cubicBezTo>
                  <a:cubicBezTo>
                    <a:pt x="8" y="15"/>
                    <a:pt x="9" y="15"/>
                    <a:pt x="10" y="16"/>
                  </a:cubicBezTo>
                  <a:cubicBezTo>
                    <a:pt x="12" y="16"/>
                    <a:pt x="12" y="16"/>
                    <a:pt x="13" y="15"/>
                  </a:cubicBezTo>
                  <a:cubicBezTo>
                    <a:pt x="14" y="15"/>
                    <a:pt x="18" y="15"/>
                    <a:pt x="18" y="14"/>
                  </a:cubicBezTo>
                  <a:cubicBezTo>
                    <a:pt x="18" y="14"/>
                    <a:pt x="18" y="13"/>
                    <a:pt x="17" y="1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50" name="Freeform 617">
              <a:extLst>
                <a:ext uri="{FF2B5EF4-FFF2-40B4-BE49-F238E27FC236}">
                  <a16:creationId xmlns:a16="http://schemas.microsoft.com/office/drawing/2014/main" xmlns="" id="{C0F429B5-E81E-4DC1-B381-0DBF38BBC548}"/>
                </a:ext>
              </a:extLst>
            </p:cNvPr>
            <p:cNvSpPr>
              <a:spLocks/>
            </p:cNvSpPr>
            <p:nvPr/>
          </p:nvSpPr>
          <p:spPr bwMode="auto">
            <a:xfrm>
              <a:off x="8874792" y="10241148"/>
              <a:ext cx="239931" cy="196192"/>
            </a:xfrm>
            <a:custGeom>
              <a:avLst/>
              <a:gdLst>
                <a:gd name="T0" fmla="*/ 19 w 30"/>
                <a:gd name="T1" fmla="*/ 17 h 23"/>
                <a:gd name="T2" fmla="*/ 19 w 30"/>
                <a:gd name="T3" fmla="*/ 7 h 23"/>
                <a:gd name="T4" fmla="*/ 19 w 30"/>
                <a:gd name="T5" fmla="*/ 3 h 23"/>
                <a:gd name="T6" fmla="*/ 15 w 30"/>
                <a:gd name="T7" fmla="*/ 1 h 23"/>
                <a:gd name="T8" fmla="*/ 12 w 30"/>
                <a:gd name="T9" fmla="*/ 3 h 23"/>
                <a:gd name="T10" fmla="*/ 13 w 30"/>
                <a:gd name="T11" fmla="*/ 6 h 23"/>
                <a:gd name="T12" fmla="*/ 15 w 30"/>
                <a:gd name="T13" fmla="*/ 6 h 23"/>
                <a:gd name="T14" fmla="*/ 14 w 30"/>
                <a:gd name="T15" fmla="*/ 8 h 23"/>
                <a:gd name="T16" fmla="*/ 13 w 30"/>
                <a:gd name="T17" fmla="*/ 11 h 23"/>
                <a:gd name="T18" fmla="*/ 16 w 30"/>
                <a:gd name="T19" fmla="*/ 13 h 23"/>
                <a:gd name="T20" fmla="*/ 12 w 30"/>
                <a:gd name="T21" fmla="*/ 13 h 23"/>
                <a:gd name="T22" fmla="*/ 9 w 30"/>
                <a:gd name="T23" fmla="*/ 12 h 23"/>
                <a:gd name="T24" fmla="*/ 10 w 30"/>
                <a:gd name="T25" fmla="*/ 12 h 23"/>
                <a:gd name="T26" fmla="*/ 10 w 30"/>
                <a:gd name="T27" fmla="*/ 9 h 23"/>
                <a:gd name="T28" fmla="*/ 8 w 30"/>
                <a:gd name="T29" fmla="*/ 11 h 23"/>
                <a:gd name="T30" fmla="*/ 5 w 30"/>
                <a:gd name="T31" fmla="*/ 11 h 23"/>
                <a:gd name="T32" fmla="*/ 0 w 30"/>
                <a:gd name="T33" fmla="*/ 12 h 23"/>
                <a:gd name="T34" fmla="*/ 2 w 30"/>
                <a:gd name="T35" fmla="*/ 12 h 23"/>
                <a:gd name="T36" fmla="*/ 3 w 30"/>
                <a:gd name="T37" fmla="*/ 12 h 23"/>
                <a:gd name="T38" fmla="*/ 5 w 30"/>
                <a:gd name="T39" fmla="*/ 12 h 23"/>
                <a:gd name="T40" fmla="*/ 6 w 30"/>
                <a:gd name="T41" fmla="*/ 13 h 23"/>
                <a:gd name="T42" fmla="*/ 4 w 30"/>
                <a:gd name="T43" fmla="*/ 15 h 23"/>
                <a:gd name="T44" fmla="*/ 6 w 30"/>
                <a:gd name="T45" fmla="*/ 15 h 23"/>
                <a:gd name="T46" fmla="*/ 8 w 30"/>
                <a:gd name="T47" fmla="*/ 16 h 23"/>
                <a:gd name="T48" fmla="*/ 7 w 30"/>
                <a:gd name="T49" fmla="*/ 16 h 23"/>
                <a:gd name="T50" fmla="*/ 10 w 30"/>
                <a:gd name="T51" fmla="*/ 17 h 23"/>
                <a:gd name="T52" fmla="*/ 12 w 30"/>
                <a:gd name="T53" fmla="*/ 17 h 23"/>
                <a:gd name="T54" fmla="*/ 17 w 30"/>
                <a:gd name="T55" fmla="*/ 21 h 23"/>
                <a:gd name="T56" fmla="*/ 16 w 30"/>
                <a:gd name="T57" fmla="*/ 20 h 23"/>
                <a:gd name="T58" fmla="*/ 23 w 30"/>
                <a:gd name="T59" fmla="*/ 23 h 23"/>
                <a:gd name="T60" fmla="*/ 19 w 30"/>
                <a:gd name="T61" fmla="*/ 18 h 23"/>
                <a:gd name="T62" fmla="*/ 24 w 30"/>
                <a:gd name="T63" fmla="*/ 19 h 23"/>
                <a:gd name="T64" fmla="*/ 30 w 30"/>
                <a:gd name="T65" fmla="*/ 18 h 23"/>
                <a:gd name="T66" fmla="*/ 19 w 30"/>
                <a:gd name="T67" fmla="*/ 1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0" h="23">
                  <a:moveTo>
                    <a:pt x="19" y="17"/>
                  </a:moveTo>
                  <a:cubicBezTo>
                    <a:pt x="19" y="13"/>
                    <a:pt x="19" y="10"/>
                    <a:pt x="19" y="7"/>
                  </a:cubicBezTo>
                  <a:cubicBezTo>
                    <a:pt x="19" y="6"/>
                    <a:pt x="19" y="4"/>
                    <a:pt x="19" y="3"/>
                  </a:cubicBezTo>
                  <a:cubicBezTo>
                    <a:pt x="19" y="2"/>
                    <a:pt x="16" y="0"/>
                    <a:pt x="15" y="1"/>
                  </a:cubicBezTo>
                  <a:cubicBezTo>
                    <a:pt x="14" y="2"/>
                    <a:pt x="12" y="1"/>
                    <a:pt x="12" y="3"/>
                  </a:cubicBezTo>
                  <a:cubicBezTo>
                    <a:pt x="11" y="5"/>
                    <a:pt x="9" y="7"/>
                    <a:pt x="13" y="6"/>
                  </a:cubicBezTo>
                  <a:cubicBezTo>
                    <a:pt x="13" y="6"/>
                    <a:pt x="15" y="6"/>
                    <a:pt x="15" y="6"/>
                  </a:cubicBezTo>
                  <a:cubicBezTo>
                    <a:pt x="16" y="6"/>
                    <a:pt x="14" y="8"/>
                    <a:pt x="14" y="8"/>
                  </a:cubicBezTo>
                  <a:cubicBezTo>
                    <a:pt x="13" y="8"/>
                    <a:pt x="11" y="10"/>
                    <a:pt x="13" y="11"/>
                  </a:cubicBezTo>
                  <a:cubicBezTo>
                    <a:pt x="13" y="12"/>
                    <a:pt x="16" y="12"/>
                    <a:pt x="16" y="13"/>
                  </a:cubicBezTo>
                  <a:cubicBezTo>
                    <a:pt x="16" y="13"/>
                    <a:pt x="12" y="13"/>
                    <a:pt x="12" y="13"/>
                  </a:cubicBezTo>
                  <a:cubicBezTo>
                    <a:pt x="11" y="13"/>
                    <a:pt x="9" y="12"/>
                    <a:pt x="9" y="12"/>
                  </a:cubicBezTo>
                  <a:cubicBezTo>
                    <a:pt x="9" y="12"/>
                    <a:pt x="10" y="13"/>
                    <a:pt x="10" y="12"/>
                  </a:cubicBezTo>
                  <a:cubicBezTo>
                    <a:pt x="10" y="11"/>
                    <a:pt x="11" y="10"/>
                    <a:pt x="10" y="9"/>
                  </a:cubicBezTo>
                  <a:cubicBezTo>
                    <a:pt x="10" y="9"/>
                    <a:pt x="8" y="11"/>
                    <a:pt x="8" y="11"/>
                  </a:cubicBezTo>
                  <a:cubicBezTo>
                    <a:pt x="7" y="12"/>
                    <a:pt x="6" y="11"/>
                    <a:pt x="5" y="11"/>
                  </a:cubicBezTo>
                  <a:cubicBezTo>
                    <a:pt x="4" y="11"/>
                    <a:pt x="0" y="10"/>
                    <a:pt x="0" y="12"/>
                  </a:cubicBezTo>
                  <a:cubicBezTo>
                    <a:pt x="0" y="13"/>
                    <a:pt x="2" y="12"/>
                    <a:pt x="2" y="12"/>
                  </a:cubicBezTo>
                  <a:cubicBezTo>
                    <a:pt x="3" y="11"/>
                    <a:pt x="2" y="12"/>
                    <a:pt x="3" y="12"/>
                  </a:cubicBezTo>
                  <a:cubicBezTo>
                    <a:pt x="4" y="13"/>
                    <a:pt x="4" y="11"/>
                    <a:pt x="5" y="12"/>
                  </a:cubicBezTo>
                  <a:cubicBezTo>
                    <a:pt x="5" y="12"/>
                    <a:pt x="6" y="13"/>
                    <a:pt x="6" y="13"/>
                  </a:cubicBezTo>
                  <a:cubicBezTo>
                    <a:pt x="6" y="13"/>
                    <a:pt x="2" y="14"/>
                    <a:pt x="4" y="15"/>
                  </a:cubicBezTo>
                  <a:cubicBezTo>
                    <a:pt x="5" y="16"/>
                    <a:pt x="6" y="14"/>
                    <a:pt x="6" y="15"/>
                  </a:cubicBezTo>
                  <a:cubicBezTo>
                    <a:pt x="7" y="15"/>
                    <a:pt x="8" y="16"/>
                    <a:pt x="8" y="16"/>
                  </a:cubicBezTo>
                  <a:cubicBezTo>
                    <a:pt x="8" y="16"/>
                    <a:pt x="8" y="16"/>
                    <a:pt x="7" y="16"/>
                  </a:cubicBezTo>
                  <a:cubicBezTo>
                    <a:pt x="7" y="17"/>
                    <a:pt x="9" y="17"/>
                    <a:pt x="10" y="17"/>
                  </a:cubicBezTo>
                  <a:cubicBezTo>
                    <a:pt x="11" y="17"/>
                    <a:pt x="11" y="15"/>
                    <a:pt x="12" y="17"/>
                  </a:cubicBezTo>
                  <a:cubicBezTo>
                    <a:pt x="12" y="17"/>
                    <a:pt x="16" y="22"/>
                    <a:pt x="17" y="21"/>
                  </a:cubicBezTo>
                  <a:cubicBezTo>
                    <a:pt x="17" y="21"/>
                    <a:pt x="16" y="20"/>
                    <a:pt x="16" y="20"/>
                  </a:cubicBezTo>
                  <a:cubicBezTo>
                    <a:pt x="16" y="19"/>
                    <a:pt x="22" y="23"/>
                    <a:pt x="23" y="23"/>
                  </a:cubicBezTo>
                  <a:cubicBezTo>
                    <a:pt x="23" y="22"/>
                    <a:pt x="19" y="19"/>
                    <a:pt x="19" y="18"/>
                  </a:cubicBezTo>
                  <a:cubicBezTo>
                    <a:pt x="20" y="18"/>
                    <a:pt x="24" y="19"/>
                    <a:pt x="24" y="19"/>
                  </a:cubicBezTo>
                  <a:cubicBezTo>
                    <a:pt x="26" y="19"/>
                    <a:pt x="28" y="19"/>
                    <a:pt x="30" y="18"/>
                  </a:cubicBezTo>
                  <a:cubicBezTo>
                    <a:pt x="27" y="16"/>
                    <a:pt x="23" y="17"/>
                    <a:pt x="19" y="17"/>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51" name="Freeform 618">
              <a:extLst>
                <a:ext uri="{FF2B5EF4-FFF2-40B4-BE49-F238E27FC236}">
                  <a16:creationId xmlns:a16="http://schemas.microsoft.com/office/drawing/2014/main" xmlns="" id="{9CDF55C7-5700-4559-AD5C-663ACD1182BD}"/>
                </a:ext>
              </a:extLst>
            </p:cNvPr>
            <p:cNvSpPr>
              <a:spLocks/>
            </p:cNvSpPr>
            <p:nvPr/>
          </p:nvSpPr>
          <p:spPr bwMode="auto">
            <a:xfrm>
              <a:off x="8836619" y="7301114"/>
              <a:ext cx="608007" cy="467402"/>
            </a:xfrm>
            <a:custGeom>
              <a:avLst/>
              <a:gdLst>
                <a:gd name="T0" fmla="*/ 63 w 76"/>
                <a:gd name="T1" fmla="*/ 28 h 55"/>
                <a:gd name="T2" fmla="*/ 66 w 76"/>
                <a:gd name="T3" fmla="*/ 24 h 55"/>
                <a:gd name="T4" fmla="*/ 67 w 76"/>
                <a:gd name="T5" fmla="*/ 22 h 55"/>
                <a:gd name="T6" fmla="*/ 67 w 76"/>
                <a:gd name="T7" fmla="*/ 18 h 55"/>
                <a:gd name="T8" fmla="*/ 61 w 76"/>
                <a:gd name="T9" fmla="*/ 15 h 55"/>
                <a:gd name="T10" fmla="*/ 63 w 76"/>
                <a:gd name="T11" fmla="*/ 14 h 55"/>
                <a:gd name="T12" fmla="*/ 64 w 76"/>
                <a:gd name="T13" fmla="*/ 11 h 55"/>
                <a:gd name="T14" fmla="*/ 60 w 76"/>
                <a:gd name="T15" fmla="*/ 9 h 55"/>
                <a:gd name="T16" fmla="*/ 59 w 76"/>
                <a:gd name="T17" fmla="*/ 8 h 55"/>
                <a:gd name="T18" fmla="*/ 57 w 76"/>
                <a:gd name="T19" fmla="*/ 9 h 55"/>
                <a:gd name="T20" fmla="*/ 57 w 76"/>
                <a:gd name="T21" fmla="*/ 7 h 55"/>
                <a:gd name="T22" fmla="*/ 54 w 76"/>
                <a:gd name="T23" fmla="*/ 8 h 55"/>
                <a:gd name="T24" fmla="*/ 54 w 76"/>
                <a:gd name="T25" fmla="*/ 6 h 55"/>
                <a:gd name="T26" fmla="*/ 58 w 76"/>
                <a:gd name="T27" fmla="*/ 5 h 55"/>
                <a:gd name="T28" fmla="*/ 55 w 76"/>
                <a:gd name="T29" fmla="*/ 4 h 55"/>
                <a:gd name="T30" fmla="*/ 49 w 76"/>
                <a:gd name="T31" fmla="*/ 4 h 55"/>
                <a:gd name="T32" fmla="*/ 44 w 76"/>
                <a:gd name="T33" fmla="*/ 7 h 55"/>
                <a:gd name="T34" fmla="*/ 38 w 76"/>
                <a:gd name="T35" fmla="*/ 5 h 55"/>
                <a:gd name="T36" fmla="*/ 29 w 76"/>
                <a:gd name="T37" fmla="*/ 5 h 55"/>
                <a:gd name="T38" fmla="*/ 26 w 76"/>
                <a:gd name="T39" fmla="*/ 2 h 55"/>
                <a:gd name="T40" fmla="*/ 20 w 76"/>
                <a:gd name="T41" fmla="*/ 0 h 55"/>
                <a:gd name="T42" fmla="*/ 11 w 76"/>
                <a:gd name="T43" fmla="*/ 4 h 55"/>
                <a:gd name="T44" fmla="*/ 13 w 76"/>
                <a:gd name="T45" fmla="*/ 12 h 55"/>
                <a:gd name="T46" fmla="*/ 8 w 76"/>
                <a:gd name="T47" fmla="*/ 8 h 55"/>
                <a:gd name="T48" fmla="*/ 10 w 76"/>
                <a:gd name="T49" fmla="*/ 5 h 55"/>
                <a:gd name="T50" fmla="*/ 8 w 76"/>
                <a:gd name="T51" fmla="*/ 1 h 55"/>
                <a:gd name="T52" fmla="*/ 4 w 76"/>
                <a:gd name="T53" fmla="*/ 7 h 55"/>
                <a:gd name="T54" fmla="*/ 3 w 76"/>
                <a:gd name="T55" fmla="*/ 12 h 55"/>
                <a:gd name="T56" fmla="*/ 5 w 76"/>
                <a:gd name="T57" fmla="*/ 13 h 55"/>
                <a:gd name="T58" fmla="*/ 7 w 76"/>
                <a:gd name="T59" fmla="*/ 16 h 55"/>
                <a:gd name="T60" fmla="*/ 10 w 76"/>
                <a:gd name="T61" fmla="*/ 23 h 55"/>
                <a:gd name="T62" fmla="*/ 13 w 76"/>
                <a:gd name="T63" fmla="*/ 23 h 55"/>
                <a:gd name="T64" fmla="*/ 15 w 76"/>
                <a:gd name="T65" fmla="*/ 22 h 55"/>
                <a:gd name="T66" fmla="*/ 21 w 76"/>
                <a:gd name="T67" fmla="*/ 27 h 55"/>
                <a:gd name="T68" fmla="*/ 23 w 76"/>
                <a:gd name="T69" fmla="*/ 27 h 55"/>
                <a:gd name="T70" fmla="*/ 26 w 76"/>
                <a:gd name="T71" fmla="*/ 27 h 55"/>
                <a:gd name="T72" fmla="*/ 31 w 76"/>
                <a:gd name="T73" fmla="*/ 29 h 55"/>
                <a:gd name="T74" fmla="*/ 31 w 76"/>
                <a:gd name="T75" fmla="*/ 38 h 55"/>
                <a:gd name="T76" fmla="*/ 32 w 76"/>
                <a:gd name="T77" fmla="*/ 41 h 55"/>
                <a:gd name="T78" fmla="*/ 30 w 76"/>
                <a:gd name="T79" fmla="*/ 44 h 55"/>
                <a:gd name="T80" fmla="*/ 40 w 76"/>
                <a:gd name="T81" fmla="*/ 53 h 55"/>
                <a:gd name="T82" fmla="*/ 42 w 76"/>
                <a:gd name="T83" fmla="*/ 54 h 55"/>
                <a:gd name="T84" fmla="*/ 45 w 76"/>
                <a:gd name="T85" fmla="*/ 52 h 55"/>
                <a:gd name="T86" fmla="*/ 51 w 76"/>
                <a:gd name="T87" fmla="*/ 47 h 55"/>
                <a:gd name="T88" fmla="*/ 49 w 76"/>
                <a:gd name="T89" fmla="*/ 44 h 55"/>
                <a:gd name="T90" fmla="*/ 48 w 76"/>
                <a:gd name="T91" fmla="*/ 41 h 55"/>
                <a:gd name="T92" fmla="*/ 45 w 76"/>
                <a:gd name="T93" fmla="*/ 38 h 55"/>
                <a:gd name="T94" fmla="*/ 52 w 76"/>
                <a:gd name="T95" fmla="*/ 38 h 55"/>
                <a:gd name="T96" fmla="*/ 54 w 76"/>
                <a:gd name="T97" fmla="*/ 40 h 55"/>
                <a:gd name="T98" fmla="*/ 56 w 76"/>
                <a:gd name="T99" fmla="*/ 38 h 55"/>
                <a:gd name="T100" fmla="*/ 62 w 76"/>
                <a:gd name="T101" fmla="*/ 36 h 55"/>
                <a:gd name="T102" fmla="*/ 67 w 76"/>
                <a:gd name="T103" fmla="*/ 33 h 55"/>
                <a:gd name="T104" fmla="*/ 63 w 76"/>
                <a:gd name="T105" fmla="*/ 2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6" h="55">
                  <a:moveTo>
                    <a:pt x="63" y="28"/>
                  </a:moveTo>
                  <a:cubicBezTo>
                    <a:pt x="63" y="26"/>
                    <a:pt x="63" y="25"/>
                    <a:pt x="66" y="24"/>
                  </a:cubicBezTo>
                  <a:cubicBezTo>
                    <a:pt x="66" y="23"/>
                    <a:pt x="68" y="23"/>
                    <a:pt x="67" y="22"/>
                  </a:cubicBezTo>
                  <a:cubicBezTo>
                    <a:pt x="66" y="21"/>
                    <a:pt x="65" y="19"/>
                    <a:pt x="67" y="18"/>
                  </a:cubicBezTo>
                  <a:cubicBezTo>
                    <a:pt x="76" y="14"/>
                    <a:pt x="61" y="15"/>
                    <a:pt x="61" y="15"/>
                  </a:cubicBezTo>
                  <a:cubicBezTo>
                    <a:pt x="61" y="14"/>
                    <a:pt x="62" y="14"/>
                    <a:pt x="63" y="14"/>
                  </a:cubicBezTo>
                  <a:cubicBezTo>
                    <a:pt x="64" y="14"/>
                    <a:pt x="64" y="12"/>
                    <a:pt x="64" y="11"/>
                  </a:cubicBezTo>
                  <a:cubicBezTo>
                    <a:pt x="64" y="10"/>
                    <a:pt x="60" y="8"/>
                    <a:pt x="60" y="9"/>
                  </a:cubicBezTo>
                  <a:cubicBezTo>
                    <a:pt x="60" y="10"/>
                    <a:pt x="59" y="8"/>
                    <a:pt x="59" y="8"/>
                  </a:cubicBezTo>
                  <a:cubicBezTo>
                    <a:pt x="58" y="8"/>
                    <a:pt x="58" y="10"/>
                    <a:pt x="57" y="9"/>
                  </a:cubicBezTo>
                  <a:cubicBezTo>
                    <a:pt x="57" y="9"/>
                    <a:pt x="57" y="8"/>
                    <a:pt x="57" y="7"/>
                  </a:cubicBezTo>
                  <a:cubicBezTo>
                    <a:pt x="56" y="6"/>
                    <a:pt x="55" y="8"/>
                    <a:pt x="54" y="8"/>
                  </a:cubicBezTo>
                  <a:cubicBezTo>
                    <a:pt x="54" y="8"/>
                    <a:pt x="54" y="6"/>
                    <a:pt x="54" y="6"/>
                  </a:cubicBezTo>
                  <a:cubicBezTo>
                    <a:pt x="54" y="4"/>
                    <a:pt x="57" y="5"/>
                    <a:pt x="58" y="5"/>
                  </a:cubicBezTo>
                  <a:cubicBezTo>
                    <a:pt x="59" y="4"/>
                    <a:pt x="55" y="4"/>
                    <a:pt x="55" y="4"/>
                  </a:cubicBezTo>
                  <a:cubicBezTo>
                    <a:pt x="53" y="4"/>
                    <a:pt x="51" y="3"/>
                    <a:pt x="49" y="4"/>
                  </a:cubicBezTo>
                  <a:cubicBezTo>
                    <a:pt x="47" y="5"/>
                    <a:pt x="46" y="8"/>
                    <a:pt x="44" y="7"/>
                  </a:cubicBezTo>
                  <a:cubicBezTo>
                    <a:pt x="41" y="7"/>
                    <a:pt x="40" y="7"/>
                    <a:pt x="38" y="5"/>
                  </a:cubicBezTo>
                  <a:cubicBezTo>
                    <a:pt x="36" y="3"/>
                    <a:pt x="32" y="5"/>
                    <a:pt x="29" y="5"/>
                  </a:cubicBezTo>
                  <a:cubicBezTo>
                    <a:pt x="27" y="5"/>
                    <a:pt x="27" y="4"/>
                    <a:pt x="26" y="2"/>
                  </a:cubicBezTo>
                  <a:cubicBezTo>
                    <a:pt x="25" y="0"/>
                    <a:pt x="23" y="0"/>
                    <a:pt x="20" y="0"/>
                  </a:cubicBezTo>
                  <a:cubicBezTo>
                    <a:pt x="19" y="0"/>
                    <a:pt x="11" y="1"/>
                    <a:pt x="11" y="4"/>
                  </a:cubicBezTo>
                  <a:cubicBezTo>
                    <a:pt x="11" y="7"/>
                    <a:pt x="15" y="8"/>
                    <a:pt x="13" y="12"/>
                  </a:cubicBezTo>
                  <a:cubicBezTo>
                    <a:pt x="11" y="14"/>
                    <a:pt x="7" y="10"/>
                    <a:pt x="8" y="8"/>
                  </a:cubicBezTo>
                  <a:cubicBezTo>
                    <a:pt x="8" y="7"/>
                    <a:pt x="10" y="6"/>
                    <a:pt x="10" y="5"/>
                  </a:cubicBezTo>
                  <a:cubicBezTo>
                    <a:pt x="11" y="3"/>
                    <a:pt x="8" y="2"/>
                    <a:pt x="8" y="1"/>
                  </a:cubicBezTo>
                  <a:cubicBezTo>
                    <a:pt x="5" y="3"/>
                    <a:pt x="4" y="4"/>
                    <a:pt x="4" y="7"/>
                  </a:cubicBezTo>
                  <a:cubicBezTo>
                    <a:pt x="3" y="8"/>
                    <a:pt x="0" y="12"/>
                    <a:pt x="3" y="12"/>
                  </a:cubicBezTo>
                  <a:cubicBezTo>
                    <a:pt x="3" y="12"/>
                    <a:pt x="4" y="12"/>
                    <a:pt x="5" y="13"/>
                  </a:cubicBezTo>
                  <a:cubicBezTo>
                    <a:pt x="5" y="14"/>
                    <a:pt x="6" y="15"/>
                    <a:pt x="7" y="16"/>
                  </a:cubicBezTo>
                  <a:cubicBezTo>
                    <a:pt x="9" y="18"/>
                    <a:pt x="5" y="22"/>
                    <a:pt x="10" y="23"/>
                  </a:cubicBezTo>
                  <a:cubicBezTo>
                    <a:pt x="10" y="23"/>
                    <a:pt x="12" y="23"/>
                    <a:pt x="13" y="23"/>
                  </a:cubicBezTo>
                  <a:cubicBezTo>
                    <a:pt x="14" y="23"/>
                    <a:pt x="14" y="22"/>
                    <a:pt x="15" y="22"/>
                  </a:cubicBezTo>
                  <a:cubicBezTo>
                    <a:pt x="18" y="22"/>
                    <a:pt x="19" y="25"/>
                    <a:pt x="21" y="27"/>
                  </a:cubicBezTo>
                  <a:cubicBezTo>
                    <a:pt x="21" y="27"/>
                    <a:pt x="22" y="28"/>
                    <a:pt x="23" y="27"/>
                  </a:cubicBezTo>
                  <a:cubicBezTo>
                    <a:pt x="23" y="26"/>
                    <a:pt x="24" y="27"/>
                    <a:pt x="26" y="27"/>
                  </a:cubicBezTo>
                  <a:cubicBezTo>
                    <a:pt x="28" y="28"/>
                    <a:pt x="33" y="25"/>
                    <a:pt x="31" y="29"/>
                  </a:cubicBezTo>
                  <a:cubicBezTo>
                    <a:pt x="29" y="32"/>
                    <a:pt x="29" y="35"/>
                    <a:pt x="31" y="38"/>
                  </a:cubicBezTo>
                  <a:cubicBezTo>
                    <a:pt x="31" y="39"/>
                    <a:pt x="32" y="40"/>
                    <a:pt x="32" y="41"/>
                  </a:cubicBezTo>
                  <a:cubicBezTo>
                    <a:pt x="32" y="42"/>
                    <a:pt x="29" y="43"/>
                    <a:pt x="30" y="44"/>
                  </a:cubicBezTo>
                  <a:cubicBezTo>
                    <a:pt x="33" y="47"/>
                    <a:pt x="34" y="55"/>
                    <a:pt x="40" y="53"/>
                  </a:cubicBezTo>
                  <a:cubicBezTo>
                    <a:pt x="41" y="53"/>
                    <a:pt x="41" y="54"/>
                    <a:pt x="42" y="54"/>
                  </a:cubicBezTo>
                  <a:cubicBezTo>
                    <a:pt x="43" y="54"/>
                    <a:pt x="44" y="53"/>
                    <a:pt x="45" y="52"/>
                  </a:cubicBezTo>
                  <a:cubicBezTo>
                    <a:pt x="47" y="51"/>
                    <a:pt x="48" y="49"/>
                    <a:pt x="51" y="47"/>
                  </a:cubicBezTo>
                  <a:cubicBezTo>
                    <a:pt x="53" y="46"/>
                    <a:pt x="49" y="46"/>
                    <a:pt x="49" y="44"/>
                  </a:cubicBezTo>
                  <a:cubicBezTo>
                    <a:pt x="49" y="43"/>
                    <a:pt x="48" y="42"/>
                    <a:pt x="48" y="41"/>
                  </a:cubicBezTo>
                  <a:cubicBezTo>
                    <a:pt x="48" y="40"/>
                    <a:pt x="45" y="39"/>
                    <a:pt x="45" y="38"/>
                  </a:cubicBezTo>
                  <a:cubicBezTo>
                    <a:pt x="45" y="37"/>
                    <a:pt x="51" y="38"/>
                    <a:pt x="52" y="38"/>
                  </a:cubicBezTo>
                  <a:cubicBezTo>
                    <a:pt x="54" y="38"/>
                    <a:pt x="53" y="39"/>
                    <a:pt x="54" y="40"/>
                  </a:cubicBezTo>
                  <a:cubicBezTo>
                    <a:pt x="55" y="40"/>
                    <a:pt x="55" y="38"/>
                    <a:pt x="56" y="38"/>
                  </a:cubicBezTo>
                  <a:cubicBezTo>
                    <a:pt x="57" y="37"/>
                    <a:pt x="60" y="37"/>
                    <a:pt x="62" y="36"/>
                  </a:cubicBezTo>
                  <a:cubicBezTo>
                    <a:pt x="63" y="35"/>
                    <a:pt x="65" y="34"/>
                    <a:pt x="67" y="33"/>
                  </a:cubicBezTo>
                  <a:cubicBezTo>
                    <a:pt x="66" y="31"/>
                    <a:pt x="63" y="30"/>
                    <a:pt x="63" y="28"/>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52" name="Freeform 619">
              <a:extLst>
                <a:ext uri="{FF2B5EF4-FFF2-40B4-BE49-F238E27FC236}">
                  <a16:creationId xmlns:a16="http://schemas.microsoft.com/office/drawing/2014/main" xmlns="" id="{C399B41D-AB8B-4938-8664-495E5A57542B}"/>
                </a:ext>
              </a:extLst>
            </p:cNvPr>
            <p:cNvSpPr>
              <a:spLocks/>
            </p:cNvSpPr>
            <p:nvPr/>
          </p:nvSpPr>
          <p:spPr bwMode="auto">
            <a:xfrm>
              <a:off x="9324659" y="7428064"/>
              <a:ext cx="207210" cy="323144"/>
            </a:xfrm>
            <a:custGeom>
              <a:avLst/>
              <a:gdLst>
                <a:gd name="T0" fmla="*/ 22 w 26"/>
                <a:gd name="T1" fmla="*/ 29 h 38"/>
                <a:gd name="T2" fmla="*/ 18 w 26"/>
                <a:gd name="T3" fmla="*/ 21 h 38"/>
                <a:gd name="T4" fmla="*/ 20 w 26"/>
                <a:gd name="T5" fmla="*/ 18 h 38"/>
                <a:gd name="T6" fmla="*/ 22 w 26"/>
                <a:gd name="T7" fmla="*/ 15 h 38"/>
                <a:gd name="T8" fmla="*/ 22 w 26"/>
                <a:gd name="T9" fmla="*/ 13 h 38"/>
                <a:gd name="T10" fmla="*/ 20 w 26"/>
                <a:gd name="T11" fmla="*/ 11 h 38"/>
                <a:gd name="T12" fmla="*/ 16 w 26"/>
                <a:gd name="T13" fmla="*/ 7 h 38"/>
                <a:gd name="T14" fmla="*/ 9 w 26"/>
                <a:gd name="T15" fmla="*/ 0 h 38"/>
                <a:gd name="T16" fmla="*/ 5 w 26"/>
                <a:gd name="T17" fmla="*/ 5 h 38"/>
                <a:gd name="T18" fmla="*/ 6 w 26"/>
                <a:gd name="T19" fmla="*/ 8 h 38"/>
                <a:gd name="T20" fmla="*/ 3 w 26"/>
                <a:gd name="T21" fmla="*/ 10 h 38"/>
                <a:gd name="T22" fmla="*/ 4 w 26"/>
                <a:gd name="T23" fmla="*/ 16 h 38"/>
                <a:gd name="T24" fmla="*/ 7 w 26"/>
                <a:gd name="T25" fmla="*/ 18 h 38"/>
                <a:gd name="T26" fmla="*/ 8 w 26"/>
                <a:gd name="T27" fmla="*/ 20 h 38"/>
                <a:gd name="T28" fmla="*/ 8 w 26"/>
                <a:gd name="T29" fmla="*/ 27 h 38"/>
                <a:gd name="T30" fmla="*/ 11 w 26"/>
                <a:gd name="T31" fmla="*/ 35 h 38"/>
                <a:gd name="T32" fmla="*/ 17 w 26"/>
                <a:gd name="T33" fmla="*/ 35 h 38"/>
                <a:gd name="T34" fmla="*/ 21 w 26"/>
                <a:gd name="T35" fmla="*/ 34 h 38"/>
                <a:gd name="T36" fmla="*/ 26 w 26"/>
                <a:gd name="T37" fmla="*/ 34 h 38"/>
                <a:gd name="T38" fmla="*/ 22 w 26"/>
                <a:gd name="T39" fmla="*/ 29 h 38"/>
                <a:gd name="T40" fmla="*/ 22 w 26"/>
                <a:gd name="T41" fmla="*/ 2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 h="38">
                  <a:moveTo>
                    <a:pt x="22" y="29"/>
                  </a:moveTo>
                  <a:cubicBezTo>
                    <a:pt x="22" y="28"/>
                    <a:pt x="17" y="22"/>
                    <a:pt x="18" y="21"/>
                  </a:cubicBezTo>
                  <a:cubicBezTo>
                    <a:pt x="19" y="20"/>
                    <a:pt x="18" y="19"/>
                    <a:pt x="20" y="18"/>
                  </a:cubicBezTo>
                  <a:cubicBezTo>
                    <a:pt x="23" y="18"/>
                    <a:pt x="22" y="16"/>
                    <a:pt x="22" y="15"/>
                  </a:cubicBezTo>
                  <a:cubicBezTo>
                    <a:pt x="22" y="14"/>
                    <a:pt x="22" y="13"/>
                    <a:pt x="22" y="13"/>
                  </a:cubicBezTo>
                  <a:cubicBezTo>
                    <a:pt x="22" y="12"/>
                    <a:pt x="21" y="12"/>
                    <a:pt x="20" y="11"/>
                  </a:cubicBezTo>
                  <a:cubicBezTo>
                    <a:pt x="19" y="9"/>
                    <a:pt x="16" y="9"/>
                    <a:pt x="16" y="7"/>
                  </a:cubicBezTo>
                  <a:cubicBezTo>
                    <a:pt x="15" y="4"/>
                    <a:pt x="11" y="1"/>
                    <a:pt x="9" y="0"/>
                  </a:cubicBezTo>
                  <a:cubicBezTo>
                    <a:pt x="9" y="3"/>
                    <a:pt x="4" y="3"/>
                    <a:pt x="5" y="5"/>
                  </a:cubicBezTo>
                  <a:cubicBezTo>
                    <a:pt x="5" y="6"/>
                    <a:pt x="7" y="7"/>
                    <a:pt x="6" y="8"/>
                  </a:cubicBezTo>
                  <a:cubicBezTo>
                    <a:pt x="5" y="8"/>
                    <a:pt x="3" y="9"/>
                    <a:pt x="3" y="10"/>
                  </a:cubicBezTo>
                  <a:cubicBezTo>
                    <a:pt x="0" y="11"/>
                    <a:pt x="2" y="14"/>
                    <a:pt x="4" y="16"/>
                  </a:cubicBezTo>
                  <a:cubicBezTo>
                    <a:pt x="5" y="17"/>
                    <a:pt x="5" y="18"/>
                    <a:pt x="7" y="18"/>
                  </a:cubicBezTo>
                  <a:cubicBezTo>
                    <a:pt x="8" y="18"/>
                    <a:pt x="7" y="19"/>
                    <a:pt x="8" y="20"/>
                  </a:cubicBezTo>
                  <a:cubicBezTo>
                    <a:pt x="10" y="23"/>
                    <a:pt x="9" y="24"/>
                    <a:pt x="8" y="27"/>
                  </a:cubicBezTo>
                  <a:cubicBezTo>
                    <a:pt x="8" y="30"/>
                    <a:pt x="10" y="33"/>
                    <a:pt x="11" y="35"/>
                  </a:cubicBezTo>
                  <a:cubicBezTo>
                    <a:pt x="14" y="38"/>
                    <a:pt x="15" y="35"/>
                    <a:pt x="17" y="35"/>
                  </a:cubicBezTo>
                  <a:cubicBezTo>
                    <a:pt x="19" y="35"/>
                    <a:pt x="20" y="34"/>
                    <a:pt x="21" y="34"/>
                  </a:cubicBezTo>
                  <a:cubicBezTo>
                    <a:pt x="23" y="33"/>
                    <a:pt x="24" y="33"/>
                    <a:pt x="26" y="34"/>
                  </a:cubicBezTo>
                  <a:cubicBezTo>
                    <a:pt x="25" y="32"/>
                    <a:pt x="24" y="30"/>
                    <a:pt x="22" y="29"/>
                  </a:cubicBezTo>
                  <a:cubicBezTo>
                    <a:pt x="21" y="27"/>
                    <a:pt x="23" y="29"/>
                    <a:pt x="22" y="29"/>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53" name="Freeform 620">
              <a:extLst>
                <a:ext uri="{FF2B5EF4-FFF2-40B4-BE49-F238E27FC236}">
                  <a16:creationId xmlns:a16="http://schemas.microsoft.com/office/drawing/2014/main" xmlns="" id="{AF359CC8-F3C3-44F9-A649-6AB8583D0A12}"/>
                </a:ext>
              </a:extLst>
            </p:cNvPr>
            <p:cNvSpPr>
              <a:spLocks/>
            </p:cNvSpPr>
            <p:nvPr/>
          </p:nvSpPr>
          <p:spPr bwMode="auto">
            <a:xfrm>
              <a:off x="9458256" y="7529046"/>
              <a:ext cx="177221" cy="196192"/>
            </a:xfrm>
            <a:custGeom>
              <a:avLst/>
              <a:gdLst>
                <a:gd name="T0" fmla="*/ 19 w 22"/>
                <a:gd name="T1" fmla="*/ 7 h 23"/>
                <a:gd name="T2" fmla="*/ 22 w 22"/>
                <a:gd name="T3" fmla="*/ 2 h 23"/>
                <a:gd name="T4" fmla="*/ 12 w 22"/>
                <a:gd name="T5" fmla="*/ 2 h 23"/>
                <a:gd name="T6" fmla="*/ 9 w 22"/>
                <a:gd name="T7" fmla="*/ 0 h 23"/>
                <a:gd name="T8" fmla="*/ 5 w 22"/>
                <a:gd name="T9" fmla="*/ 1 h 23"/>
                <a:gd name="T10" fmla="*/ 4 w 22"/>
                <a:gd name="T11" fmla="*/ 6 h 23"/>
                <a:gd name="T12" fmla="*/ 1 w 22"/>
                <a:gd name="T13" fmla="*/ 10 h 23"/>
                <a:gd name="T14" fmla="*/ 4 w 22"/>
                <a:gd name="T15" fmla="*/ 15 h 23"/>
                <a:gd name="T16" fmla="*/ 9 w 22"/>
                <a:gd name="T17" fmla="*/ 22 h 23"/>
                <a:gd name="T18" fmla="*/ 12 w 22"/>
                <a:gd name="T19" fmla="*/ 19 h 23"/>
                <a:gd name="T20" fmla="*/ 16 w 22"/>
                <a:gd name="T21" fmla="*/ 18 h 23"/>
                <a:gd name="T22" fmla="*/ 19 w 22"/>
                <a:gd name="T23" fmla="*/ 19 h 23"/>
                <a:gd name="T24" fmla="*/ 20 w 22"/>
                <a:gd name="T25" fmla="*/ 14 h 23"/>
                <a:gd name="T26" fmla="*/ 19 w 22"/>
                <a:gd name="T27" fmla="*/ 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3">
                  <a:moveTo>
                    <a:pt x="19" y="7"/>
                  </a:moveTo>
                  <a:cubicBezTo>
                    <a:pt x="19" y="5"/>
                    <a:pt x="21" y="3"/>
                    <a:pt x="22" y="2"/>
                  </a:cubicBezTo>
                  <a:cubicBezTo>
                    <a:pt x="19" y="1"/>
                    <a:pt x="14" y="0"/>
                    <a:pt x="12" y="2"/>
                  </a:cubicBezTo>
                  <a:cubicBezTo>
                    <a:pt x="10" y="3"/>
                    <a:pt x="9" y="1"/>
                    <a:pt x="9" y="0"/>
                  </a:cubicBezTo>
                  <a:cubicBezTo>
                    <a:pt x="8" y="0"/>
                    <a:pt x="7" y="2"/>
                    <a:pt x="5" y="1"/>
                  </a:cubicBezTo>
                  <a:cubicBezTo>
                    <a:pt x="5" y="2"/>
                    <a:pt x="7" y="6"/>
                    <a:pt x="4" y="6"/>
                  </a:cubicBezTo>
                  <a:cubicBezTo>
                    <a:pt x="2" y="7"/>
                    <a:pt x="0" y="8"/>
                    <a:pt x="1" y="10"/>
                  </a:cubicBezTo>
                  <a:cubicBezTo>
                    <a:pt x="2" y="12"/>
                    <a:pt x="3" y="13"/>
                    <a:pt x="4" y="15"/>
                  </a:cubicBezTo>
                  <a:cubicBezTo>
                    <a:pt x="5" y="17"/>
                    <a:pt x="7" y="19"/>
                    <a:pt x="9" y="22"/>
                  </a:cubicBezTo>
                  <a:cubicBezTo>
                    <a:pt x="12" y="23"/>
                    <a:pt x="10" y="19"/>
                    <a:pt x="12" y="19"/>
                  </a:cubicBezTo>
                  <a:cubicBezTo>
                    <a:pt x="14" y="19"/>
                    <a:pt x="15" y="19"/>
                    <a:pt x="16" y="18"/>
                  </a:cubicBezTo>
                  <a:cubicBezTo>
                    <a:pt x="17" y="18"/>
                    <a:pt x="17" y="20"/>
                    <a:pt x="19" y="19"/>
                  </a:cubicBezTo>
                  <a:cubicBezTo>
                    <a:pt x="20" y="17"/>
                    <a:pt x="21" y="16"/>
                    <a:pt x="20" y="14"/>
                  </a:cubicBezTo>
                  <a:cubicBezTo>
                    <a:pt x="20" y="12"/>
                    <a:pt x="19" y="9"/>
                    <a:pt x="19" y="7"/>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54" name="Freeform 621">
              <a:extLst>
                <a:ext uri="{FF2B5EF4-FFF2-40B4-BE49-F238E27FC236}">
                  <a16:creationId xmlns:a16="http://schemas.microsoft.com/office/drawing/2014/main" xmlns="" id="{D64084A8-11FE-48E7-A0BD-BC481BD62BA7}"/>
                </a:ext>
              </a:extLst>
            </p:cNvPr>
            <p:cNvSpPr>
              <a:spLocks/>
            </p:cNvSpPr>
            <p:nvPr/>
          </p:nvSpPr>
          <p:spPr bwMode="auto">
            <a:xfrm>
              <a:off x="9602760" y="7546360"/>
              <a:ext cx="128145" cy="152919"/>
            </a:xfrm>
            <a:custGeom>
              <a:avLst/>
              <a:gdLst>
                <a:gd name="T0" fmla="*/ 12 w 16"/>
                <a:gd name="T1" fmla="*/ 5 h 18"/>
                <a:gd name="T2" fmla="*/ 5 w 16"/>
                <a:gd name="T3" fmla="*/ 1 h 18"/>
                <a:gd name="T4" fmla="*/ 1 w 16"/>
                <a:gd name="T5" fmla="*/ 6 h 18"/>
                <a:gd name="T6" fmla="*/ 2 w 16"/>
                <a:gd name="T7" fmla="*/ 12 h 18"/>
                <a:gd name="T8" fmla="*/ 0 w 16"/>
                <a:gd name="T9" fmla="*/ 17 h 18"/>
                <a:gd name="T10" fmla="*/ 4 w 16"/>
                <a:gd name="T11" fmla="*/ 17 h 18"/>
                <a:gd name="T12" fmla="*/ 9 w 16"/>
                <a:gd name="T13" fmla="*/ 17 h 18"/>
                <a:gd name="T14" fmla="*/ 16 w 16"/>
                <a:gd name="T15" fmla="*/ 8 h 18"/>
                <a:gd name="T16" fmla="*/ 12 w 16"/>
                <a:gd name="T17" fmla="*/ 5 h 18"/>
                <a:gd name="T18" fmla="*/ 12 w 16"/>
                <a:gd name="T19" fmla="*/ 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8">
                  <a:moveTo>
                    <a:pt x="12" y="5"/>
                  </a:moveTo>
                  <a:cubicBezTo>
                    <a:pt x="10" y="3"/>
                    <a:pt x="8" y="1"/>
                    <a:pt x="5" y="1"/>
                  </a:cubicBezTo>
                  <a:cubicBezTo>
                    <a:pt x="3" y="0"/>
                    <a:pt x="0" y="4"/>
                    <a:pt x="1" y="6"/>
                  </a:cubicBezTo>
                  <a:cubicBezTo>
                    <a:pt x="1" y="8"/>
                    <a:pt x="2" y="10"/>
                    <a:pt x="2" y="12"/>
                  </a:cubicBezTo>
                  <a:cubicBezTo>
                    <a:pt x="3" y="14"/>
                    <a:pt x="1" y="16"/>
                    <a:pt x="0" y="17"/>
                  </a:cubicBezTo>
                  <a:cubicBezTo>
                    <a:pt x="1" y="18"/>
                    <a:pt x="3" y="17"/>
                    <a:pt x="4" y="17"/>
                  </a:cubicBezTo>
                  <a:cubicBezTo>
                    <a:pt x="6" y="17"/>
                    <a:pt x="7" y="18"/>
                    <a:pt x="9" y="17"/>
                  </a:cubicBezTo>
                  <a:cubicBezTo>
                    <a:pt x="12" y="16"/>
                    <a:pt x="13" y="10"/>
                    <a:pt x="16" y="8"/>
                  </a:cubicBezTo>
                  <a:cubicBezTo>
                    <a:pt x="14" y="7"/>
                    <a:pt x="13" y="6"/>
                    <a:pt x="12" y="5"/>
                  </a:cubicBezTo>
                  <a:cubicBezTo>
                    <a:pt x="10" y="4"/>
                    <a:pt x="13" y="6"/>
                    <a:pt x="12" y="5"/>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55" name="Freeform 622">
              <a:extLst>
                <a:ext uri="{FF2B5EF4-FFF2-40B4-BE49-F238E27FC236}">
                  <a16:creationId xmlns:a16="http://schemas.microsoft.com/office/drawing/2014/main" xmlns="" id="{BF415FAF-E5F5-4300-9D8A-29C6B7CF06D1}"/>
                </a:ext>
              </a:extLst>
            </p:cNvPr>
            <p:cNvSpPr>
              <a:spLocks/>
            </p:cNvSpPr>
            <p:nvPr/>
          </p:nvSpPr>
          <p:spPr bwMode="auto">
            <a:xfrm>
              <a:off x="8460367" y="7257838"/>
              <a:ext cx="646178" cy="712649"/>
            </a:xfrm>
            <a:custGeom>
              <a:avLst/>
              <a:gdLst>
                <a:gd name="T0" fmla="*/ 76 w 81"/>
                <a:gd name="T1" fmla="*/ 39 h 84"/>
                <a:gd name="T2" fmla="*/ 74 w 81"/>
                <a:gd name="T3" fmla="*/ 32 h 84"/>
                <a:gd name="T4" fmla="*/ 69 w 81"/>
                <a:gd name="T5" fmla="*/ 33 h 84"/>
                <a:gd name="T6" fmla="*/ 58 w 81"/>
                <a:gd name="T7" fmla="*/ 28 h 84"/>
                <a:gd name="T8" fmla="*/ 53 w 81"/>
                <a:gd name="T9" fmla="*/ 20 h 84"/>
                <a:gd name="T10" fmla="*/ 50 w 81"/>
                <a:gd name="T11" fmla="*/ 15 h 84"/>
                <a:gd name="T12" fmla="*/ 56 w 81"/>
                <a:gd name="T13" fmla="*/ 5 h 84"/>
                <a:gd name="T14" fmla="*/ 56 w 81"/>
                <a:gd name="T15" fmla="*/ 1 h 84"/>
                <a:gd name="T16" fmla="*/ 44 w 81"/>
                <a:gd name="T17" fmla="*/ 8 h 84"/>
                <a:gd name="T18" fmla="*/ 36 w 81"/>
                <a:gd name="T19" fmla="*/ 16 h 84"/>
                <a:gd name="T20" fmla="*/ 31 w 81"/>
                <a:gd name="T21" fmla="*/ 23 h 84"/>
                <a:gd name="T22" fmla="*/ 25 w 81"/>
                <a:gd name="T23" fmla="*/ 17 h 84"/>
                <a:gd name="T24" fmla="*/ 7 w 81"/>
                <a:gd name="T25" fmla="*/ 18 h 84"/>
                <a:gd name="T26" fmla="*/ 1 w 81"/>
                <a:gd name="T27" fmla="*/ 16 h 84"/>
                <a:gd name="T28" fmla="*/ 1 w 81"/>
                <a:gd name="T29" fmla="*/ 21 h 84"/>
                <a:gd name="T30" fmla="*/ 8 w 81"/>
                <a:gd name="T31" fmla="*/ 24 h 84"/>
                <a:gd name="T32" fmla="*/ 11 w 81"/>
                <a:gd name="T33" fmla="*/ 26 h 84"/>
                <a:gd name="T34" fmla="*/ 13 w 81"/>
                <a:gd name="T35" fmla="*/ 23 h 84"/>
                <a:gd name="T36" fmla="*/ 20 w 81"/>
                <a:gd name="T37" fmla="*/ 18 h 84"/>
                <a:gd name="T38" fmla="*/ 24 w 81"/>
                <a:gd name="T39" fmla="*/ 20 h 84"/>
                <a:gd name="T40" fmla="*/ 25 w 81"/>
                <a:gd name="T41" fmla="*/ 26 h 84"/>
                <a:gd name="T42" fmla="*/ 28 w 81"/>
                <a:gd name="T43" fmla="*/ 42 h 84"/>
                <a:gd name="T44" fmla="*/ 28 w 81"/>
                <a:gd name="T45" fmla="*/ 47 h 84"/>
                <a:gd name="T46" fmla="*/ 22 w 81"/>
                <a:gd name="T47" fmla="*/ 53 h 84"/>
                <a:gd name="T48" fmla="*/ 26 w 81"/>
                <a:gd name="T49" fmla="*/ 58 h 84"/>
                <a:gd name="T50" fmla="*/ 34 w 81"/>
                <a:gd name="T51" fmla="*/ 61 h 84"/>
                <a:gd name="T52" fmla="*/ 41 w 81"/>
                <a:gd name="T53" fmla="*/ 64 h 84"/>
                <a:gd name="T54" fmla="*/ 54 w 81"/>
                <a:gd name="T55" fmla="*/ 76 h 84"/>
                <a:gd name="T56" fmla="*/ 60 w 81"/>
                <a:gd name="T57" fmla="*/ 75 h 84"/>
                <a:gd name="T58" fmla="*/ 64 w 81"/>
                <a:gd name="T59" fmla="*/ 80 h 84"/>
                <a:gd name="T60" fmla="*/ 65 w 81"/>
                <a:gd name="T61" fmla="*/ 84 h 84"/>
                <a:gd name="T62" fmla="*/ 65 w 81"/>
                <a:gd name="T63" fmla="*/ 63 h 84"/>
                <a:gd name="T64" fmla="*/ 70 w 81"/>
                <a:gd name="T65" fmla="*/ 58 h 84"/>
                <a:gd name="T66" fmla="*/ 66 w 81"/>
                <a:gd name="T67" fmla="*/ 55 h 84"/>
                <a:gd name="T68" fmla="*/ 79 w 81"/>
                <a:gd name="T69" fmla="*/ 53 h 84"/>
                <a:gd name="T70" fmla="*/ 77 w 81"/>
                <a:gd name="T71" fmla="*/ 4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1" h="84">
                  <a:moveTo>
                    <a:pt x="77" y="48"/>
                  </a:moveTo>
                  <a:cubicBezTo>
                    <a:pt x="81" y="45"/>
                    <a:pt x="76" y="42"/>
                    <a:pt x="76" y="39"/>
                  </a:cubicBezTo>
                  <a:cubicBezTo>
                    <a:pt x="76" y="37"/>
                    <a:pt x="78" y="35"/>
                    <a:pt x="78" y="33"/>
                  </a:cubicBezTo>
                  <a:cubicBezTo>
                    <a:pt x="79" y="30"/>
                    <a:pt x="75" y="32"/>
                    <a:pt x="74" y="32"/>
                  </a:cubicBezTo>
                  <a:cubicBezTo>
                    <a:pt x="73" y="32"/>
                    <a:pt x="72" y="32"/>
                    <a:pt x="71" y="32"/>
                  </a:cubicBezTo>
                  <a:cubicBezTo>
                    <a:pt x="70" y="32"/>
                    <a:pt x="70" y="33"/>
                    <a:pt x="69" y="33"/>
                  </a:cubicBezTo>
                  <a:cubicBezTo>
                    <a:pt x="68" y="33"/>
                    <a:pt x="67" y="30"/>
                    <a:pt x="66" y="30"/>
                  </a:cubicBezTo>
                  <a:cubicBezTo>
                    <a:pt x="64" y="26"/>
                    <a:pt x="62" y="28"/>
                    <a:pt x="58" y="28"/>
                  </a:cubicBezTo>
                  <a:cubicBezTo>
                    <a:pt x="56" y="28"/>
                    <a:pt x="55" y="28"/>
                    <a:pt x="54" y="26"/>
                  </a:cubicBezTo>
                  <a:cubicBezTo>
                    <a:pt x="53" y="24"/>
                    <a:pt x="56" y="22"/>
                    <a:pt x="53" y="20"/>
                  </a:cubicBezTo>
                  <a:cubicBezTo>
                    <a:pt x="52" y="19"/>
                    <a:pt x="52" y="17"/>
                    <a:pt x="50" y="17"/>
                  </a:cubicBezTo>
                  <a:cubicBezTo>
                    <a:pt x="48" y="17"/>
                    <a:pt x="49" y="17"/>
                    <a:pt x="50" y="15"/>
                  </a:cubicBezTo>
                  <a:cubicBezTo>
                    <a:pt x="51" y="13"/>
                    <a:pt x="50" y="11"/>
                    <a:pt x="51" y="9"/>
                  </a:cubicBezTo>
                  <a:cubicBezTo>
                    <a:pt x="52" y="7"/>
                    <a:pt x="54" y="6"/>
                    <a:pt x="56" y="5"/>
                  </a:cubicBezTo>
                  <a:cubicBezTo>
                    <a:pt x="57" y="4"/>
                    <a:pt x="59" y="4"/>
                    <a:pt x="60" y="2"/>
                  </a:cubicBezTo>
                  <a:cubicBezTo>
                    <a:pt x="60" y="0"/>
                    <a:pt x="56" y="0"/>
                    <a:pt x="56" y="1"/>
                  </a:cubicBezTo>
                  <a:cubicBezTo>
                    <a:pt x="54" y="3"/>
                    <a:pt x="51" y="6"/>
                    <a:pt x="48" y="6"/>
                  </a:cubicBezTo>
                  <a:cubicBezTo>
                    <a:pt x="45" y="6"/>
                    <a:pt x="45" y="6"/>
                    <a:pt x="44" y="8"/>
                  </a:cubicBezTo>
                  <a:cubicBezTo>
                    <a:pt x="43" y="10"/>
                    <a:pt x="43" y="7"/>
                    <a:pt x="41" y="7"/>
                  </a:cubicBezTo>
                  <a:cubicBezTo>
                    <a:pt x="37" y="8"/>
                    <a:pt x="39" y="14"/>
                    <a:pt x="36" y="16"/>
                  </a:cubicBezTo>
                  <a:cubicBezTo>
                    <a:pt x="35" y="17"/>
                    <a:pt x="33" y="18"/>
                    <a:pt x="32" y="20"/>
                  </a:cubicBezTo>
                  <a:cubicBezTo>
                    <a:pt x="32" y="20"/>
                    <a:pt x="32" y="23"/>
                    <a:pt x="31" y="23"/>
                  </a:cubicBezTo>
                  <a:cubicBezTo>
                    <a:pt x="30" y="21"/>
                    <a:pt x="29" y="20"/>
                    <a:pt x="28" y="19"/>
                  </a:cubicBezTo>
                  <a:cubicBezTo>
                    <a:pt x="27" y="17"/>
                    <a:pt x="26" y="17"/>
                    <a:pt x="25" y="17"/>
                  </a:cubicBezTo>
                  <a:cubicBezTo>
                    <a:pt x="21" y="16"/>
                    <a:pt x="19" y="13"/>
                    <a:pt x="15" y="16"/>
                  </a:cubicBezTo>
                  <a:cubicBezTo>
                    <a:pt x="13" y="17"/>
                    <a:pt x="9" y="20"/>
                    <a:pt x="7" y="18"/>
                  </a:cubicBezTo>
                  <a:cubicBezTo>
                    <a:pt x="6" y="17"/>
                    <a:pt x="5" y="17"/>
                    <a:pt x="4" y="16"/>
                  </a:cubicBezTo>
                  <a:cubicBezTo>
                    <a:pt x="2" y="16"/>
                    <a:pt x="3" y="14"/>
                    <a:pt x="1" y="16"/>
                  </a:cubicBezTo>
                  <a:cubicBezTo>
                    <a:pt x="0" y="17"/>
                    <a:pt x="1" y="17"/>
                    <a:pt x="2" y="18"/>
                  </a:cubicBezTo>
                  <a:cubicBezTo>
                    <a:pt x="2" y="19"/>
                    <a:pt x="1" y="20"/>
                    <a:pt x="1" y="21"/>
                  </a:cubicBezTo>
                  <a:cubicBezTo>
                    <a:pt x="3" y="21"/>
                    <a:pt x="5" y="22"/>
                    <a:pt x="6" y="22"/>
                  </a:cubicBezTo>
                  <a:cubicBezTo>
                    <a:pt x="7" y="23"/>
                    <a:pt x="8" y="23"/>
                    <a:pt x="8" y="24"/>
                  </a:cubicBezTo>
                  <a:cubicBezTo>
                    <a:pt x="9" y="25"/>
                    <a:pt x="9" y="24"/>
                    <a:pt x="10" y="24"/>
                  </a:cubicBezTo>
                  <a:cubicBezTo>
                    <a:pt x="10" y="23"/>
                    <a:pt x="10" y="26"/>
                    <a:pt x="11" y="26"/>
                  </a:cubicBezTo>
                  <a:cubicBezTo>
                    <a:pt x="12" y="27"/>
                    <a:pt x="13" y="26"/>
                    <a:pt x="15" y="25"/>
                  </a:cubicBezTo>
                  <a:cubicBezTo>
                    <a:pt x="16" y="25"/>
                    <a:pt x="13" y="23"/>
                    <a:pt x="13" y="23"/>
                  </a:cubicBezTo>
                  <a:cubicBezTo>
                    <a:pt x="13" y="22"/>
                    <a:pt x="16" y="20"/>
                    <a:pt x="16" y="19"/>
                  </a:cubicBezTo>
                  <a:cubicBezTo>
                    <a:pt x="17" y="18"/>
                    <a:pt x="19" y="17"/>
                    <a:pt x="20" y="18"/>
                  </a:cubicBezTo>
                  <a:cubicBezTo>
                    <a:pt x="21" y="18"/>
                    <a:pt x="23" y="19"/>
                    <a:pt x="23" y="19"/>
                  </a:cubicBezTo>
                  <a:cubicBezTo>
                    <a:pt x="23" y="20"/>
                    <a:pt x="23" y="20"/>
                    <a:pt x="24" y="20"/>
                  </a:cubicBezTo>
                  <a:cubicBezTo>
                    <a:pt x="24" y="21"/>
                    <a:pt x="23" y="22"/>
                    <a:pt x="23" y="22"/>
                  </a:cubicBezTo>
                  <a:cubicBezTo>
                    <a:pt x="23" y="23"/>
                    <a:pt x="25" y="25"/>
                    <a:pt x="25" y="26"/>
                  </a:cubicBezTo>
                  <a:cubicBezTo>
                    <a:pt x="27" y="29"/>
                    <a:pt x="29" y="29"/>
                    <a:pt x="29" y="33"/>
                  </a:cubicBezTo>
                  <a:cubicBezTo>
                    <a:pt x="29" y="36"/>
                    <a:pt x="29" y="39"/>
                    <a:pt x="28" y="42"/>
                  </a:cubicBezTo>
                  <a:cubicBezTo>
                    <a:pt x="28" y="43"/>
                    <a:pt x="30" y="43"/>
                    <a:pt x="30" y="44"/>
                  </a:cubicBezTo>
                  <a:cubicBezTo>
                    <a:pt x="29" y="45"/>
                    <a:pt x="28" y="46"/>
                    <a:pt x="28" y="47"/>
                  </a:cubicBezTo>
                  <a:cubicBezTo>
                    <a:pt x="27" y="48"/>
                    <a:pt x="27" y="50"/>
                    <a:pt x="26" y="50"/>
                  </a:cubicBezTo>
                  <a:cubicBezTo>
                    <a:pt x="24" y="51"/>
                    <a:pt x="22" y="50"/>
                    <a:pt x="22" y="53"/>
                  </a:cubicBezTo>
                  <a:cubicBezTo>
                    <a:pt x="22" y="55"/>
                    <a:pt x="19" y="55"/>
                    <a:pt x="22" y="56"/>
                  </a:cubicBezTo>
                  <a:cubicBezTo>
                    <a:pt x="23" y="57"/>
                    <a:pt x="24" y="57"/>
                    <a:pt x="26" y="58"/>
                  </a:cubicBezTo>
                  <a:cubicBezTo>
                    <a:pt x="27" y="59"/>
                    <a:pt x="28" y="60"/>
                    <a:pt x="29" y="61"/>
                  </a:cubicBezTo>
                  <a:cubicBezTo>
                    <a:pt x="31" y="62"/>
                    <a:pt x="32" y="61"/>
                    <a:pt x="34" y="61"/>
                  </a:cubicBezTo>
                  <a:cubicBezTo>
                    <a:pt x="35" y="61"/>
                    <a:pt x="36" y="62"/>
                    <a:pt x="38" y="63"/>
                  </a:cubicBezTo>
                  <a:cubicBezTo>
                    <a:pt x="39" y="63"/>
                    <a:pt x="40" y="63"/>
                    <a:pt x="41" y="64"/>
                  </a:cubicBezTo>
                  <a:cubicBezTo>
                    <a:pt x="44" y="66"/>
                    <a:pt x="46" y="68"/>
                    <a:pt x="48" y="71"/>
                  </a:cubicBezTo>
                  <a:cubicBezTo>
                    <a:pt x="49" y="74"/>
                    <a:pt x="50" y="75"/>
                    <a:pt x="54" y="76"/>
                  </a:cubicBezTo>
                  <a:cubicBezTo>
                    <a:pt x="55" y="76"/>
                    <a:pt x="56" y="75"/>
                    <a:pt x="57" y="74"/>
                  </a:cubicBezTo>
                  <a:cubicBezTo>
                    <a:pt x="58" y="74"/>
                    <a:pt x="59" y="76"/>
                    <a:pt x="60" y="75"/>
                  </a:cubicBezTo>
                  <a:cubicBezTo>
                    <a:pt x="62" y="74"/>
                    <a:pt x="64" y="75"/>
                    <a:pt x="65" y="76"/>
                  </a:cubicBezTo>
                  <a:cubicBezTo>
                    <a:pt x="65" y="77"/>
                    <a:pt x="64" y="79"/>
                    <a:pt x="64" y="80"/>
                  </a:cubicBezTo>
                  <a:cubicBezTo>
                    <a:pt x="63" y="81"/>
                    <a:pt x="62" y="81"/>
                    <a:pt x="64" y="82"/>
                  </a:cubicBezTo>
                  <a:cubicBezTo>
                    <a:pt x="64" y="82"/>
                    <a:pt x="66" y="84"/>
                    <a:pt x="65" y="84"/>
                  </a:cubicBezTo>
                  <a:cubicBezTo>
                    <a:pt x="67" y="84"/>
                    <a:pt x="68" y="73"/>
                    <a:pt x="69" y="71"/>
                  </a:cubicBezTo>
                  <a:cubicBezTo>
                    <a:pt x="69" y="67"/>
                    <a:pt x="66" y="66"/>
                    <a:pt x="65" y="63"/>
                  </a:cubicBezTo>
                  <a:cubicBezTo>
                    <a:pt x="65" y="61"/>
                    <a:pt x="65" y="60"/>
                    <a:pt x="66" y="60"/>
                  </a:cubicBezTo>
                  <a:cubicBezTo>
                    <a:pt x="67" y="60"/>
                    <a:pt x="70" y="59"/>
                    <a:pt x="70" y="58"/>
                  </a:cubicBezTo>
                  <a:cubicBezTo>
                    <a:pt x="69" y="58"/>
                    <a:pt x="67" y="58"/>
                    <a:pt x="67" y="57"/>
                  </a:cubicBezTo>
                  <a:cubicBezTo>
                    <a:pt x="66" y="57"/>
                    <a:pt x="66" y="55"/>
                    <a:pt x="66" y="55"/>
                  </a:cubicBezTo>
                  <a:cubicBezTo>
                    <a:pt x="68" y="55"/>
                    <a:pt x="70" y="55"/>
                    <a:pt x="72" y="55"/>
                  </a:cubicBezTo>
                  <a:cubicBezTo>
                    <a:pt x="73" y="55"/>
                    <a:pt x="79" y="52"/>
                    <a:pt x="79" y="53"/>
                  </a:cubicBezTo>
                  <a:cubicBezTo>
                    <a:pt x="79" y="51"/>
                    <a:pt x="76" y="48"/>
                    <a:pt x="77" y="48"/>
                  </a:cubicBezTo>
                  <a:cubicBezTo>
                    <a:pt x="78" y="47"/>
                    <a:pt x="76" y="48"/>
                    <a:pt x="77" y="48"/>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56" name="Freeform 623">
              <a:extLst>
                <a:ext uri="{FF2B5EF4-FFF2-40B4-BE49-F238E27FC236}">
                  <a16:creationId xmlns:a16="http://schemas.microsoft.com/office/drawing/2014/main" xmlns="" id="{05BC2A78-9F52-4981-991F-F5A88A70689B}"/>
                </a:ext>
              </a:extLst>
            </p:cNvPr>
            <p:cNvSpPr>
              <a:spLocks/>
            </p:cNvSpPr>
            <p:nvPr/>
          </p:nvSpPr>
          <p:spPr bwMode="auto">
            <a:xfrm>
              <a:off x="8547612" y="7733896"/>
              <a:ext cx="223570" cy="279868"/>
            </a:xfrm>
            <a:custGeom>
              <a:avLst/>
              <a:gdLst>
                <a:gd name="T0" fmla="*/ 20 w 28"/>
                <a:gd name="T1" fmla="*/ 6 h 33"/>
                <a:gd name="T2" fmla="*/ 15 w 28"/>
                <a:gd name="T3" fmla="*/ 3 h 33"/>
                <a:gd name="T4" fmla="*/ 10 w 28"/>
                <a:gd name="T5" fmla="*/ 0 h 33"/>
                <a:gd name="T6" fmla="*/ 4 w 28"/>
                <a:gd name="T7" fmla="*/ 4 h 33"/>
                <a:gd name="T8" fmla="*/ 3 w 28"/>
                <a:gd name="T9" fmla="*/ 7 h 33"/>
                <a:gd name="T10" fmla="*/ 2 w 28"/>
                <a:gd name="T11" fmla="*/ 10 h 33"/>
                <a:gd name="T12" fmla="*/ 0 w 28"/>
                <a:gd name="T13" fmla="*/ 13 h 33"/>
                <a:gd name="T14" fmla="*/ 0 w 28"/>
                <a:gd name="T15" fmla="*/ 15 h 33"/>
                <a:gd name="T16" fmla="*/ 0 w 28"/>
                <a:gd name="T17" fmla="*/ 18 h 33"/>
                <a:gd name="T18" fmla="*/ 2 w 28"/>
                <a:gd name="T19" fmla="*/ 20 h 33"/>
                <a:gd name="T20" fmla="*/ 5 w 28"/>
                <a:gd name="T21" fmla="*/ 18 h 33"/>
                <a:gd name="T22" fmla="*/ 5 w 28"/>
                <a:gd name="T23" fmla="*/ 20 h 33"/>
                <a:gd name="T24" fmla="*/ 3 w 28"/>
                <a:gd name="T25" fmla="*/ 24 h 33"/>
                <a:gd name="T26" fmla="*/ 3 w 28"/>
                <a:gd name="T27" fmla="*/ 26 h 33"/>
                <a:gd name="T28" fmla="*/ 3 w 28"/>
                <a:gd name="T29" fmla="*/ 28 h 33"/>
                <a:gd name="T30" fmla="*/ 8 w 28"/>
                <a:gd name="T31" fmla="*/ 32 h 33"/>
                <a:gd name="T32" fmla="*/ 11 w 28"/>
                <a:gd name="T33" fmla="*/ 29 h 33"/>
                <a:gd name="T34" fmla="*/ 16 w 28"/>
                <a:gd name="T35" fmla="*/ 22 h 33"/>
                <a:gd name="T36" fmla="*/ 22 w 28"/>
                <a:gd name="T37" fmla="*/ 19 h 33"/>
                <a:gd name="T38" fmla="*/ 27 w 28"/>
                <a:gd name="T39" fmla="*/ 13 h 33"/>
                <a:gd name="T40" fmla="*/ 27 w 28"/>
                <a:gd name="T41" fmla="*/ 8 h 33"/>
                <a:gd name="T42" fmla="*/ 24 w 28"/>
                <a:gd name="T43" fmla="*/ 5 h 33"/>
                <a:gd name="T44" fmla="*/ 20 w 28"/>
                <a:gd name="T45" fmla="*/ 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 h="33">
                  <a:moveTo>
                    <a:pt x="20" y="6"/>
                  </a:moveTo>
                  <a:cubicBezTo>
                    <a:pt x="18" y="6"/>
                    <a:pt x="17" y="4"/>
                    <a:pt x="15" y="3"/>
                  </a:cubicBezTo>
                  <a:cubicBezTo>
                    <a:pt x="14" y="2"/>
                    <a:pt x="12" y="0"/>
                    <a:pt x="10" y="0"/>
                  </a:cubicBezTo>
                  <a:cubicBezTo>
                    <a:pt x="10" y="3"/>
                    <a:pt x="4" y="1"/>
                    <a:pt x="4" y="4"/>
                  </a:cubicBezTo>
                  <a:cubicBezTo>
                    <a:pt x="4" y="6"/>
                    <a:pt x="4" y="6"/>
                    <a:pt x="3" y="7"/>
                  </a:cubicBezTo>
                  <a:cubicBezTo>
                    <a:pt x="1" y="8"/>
                    <a:pt x="2" y="9"/>
                    <a:pt x="2" y="10"/>
                  </a:cubicBezTo>
                  <a:cubicBezTo>
                    <a:pt x="2" y="11"/>
                    <a:pt x="1" y="12"/>
                    <a:pt x="0" y="13"/>
                  </a:cubicBezTo>
                  <a:cubicBezTo>
                    <a:pt x="0" y="13"/>
                    <a:pt x="0" y="14"/>
                    <a:pt x="0" y="15"/>
                  </a:cubicBezTo>
                  <a:cubicBezTo>
                    <a:pt x="1" y="16"/>
                    <a:pt x="0" y="17"/>
                    <a:pt x="0" y="18"/>
                  </a:cubicBezTo>
                  <a:cubicBezTo>
                    <a:pt x="0" y="18"/>
                    <a:pt x="1" y="21"/>
                    <a:pt x="2" y="20"/>
                  </a:cubicBezTo>
                  <a:cubicBezTo>
                    <a:pt x="4" y="20"/>
                    <a:pt x="4" y="18"/>
                    <a:pt x="5" y="18"/>
                  </a:cubicBezTo>
                  <a:cubicBezTo>
                    <a:pt x="4" y="18"/>
                    <a:pt x="6" y="20"/>
                    <a:pt x="5" y="20"/>
                  </a:cubicBezTo>
                  <a:cubicBezTo>
                    <a:pt x="5" y="22"/>
                    <a:pt x="5" y="23"/>
                    <a:pt x="3" y="24"/>
                  </a:cubicBezTo>
                  <a:cubicBezTo>
                    <a:pt x="3" y="24"/>
                    <a:pt x="4" y="26"/>
                    <a:pt x="3" y="26"/>
                  </a:cubicBezTo>
                  <a:cubicBezTo>
                    <a:pt x="3" y="27"/>
                    <a:pt x="2" y="27"/>
                    <a:pt x="3" y="28"/>
                  </a:cubicBezTo>
                  <a:cubicBezTo>
                    <a:pt x="5" y="29"/>
                    <a:pt x="6" y="29"/>
                    <a:pt x="8" y="32"/>
                  </a:cubicBezTo>
                  <a:cubicBezTo>
                    <a:pt x="9" y="33"/>
                    <a:pt x="10" y="29"/>
                    <a:pt x="11" y="29"/>
                  </a:cubicBezTo>
                  <a:cubicBezTo>
                    <a:pt x="12" y="26"/>
                    <a:pt x="13" y="23"/>
                    <a:pt x="16" y="22"/>
                  </a:cubicBezTo>
                  <a:cubicBezTo>
                    <a:pt x="18" y="21"/>
                    <a:pt x="20" y="21"/>
                    <a:pt x="22" y="19"/>
                  </a:cubicBezTo>
                  <a:cubicBezTo>
                    <a:pt x="24" y="18"/>
                    <a:pt x="26" y="16"/>
                    <a:pt x="27" y="13"/>
                  </a:cubicBezTo>
                  <a:cubicBezTo>
                    <a:pt x="27" y="11"/>
                    <a:pt x="28" y="10"/>
                    <a:pt x="27" y="8"/>
                  </a:cubicBezTo>
                  <a:cubicBezTo>
                    <a:pt x="26" y="7"/>
                    <a:pt x="25" y="6"/>
                    <a:pt x="24" y="5"/>
                  </a:cubicBezTo>
                  <a:cubicBezTo>
                    <a:pt x="23" y="5"/>
                    <a:pt x="21" y="6"/>
                    <a:pt x="20" y="6"/>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57" name="Freeform 624">
              <a:extLst>
                <a:ext uri="{FF2B5EF4-FFF2-40B4-BE49-F238E27FC236}">
                  <a16:creationId xmlns:a16="http://schemas.microsoft.com/office/drawing/2014/main" xmlns="" id="{52A3F8E9-721D-4F19-B7D5-4A347D3FD387}"/>
                </a:ext>
              </a:extLst>
            </p:cNvPr>
            <p:cNvSpPr>
              <a:spLocks/>
            </p:cNvSpPr>
            <p:nvPr/>
          </p:nvSpPr>
          <p:spPr bwMode="auto">
            <a:xfrm>
              <a:off x="8523075" y="7785831"/>
              <a:ext cx="512579" cy="804975"/>
            </a:xfrm>
            <a:custGeom>
              <a:avLst/>
              <a:gdLst>
                <a:gd name="T0" fmla="*/ 57 w 64"/>
                <a:gd name="T1" fmla="*/ 21 h 95"/>
                <a:gd name="T2" fmla="*/ 56 w 64"/>
                <a:gd name="T3" fmla="*/ 14 h 95"/>
                <a:gd name="T4" fmla="*/ 50 w 64"/>
                <a:gd name="T5" fmla="*/ 13 h 95"/>
                <a:gd name="T6" fmla="*/ 46 w 64"/>
                <a:gd name="T7" fmla="*/ 14 h 95"/>
                <a:gd name="T8" fmla="*/ 41 w 64"/>
                <a:gd name="T9" fmla="*/ 11 h 95"/>
                <a:gd name="T10" fmla="*/ 38 w 64"/>
                <a:gd name="T11" fmla="*/ 6 h 95"/>
                <a:gd name="T12" fmla="*/ 33 w 64"/>
                <a:gd name="T13" fmla="*/ 2 h 95"/>
                <a:gd name="T14" fmla="*/ 28 w 64"/>
                <a:gd name="T15" fmla="*/ 0 h 95"/>
                <a:gd name="T16" fmla="*/ 31 w 64"/>
                <a:gd name="T17" fmla="*/ 5 h 95"/>
                <a:gd name="T18" fmla="*/ 28 w 64"/>
                <a:gd name="T19" fmla="*/ 10 h 95"/>
                <a:gd name="T20" fmla="*/ 23 w 64"/>
                <a:gd name="T21" fmla="*/ 14 h 95"/>
                <a:gd name="T22" fmla="*/ 17 w 64"/>
                <a:gd name="T23" fmla="*/ 17 h 95"/>
                <a:gd name="T24" fmla="*/ 11 w 64"/>
                <a:gd name="T25" fmla="*/ 26 h 95"/>
                <a:gd name="T26" fmla="*/ 6 w 64"/>
                <a:gd name="T27" fmla="*/ 22 h 95"/>
                <a:gd name="T28" fmla="*/ 6 w 64"/>
                <a:gd name="T29" fmla="*/ 21 h 95"/>
                <a:gd name="T30" fmla="*/ 6 w 64"/>
                <a:gd name="T31" fmla="*/ 18 h 95"/>
                <a:gd name="T32" fmla="*/ 2 w 64"/>
                <a:gd name="T33" fmla="*/ 26 h 95"/>
                <a:gd name="T34" fmla="*/ 3 w 64"/>
                <a:gd name="T35" fmla="*/ 30 h 95"/>
                <a:gd name="T36" fmla="*/ 3 w 64"/>
                <a:gd name="T37" fmla="*/ 32 h 95"/>
                <a:gd name="T38" fmla="*/ 14 w 64"/>
                <a:gd name="T39" fmla="*/ 47 h 95"/>
                <a:gd name="T40" fmla="*/ 23 w 64"/>
                <a:gd name="T41" fmla="*/ 63 h 95"/>
                <a:gd name="T42" fmla="*/ 26 w 64"/>
                <a:gd name="T43" fmla="*/ 70 h 95"/>
                <a:gd name="T44" fmla="*/ 25 w 64"/>
                <a:gd name="T45" fmla="*/ 71 h 95"/>
                <a:gd name="T46" fmla="*/ 28 w 64"/>
                <a:gd name="T47" fmla="*/ 74 h 95"/>
                <a:gd name="T48" fmla="*/ 32 w 64"/>
                <a:gd name="T49" fmla="*/ 79 h 95"/>
                <a:gd name="T50" fmla="*/ 41 w 64"/>
                <a:gd name="T51" fmla="*/ 83 h 95"/>
                <a:gd name="T52" fmla="*/ 48 w 64"/>
                <a:gd name="T53" fmla="*/ 87 h 95"/>
                <a:gd name="T54" fmla="*/ 54 w 64"/>
                <a:gd name="T55" fmla="*/ 93 h 95"/>
                <a:gd name="T56" fmla="*/ 59 w 64"/>
                <a:gd name="T57" fmla="*/ 90 h 95"/>
                <a:gd name="T58" fmla="*/ 61 w 64"/>
                <a:gd name="T59" fmla="*/ 86 h 95"/>
                <a:gd name="T60" fmla="*/ 63 w 64"/>
                <a:gd name="T61" fmla="*/ 82 h 95"/>
                <a:gd name="T62" fmla="*/ 61 w 64"/>
                <a:gd name="T63" fmla="*/ 78 h 95"/>
                <a:gd name="T64" fmla="*/ 61 w 64"/>
                <a:gd name="T65" fmla="*/ 76 h 95"/>
                <a:gd name="T66" fmla="*/ 63 w 64"/>
                <a:gd name="T67" fmla="*/ 74 h 95"/>
                <a:gd name="T68" fmla="*/ 64 w 64"/>
                <a:gd name="T69" fmla="*/ 64 h 95"/>
                <a:gd name="T70" fmla="*/ 62 w 64"/>
                <a:gd name="T71" fmla="*/ 59 h 95"/>
                <a:gd name="T72" fmla="*/ 57 w 64"/>
                <a:gd name="T73" fmla="*/ 57 h 95"/>
                <a:gd name="T74" fmla="*/ 55 w 64"/>
                <a:gd name="T75" fmla="*/ 48 h 95"/>
                <a:gd name="T76" fmla="*/ 50 w 64"/>
                <a:gd name="T77" fmla="*/ 51 h 95"/>
                <a:gd name="T78" fmla="*/ 46 w 64"/>
                <a:gd name="T79" fmla="*/ 51 h 95"/>
                <a:gd name="T80" fmla="*/ 44 w 64"/>
                <a:gd name="T81" fmla="*/ 48 h 95"/>
                <a:gd name="T82" fmla="*/ 40 w 64"/>
                <a:gd name="T83" fmla="*/ 42 h 95"/>
                <a:gd name="T84" fmla="*/ 39 w 64"/>
                <a:gd name="T85" fmla="*/ 35 h 95"/>
                <a:gd name="T86" fmla="*/ 42 w 64"/>
                <a:gd name="T87" fmla="*/ 33 h 95"/>
                <a:gd name="T88" fmla="*/ 42 w 64"/>
                <a:gd name="T89" fmla="*/ 30 h 95"/>
                <a:gd name="T90" fmla="*/ 45 w 64"/>
                <a:gd name="T91" fmla="*/ 25 h 95"/>
                <a:gd name="T92" fmla="*/ 50 w 64"/>
                <a:gd name="T93" fmla="*/ 24 h 95"/>
                <a:gd name="T94" fmla="*/ 53 w 64"/>
                <a:gd name="T95" fmla="*/ 22 h 95"/>
                <a:gd name="T96" fmla="*/ 57 w 64"/>
                <a:gd name="T97" fmla="*/ 2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4" h="95">
                  <a:moveTo>
                    <a:pt x="57" y="21"/>
                  </a:moveTo>
                  <a:cubicBezTo>
                    <a:pt x="53" y="19"/>
                    <a:pt x="59" y="15"/>
                    <a:pt x="56" y="14"/>
                  </a:cubicBezTo>
                  <a:cubicBezTo>
                    <a:pt x="54" y="12"/>
                    <a:pt x="52" y="13"/>
                    <a:pt x="50" y="13"/>
                  </a:cubicBezTo>
                  <a:cubicBezTo>
                    <a:pt x="48" y="12"/>
                    <a:pt x="48" y="14"/>
                    <a:pt x="46" y="14"/>
                  </a:cubicBezTo>
                  <a:cubicBezTo>
                    <a:pt x="44" y="13"/>
                    <a:pt x="42" y="13"/>
                    <a:pt x="41" y="11"/>
                  </a:cubicBezTo>
                  <a:cubicBezTo>
                    <a:pt x="40" y="10"/>
                    <a:pt x="39" y="7"/>
                    <a:pt x="38" y="6"/>
                  </a:cubicBezTo>
                  <a:cubicBezTo>
                    <a:pt x="36" y="5"/>
                    <a:pt x="35" y="3"/>
                    <a:pt x="33" y="2"/>
                  </a:cubicBezTo>
                  <a:cubicBezTo>
                    <a:pt x="32" y="0"/>
                    <a:pt x="30" y="1"/>
                    <a:pt x="28" y="0"/>
                  </a:cubicBezTo>
                  <a:cubicBezTo>
                    <a:pt x="30" y="2"/>
                    <a:pt x="31" y="3"/>
                    <a:pt x="31" y="5"/>
                  </a:cubicBezTo>
                  <a:cubicBezTo>
                    <a:pt x="30" y="7"/>
                    <a:pt x="30" y="9"/>
                    <a:pt x="28" y="10"/>
                  </a:cubicBezTo>
                  <a:cubicBezTo>
                    <a:pt x="26" y="12"/>
                    <a:pt x="25" y="14"/>
                    <a:pt x="23" y="14"/>
                  </a:cubicBezTo>
                  <a:cubicBezTo>
                    <a:pt x="21" y="15"/>
                    <a:pt x="19" y="15"/>
                    <a:pt x="17" y="17"/>
                  </a:cubicBezTo>
                  <a:cubicBezTo>
                    <a:pt x="16" y="18"/>
                    <a:pt x="12" y="27"/>
                    <a:pt x="11" y="26"/>
                  </a:cubicBezTo>
                  <a:cubicBezTo>
                    <a:pt x="9" y="23"/>
                    <a:pt x="8" y="23"/>
                    <a:pt x="6" y="22"/>
                  </a:cubicBezTo>
                  <a:cubicBezTo>
                    <a:pt x="5" y="22"/>
                    <a:pt x="5" y="22"/>
                    <a:pt x="6" y="21"/>
                  </a:cubicBezTo>
                  <a:cubicBezTo>
                    <a:pt x="7" y="20"/>
                    <a:pt x="7" y="19"/>
                    <a:pt x="6" y="18"/>
                  </a:cubicBezTo>
                  <a:cubicBezTo>
                    <a:pt x="4" y="19"/>
                    <a:pt x="0" y="23"/>
                    <a:pt x="2" y="26"/>
                  </a:cubicBezTo>
                  <a:cubicBezTo>
                    <a:pt x="2" y="26"/>
                    <a:pt x="4" y="29"/>
                    <a:pt x="3" y="30"/>
                  </a:cubicBezTo>
                  <a:cubicBezTo>
                    <a:pt x="2" y="30"/>
                    <a:pt x="1" y="31"/>
                    <a:pt x="3" y="32"/>
                  </a:cubicBezTo>
                  <a:cubicBezTo>
                    <a:pt x="8" y="35"/>
                    <a:pt x="12" y="41"/>
                    <a:pt x="14" y="47"/>
                  </a:cubicBezTo>
                  <a:cubicBezTo>
                    <a:pt x="17" y="52"/>
                    <a:pt x="19" y="58"/>
                    <a:pt x="23" y="63"/>
                  </a:cubicBezTo>
                  <a:cubicBezTo>
                    <a:pt x="24" y="65"/>
                    <a:pt x="26" y="67"/>
                    <a:pt x="26" y="70"/>
                  </a:cubicBezTo>
                  <a:cubicBezTo>
                    <a:pt x="26" y="71"/>
                    <a:pt x="25" y="70"/>
                    <a:pt x="25" y="71"/>
                  </a:cubicBezTo>
                  <a:cubicBezTo>
                    <a:pt x="26" y="72"/>
                    <a:pt x="27" y="73"/>
                    <a:pt x="28" y="74"/>
                  </a:cubicBezTo>
                  <a:cubicBezTo>
                    <a:pt x="29" y="76"/>
                    <a:pt x="30" y="78"/>
                    <a:pt x="32" y="79"/>
                  </a:cubicBezTo>
                  <a:cubicBezTo>
                    <a:pt x="35" y="80"/>
                    <a:pt x="38" y="82"/>
                    <a:pt x="41" y="83"/>
                  </a:cubicBezTo>
                  <a:cubicBezTo>
                    <a:pt x="43" y="84"/>
                    <a:pt x="45" y="86"/>
                    <a:pt x="48" y="87"/>
                  </a:cubicBezTo>
                  <a:cubicBezTo>
                    <a:pt x="50" y="89"/>
                    <a:pt x="52" y="91"/>
                    <a:pt x="54" y="93"/>
                  </a:cubicBezTo>
                  <a:cubicBezTo>
                    <a:pt x="58" y="95"/>
                    <a:pt x="57" y="91"/>
                    <a:pt x="59" y="90"/>
                  </a:cubicBezTo>
                  <a:cubicBezTo>
                    <a:pt x="60" y="89"/>
                    <a:pt x="60" y="87"/>
                    <a:pt x="61" y="86"/>
                  </a:cubicBezTo>
                  <a:cubicBezTo>
                    <a:pt x="61" y="85"/>
                    <a:pt x="64" y="83"/>
                    <a:pt x="63" y="82"/>
                  </a:cubicBezTo>
                  <a:cubicBezTo>
                    <a:pt x="61" y="81"/>
                    <a:pt x="60" y="81"/>
                    <a:pt x="61" y="78"/>
                  </a:cubicBezTo>
                  <a:cubicBezTo>
                    <a:pt x="61" y="77"/>
                    <a:pt x="61" y="76"/>
                    <a:pt x="61" y="76"/>
                  </a:cubicBezTo>
                  <a:cubicBezTo>
                    <a:pt x="62" y="75"/>
                    <a:pt x="63" y="74"/>
                    <a:pt x="63" y="74"/>
                  </a:cubicBezTo>
                  <a:cubicBezTo>
                    <a:pt x="64" y="71"/>
                    <a:pt x="62" y="66"/>
                    <a:pt x="64" y="64"/>
                  </a:cubicBezTo>
                  <a:cubicBezTo>
                    <a:pt x="64" y="63"/>
                    <a:pt x="63" y="61"/>
                    <a:pt x="62" y="59"/>
                  </a:cubicBezTo>
                  <a:cubicBezTo>
                    <a:pt x="61" y="56"/>
                    <a:pt x="60" y="56"/>
                    <a:pt x="57" y="57"/>
                  </a:cubicBezTo>
                  <a:cubicBezTo>
                    <a:pt x="53" y="57"/>
                    <a:pt x="55" y="50"/>
                    <a:pt x="55" y="48"/>
                  </a:cubicBezTo>
                  <a:cubicBezTo>
                    <a:pt x="53" y="49"/>
                    <a:pt x="52" y="51"/>
                    <a:pt x="50" y="51"/>
                  </a:cubicBezTo>
                  <a:cubicBezTo>
                    <a:pt x="49" y="51"/>
                    <a:pt x="47" y="51"/>
                    <a:pt x="46" y="51"/>
                  </a:cubicBezTo>
                  <a:cubicBezTo>
                    <a:pt x="45" y="50"/>
                    <a:pt x="45" y="48"/>
                    <a:pt x="44" y="48"/>
                  </a:cubicBezTo>
                  <a:cubicBezTo>
                    <a:pt x="41" y="48"/>
                    <a:pt x="41" y="44"/>
                    <a:pt x="40" y="42"/>
                  </a:cubicBezTo>
                  <a:cubicBezTo>
                    <a:pt x="38" y="40"/>
                    <a:pt x="37" y="37"/>
                    <a:pt x="39" y="35"/>
                  </a:cubicBezTo>
                  <a:cubicBezTo>
                    <a:pt x="40" y="34"/>
                    <a:pt x="42" y="34"/>
                    <a:pt x="42" y="33"/>
                  </a:cubicBezTo>
                  <a:cubicBezTo>
                    <a:pt x="42" y="32"/>
                    <a:pt x="42" y="31"/>
                    <a:pt x="42" y="30"/>
                  </a:cubicBezTo>
                  <a:cubicBezTo>
                    <a:pt x="42" y="27"/>
                    <a:pt x="42" y="26"/>
                    <a:pt x="45" y="25"/>
                  </a:cubicBezTo>
                  <a:cubicBezTo>
                    <a:pt x="47" y="24"/>
                    <a:pt x="48" y="24"/>
                    <a:pt x="50" y="24"/>
                  </a:cubicBezTo>
                  <a:cubicBezTo>
                    <a:pt x="51" y="24"/>
                    <a:pt x="52" y="23"/>
                    <a:pt x="53" y="22"/>
                  </a:cubicBezTo>
                  <a:cubicBezTo>
                    <a:pt x="54" y="22"/>
                    <a:pt x="59" y="23"/>
                    <a:pt x="57" y="2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58" name="Freeform 625">
              <a:extLst>
                <a:ext uri="{FF2B5EF4-FFF2-40B4-BE49-F238E27FC236}">
                  <a16:creationId xmlns:a16="http://schemas.microsoft.com/office/drawing/2014/main" xmlns="" id="{A281F190-E5EA-4CBB-8080-21C1DA7C4C43}"/>
                </a:ext>
              </a:extLst>
            </p:cNvPr>
            <p:cNvSpPr>
              <a:spLocks/>
            </p:cNvSpPr>
            <p:nvPr/>
          </p:nvSpPr>
          <p:spPr bwMode="auto">
            <a:xfrm>
              <a:off x="8749373" y="8538872"/>
              <a:ext cx="348989" cy="1797489"/>
            </a:xfrm>
            <a:custGeom>
              <a:avLst/>
              <a:gdLst>
                <a:gd name="T0" fmla="*/ 38 w 44"/>
                <a:gd name="T1" fmla="*/ 20 h 212"/>
                <a:gd name="T2" fmla="*/ 36 w 44"/>
                <a:gd name="T3" fmla="*/ 12 h 212"/>
                <a:gd name="T4" fmla="*/ 34 w 44"/>
                <a:gd name="T5" fmla="*/ 5 h 212"/>
                <a:gd name="T6" fmla="*/ 30 w 44"/>
                <a:gd name="T7" fmla="*/ 3 h 212"/>
                <a:gd name="T8" fmla="*/ 28 w 44"/>
                <a:gd name="T9" fmla="*/ 15 h 212"/>
                <a:gd name="T10" fmla="*/ 26 w 44"/>
                <a:gd name="T11" fmla="*/ 31 h 212"/>
                <a:gd name="T12" fmla="*/ 23 w 44"/>
                <a:gd name="T13" fmla="*/ 56 h 212"/>
                <a:gd name="T14" fmla="*/ 21 w 44"/>
                <a:gd name="T15" fmla="*/ 68 h 212"/>
                <a:gd name="T16" fmla="*/ 21 w 44"/>
                <a:gd name="T17" fmla="*/ 80 h 212"/>
                <a:gd name="T18" fmla="*/ 20 w 44"/>
                <a:gd name="T19" fmla="*/ 88 h 212"/>
                <a:gd name="T20" fmla="*/ 11 w 44"/>
                <a:gd name="T21" fmla="*/ 110 h 212"/>
                <a:gd name="T22" fmla="*/ 10 w 44"/>
                <a:gd name="T23" fmla="*/ 132 h 212"/>
                <a:gd name="T24" fmla="*/ 17 w 44"/>
                <a:gd name="T25" fmla="*/ 133 h 212"/>
                <a:gd name="T26" fmla="*/ 16 w 44"/>
                <a:gd name="T27" fmla="*/ 136 h 212"/>
                <a:gd name="T28" fmla="*/ 14 w 44"/>
                <a:gd name="T29" fmla="*/ 145 h 212"/>
                <a:gd name="T30" fmla="*/ 15 w 44"/>
                <a:gd name="T31" fmla="*/ 150 h 212"/>
                <a:gd name="T32" fmla="*/ 13 w 44"/>
                <a:gd name="T33" fmla="*/ 152 h 212"/>
                <a:gd name="T34" fmla="*/ 11 w 44"/>
                <a:gd name="T35" fmla="*/ 158 h 212"/>
                <a:gd name="T36" fmla="*/ 8 w 44"/>
                <a:gd name="T37" fmla="*/ 159 h 212"/>
                <a:gd name="T38" fmla="*/ 4 w 44"/>
                <a:gd name="T39" fmla="*/ 159 h 212"/>
                <a:gd name="T40" fmla="*/ 0 w 44"/>
                <a:gd name="T41" fmla="*/ 164 h 212"/>
                <a:gd name="T42" fmla="*/ 2 w 44"/>
                <a:gd name="T43" fmla="*/ 163 h 212"/>
                <a:gd name="T44" fmla="*/ 7 w 44"/>
                <a:gd name="T45" fmla="*/ 171 h 212"/>
                <a:gd name="T46" fmla="*/ 11 w 44"/>
                <a:gd name="T47" fmla="*/ 173 h 212"/>
                <a:gd name="T48" fmla="*/ 7 w 44"/>
                <a:gd name="T49" fmla="*/ 174 h 212"/>
                <a:gd name="T50" fmla="*/ 7 w 44"/>
                <a:gd name="T51" fmla="*/ 179 h 212"/>
                <a:gd name="T52" fmla="*/ 9 w 44"/>
                <a:gd name="T53" fmla="*/ 182 h 212"/>
                <a:gd name="T54" fmla="*/ 9 w 44"/>
                <a:gd name="T55" fmla="*/ 185 h 212"/>
                <a:gd name="T56" fmla="*/ 7 w 44"/>
                <a:gd name="T57" fmla="*/ 187 h 212"/>
                <a:gd name="T58" fmla="*/ 10 w 44"/>
                <a:gd name="T59" fmla="*/ 190 h 212"/>
                <a:gd name="T60" fmla="*/ 8 w 44"/>
                <a:gd name="T61" fmla="*/ 193 h 212"/>
                <a:gd name="T62" fmla="*/ 11 w 44"/>
                <a:gd name="T63" fmla="*/ 194 h 212"/>
                <a:gd name="T64" fmla="*/ 11 w 44"/>
                <a:gd name="T65" fmla="*/ 198 h 212"/>
                <a:gd name="T66" fmla="*/ 15 w 44"/>
                <a:gd name="T67" fmla="*/ 197 h 212"/>
                <a:gd name="T68" fmla="*/ 15 w 44"/>
                <a:gd name="T69" fmla="*/ 197 h 212"/>
                <a:gd name="T70" fmla="*/ 16 w 44"/>
                <a:gd name="T71" fmla="*/ 198 h 212"/>
                <a:gd name="T72" fmla="*/ 18 w 44"/>
                <a:gd name="T73" fmla="*/ 202 h 212"/>
                <a:gd name="T74" fmla="*/ 16 w 44"/>
                <a:gd name="T75" fmla="*/ 207 h 212"/>
                <a:gd name="T76" fmla="*/ 18 w 44"/>
                <a:gd name="T77" fmla="*/ 209 h 212"/>
                <a:gd name="T78" fmla="*/ 25 w 44"/>
                <a:gd name="T79" fmla="*/ 204 h 212"/>
                <a:gd name="T80" fmla="*/ 26 w 44"/>
                <a:gd name="T81" fmla="*/ 199 h 212"/>
                <a:gd name="T82" fmla="*/ 17 w 44"/>
                <a:gd name="T83" fmla="*/ 192 h 212"/>
                <a:gd name="T84" fmla="*/ 12 w 44"/>
                <a:gd name="T85" fmla="*/ 185 h 212"/>
                <a:gd name="T86" fmla="*/ 15 w 44"/>
                <a:gd name="T87" fmla="*/ 177 h 212"/>
                <a:gd name="T88" fmla="*/ 17 w 44"/>
                <a:gd name="T89" fmla="*/ 169 h 212"/>
                <a:gd name="T90" fmla="*/ 21 w 44"/>
                <a:gd name="T91" fmla="*/ 158 h 212"/>
                <a:gd name="T92" fmla="*/ 21 w 44"/>
                <a:gd name="T93" fmla="*/ 152 h 212"/>
                <a:gd name="T94" fmla="*/ 19 w 44"/>
                <a:gd name="T95" fmla="*/ 140 h 212"/>
                <a:gd name="T96" fmla="*/ 23 w 44"/>
                <a:gd name="T97" fmla="*/ 117 h 212"/>
                <a:gd name="T98" fmla="*/ 26 w 44"/>
                <a:gd name="T99" fmla="*/ 102 h 212"/>
                <a:gd name="T100" fmla="*/ 29 w 44"/>
                <a:gd name="T101" fmla="*/ 85 h 212"/>
                <a:gd name="T102" fmla="*/ 27 w 44"/>
                <a:gd name="T103" fmla="*/ 73 h 212"/>
                <a:gd name="T104" fmla="*/ 30 w 44"/>
                <a:gd name="T105" fmla="*/ 62 h 212"/>
                <a:gd name="T106" fmla="*/ 34 w 44"/>
                <a:gd name="T107" fmla="*/ 54 h 212"/>
                <a:gd name="T108" fmla="*/ 36 w 44"/>
                <a:gd name="T109" fmla="*/ 44 h 212"/>
                <a:gd name="T110" fmla="*/ 40 w 44"/>
                <a:gd name="T111" fmla="*/ 35 h 212"/>
                <a:gd name="T112" fmla="*/ 40 w 44"/>
                <a:gd name="T113" fmla="*/ 28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 h="212">
                  <a:moveTo>
                    <a:pt x="40" y="28"/>
                  </a:moveTo>
                  <a:cubicBezTo>
                    <a:pt x="38" y="27"/>
                    <a:pt x="40" y="22"/>
                    <a:pt x="38" y="20"/>
                  </a:cubicBezTo>
                  <a:cubicBezTo>
                    <a:pt x="37" y="19"/>
                    <a:pt x="35" y="16"/>
                    <a:pt x="36" y="14"/>
                  </a:cubicBezTo>
                  <a:cubicBezTo>
                    <a:pt x="38" y="13"/>
                    <a:pt x="35" y="13"/>
                    <a:pt x="36" y="12"/>
                  </a:cubicBezTo>
                  <a:cubicBezTo>
                    <a:pt x="37" y="11"/>
                    <a:pt x="36" y="10"/>
                    <a:pt x="35" y="9"/>
                  </a:cubicBezTo>
                  <a:cubicBezTo>
                    <a:pt x="34" y="8"/>
                    <a:pt x="34" y="7"/>
                    <a:pt x="34" y="5"/>
                  </a:cubicBezTo>
                  <a:cubicBezTo>
                    <a:pt x="34" y="3"/>
                    <a:pt x="33" y="2"/>
                    <a:pt x="32" y="0"/>
                  </a:cubicBezTo>
                  <a:cubicBezTo>
                    <a:pt x="31" y="1"/>
                    <a:pt x="30" y="2"/>
                    <a:pt x="30" y="3"/>
                  </a:cubicBezTo>
                  <a:cubicBezTo>
                    <a:pt x="29" y="5"/>
                    <a:pt x="27" y="4"/>
                    <a:pt x="28" y="6"/>
                  </a:cubicBezTo>
                  <a:cubicBezTo>
                    <a:pt x="28" y="9"/>
                    <a:pt x="28" y="12"/>
                    <a:pt x="28" y="15"/>
                  </a:cubicBezTo>
                  <a:cubicBezTo>
                    <a:pt x="28" y="19"/>
                    <a:pt x="29" y="24"/>
                    <a:pt x="28" y="28"/>
                  </a:cubicBezTo>
                  <a:cubicBezTo>
                    <a:pt x="27" y="29"/>
                    <a:pt x="26" y="30"/>
                    <a:pt x="26" y="31"/>
                  </a:cubicBezTo>
                  <a:cubicBezTo>
                    <a:pt x="26" y="33"/>
                    <a:pt x="27" y="35"/>
                    <a:pt x="27" y="37"/>
                  </a:cubicBezTo>
                  <a:cubicBezTo>
                    <a:pt x="27" y="43"/>
                    <a:pt x="25" y="50"/>
                    <a:pt x="23" y="56"/>
                  </a:cubicBezTo>
                  <a:cubicBezTo>
                    <a:pt x="22" y="59"/>
                    <a:pt x="22" y="61"/>
                    <a:pt x="23" y="64"/>
                  </a:cubicBezTo>
                  <a:cubicBezTo>
                    <a:pt x="23" y="66"/>
                    <a:pt x="23" y="67"/>
                    <a:pt x="21" y="68"/>
                  </a:cubicBezTo>
                  <a:cubicBezTo>
                    <a:pt x="20" y="69"/>
                    <a:pt x="21" y="70"/>
                    <a:pt x="21" y="71"/>
                  </a:cubicBezTo>
                  <a:cubicBezTo>
                    <a:pt x="21" y="74"/>
                    <a:pt x="21" y="77"/>
                    <a:pt x="21" y="80"/>
                  </a:cubicBezTo>
                  <a:cubicBezTo>
                    <a:pt x="21" y="81"/>
                    <a:pt x="21" y="83"/>
                    <a:pt x="21" y="84"/>
                  </a:cubicBezTo>
                  <a:cubicBezTo>
                    <a:pt x="20" y="85"/>
                    <a:pt x="21" y="87"/>
                    <a:pt x="20" y="88"/>
                  </a:cubicBezTo>
                  <a:cubicBezTo>
                    <a:pt x="18" y="93"/>
                    <a:pt x="16" y="98"/>
                    <a:pt x="14" y="103"/>
                  </a:cubicBezTo>
                  <a:cubicBezTo>
                    <a:pt x="13" y="106"/>
                    <a:pt x="10" y="107"/>
                    <a:pt x="11" y="110"/>
                  </a:cubicBezTo>
                  <a:cubicBezTo>
                    <a:pt x="12" y="113"/>
                    <a:pt x="14" y="118"/>
                    <a:pt x="12" y="122"/>
                  </a:cubicBezTo>
                  <a:cubicBezTo>
                    <a:pt x="10" y="124"/>
                    <a:pt x="8" y="129"/>
                    <a:pt x="10" y="132"/>
                  </a:cubicBezTo>
                  <a:cubicBezTo>
                    <a:pt x="11" y="134"/>
                    <a:pt x="12" y="134"/>
                    <a:pt x="13" y="133"/>
                  </a:cubicBezTo>
                  <a:cubicBezTo>
                    <a:pt x="14" y="132"/>
                    <a:pt x="18" y="132"/>
                    <a:pt x="17" y="133"/>
                  </a:cubicBezTo>
                  <a:cubicBezTo>
                    <a:pt x="17" y="133"/>
                    <a:pt x="16" y="133"/>
                    <a:pt x="15" y="134"/>
                  </a:cubicBezTo>
                  <a:cubicBezTo>
                    <a:pt x="15" y="135"/>
                    <a:pt x="15" y="135"/>
                    <a:pt x="16" y="136"/>
                  </a:cubicBezTo>
                  <a:cubicBezTo>
                    <a:pt x="16" y="136"/>
                    <a:pt x="15" y="137"/>
                    <a:pt x="15" y="137"/>
                  </a:cubicBezTo>
                  <a:cubicBezTo>
                    <a:pt x="14" y="139"/>
                    <a:pt x="13" y="143"/>
                    <a:pt x="14" y="145"/>
                  </a:cubicBezTo>
                  <a:cubicBezTo>
                    <a:pt x="14" y="146"/>
                    <a:pt x="14" y="146"/>
                    <a:pt x="13" y="148"/>
                  </a:cubicBezTo>
                  <a:cubicBezTo>
                    <a:pt x="12" y="149"/>
                    <a:pt x="14" y="149"/>
                    <a:pt x="15" y="150"/>
                  </a:cubicBezTo>
                  <a:cubicBezTo>
                    <a:pt x="15" y="150"/>
                    <a:pt x="15" y="150"/>
                    <a:pt x="14" y="151"/>
                  </a:cubicBezTo>
                  <a:cubicBezTo>
                    <a:pt x="13" y="151"/>
                    <a:pt x="11" y="152"/>
                    <a:pt x="13" y="152"/>
                  </a:cubicBezTo>
                  <a:cubicBezTo>
                    <a:pt x="12" y="153"/>
                    <a:pt x="13" y="156"/>
                    <a:pt x="14" y="156"/>
                  </a:cubicBezTo>
                  <a:cubicBezTo>
                    <a:pt x="13" y="156"/>
                    <a:pt x="10" y="155"/>
                    <a:pt x="11" y="158"/>
                  </a:cubicBezTo>
                  <a:cubicBezTo>
                    <a:pt x="11" y="158"/>
                    <a:pt x="12" y="163"/>
                    <a:pt x="10" y="162"/>
                  </a:cubicBezTo>
                  <a:cubicBezTo>
                    <a:pt x="10" y="162"/>
                    <a:pt x="8" y="160"/>
                    <a:pt x="8" y="159"/>
                  </a:cubicBezTo>
                  <a:cubicBezTo>
                    <a:pt x="6" y="158"/>
                    <a:pt x="7" y="157"/>
                    <a:pt x="5" y="158"/>
                  </a:cubicBezTo>
                  <a:cubicBezTo>
                    <a:pt x="5" y="158"/>
                    <a:pt x="4" y="159"/>
                    <a:pt x="4" y="159"/>
                  </a:cubicBezTo>
                  <a:cubicBezTo>
                    <a:pt x="4" y="160"/>
                    <a:pt x="5" y="160"/>
                    <a:pt x="4" y="161"/>
                  </a:cubicBezTo>
                  <a:cubicBezTo>
                    <a:pt x="4" y="162"/>
                    <a:pt x="0" y="162"/>
                    <a:pt x="0" y="164"/>
                  </a:cubicBezTo>
                  <a:cubicBezTo>
                    <a:pt x="0" y="164"/>
                    <a:pt x="1" y="165"/>
                    <a:pt x="2" y="165"/>
                  </a:cubicBezTo>
                  <a:cubicBezTo>
                    <a:pt x="2" y="165"/>
                    <a:pt x="1" y="164"/>
                    <a:pt x="2" y="163"/>
                  </a:cubicBezTo>
                  <a:cubicBezTo>
                    <a:pt x="2" y="163"/>
                    <a:pt x="5" y="165"/>
                    <a:pt x="7" y="164"/>
                  </a:cubicBezTo>
                  <a:cubicBezTo>
                    <a:pt x="11" y="163"/>
                    <a:pt x="5" y="170"/>
                    <a:pt x="7" y="171"/>
                  </a:cubicBezTo>
                  <a:cubicBezTo>
                    <a:pt x="8" y="171"/>
                    <a:pt x="10" y="170"/>
                    <a:pt x="11" y="171"/>
                  </a:cubicBezTo>
                  <a:cubicBezTo>
                    <a:pt x="12" y="171"/>
                    <a:pt x="12" y="174"/>
                    <a:pt x="11" y="173"/>
                  </a:cubicBezTo>
                  <a:cubicBezTo>
                    <a:pt x="11" y="173"/>
                    <a:pt x="8" y="171"/>
                    <a:pt x="8" y="172"/>
                  </a:cubicBezTo>
                  <a:cubicBezTo>
                    <a:pt x="7" y="173"/>
                    <a:pt x="6" y="173"/>
                    <a:pt x="7" y="174"/>
                  </a:cubicBezTo>
                  <a:cubicBezTo>
                    <a:pt x="7" y="174"/>
                    <a:pt x="9" y="176"/>
                    <a:pt x="8" y="176"/>
                  </a:cubicBezTo>
                  <a:cubicBezTo>
                    <a:pt x="7" y="176"/>
                    <a:pt x="7" y="179"/>
                    <a:pt x="7" y="179"/>
                  </a:cubicBezTo>
                  <a:cubicBezTo>
                    <a:pt x="6" y="182"/>
                    <a:pt x="9" y="178"/>
                    <a:pt x="9" y="178"/>
                  </a:cubicBezTo>
                  <a:cubicBezTo>
                    <a:pt x="9" y="178"/>
                    <a:pt x="8" y="183"/>
                    <a:pt x="9" y="182"/>
                  </a:cubicBezTo>
                  <a:cubicBezTo>
                    <a:pt x="9" y="182"/>
                    <a:pt x="8" y="182"/>
                    <a:pt x="8" y="183"/>
                  </a:cubicBezTo>
                  <a:cubicBezTo>
                    <a:pt x="7" y="184"/>
                    <a:pt x="8" y="184"/>
                    <a:pt x="9" y="185"/>
                  </a:cubicBezTo>
                  <a:cubicBezTo>
                    <a:pt x="9" y="185"/>
                    <a:pt x="7" y="186"/>
                    <a:pt x="7" y="186"/>
                  </a:cubicBezTo>
                  <a:cubicBezTo>
                    <a:pt x="6" y="186"/>
                    <a:pt x="7" y="186"/>
                    <a:pt x="7" y="187"/>
                  </a:cubicBezTo>
                  <a:cubicBezTo>
                    <a:pt x="6" y="189"/>
                    <a:pt x="10" y="189"/>
                    <a:pt x="10" y="188"/>
                  </a:cubicBezTo>
                  <a:cubicBezTo>
                    <a:pt x="10" y="189"/>
                    <a:pt x="9" y="189"/>
                    <a:pt x="10" y="190"/>
                  </a:cubicBezTo>
                  <a:cubicBezTo>
                    <a:pt x="10" y="190"/>
                    <a:pt x="10" y="190"/>
                    <a:pt x="10" y="190"/>
                  </a:cubicBezTo>
                  <a:cubicBezTo>
                    <a:pt x="10" y="191"/>
                    <a:pt x="8" y="192"/>
                    <a:pt x="8" y="193"/>
                  </a:cubicBezTo>
                  <a:cubicBezTo>
                    <a:pt x="7" y="195"/>
                    <a:pt x="10" y="192"/>
                    <a:pt x="11" y="192"/>
                  </a:cubicBezTo>
                  <a:cubicBezTo>
                    <a:pt x="10" y="193"/>
                    <a:pt x="11" y="194"/>
                    <a:pt x="11" y="194"/>
                  </a:cubicBezTo>
                  <a:cubicBezTo>
                    <a:pt x="11" y="195"/>
                    <a:pt x="8" y="196"/>
                    <a:pt x="8" y="196"/>
                  </a:cubicBezTo>
                  <a:cubicBezTo>
                    <a:pt x="10" y="197"/>
                    <a:pt x="10" y="196"/>
                    <a:pt x="11" y="198"/>
                  </a:cubicBezTo>
                  <a:cubicBezTo>
                    <a:pt x="12" y="200"/>
                    <a:pt x="14" y="195"/>
                    <a:pt x="13" y="195"/>
                  </a:cubicBezTo>
                  <a:cubicBezTo>
                    <a:pt x="14" y="195"/>
                    <a:pt x="14" y="196"/>
                    <a:pt x="15" y="197"/>
                  </a:cubicBezTo>
                  <a:cubicBezTo>
                    <a:pt x="15" y="197"/>
                    <a:pt x="15" y="195"/>
                    <a:pt x="15" y="195"/>
                  </a:cubicBezTo>
                  <a:cubicBezTo>
                    <a:pt x="15" y="195"/>
                    <a:pt x="15" y="197"/>
                    <a:pt x="15" y="197"/>
                  </a:cubicBezTo>
                  <a:cubicBezTo>
                    <a:pt x="16" y="196"/>
                    <a:pt x="16" y="195"/>
                    <a:pt x="16" y="196"/>
                  </a:cubicBezTo>
                  <a:cubicBezTo>
                    <a:pt x="17" y="196"/>
                    <a:pt x="16" y="198"/>
                    <a:pt x="16" y="198"/>
                  </a:cubicBezTo>
                  <a:cubicBezTo>
                    <a:pt x="15" y="199"/>
                    <a:pt x="17" y="199"/>
                    <a:pt x="16" y="200"/>
                  </a:cubicBezTo>
                  <a:cubicBezTo>
                    <a:pt x="15" y="202"/>
                    <a:pt x="17" y="201"/>
                    <a:pt x="18" y="202"/>
                  </a:cubicBezTo>
                  <a:cubicBezTo>
                    <a:pt x="21" y="202"/>
                    <a:pt x="24" y="204"/>
                    <a:pt x="21" y="206"/>
                  </a:cubicBezTo>
                  <a:cubicBezTo>
                    <a:pt x="20" y="207"/>
                    <a:pt x="17" y="206"/>
                    <a:pt x="16" y="207"/>
                  </a:cubicBezTo>
                  <a:cubicBezTo>
                    <a:pt x="15" y="209"/>
                    <a:pt x="18" y="208"/>
                    <a:pt x="19" y="209"/>
                  </a:cubicBezTo>
                  <a:cubicBezTo>
                    <a:pt x="18" y="209"/>
                    <a:pt x="18" y="209"/>
                    <a:pt x="18" y="209"/>
                  </a:cubicBezTo>
                  <a:cubicBezTo>
                    <a:pt x="18" y="209"/>
                    <a:pt x="22" y="212"/>
                    <a:pt x="24" y="210"/>
                  </a:cubicBezTo>
                  <a:cubicBezTo>
                    <a:pt x="25" y="208"/>
                    <a:pt x="23" y="206"/>
                    <a:pt x="25" y="204"/>
                  </a:cubicBezTo>
                  <a:cubicBezTo>
                    <a:pt x="26" y="202"/>
                    <a:pt x="29" y="202"/>
                    <a:pt x="30" y="202"/>
                  </a:cubicBezTo>
                  <a:cubicBezTo>
                    <a:pt x="35" y="199"/>
                    <a:pt x="28" y="199"/>
                    <a:pt x="26" y="199"/>
                  </a:cubicBezTo>
                  <a:cubicBezTo>
                    <a:pt x="24" y="199"/>
                    <a:pt x="21" y="199"/>
                    <a:pt x="19" y="198"/>
                  </a:cubicBezTo>
                  <a:cubicBezTo>
                    <a:pt x="17" y="196"/>
                    <a:pt x="17" y="196"/>
                    <a:pt x="17" y="192"/>
                  </a:cubicBezTo>
                  <a:cubicBezTo>
                    <a:pt x="17" y="188"/>
                    <a:pt x="16" y="191"/>
                    <a:pt x="13" y="189"/>
                  </a:cubicBezTo>
                  <a:cubicBezTo>
                    <a:pt x="12" y="189"/>
                    <a:pt x="12" y="186"/>
                    <a:pt x="12" y="185"/>
                  </a:cubicBezTo>
                  <a:cubicBezTo>
                    <a:pt x="11" y="183"/>
                    <a:pt x="11" y="180"/>
                    <a:pt x="13" y="179"/>
                  </a:cubicBezTo>
                  <a:cubicBezTo>
                    <a:pt x="14" y="178"/>
                    <a:pt x="14" y="178"/>
                    <a:pt x="15" y="177"/>
                  </a:cubicBezTo>
                  <a:cubicBezTo>
                    <a:pt x="15" y="176"/>
                    <a:pt x="16" y="175"/>
                    <a:pt x="17" y="175"/>
                  </a:cubicBezTo>
                  <a:cubicBezTo>
                    <a:pt x="18" y="174"/>
                    <a:pt x="16" y="171"/>
                    <a:pt x="17" y="169"/>
                  </a:cubicBezTo>
                  <a:cubicBezTo>
                    <a:pt x="17" y="168"/>
                    <a:pt x="19" y="167"/>
                    <a:pt x="20" y="165"/>
                  </a:cubicBezTo>
                  <a:cubicBezTo>
                    <a:pt x="20" y="163"/>
                    <a:pt x="20" y="160"/>
                    <a:pt x="21" y="158"/>
                  </a:cubicBezTo>
                  <a:cubicBezTo>
                    <a:pt x="21" y="156"/>
                    <a:pt x="23" y="156"/>
                    <a:pt x="21" y="154"/>
                  </a:cubicBezTo>
                  <a:cubicBezTo>
                    <a:pt x="20" y="153"/>
                    <a:pt x="17" y="153"/>
                    <a:pt x="21" y="152"/>
                  </a:cubicBezTo>
                  <a:cubicBezTo>
                    <a:pt x="26" y="151"/>
                    <a:pt x="20" y="151"/>
                    <a:pt x="19" y="149"/>
                  </a:cubicBezTo>
                  <a:cubicBezTo>
                    <a:pt x="19" y="146"/>
                    <a:pt x="19" y="142"/>
                    <a:pt x="19" y="140"/>
                  </a:cubicBezTo>
                  <a:cubicBezTo>
                    <a:pt x="19" y="136"/>
                    <a:pt x="19" y="131"/>
                    <a:pt x="19" y="127"/>
                  </a:cubicBezTo>
                  <a:cubicBezTo>
                    <a:pt x="20" y="124"/>
                    <a:pt x="21" y="119"/>
                    <a:pt x="23" y="117"/>
                  </a:cubicBezTo>
                  <a:cubicBezTo>
                    <a:pt x="26" y="114"/>
                    <a:pt x="23" y="109"/>
                    <a:pt x="23" y="106"/>
                  </a:cubicBezTo>
                  <a:cubicBezTo>
                    <a:pt x="23" y="104"/>
                    <a:pt x="24" y="103"/>
                    <a:pt x="26" y="102"/>
                  </a:cubicBezTo>
                  <a:cubicBezTo>
                    <a:pt x="28" y="100"/>
                    <a:pt x="27" y="99"/>
                    <a:pt x="27" y="96"/>
                  </a:cubicBezTo>
                  <a:cubicBezTo>
                    <a:pt x="27" y="92"/>
                    <a:pt x="30" y="89"/>
                    <a:pt x="29" y="85"/>
                  </a:cubicBezTo>
                  <a:cubicBezTo>
                    <a:pt x="29" y="82"/>
                    <a:pt x="28" y="79"/>
                    <a:pt x="27" y="76"/>
                  </a:cubicBezTo>
                  <a:cubicBezTo>
                    <a:pt x="27" y="75"/>
                    <a:pt x="26" y="74"/>
                    <a:pt x="27" y="73"/>
                  </a:cubicBezTo>
                  <a:cubicBezTo>
                    <a:pt x="28" y="72"/>
                    <a:pt x="29" y="68"/>
                    <a:pt x="29" y="67"/>
                  </a:cubicBezTo>
                  <a:cubicBezTo>
                    <a:pt x="29" y="66"/>
                    <a:pt x="28" y="64"/>
                    <a:pt x="30" y="62"/>
                  </a:cubicBezTo>
                  <a:cubicBezTo>
                    <a:pt x="31" y="61"/>
                    <a:pt x="30" y="59"/>
                    <a:pt x="31" y="58"/>
                  </a:cubicBezTo>
                  <a:cubicBezTo>
                    <a:pt x="31" y="56"/>
                    <a:pt x="33" y="55"/>
                    <a:pt x="34" y="54"/>
                  </a:cubicBezTo>
                  <a:cubicBezTo>
                    <a:pt x="34" y="53"/>
                    <a:pt x="37" y="50"/>
                    <a:pt x="37" y="49"/>
                  </a:cubicBezTo>
                  <a:cubicBezTo>
                    <a:pt x="37" y="48"/>
                    <a:pt x="36" y="46"/>
                    <a:pt x="36" y="44"/>
                  </a:cubicBezTo>
                  <a:cubicBezTo>
                    <a:pt x="36" y="42"/>
                    <a:pt x="36" y="41"/>
                    <a:pt x="36" y="39"/>
                  </a:cubicBezTo>
                  <a:cubicBezTo>
                    <a:pt x="36" y="36"/>
                    <a:pt x="37" y="36"/>
                    <a:pt x="40" y="35"/>
                  </a:cubicBezTo>
                  <a:cubicBezTo>
                    <a:pt x="44" y="34"/>
                    <a:pt x="44" y="32"/>
                    <a:pt x="44" y="28"/>
                  </a:cubicBezTo>
                  <a:cubicBezTo>
                    <a:pt x="43" y="29"/>
                    <a:pt x="41" y="29"/>
                    <a:pt x="40" y="28"/>
                  </a:cubicBezTo>
                  <a:cubicBezTo>
                    <a:pt x="40" y="28"/>
                    <a:pt x="40" y="29"/>
                    <a:pt x="40" y="28"/>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59" name="Freeform 626">
              <a:extLst>
                <a:ext uri="{FF2B5EF4-FFF2-40B4-BE49-F238E27FC236}">
                  <a16:creationId xmlns:a16="http://schemas.microsoft.com/office/drawing/2014/main" xmlns="" id="{E5D33061-E8CF-4099-A955-1E0203EFEACC}"/>
                </a:ext>
              </a:extLst>
            </p:cNvPr>
            <p:cNvSpPr>
              <a:spLocks/>
            </p:cNvSpPr>
            <p:nvPr/>
          </p:nvSpPr>
          <p:spPr bwMode="auto">
            <a:xfrm>
              <a:off x="8986575" y="8192645"/>
              <a:ext cx="512579" cy="591469"/>
            </a:xfrm>
            <a:custGeom>
              <a:avLst/>
              <a:gdLst>
                <a:gd name="T0" fmla="*/ 61 w 64"/>
                <a:gd name="T1" fmla="*/ 42 h 70"/>
                <a:gd name="T2" fmla="*/ 58 w 64"/>
                <a:gd name="T3" fmla="*/ 35 h 70"/>
                <a:gd name="T4" fmla="*/ 50 w 64"/>
                <a:gd name="T5" fmla="*/ 35 h 70"/>
                <a:gd name="T6" fmla="*/ 49 w 64"/>
                <a:gd name="T7" fmla="*/ 33 h 70"/>
                <a:gd name="T8" fmla="*/ 47 w 64"/>
                <a:gd name="T9" fmla="*/ 30 h 70"/>
                <a:gd name="T10" fmla="*/ 48 w 64"/>
                <a:gd name="T11" fmla="*/ 28 h 70"/>
                <a:gd name="T12" fmla="*/ 47 w 64"/>
                <a:gd name="T13" fmla="*/ 26 h 70"/>
                <a:gd name="T14" fmla="*/ 47 w 64"/>
                <a:gd name="T15" fmla="*/ 23 h 70"/>
                <a:gd name="T16" fmla="*/ 41 w 64"/>
                <a:gd name="T17" fmla="*/ 21 h 70"/>
                <a:gd name="T18" fmla="*/ 37 w 64"/>
                <a:gd name="T19" fmla="*/ 18 h 70"/>
                <a:gd name="T20" fmla="*/ 33 w 64"/>
                <a:gd name="T21" fmla="*/ 16 h 70"/>
                <a:gd name="T22" fmla="*/ 29 w 64"/>
                <a:gd name="T23" fmla="*/ 16 h 70"/>
                <a:gd name="T24" fmla="*/ 23 w 64"/>
                <a:gd name="T25" fmla="*/ 9 h 70"/>
                <a:gd name="T26" fmla="*/ 23 w 64"/>
                <a:gd name="T27" fmla="*/ 6 h 70"/>
                <a:gd name="T28" fmla="*/ 23 w 64"/>
                <a:gd name="T29" fmla="*/ 4 h 70"/>
                <a:gd name="T30" fmla="*/ 18 w 64"/>
                <a:gd name="T31" fmla="*/ 3 h 70"/>
                <a:gd name="T32" fmla="*/ 10 w 64"/>
                <a:gd name="T33" fmla="*/ 6 h 70"/>
                <a:gd name="T34" fmla="*/ 7 w 64"/>
                <a:gd name="T35" fmla="*/ 9 h 70"/>
                <a:gd name="T36" fmla="*/ 2 w 64"/>
                <a:gd name="T37" fmla="*/ 8 h 70"/>
                <a:gd name="T38" fmla="*/ 6 w 64"/>
                <a:gd name="T39" fmla="*/ 16 h 70"/>
                <a:gd name="T40" fmla="*/ 5 w 64"/>
                <a:gd name="T41" fmla="*/ 23 h 70"/>
                <a:gd name="T42" fmla="*/ 4 w 64"/>
                <a:gd name="T43" fmla="*/ 27 h 70"/>
                <a:gd name="T44" fmla="*/ 3 w 64"/>
                <a:gd name="T45" fmla="*/ 31 h 70"/>
                <a:gd name="T46" fmla="*/ 5 w 64"/>
                <a:gd name="T47" fmla="*/ 35 h 70"/>
                <a:gd name="T48" fmla="*/ 3 w 64"/>
                <a:gd name="T49" fmla="*/ 38 h 70"/>
                <a:gd name="T50" fmla="*/ 4 w 64"/>
                <a:gd name="T51" fmla="*/ 46 h 70"/>
                <a:gd name="T52" fmla="*/ 4 w 64"/>
                <a:gd name="T53" fmla="*/ 49 h 70"/>
                <a:gd name="T54" fmla="*/ 7 w 64"/>
                <a:gd name="T55" fmla="*/ 52 h 70"/>
                <a:gd name="T56" fmla="*/ 7 w 64"/>
                <a:gd name="T57" fmla="*/ 54 h 70"/>
                <a:gd name="T58" fmla="*/ 6 w 64"/>
                <a:gd name="T59" fmla="*/ 56 h 70"/>
                <a:gd name="T60" fmla="*/ 9 w 64"/>
                <a:gd name="T61" fmla="*/ 63 h 70"/>
                <a:gd name="T62" fmla="*/ 13 w 64"/>
                <a:gd name="T63" fmla="*/ 69 h 70"/>
                <a:gd name="T64" fmla="*/ 14 w 64"/>
                <a:gd name="T65" fmla="*/ 67 h 70"/>
                <a:gd name="T66" fmla="*/ 17 w 64"/>
                <a:gd name="T67" fmla="*/ 65 h 70"/>
                <a:gd name="T68" fmla="*/ 20 w 64"/>
                <a:gd name="T69" fmla="*/ 65 h 70"/>
                <a:gd name="T70" fmla="*/ 25 w 64"/>
                <a:gd name="T71" fmla="*/ 65 h 70"/>
                <a:gd name="T72" fmla="*/ 28 w 64"/>
                <a:gd name="T73" fmla="*/ 68 h 70"/>
                <a:gd name="T74" fmla="*/ 31 w 64"/>
                <a:gd name="T75" fmla="*/ 65 h 70"/>
                <a:gd name="T76" fmla="*/ 37 w 64"/>
                <a:gd name="T77" fmla="*/ 64 h 70"/>
                <a:gd name="T78" fmla="*/ 44 w 64"/>
                <a:gd name="T79" fmla="*/ 52 h 70"/>
                <a:gd name="T80" fmla="*/ 52 w 64"/>
                <a:gd name="T81" fmla="*/ 51 h 70"/>
                <a:gd name="T82" fmla="*/ 59 w 64"/>
                <a:gd name="T83" fmla="*/ 54 h 70"/>
                <a:gd name="T84" fmla="*/ 61 w 64"/>
                <a:gd name="T85" fmla="*/ 42 h 70"/>
                <a:gd name="T86" fmla="*/ 61 w 64"/>
                <a:gd name="T87" fmla="*/ 4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4" h="70">
                  <a:moveTo>
                    <a:pt x="61" y="42"/>
                  </a:moveTo>
                  <a:cubicBezTo>
                    <a:pt x="57" y="40"/>
                    <a:pt x="58" y="39"/>
                    <a:pt x="58" y="35"/>
                  </a:cubicBezTo>
                  <a:cubicBezTo>
                    <a:pt x="55" y="35"/>
                    <a:pt x="52" y="35"/>
                    <a:pt x="50" y="35"/>
                  </a:cubicBezTo>
                  <a:cubicBezTo>
                    <a:pt x="48" y="35"/>
                    <a:pt x="49" y="34"/>
                    <a:pt x="49" y="33"/>
                  </a:cubicBezTo>
                  <a:cubicBezTo>
                    <a:pt x="49" y="32"/>
                    <a:pt x="48" y="30"/>
                    <a:pt x="47" y="30"/>
                  </a:cubicBezTo>
                  <a:cubicBezTo>
                    <a:pt x="47" y="29"/>
                    <a:pt x="48" y="29"/>
                    <a:pt x="48" y="28"/>
                  </a:cubicBezTo>
                  <a:cubicBezTo>
                    <a:pt x="49" y="27"/>
                    <a:pt x="48" y="26"/>
                    <a:pt x="47" y="26"/>
                  </a:cubicBezTo>
                  <a:cubicBezTo>
                    <a:pt x="47" y="25"/>
                    <a:pt x="48" y="24"/>
                    <a:pt x="47" y="23"/>
                  </a:cubicBezTo>
                  <a:cubicBezTo>
                    <a:pt x="45" y="21"/>
                    <a:pt x="43" y="21"/>
                    <a:pt x="41" y="21"/>
                  </a:cubicBezTo>
                  <a:cubicBezTo>
                    <a:pt x="40" y="21"/>
                    <a:pt x="38" y="19"/>
                    <a:pt x="37" y="18"/>
                  </a:cubicBezTo>
                  <a:cubicBezTo>
                    <a:pt x="35" y="18"/>
                    <a:pt x="34" y="16"/>
                    <a:pt x="33" y="16"/>
                  </a:cubicBezTo>
                  <a:cubicBezTo>
                    <a:pt x="31" y="16"/>
                    <a:pt x="30" y="16"/>
                    <a:pt x="29" y="16"/>
                  </a:cubicBezTo>
                  <a:cubicBezTo>
                    <a:pt x="27" y="16"/>
                    <a:pt x="23" y="11"/>
                    <a:pt x="23" y="9"/>
                  </a:cubicBezTo>
                  <a:cubicBezTo>
                    <a:pt x="23" y="8"/>
                    <a:pt x="23" y="7"/>
                    <a:pt x="23" y="6"/>
                  </a:cubicBezTo>
                  <a:cubicBezTo>
                    <a:pt x="23" y="5"/>
                    <a:pt x="23" y="5"/>
                    <a:pt x="23" y="4"/>
                  </a:cubicBezTo>
                  <a:cubicBezTo>
                    <a:pt x="23" y="0"/>
                    <a:pt x="21" y="2"/>
                    <a:pt x="18" y="3"/>
                  </a:cubicBezTo>
                  <a:cubicBezTo>
                    <a:pt x="15" y="3"/>
                    <a:pt x="13" y="6"/>
                    <a:pt x="10" y="6"/>
                  </a:cubicBezTo>
                  <a:cubicBezTo>
                    <a:pt x="8" y="6"/>
                    <a:pt x="8" y="8"/>
                    <a:pt x="7" y="9"/>
                  </a:cubicBezTo>
                  <a:cubicBezTo>
                    <a:pt x="6" y="9"/>
                    <a:pt x="3" y="8"/>
                    <a:pt x="2" y="8"/>
                  </a:cubicBezTo>
                  <a:cubicBezTo>
                    <a:pt x="4" y="9"/>
                    <a:pt x="5" y="14"/>
                    <a:pt x="6" y="16"/>
                  </a:cubicBezTo>
                  <a:cubicBezTo>
                    <a:pt x="4" y="17"/>
                    <a:pt x="5" y="21"/>
                    <a:pt x="5" y="23"/>
                  </a:cubicBezTo>
                  <a:cubicBezTo>
                    <a:pt x="5" y="25"/>
                    <a:pt x="5" y="26"/>
                    <a:pt x="4" y="27"/>
                  </a:cubicBezTo>
                  <a:cubicBezTo>
                    <a:pt x="3" y="28"/>
                    <a:pt x="3" y="30"/>
                    <a:pt x="3" y="31"/>
                  </a:cubicBezTo>
                  <a:cubicBezTo>
                    <a:pt x="2" y="33"/>
                    <a:pt x="5" y="33"/>
                    <a:pt x="5" y="35"/>
                  </a:cubicBezTo>
                  <a:cubicBezTo>
                    <a:pt x="5" y="36"/>
                    <a:pt x="3" y="37"/>
                    <a:pt x="3" y="38"/>
                  </a:cubicBezTo>
                  <a:cubicBezTo>
                    <a:pt x="0" y="41"/>
                    <a:pt x="4" y="42"/>
                    <a:pt x="4" y="46"/>
                  </a:cubicBezTo>
                  <a:cubicBezTo>
                    <a:pt x="4" y="47"/>
                    <a:pt x="4" y="48"/>
                    <a:pt x="4" y="49"/>
                  </a:cubicBezTo>
                  <a:cubicBezTo>
                    <a:pt x="5" y="50"/>
                    <a:pt x="6" y="51"/>
                    <a:pt x="7" y="52"/>
                  </a:cubicBezTo>
                  <a:cubicBezTo>
                    <a:pt x="7" y="53"/>
                    <a:pt x="5" y="53"/>
                    <a:pt x="7" y="54"/>
                  </a:cubicBezTo>
                  <a:cubicBezTo>
                    <a:pt x="7" y="54"/>
                    <a:pt x="6" y="56"/>
                    <a:pt x="6" y="56"/>
                  </a:cubicBezTo>
                  <a:cubicBezTo>
                    <a:pt x="6" y="59"/>
                    <a:pt x="9" y="61"/>
                    <a:pt x="9" y="63"/>
                  </a:cubicBezTo>
                  <a:cubicBezTo>
                    <a:pt x="10" y="66"/>
                    <a:pt x="8" y="69"/>
                    <a:pt x="13" y="69"/>
                  </a:cubicBezTo>
                  <a:cubicBezTo>
                    <a:pt x="14" y="70"/>
                    <a:pt x="14" y="68"/>
                    <a:pt x="14" y="67"/>
                  </a:cubicBezTo>
                  <a:cubicBezTo>
                    <a:pt x="14" y="66"/>
                    <a:pt x="16" y="65"/>
                    <a:pt x="17" y="65"/>
                  </a:cubicBezTo>
                  <a:cubicBezTo>
                    <a:pt x="18" y="64"/>
                    <a:pt x="19" y="63"/>
                    <a:pt x="20" y="65"/>
                  </a:cubicBezTo>
                  <a:cubicBezTo>
                    <a:pt x="22" y="66"/>
                    <a:pt x="24" y="65"/>
                    <a:pt x="25" y="65"/>
                  </a:cubicBezTo>
                  <a:cubicBezTo>
                    <a:pt x="27" y="65"/>
                    <a:pt x="27" y="68"/>
                    <a:pt x="28" y="68"/>
                  </a:cubicBezTo>
                  <a:cubicBezTo>
                    <a:pt x="29" y="68"/>
                    <a:pt x="30" y="66"/>
                    <a:pt x="31" y="65"/>
                  </a:cubicBezTo>
                  <a:cubicBezTo>
                    <a:pt x="32" y="63"/>
                    <a:pt x="36" y="66"/>
                    <a:pt x="37" y="64"/>
                  </a:cubicBezTo>
                  <a:cubicBezTo>
                    <a:pt x="39" y="59"/>
                    <a:pt x="38" y="54"/>
                    <a:pt x="44" y="52"/>
                  </a:cubicBezTo>
                  <a:cubicBezTo>
                    <a:pt x="46" y="51"/>
                    <a:pt x="49" y="51"/>
                    <a:pt x="52" y="51"/>
                  </a:cubicBezTo>
                  <a:cubicBezTo>
                    <a:pt x="55" y="51"/>
                    <a:pt x="57" y="52"/>
                    <a:pt x="59" y="54"/>
                  </a:cubicBezTo>
                  <a:cubicBezTo>
                    <a:pt x="60" y="51"/>
                    <a:pt x="64" y="43"/>
                    <a:pt x="61" y="42"/>
                  </a:cubicBezTo>
                  <a:cubicBezTo>
                    <a:pt x="60" y="41"/>
                    <a:pt x="62" y="42"/>
                    <a:pt x="61" y="4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60" name="Freeform 627">
              <a:extLst>
                <a:ext uri="{FF2B5EF4-FFF2-40B4-BE49-F238E27FC236}">
                  <a16:creationId xmlns:a16="http://schemas.microsoft.com/office/drawing/2014/main" xmlns="" id="{B562B79A-1D9C-4679-B13B-F72272C51EA6}"/>
                </a:ext>
              </a:extLst>
            </p:cNvPr>
            <p:cNvSpPr>
              <a:spLocks/>
            </p:cNvSpPr>
            <p:nvPr/>
          </p:nvSpPr>
          <p:spPr bwMode="auto">
            <a:xfrm>
              <a:off x="9275583" y="8613885"/>
              <a:ext cx="359895" cy="375077"/>
            </a:xfrm>
            <a:custGeom>
              <a:avLst/>
              <a:gdLst>
                <a:gd name="T0" fmla="*/ 40 w 45"/>
                <a:gd name="T1" fmla="*/ 24 h 44"/>
                <a:gd name="T2" fmla="*/ 36 w 45"/>
                <a:gd name="T3" fmla="*/ 24 h 44"/>
                <a:gd name="T4" fmla="*/ 36 w 45"/>
                <a:gd name="T5" fmla="*/ 20 h 44"/>
                <a:gd name="T6" fmla="*/ 34 w 45"/>
                <a:gd name="T7" fmla="*/ 17 h 44"/>
                <a:gd name="T8" fmla="*/ 29 w 45"/>
                <a:gd name="T9" fmla="*/ 16 h 44"/>
                <a:gd name="T10" fmla="*/ 25 w 45"/>
                <a:gd name="T11" fmla="*/ 15 h 44"/>
                <a:gd name="T12" fmla="*/ 25 w 45"/>
                <a:gd name="T13" fmla="*/ 12 h 44"/>
                <a:gd name="T14" fmla="*/ 24 w 45"/>
                <a:gd name="T15" fmla="*/ 7 h 44"/>
                <a:gd name="T16" fmla="*/ 21 w 45"/>
                <a:gd name="T17" fmla="*/ 3 h 44"/>
                <a:gd name="T18" fmla="*/ 14 w 45"/>
                <a:gd name="T19" fmla="*/ 1 h 44"/>
                <a:gd name="T20" fmla="*/ 5 w 45"/>
                <a:gd name="T21" fmla="*/ 3 h 44"/>
                <a:gd name="T22" fmla="*/ 2 w 45"/>
                <a:gd name="T23" fmla="*/ 11 h 44"/>
                <a:gd name="T24" fmla="*/ 1 w 45"/>
                <a:gd name="T25" fmla="*/ 14 h 44"/>
                <a:gd name="T26" fmla="*/ 2 w 45"/>
                <a:gd name="T27" fmla="*/ 17 h 44"/>
                <a:gd name="T28" fmla="*/ 9 w 45"/>
                <a:gd name="T29" fmla="*/ 24 h 44"/>
                <a:gd name="T30" fmla="*/ 13 w 45"/>
                <a:gd name="T31" fmla="*/ 25 h 44"/>
                <a:gd name="T32" fmla="*/ 17 w 45"/>
                <a:gd name="T33" fmla="*/ 27 h 44"/>
                <a:gd name="T34" fmla="*/ 25 w 45"/>
                <a:gd name="T35" fmla="*/ 35 h 44"/>
                <a:gd name="T36" fmla="*/ 22 w 45"/>
                <a:gd name="T37" fmla="*/ 39 h 44"/>
                <a:gd name="T38" fmla="*/ 20 w 45"/>
                <a:gd name="T39" fmla="*/ 42 h 44"/>
                <a:gd name="T40" fmla="*/ 28 w 45"/>
                <a:gd name="T41" fmla="*/ 44 h 44"/>
                <a:gd name="T42" fmla="*/ 32 w 45"/>
                <a:gd name="T43" fmla="*/ 43 h 44"/>
                <a:gd name="T44" fmla="*/ 37 w 45"/>
                <a:gd name="T45" fmla="*/ 42 h 44"/>
                <a:gd name="T46" fmla="*/ 40 w 45"/>
                <a:gd name="T47" fmla="*/ 39 h 44"/>
                <a:gd name="T48" fmla="*/ 41 w 45"/>
                <a:gd name="T49" fmla="*/ 34 h 44"/>
                <a:gd name="T50" fmla="*/ 40 w 45"/>
                <a:gd name="T51" fmla="*/ 24 h 44"/>
                <a:gd name="T52" fmla="*/ 40 w 45"/>
                <a:gd name="T53" fmla="*/ 2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5" h="44">
                  <a:moveTo>
                    <a:pt x="40" y="24"/>
                  </a:moveTo>
                  <a:cubicBezTo>
                    <a:pt x="39" y="25"/>
                    <a:pt x="37" y="26"/>
                    <a:pt x="36" y="24"/>
                  </a:cubicBezTo>
                  <a:cubicBezTo>
                    <a:pt x="35" y="23"/>
                    <a:pt x="37" y="22"/>
                    <a:pt x="36" y="20"/>
                  </a:cubicBezTo>
                  <a:cubicBezTo>
                    <a:pt x="35" y="19"/>
                    <a:pt x="35" y="18"/>
                    <a:pt x="34" y="17"/>
                  </a:cubicBezTo>
                  <a:cubicBezTo>
                    <a:pt x="31" y="15"/>
                    <a:pt x="31" y="17"/>
                    <a:pt x="29" y="16"/>
                  </a:cubicBezTo>
                  <a:cubicBezTo>
                    <a:pt x="28" y="16"/>
                    <a:pt x="27" y="16"/>
                    <a:pt x="25" y="15"/>
                  </a:cubicBezTo>
                  <a:cubicBezTo>
                    <a:pt x="23" y="15"/>
                    <a:pt x="24" y="13"/>
                    <a:pt x="25" y="12"/>
                  </a:cubicBezTo>
                  <a:cubicBezTo>
                    <a:pt x="25" y="10"/>
                    <a:pt x="24" y="8"/>
                    <a:pt x="24" y="7"/>
                  </a:cubicBezTo>
                  <a:cubicBezTo>
                    <a:pt x="23" y="4"/>
                    <a:pt x="24" y="4"/>
                    <a:pt x="21" y="3"/>
                  </a:cubicBezTo>
                  <a:cubicBezTo>
                    <a:pt x="19" y="1"/>
                    <a:pt x="18" y="0"/>
                    <a:pt x="14" y="1"/>
                  </a:cubicBezTo>
                  <a:cubicBezTo>
                    <a:pt x="11" y="1"/>
                    <a:pt x="7" y="2"/>
                    <a:pt x="5" y="3"/>
                  </a:cubicBezTo>
                  <a:cubicBezTo>
                    <a:pt x="2" y="6"/>
                    <a:pt x="3" y="8"/>
                    <a:pt x="2" y="11"/>
                  </a:cubicBezTo>
                  <a:cubicBezTo>
                    <a:pt x="2" y="12"/>
                    <a:pt x="1" y="13"/>
                    <a:pt x="1" y="14"/>
                  </a:cubicBezTo>
                  <a:cubicBezTo>
                    <a:pt x="0" y="15"/>
                    <a:pt x="1" y="15"/>
                    <a:pt x="2" y="17"/>
                  </a:cubicBezTo>
                  <a:cubicBezTo>
                    <a:pt x="4" y="20"/>
                    <a:pt x="6" y="21"/>
                    <a:pt x="9" y="24"/>
                  </a:cubicBezTo>
                  <a:cubicBezTo>
                    <a:pt x="10" y="25"/>
                    <a:pt x="12" y="25"/>
                    <a:pt x="13" y="25"/>
                  </a:cubicBezTo>
                  <a:cubicBezTo>
                    <a:pt x="15" y="25"/>
                    <a:pt x="16" y="26"/>
                    <a:pt x="17" y="27"/>
                  </a:cubicBezTo>
                  <a:cubicBezTo>
                    <a:pt x="19" y="28"/>
                    <a:pt x="27" y="31"/>
                    <a:pt x="25" y="35"/>
                  </a:cubicBezTo>
                  <a:cubicBezTo>
                    <a:pt x="24" y="36"/>
                    <a:pt x="22" y="37"/>
                    <a:pt x="22" y="39"/>
                  </a:cubicBezTo>
                  <a:cubicBezTo>
                    <a:pt x="22" y="41"/>
                    <a:pt x="22" y="41"/>
                    <a:pt x="20" y="42"/>
                  </a:cubicBezTo>
                  <a:cubicBezTo>
                    <a:pt x="19" y="44"/>
                    <a:pt x="27" y="43"/>
                    <a:pt x="28" y="44"/>
                  </a:cubicBezTo>
                  <a:cubicBezTo>
                    <a:pt x="30" y="44"/>
                    <a:pt x="30" y="44"/>
                    <a:pt x="32" y="43"/>
                  </a:cubicBezTo>
                  <a:cubicBezTo>
                    <a:pt x="33" y="41"/>
                    <a:pt x="36" y="43"/>
                    <a:pt x="37" y="42"/>
                  </a:cubicBezTo>
                  <a:cubicBezTo>
                    <a:pt x="38" y="41"/>
                    <a:pt x="39" y="40"/>
                    <a:pt x="40" y="39"/>
                  </a:cubicBezTo>
                  <a:cubicBezTo>
                    <a:pt x="41" y="37"/>
                    <a:pt x="40" y="35"/>
                    <a:pt x="41" y="34"/>
                  </a:cubicBezTo>
                  <a:cubicBezTo>
                    <a:pt x="41" y="32"/>
                    <a:pt x="45" y="24"/>
                    <a:pt x="40" y="24"/>
                  </a:cubicBezTo>
                  <a:cubicBezTo>
                    <a:pt x="40" y="25"/>
                    <a:pt x="41" y="24"/>
                    <a:pt x="40" y="2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61" name="Freeform 628">
              <a:extLst>
                <a:ext uri="{FF2B5EF4-FFF2-40B4-BE49-F238E27FC236}">
                  <a16:creationId xmlns:a16="http://schemas.microsoft.com/office/drawing/2014/main" xmlns="" id="{B7FD46C6-AEF5-4E67-B559-0A30964A9201}"/>
                </a:ext>
              </a:extLst>
            </p:cNvPr>
            <p:cNvSpPr>
              <a:spLocks noEditPoints="1"/>
            </p:cNvSpPr>
            <p:nvPr/>
          </p:nvSpPr>
          <p:spPr bwMode="auto">
            <a:xfrm>
              <a:off x="8820262" y="7572324"/>
              <a:ext cx="1589536" cy="1705161"/>
            </a:xfrm>
            <a:custGeom>
              <a:avLst/>
              <a:gdLst>
                <a:gd name="T0" fmla="*/ 188 w 199"/>
                <a:gd name="T1" fmla="*/ 51 h 201"/>
                <a:gd name="T2" fmla="*/ 165 w 199"/>
                <a:gd name="T3" fmla="*/ 41 h 201"/>
                <a:gd name="T4" fmla="*/ 135 w 199"/>
                <a:gd name="T5" fmla="*/ 30 h 201"/>
                <a:gd name="T6" fmla="*/ 122 w 199"/>
                <a:gd name="T7" fmla="*/ 36 h 201"/>
                <a:gd name="T8" fmla="*/ 116 w 199"/>
                <a:gd name="T9" fmla="*/ 29 h 201"/>
                <a:gd name="T10" fmla="*/ 111 w 199"/>
                <a:gd name="T11" fmla="*/ 33 h 201"/>
                <a:gd name="T12" fmla="*/ 120 w 199"/>
                <a:gd name="T13" fmla="*/ 23 h 201"/>
                <a:gd name="T14" fmla="*/ 116 w 199"/>
                <a:gd name="T15" fmla="*/ 8 h 201"/>
                <a:gd name="T16" fmla="*/ 105 w 199"/>
                <a:gd name="T17" fmla="*/ 15 h 201"/>
                <a:gd name="T18" fmla="*/ 93 w 199"/>
                <a:gd name="T19" fmla="*/ 14 h 201"/>
                <a:gd name="T20" fmla="*/ 77 w 199"/>
                <a:gd name="T21" fmla="*/ 19 h 201"/>
                <a:gd name="T22" fmla="*/ 69 w 199"/>
                <a:gd name="T23" fmla="*/ 1 h 201"/>
                <a:gd name="T24" fmla="*/ 56 w 199"/>
                <a:gd name="T25" fmla="*/ 7 h 201"/>
                <a:gd name="T26" fmla="*/ 50 w 199"/>
                <a:gd name="T27" fmla="*/ 11 h 201"/>
                <a:gd name="T28" fmla="*/ 51 w 199"/>
                <a:gd name="T29" fmla="*/ 16 h 201"/>
                <a:gd name="T30" fmla="*/ 41 w 199"/>
                <a:gd name="T31" fmla="*/ 22 h 201"/>
                <a:gd name="T32" fmla="*/ 27 w 199"/>
                <a:gd name="T33" fmla="*/ 18 h 201"/>
                <a:gd name="T34" fmla="*/ 25 w 199"/>
                <a:gd name="T35" fmla="*/ 21 h 201"/>
                <a:gd name="T36" fmla="*/ 22 w 199"/>
                <a:gd name="T37" fmla="*/ 39 h 201"/>
                <a:gd name="T38" fmla="*/ 10 w 199"/>
                <a:gd name="T39" fmla="*/ 49 h 201"/>
                <a:gd name="T40" fmla="*/ 2 w 199"/>
                <a:gd name="T41" fmla="*/ 66 h 201"/>
                <a:gd name="T42" fmla="*/ 9 w 199"/>
                <a:gd name="T43" fmla="*/ 75 h 201"/>
                <a:gd name="T44" fmla="*/ 24 w 199"/>
                <a:gd name="T45" fmla="*/ 81 h 201"/>
                <a:gd name="T46" fmla="*/ 39 w 199"/>
                <a:gd name="T47" fmla="*/ 76 h 201"/>
                <a:gd name="T48" fmla="*/ 49 w 199"/>
                <a:gd name="T49" fmla="*/ 88 h 201"/>
                <a:gd name="T50" fmla="*/ 61 w 199"/>
                <a:gd name="T51" fmla="*/ 94 h 201"/>
                <a:gd name="T52" fmla="*/ 68 w 199"/>
                <a:gd name="T53" fmla="*/ 102 h 201"/>
                <a:gd name="T54" fmla="*/ 80 w 199"/>
                <a:gd name="T55" fmla="*/ 114 h 201"/>
                <a:gd name="T56" fmla="*/ 82 w 199"/>
                <a:gd name="T57" fmla="*/ 135 h 201"/>
                <a:gd name="T58" fmla="*/ 93 w 199"/>
                <a:gd name="T59" fmla="*/ 145 h 201"/>
                <a:gd name="T60" fmla="*/ 98 w 199"/>
                <a:gd name="T61" fmla="*/ 157 h 201"/>
                <a:gd name="T62" fmla="*/ 90 w 199"/>
                <a:gd name="T63" fmla="*/ 173 h 201"/>
                <a:gd name="T64" fmla="*/ 86 w 199"/>
                <a:gd name="T65" fmla="*/ 181 h 201"/>
                <a:gd name="T66" fmla="*/ 94 w 199"/>
                <a:gd name="T67" fmla="*/ 187 h 201"/>
                <a:gd name="T68" fmla="*/ 107 w 199"/>
                <a:gd name="T69" fmla="*/ 197 h 201"/>
                <a:gd name="T70" fmla="*/ 119 w 199"/>
                <a:gd name="T71" fmla="*/ 180 h 201"/>
                <a:gd name="T72" fmla="*/ 128 w 199"/>
                <a:gd name="T73" fmla="*/ 157 h 201"/>
                <a:gd name="T74" fmla="*/ 137 w 199"/>
                <a:gd name="T75" fmla="*/ 149 h 201"/>
                <a:gd name="T76" fmla="*/ 144 w 199"/>
                <a:gd name="T77" fmla="*/ 147 h 201"/>
                <a:gd name="T78" fmla="*/ 155 w 199"/>
                <a:gd name="T79" fmla="*/ 142 h 201"/>
                <a:gd name="T80" fmla="*/ 163 w 199"/>
                <a:gd name="T81" fmla="*/ 139 h 201"/>
                <a:gd name="T82" fmla="*/ 169 w 199"/>
                <a:gd name="T83" fmla="*/ 130 h 201"/>
                <a:gd name="T84" fmla="*/ 175 w 199"/>
                <a:gd name="T85" fmla="*/ 116 h 201"/>
                <a:gd name="T86" fmla="*/ 176 w 199"/>
                <a:gd name="T87" fmla="*/ 98 h 201"/>
                <a:gd name="T88" fmla="*/ 178 w 199"/>
                <a:gd name="T89" fmla="*/ 91 h 201"/>
                <a:gd name="T90" fmla="*/ 182 w 199"/>
                <a:gd name="T91" fmla="*/ 86 h 201"/>
                <a:gd name="T92" fmla="*/ 196 w 199"/>
                <a:gd name="T93" fmla="*/ 57 h 201"/>
                <a:gd name="T94" fmla="*/ 110 w 199"/>
                <a:gd name="T95" fmla="*/ 190 h 201"/>
                <a:gd name="T96" fmla="*/ 115 w 199"/>
                <a:gd name="T97" fmla="*/ 18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9" h="201">
                  <a:moveTo>
                    <a:pt x="196" y="57"/>
                  </a:moveTo>
                  <a:cubicBezTo>
                    <a:pt x="195" y="55"/>
                    <a:pt x="195" y="53"/>
                    <a:pt x="194" y="52"/>
                  </a:cubicBezTo>
                  <a:cubicBezTo>
                    <a:pt x="192" y="51"/>
                    <a:pt x="189" y="52"/>
                    <a:pt x="188" y="51"/>
                  </a:cubicBezTo>
                  <a:cubicBezTo>
                    <a:pt x="183" y="50"/>
                    <a:pt x="180" y="46"/>
                    <a:pt x="177" y="44"/>
                  </a:cubicBezTo>
                  <a:cubicBezTo>
                    <a:pt x="175" y="43"/>
                    <a:pt x="173" y="42"/>
                    <a:pt x="172" y="41"/>
                  </a:cubicBezTo>
                  <a:cubicBezTo>
                    <a:pt x="169" y="40"/>
                    <a:pt x="168" y="41"/>
                    <a:pt x="165" y="41"/>
                  </a:cubicBezTo>
                  <a:cubicBezTo>
                    <a:pt x="161" y="42"/>
                    <a:pt x="157" y="37"/>
                    <a:pt x="153" y="39"/>
                  </a:cubicBezTo>
                  <a:cubicBezTo>
                    <a:pt x="150" y="40"/>
                    <a:pt x="147" y="35"/>
                    <a:pt x="145" y="34"/>
                  </a:cubicBezTo>
                  <a:cubicBezTo>
                    <a:pt x="142" y="32"/>
                    <a:pt x="138" y="30"/>
                    <a:pt x="135" y="30"/>
                  </a:cubicBezTo>
                  <a:cubicBezTo>
                    <a:pt x="133" y="29"/>
                    <a:pt x="131" y="29"/>
                    <a:pt x="130" y="30"/>
                  </a:cubicBezTo>
                  <a:cubicBezTo>
                    <a:pt x="129" y="33"/>
                    <a:pt x="126" y="34"/>
                    <a:pt x="125" y="36"/>
                  </a:cubicBezTo>
                  <a:cubicBezTo>
                    <a:pt x="123" y="39"/>
                    <a:pt x="124" y="38"/>
                    <a:pt x="122" y="36"/>
                  </a:cubicBezTo>
                  <a:cubicBezTo>
                    <a:pt x="122" y="36"/>
                    <a:pt x="121" y="35"/>
                    <a:pt x="121" y="35"/>
                  </a:cubicBezTo>
                  <a:cubicBezTo>
                    <a:pt x="119" y="34"/>
                    <a:pt x="120" y="36"/>
                    <a:pt x="119" y="37"/>
                  </a:cubicBezTo>
                  <a:cubicBezTo>
                    <a:pt x="118" y="38"/>
                    <a:pt x="115" y="29"/>
                    <a:pt x="116" y="29"/>
                  </a:cubicBezTo>
                  <a:cubicBezTo>
                    <a:pt x="116" y="29"/>
                    <a:pt x="113" y="33"/>
                    <a:pt x="112" y="33"/>
                  </a:cubicBezTo>
                  <a:cubicBezTo>
                    <a:pt x="112" y="33"/>
                    <a:pt x="116" y="30"/>
                    <a:pt x="115" y="29"/>
                  </a:cubicBezTo>
                  <a:cubicBezTo>
                    <a:pt x="113" y="28"/>
                    <a:pt x="113" y="33"/>
                    <a:pt x="111" y="33"/>
                  </a:cubicBezTo>
                  <a:cubicBezTo>
                    <a:pt x="111" y="33"/>
                    <a:pt x="115" y="27"/>
                    <a:pt x="115" y="26"/>
                  </a:cubicBezTo>
                  <a:cubicBezTo>
                    <a:pt x="115" y="25"/>
                    <a:pt x="117" y="25"/>
                    <a:pt x="117" y="24"/>
                  </a:cubicBezTo>
                  <a:cubicBezTo>
                    <a:pt x="118" y="23"/>
                    <a:pt x="119" y="25"/>
                    <a:pt x="120" y="23"/>
                  </a:cubicBezTo>
                  <a:cubicBezTo>
                    <a:pt x="121" y="22"/>
                    <a:pt x="120" y="22"/>
                    <a:pt x="120" y="20"/>
                  </a:cubicBezTo>
                  <a:cubicBezTo>
                    <a:pt x="121" y="19"/>
                    <a:pt x="121" y="17"/>
                    <a:pt x="119" y="16"/>
                  </a:cubicBezTo>
                  <a:cubicBezTo>
                    <a:pt x="116" y="15"/>
                    <a:pt x="116" y="11"/>
                    <a:pt x="116" y="8"/>
                  </a:cubicBezTo>
                  <a:cubicBezTo>
                    <a:pt x="116" y="7"/>
                    <a:pt x="115" y="6"/>
                    <a:pt x="114" y="5"/>
                  </a:cubicBezTo>
                  <a:cubicBezTo>
                    <a:pt x="113" y="4"/>
                    <a:pt x="112" y="7"/>
                    <a:pt x="111" y="8"/>
                  </a:cubicBezTo>
                  <a:cubicBezTo>
                    <a:pt x="110" y="11"/>
                    <a:pt x="108" y="15"/>
                    <a:pt x="105" y="15"/>
                  </a:cubicBezTo>
                  <a:cubicBezTo>
                    <a:pt x="104" y="15"/>
                    <a:pt x="103" y="14"/>
                    <a:pt x="101" y="14"/>
                  </a:cubicBezTo>
                  <a:cubicBezTo>
                    <a:pt x="100" y="14"/>
                    <a:pt x="99" y="15"/>
                    <a:pt x="98" y="14"/>
                  </a:cubicBezTo>
                  <a:cubicBezTo>
                    <a:pt x="96" y="13"/>
                    <a:pt x="95" y="14"/>
                    <a:pt x="93" y="14"/>
                  </a:cubicBezTo>
                  <a:cubicBezTo>
                    <a:pt x="91" y="14"/>
                    <a:pt x="92" y="14"/>
                    <a:pt x="91" y="16"/>
                  </a:cubicBezTo>
                  <a:cubicBezTo>
                    <a:pt x="90" y="17"/>
                    <a:pt x="85" y="16"/>
                    <a:pt x="84" y="17"/>
                  </a:cubicBezTo>
                  <a:cubicBezTo>
                    <a:pt x="82" y="17"/>
                    <a:pt x="79" y="19"/>
                    <a:pt x="77" y="19"/>
                  </a:cubicBezTo>
                  <a:cubicBezTo>
                    <a:pt x="74" y="19"/>
                    <a:pt x="72" y="15"/>
                    <a:pt x="72" y="13"/>
                  </a:cubicBezTo>
                  <a:cubicBezTo>
                    <a:pt x="70" y="10"/>
                    <a:pt x="74" y="8"/>
                    <a:pt x="73" y="5"/>
                  </a:cubicBezTo>
                  <a:cubicBezTo>
                    <a:pt x="72" y="3"/>
                    <a:pt x="71" y="0"/>
                    <a:pt x="69" y="1"/>
                  </a:cubicBezTo>
                  <a:cubicBezTo>
                    <a:pt x="69" y="2"/>
                    <a:pt x="62" y="5"/>
                    <a:pt x="61" y="5"/>
                  </a:cubicBezTo>
                  <a:cubicBezTo>
                    <a:pt x="60" y="5"/>
                    <a:pt x="58" y="5"/>
                    <a:pt x="58" y="6"/>
                  </a:cubicBezTo>
                  <a:cubicBezTo>
                    <a:pt x="57" y="6"/>
                    <a:pt x="57" y="9"/>
                    <a:pt x="56" y="7"/>
                  </a:cubicBezTo>
                  <a:cubicBezTo>
                    <a:pt x="55" y="6"/>
                    <a:pt x="47" y="5"/>
                    <a:pt x="47" y="6"/>
                  </a:cubicBezTo>
                  <a:cubicBezTo>
                    <a:pt x="47" y="6"/>
                    <a:pt x="49" y="7"/>
                    <a:pt x="49" y="7"/>
                  </a:cubicBezTo>
                  <a:cubicBezTo>
                    <a:pt x="50" y="8"/>
                    <a:pt x="50" y="9"/>
                    <a:pt x="50" y="11"/>
                  </a:cubicBezTo>
                  <a:cubicBezTo>
                    <a:pt x="51" y="11"/>
                    <a:pt x="51" y="13"/>
                    <a:pt x="52" y="14"/>
                  </a:cubicBezTo>
                  <a:cubicBezTo>
                    <a:pt x="52" y="14"/>
                    <a:pt x="54" y="14"/>
                    <a:pt x="54" y="14"/>
                  </a:cubicBezTo>
                  <a:cubicBezTo>
                    <a:pt x="54" y="15"/>
                    <a:pt x="52" y="16"/>
                    <a:pt x="51" y="16"/>
                  </a:cubicBezTo>
                  <a:cubicBezTo>
                    <a:pt x="50" y="17"/>
                    <a:pt x="50" y="18"/>
                    <a:pt x="49" y="19"/>
                  </a:cubicBezTo>
                  <a:cubicBezTo>
                    <a:pt x="49" y="19"/>
                    <a:pt x="44" y="23"/>
                    <a:pt x="43" y="22"/>
                  </a:cubicBezTo>
                  <a:cubicBezTo>
                    <a:pt x="43" y="21"/>
                    <a:pt x="42" y="21"/>
                    <a:pt x="41" y="22"/>
                  </a:cubicBezTo>
                  <a:cubicBezTo>
                    <a:pt x="40" y="23"/>
                    <a:pt x="38" y="21"/>
                    <a:pt x="38" y="21"/>
                  </a:cubicBezTo>
                  <a:cubicBezTo>
                    <a:pt x="36" y="20"/>
                    <a:pt x="35" y="16"/>
                    <a:pt x="34" y="16"/>
                  </a:cubicBezTo>
                  <a:cubicBezTo>
                    <a:pt x="32" y="15"/>
                    <a:pt x="29" y="18"/>
                    <a:pt x="27" y="18"/>
                  </a:cubicBezTo>
                  <a:cubicBezTo>
                    <a:pt x="25" y="18"/>
                    <a:pt x="23" y="18"/>
                    <a:pt x="21" y="18"/>
                  </a:cubicBezTo>
                  <a:cubicBezTo>
                    <a:pt x="21" y="18"/>
                    <a:pt x="21" y="20"/>
                    <a:pt x="22" y="20"/>
                  </a:cubicBezTo>
                  <a:cubicBezTo>
                    <a:pt x="22" y="21"/>
                    <a:pt x="24" y="21"/>
                    <a:pt x="25" y="21"/>
                  </a:cubicBezTo>
                  <a:cubicBezTo>
                    <a:pt x="25" y="22"/>
                    <a:pt x="21" y="23"/>
                    <a:pt x="20" y="23"/>
                  </a:cubicBezTo>
                  <a:cubicBezTo>
                    <a:pt x="19" y="24"/>
                    <a:pt x="21" y="27"/>
                    <a:pt x="22" y="28"/>
                  </a:cubicBezTo>
                  <a:cubicBezTo>
                    <a:pt x="24" y="32"/>
                    <a:pt x="24" y="35"/>
                    <a:pt x="22" y="39"/>
                  </a:cubicBezTo>
                  <a:cubicBezTo>
                    <a:pt x="22" y="41"/>
                    <a:pt x="22" y="47"/>
                    <a:pt x="20" y="47"/>
                  </a:cubicBezTo>
                  <a:cubicBezTo>
                    <a:pt x="19" y="48"/>
                    <a:pt x="17" y="47"/>
                    <a:pt x="15" y="48"/>
                  </a:cubicBezTo>
                  <a:cubicBezTo>
                    <a:pt x="14" y="49"/>
                    <a:pt x="11" y="49"/>
                    <a:pt x="10" y="49"/>
                  </a:cubicBezTo>
                  <a:cubicBezTo>
                    <a:pt x="5" y="51"/>
                    <a:pt x="5" y="53"/>
                    <a:pt x="5" y="57"/>
                  </a:cubicBezTo>
                  <a:cubicBezTo>
                    <a:pt x="5" y="59"/>
                    <a:pt x="2" y="59"/>
                    <a:pt x="2" y="60"/>
                  </a:cubicBezTo>
                  <a:cubicBezTo>
                    <a:pt x="2" y="63"/>
                    <a:pt x="0" y="64"/>
                    <a:pt x="2" y="66"/>
                  </a:cubicBezTo>
                  <a:cubicBezTo>
                    <a:pt x="4" y="68"/>
                    <a:pt x="4" y="70"/>
                    <a:pt x="5" y="72"/>
                  </a:cubicBezTo>
                  <a:cubicBezTo>
                    <a:pt x="5" y="73"/>
                    <a:pt x="6" y="73"/>
                    <a:pt x="7" y="73"/>
                  </a:cubicBezTo>
                  <a:cubicBezTo>
                    <a:pt x="8" y="73"/>
                    <a:pt x="8" y="74"/>
                    <a:pt x="9" y="75"/>
                  </a:cubicBezTo>
                  <a:cubicBezTo>
                    <a:pt x="11" y="78"/>
                    <a:pt x="16" y="75"/>
                    <a:pt x="18" y="73"/>
                  </a:cubicBezTo>
                  <a:cubicBezTo>
                    <a:pt x="18" y="76"/>
                    <a:pt x="16" y="81"/>
                    <a:pt x="19" y="82"/>
                  </a:cubicBezTo>
                  <a:cubicBezTo>
                    <a:pt x="20" y="82"/>
                    <a:pt x="23" y="81"/>
                    <a:pt x="24" y="81"/>
                  </a:cubicBezTo>
                  <a:cubicBezTo>
                    <a:pt x="27" y="82"/>
                    <a:pt x="28" y="82"/>
                    <a:pt x="30" y="80"/>
                  </a:cubicBezTo>
                  <a:cubicBezTo>
                    <a:pt x="30" y="79"/>
                    <a:pt x="32" y="79"/>
                    <a:pt x="33" y="79"/>
                  </a:cubicBezTo>
                  <a:cubicBezTo>
                    <a:pt x="35" y="77"/>
                    <a:pt x="37" y="76"/>
                    <a:pt x="39" y="76"/>
                  </a:cubicBezTo>
                  <a:cubicBezTo>
                    <a:pt x="41" y="75"/>
                    <a:pt x="46" y="73"/>
                    <a:pt x="44" y="77"/>
                  </a:cubicBezTo>
                  <a:cubicBezTo>
                    <a:pt x="44" y="79"/>
                    <a:pt x="43" y="81"/>
                    <a:pt x="44" y="83"/>
                  </a:cubicBezTo>
                  <a:cubicBezTo>
                    <a:pt x="45" y="85"/>
                    <a:pt x="47" y="87"/>
                    <a:pt x="49" y="88"/>
                  </a:cubicBezTo>
                  <a:cubicBezTo>
                    <a:pt x="51" y="90"/>
                    <a:pt x="54" y="89"/>
                    <a:pt x="56" y="90"/>
                  </a:cubicBezTo>
                  <a:cubicBezTo>
                    <a:pt x="57" y="91"/>
                    <a:pt x="58" y="92"/>
                    <a:pt x="59" y="92"/>
                  </a:cubicBezTo>
                  <a:cubicBezTo>
                    <a:pt x="60" y="92"/>
                    <a:pt x="61" y="93"/>
                    <a:pt x="61" y="94"/>
                  </a:cubicBezTo>
                  <a:cubicBezTo>
                    <a:pt x="63" y="94"/>
                    <a:pt x="68" y="93"/>
                    <a:pt x="68" y="96"/>
                  </a:cubicBezTo>
                  <a:cubicBezTo>
                    <a:pt x="69" y="98"/>
                    <a:pt x="68" y="98"/>
                    <a:pt x="69" y="100"/>
                  </a:cubicBezTo>
                  <a:cubicBezTo>
                    <a:pt x="70" y="101"/>
                    <a:pt x="69" y="101"/>
                    <a:pt x="68" y="102"/>
                  </a:cubicBezTo>
                  <a:cubicBezTo>
                    <a:pt x="68" y="102"/>
                    <a:pt x="70" y="107"/>
                    <a:pt x="70" y="108"/>
                  </a:cubicBezTo>
                  <a:cubicBezTo>
                    <a:pt x="70" y="109"/>
                    <a:pt x="78" y="108"/>
                    <a:pt x="79" y="108"/>
                  </a:cubicBezTo>
                  <a:cubicBezTo>
                    <a:pt x="79" y="110"/>
                    <a:pt x="78" y="113"/>
                    <a:pt x="80" y="114"/>
                  </a:cubicBezTo>
                  <a:cubicBezTo>
                    <a:pt x="83" y="116"/>
                    <a:pt x="83" y="118"/>
                    <a:pt x="82" y="122"/>
                  </a:cubicBezTo>
                  <a:cubicBezTo>
                    <a:pt x="81" y="124"/>
                    <a:pt x="80" y="127"/>
                    <a:pt x="81" y="130"/>
                  </a:cubicBezTo>
                  <a:cubicBezTo>
                    <a:pt x="81" y="131"/>
                    <a:pt x="82" y="133"/>
                    <a:pt x="82" y="135"/>
                  </a:cubicBezTo>
                  <a:cubicBezTo>
                    <a:pt x="82" y="136"/>
                    <a:pt x="80" y="138"/>
                    <a:pt x="82" y="138"/>
                  </a:cubicBezTo>
                  <a:cubicBezTo>
                    <a:pt x="83" y="139"/>
                    <a:pt x="86" y="140"/>
                    <a:pt x="88" y="139"/>
                  </a:cubicBezTo>
                  <a:cubicBezTo>
                    <a:pt x="90" y="137"/>
                    <a:pt x="94" y="144"/>
                    <a:pt x="93" y="145"/>
                  </a:cubicBezTo>
                  <a:cubicBezTo>
                    <a:pt x="93" y="146"/>
                    <a:pt x="93" y="147"/>
                    <a:pt x="94" y="148"/>
                  </a:cubicBezTo>
                  <a:cubicBezTo>
                    <a:pt x="95" y="149"/>
                    <a:pt x="97" y="147"/>
                    <a:pt x="98" y="148"/>
                  </a:cubicBezTo>
                  <a:cubicBezTo>
                    <a:pt x="102" y="150"/>
                    <a:pt x="98" y="154"/>
                    <a:pt x="98" y="157"/>
                  </a:cubicBezTo>
                  <a:cubicBezTo>
                    <a:pt x="100" y="154"/>
                    <a:pt x="102" y="160"/>
                    <a:pt x="102" y="160"/>
                  </a:cubicBezTo>
                  <a:cubicBezTo>
                    <a:pt x="103" y="164"/>
                    <a:pt x="101" y="165"/>
                    <a:pt x="98" y="166"/>
                  </a:cubicBezTo>
                  <a:cubicBezTo>
                    <a:pt x="94" y="168"/>
                    <a:pt x="92" y="170"/>
                    <a:pt x="90" y="173"/>
                  </a:cubicBezTo>
                  <a:cubicBezTo>
                    <a:pt x="89" y="175"/>
                    <a:pt x="88" y="176"/>
                    <a:pt x="86" y="177"/>
                  </a:cubicBezTo>
                  <a:cubicBezTo>
                    <a:pt x="85" y="179"/>
                    <a:pt x="83" y="180"/>
                    <a:pt x="81" y="182"/>
                  </a:cubicBezTo>
                  <a:cubicBezTo>
                    <a:pt x="83" y="182"/>
                    <a:pt x="85" y="181"/>
                    <a:pt x="86" y="181"/>
                  </a:cubicBezTo>
                  <a:cubicBezTo>
                    <a:pt x="87" y="181"/>
                    <a:pt x="88" y="183"/>
                    <a:pt x="89" y="183"/>
                  </a:cubicBezTo>
                  <a:cubicBezTo>
                    <a:pt x="89" y="184"/>
                    <a:pt x="90" y="185"/>
                    <a:pt x="91" y="186"/>
                  </a:cubicBezTo>
                  <a:cubicBezTo>
                    <a:pt x="92" y="187"/>
                    <a:pt x="93" y="186"/>
                    <a:pt x="94" y="187"/>
                  </a:cubicBezTo>
                  <a:cubicBezTo>
                    <a:pt x="96" y="189"/>
                    <a:pt x="100" y="190"/>
                    <a:pt x="101" y="193"/>
                  </a:cubicBezTo>
                  <a:cubicBezTo>
                    <a:pt x="102" y="195"/>
                    <a:pt x="103" y="199"/>
                    <a:pt x="104" y="201"/>
                  </a:cubicBezTo>
                  <a:cubicBezTo>
                    <a:pt x="105" y="200"/>
                    <a:pt x="106" y="199"/>
                    <a:pt x="107" y="197"/>
                  </a:cubicBezTo>
                  <a:cubicBezTo>
                    <a:pt x="107" y="196"/>
                    <a:pt x="108" y="194"/>
                    <a:pt x="109" y="193"/>
                  </a:cubicBezTo>
                  <a:cubicBezTo>
                    <a:pt x="110" y="190"/>
                    <a:pt x="113" y="189"/>
                    <a:pt x="116" y="187"/>
                  </a:cubicBezTo>
                  <a:cubicBezTo>
                    <a:pt x="118" y="185"/>
                    <a:pt x="118" y="183"/>
                    <a:pt x="119" y="180"/>
                  </a:cubicBezTo>
                  <a:cubicBezTo>
                    <a:pt x="121" y="176"/>
                    <a:pt x="124" y="175"/>
                    <a:pt x="126" y="172"/>
                  </a:cubicBezTo>
                  <a:cubicBezTo>
                    <a:pt x="129" y="169"/>
                    <a:pt x="126" y="165"/>
                    <a:pt x="127" y="161"/>
                  </a:cubicBezTo>
                  <a:cubicBezTo>
                    <a:pt x="128" y="160"/>
                    <a:pt x="128" y="159"/>
                    <a:pt x="128" y="157"/>
                  </a:cubicBezTo>
                  <a:cubicBezTo>
                    <a:pt x="128" y="156"/>
                    <a:pt x="128" y="156"/>
                    <a:pt x="129" y="156"/>
                  </a:cubicBezTo>
                  <a:cubicBezTo>
                    <a:pt x="131" y="155"/>
                    <a:pt x="132" y="153"/>
                    <a:pt x="133" y="152"/>
                  </a:cubicBezTo>
                  <a:cubicBezTo>
                    <a:pt x="134" y="151"/>
                    <a:pt x="135" y="150"/>
                    <a:pt x="137" y="149"/>
                  </a:cubicBezTo>
                  <a:cubicBezTo>
                    <a:pt x="138" y="149"/>
                    <a:pt x="139" y="148"/>
                    <a:pt x="141" y="147"/>
                  </a:cubicBezTo>
                  <a:cubicBezTo>
                    <a:pt x="142" y="147"/>
                    <a:pt x="143" y="148"/>
                    <a:pt x="144" y="148"/>
                  </a:cubicBezTo>
                  <a:cubicBezTo>
                    <a:pt x="145" y="148"/>
                    <a:pt x="144" y="147"/>
                    <a:pt x="144" y="147"/>
                  </a:cubicBezTo>
                  <a:cubicBezTo>
                    <a:pt x="143" y="146"/>
                    <a:pt x="147" y="145"/>
                    <a:pt x="147" y="145"/>
                  </a:cubicBezTo>
                  <a:cubicBezTo>
                    <a:pt x="147" y="145"/>
                    <a:pt x="149" y="142"/>
                    <a:pt x="149" y="143"/>
                  </a:cubicBezTo>
                  <a:cubicBezTo>
                    <a:pt x="150" y="144"/>
                    <a:pt x="155" y="142"/>
                    <a:pt x="155" y="142"/>
                  </a:cubicBezTo>
                  <a:cubicBezTo>
                    <a:pt x="156" y="142"/>
                    <a:pt x="155" y="143"/>
                    <a:pt x="156" y="143"/>
                  </a:cubicBezTo>
                  <a:cubicBezTo>
                    <a:pt x="157" y="143"/>
                    <a:pt x="160" y="143"/>
                    <a:pt x="161" y="142"/>
                  </a:cubicBezTo>
                  <a:cubicBezTo>
                    <a:pt x="162" y="141"/>
                    <a:pt x="162" y="140"/>
                    <a:pt x="163" y="139"/>
                  </a:cubicBezTo>
                  <a:cubicBezTo>
                    <a:pt x="164" y="139"/>
                    <a:pt x="165" y="138"/>
                    <a:pt x="165" y="137"/>
                  </a:cubicBezTo>
                  <a:cubicBezTo>
                    <a:pt x="166" y="136"/>
                    <a:pt x="165" y="134"/>
                    <a:pt x="166" y="133"/>
                  </a:cubicBezTo>
                  <a:cubicBezTo>
                    <a:pt x="167" y="132"/>
                    <a:pt x="168" y="131"/>
                    <a:pt x="169" y="130"/>
                  </a:cubicBezTo>
                  <a:cubicBezTo>
                    <a:pt x="171" y="127"/>
                    <a:pt x="172" y="126"/>
                    <a:pt x="172" y="123"/>
                  </a:cubicBezTo>
                  <a:cubicBezTo>
                    <a:pt x="172" y="121"/>
                    <a:pt x="172" y="120"/>
                    <a:pt x="173" y="118"/>
                  </a:cubicBezTo>
                  <a:cubicBezTo>
                    <a:pt x="173" y="117"/>
                    <a:pt x="174" y="117"/>
                    <a:pt x="175" y="116"/>
                  </a:cubicBezTo>
                  <a:cubicBezTo>
                    <a:pt x="176" y="115"/>
                    <a:pt x="175" y="113"/>
                    <a:pt x="175" y="112"/>
                  </a:cubicBezTo>
                  <a:cubicBezTo>
                    <a:pt x="175" y="110"/>
                    <a:pt x="176" y="109"/>
                    <a:pt x="176" y="107"/>
                  </a:cubicBezTo>
                  <a:cubicBezTo>
                    <a:pt x="177" y="104"/>
                    <a:pt x="176" y="101"/>
                    <a:pt x="176" y="98"/>
                  </a:cubicBezTo>
                  <a:cubicBezTo>
                    <a:pt x="176" y="96"/>
                    <a:pt x="175" y="94"/>
                    <a:pt x="176" y="93"/>
                  </a:cubicBezTo>
                  <a:cubicBezTo>
                    <a:pt x="177" y="91"/>
                    <a:pt x="176" y="92"/>
                    <a:pt x="176" y="90"/>
                  </a:cubicBezTo>
                  <a:cubicBezTo>
                    <a:pt x="176" y="90"/>
                    <a:pt x="178" y="91"/>
                    <a:pt x="178" y="91"/>
                  </a:cubicBezTo>
                  <a:cubicBezTo>
                    <a:pt x="178" y="91"/>
                    <a:pt x="178" y="90"/>
                    <a:pt x="178" y="90"/>
                  </a:cubicBezTo>
                  <a:cubicBezTo>
                    <a:pt x="178" y="90"/>
                    <a:pt x="179" y="90"/>
                    <a:pt x="179" y="90"/>
                  </a:cubicBezTo>
                  <a:cubicBezTo>
                    <a:pt x="181" y="90"/>
                    <a:pt x="182" y="87"/>
                    <a:pt x="182" y="86"/>
                  </a:cubicBezTo>
                  <a:cubicBezTo>
                    <a:pt x="183" y="85"/>
                    <a:pt x="184" y="83"/>
                    <a:pt x="185" y="81"/>
                  </a:cubicBezTo>
                  <a:cubicBezTo>
                    <a:pt x="187" y="79"/>
                    <a:pt x="189" y="79"/>
                    <a:pt x="190" y="77"/>
                  </a:cubicBezTo>
                  <a:cubicBezTo>
                    <a:pt x="195" y="71"/>
                    <a:pt x="199" y="64"/>
                    <a:pt x="196" y="57"/>
                  </a:cubicBezTo>
                  <a:cubicBezTo>
                    <a:pt x="194" y="53"/>
                    <a:pt x="198" y="60"/>
                    <a:pt x="196" y="57"/>
                  </a:cubicBezTo>
                  <a:close/>
                  <a:moveTo>
                    <a:pt x="115" y="186"/>
                  </a:moveTo>
                  <a:cubicBezTo>
                    <a:pt x="113" y="187"/>
                    <a:pt x="112" y="189"/>
                    <a:pt x="110" y="190"/>
                  </a:cubicBezTo>
                  <a:cubicBezTo>
                    <a:pt x="107" y="191"/>
                    <a:pt x="112" y="188"/>
                    <a:pt x="112" y="187"/>
                  </a:cubicBezTo>
                  <a:cubicBezTo>
                    <a:pt x="113" y="186"/>
                    <a:pt x="114" y="184"/>
                    <a:pt x="116" y="182"/>
                  </a:cubicBezTo>
                  <a:cubicBezTo>
                    <a:pt x="118" y="180"/>
                    <a:pt x="117" y="184"/>
                    <a:pt x="115" y="186"/>
                  </a:cubicBezTo>
                  <a:cubicBezTo>
                    <a:pt x="115" y="186"/>
                    <a:pt x="116" y="185"/>
                    <a:pt x="115" y="186"/>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62" name="Freeform 629">
              <a:extLst>
                <a:ext uri="{FF2B5EF4-FFF2-40B4-BE49-F238E27FC236}">
                  <a16:creationId xmlns:a16="http://schemas.microsoft.com/office/drawing/2014/main" xmlns="" id="{BB8D2802-D971-412A-91E6-89F7C41D11F4}"/>
                </a:ext>
              </a:extLst>
            </p:cNvPr>
            <p:cNvSpPr>
              <a:spLocks/>
            </p:cNvSpPr>
            <p:nvPr/>
          </p:nvSpPr>
          <p:spPr bwMode="auto">
            <a:xfrm>
              <a:off x="9436445" y="9098602"/>
              <a:ext cx="215392" cy="236588"/>
            </a:xfrm>
            <a:custGeom>
              <a:avLst/>
              <a:gdLst>
                <a:gd name="T0" fmla="*/ 21 w 27"/>
                <a:gd name="T1" fmla="*/ 10 h 28"/>
                <a:gd name="T2" fmla="*/ 17 w 27"/>
                <a:gd name="T3" fmla="*/ 7 h 28"/>
                <a:gd name="T4" fmla="*/ 14 w 27"/>
                <a:gd name="T5" fmla="*/ 6 h 28"/>
                <a:gd name="T6" fmla="*/ 11 w 27"/>
                <a:gd name="T7" fmla="*/ 3 h 28"/>
                <a:gd name="T8" fmla="*/ 6 w 27"/>
                <a:gd name="T9" fmla="*/ 2 h 28"/>
                <a:gd name="T10" fmla="*/ 4 w 27"/>
                <a:gd name="T11" fmla="*/ 3 h 28"/>
                <a:gd name="T12" fmla="*/ 3 w 27"/>
                <a:gd name="T13" fmla="*/ 6 h 28"/>
                <a:gd name="T14" fmla="*/ 3 w 27"/>
                <a:gd name="T15" fmla="*/ 12 h 28"/>
                <a:gd name="T16" fmla="*/ 2 w 27"/>
                <a:gd name="T17" fmla="*/ 17 h 28"/>
                <a:gd name="T18" fmla="*/ 1 w 27"/>
                <a:gd name="T19" fmla="*/ 22 h 28"/>
                <a:gd name="T20" fmla="*/ 4 w 27"/>
                <a:gd name="T21" fmla="*/ 25 h 28"/>
                <a:gd name="T22" fmla="*/ 9 w 27"/>
                <a:gd name="T23" fmla="*/ 26 h 28"/>
                <a:gd name="T24" fmla="*/ 13 w 27"/>
                <a:gd name="T25" fmla="*/ 28 h 28"/>
                <a:gd name="T26" fmla="*/ 19 w 27"/>
                <a:gd name="T27" fmla="*/ 28 h 28"/>
                <a:gd name="T28" fmla="*/ 24 w 27"/>
                <a:gd name="T29" fmla="*/ 25 h 28"/>
                <a:gd name="T30" fmla="*/ 26 w 27"/>
                <a:gd name="T31" fmla="*/ 19 h 28"/>
                <a:gd name="T32" fmla="*/ 24 w 27"/>
                <a:gd name="T33" fmla="*/ 14 h 28"/>
                <a:gd name="T34" fmla="*/ 21 w 27"/>
                <a:gd name="T35" fmla="*/ 10 h 28"/>
                <a:gd name="T36" fmla="*/ 21 w 27"/>
                <a:gd name="T37" fmla="*/ 1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28">
                  <a:moveTo>
                    <a:pt x="21" y="10"/>
                  </a:moveTo>
                  <a:cubicBezTo>
                    <a:pt x="20" y="8"/>
                    <a:pt x="18" y="8"/>
                    <a:pt x="17" y="7"/>
                  </a:cubicBezTo>
                  <a:cubicBezTo>
                    <a:pt x="16" y="6"/>
                    <a:pt x="15" y="7"/>
                    <a:pt x="14" y="6"/>
                  </a:cubicBezTo>
                  <a:cubicBezTo>
                    <a:pt x="13" y="5"/>
                    <a:pt x="12" y="4"/>
                    <a:pt x="11" y="3"/>
                  </a:cubicBezTo>
                  <a:cubicBezTo>
                    <a:pt x="10" y="0"/>
                    <a:pt x="9" y="1"/>
                    <a:pt x="6" y="2"/>
                  </a:cubicBezTo>
                  <a:cubicBezTo>
                    <a:pt x="5" y="2"/>
                    <a:pt x="5" y="1"/>
                    <a:pt x="4" y="3"/>
                  </a:cubicBezTo>
                  <a:cubicBezTo>
                    <a:pt x="3" y="4"/>
                    <a:pt x="3" y="5"/>
                    <a:pt x="3" y="6"/>
                  </a:cubicBezTo>
                  <a:cubicBezTo>
                    <a:pt x="3" y="8"/>
                    <a:pt x="3" y="10"/>
                    <a:pt x="3" y="12"/>
                  </a:cubicBezTo>
                  <a:cubicBezTo>
                    <a:pt x="3" y="13"/>
                    <a:pt x="3" y="15"/>
                    <a:pt x="2" y="17"/>
                  </a:cubicBezTo>
                  <a:cubicBezTo>
                    <a:pt x="0" y="19"/>
                    <a:pt x="0" y="19"/>
                    <a:pt x="1" y="22"/>
                  </a:cubicBezTo>
                  <a:cubicBezTo>
                    <a:pt x="2" y="24"/>
                    <a:pt x="2" y="24"/>
                    <a:pt x="4" y="25"/>
                  </a:cubicBezTo>
                  <a:cubicBezTo>
                    <a:pt x="6" y="25"/>
                    <a:pt x="8" y="25"/>
                    <a:pt x="9" y="26"/>
                  </a:cubicBezTo>
                  <a:cubicBezTo>
                    <a:pt x="10" y="26"/>
                    <a:pt x="12" y="28"/>
                    <a:pt x="13" y="28"/>
                  </a:cubicBezTo>
                  <a:cubicBezTo>
                    <a:pt x="15" y="27"/>
                    <a:pt x="17" y="28"/>
                    <a:pt x="19" y="28"/>
                  </a:cubicBezTo>
                  <a:cubicBezTo>
                    <a:pt x="20" y="28"/>
                    <a:pt x="23" y="26"/>
                    <a:pt x="24" y="25"/>
                  </a:cubicBezTo>
                  <a:cubicBezTo>
                    <a:pt x="26" y="23"/>
                    <a:pt x="27" y="21"/>
                    <a:pt x="26" y="19"/>
                  </a:cubicBezTo>
                  <a:cubicBezTo>
                    <a:pt x="25" y="17"/>
                    <a:pt x="25" y="16"/>
                    <a:pt x="24" y="14"/>
                  </a:cubicBezTo>
                  <a:cubicBezTo>
                    <a:pt x="24" y="12"/>
                    <a:pt x="23" y="11"/>
                    <a:pt x="21" y="10"/>
                  </a:cubicBezTo>
                  <a:cubicBezTo>
                    <a:pt x="20" y="9"/>
                    <a:pt x="22" y="10"/>
                    <a:pt x="21" y="1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63" name="Freeform 630">
              <a:extLst>
                <a:ext uri="{FF2B5EF4-FFF2-40B4-BE49-F238E27FC236}">
                  <a16:creationId xmlns:a16="http://schemas.microsoft.com/office/drawing/2014/main" xmlns="" id="{371EA495-B69B-41BC-B118-E98872B6F9C1}"/>
                </a:ext>
              </a:extLst>
            </p:cNvPr>
            <p:cNvSpPr>
              <a:spLocks/>
            </p:cNvSpPr>
            <p:nvPr/>
          </p:nvSpPr>
          <p:spPr bwMode="auto">
            <a:xfrm>
              <a:off x="8820262" y="8726409"/>
              <a:ext cx="823395" cy="1514736"/>
            </a:xfrm>
            <a:custGeom>
              <a:avLst/>
              <a:gdLst>
                <a:gd name="T0" fmla="*/ 80 w 103"/>
                <a:gd name="T1" fmla="*/ 52 h 179"/>
                <a:gd name="T2" fmla="*/ 85 w 103"/>
                <a:gd name="T3" fmla="*/ 42 h 179"/>
                <a:gd name="T4" fmla="*/ 102 w 103"/>
                <a:gd name="T5" fmla="*/ 29 h 179"/>
                <a:gd name="T6" fmla="*/ 99 w 103"/>
                <a:gd name="T7" fmla="*/ 21 h 179"/>
                <a:gd name="T8" fmla="*/ 94 w 103"/>
                <a:gd name="T9" fmla="*/ 29 h 179"/>
                <a:gd name="T10" fmla="*/ 82 w 103"/>
                <a:gd name="T11" fmla="*/ 30 h 179"/>
                <a:gd name="T12" fmla="*/ 79 w 103"/>
                <a:gd name="T13" fmla="*/ 28 h 179"/>
                <a:gd name="T14" fmla="*/ 81 w 103"/>
                <a:gd name="T15" fmla="*/ 22 h 179"/>
                <a:gd name="T16" fmla="*/ 64 w 103"/>
                <a:gd name="T17" fmla="*/ 9 h 179"/>
                <a:gd name="T18" fmla="*/ 57 w 103"/>
                <a:gd name="T19" fmla="*/ 2 h 179"/>
                <a:gd name="T20" fmla="*/ 48 w 103"/>
                <a:gd name="T21" fmla="*/ 4 h 179"/>
                <a:gd name="T22" fmla="*/ 39 w 103"/>
                <a:gd name="T23" fmla="*/ 1 h 179"/>
                <a:gd name="T24" fmla="*/ 35 w 103"/>
                <a:gd name="T25" fmla="*/ 9 h 179"/>
                <a:gd name="T26" fmla="*/ 27 w 103"/>
                <a:gd name="T27" fmla="*/ 22 h 179"/>
                <a:gd name="T28" fmla="*/ 25 w 103"/>
                <a:gd name="T29" fmla="*/ 32 h 179"/>
                <a:gd name="T30" fmla="*/ 21 w 103"/>
                <a:gd name="T31" fmla="*/ 39 h 179"/>
                <a:gd name="T32" fmla="*/ 19 w 103"/>
                <a:gd name="T33" fmla="*/ 47 h 179"/>
                <a:gd name="T34" fmla="*/ 17 w 103"/>
                <a:gd name="T35" fmla="*/ 52 h 179"/>
                <a:gd name="T36" fmla="*/ 20 w 103"/>
                <a:gd name="T37" fmla="*/ 61 h 179"/>
                <a:gd name="T38" fmla="*/ 18 w 103"/>
                <a:gd name="T39" fmla="*/ 79 h 179"/>
                <a:gd name="T40" fmla="*/ 15 w 103"/>
                <a:gd name="T41" fmla="*/ 94 h 179"/>
                <a:gd name="T42" fmla="*/ 10 w 103"/>
                <a:gd name="T43" fmla="*/ 117 h 179"/>
                <a:gd name="T44" fmla="*/ 13 w 103"/>
                <a:gd name="T45" fmla="*/ 130 h 179"/>
                <a:gd name="T46" fmla="*/ 12 w 103"/>
                <a:gd name="T47" fmla="*/ 135 h 179"/>
                <a:gd name="T48" fmla="*/ 8 w 103"/>
                <a:gd name="T49" fmla="*/ 147 h 179"/>
                <a:gd name="T50" fmla="*/ 5 w 103"/>
                <a:gd name="T51" fmla="*/ 156 h 179"/>
                <a:gd name="T52" fmla="*/ 8 w 103"/>
                <a:gd name="T53" fmla="*/ 170 h 179"/>
                <a:gd name="T54" fmla="*/ 13 w 103"/>
                <a:gd name="T55" fmla="*/ 176 h 179"/>
                <a:gd name="T56" fmla="*/ 23 w 103"/>
                <a:gd name="T57" fmla="*/ 178 h 179"/>
                <a:gd name="T58" fmla="*/ 27 w 103"/>
                <a:gd name="T59" fmla="*/ 179 h 179"/>
                <a:gd name="T60" fmla="*/ 24 w 103"/>
                <a:gd name="T61" fmla="*/ 169 h 179"/>
                <a:gd name="T62" fmla="*/ 25 w 103"/>
                <a:gd name="T63" fmla="*/ 163 h 179"/>
                <a:gd name="T64" fmla="*/ 28 w 103"/>
                <a:gd name="T65" fmla="*/ 163 h 179"/>
                <a:gd name="T66" fmla="*/ 31 w 103"/>
                <a:gd name="T67" fmla="*/ 157 h 179"/>
                <a:gd name="T68" fmla="*/ 40 w 103"/>
                <a:gd name="T69" fmla="*/ 151 h 179"/>
                <a:gd name="T70" fmla="*/ 41 w 103"/>
                <a:gd name="T71" fmla="*/ 145 h 179"/>
                <a:gd name="T72" fmla="*/ 32 w 103"/>
                <a:gd name="T73" fmla="*/ 140 h 179"/>
                <a:gd name="T74" fmla="*/ 39 w 103"/>
                <a:gd name="T75" fmla="*/ 131 h 179"/>
                <a:gd name="T76" fmla="*/ 43 w 103"/>
                <a:gd name="T77" fmla="*/ 124 h 179"/>
                <a:gd name="T78" fmla="*/ 48 w 103"/>
                <a:gd name="T79" fmla="*/ 116 h 179"/>
                <a:gd name="T80" fmla="*/ 51 w 103"/>
                <a:gd name="T81" fmla="*/ 114 h 179"/>
                <a:gd name="T82" fmla="*/ 45 w 103"/>
                <a:gd name="T83" fmla="*/ 113 h 179"/>
                <a:gd name="T84" fmla="*/ 54 w 103"/>
                <a:gd name="T85" fmla="*/ 108 h 179"/>
                <a:gd name="T86" fmla="*/ 58 w 103"/>
                <a:gd name="T87" fmla="*/ 102 h 179"/>
                <a:gd name="T88" fmla="*/ 59 w 103"/>
                <a:gd name="T89" fmla="*/ 97 h 179"/>
                <a:gd name="T90" fmla="*/ 60 w 103"/>
                <a:gd name="T91" fmla="*/ 96 h 179"/>
                <a:gd name="T92" fmla="*/ 76 w 103"/>
                <a:gd name="T93" fmla="*/ 93 h 179"/>
                <a:gd name="T94" fmla="*/ 84 w 103"/>
                <a:gd name="T95" fmla="*/ 87 h 179"/>
                <a:gd name="T96" fmla="*/ 83 w 103"/>
                <a:gd name="T97" fmla="*/ 78 h 179"/>
                <a:gd name="T98" fmla="*/ 78 w 103"/>
                <a:gd name="T99" fmla="*/ 69 h 179"/>
                <a:gd name="T100" fmla="*/ 78 w 103"/>
                <a:gd name="T101" fmla="*/ 66 h 179"/>
                <a:gd name="T102" fmla="*/ 78 w 103"/>
                <a:gd name="T103" fmla="*/ 62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3" h="179">
                  <a:moveTo>
                    <a:pt x="78" y="62"/>
                  </a:moveTo>
                  <a:cubicBezTo>
                    <a:pt x="81" y="59"/>
                    <a:pt x="79" y="56"/>
                    <a:pt x="80" y="52"/>
                  </a:cubicBezTo>
                  <a:cubicBezTo>
                    <a:pt x="80" y="51"/>
                    <a:pt x="80" y="49"/>
                    <a:pt x="80" y="48"/>
                  </a:cubicBezTo>
                  <a:cubicBezTo>
                    <a:pt x="81" y="45"/>
                    <a:pt x="83" y="44"/>
                    <a:pt x="85" y="42"/>
                  </a:cubicBezTo>
                  <a:cubicBezTo>
                    <a:pt x="89" y="39"/>
                    <a:pt x="91" y="34"/>
                    <a:pt x="95" y="31"/>
                  </a:cubicBezTo>
                  <a:cubicBezTo>
                    <a:pt x="97" y="30"/>
                    <a:pt x="100" y="30"/>
                    <a:pt x="102" y="29"/>
                  </a:cubicBezTo>
                  <a:cubicBezTo>
                    <a:pt x="103" y="27"/>
                    <a:pt x="102" y="24"/>
                    <a:pt x="101" y="23"/>
                  </a:cubicBezTo>
                  <a:cubicBezTo>
                    <a:pt x="100" y="21"/>
                    <a:pt x="101" y="21"/>
                    <a:pt x="99" y="21"/>
                  </a:cubicBezTo>
                  <a:cubicBezTo>
                    <a:pt x="97" y="20"/>
                    <a:pt x="98" y="24"/>
                    <a:pt x="97" y="25"/>
                  </a:cubicBezTo>
                  <a:cubicBezTo>
                    <a:pt x="96" y="26"/>
                    <a:pt x="95" y="28"/>
                    <a:pt x="94" y="29"/>
                  </a:cubicBezTo>
                  <a:cubicBezTo>
                    <a:pt x="93" y="30"/>
                    <a:pt x="90" y="29"/>
                    <a:pt x="88" y="30"/>
                  </a:cubicBezTo>
                  <a:cubicBezTo>
                    <a:pt x="87" y="32"/>
                    <a:pt x="84" y="30"/>
                    <a:pt x="82" y="30"/>
                  </a:cubicBezTo>
                  <a:cubicBezTo>
                    <a:pt x="81" y="30"/>
                    <a:pt x="79" y="31"/>
                    <a:pt x="78" y="30"/>
                  </a:cubicBezTo>
                  <a:cubicBezTo>
                    <a:pt x="76" y="30"/>
                    <a:pt x="79" y="28"/>
                    <a:pt x="79" y="28"/>
                  </a:cubicBezTo>
                  <a:cubicBezTo>
                    <a:pt x="80" y="27"/>
                    <a:pt x="79" y="26"/>
                    <a:pt x="79" y="26"/>
                  </a:cubicBezTo>
                  <a:cubicBezTo>
                    <a:pt x="79" y="24"/>
                    <a:pt x="80" y="23"/>
                    <a:pt x="81" y="22"/>
                  </a:cubicBezTo>
                  <a:cubicBezTo>
                    <a:pt x="85" y="18"/>
                    <a:pt x="77" y="16"/>
                    <a:pt x="74" y="14"/>
                  </a:cubicBezTo>
                  <a:cubicBezTo>
                    <a:pt x="71" y="12"/>
                    <a:pt x="67" y="12"/>
                    <a:pt x="64" y="9"/>
                  </a:cubicBezTo>
                  <a:cubicBezTo>
                    <a:pt x="63" y="8"/>
                    <a:pt x="61" y="7"/>
                    <a:pt x="60" y="6"/>
                  </a:cubicBezTo>
                  <a:cubicBezTo>
                    <a:pt x="59" y="4"/>
                    <a:pt x="58" y="2"/>
                    <a:pt x="57" y="2"/>
                  </a:cubicBezTo>
                  <a:cubicBezTo>
                    <a:pt x="56" y="1"/>
                    <a:pt x="53" y="1"/>
                    <a:pt x="52" y="2"/>
                  </a:cubicBezTo>
                  <a:cubicBezTo>
                    <a:pt x="51" y="3"/>
                    <a:pt x="50" y="6"/>
                    <a:pt x="48" y="4"/>
                  </a:cubicBezTo>
                  <a:cubicBezTo>
                    <a:pt x="47" y="2"/>
                    <a:pt x="45" y="2"/>
                    <a:pt x="43" y="2"/>
                  </a:cubicBezTo>
                  <a:cubicBezTo>
                    <a:pt x="41" y="2"/>
                    <a:pt x="41" y="0"/>
                    <a:pt x="39" y="1"/>
                  </a:cubicBezTo>
                  <a:cubicBezTo>
                    <a:pt x="38" y="2"/>
                    <a:pt x="35" y="3"/>
                    <a:pt x="35" y="4"/>
                  </a:cubicBezTo>
                  <a:cubicBezTo>
                    <a:pt x="34" y="6"/>
                    <a:pt x="35" y="8"/>
                    <a:pt x="35" y="9"/>
                  </a:cubicBezTo>
                  <a:cubicBezTo>
                    <a:pt x="34" y="13"/>
                    <a:pt x="31" y="13"/>
                    <a:pt x="28" y="14"/>
                  </a:cubicBezTo>
                  <a:cubicBezTo>
                    <a:pt x="26" y="15"/>
                    <a:pt x="27" y="20"/>
                    <a:pt x="27" y="22"/>
                  </a:cubicBezTo>
                  <a:cubicBezTo>
                    <a:pt x="27" y="24"/>
                    <a:pt x="28" y="26"/>
                    <a:pt x="28" y="27"/>
                  </a:cubicBezTo>
                  <a:cubicBezTo>
                    <a:pt x="28" y="28"/>
                    <a:pt x="25" y="31"/>
                    <a:pt x="25" y="32"/>
                  </a:cubicBezTo>
                  <a:cubicBezTo>
                    <a:pt x="24" y="33"/>
                    <a:pt x="21" y="35"/>
                    <a:pt x="21" y="36"/>
                  </a:cubicBezTo>
                  <a:cubicBezTo>
                    <a:pt x="21" y="37"/>
                    <a:pt x="21" y="38"/>
                    <a:pt x="21" y="39"/>
                  </a:cubicBezTo>
                  <a:cubicBezTo>
                    <a:pt x="21" y="40"/>
                    <a:pt x="20" y="41"/>
                    <a:pt x="20" y="42"/>
                  </a:cubicBezTo>
                  <a:cubicBezTo>
                    <a:pt x="20" y="43"/>
                    <a:pt x="21" y="46"/>
                    <a:pt x="19" y="47"/>
                  </a:cubicBezTo>
                  <a:cubicBezTo>
                    <a:pt x="19" y="48"/>
                    <a:pt x="19" y="50"/>
                    <a:pt x="19" y="51"/>
                  </a:cubicBezTo>
                  <a:cubicBezTo>
                    <a:pt x="18" y="51"/>
                    <a:pt x="17" y="51"/>
                    <a:pt x="17" y="52"/>
                  </a:cubicBezTo>
                  <a:cubicBezTo>
                    <a:pt x="17" y="54"/>
                    <a:pt x="19" y="55"/>
                    <a:pt x="19" y="57"/>
                  </a:cubicBezTo>
                  <a:cubicBezTo>
                    <a:pt x="19" y="58"/>
                    <a:pt x="19" y="60"/>
                    <a:pt x="20" y="61"/>
                  </a:cubicBezTo>
                  <a:cubicBezTo>
                    <a:pt x="22" y="65"/>
                    <a:pt x="18" y="69"/>
                    <a:pt x="18" y="73"/>
                  </a:cubicBezTo>
                  <a:cubicBezTo>
                    <a:pt x="17" y="75"/>
                    <a:pt x="19" y="77"/>
                    <a:pt x="18" y="79"/>
                  </a:cubicBezTo>
                  <a:cubicBezTo>
                    <a:pt x="17" y="80"/>
                    <a:pt x="15" y="81"/>
                    <a:pt x="14" y="83"/>
                  </a:cubicBezTo>
                  <a:cubicBezTo>
                    <a:pt x="13" y="85"/>
                    <a:pt x="17" y="93"/>
                    <a:pt x="15" y="94"/>
                  </a:cubicBezTo>
                  <a:cubicBezTo>
                    <a:pt x="11" y="96"/>
                    <a:pt x="12" y="101"/>
                    <a:pt x="11" y="105"/>
                  </a:cubicBezTo>
                  <a:cubicBezTo>
                    <a:pt x="9" y="108"/>
                    <a:pt x="10" y="113"/>
                    <a:pt x="10" y="117"/>
                  </a:cubicBezTo>
                  <a:cubicBezTo>
                    <a:pt x="10" y="120"/>
                    <a:pt x="10" y="123"/>
                    <a:pt x="10" y="126"/>
                  </a:cubicBezTo>
                  <a:cubicBezTo>
                    <a:pt x="10" y="127"/>
                    <a:pt x="15" y="130"/>
                    <a:pt x="13" y="130"/>
                  </a:cubicBezTo>
                  <a:cubicBezTo>
                    <a:pt x="13" y="130"/>
                    <a:pt x="9" y="131"/>
                    <a:pt x="11" y="132"/>
                  </a:cubicBezTo>
                  <a:cubicBezTo>
                    <a:pt x="13" y="132"/>
                    <a:pt x="13" y="133"/>
                    <a:pt x="12" y="135"/>
                  </a:cubicBezTo>
                  <a:cubicBezTo>
                    <a:pt x="11" y="137"/>
                    <a:pt x="11" y="139"/>
                    <a:pt x="11" y="142"/>
                  </a:cubicBezTo>
                  <a:cubicBezTo>
                    <a:pt x="11" y="144"/>
                    <a:pt x="9" y="145"/>
                    <a:pt x="8" y="147"/>
                  </a:cubicBezTo>
                  <a:cubicBezTo>
                    <a:pt x="7" y="148"/>
                    <a:pt x="8" y="150"/>
                    <a:pt x="8" y="152"/>
                  </a:cubicBezTo>
                  <a:cubicBezTo>
                    <a:pt x="8" y="153"/>
                    <a:pt x="6" y="156"/>
                    <a:pt x="5" y="156"/>
                  </a:cubicBezTo>
                  <a:cubicBezTo>
                    <a:pt x="0" y="158"/>
                    <a:pt x="3" y="164"/>
                    <a:pt x="4" y="167"/>
                  </a:cubicBezTo>
                  <a:cubicBezTo>
                    <a:pt x="5" y="169"/>
                    <a:pt x="8" y="166"/>
                    <a:pt x="8" y="170"/>
                  </a:cubicBezTo>
                  <a:cubicBezTo>
                    <a:pt x="8" y="171"/>
                    <a:pt x="7" y="174"/>
                    <a:pt x="9" y="175"/>
                  </a:cubicBezTo>
                  <a:cubicBezTo>
                    <a:pt x="10" y="176"/>
                    <a:pt x="11" y="176"/>
                    <a:pt x="13" y="176"/>
                  </a:cubicBezTo>
                  <a:cubicBezTo>
                    <a:pt x="15" y="177"/>
                    <a:pt x="18" y="177"/>
                    <a:pt x="20" y="177"/>
                  </a:cubicBezTo>
                  <a:cubicBezTo>
                    <a:pt x="21" y="177"/>
                    <a:pt x="22" y="177"/>
                    <a:pt x="23" y="178"/>
                  </a:cubicBezTo>
                  <a:cubicBezTo>
                    <a:pt x="23" y="177"/>
                    <a:pt x="24" y="177"/>
                    <a:pt x="25" y="177"/>
                  </a:cubicBezTo>
                  <a:cubicBezTo>
                    <a:pt x="25" y="178"/>
                    <a:pt x="27" y="179"/>
                    <a:pt x="27" y="179"/>
                  </a:cubicBezTo>
                  <a:cubicBezTo>
                    <a:pt x="28" y="179"/>
                    <a:pt x="26" y="176"/>
                    <a:pt x="26" y="175"/>
                  </a:cubicBezTo>
                  <a:cubicBezTo>
                    <a:pt x="24" y="173"/>
                    <a:pt x="24" y="171"/>
                    <a:pt x="24" y="169"/>
                  </a:cubicBezTo>
                  <a:cubicBezTo>
                    <a:pt x="24" y="167"/>
                    <a:pt x="24" y="166"/>
                    <a:pt x="27" y="164"/>
                  </a:cubicBezTo>
                  <a:cubicBezTo>
                    <a:pt x="29" y="163"/>
                    <a:pt x="25" y="163"/>
                    <a:pt x="25" y="163"/>
                  </a:cubicBezTo>
                  <a:cubicBezTo>
                    <a:pt x="25" y="163"/>
                    <a:pt x="27" y="162"/>
                    <a:pt x="26" y="162"/>
                  </a:cubicBezTo>
                  <a:cubicBezTo>
                    <a:pt x="27" y="162"/>
                    <a:pt x="27" y="163"/>
                    <a:pt x="28" y="163"/>
                  </a:cubicBezTo>
                  <a:cubicBezTo>
                    <a:pt x="29" y="164"/>
                    <a:pt x="30" y="163"/>
                    <a:pt x="31" y="163"/>
                  </a:cubicBezTo>
                  <a:cubicBezTo>
                    <a:pt x="32" y="161"/>
                    <a:pt x="31" y="159"/>
                    <a:pt x="31" y="157"/>
                  </a:cubicBezTo>
                  <a:cubicBezTo>
                    <a:pt x="32" y="155"/>
                    <a:pt x="34" y="154"/>
                    <a:pt x="37" y="153"/>
                  </a:cubicBezTo>
                  <a:cubicBezTo>
                    <a:pt x="38" y="152"/>
                    <a:pt x="39" y="152"/>
                    <a:pt x="40" y="151"/>
                  </a:cubicBezTo>
                  <a:cubicBezTo>
                    <a:pt x="41" y="150"/>
                    <a:pt x="39" y="149"/>
                    <a:pt x="39" y="149"/>
                  </a:cubicBezTo>
                  <a:cubicBezTo>
                    <a:pt x="39" y="148"/>
                    <a:pt x="42" y="147"/>
                    <a:pt x="41" y="145"/>
                  </a:cubicBezTo>
                  <a:cubicBezTo>
                    <a:pt x="40" y="143"/>
                    <a:pt x="36" y="145"/>
                    <a:pt x="35" y="143"/>
                  </a:cubicBezTo>
                  <a:cubicBezTo>
                    <a:pt x="34" y="142"/>
                    <a:pt x="33" y="142"/>
                    <a:pt x="32" y="140"/>
                  </a:cubicBezTo>
                  <a:cubicBezTo>
                    <a:pt x="31" y="138"/>
                    <a:pt x="33" y="135"/>
                    <a:pt x="34" y="134"/>
                  </a:cubicBezTo>
                  <a:cubicBezTo>
                    <a:pt x="36" y="133"/>
                    <a:pt x="37" y="131"/>
                    <a:pt x="39" y="131"/>
                  </a:cubicBezTo>
                  <a:cubicBezTo>
                    <a:pt x="41" y="130"/>
                    <a:pt x="41" y="132"/>
                    <a:pt x="42" y="129"/>
                  </a:cubicBezTo>
                  <a:cubicBezTo>
                    <a:pt x="42" y="127"/>
                    <a:pt x="44" y="126"/>
                    <a:pt x="43" y="124"/>
                  </a:cubicBezTo>
                  <a:cubicBezTo>
                    <a:pt x="42" y="121"/>
                    <a:pt x="47" y="121"/>
                    <a:pt x="48" y="119"/>
                  </a:cubicBezTo>
                  <a:cubicBezTo>
                    <a:pt x="48" y="119"/>
                    <a:pt x="43" y="115"/>
                    <a:pt x="48" y="116"/>
                  </a:cubicBezTo>
                  <a:cubicBezTo>
                    <a:pt x="49" y="117"/>
                    <a:pt x="49" y="118"/>
                    <a:pt x="50" y="118"/>
                  </a:cubicBezTo>
                  <a:cubicBezTo>
                    <a:pt x="52" y="118"/>
                    <a:pt x="52" y="115"/>
                    <a:pt x="51" y="114"/>
                  </a:cubicBezTo>
                  <a:cubicBezTo>
                    <a:pt x="51" y="113"/>
                    <a:pt x="49" y="115"/>
                    <a:pt x="49" y="115"/>
                  </a:cubicBezTo>
                  <a:cubicBezTo>
                    <a:pt x="47" y="115"/>
                    <a:pt x="45" y="114"/>
                    <a:pt x="45" y="113"/>
                  </a:cubicBezTo>
                  <a:cubicBezTo>
                    <a:pt x="45" y="112"/>
                    <a:pt x="43" y="105"/>
                    <a:pt x="45" y="105"/>
                  </a:cubicBezTo>
                  <a:cubicBezTo>
                    <a:pt x="48" y="106"/>
                    <a:pt x="50" y="108"/>
                    <a:pt x="54" y="108"/>
                  </a:cubicBezTo>
                  <a:cubicBezTo>
                    <a:pt x="55" y="108"/>
                    <a:pt x="56" y="107"/>
                    <a:pt x="57" y="107"/>
                  </a:cubicBezTo>
                  <a:cubicBezTo>
                    <a:pt x="59" y="105"/>
                    <a:pt x="57" y="104"/>
                    <a:pt x="58" y="102"/>
                  </a:cubicBezTo>
                  <a:cubicBezTo>
                    <a:pt x="58" y="101"/>
                    <a:pt x="59" y="100"/>
                    <a:pt x="59" y="100"/>
                  </a:cubicBezTo>
                  <a:cubicBezTo>
                    <a:pt x="60" y="98"/>
                    <a:pt x="59" y="98"/>
                    <a:pt x="59" y="97"/>
                  </a:cubicBezTo>
                  <a:cubicBezTo>
                    <a:pt x="58" y="96"/>
                    <a:pt x="58" y="94"/>
                    <a:pt x="59" y="94"/>
                  </a:cubicBezTo>
                  <a:cubicBezTo>
                    <a:pt x="61" y="94"/>
                    <a:pt x="60" y="96"/>
                    <a:pt x="60" y="96"/>
                  </a:cubicBezTo>
                  <a:cubicBezTo>
                    <a:pt x="59" y="95"/>
                    <a:pt x="65" y="95"/>
                    <a:pt x="65" y="95"/>
                  </a:cubicBezTo>
                  <a:cubicBezTo>
                    <a:pt x="69" y="95"/>
                    <a:pt x="72" y="93"/>
                    <a:pt x="76" y="93"/>
                  </a:cubicBezTo>
                  <a:cubicBezTo>
                    <a:pt x="77" y="92"/>
                    <a:pt x="80" y="91"/>
                    <a:pt x="82" y="90"/>
                  </a:cubicBezTo>
                  <a:cubicBezTo>
                    <a:pt x="83" y="89"/>
                    <a:pt x="83" y="88"/>
                    <a:pt x="84" y="87"/>
                  </a:cubicBezTo>
                  <a:cubicBezTo>
                    <a:pt x="85" y="86"/>
                    <a:pt x="86" y="85"/>
                    <a:pt x="87" y="83"/>
                  </a:cubicBezTo>
                  <a:cubicBezTo>
                    <a:pt x="87" y="80"/>
                    <a:pt x="85" y="80"/>
                    <a:pt x="83" y="78"/>
                  </a:cubicBezTo>
                  <a:cubicBezTo>
                    <a:pt x="82" y="76"/>
                    <a:pt x="85" y="75"/>
                    <a:pt x="83" y="73"/>
                  </a:cubicBezTo>
                  <a:cubicBezTo>
                    <a:pt x="82" y="72"/>
                    <a:pt x="78" y="71"/>
                    <a:pt x="78" y="69"/>
                  </a:cubicBezTo>
                  <a:cubicBezTo>
                    <a:pt x="78" y="69"/>
                    <a:pt x="78" y="68"/>
                    <a:pt x="79" y="68"/>
                  </a:cubicBezTo>
                  <a:cubicBezTo>
                    <a:pt x="79" y="67"/>
                    <a:pt x="78" y="67"/>
                    <a:pt x="78" y="66"/>
                  </a:cubicBezTo>
                  <a:cubicBezTo>
                    <a:pt x="78" y="65"/>
                    <a:pt x="77" y="63"/>
                    <a:pt x="78" y="62"/>
                  </a:cubicBezTo>
                  <a:cubicBezTo>
                    <a:pt x="79" y="61"/>
                    <a:pt x="77" y="63"/>
                    <a:pt x="78" y="6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64" name="Freeform 631">
              <a:extLst>
                <a:ext uri="{FF2B5EF4-FFF2-40B4-BE49-F238E27FC236}">
                  <a16:creationId xmlns:a16="http://schemas.microsoft.com/office/drawing/2014/main" xmlns="" id="{C7AF20C6-D0F4-4C13-9398-A4DDF77FA5A0}"/>
                </a:ext>
              </a:extLst>
            </p:cNvPr>
            <p:cNvSpPr>
              <a:spLocks/>
            </p:cNvSpPr>
            <p:nvPr/>
          </p:nvSpPr>
          <p:spPr bwMode="auto">
            <a:xfrm>
              <a:off x="8285870" y="7130890"/>
              <a:ext cx="174496" cy="204849"/>
            </a:xfrm>
            <a:custGeom>
              <a:avLst/>
              <a:gdLst>
                <a:gd name="T0" fmla="*/ 15 w 22"/>
                <a:gd name="T1" fmla="*/ 23 h 24"/>
                <a:gd name="T2" fmla="*/ 19 w 22"/>
                <a:gd name="T3" fmla="*/ 24 h 24"/>
                <a:gd name="T4" fmla="*/ 19 w 22"/>
                <a:gd name="T5" fmla="*/ 17 h 24"/>
                <a:gd name="T6" fmla="*/ 20 w 22"/>
                <a:gd name="T7" fmla="*/ 10 h 24"/>
                <a:gd name="T8" fmla="*/ 21 w 22"/>
                <a:gd name="T9" fmla="*/ 7 h 24"/>
                <a:gd name="T10" fmla="*/ 22 w 22"/>
                <a:gd name="T11" fmla="*/ 3 h 24"/>
                <a:gd name="T12" fmla="*/ 17 w 22"/>
                <a:gd name="T13" fmla="*/ 4 h 24"/>
                <a:gd name="T14" fmla="*/ 12 w 22"/>
                <a:gd name="T15" fmla="*/ 5 h 24"/>
                <a:gd name="T16" fmla="*/ 9 w 22"/>
                <a:gd name="T17" fmla="*/ 8 h 24"/>
                <a:gd name="T18" fmla="*/ 4 w 22"/>
                <a:gd name="T19" fmla="*/ 9 h 24"/>
                <a:gd name="T20" fmla="*/ 3 w 22"/>
                <a:gd name="T21" fmla="*/ 12 h 24"/>
                <a:gd name="T22" fmla="*/ 0 w 22"/>
                <a:gd name="T23" fmla="*/ 13 h 24"/>
                <a:gd name="T24" fmla="*/ 6 w 22"/>
                <a:gd name="T25" fmla="*/ 19 h 24"/>
                <a:gd name="T26" fmla="*/ 11 w 22"/>
                <a:gd name="T27" fmla="*/ 22 h 24"/>
                <a:gd name="T28" fmla="*/ 15 w 22"/>
                <a:gd name="T29" fmla="*/ 23 h 24"/>
                <a:gd name="T30" fmla="*/ 15 w 22"/>
                <a:gd name="T31" fmla="*/ 2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4">
                  <a:moveTo>
                    <a:pt x="15" y="23"/>
                  </a:moveTo>
                  <a:cubicBezTo>
                    <a:pt x="16" y="24"/>
                    <a:pt x="17" y="24"/>
                    <a:pt x="19" y="24"/>
                  </a:cubicBezTo>
                  <a:cubicBezTo>
                    <a:pt x="17" y="21"/>
                    <a:pt x="19" y="20"/>
                    <a:pt x="19" y="17"/>
                  </a:cubicBezTo>
                  <a:cubicBezTo>
                    <a:pt x="19" y="15"/>
                    <a:pt x="20" y="12"/>
                    <a:pt x="20" y="10"/>
                  </a:cubicBezTo>
                  <a:cubicBezTo>
                    <a:pt x="20" y="9"/>
                    <a:pt x="21" y="8"/>
                    <a:pt x="21" y="7"/>
                  </a:cubicBezTo>
                  <a:cubicBezTo>
                    <a:pt x="22" y="6"/>
                    <a:pt x="21" y="5"/>
                    <a:pt x="22" y="3"/>
                  </a:cubicBezTo>
                  <a:cubicBezTo>
                    <a:pt x="22" y="0"/>
                    <a:pt x="18" y="4"/>
                    <a:pt x="17" y="4"/>
                  </a:cubicBezTo>
                  <a:cubicBezTo>
                    <a:pt x="15" y="4"/>
                    <a:pt x="14" y="3"/>
                    <a:pt x="12" y="5"/>
                  </a:cubicBezTo>
                  <a:cubicBezTo>
                    <a:pt x="12" y="5"/>
                    <a:pt x="10" y="9"/>
                    <a:pt x="9" y="8"/>
                  </a:cubicBezTo>
                  <a:cubicBezTo>
                    <a:pt x="7" y="8"/>
                    <a:pt x="6" y="8"/>
                    <a:pt x="4" y="9"/>
                  </a:cubicBezTo>
                  <a:cubicBezTo>
                    <a:pt x="4" y="10"/>
                    <a:pt x="4" y="12"/>
                    <a:pt x="3" y="12"/>
                  </a:cubicBezTo>
                  <a:cubicBezTo>
                    <a:pt x="3" y="13"/>
                    <a:pt x="1" y="13"/>
                    <a:pt x="0" y="13"/>
                  </a:cubicBezTo>
                  <a:cubicBezTo>
                    <a:pt x="2" y="15"/>
                    <a:pt x="4" y="18"/>
                    <a:pt x="6" y="19"/>
                  </a:cubicBezTo>
                  <a:cubicBezTo>
                    <a:pt x="7" y="21"/>
                    <a:pt x="9" y="22"/>
                    <a:pt x="11" y="22"/>
                  </a:cubicBezTo>
                  <a:cubicBezTo>
                    <a:pt x="12" y="22"/>
                    <a:pt x="14" y="22"/>
                    <a:pt x="15" y="23"/>
                  </a:cubicBezTo>
                  <a:cubicBezTo>
                    <a:pt x="16" y="23"/>
                    <a:pt x="15" y="22"/>
                    <a:pt x="15" y="23"/>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65" name="Freeform 632">
              <a:extLst>
                <a:ext uri="{FF2B5EF4-FFF2-40B4-BE49-F238E27FC236}">
                  <a16:creationId xmlns:a16="http://schemas.microsoft.com/office/drawing/2014/main" xmlns="" id="{839DCF91-80A4-469E-963E-5FC6E944AAB5}"/>
                </a:ext>
              </a:extLst>
            </p:cNvPr>
            <p:cNvSpPr>
              <a:spLocks/>
            </p:cNvSpPr>
            <p:nvPr/>
          </p:nvSpPr>
          <p:spPr bwMode="auto">
            <a:xfrm>
              <a:off x="8340402" y="7318425"/>
              <a:ext cx="136323" cy="126948"/>
            </a:xfrm>
            <a:custGeom>
              <a:avLst/>
              <a:gdLst>
                <a:gd name="T0" fmla="*/ 16 w 17"/>
                <a:gd name="T1" fmla="*/ 10 h 15"/>
                <a:gd name="T2" fmla="*/ 17 w 17"/>
                <a:gd name="T3" fmla="*/ 8 h 15"/>
                <a:gd name="T4" fmla="*/ 15 w 17"/>
                <a:gd name="T5" fmla="*/ 6 h 15"/>
                <a:gd name="T6" fmla="*/ 12 w 17"/>
                <a:gd name="T7" fmla="*/ 2 h 15"/>
                <a:gd name="T8" fmla="*/ 8 w 17"/>
                <a:gd name="T9" fmla="*/ 1 h 15"/>
                <a:gd name="T10" fmla="*/ 3 w 17"/>
                <a:gd name="T11" fmla="*/ 0 h 15"/>
                <a:gd name="T12" fmla="*/ 3 w 17"/>
                <a:gd name="T13" fmla="*/ 6 h 15"/>
                <a:gd name="T14" fmla="*/ 6 w 17"/>
                <a:gd name="T15" fmla="*/ 7 h 15"/>
                <a:gd name="T16" fmla="*/ 4 w 17"/>
                <a:gd name="T17" fmla="*/ 5 h 15"/>
                <a:gd name="T18" fmla="*/ 7 w 17"/>
                <a:gd name="T19" fmla="*/ 7 h 15"/>
                <a:gd name="T20" fmla="*/ 11 w 17"/>
                <a:gd name="T21" fmla="*/ 10 h 15"/>
                <a:gd name="T22" fmla="*/ 14 w 17"/>
                <a:gd name="T23" fmla="*/ 14 h 15"/>
                <a:gd name="T24" fmla="*/ 16 w 17"/>
                <a:gd name="T25" fmla="*/ 10 h 15"/>
                <a:gd name="T26" fmla="*/ 16 w 17"/>
                <a:gd name="T27" fmla="*/ 1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15">
                  <a:moveTo>
                    <a:pt x="16" y="10"/>
                  </a:moveTo>
                  <a:cubicBezTo>
                    <a:pt x="16" y="9"/>
                    <a:pt x="16" y="8"/>
                    <a:pt x="17" y="8"/>
                  </a:cubicBezTo>
                  <a:cubicBezTo>
                    <a:pt x="16" y="7"/>
                    <a:pt x="16" y="6"/>
                    <a:pt x="15" y="6"/>
                  </a:cubicBezTo>
                  <a:cubicBezTo>
                    <a:pt x="14" y="5"/>
                    <a:pt x="13" y="2"/>
                    <a:pt x="12" y="2"/>
                  </a:cubicBezTo>
                  <a:cubicBezTo>
                    <a:pt x="10" y="2"/>
                    <a:pt x="9" y="2"/>
                    <a:pt x="8" y="1"/>
                  </a:cubicBezTo>
                  <a:cubicBezTo>
                    <a:pt x="7" y="0"/>
                    <a:pt x="4" y="0"/>
                    <a:pt x="3" y="0"/>
                  </a:cubicBezTo>
                  <a:cubicBezTo>
                    <a:pt x="4" y="1"/>
                    <a:pt x="0" y="6"/>
                    <a:pt x="3" y="6"/>
                  </a:cubicBezTo>
                  <a:cubicBezTo>
                    <a:pt x="4" y="6"/>
                    <a:pt x="4" y="8"/>
                    <a:pt x="6" y="7"/>
                  </a:cubicBezTo>
                  <a:cubicBezTo>
                    <a:pt x="7" y="6"/>
                    <a:pt x="4" y="5"/>
                    <a:pt x="4" y="5"/>
                  </a:cubicBezTo>
                  <a:cubicBezTo>
                    <a:pt x="5" y="5"/>
                    <a:pt x="7" y="6"/>
                    <a:pt x="7" y="7"/>
                  </a:cubicBezTo>
                  <a:cubicBezTo>
                    <a:pt x="8" y="9"/>
                    <a:pt x="10" y="8"/>
                    <a:pt x="11" y="10"/>
                  </a:cubicBezTo>
                  <a:cubicBezTo>
                    <a:pt x="12" y="11"/>
                    <a:pt x="12" y="13"/>
                    <a:pt x="14" y="14"/>
                  </a:cubicBezTo>
                  <a:cubicBezTo>
                    <a:pt x="17" y="15"/>
                    <a:pt x="17" y="12"/>
                    <a:pt x="16" y="10"/>
                  </a:cubicBezTo>
                  <a:cubicBezTo>
                    <a:pt x="16" y="9"/>
                    <a:pt x="16" y="11"/>
                    <a:pt x="16" y="1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66" name="Freeform 633">
              <a:extLst>
                <a:ext uri="{FF2B5EF4-FFF2-40B4-BE49-F238E27FC236}">
                  <a16:creationId xmlns:a16="http://schemas.microsoft.com/office/drawing/2014/main" xmlns="" id="{22A4D46A-57D5-4563-9091-107157E82078}"/>
                </a:ext>
              </a:extLst>
            </p:cNvPr>
            <p:cNvSpPr>
              <a:spLocks/>
            </p:cNvSpPr>
            <p:nvPr/>
          </p:nvSpPr>
          <p:spPr bwMode="auto">
            <a:xfrm>
              <a:off x="8187717" y="7174166"/>
              <a:ext cx="89974" cy="75018"/>
            </a:xfrm>
            <a:custGeom>
              <a:avLst/>
              <a:gdLst>
                <a:gd name="T0" fmla="*/ 4 w 11"/>
                <a:gd name="T1" fmla="*/ 1 h 9"/>
                <a:gd name="T2" fmla="*/ 4 w 11"/>
                <a:gd name="T3" fmla="*/ 0 h 9"/>
                <a:gd name="T4" fmla="*/ 0 w 11"/>
                <a:gd name="T5" fmla="*/ 4 h 9"/>
                <a:gd name="T6" fmla="*/ 11 w 11"/>
                <a:gd name="T7" fmla="*/ 5 h 9"/>
                <a:gd name="T8" fmla="*/ 4 w 11"/>
                <a:gd name="T9" fmla="*/ 1 h 9"/>
              </a:gdLst>
              <a:ahLst/>
              <a:cxnLst>
                <a:cxn ang="0">
                  <a:pos x="T0" y="T1"/>
                </a:cxn>
                <a:cxn ang="0">
                  <a:pos x="T2" y="T3"/>
                </a:cxn>
                <a:cxn ang="0">
                  <a:pos x="T4" y="T5"/>
                </a:cxn>
                <a:cxn ang="0">
                  <a:pos x="T6" y="T7"/>
                </a:cxn>
                <a:cxn ang="0">
                  <a:pos x="T8" y="T9"/>
                </a:cxn>
              </a:cxnLst>
              <a:rect l="0" t="0" r="r" b="b"/>
              <a:pathLst>
                <a:path w="11" h="9">
                  <a:moveTo>
                    <a:pt x="4" y="1"/>
                  </a:moveTo>
                  <a:cubicBezTo>
                    <a:pt x="4" y="0"/>
                    <a:pt x="4" y="0"/>
                    <a:pt x="4" y="0"/>
                  </a:cubicBezTo>
                  <a:cubicBezTo>
                    <a:pt x="3" y="1"/>
                    <a:pt x="1" y="3"/>
                    <a:pt x="0" y="4"/>
                  </a:cubicBezTo>
                  <a:cubicBezTo>
                    <a:pt x="2" y="5"/>
                    <a:pt x="11" y="9"/>
                    <a:pt x="11" y="5"/>
                  </a:cubicBezTo>
                  <a:cubicBezTo>
                    <a:pt x="11" y="2"/>
                    <a:pt x="6" y="3"/>
                    <a:pt x="4"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67" name="Freeform 634">
              <a:extLst>
                <a:ext uri="{FF2B5EF4-FFF2-40B4-BE49-F238E27FC236}">
                  <a16:creationId xmlns:a16="http://schemas.microsoft.com/office/drawing/2014/main" xmlns="" id="{221F3256-A25F-4595-917D-5EB686B1C1CC}"/>
                </a:ext>
              </a:extLst>
            </p:cNvPr>
            <p:cNvSpPr>
              <a:spLocks/>
            </p:cNvSpPr>
            <p:nvPr/>
          </p:nvSpPr>
          <p:spPr bwMode="auto">
            <a:xfrm>
              <a:off x="8092291" y="7021253"/>
              <a:ext cx="160865" cy="196192"/>
            </a:xfrm>
            <a:custGeom>
              <a:avLst/>
              <a:gdLst>
                <a:gd name="T0" fmla="*/ 16 w 20"/>
                <a:gd name="T1" fmla="*/ 16 h 23"/>
                <a:gd name="T2" fmla="*/ 20 w 20"/>
                <a:gd name="T3" fmla="*/ 12 h 23"/>
                <a:gd name="T4" fmla="*/ 16 w 20"/>
                <a:gd name="T5" fmla="*/ 8 h 23"/>
                <a:gd name="T6" fmla="*/ 16 w 20"/>
                <a:gd name="T7" fmla="*/ 1 h 23"/>
                <a:gd name="T8" fmla="*/ 8 w 20"/>
                <a:gd name="T9" fmla="*/ 1 h 23"/>
                <a:gd name="T10" fmla="*/ 7 w 20"/>
                <a:gd name="T11" fmla="*/ 6 h 23"/>
                <a:gd name="T12" fmla="*/ 8 w 20"/>
                <a:gd name="T13" fmla="*/ 10 h 23"/>
                <a:gd name="T14" fmla="*/ 4 w 20"/>
                <a:gd name="T15" fmla="*/ 10 h 23"/>
                <a:gd name="T16" fmla="*/ 2 w 20"/>
                <a:gd name="T17" fmla="*/ 15 h 23"/>
                <a:gd name="T18" fmla="*/ 12 w 20"/>
                <a:gd name="T19" fmla="*/ 21 h 23"/>
                <a:gd name="T20" fmla="*/ 16 w 20"/>
                <a:gd name="T21" fmla="*/ 1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23">
                  <a:moveTo>
                    <a:pt x="16" y="16"/>
                  </a:moveTo>
                  <a:cubicBezTo>
                    <a:pt x="16" y="14"/>
                    <a:pt x="19" y="13"/>
                    <a:pt x="20" y="12"/>
                  </a:cubicBezTo>
                  <a:cubicBezTo>
                    <a:pt x="17" y="11"/>
                    <a:pt x="16" y="11"/>
                    <a:pt x="16" y="8"/>
                  </a:cubicBezTo>
                  <a:cubicBezTo>
                    <a:pt x="16" y="7"/>
                    <a:pt x="17" y="2"/>
                    <a:pt x="16" y="1"/>
                  </a:cubicBezTo>
                  <a:cubicBezTo>
                    <a:pt x="15" y="0"/>
                    <a:pt x="10" y="1"/>
                    <a:pt x="8" y="1"/>
                  </a:cubicBezTo>
                  <a:cubicBezTo>
                    <a:pt x="6" y="1"/>
                    <a:pt x="6" y="4"/>
                    <a:pt x="7" y="6"/>
                  </a:cubicBezTo>
                  <a:cubicBezTo>
                    <a:pt x="8" y="7"/>
                    <a:pt x="12" y="10"/>
                    <a:pt x="8" y="10"/>
                  </a:cubicBezTo>
                  <a:cubicBezTo>
                    <a:pt x="7" y="10"/>
                    <a:pt x="5" y="10"/>
                    <a:pt x="4" y="10"/>
                  </a:cubicBezTo>
                  <a:cubicBezTo>
                    <a:pt x="2" y="10"/>
                    <a:pt x="2" y="14"/>
                    <a:pt x="2" y="15"/>
                  </a:cubicBezTo>
                  <a:cubicBezTo>
                    <a:pt x="0" y="21"/>
                    <a:pt x="8" y="20"/>
                    <a:pt x="12" y="21"/>
                  </a:cubicBezTo>
                  <a:cubicBezTo>
                    <a:pt x="13" y="23"/>
                    <a:pt x="16" y="17"/>
                    <a:pt x="16" y="16"/>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68" name="Freeform 635">
              <a:extLst>
                <a:ext uri="{FF2B5EF4-FFF2-40B4-BE49-F238E27FC236}">
                  <a16:creationId xmlns:a16="http://schemas.microsoft.com/office/drawing/2014/main" xmlns="" id="{37EFDA8D-A22A-4DDD-A0A1-CB9B336E7982}"/>
                </a:ext>
              </a:extLst>
            </p:cNvPr>
            <p:cNvSpPr>
              <a:spLocks/>
            </p:cNvSpPr>
            <p:nvPr/>
          </p:nvSpPr>
          <p:spPr bwMode="auto">
            <a:xfrm>
              <a:off x="7118939" y="6351883"/>
              <a:ext cx="1196926" cy="813629"/>
            </a:xfrm>
            <a:custGeom>
              <a:avLst/>
              <a:gdLst>
                <a:gd name="T0" fmla="*/ 132 w 150"/>
                <a:gd name="T1" fmla="*/ 88 h 96"/>
                <a:gd name="T2" fmla="*/ 130 w 150"/>
                <a:gd name="T3" fmla="*/ 80 h 96"/>
                <a:gd name="T4" fmla="*/ 144 w 150"/>
                <a:gd name="T5" fmla="*/ 78 h 96"/>
                <a:gd name="T6" fmla="*/ 146 w 150"/>
                <a:gd name="T7" fmla="*/ 68 h 96"/>
                <a:gd name="T8" fmla="*/ 146 w 150"/>
                <a:gd name="T9" fmla="*/ 61 h 96"/>
                <a:gd name="T10" fmla="*/ 132 w 150"/>
                <a:gd name="T11" fmla="*/ 64 h 96"/>
                <a:gd name="T12" fmla="*/ 126 w 150"/>
                <a:gd name="T13" fmla="*/ 76 h 96"/>
                <a:gd name="T14" fmla="*/ 110 w 150"/>
                <a:gd name="T15" fmla="*/ 76 h 96"/>
                <a:gd name="T16" fmla="*/ 102 w 150"/>
                <a:gd name="T17" fmla="*/ 69 h 96"/>
                <a:gd name="T18" fmla="*/ 96 w 150"/>
                <a:gd name="T19" fmla="*/ 51 h 96"/>
                <a:gd name="T20" fmla="*/ 98 w 150"/>
                <a:gd name="T21" fmla="*/ 38 h 96"/>
                <a:gd name="T22" fmla="*/ 90 w 150"/>
                <a:gd name="T23" fmla="*/ 35 h 96"/>
                <a:gd name="T24" fmla="*/ 82 w 150"/>
                <a:gd name="T25" fmla="*/ 24 h 96"/>
                <a:gd name="T26" fmla="*/ 75 w 150"/>
                <a:gd name="T27" fmla="*/ 17 h 96"/>
                <a:gd name="T28" fmla="*/ 68 w 150"/>
                <a:gd name="T29" fmla="*/ 20 h 96"/>
                <a:gd name="T30" fmla="*/ 59 w 150"/>
                <a:gd name="T31" fmla="*/ 10 h 96"/>
                <a:gd name="T32" fmla="*/ 45 w 150"/>
                <a:gd name="T33" fmla="*/ 6 h 96"/>
                <a:gd name="T34" fmla="*/ 29 w 150"/>
                <a:gd name="T35" fmla="*/ 8 h 96"/>
                <a:gd name="T36" fmla="*/ 13 w 150"/>
                <a:gd name="T37" fmla="*/ 1 h 96"/>
                <a:gd name="T38" fmla="*/ 7 w 150"/>
                <a:gd name="T39" fmla="*/ 16 h 96"/>
                <a:gd name="T40" fmla="*/ 15 w 150"/>
                <a:gd name="T41" fmla="*/ 28 h 96"/>
                <a:gd name="T42" fmla="*/ 15 w 150"/>
                <a:gd name="T43" fmla="*/ 32 h 96"/>
                <a:gd name="T44" fmla="*/ 25 w 150"/>
                <a:gd name="T45" fmla="*/ 38 h 96"/>
                <a:gd name="T46" fmla="*/ 26 w 150"/>
                <a:gd name="T47" fmla="*/ 44 h 96"/>
                <a:gd name="T48" fmla="*/ 36 w 150"/>
                <a:gd name="T49" fmla="*/ 53 h 96"/>
                <a:gd name="T50" fmla="*/ 36 w 150"/>
                <a:gd name="T51" fmla="*/ 47 h 96"/>
                <a:gd name="T52" fmla="*/ 32 w 150"/>
                <a:gd name="T53" fmla="*/ 42 h 96"/>
                <a:gd name="T54" fmla="*/ 26 w 150"/>
                <a:gd name="T55" fmla="*/ 32 h 96"/>
                <a:gd name="T56" fmla="*/ 20 w 150"/>
                <a:gd name="T57" fmla="*/ 23 h 96"/>
                <a:gd name="T58" fmla="*/ 13 w 150"/>
                <a:gd name="T59" fmla="*/ 16 h 96"/>
                <a:gd name="T60" fmla="*/ 11 w 150"/>
                <a:gd name="T61" fmla="*/ 5 h 96"/>
                <a:gd name="T62" fmla="*/ 15 w 150"/>
                <a:gd name="T63" fmla="*/ 7 h 96"/>
                <a:gd name="T64" fmla="*/ 20 w 150"/>
                <a:gd name="T65" fmla="*/ 9 h 96"/>
                <a:gd name="T66" fmla="*/ 23 w 150"/>
                <a:gd name="T67" fmla="*/ 19 h 96"/>
                <a:gd name="T68" fmla="*/ 23 w 150"/>
                <a:gd name="T69" fmla="*/ 20 h 96"/>
                <a:gd name="T70" fmla="*/ 32 w 150"/>
                <a:gd name="T71" fmla="*/ 27 h 96"/>
                <a:gd name="T72" fmla="*/ 36 w 150"/>
                <a:gd name="T73" fmla="*/ 33 h 96"/>
                <a:gd name="T74" fmla="*/ 38 w 150"/>
                <a:gd name="T75" fmla="*/ 38 h 96"/>
                <a:gd name="T76" fmla="*/ 46 w 150"/>
                <a:gd name="T77" fmla="*/ 45 h 96"/>
                <a:gd name="T78" fmla="*/ 54 w 150"/>
                <a:gd name="T79" fmla="*/ 53 h 96"/>
                <a:gd name="T80" fmla="*/ 56 w 150"/>
                <a:gd name="T81" fmla="*/ 59 h 96"/>
                <a:gd name="T82" fmla="*/ 58 w 150"/>
                <a:gd name="T83" fmla="*/ 65 h 96"/>
                <a:gd name="T84" fmla="*/ 60 w 150"/>
                <a:gd name="T85" fmla="*/ 72 h 96"/>
                <a:gd name="T86" fmla="*/ 68 w 150"/>
                <a:gd name="T87" fmla="*/ 77 h 96"/>
                <a:gd name="T88" fmla="*/ 89 w 150"/>
                <a:gd name="T89" fmla="*/ 86 h 96"/>
                <a:gd name="T90" fmla="*/ 113 w 150"/>
                <a:gd name="T91" fmla="*/ 88 h 96"/>
                <a:gd name="T92" fmla="*/ 126 w 150"/>
                <a:gd name="T93" fmla="*/ 8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50" h="96">
                  <a:moveTo>
                    <a:pt x="126" y="89"/>
                  </a:moveTo>
                  <a:cubicBezTo>
                    <a:pt x="127" y="89"/>
                    <a:pt x="134" y="90"/>
                    <a:pt x="132" y="88"/>
                  </a:cubicBezTo>
                  <a:cubicBezTo>
                    <a:pt x="131" y="86"/>
                    <a:pt x="129" y="85"/>
                    <a:pt x="128" y="83"/>
                  </a:cubicBezTo>
                  <a:cubicBezTo>
                    <a:pt x="128" y="83"/>
                    <a:pt x="129" y="80"/>
                    <a:pt x="130" y="80"/>
                  </a:cubicBezTo>
                  <a:cubicBezTo>
                    <a:pt x="131" y="79"/>
                    <a:pt x="136" y="80"/>
                    <a:pt x="138" y="80"/>
                  </a:cubicBezTo>
                  <a:cubicBezTo>
                    <a:pt x="141" y="80"/>
                    <a:pt x="140" y="75"/>
                    <a:pt x="144" y="78"/>
                  </a:cubicBezTo>
                  <a:cubicBezTo>
                    <a:pt x="145" y="76"/>
                    <a:pt x="146" y="75"/>
                    <a:pt x="146" y="73"/>
                  </a:cubicBezTo>
                  <a:cubicBezTo>
                    <a:pt x="146" y="71"/>
                    <a:pt x="145" y="69"/>
                    <a:pt x="146" y="68"/>
                  </a:cubicBezTo>
                  <a:cubicBezTo>
                    <a:pt x="147" y="66"/>
                    <a:pt x="150" y="64"/>
                    <a:pt x="150" y="63"/>
                  </a:cubicBezTo>
                  <a:cubicBezTo>
                    <a:pt x="149" y="61"/>
                    <a:pt x="148" y="61"/>
                    <a:pt x="146" y="61"/>
                  </a:cubicBezTo>
                  <a:cubicBezTo>
                    <a:pt x="143" y="61"/>
                    <a:pt x="139" y="61"/>
                    <a:pt x="136" y="62"/>
                  </a:cubicBezTo>
                  <a:cubicBezTo>
                    <a:pt x="134" y="62"/>
                    <a:pt x="133" y="63"/>
                    <a:pt x="132" y="64"/>
                  </a:cubicBezTo>
                  <a:cubicBezTo>
                    <a:pt x="131" y="66"/>
                    <a:pt x="132" y="68"/>
                    <a:pt x="131" y="70"/>
                  </a:cubicBezTo>
                  <a:cubicBezTo>
                    <a:pt x="131" y="71"/>
                    <a:pt x="126" y="76"/>
                    <a:pt x="126" y="76"/>
                  </a:cubicBezTo>
                  <a:cubicBezTo>
                    <a:pt x="122" y="75"/>
                    <a:pt x="118" y="76"/>
                    <a:pt x="114" y="78"/>
                  </a:cubicBezTo>
                  <a:cubicBezTo>
                    <a:pt x="112" y="78"/>
                    <a:pt x="111" y="77"/>
                    <a:pt x="110" y="76"/>
                  </a:cubicBezTo>
                  <a:cubicBezTo>
                    <a:pt x="109" y="75"/>
                    <a:pt x="107" y="75"/>
                    <a:pt x="105" y="74"/>
                  </a:cubicBezTo>
                  <a:cubicBezTo>
                    <a:pt x="103" y="74"/>
                    <a:pt x="103" y="71"/>
                    <a:pt x="102" y="69"/>
                  </a:cubicBezTo>
                  <a:cubicBezTo>
                    <a:pt x="101" y="67"/>
                    <a:pt x="99" y="66"/>
                    <a:pt x="98" y="64"/>
                  </a:cubicBezTo>
                  <a:cubicBezTo>
                    <a:pt x="97" y="60"/>
                    <a:pt x="95" y="55"/>
                    <a:pt x="96" y="51"/>
                  </a:cubicBezTo>
                  <a:cubicBezTo>
                    <a:pt x="96" y="48"/>
                    <a:pt x="95" y="44"/>
                    <a:pt x="97" y="41"/>
                  </a:cubicBezTo>
                  <a:cubicBezTo>
                    <a:pt x="98" y="40"/>
                    <a:pt x="98" y="39"/>
                    <a:pt x="98" y="38"/>
                  </a:cubicBezTo>
                  <a:cubicBezTo>
                    <a:pt x="99" y="36"/>
                    <a:pt x="97" y="37"/>
                    <a:pt x="96" y="36"/>
                  </a:cubicBezTo>
                  <a:cubicBezTo>
                    <a:pt x="94" y="36"/>
                    <a:pt x="92" y="35"/>
                    <a:pt x="90" y="35"/>
                  </a:cubicBezTo>
                  <a:cubicBezTo>
                    <a:pt x="89" y="34"/>
                    <a:pt x="87" y="32"/>
                    <a:pt x="87" y="30"/>
                  </a:cubicBezTo>
                  <a:cubicBezTo>
                    <a:pt x="87" y="27"/>
                    <a:pt x="84" y="26"/>
                    <a:pt x="82" y="24"/>
                  </a:cubicBezTo>
                  <a:cubicBezTo>
                    <a:pt x="81" y="22"/>
                    <a:pt x="81" y="20"/>
                    <a:pt x="80" y="18"/>
                  </a:cubicBezTo>
                  <a:cubicBezTo>
                    <a:pt x="79" y="17"/>
                    <a:pt x="77" y="17"/>
                    <a:pt x="75" y="17"/>
                  </a:cubicBezTo>
                  <a:cubicBezTo>
                    <a:pt x="74" y="16"/>
                    <a:pt x="72" y="16"/>
                    <a:pt x="71" y="17"/>
                  </a:cubicBezTo>
                  <a:cubicBezTo>
                    <a:pt x="71" y="18"/>
                    <a:pt x="70" y="20"/>
                    <a:pt x="68" y="20"/>
                  </a:cubicBezTo>
                  <a:cubicBezTo>
                    <a:pt x="66" y="20"/>
                    <a:pt x="63" y="18"/>
                    <a:pt x="62" y="16"/>
                  </a:cubicBezTo>
                  <a:cubicBezTo>
                    <a:pt x="61" y="13"/>
                    <a:pt x="61" y="12"/>
                    <a:pt x="59" y="10"/>
                  </a:cubicBezTo>
                  <a:cubicBezTo>
                    <a:pt x="57" y="9"/>
                    <a:pt x="54" y="6"/>
                    <a:pt x="52" y="6"/>
                  </a:cubicBezTo>
                  <a:cubicBezTo>
                    <a:pt x="51" y="5"/>
                    <a:pt x="45" y="5"/>
                    <a:pt x="45" y="6"/>
                  </a:cubicBezTo>
                  <a:cubicBezTo>
                    <a:pt x="43" y="9"/>
                    <a:pt x="42" y="8"/>
                    <a:pt x="39" y="8"/>
                  </a:cubicBezTo>
                  <a:cubicBezTo>
                    <a:pt x="35" y="8"/>
                    <a:pt x="32" y="8"/>
                    <a:pt x="29" y="8"/>
                  </a:cubicBezTo>
                  <a:cubicBezTo>
                    <a:pt x="28" y="8"/>
                    <a:pt x="25" y="6"/>
                    <a:pt x="23" y="5"/>
                  </a:cubicBezTo>
                  <a:cubicBezTo>
                    <a:pt x="20" y="4"/>
                    <a:pt x="17" y="3"/>
                    <a:pt x="13" y="1"/>
                  </a:cubicBezTo>
                  <a:cubicBezTo>
                    <a:pt x="9" y="0"/>
                    <a:pt x="4" y="1"/>
                    <a:pt x="0" y="2"/>
                  </a:cubicBezTo>
                  <a:cubicBezTo>
                    <a:pt x="1" y="7"/>
                    <a:pt x="5" y="11"/>
                    <a:pt x="7" y="16"/>
                  </a:cubicBezTo>
                  <a:cubicBezTo>
                    <a:pt x="8" y="18"/>
                    <a:pt x="11" y="20"/>
                    <a:pt x="13" y="21"/>
                  </a:cubicBezTo>
                  <a:cubicBezTo>
                    <a:pt x="14" y="23"/>
                    <a:pt x="16" y="26"/>
                    <a:pt x="15" y="28"/>
                  </a:cubicBezTo>
                  <a:cubicBezTo>
                    <a:pt x="15" y="28"/>
                    <a:pt x="8" y="26"/>
                    <a:pt x="12" y="29"/>
                  </a:cubicBezTo>
                  <a:cubicBezTo>
                    <a:pt x="13" y="30"/>
                    <a:pt x="14" y="31"/>
                    <a:pt x="15" y="32"/>
                  </a:cubicBezTo>
                  <a:cubicBezTo>
                    <a:pt x="17" y="32"/>
                    <a:pt x="18" y="32"/>
                    <a:pt x="19" y="33"/>
                  </a:cubicBezTo>
                  <a:cubicBezTo>
                    <a:pt x="21" y="34"/>
                    <a:pt x="23" y="36"/>
                    <a:pt x="25" y="38"/>
                  </a:cubicBezTo>
                  <a:cubicBezTo>
                    <a:pt x="26" y="39"/>
                    <a:pt x="25" y="41"/>
                    <a:pt x="24" y="42"/>
                  </a:cubicBezTo>
                  <a:cubicBezTo>
                    <a:pt x="23" y="43"/>
                    <a:pt x="25" y="44"/>
                    <a:pt x="26" y="44"/>
                  </a:cubicBezTo>
                  <a:cubicBezTo>
                    <a:pt x="29" y="46"/>
                    <a:pt x="31" y="48"/>
                    <a:pt x="33" y="50"/>
                  </a:cubicBezTo>
                  <a:cubicBezTo>
                    <a:pt x="34" y="51"/>
                    <a:pt x="35" y="53"/>
                    <a:pt x="36" y="53"/>
                  </a:cubicBezTo>
                  <a:cubicBezTo>
                    <a:pt x="37" y="53"/>
                    <a:pt x="38" y="51"/>
                    <a:pt x="37" y="50"/>
                  </a:cubicBezTo>
                  <a:cubicBezTo>
                    <a:pt x="37" y="49"/>
                    <a:pt x="36" y="48"/>
                    <a:pt x="36" y="47"/>
                  </a:cubicBezTo>
                  <a:cubicBezTo>
                    <a:pt x="35" y="46"/>
                    <a:pt x="33" y="47"/>
                    <a:pt x="32" y="46"/>
                  </a:cubicBezTo>
                  <a:cubicBezTo>
                    <a:pt x="30" y="44"/>
                    <a:pt x="32" y="44"/>
                    <a:pt x="32" y="42"/>
                  </a:cubicBezTo>
                  <a:cubicBezTo>
                    <a:pt x="32" y="42"/>
                    <a:pt x="30" y="40"/>
                    <a:pt x="30" y="39"/>
                  </a:cubicBezTo>
                  <a:cubicBezTo>
                    <a:pt x="28" y="37"/>
                    <a:pt x="28" y="34"/>
                    <a:pt x="26" y="32"/>
                  </a:cubicBezTo>
                  <a:cubicBezTo>
                    <a:pt x="24" y="31"/>
                    <a:pt x="22" y="29"/>
                    <a:pt x="21" y="27"/>
                  </a:cubicBezTo>
                  <a:cubicBezTo>
                    <a:pt x="21" y="26"/>
                    <a:pt x="21" y="24"/>
                    <a:pt x="20" y="23"/>
                  </a:cubicBezTo>
                  <a:cubicBezTo>
                    <a:pt x="19" y="22"/>
                    <a:pt x="18" y="21"/>
                    <a:pt x="17" y="20"/>
                  </a:cubicBezTo>
                  <a:cubicBezTo>
                    <a:pt x="16" y="18"/>
                    <a:pt x="15" y="17"/>
                    <a:pt x="13" y="16"/>
                  </a:cubicBezTo>
                  <a:cubicBezTo>
                    <a:pt x="12" y="15"/>
                    <a:pt x="12" y="13"/>
                    <a:pt x="12" y="12"/>
                  </a:cubicBezTo>
                  <a:cubicBezTo>
                    <a:pt x="12" y="11"/>
                    <a:pt x="10" y="6"/>
                    <a:pt x="11" y="5"/>
                  </a:cubicBezTo>
                  <a:cubicBezTo>
                    <a:pt x="12" y="4"/>
                    <a:pt x="13" y="7"/>
                    <a:pt x="14" y="7"/>
                  </a:cubicBezTo>
                  <a:cubicBezTo>
                    <a:pt x="15" y="7"/>
                    <a:pt x="15" y="7"/>
                    <a:pt x="15" y="7"/>
                  </a:cubicBezTo>
                  <a:cubicBezTo>
                    <a:pt x="17" y="6"/>
                    <a:pt x="17" y="7"/>
                    <a:pt x="18" y="8"/>
                  </a:cubicBezTo>
                  <a:cubicBezTo>
                    <a:pt x="19" y="8"/>
                    <a:pt x="20" y="8"/>
                    <a:pt x="20" y="9"/>
                  </a:cubicBezTo>
                  <a:cubicBezTo>
                    <a:pt x="20" y="11"/>
                    <a:pt x="21" y="13"/>
                    <a:pt x="22" y="15"/>
                  </a:cubicBezTo>
                  <a:cubicBezTo>
                    <a:pt x="22" y="16"/>
                    <a:pt x="23" y="18"/>
                    <a:pt x="23" y="19"/>
                  </a:cubicBezTo>
                  <a:cubicBezTo>
                    <a:pt x="23" y="20"/>
                    <a:pt x="22" y="21"/>
                    <a:pt x="22" y="22"/>
                  </a:cubicBezTo>
                  <a:cubicBezTo>
                    <a:pt x="23" y="22"/>
                    <a:pt x="23" y="20"/>
                    <a:pt x="23" y="20"/>
                  </a:cubicBezTo>
                  <a:cubicBezTo>
                    <a:pt x="24" y="19"/>
                    <a:pt x="25" y="22"/>
                    <a:pt x="26" y="22"/>
                  </a:cubicBezTo>
                  <a:cubicBezTo>
                    <a:pt x="27" y="23"/>
                    <a:pt x="32" y="26"/>
                    <a:pt x="32" y="27"/>
                  </a:cubicBezTo>
                  <a:cubicBezTo>
                    <a:pt x="32" y="29"/>
                    <a:pt x="33" y="30"/>
                    <a:pt x="34" y="30"/>
                  </a:cubicBezTo>
                  <a:cubicBezTo>
                    <a:pt x="35" y="31"/>
                    <a:pt x="35" y="32"/>
                    <a:pt x="36" y="33"/>
                  </a:cubicBezTo>
                  <a:cubicBezTo>
                    <a:pt x="37" y="34"/>
                    <a:pt x="38" y="33"/>
                    <a:pt x="38" y="34"/>
                  </a:cubicBezTo>
                  <a:cubicBezTo>
                    <a:pt x="39" y="35"/>
                    <a:pt x="37" y="36"/>
                    <a:pt x="38" y="38"/>
                  </a:cubicBezTo>
                  <a:cubicBezTo>
                    <a:pt x="40" y="39"/>
                    <a:pt x="42" y="40"/>
                    <a:pt x="44" y="42"/>
                  </a:cubicBezTo>
                  <a:cubicBezTo>
                    <a:pt x="45" y="43"/>
                    <a:pt x="45" y="44"/>
                    <a:pt x="46" y="45"/>
                  </a:cubicBezTo>
                  <a:cubicBezTo>
                    <a:pt x="47" y="46"/>
                    <a:pt x="48" y="46"/>
                    <a:pt x="49" y="48"/>
                  </a:cubicBezTo>
                  <a:cubicBezTo>
                    <a:pt x="51" y="49"/>
                    <a:pt x="52" y="51"/>
                    <a:pt x="54" y="53"/>
                  </a:cubicBezTo>
                  <a:cubicBezTo>
                    <a:pt x="55" y="54"/>
                    <a:pt x="56" y="55"/>
                    <a:pt x="57" y="56"/>
                  </a:cubicBezTo>
                  <a:cubicBezTo>
                    <a:pt x="58" y="58"/>
                    <a:pt x="56" y="58"/>
                    <a:pt x="56" y="59"/>
                  </a:cubicBezTo>
                  <a:cubicBezTo>
                    <a:pt x="56" y="60"/>
                    <a:pt x="59" y="59"/>
                    <a:pt x="59" y="61"/>
                  </a:cubicBezTo>
                  <a:cubicBezTo>
                    <a:pt x="58" y="63"/>
                    <a:pt x="57" y="63"/>
                    <a:pt x="58" y="65"/>
                  </a:cubicBezTo>
                  <a:cubicBezTo>
                    <a:pt x="58" y="65"/>
                    <a:pt x="56" y="67"/>
                    <a:pt x="57" y="68"/>
                  </a:cubicBezTo>
                  <a:cubicBezTo>
                    <a:pt x="58" y="69"/>
                    <a:pt x="59" y="71"/>
                    <a:pt x="60" y="72"/>
                  </a:cubicBezTo>
                  <a:cubicBezTo>
                    <a:pt x="61" y="73"/>
                    <a:pt x="62" y="73"/>
                    <a:pt x="63" y="73"/>
                  </a:cubicBezTo>
                  <a:cubicBezTo>
                    <a:pt x="66" y="74"/>
                    <a:pt x="66" y="76"/>
                    <a:pt x="68" y="77"/>
                  </a:cubicBezTo>
                  <a:cubicBezTo>
                    <a:pt x="71" y="79"/>
                    <a:pt x="75" y="79"/>
                    <a:pt x="77" y="81"/>
                  </a:cubicBezTo>
                  <a:cubicBezTo>
                    <a:pt x="81" y="83"/>
                    <a:pt x="85" y="85"/>
                    <a:pt x="89" y="86"/>
                  </a:cubicBezTo>
                  <a:cubicBezTo>
                    <a:pt x="92" y="88"/>
                    <a:pt x="97" y="90"/>
                    <a:pt x="101" y="91"/>
                  </a:cubicBezTo>
                  <a:cubicBezTo>
                    <a:pt x="105" y="91"/>
                    <a:pt x="108" y="87"/>
                    <a:pt x="113" y="88"/>
                  </a:cubicBezTo>
                  <a:cubicBezTo>
                    <a:pt x="117" y="89"/>
                    <a:pt x="120" y="93"/>
                    <a:pt x="123" y="96"/>
                  </a:cubicBezTo>
                  <a:cubicBezTo>
                    <a:pt x="123" y="95"/>
                    <a:pt x="124" y="90"/>
                    <a:pt x="126" y="89"/>
                  </a:cubicBezTo>
                  <a:cubicBezTo>
                    <a:pt x="127" y="89"/>
                    <a:pt x="125" y="89"/>
                    <a:pt x="126" y="89"/>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69" name="Freeform 636">
              <a:extLst>
                <a:ext uri="{FF2B5EF4-FFF2-40B4-BE49-F238E27FC236}">
                  <a16:creationId xmlns:a16="http://schemas.microsoft.com/office/drawing/2014/main" xmlns="" id="{32899B38-EC5E-476E-960C-84E8D6E3B751}"/>
                </a:ext>
              </a:extLst>
            </p:cNvPr>
            <p:cNvSpPr>
              <a:spLocks/>
            </p:cNvSpPr>
            <p:nvPr/>
          </p:nvSpPr>
          <p:spPr bwMode="auto">
            <a:xfrm>
              <a:off x="8212257" y="7107808"/>
              <a:ext cx="239931" cy="135605"/>
            </a:xfrm>
            <a:custGeom>
              <a:avLst/>
              <a:gdLst>
                <a:gd name="T0" fmla="*/ 12 w 30"/>
                <a:gd name="T1" fmla="*/ 15 h 16"/>
                <a:gd name="T2" fmla="*/ 13 w 30"/>
                <a:gd name="T3" fmla="*/ 13 h 16"/>
                <a:gd name="T4" fmla="*/ 16 w 30"/>
                <a:gd name="T5" fmla="*/ 11 h 16"/>
                <a:gd name="T6" fmla="*/ 20 w 30"/>
                <a:gd name="T7" fmla="*/ 10 h 16"/>
                <a:gd name="T8" fmla="*/ 24 w 30"/>
                <a:gd name="T9" fmla="*/ 7 h 16"/>
                <a:gd name="T10" fmla="*/ 30 w 30"/>
                <a:gd name="T11" fmla="*/ 5 h 16"/>
                <a:gd name="T12" fmla="*/ 20 w 30"/>
                <a:gd name="T13" fmla="*/ 1 h 16"/>
                <a:gd name="T14" fmla="*/ 14 w 30"/>
                <a:gd name="T15" fmla="*/ 2 h 16"/>
                <a:gd name="T16" fmla="*/ 8 w 30"/>
                <a:gd name="T17" fmla="*/ 1 h 16"/>
                <a:gd name="T18" fmla="*/ 2 w 30"/>
                <a:gd name="T19" fmla="*/ 4 h 16"/>
                <a:gd name="T20" fmla="*/ 1 w 30"/>
                <a:gd name="T21" fmla="*/ 9 h 16"/>
                <a:gd name="T22" fmla="*/ 8 w 30"/>
                <a:gd name="T23" fmla="*/ 14 h 16"/>
                <a:gd name="T24" fmla="*/ 10 w 30"/>
                <a:gd name="T25" fmla="*/ 14 h 16"/>
                <a:gd name="T26" fmla="*/ 9 w 30"/>
                <a:gd name="T27" fmla="*/ 16 h 16"/>
                <a:gd name="T28" fmla="*/ 12 w 30"/>
                <a:gd name="T29" fmla="*/ 1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16">
                  <a:moveTo>
                    <a:pt x="12" y="15"/>
                  </a:moveTo>
                  <a:cubicBezTo>
                    <a:pt x="13" y="15"/>
                    <a:pt x="13" y="14"/>
                    <a:pt x="13" y="13"/>
                  </a:cubicBezTo>
                  <a:cubicBezTo>
                    <a:pt x="13" y="12"/>
                    <a:pt x="15" y="11"/>
                    <a:pt x="16" y="11"/>
                  </a:cubicBezTo>
                  <a:cubicBezTo>
                    <a:pt x="18" y="10"/>
                    <a:pt x="18" y="12"/>
                    <a:pt x="20" y="10"/>
                  </a:cubicBezTo>
                  <a:cubicBezTo>
                    <a:pt x="21" y="9"/>
                    <a:pt x="22" y="6"/>
                    <a:pt x="24" y="7"/>
                  </a:cubicBezTo>
                  <a:cubicBezTo>
                    <a:pt x="27" y="7"/>
                    <a:pt x="27" y="6"/>
                    <a:pt x="30" y="5"/>
                  </a:cubicBezTo>
                  <a:cubicBezTo>
                    <a:pt x="26" y="3"/>
                    <a:pt x="25" y="0"/>
                    <a:pt x="20" y="1"/>
                  </a:cubicBezTo>
                  <a:cubicBezTo>
                    <a:pt x="18" y="1"/>
                    <a:pt x="16" y="2"/>
                    <a:pt x="14" y="2"/>
                  </a:cubicBezTo>
                  <a:cubicBezTo>
                    <a:pt x="12" y="2"/>
                    <a:pt x="10" y="1"/>
                    <a:pt x="8" y="1"/>
                  </a:cubicBezTo>
                  <a:cubicBezTo>
                    <a:pt x="5" y="2"/>
                    <a:pt x="4" y="2"/>
                    <a:pt x="2" y="4"/>
                  </a:cubicBezTo>
                  <a:cubicBezTo>
                    <a:pt x="2" y="5"/>
                    <a:pt x="0" y="7"/>
                    <a:pt x="1" y="9"/>
                  </a:cubicBezTo>
                  <a:cubicBezTo>
                    <a:pt x="4" y="11"/>
                    <a:pt x="8" y="9"/>
                    <a:pt x="8" y="14"/>
                  </a:cubicBezTo>
                  <a:cubicBezTo>
                    <a:pt x="8" y="14"/>
                    <a:pt x="10" y="14"/>
                    <a:pt x="10" y="14"/>
                  </a:cubicBezTo>
                  <a:cubicBezTo>
                    <a:pt x="10" y="14"/>
                    <a:pt x="9" y="16"/>
                    <a:pt x="9" y="16"/>
                  </a:cubicBezTo>
                  <a:cubicBezTo>
                    <a:pt x="10" y="16"/>
                    <a:pt x="12" y="16"/>
                    <a:pt x="12" y="15"/>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70" name="Freeform 637">
              <a:extLst>
                <a:ext uri="{FF2B5EF4-FFF2-40B4-BE49-F238E27FC236}">
                  <a16:creationId xmlns:a16="http://schemas.microsoft.com/office/drawing/2014/main" xmlns="" id="{280E8023-9CF5-47D7-9617-8882A28A8D5E}"/>
                </a:ext>
              </a:extLst>
            </p:cNvPr>
            <p:cNvSpPr>
              <a:spLocks/>
            </p:cNvSpPr>
            <p:nvPr/>
          </p:nvSpPr>
          <p:spPr bwMode="auto">
            <a:xfrm>
              <a:off x="8212257" y="6995284"/>
              <a:ext cx="57256" cy="126948"/>
            </a:xfrm>
            <a:custGeom>
              <a:avLst/>
              <a:gdLst>
                <a:gd name="T0" fmla="*/ 5 w 7"/>
                <a:gd name="T1" fmla="*/ 1 h 15"/>
                <a:gd name="T2" fmla="*/ 2 w 7"/>
                <a:gd name="T3" fmla="*/ 4 h 15"/>
                <a:gd name="T4" fmla="*/ 1 w 7"/>
                <a:gd name="T5" fmla="*/ 6 h 15"/>
                <a:gd name="T6" fmla="*/ 2 w 7"/>
                <a:gd name="T7" fmla="*/ 14 h 15"/>
                <a:gd name="T8" fmla="*/ 6 w 7"/>
                <a:gd name="T9" fmla="*/ 8 h 15"/>
                <a:gd name="T10" fmla="*/ 7 w 7"/>
                <a:gd name="T11" fmla="*/ 2 h 15"/>
                <a:gd name="T12" fmla="*/ 5 w 7"/>
                <a:gd name="T13" fmla="*/ 1 h 15"/>
                <a:gd name="T14" fmla="*/ 5 w 7"/>
                <a:gd name="T15" fmla="*/ 1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5">
                  <a:moveTo>
                    <a:pt x="5" y="1"/>
                  </a:moveTo>
                  <a:cubicBezTo>
                    <a:pt x="4" y="0"/>
                    <a:pt x="2" y="3"/>
                    <a:pt x="2" y="4"/>
                  </a:cubicBezTo>
                  <a:cubicBezTo>
                    <a:pt x="1" y="5"/>
                    <a:pt x="1" y="4"/>
                    <a:pt x="1" y="6"/>
                  </a:cubicBezTo>
                  <a:cubicBezTo>
                    <a:pt x="1" y="7"/>
                    <a:pt x="0" y="15"/>
                    <a:pt x="2" y="14"/>
                  </a:cubicBezTo>
                  <a:cubicBezTo>
                    <a:pt x="2" y="13"/>
                    <a:pt x="5" y="10"/>
                    <a:pt x="6" y="8"/>
                  </a:cubicBezTo>
                  <a:cubicBezTo>
                    <a:pt x="6" y="5"/>
                    <a:pt x="6" y="4"/>
                    <a:pt x="7" y="2"/>
                  </a:cubicBezTo>
                  <a:cubicBezTo>
                    <a:pt x="7" y="1"/>
                    <a:pt x="6" y="1"/>
                    <a:pt x="5" y="1"/>
                  </a:cubicBezTo>
                  <a:cubicBezTo>
                    <a:pt x="4" y="0"/>
                    <a:pt x="6" y="1"/>
                    <a:pt x="5"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71" name="Freeform 638">
              <a:extLst>
                <a:ext uri="{FF2B5EF4-FFF2-40B4-BE49-F238E27FC236}">
                  <a16:creationId xmlns:a16="http://schemas.microsoft.com/office/drawing/2014/main" xmlns="" id="{1E75C5FF-C12A-429A-8E39-6C3E17974978}"/>
                </a:ext>
              </a:extLst>
            </p:cNvPr>
            <p:cNvSpPr>
              <a:spLocks/>
            </p:cNvSpPr>
            <p:nvPr/>
          </p:nvSpPr>
          <p:spPr bwMode="auto">
            <a:xfrm>
              <a:off x="8812079" y="6920266"/>
              <a:ext cx="103605" cy="92325"/>
            </a:xfrm>
            <a:custGeom>
              <a:avLst/>
              <a:gdLst>
                <a:gd name="T0" fmla="*/ 12 w 13"/>
                <a:gd name="T1" fmla="*/ 3 h 11"/>
                <a:gd name="T2" fmla="*/ 6 w 13"/>
                <a:gd name="T3" fmla="*/ 1 h 11"/>
                <a:gd name="T4" fmla="*/ 7 w 13"/>
                <a:gd name="T5" fmla="*/ 5 h 11"/>
                <a:gd name="T6" fmla="*/ 9 w 13"/>
                <a:gd name="T7" fmla="*/ 9 h 11"/>
                <a:gd name="T8" fmla="*/ 6 w 13"/>
                <a:gd name="T9" fmla="*/ 10 h 11"/>
                <a:gd name="T10" fmla="*/ 5 w 13"/>
                <a:gd name="T11" fmla="*/ 8 h 11"/>
                <a:gd name="T12" fmla="*/ 0 w 13"/>
                <a:gd name="T13" fmla="*/ 9 h 11"/>
                <a:gd name="T14" fmla="*/ 3 w 13"/>
                <a:gd name="T15" fmla="*/ 11 h 11"/>
                <a:gd name="T16" fmla="*/ 13 w 13"/>
                <a:gd name="T17" fmla="*/ 11 h 11"/>
                <a:gd name="T18" fmla="*/ 12 w 13"/>
                <a:gd name="T19" fmla="*/ 3 h 11"/>
                <a:gd name="T20" fmla="*/ 12 w 13"/>
                <a:gd name="T21" fmla="*/ 3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11">
                  <a:moveTo>
                    <a:pt x="12" y="3"/>
                  </a:moveTo>
                  <a:cubicBezTo>
                    <a:pt x="10" y="3"/>
                    <a:pt x="8" y="0"/>
                    <a:pt x="6" y="1"/>
                  </a:cubicBezTo>
                  <a:cubicBezTo>
                    <a:pt x="3" y="2"/>
                    <a:pt x="7" y="3"/>
                    <a:pt x="7" y="5"/>
                  </a:cubicBezTo>
                  <a:cubicBezTo>
                    <a:pt x="8" y="6"/>
                    <a:pt x="10" y="8"/>
                    <a:pt x="9" y="9"/>
                  </a:cubicBezTo>
                  <a:cubicBezTo>
                    <a:pt x="8" y="10"/>
                    <a:pt x="7" y="10"/>
                    <a:pt x="6" y="10"/>
                  </a:cubicBezTo>
                  <a:cubicBezTo>
                    <a:pt x="4" y="9"/>
                    <a:pt x="6" y="9"/>
                    <a:pt x="5" y="8"/>
                  </a:cubicBezTo>
                  <a:cubicBezTo>
                    <a:pt x="5" y="8"/>
                    <a:pt x="0" y="9"/>
                    <a:pt x="0" y="9"/>
                  </a:cubicBezTo>
                  <a:cubicBezTo>
                    <a:pt x="0" y="11"/>
                    <a:pt x="2" y="11"/>
                    <a:pt x="3" y="11"/>
                  </a:cubicBezTo>
                  <a:cubicBezTo>
                    <a:pt x="6" y="10"/>
                    <a:pt x="9" y="11"/>
                    <a:pt x="13" y="11"/>
                  </a:cubicBezTo>
                  <a:cubicBezTo>
                    <a:pt x="13" y="8"/>
                    <a:pt x="12" y="5"/>
                    <a:pt x="12" y="3"/>
                  </a:cubicBezTo>
                  <a:cubicBezTo>
                    <a:pt x="11" y="3"/>
                    <a:pt x="12" y="5"/>
                    <a:pt x="12" y="3"/>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72" name="Freeform 639">
              <a:extLst>
                <a:ext uri="{FF2B5EF4-FFF2-40B4-BE49-F238E27FC236}">
                  <a16:creationId xmlns:a16="http://schemas.microsoft.com/office/drawing/2014/main" xmlns="" id="{6BCF401D-3324-4F91-AAC3-472FBF1BFEA2}"/>
                </a:ext>
              </a:extLst>
            </p:cNvPr>
            <p:cNvSpPr>
              <a:spLocks/>
            </p:cNvSpPr>
            <p:nvPr/>
          </p:nvSpPr>
          <p:spPr bwMode="auto">
            <a:xfrm>
              <a:off x="8907508" y="6920266"/>
              <a:ext cx="144505" cy="126948"/>
            </a:xfrm>
            <a:custGeom>
              <a:avLst/>
              <a:gdLst>
                <a:gd name="T0" fmla="*/ 14 w 18"/>
                <a:gd name="T1" fmla="*/ 7 h 15"/>
                <a:gd name="T2" fmla="*/ 8 w 18"/>
                <a:gd name="T3" fmla="*/ 3 h 15"/>
                <a:gd name="T4" fmla="*/ 1 w 18"/>
                <a:gd name="T5" fmla="*/ 1 h 15"/>
                <a:gd name="T6" fmla="*/ 0 w 18"/>
                <a:gd name="T7" fmla="*/ 3 h 15"/>
                <a:gd name="T8" fmla="*/ 1 w 18"/>
                <a:gd name="T9" fmla="*/ 10 h 15"/>
                <a:gd name="T10" fmla="*/ 2 w 18"/>
                <a:gd name="T11" fmla="*/ 12 h 15"/>
                <a:gd name="T12" fmla="*/ 4 w 18"/>
                <a:gd name="T13" fmla="*/ 10 h 15"/>
                <a:gd name="T14" fmla="*/ 13 w 18"/>
                <a:gd name="T15" fmla="*/ 10 h 15"/>
                <a:gd name="T16" fmla="*/ 17 w 18"/>
                <a:gd name="T17" fmla="*/ 10 h 15"/>
                <a:gd name="T18" fmla="*/ 14 w 18"/>
                <a:gd name="T19" fmla="*/ 7 h 15"/>
                <a:gd name="T20" fmla="*/ 14 w 18"/>
                <a:gd name="T21"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15">
                  <a:moveTo>
                    <a:pt x="14" y="7"/>
                  </a:moveTo>
                  <a:cubicBezTo>
                    <a:pt x="12" y="6"/>
                    <a:pt x="10" y="4"/>
                    <a:pt x="8" y="3"/>
                  </a:cubicBezTo>
                  <a:cubicBezTo>
                    <a:pt x="7" y="2"/>
                    <a:pt x="2" y="0"/>
                    <a:pt x="1" y="1"/>
                  </a:cubicBezTo>
                  <a:cubicBezTo>
                    <a:pt x="1" y="1"/>
                    <a:pt x="3" y="3"/>
                    <a:pt x="0" y="3"/>
                  </a:cubicBezTo>
                  <a:cubicBezTo>
                    <a:pt x="0" y="5"/>
                    <a:pt x="1" y="7"/>
                    <a:pt x="1" y="10"/>
                  </a:cubicBezTo>
                  <a:cubicBezTo>
                    <a:pt x="1" y="11"/>
                    <a:pt x="1" y="11"/>
                    <a:pt x="2" y="12"/>
                  </a:cubicBezTo>
                  <a:cubicBezTo>
                    <a:pt x="3" y="15"/>
                    <a:pt x="3" y="11"/>
                    <a:pt x="4" y="10"/>
                  </a:cubicBezTo>
                  <a:cubicBezTo>
                    <a:pt x="6" y="8"/>
                    <a:pt x="11" y="10"/>
                    <a:pt x="13" y="10"/>
                  </a:cubicBezTo>
                  <a:cubicBezTo>
                    <a:pt x="15" y="10"/>
                    <a:pt x="15" y="11"/>
                    <a:pt x="17" y="10"/>
                  </a:cubicBezTo>
                  <a:cubicBezTo>
                    <a:pt x="18" y="8"/>
                    <a:pt x="17" y="7"/>
                    <a:pt x="14" y="7"/>
                  </a:cubicBezTo>
                  <a:cubicBezTo>
                    <a:pt x="12" y="7"/>
                    <a:pt x="16" y="7"/>
                    <a:pt x="14" y="7"/>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73" name="Freeform 640">
              <a:extLst>
                <a:ext uri="{FF2B5EF4-FFF2-40B4-BE49-F238E27FC236}">
                  <a16:creationId xmlns:a16="http://schemas.microsoft.com/office/drawing/2014/main" xmlns="" id="{94CE8A30-057A-4DE3-9F2C-391711B64AAF}"/>
                </a:ext>
              </a:extLst>
            </p:cNvPr>
            <p:cNvSpPr>
              <a:spLocks/>
            </p:cNvSpPr>
            <p:nvPr/>
          </p:nvSpPr>
          <p:spPr bwMode="auto">
            <a:xfrm>
              <a:off x="5054994" y="4098530"/>
              <a:ext cx="1551368" cy="1102150"/>
            </a:xfrm>
            <a:custGeom>
              <a:avLst/>
              <a:gdLst>
                <a:gd name="T0" fmla="*/ 184 w 194"/>
                <a:gd name="T1" fmla="*/ 118 h 130"/>
                <a:gd name="T2" fmla="*/ 161 w 194"/>
                <a:gd name="T3" fmla="*/ 97 h 130"/>
                <a:gd name="T4" fmla="*/ 143 w 194"/>
                <a:gd name="T5" fmla="*/ 92 h 130"/>
                <a:gd name="T6" fmla="*/ 138 w 194"/>
                <a:gd name="T7" fmla="*/ 76 h 130"/>
                <a:gd name="T8" fmla="*/ 135 w 194"/>
                <a:gd name="T9" fmla="*/ 14 h 130"/>
                <a:gd name="T10" fmla="*/ 84 w 194"/>
                <a:gd name="T11" fmla="*/ 8 h 130"/>
                <a:gd name="T12" fmla="*/ 71 w 194"/>
                <a:gd name="T13" fmla="*/ 5 h 130"/>
                <a:gd name="T14" fmla="*/ 62 w 194"/>
                <a:gd name="T15" fmla="*/ 1 h 130"/>
                <a:gd name="T16" fmla="*/ 43 w 194"/>
                <a:gd name="T17" fmla="*/ 8 h 130"/>
                <a:gd name="T18" fmla="*/ 32 w 194"/>
                <a:gd name="T19" fmla="*/ 11 h 130"/>
                <a:gd name="T20" fmla="*/ 12 w 194"/>
                <a:gd name="T21" fmla="*/ 23 h 130"/>
                <a:gd name="T22" fmla="*/ 26 w 194"/>
                <a:gd name="T23" fmla="*/ 38 h 130"/>
                <a:gd name="T24" fmla="*/ 33 w 194"/>
                <a:gd name="T25" fmla="*/ 42 h 130"/>
                <a:gd name="T26" fmla="*/ 38 w 194"/>
                <a:gd name="T27" fmla="*/ 45 h 130"/>
                <a:gd name="T28" fmla="*/ 24 w 194"/>
                <a:gd name="T29" fmla="*/ 42 h 130"/>
                <a:gd name="T30" fmla="*/ 9 w 194"/>
                <a:gd name="T31" fmla="*/ 46 h 130"/>
                <a:gd name="T32" fmla="*/ 12 w 194"/>
                <a:gd name="T33" fmla="*/ 58 h 130"/>
                <a:gd name="T34" fmla="*/ 32 w 194"/>
                <a:gd name="T35" fmla="*/ 58 h 130"/>
                <a:gd name="T36" fmla="*/ 38 w 194"/>
                <a:gd name="T37" fmla="*/ 61 h 130"/>
                <a:gd name="T38" fmla="*/ 21 w 194"/>
                <a:gd name="T39" fmla="*/ 71 h 130"/>
                <a:gd name="T40" fmla="*/ 15 w 194"/>
                <a:gd name="T41" fmla="*/ 78 h 130"/>
                <a:gd name="T42" fmla="*/ 17 w 194"/>
                <a:gd name="T43" fmla="*/ 84 h 130"/>
                <a:gd name="T44" fmla="*/ 26 w 194"/>
                <a:gd name="T45" fmla="*/ 89 h 130"/>
                <a:gd name="T46" fmla="*/ 22 w 194"/>
                <a:gd name="T47" fmla="*/ 94 h 130"/>
                <a:gd name="T48" fmla="*/ 31 w 194"/>
                <a:gd name="T49" fmla="*/ 93 h 130"/>
                <a:gd name="T50" fmla="*/ 38 w 194"/>
                <a:gd name="T51" fmla="*/ 102 h 130"/>
                <a:gd name="T52" fmla="*/ 48 w 194"/>
                <a:gd name="T53" fmla="*/ 105 h 130"/>
                <a:gd name="T54" fmla="*/ 54 w 194"/>
                <a:gd name="T55" fmla="*/ 103 h 130"/>
                <a:gd name="T56" fmla="*/ 55 w 194"/>
                <a:gd name="T57" fmla="*/ 106 h 130"/>
                <a:gd name="T58" fmla="*/ 51 w 194"/>
                <a:gd name="T59" fmla="*/ 114 h 130"/>
                <a:gd name="T60" fmla="*/ 41 w 194"/>
                <a:gd name="T61" fmla="*/ 124 h 130"/>
                <a:gd name="T62" fmla="*/ 36 w 194"/>
                <a:gd name="T63" fmla="*/ 126 h 130"/>
                <a:gd name="T64" fmla="*/ 43 w 194"/>
                <a:gd name="T65" fmla="*/ 125 h 130"/>
                <a:gd name="T66" fmla="*/ 54 w 194"/>
                <a:gd name="T67" fmla="*/ 118 h 130"/>
                <a:gd name="T68" fmla="*/ 72 w 194"/>
                <a:gd name="T69" fmla="*/ 107 h 130"/>
                <a:gd name="T70" fmla="*/ 77 w 194"/>
                <a:gd name="T71" fmla="*/ 91 h 130"/>
                <a:gd name="T72" fmla="*/ 94 w 194"/>
                <a:gd name="T73" fmla="*/ 86 h 130"/>
                <a:gd name="T74" fmla="*/ 87 w 194"/>
                <a:gd name="T75" fmla="*/ 97 h 130"/>
                <a:gd name="T76" fmla="*/ 101 w 194"/>
                <a:gd name="T77" fmla="*/ 88 h 130"/>
                <a:gd name="T78" fmla="*/ 119 w 194"/>
                <a:gd name="T79" fmla="*/ 92 h 130"/>
                <a:gd name="T80" fmla="*/ 136 w 194"/>
                <a:gd name="T81" fmla="*/ 95 h 130"/>
                <a:gd name="T82" fmla="*/ 145 w 194"/>
                <a:gd name="T83" fmla="*/ 98 h 130"/>
                <a:gd name="T84" fmla="*/ 160 w 194"/>
                <a:gd name="T85" fmla="*/ 102 h 130"/>
                <a:gd name="T86" fmla="*/ 169 w 194"/>
                <a:gd name="T87" fmla="*/ 104 h 130"/>
                <a:gd name="T88" fmla="*/ 176 w 194"/>
                <a:gd name="T89" fmla="*/ 111 h 130"/>
                <a:gd name="T90" fmla="*/ 184 w 194"/>
                <a:gd name="T91" fmla="*/ 121 h 130"/>
                <a:gd name="T92" fmla="*/ 186 w 194"/>
                <a:gd name="T93" fmla="*/ 125 h 130"/>
                <a:gd name="T94" fmla="*/ 194 w 194"/>
                <a:gd name="T95" fmla="*/ 126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4" h="130">
                  <a:moveTo>
                    <a:pt x="194" y="126"/>
                  </a:moveTo>
                  <a:cubicBezTo>
                    <a:pt x="193" y="125"/>
                    <a:pt x="191" y="125"/>
                    <a:pt x="193" y="123"/>
                  </a:cubicBezTo>
                  <a:cubicBezTo>
                    <a:pt x="193" y="122"/>
                    <a:pt x="192" y="122"/>
                    <a:pt x="191" y="122"/>
                  </a:cubicBezTo>
                  <a:cubicBezTo>
                    <a:pt x="189" y="120"/>
                    <a:pt x="185" y="119"/>
                    <a:pt x="184" y="118"/>
                  </a:cubicBezTo>
                  <a:cubicBezTo>
                    <a:pt x="180" y="113"/>
                    <a:pt x="178" y="107"/>
                    <a:pt x="174" y="103"/>
                  </a:cubicBezTo>
                  <a:cubicBezTo>
                    <a:pt x="172" y="102"/>
                    <a:pt x="170" y="100"/>
                    <a:pt x="169" y="99"/>
                  </a:cubicBezTo>
                  <a:cubicBezTo>
                    <a:pt x="167" y="98"/>
                    <a:pt x="167" y="95"/>
                    <a:pt x="165" y="95"/>
                  </a:cubicBezTo>
                  <a:cubicBezTo>
                    <a:pt x="164" y="95"/>
                    <a:pt x="161" y="97"/>
                    <a:pt x="161" y="97"/>
                  </a:cubicBezTo>
                  <a:cubicBezTo>
                    <a:pt x="162" y="99"/>
                    <a:pt x="159" y="100"/>
                    <a:pt x="158" y="100"/>
                  </a:cubicBezTo>
                  <a:cubicBezTo>
                    <a:pt x="155" y="101"/>
                    <a:pt x="152" y="97"/>
                    <a:pt x="150" y="95"/>
                  </a:cubicBezTo>
                  <a:cubicBezTo>
                    <a:pt x="149" y="94"/>
                    <a:pt x="148" y="94"/>
                    <a:pt x="147" y="92"/>
                  </a:cubicBezTo>
                  <a:cubicBezTo>
                    <a:pt x="146" y="90"/>
                    <a:pt x="144" y="91"/>
                    <a:pt x="143" y="92"/>
                  </a:cubicBezTo>
                  <a:cubicBezTo>
                    <a:pt x="141" y="92"/>
                    <a:pt x="141" y="91"/>
                    <a:pt x="139" y="92"/>
                  </a:cubicBezTo>
                  <a:cubicBezTo>
                    <a:pt x="139" y="92"/>
                    <a:pt x="138" y="92"/>
                    <a:pt x="138" y="91"/>
                  </a:cubicBezTo>
                  <a:cubicBezTo>
                    <a:pt x="138" y="90"/>
                    <a:pt x="138" y="90"/>
                    <a:pt x="138" y="89"/>
                  </a:cubicBezTo>
                  <a:cubicBezTo>
                    <a:pt x="138" y="85"/>
                    <a:pt x="138" y="80"/>
                    <a:pt x="138" y="76"/>
                  </a:cubicBezTo>
                  <a:cubicBezTo>
                    <a:pt x="138" y="64"/>
                    <a:pt x="138" y="51"/>
                    <a:pt x="138" y="38"/>
                  </a:cubicBezTo>
                  <a:cubicBezTo>
                    <a:pt x="138" y="33"/>
                    <a:pt x="138" y="27"/>
                    <a:pt x="138" y="21"/>
                  </a:cubicBezTo>
                  <a:cubicBezTo>
                    <a:pt x="138" y="20"/>
                    <a:pt x="138" y="18"/>
                    <a:pt x="138" y="16"/>
                  </a:cubicBezTo>
                  <a:cubicBezTo>
                    <a:pt x="138" y="15"/>
                    <a:pt x="137" y="15"/>
                    <a:pt x="135" y="14"/>
                  </a:cubicBezTo>
                  <a:cubicBezTo>
                    <a:pt x="130" y="12"/>
                    <a:pt x="127" y="12"/>
                    <a:pt x="122" y="12"/>
                  </a:cubicBezTo>
                  <a:cubicBezTo>
                    <a:pt x="117" y="12"/>
                    <a:pt x="113" y="11"/>
                    <a:pt x="108" y="10"/>
                  </a:cubicBezTo>
                  <a:cubicBezTo>
                    <a:pt x="102" y="10"/>
                    <a:pt x="97" y="8"/>
                    <a:pt x="92" y="8"/>
                  </a:cubicBezTo>
                  <a:cubicBezTo>
                    <a:pt x="89" y="8"/>
                    <a:pt x="87" y="9"/>
                    <a:pt x="84" y="8"/>
                  </a:cubicBezTo>
                  <a:cubicBezTo>
                    <a:pt x="84" y="8"/>
                    <a:pt x="80" y="7"/>
                    <a:pt x="80" y="7"/>
                  </a:cubicBezTo>
                  <a:cubicBezTo>
                    <a:pt x="80" y="7"/>
                    <a:pt x="81" y="5"/>
                    <a:pt x="81" y="4"/>
                  </a:cubicBezTo>
                  <a:cubicBezTo>
                    <a:pt x="81" y="4"/>
                    <a:pt x="78" y="4"/>
                    <a:pt x="78" y="4"/>
                  </a:cubicBezTo>
                  <a:cubicBezTo>
                    <a:pt x="76" y="4"/>
                    <a:pt x="73" y="5"/>
                    <a:pt x="71" y="5"/>
                  </a:cubicBezTo>
                  <a:cubicBezTo>
                    <a:pt x="69" y="5"/>
                    <a:pt x="70" y="1"/>
                    <a:pt x="67" y="3"/>
                  </a:cubicBezTo>
                  <a:cubicBezTo>
                    <a:pt x="66" y="3"/>
                    <a:pt x="65" y="5"/>
                    <a:pt x="64" y="4"/>
                  </a:cubicBezTo>
                  <a:cubicBezTo>
                    <a:pt x="62" y="4"/>
                    <a:pt x="62" y="3"/>
                    <a:pt x="64" y="2"/>
                  </a:cubicBezTo>
                  <a:cubicBezTo>
                    <a:pt x="66" y="2"/>
                    <a:pt x="63" y="1"/>
                    <a:pt x="62" y="1"/>
                  </a:cubicBezTo>
                  <a:cubicBezTo>
                    <a:pt x="58" y="0"/>
                    <a:pt x="58" y="1"/>
                    <a:pt x="56" y="3"/>
                  </a:cubicBezTo>
                  <a:cubicBezTo>
                    <a:pt x="53" y="6"/>
                    <a:pt x="49" y="4"/>
                    <a:pt x="45" y="5"/>
                  </a:cubicBezTo>
                  <a:cubicBezTo>
                    <a:pt x="41" y="6"/>
                    <a:pt x="45" y="8"/>
                    <a:pt x="45" y="8"/>
                  </a:cubicBezTo>
                  <a:cubicBezTo>
                    <a:pt x="44" y="8"/>
                    <a:pt x="43" y="8"/>
                    <a:pt x="43" y="8"/>
                  </a:cubicBezTo>
                  <a:cubicBezTo>
                    <a:pt x="43" y="8"/>
                    <a:pt x="44" y="10"/>
                    <a:pt x="43" y="10"/>
                  </a:cubicBezTo>
                  <a:cubicBezTo>
                    <a:pt x="42" y="10"/>
                    <a:pt x="42" y="8"/>
                    <a:pt x="42" y="7"/>
                  </a:cubicBezTo>
                  <a:cubicBezTo>
                    <a:pt x="41" y="7"/>
                    <a:pt x="38" y="10"/>
                    <a:pt x="38" y="10"/>
                  </a:cubicBezTo>
                  <a:cubicBezTo>
                    <a:pt x="36" y="11"/>
                    <a:pt x="34" y="9"/>
                    <a:pt x="32" y="11"/>
                  </a:cubicBezTo>
                  <a:cubicBezTo>
                    <a:pt x="30" y="12"/>
                    <a:pt x="28" y="13"/>
                    <a:pt x="27" y="15"/>
                  </a:cubicBezTo>
                  <a:cubicBezTo>
                    <a:pt x="27" y="17"/>
                    <a:pt x="27" y="19"/>
                    <a:pt x="25" y="20"/>
                  </a:cubicBezTo>
                  <a:cubicBezTo>
                    <a:pt x="23" y="21"/>
                    <a:pt x="22" y="22"/>
                    <a:pt x="20" y="22"/>
                  </a:cubicBezTo>
                  <a:cubicBezTo>
                    <a:pt x="19" y="22"/>
                    <a:pt x="13" y="22"/>
                    <a:pt x="12" y="23"/>
                  </a:cubicBezTo>
                  <a:cubicBezTo>
                    <a:pt x="12" y="24"/>
                    <a:pt x="10" y="27"/>
                    <a:pt x="10" y="27"/>
                  </a:cubicBezTo>
                  <a:cubicBezTo>
                    <a:pt x="11" y="28"/>
                    <a:pt x="14" y="28"/>
                    <a:pt x="15" y="29"/>
                  </a:cubicBezTo>
                  <a:cubicBezTo>
                    <a:pt x="18" y="30"/>
                    <a:pt x="21" y="32"/>
                    <a:pt x="23" y="34"/>
                  </a:cubicBezTo>
                  <a:cubicBezTo>
                    <a:pt x="24" y="35"/>
                    <a:pt x="24" y="37"/>
                    <a:pt x="26" y="38"/>
                  </a:cubicBezTo>
                  <a:cubicBezTo>
                    <a:pt x="28" y="38"/>
                    <a:pt x="29" y="38"/>
                    <a:pt x="31" y="37"/>
                  </a:cubicBezTo>
                  <a:cubicBezTo>
                    <a:pt x="31" y="37"/>
                    <a:pt x="34" y="38"/>
                    <a:pt x="34" y="38"/>
                  </a:cubicBezTo>
                  <a:cubicBezTo>
                    <a:pt x="36" y="41"/>
                    <a:pt x="31" y="39"/>
                    <a:pt x="31" y="39"/>
                  </a:cubicBezTo>
                  <a:cubicBezTo>
                    <a:pt x="29" y="39"/>
                    <a:pt x="32" y="41"/>
                    <a:pt x="33" y="42"/>
                  </a:cubicBezTo>
                  <a:cubicBezTo>
                    <a:pt x="34" y="44"/>
                    <a:pt x="35" y="43"/>
                    <a:pt x="37" y="42"/>
                  </a:cubicBezTo>
                  <a:cubicBezTo>
                    <a:pt x="38" y="41"/>
                    <a:pt x="41" y="41"/>
                    <a:pt x="42" y="42"/>
                  </a:cubicBezTo>
                  <a:cubicBezTo>
                    <a:pt x="43" y="43"/>
                    <a:pt x="38" y="44"/>
                    <a:pt x="38" y="44"/>
                  </a:cubicBezTo>
                  <a:cubicBezTo>
                    <a:pt x="37" y="44"/>
                    <a:pt x="38" y="44"/>
                    <a:pt x="38" y="45"/>
                  </a:cubicBezTo>
                  <a:cubicBezTo>
                    <a:pt x="38" y="46"/>
                    <a:pt x="36" y="45"/>
                    <a:pt x="36" y="45"/>
                  </a:cubicBezTo>
                  <a:cubicBezTo>
                    <a:pt x="35" y="45"/>
                    <a:pt x="34" y="46"/>
                    <a:pt x="32" y="46"/>
                  </a:cubicBezTo>
                  <a:cubicBezTo>
                    <a:pt x="30" y="46"/>
                    <a:pt x="26" y="47"/>
                    <a:pt x="24" y="46"/>
                  </a:cubicBezTo>
                  <a:cubicBezTo>
                    <a:pt x="22" y="45"/>
                    <a:pt x="25" y="43"/>
                    <a:pt x="24" y="42"/>
                  </a:cubicBezTo>
                  <a:cubicBezTo>
                    <a:pt x="23" y="42"/>
                    <a:pt x="21" y="42"/>
                    <a:pt x="20" y="43"/>
                  </a:cubicBezTo>
                  <a:cubicBezTo>
                    <a:pt x="19" y="43"/>
                    <a:pt x="17" y="43"/>
                    <a:pt x="16" y="43"/>
                  </a:cubicBezTo>
                  <a:cubicBezTo>
                    <a:pt x="14" y="44"/>
                    <a:pt x="15" y="46"/>
                    <a:pt x="15" y="46"/>
                  </a:cubicBezTo>
                  <a:cubicBezTo>
                    <a:pt x="13" y="46"/>
                    <a:pt x="11" y="45"/>
                    <a:pt x="9" y="46"/>
                  </a:cubicBezTo>
                  <a:cubicBezTo>
                    <a:pt x="8" y="47"/>
                    <a:pt x="6" y="48"/>
                    <a:pt x="5" y="49"/>
                  </a:cubicBezTo>
                  <a:cubicBezTo>
                    <a:pt x="0" y="52"/>
                    <a:pt x="12" y="52"/>
                    <a:pt x="12" y="53"/>
                  </a:cubicBezTo>
                  <a:cubicBezTo>
                    <a:pt x="11" y="54"/>
                    <a:pt x="8" y="54"/>
                    <a:pt x="10" y="55"/>
                  </a:cubicBezTo>
                  <a:cubicBezTo>
                    <a:pt x="11" y="56"/>
                    <a:pt x="11" y="58"/>
                    <a:pt x="12" y="58"/>
                  </a:cubicBezTo>
                  <a:cubicBezTo>
                    <a:pt x="16" y="59"/>
                    <a:pt x="19" y="58"/>
                    <a:pt x="23" y="58"/>
                  </a:cubicBezTo>
                  <a:cubicBezTo>
                    <a:pt x="24" y="59"/>
                    <a:pt x="25" y="59"/>
                    <a:pt x="26" y="59"/>
                  </a:cubicBezTo>
                  <a:cubicBezTo>
                    <a:pt x="28" y="59"/>
                    <a:pt x="27" y="59"/>
                    <a:pt x="29" y="60"/>
                  </a:cubicBezTo>
                  <a:cubicBezTo>
                    <a:pt x="29" y="60"/>
                    <a:pt x="31" y="58"/>
                    <a:pt x="32" y="58"/>
                  </a:cubicBezTo>
                  <a:cubicBezTo>
                    <a:pt x="33" y="57"/>
                    <a:pt x="34" y="57"/>
                    <a:pt x="35" y="57"/>
                  </a:cubicBezTo>
                  <a:cubicBezTo>
                    <a:pt x="36" y="56"/>
                    <a:pt x="37" y="55"/>
                    <a:pt x="37" y="55"/>
                  </a:cubicBezTo>
                  <a:cubicBezTo>
                    <a:pt x="38" y="56"/>
                    <a:pt x="39" y="57"/>
                    <a:pt x="38" y="58"/>
                  </a:cubicBezTo>
                  <a:cubicBezTo>
                    <a:pt x="37" y="59"/>
                    <a:pt x="36" y="59"/>
                    <a:pt x="38" y="61"/>
                  </a:cubicBezTo>
                  <a:cubicBezTo>
                    <a:pt x="40" y="65"/>
                    <a:pt x="38" y="68"/>
                    <a:pt x="33" y="67"/>
                  </a:cubicBezTo>
                  <a:cubicBezTo>
                    <a:pt x="33" y="67"/>
                    <a:pt x="32" y="66"/>
                    <a:pt x="31" y="67"/>
                  </a:cubicBezTo>
                  <a:cubicBezTo>
                    <a:pt x="30" y="68"/>
                    <a:pt x="29" y="70"/>
                    <a:pt x="28" y="70"/>
                  </a:cubicBezTo>
                  <a:cubicBezTo>
                    <a:pt x="26" y="71"/>
                    <a:pt x="20" y="68"/>
                    <a:pt x="21" y="71"/>
                  </a:cubicBezTo>
                  <a:cubicBezTo>
                    <a:pt x="21" y="71"/>
                    <a:pt x="18" y="73"/>
                    <a:pt x="19" y="73"/>
                  </a:cubicBezTo>
                  <a:cubicBezTo>
                    <a:pt x="19" y="73"/>
                    <a:pt x="20" y="73"/>
                    <a:pt x="20" y="73"/>
                  </a:cubicBezTo>
                  <a:cubicBezTo>
                    <a:pt x="21" y="74"/>
                    <a:pt x="18" y="75"/>
                    <a:pt x="17" y="76"/>
                  </a:cubicBezTo>
                  <a:cubicBezTo>
                    <a:pt x="16" y="76"/>
                    <a:pt x="15" y="77"/>
                    <a:pt x="15" y="78"/>
                  </a:cubicBezTo>
                  <a:cubicBezTo>
                    <a:pt x="14" y="80"/>
                    <a:pt x="16" y="80"/>
                    <a:pt x="14" y="81"/>
                  </a:cubicBezTo>
                  <a:cubicBezTo>
                    <a:pt x="12" y="82"/>
                    <a:pt x="14" y="84"/>
                    <a:pt x="15" y="85"/>
                  </a:cubicBezTo>
                  <a:cubicBezTo>
                    <a:pt x="15" y="86"/>
                    <a:pt x="18" y="81"/>
                    <a:pt x="19" y="81"/>
                  </a:cubicBezTo>
                  <a:cubicBezTo>
                    <a:pt x="19" y="81"/>
                    <a:pt x="17" y="84"/>
                    <a:pt x="17" y="84"/>
                  </a:cubicBezTo>
                  <a:cubicBezTo>
                    <a:pt x="16" y="85"/>
                    <a:pt x="19" y="87"/>
                    <a:pt x="20" y="87"/>
                  </a:cubicBezTo>
                  <a:cubicBezTo>
                    <a:pt x="21" y="88"/>
                    <a:pt x="21" y="89"/>
                    <a:pt x="22" y="88"/>
                  </a:cubicBezTo>
                  <a:cubicBezTo>
                    <a:pt x="23" y="87"/>
                    <a:pt x="24" y="86"/>
                    <a:pt x="24" y="86"/>
                  </a:cubicBezTo>
                  <a:cubicBezTo>
                    <a:pt x="24" y="87"/>
                    <a:pt x="25" y="89"/>
                    <a:pt x="26" y="89"/>
                  </a:cubicBezTo>
                  <a:cubicBezTo>
                    <a:pt x="24" y="90"/>
                    <a:pt x="23" y="89"/>
                    <a:pt x="22" y="89"/>
                  </a:cubicBezTo>
                  <a:cubicBezTo>
                    <a:pt x="21" y="90"/>
                    <a:pt x="20" y="87"/>
                    <a:pt x="19" y="87"/>
                  </a:cubicBezTo>
                  <a:cubicBezTo>
                    <a:pt x="18" y="87"/>
                    <a:pt x="16" y="90"/>
                    <a:pt x="18" y="91"/>
                  </a:cubicBezTo>
                  <a:cubicBezTo>
                    <a:pt x="20" y="92"/>
                    <a:pt x="20" y="93"/>
                    <a:pt x="22" y="94"/>
                  </a:cubicBezTo>
                  <a:cubicBezTo>
                    <a:pt x="23" y="96"/>
                    <a:pt x="25" y="95"/>
                    <a:pt x="27" y="95"/>
                  </a:cubicBezTo>
                  <a:cubicBezTo>
                    <a:pt x="28" y="94"/>
                    <a:pt x="30" y="95"/>
                    <a:pt x="30" y="93"/>
                  </a:cubicBezTo>
                  <a:cubicBezTo>
                    <a:pt x="30" y="91"/>
                    <a:pt x="31" y="88"/>
                    <a:pt x="33" y="89"/>
                  </a:cubicBezTo>
                  <a:cubicBezTo>
                    <a:pt x="33" y="88"/>
                    <a:pt x="31" y="92"/>
                    <a:pt x="31" y="93"/>
                  </a:cubicBezTo>
                  <a:cubicBezTo>
                    <a:pt x="31" y="94"/>
                    <a:pt x="35" y="97"/>
                    <a:pt x="34" y="98"/>
                  </a:cubicBezTo>
                  <a:cubicBezTo>
                    <a:pt x="32" y="100"/>
                    <a:pt x="35" y="101"/>
                    <a:pt x="35" y="101"/>
                  </a:cubicBezTo>
                  <a:cubicBezTo>
                    <a:pt x="34" y="101"/>
                    <a:pt x="32" y="104"/>
                    <a:pt x="32" y="104"/>
                  </a:cubicBezTo>
                  <a:cubicBezTo>
                    <a:pt x="33" y="105"/>
                    <a:pt x="38" y="102"/>
                    <a:pt x="38" y="102"/>
                  </a:cubicBezTo>
                  <a:cubicBezTo>
                    <a:pt x="38" y="103"/>
                    <a:pt x="37" y="103"/>
                    <a:pt x="37" y="104"/>
                  </a:cubicBezTo>
                  <a:cubicBezTo>
                    <a:pt x="37" y="104"/>
                    <a:pt x="39" y="102"/>
                    <a:pt x="40" y="101"/>
                  </a:cubicBezTo>
                  <a:cubicBezTo>
                    <a:pt x="41" y="101"/>
                    <a:pt x="45" y="102"/>
                    <a:pt x="45" y="103"/>
                  </a:cubicBezTo>
                  <a:cubicBezTo>
                    <a:pt x="46" y="104"/>
                    <a:pt x="48" y="107"/>
                    <a:pt x="48" y="105"/>
                  </a:cubicBezTo>
                  <a:cubicBezTo>
                    <a:pt x="48" y="104"/>
                    <a:pt x="50" y="100"/>
                    <a:pt x="50" y="100"/>
                  </a:cubicBezTo>
                  <a:cubicBezTo>
                    <a:pt x="50" y="99"/>
                    <a:pt x="53" y="102"/>
                    <a:pt x="53" y="101"/>
                  </a:cubicBezTo>
                  <a:cubicBezTo>
                    <a:pt x="53" y="101"/>
                    <a:pt x="50" y="101"/>
                    <a:pt x="50" y="102"/>
                  </a:cubicBezTo>
                  <a:cubicBezTo>
                    <a:pt x="50" y="104"/>
                    <a:pt x="53" y="104"/>
                    <a:pt x="54" y="103"/>
                  </a:cubicBezTo>
                  <a:cubicBezTo>
                    <a:pt x="55" y="102"/>
                    <a:pt x="56" y="103"/>
                    <a:pt x="57" y="102"/>
                  </a:cubicBezTo>
                  <a:cubicBezTo>
                    <a:pt x="57" y="102"/>
                    <a:pt x="59" y="100"/>
                    <a:pt x="59" y="100"/>
                  </a:cubicBezTo>
                  <a:cubicBezTo>
                    <a:pt x="59" y="100"/>
                    <a:pt x="57" y="103"/>
                    <a:pt x="56" y="104"/>
                  </a:cubicBezTo>
                  <a:cubicBezTo>
                    <a:pt x="56" y="105"/>
                    <a:pt x="56" y="105"/>
                    <a:pt x="55" y="106"/>
                  </a:cubicBezTo>
                  <a:cubicBezTo>
                    <a:pt x="55" y="107"/>
                    <a:pt x="56" y="106"/>
                    <a:pt x="56" y="107"/>
                  </a:cubicBezTo>
                  <a:cubicBezTo>
                    <a:pt x="56" y="107"/>
                    <a:pt x="55" y="108"/>
                    <a:pt x="54" y="109"/>
                  </a:cubicBezTo>
                  <a:cubicBezTo>
                    <a:pt x="54" y="111"/>
                    <a:pt x="54" y="111"/>
                    <a:pt x="55" y="112"/>
                  </a:cubicBezTo>
                  <a:cubicBezTo>
                    <a:pt x="55" y="112"/>
                    <a:pt x="52" y="114"/>
                    <a:pt x="51" y="114"/>
                  </a:cubicBezTo>
                  <a:cubicBezTo>
                    <a:pt x="50" y="116"/>
                    <a:pt x="49" y="117"/>
                    <a:pt x="47" y="118"/>
                  </a:cubicBezTo>
                  <a:cubicBezTo>
                    <a:pt x="45" y="118"/>
                    <a:pt x="43" y="120"/>
                    <a:pt x="42" y="121"/>
                  </a:cubicBezTo>
                  <a:cubicBezTo>
                    <a:pt x="41" y="121"/>
                    <a:pt x="41" y="122"/>
                    <a:pt x="40" y="122"/>
                  </a:cubicBezTo>
                  <a:cubicBezTo>
                    <a:pt x="40" y="123"/>
                    <a:pt x="41" y="124"/>
                    <a:pt x="41" y="124"/>
                  </a:cubicBezTo>
                  <a:cubicBezTo>
                    <a:pt x="40" y="125"/>
                    <a:pt x="37" y="124"/>
                    <a:pt x="36" y="124"/>
                  </a:cubicBezTo>
                  <a:cubicBezTo>
                    <a:pt x="33" y="124"/>
                    <a:pt x="32" y="125"/>
                    <a:pt x="30" y="127"/>
                  </a:cubicBezTo>
                  <a:cubicBezTo>
                    <a:pt x="29" y="128"/>
                    <a:pt x="30" y="130"/>
                    <a:pt x="31" y="129"/>
                  </a:cubicBezTo>
                  <a:cubicBezTo>
                    <a:pt x="33" y="128"/>
                    <a:pt x="35" y="125"/>
                    <a:pt x="36" y="126"/>
                  </a:cubicBezTo>
                  <a:cubicBezTo>
                    <a:pt x="36" y="125"/>
                    <a:pt x="35" y="129"/>
                    <a:pt x="38" y="126"/>
                  </a:cubicBezTo>
                  <a:cubicBezTo>
                    <a:pt x="38" y="126"/>
                    <a:pt x="40" y="129"/>
                    <a:pt x="41" y="127"/>
                  </a:cubicBezTo>
                  <a:cubicBezTo>
                    <a:pt x="41" y="126"/>
                    <a:pt x="40" y="126"/>
                    <a:pt x="41" y="126"/>
                  </a:cubicBezTo>
                  <a:cubicBezTo>
                    <a:pt x="42" y="125"/>
                    <a:pt x="42" y="125"/>
                    <a:pt x="43" y="125"/>
                  </a:cubicBezTo>
                  <a:cubicBezTo>
                    <a:pt x="44" y="125"/>
                    <a:pt x="44" y="125"/>
                    <a:pt x="45" y="124"/>
                  </a:cubicBezTo>
                  <a:cubicBezTo>
                    <a:pt x="46" y="123"/>
                    <a:pt x="48" y="123"/>
                    <a:pt x="50" y="122"/>
                  </a:cubicBezTo>
                  <a:cubicBezTo>
                    <a:pt x="53" y="121"/>
                    <a:pt x="49" y="121"/>
                    <a:pt x="51" y="120"/>
                  </a:cubicBezTo>
                  <a:cubicBezTo>
                    <a:pt x="52" y="119"/>
                    <a:pt x="53" y="118"/>
                    <a:pt x="54" y="118"/>
                  </a:cubicBezTo>
                  <a:cubicBezTo>
                    <a:pt x="56" y="117"/>
                    <a:pt x="58" y="116"/>
                    <a:pt x="59" y="116"/>
                  </a:cubicBezTo>
                  <a:cubicBezTo>
                    <a:pt x="62" y="114"/>
                    <a:pt x="60" y="115"/>
                    <a:pt x="60" y="113"/>
                  </a:cubicBezTo>
                  <a:cubicBezTo>
                    <a:pt x="60" y="113"/>
                    <a:pt x="68" y="109"/>
                    <a:pt x="69" y="108"/>
                  </a:cubicBezTo>
                  <a:cubicBezTo>
                    <a:pt x="70" y="108"/>
                    <a:pt x="72" y="108"/>
                    <a:pt x="72" y="107"/>
                  </a:cubicBezTo>
                  <a:cubicBezTo>
                    <a:pt x="72" y="104"/>
                    <a:pt x="73" y="105"/>
                    <a:pt x="75" y="104"/>
                  </a:cubicBezTo>
                  <a:cubicBezTo>
                    <a:pt x="78" y="102"/>
                    <a:pt x="69" y="101"/>
                    <a:pt x="73" y="97"/>
                  </a:cubicBezTo>
                  <a:cubicBezTo>
                    <a:pt x="75" y="96"/>
                    <a:pt x="77" y="96"/>
                    <a:pt x="78" y="95"/>
                  </a:cubicBezTo>
                  <a:cubicBezTo>
                    <a:pt x="79" y="94"/>
                    <a:pt x="79" y="91"/>
                    <a:pt x="77" y="91"/>
                  </a:cubicBezTo>
                  <a:cubicBezTo>
                    <a:pt x="79" y="91"/>
                    <a:pt x="79" y="92"/>
                    <a:pt x="81" y="91"/>
                  </a:cubicBezTo>
                  <a:cubicBezTo>
                    <a:pt x="82" y="90"/>
                    <a:pt x="83" y="88"/>
                    <a:pt x="85" y="87"/>
                  </a:cubicBezTo>
                  <a:cubicBezTo>
                    <a:pt x="86" y="86"/>
                    <a:pt x="88" y="84"/>
                    <a:pt x="89" y="84"/>
                  </a:cubicBezTo>
                  <a:cubicBezTo>
                    <a:pt x="90" y="84"/>
                    <a:pt x="95" y="84"/>
                    <a:pt x="94" y="86"/>
                  </a:cubicBezTo>
                  <a:cubicBezTo>
                    <a:pt x="93" y="87"/>
                    <a:pt x="91" y="85"/>
                    <a:pt x="89" y="86"/>
                  </a:cubicBezTo>
                  <a:cubicBezTo>
                    <a:pt x="87" y="87"/>
                    <a:pt x="87" y="88"/>
                    <a:pt x="86" y="90"/>
                  </a:cubicBezTo>
                  <a:cubicBezTo>
                    <a:pt x="86" y="92"/>
                    <a:pt x="84" y="94"/>
                    <a:pt x="84" y="96"/>
                  </a:cubicBezTo>
                  <a:cubicBezTo>
                    <a:pt x="83" y="97"/>
                    <a:pt x="87" y="96"/>
                    <a:pt x="87" y="97"/>
                  </a:cubicBezTo>
                  <a:cubicBezTo>
                    <a:pt x="86" y="97"/>
                    <a:pt x="81" y="99"/>
                    <a:pt x="85" y="99"/>
                  </a:cubicBezTo>
                  <a:cubicBezTo>
                    <a:pt x="88" y="99"/>
                    <a:pt x="90" y="97"/>
                    <a:pt x="93" y="96"/>
                  </a:cubicBezTo>
                  <a:cubicBezTo>
                    <a:pt x="95" y="94"/>
                    <a:pt x="97" y="94"/>
                    <a:pt x="99" y="93"/>
                  </a:cubicBezTo>
                  <a:cubicBezTo>
                    <a:pt x="103" y="92"/>
                    <a:pt x="101" y="90"/>
                    <a:pt x="101" y="88"/>
                  </a:cubicBezTo>
                  <a:cubicBezTo>
                    <a:pt x="100" y="84"/>
                    <a:pt x="109" y="87"/>
                    <a:pt x="111" y="88"/>
                  </a:cubicBezTo>
                  <a:cubicBezTo>
                    <a:pt x="113" y="88"/>
                    <a:pt x="114" y="90"/>
                    <a:pt x="116" y="91"/>
                  </a:cubicBezTo>
                  <a:cubicBezTo>
                    <a:pt x="116" y="91"/>
                    <a:pt x="118" y="88"/>
                    <a:pt x="119" y="89"/>
                  </a:cubicBezTo>
                  <a:cubicBezTo>
                    <a:pt x="119" y="89"/>
                    <a:pt x="119" y="91"/>
                    <a:pt x="119" y="92"/>
                  </a:cubicBezTo>
                  <a:cubicBezTo>
                    <a:pt x="121" y="93"/>
                    <a:pt x="122" y="93"/>
                    <a:pt x="123" y="93"/>
                  </a:cubicBezTo>
                  <a:cubicBezTo>
                    <a:pt x="126" y="93"/>
                    <a:pt x="129" y="92"/>
                    <a:pt x="131" y="93"/>
                  </a:cubicBezTo>
                  <a:cubicBezTo>
                    <a:pt x="132" y="93"/>
                    <a:pt x="133" y="94"/>
                    <a:pt x="134" y="93"/>
                  </a:cubicBezTo>
                  <a:cubicBezTo>
                    <a:pt x="135" y="93"/>
                    <a:pt x="135" y="94"/>
                    <a:pt x="136" y="95"/>
                  </a:cubicBezTo>
                  <a:cubicBezTo>
                    <a:pt x="137" y="95"/>
                    <a:pt x="139" y="96"/>
                    <a:pt x="140" y="96"/>
                  </a:cubicBezTo>
                  <a:cubicBezTo>
                    <a:pt x="142" y="96"/>
                    <a:pt x="143" y="94"/>
                    <a:pt x="144" y="94"/>
                  </a:cubicBezTo>
                  <a:cubicBezTo>
                    <a:pt x="146" y="93"/>
                    <a:pt x="145" y="96"/>
                    <a:pt x="145" y="96"/>
                  </a:cubicBezTo>
                  <a:cubicBezTo>
                    <a:pt x="144" y="97"/>
                    <a:pt x="144" y="97"/>
                    <a:pt x="145" y="98"/>
                  </a:cubicBezTo>
                  <a:cubicBezTo>
                    <a:pt x="148" y="99"/>
                    <a:pt x="150" y="100"/>
                    <a:pt x="152" y="101"/>
                  </a:cubicBezTo>
                  <a:cubicBezTo>
                    <a:pt x="154" y="103"/>
                    <a:pt x="156" y="105"/>
                    <a:pt x="158" y="106"/>
                  </a:cubicBezTo>
                  <a:cubicBezTo>
                    <a:pt x="159" y="106"/>
                    <a:pt x="160" y="105"/>
                    <a:pt x="161" y="105"/>
                  </a:cubicBezTo>
                  <a:cubicBezTo>
                    <a:pt x="162" y="104"/>
                    <a:pt x="160" y="103"/>
                    <a:pt x="160" y="102"/>
                  </a:cubicBezTo>
                  <a:cubicBezTo>
                    <a:pt x="160" y="101"/>
                    <a:pt x="163" y="103"/>
                    <a:pt x="163" y="103"/>
                  </a:cubicBezTo>
                  <a:cubicBezTo>
                    <a:pt x="163" y="104"/>
                    <a:pt x="166" y="106"/>
                    <a:pt x="167" y="105"/>
                  </a:cubicBezTo>
                  <a:cubicBezTo>
                    <a:pt x="167" y="105"/>
                    <a:pt x="165" y="99"/>
                    <a:pt x="165" y="99"/>
                  </a:cubicBezTo>
                  <a:cubicBezTo>
                    <a:pt x="166" y="99"/>
                    <a:pt x="168" y="104"/>
                    <a:pt x="169" y="104"/>
                  </a:cubicBezTo>
                  <a:cubicBezTo>
                    <a:pt x="169" y="105"/>
                    <a:pt x="170" y="107"/>
                    <a:pt x="171" y="107"/>
                  </a:cubicBezTo>
                  <a:cubicBezTo>
                    <a:pt x="172" y="107"/>
                    <a:pt x="173" y="105"/>
                    <a:pt x="173" y="105"/>
                  </a:cubicBezTo>
                  <a:cubicBezTo>
                    <a:pt x="171" y="106"/>
                    <a:pt x="177" y="110"/>
                    <a:pt x="177" y="111"/>
                  </a:cubicBezTo>
                  <a:cubicBezTo>
                    <a:pt x="176" y="111"/>
                    <a:pt x="176" y="111"/>
                    <a:pt x="176" y="111"/>
                  </a:cubicBezTo>
                  <a:cubicBezTo>
                    <a:pt x="175" y="112"/>
                    <a:pt x="177" y="112"/>
                    <a:pt x="177" y="113"/>
                  </a:cubicBezTo>
                  <a:cubicBezTo>
                    <a:pt x="177" y="113"/>
                    <a:pt x="175" y="114"/>
                    <a:pt x="176" y="114"/>
                  </a:cubicBezTo>
                  <a:cubicBezTo>
                    <a:pt x="177" y="115"/>
                    <a:pt x="178" y="116"/>
                    <a:pt x="179" y="117"/>
                  </a:cubicBezTo>
                  <a:cubicBezTo>
                    <a:pt x="181" y="119"/>
                    <a:pt x="182" y="120"/>
                    <a:pt x="184" y="121"/>
                  </a:cubicBezTo>
                  <a:cubicBezTo>
                    <a:pt x="184" y="121"/>
                    <a:pt x="182" y="125"/>
                    <a:pt x="183" y="125"/>
                  </a:cubicBezTo>
                  <a:cubicBezTo>
                    <a:pt x="184" y="126"/>
                    <a:pt x="184" y="124"/>
                    <a:pt x="184" y="124"/>
                  </a:cubicBezTo>
                  <a:cubicBezTo>
                    <a:pt x="185" y="123"/>
                    <a:pt x="185" y="126"/>
                    <a:pt x="186" y="127"/>
                  </a:cubicBezTo>
                  <a:cubicBezTo>
                    <a:pt x="186" y="127"/>
                    <a:pt x="186" y="126"/>
                    <a:pt x="186" y="125"/>
                  </a:cubicBezTo>
                  <a:cubicBezTo>
                    <a:pt x="186" y="127"/>
                    <a:pt x="192" y="130"/>
                    <a:pt x="193" y="127"/>
                  </a:cubicBezTo>
                  <a:cubicBezTo>
                    <a:pt x="193" y="127"/>
                    <a:pt x="193" y="128"/>
                    <a:pt x="193" y="128"/>
                  </a:cubicBezTo>
                  <a:cubicBezTo>
                    <a:pt x="193" y="128"/>
                    <a:pt x="194" y="127"/>
                    <a:pt x="194" y="126"/>
                  </a:cubicBezTo>
                  <a:cubicBezTo>
                    <a:pt x="193" y="126"/>
                    <a:pt x="194" y="127"/>
                    <a:pt x="194" y="126"/>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74" name="Freeform 641">
              <a:extLst>
                <a:ext uri="{FF2B5EF4-FFF2-40B4-BE49-F238E27FC236}">
                  <a16:creationId xmlns:a16="http://schemas.microsoft.com/office/drawing/2014/main" xmlns="" id="{0D49F027-23F3-488E-9243-CDE923540C63}"/>
                </a:ext>
              </a:extLst>
            </p:cNvPr>
            <p:cNvSpPr>
              <a:spLocks/>
            </p:cNvSpPr>
            <p:nvPr/>
          </p:nvSpPr>
          <p:spPr bwMode="auto">
            <a:xfrm>
              <a:off x="6805392" y="5503627"/>
              <a:ext cx="2309327" cy="1211790"/>
            </a:xfrm>
            <a:custGeom>
              <a:avLst/>
              <a:gdLst>
                <a:gd name="T0" fmla="*/ 84 w 289"/>
                <a:gd name="T1" fmla="*/ 106 h 143"/>
                <a:gd name="T2" fmla="*/ 105 w 289"/>
                <a:gd name="T3" fmla="*/ 119 h 143"/>
                <a:gd name="T4" fmla="*/ 125 w 289"/>
                <a:gd name="T5" fmla="*/ 127 h 143"/>
                <a:gd name="T6" fmla="*/ 137 w 289"/>
                <a:gd name="T7" fmla="*/ 127 h 143"/>
                <a:gd name="T8" fmla="*/ 149 w 289"/>
                <a:gd name="T9" fmla="*/ 119 h 143"/>
                <a:gd name="T10" fmla="*/ 162 w 289"/>
                <a:gd name="T11" fmla="*/ 118 h 143"/>
                <a:gd name="T12" fmla="*/ 177 w 289"/>
                <a:gd name="T13" fmla="*/ 119 h 143"/>
                <a:gd name="T14" fmla="*/ 171 w 289"/>
                <a:gd name="T15" fmla="*/ 113 h 143"/>
                <a:gd name="T16" fmla="*/ 186 w 289"/>
                <a:gd name="T17" fmla="*/ 113 h 143"/>
                <a:gd name="T18" fmla="*/ 209 w 289"/>
                <a:gd name="T19" fmla="*/ 122 h 143"/>
                <a:gd name="T20" fmla="*/ 213 w 289"/>
                <a:gd name="T21" fmla="*/ 133 h 143"/>
                <a:gd name="T22" fmla="*/ 220 w 289"/>
                <a:gd name="T23" fmla="*/ 143 h 143"/>
                <a:gd name="T24" fmla="*/ 215 w 289"/>
                <a:gd name="T25" fmla="*/ 108 h 143"/>
                <a:gd name="T26" fmla="*/ 234 w 289"/>
                <a:gd name="T27" fmla="*/ 92 h 143"/>
                <a:gd name="T28" fmla="*/ 239 w 289"/>
                <a:gd name="T29" fmla="*/ 86 h 143"/>
                <a:gd name="T30" fmla="*/ 244 w 289"/>
                <a:gd name="T31" fmla="*/ 82 h 143"/>
                <a:gd name="T32" fmla="*/ 242 w 289"/>
                <a:gd name="T33" fmla="*/ 78 h 143"/>
                <a:gd name="T34" fmla="*/ 238 w 289"/>
                <a:gd name="T35" fmla="*/ 71 h 143"/>
                <a:gd name="T36" fmla="*/ 239 w 289"/>
                <a:gd name="T37" fmla="*/ 69 h 143"/>
                <a:gd name="T38" fmla="*/ 242 w 289"/>
                <a:gd name="T39" fmla="*/ 75 h 143"/>
                <a:gd name="T40" fmla="*/ 246 w 289"/>
                <a:gd name="T41" fmla="*/ 62 h 143"/>
                <a:gd name="T42" fmla="*/ 253 w 289"/>
                <a:gd name="T43" fmla="*/ 52 h 143"/>
                <a:gd name="T44" fmla="*/ 265 w 289"/>
                <a:gd name="T45" fmla="*/ 48 h 143"/>
                <a:gd name="T46" fmla="*/ 271 w 289"/>
                <a:gd name="T47" fmla="*/ 48 h 143"/>
                <a:gd name="T48" fmla="*/ 274 w 289"/>
                <a:gd name="T49" fmla="*/ 35 h 143"/>
                <a:gd name="T50" fmla="*/ 288 w 289"/>
                <a:gd name="T51" fmla="*/ 28 h 143"/>
                <a:gd name="T52" fmla="*/ 276 w 289"/>
                <a:gd name="T53" fmla="*/ 13 h 143"/>
                <a:gd name="T54" fmla="*/ 264 w 289"/>
                <a:gd name="T55" fmla="*/ 28 h 143"/>
                <a:gd name="T56" fmla="*/ 237 w 289"/>
                <a:gd name="T57" fmla="*/ 39 h 143"/>
                <a:gd name="T58" fmla="*/ 224 w 289"/>
                <a:gd name="T59" fmla="*/ 45 h 143"/>
                <a:gd name="T60" fmla="*/ 208 w 289"/>
                <a:gd name="T61" fmla="*/ 44 h 143"/>
                <a:gd name="T62" fmla="*/ 203 w 289"/>
                <a:gd name="T63" fmla="*/ 36 h 143"/>
                <a:gd name="T64" fmla="*/ 196 w 289"/>
                <a:gd name="T65" fmla="*/ 28 h 143"/>
                <a:gd name="T66" fmla="*/ 185 w 289"/>
                <a:gd name="T67" fmla="*/ 48 h 143"/>
                <a:gd name="T68" fmla="*/ 187 w 289"/>
                <a:gd name="T69" fmla="*/ 25 h 143"/>
                <a:gd name="T70" fmla="*/ 196 w 289"/>
                <a:gd name="T71" fmla="*/ 17 h 143"/>
                <a:gd name="T72" fmla="*/ 184 w 289"/>
                <a:gd name="T73" fmla="*/ 13 h 143"/>
                <a:gd name="T74" fmla="*/ 165 w 289"/>
                <a:gd name="T75" fmla="*/ 15 h 143"/>
                <a:gd name="T76" fmla="*/ 158 w 289"/>
                <a:gd name="T77" fmla="*/ 5 h 143"/>
                <a:gd name="T78" fmla="*/ 147 w 289"/>
                <a:gd name="T79" fmla="*/ 4 h 143"/>
                <a:gd name="T80" fmla="*/ 30 w 289"/>
                <a:gd name="T81" fmla="*/ 4 h 143"/>
                <a:gd name="T82" fmla="*/ 7 w 289"/>
                <a:gd name="T83" fmla="*/ 9 h 143"/>
                <a:gd name="T84" fmla="*/ 8 w 289"/>
                <a:gd name="T85" fmla="*/ 21 h 143"/>
                <a:gd name="T86" fmla="*/ 2 w 289"/>
                <a:gd name="T87" fmla="*/ 40 h 143"/>
                <a:gd name="T88" fmla="*/ 5 w 289"/>
                <a:gd name="T89" fmla="*/ 63 h 143"/>
                <a:gd name="T90" fmla="*/ 12 w 289"/>
                <a:gd name="T91" fmla="*/ 73 h 143"/>
                <a:gd name="T92" fmla="*/ 21 w 289"/>
                <a:gd name="T93" fmla="*/ 88 h 143"/>
                <a:gd name="T94" fmla="*/ 39 w 289"/>
                <a:gd name="T95" fmla="*/ 102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89" h="143">
                  <a:moveTo>
                    <a:pt x="68" y="108"/>
                  </a:moveTo>
                  <a:cubicBezTo>
                    <a:pt x="71" y="108"/>
                    <a:pt x="74" y="108"/>
                    <a:pt x="78" y="108"/>
                  </a:cubicBezTo>
                  <a:cubicBezTo>
                    <a:pt x="79" y="108"/>
                    <a:pt x="81" y="108"/>
                    <a:pt x="82" y="108"/>
                  </a:cubicBezTo>
                  <a:cubicBezTo>
                    <a:pt x="83" y="108"/>
                    <a:pt x="83" y="106"/>
                    <a:pt x="84" y="106"/>
                  </a:cubicBezTo>
                  <a:cubicBezTo>
                    <a:pt x="85" y="105"/>
                    <a:pt x="91" y="105"/>
                    <a:pt x="91" y="106"/>
                  </a:cubicBezTo>
                  <a:cubicBezTo>
                    <a:pt x="94" y="108"/>
                    <a:pt x="97" y="110"/>
                    <a:pt x="100" y="112"/>
                  </a:cubicBezTo>
                  <a:cubicBezTo>
                    <a:pt x="100" y="112"/>
                    <a:pt x="101" y="115"/>
                    <a:pt x="101" y="116"/>
                  </a:cubicBezTo>
                  <a:cubicBezTo>
                    <a:pt x="102" y="118"/>
                    <a:pt x="102" y="118"/>
                    <a:pt x="105" y="119"/>
                  </a:cubicBezTo>
                  <a:cubicBezTo>
                    <a:pt x="107" y="120"/>
                    <a:pt x="108" y="121"/>
                    <a:pt x="109" y="119"/>
                  </a:cubicBezTo>
                  <a:cubicBezTo>
                    <a:pt x="110" y="116"/>
                    <a:pt x="111" y="116"/>
                    <a:pt x="114" y="117"/>
                  </a:cubicBezTo>
                  <a:cubicBezTo>
                    <a:pt x="116" y="117"/>
                    <a:pt x="119" y="118"/>
                    <a:pt x="119" y="120"/>
                  </a:cubicBezTo>
                  <a:cubicBezTo>
                    <a:pt x="121" y="123"/>
                    <a:pt x="123" y="124"/>
                    <a:pt x="125" y="127"/>
                  </a:cubicBezTo>
                  <a:cubicBezTo>
                    <a:pt x="127" y="129"/>
                    <a:pt x="126" y="133"/>
                    <a:pt x="129" y="134"/>
                  </a:cubicBezTo>
                  <a:cubicBezTo>
                    <a:pt x="131" y="136"/>
                    <a:pt x="135" y="136"/>
                    <a:pt x="137" y="137"/>
                  </a:cubicBezTo>
                  <a:cubicBezTo>
                    <a:pt x="137" y="136"/>
                    <a:pt x="135" y="129"/>
                    <a:pt x="135" y="129"/>
                  </a:cubicBezTo>
                  <a:cubicBezTo>
                    <a:pt x="137" y="130"/>
                    <a:pt x="136" y="127"/>
                    <a:pt x="137" y="127"/>
                  </a:cubicBezTo>
                  <a:cubicBezTo>
                    <a:pt x="137" y="126"/>
                    <a:pt x="139" y="126"/>
                    <a:pt x="140" y="125"/>
                  </a:cubicBezTo>
                  <a:cubicBezTo>
                    <a:pt x="141" y="125"/>
                    <a:pt x="142" y="122"/>
                    <a:pt x="142" y="122"/>
                  </a:cubicBezTo>
                  <a:cubicBezTo>
                    <a:pt x="143" y="123"/>
                    <a:pt x="144" y="123"/>
                    <a:pt x="145" y="122"/>
                  </a:cubicBezTo>
                  <a:cubicBezTo>
                    <a:pt x="147" y="121"/>
                    <a:pt x="148" y="121"/>
                    <a:pt x="149" y="119"/>
                  </a:cubicBezTo>
                  <a:cubicBezTo>
                    <a:pt x="151" y="118"/>
                    <a:pt x="148" y="118"/>
                    <a:pt x="148" y="117"/>
                  </a:cubicBezTo>
                  <a:cubicBezTo>
                    <a:pt x="148" y="117"/>
                    <a:pt x="151" y="118"/>
                    <a:pt x="152" y="117"/>
                  </a:cubicBezTo>
                  <a:cubicBezTo>
                    <a:pt x="154" y="116"/>
                    <a:pt x="155" y="116"/>
                    <a:pt x="157" y="116"/>
                  </a:cubicBezTo>
                  <a:cubicBezTo>
                    <a:pt x="159" y="116"/>
                    <a:pt x="160" y="119"/>
                    <a:pt x="162" y="118"/>
                  </a:cubicBezTo>
                  <a:cubicBezTo>
                    <a:pt x="165" y="116"/>
                    <a:pt x="166" y="118"/>
                    <a:pt x="168" y="119"/>
                  </a:cubicBezTo>
                  <a:cubicBezTo>
                    <a:pt x="170" y="120"/>
                    <a:pt x="171" y="118"/>
                    <a:pt x="172" y="118"/>
                  </a:cubicBezTo>
                  <a:cubicBezTo>
                    <a:pt x="173" y="117"/>
                    <a:pt x="176" y="119"/>
                    <a:pt x="176" y="120"/>
                  </a:cubicBezTo>
                  <a:cubicBezTo>
                    <a:pt x="177" y="121"/>
                    <a:pt x="178" y="120"/>
                    <a:pt x="177" y="119"/>
                  </a:cubicBezTo>
                  <a:cubicBezTo>
                    <a:pt x="177" y="119"/>
                    <a:pt x="176" y="118"/>
                    <a:pt x="175" y="118"/>
                  </a:cubicBezTo>
                  <a:cubicBezTo>
                    <a:pt x="174" y="117"/>
                    <a:pt x="176" y="117"/>
                    <a:pt x="176" y="117"/>
                  </a:cubicBezTo>
                  <a:cubicBezTo>
                    <a:pt x="175" y="115"/>
                    <a:pt x="175" y="114"/>
                    <a:pt x="173" y="115"/>
                  </a:cubicBezTo>
                  <a:cubicBezTo>
                    <a:pt x="173" y="115"/>
                    <a:pt x="169" y="115"/>
                    <a:pt x="171" y="113"/>
                  </a:cubicBezTo>
                  <a:cubicBezTo>
                    <a:pt x="173" y="113"/>
                    <a:pt x="174" y="114"/>
                    <a:pt x="175" y="114"/>
                  </a:cubicBezTo>
                  <a:cubicBezTo>
                    <a:pt x="178" y="113"/>
                    <a:pt x="180" y="113"/>
                    <a:pt x="183" y="113"/>
                  </a:cubicBezTo>
                  <a:cubicBezTo>
                    <a:pt x="184" y="113"/>
                    <a:pt x="183" y="113"/>
                    <a:pt x="184" y="114"/>
                  </a:cubicBezTo>
                  <a:cubicBezTo>
                    <a:pt x="184" y="114"/>
                    <a:pt x="185" y="114"/>
                    <a:pt x="186" y="113"/>
                  </a:cubicBezTo>
                  <a:cubicBezTo>
                    <a:pt x="188" y="113"/>
                    <a:pt x="190" y="113"/>
                    <a:pt x="192" y="113"/>
                  </a:cubicBezTo>
                  <a:cubicBezTo>
                    <a:pt x="194" y="113"/>
                    <a:pt x="194" y="115"/>
                    <a:pt x="196" y="116"/>
                  </a:cubicBezTo>
                  <a:cubicBezTo>
                    <a:pt x="198" y="118"/>
                    <a:pt x="200" y="116"/>
                    <a:pt x="202" y="115"/>
                  </a:cubicBezTo>
                  <a:cubicBezTo>
                    <a:pt x="203" y="115"/>
                    <a:pt x="209" y="121"/>
                    <a:pt x="209" y="122"/>
                  </a:cubicBezTo>
                  <a:cubicBezTo>
                    <a:pt x="210" y="123"/>
                    <a:pt x="208" y="125"/>
                    <a:pt x="209" y="126"/>
                  </a:cubicBezTo>
                  <a:cubicBezTo>
                    <a:pt x="210" y="128"/>
                    <a:pt x="209" y="128"/>
                    <a:pt x="210" y="130"/>
                  </a:cubicBezTo>
                  <a:cubicBezTo>
                    <a:pt x="210" y="131"/>
                    <a:pt x="211" y="132"/>
                    <a:pt x="211" y="132"/>
                  </a:cubicBezTo>
                  <a:cubicBezTo>
                    <a:pt x="212" y="132"/>
                    <a:pt x="212" y="133"/>
                    <a:pt x="213" y="133"/>
                  </a:cubicBezTo>
                  <a:cubicBezTo>
                    <a:pt x="214" y="134"/>
                    <a:pt x="213" y="136"/>
                    <a:pt x="214" y="137"/>
                  </a:cubicBezTo>
                  <a:cubicBezTo>
                    <a:pt x="215" y="138"/>
                    <a:pt x="216" y="138"/>
                    <a:pt x="217" y="140"/>
                  </a:cubicBezTo>
                  <a:cubicBezTo>
                    <a:pt x="219" y="143"/>
                    <a:pt x="218" y="140"/>
                    <a:pt x="220" y="141"/>
                  </a:cubicBezTo>
                  <a:cubicBezTo>
                    <a:pt x="220" y="141"/>
                    <a:pt x="220" y="143"/>
                    <a:pt x="220" y="143"/>
                  </a:cubicBezTo>
                  <a:cubicBezTo>
                    <a:pt x="221" y="143"/>
                    <a:pt x="222" y="136"/>
                    <a:pt x="222" y="135"/>
                  </a:cubicBezTo>
                  <a:cubicBezTo>
                    <a:pt x="222" y="132"/>
                    <a:pt x="221" y="130"/>
                    <a:pt x="220" y="126"/>
                  </a:cubicBezTo>
                  <a:cubicBezTo>
                    <a:pt x="218" y="123"/>
                    <a:pt x="218" y="120"/>
                    <a:pt x="217" y="117"/>
                  </a:cubicBezTo>
                  <a:cubicBezTo>
                    <a:pt x="215" y="115"/>
                    <a:pt x="214" y="111"/>
                    <a:pt x="215" y="108"/>
                  </a:cubicBezTo>
                  <a:cubicBezTo>
                    <a:pt x="216" y="105"/>
                    <a:pt x="218" y="103"/>
                    <a:pt x="221" y="101"/>
                  </a:cubicBezTo>
                  <a:cubicBezTo>
                    <a:pt x="222" y="100"/>
                    <a:pt x="223" y="100"/>
                    <a:pt x="224" y="99"/>
                  </a:cubicBezTo>
                  <a:cubicBezTo>
                    <a:pt x="225" y="98"/>
                    <a:pt x="226" y="96"/>
                    <a:pt x="227" y="96"/>
                  </a:cubicBezTo>
                  <a:cubicBezTo>
                    <a:pt x="229" y="94"/>
                    <a:pt x="232" y="94"/>
                    <a:pt x="234" y="92"/>
                  </a:cubicBezTo>
                  <a:cubicBezTo>
                    <a:pt x="235" y="91"/>
                    <a:pt x="236" y="89"/>
                    <a:pt x="238" y="89"/>
                  </a:cubicBezTo>
                  <a:cubicBezTo>
                    <a:pt x="238" y="89"/>
                    <a:pt x="242" y="89"/>
                    <a:pt x="241" y="87"/>
                  </a:cubicBezTo>
                  <a:cubicBezTo>
                    <a:pt x="241" y="87"/>
                    <a:pt x="238" y="88"/>
                    <a:pt x="238" y="88"/>
                  </a:cubicBezTo>
                  <a:cubicBezTo>
                    <a:pt x="238" y="87"/>
                    <a:pt x="240" y="88"/>
                    <a:pt x="239" y="86"/>
                  </a:cubicBezTo>
                  <a:cubicBezTo>
                    <a:pt x="239" y="86"/>
                    <a:pt x="238" y="85"/>
                    <a:pt x="239" y="85"/>
                  </a:cubicBezTo>
                  <a:cubicBezTo>
                    <a:pt x="239" y="84"/>
                    <a:pt x="239" y="85"/>
                    <a:pt x="240" y="84"/>
                  </a:cubicBezTo>
                  <a:cubicBezTo>
                    <a:pt x="239" y="85"/>
                    <a:pt x="241" y="86"/>
                    <a:pt x="241" y="85"/>
                  </a:cubicBezTo>
                  <a:cubicBezTo>
                    <a:pt x="242" y="85"/>
                    <a:pt x="245" y="83"/>
                    <a:pt x="244" y="82"/>
                  </a:cubicBezTo>
                  <a:cubicBezTo>
                    <a:pt x="244" y="83"/>
                    <a:pt x="238" y="82"/>
                    <a:pt x="239" y="81"/>
                  </a:cubicBezTo>
                  <a:cubicBezTo>
                    <a:pt x="239" y="80"/>
                    <a:pt x="240" y="82"/>
                    <a:pt x="241" y="81"/>
                  </a:cubicBezTo>
                  <a:cubicBezTo>
                    <a:pt x="241" y="81"/>
                    <a:pt x="243" y="80"/>
                    <a:pt x="243" y="80"/>
                  </a:cubicBezTo>
                  <a:cubicBezTo>
                    <a:pt x="243" y="80"/>
                    <a:pt x="242" y="79"/>
                    <a:pt x="242" y="78"/>
                  </a:cubicBezTo>
                  <a:cubicBezTo>
                    <a:pt x="243" y="77"/>
                    <a:pt x="243" y="76"/>
                    <a:pt x="241" y="76"/>
                  </a:cubicBezTo>
                  <a:cubicBezTo>
                    <a:pt x="241" y="76"/>
                    <a:pt x="237" y="74"/>
                    <a:pt x="237" y="74"/>
                  </a:cubicBezTo>
                  <a:cubicBezTo>
                    <a:pt x="238" y="73"/>
                    <a:pt x="239" y="74"/>
                    <a:pt x="240" y="74"/>
                  </a:cubicBezTo>
                  <a:cubicBezTo>
                    <a:pt x="241" y="73"/>
                    <a:pt x="239" y="71"/>
                    <a:pt x="238" y="71"/>
                  </a:cubicBezTo>
                  <a:cubicBezTo>
                    <a:pt x="237" y="70"/>
                    <a:pt x="236" y="69"/>
                    <a:pt x="236" y="68"/>
                  </a:cubicBezTo>
                  <a:cubicBezTo>
                    <a:pt x="235" y="67"/>
                    <a:pt x="238" y="65"/>
                    <a:pt x="237" y="64"/>
                  </a:cubicBezTo>
                  <a:cubicBezTo>
                    <a:pt x="238" y="65"/>
                    <a:pt x="237" y="66"/>
                    <a:pt x="237" y="67"/>
                  </a:cubicBezTo>
                  <a:cubicBezTo>
                    <a:pt x="237" y="67"/>
                    <a:pt x="239" y="69"/>
                    <a:pt x="239" y="69"/>
                  </a:cubicBezTo>
                  <a:cubicBezTo>
                    <a:pt x="241" y="67"/>
                    <a:pt x="239" y="62"/>
                    <a:pt x="242" y="61"/>
                  </a:cubicBezTo>
                  <a:cubicBezTo>
                    <a:pt x="241" y="61"/>
                    <a:pt x="241" y="66"/>
                    <a:pt x="242" y="67"/>
                  </a:cubicBezTo>
                  <a:cubicBezTo>
                    <a:pt x="242" y="69"/>
                    <a:pt x="244" y="69"/>
                    <a:pt x="244" y="71"/>
                  </a:cubicBezTo>
                  <a:cubicBezTo>
                    <a:pt x="244" y="72"/>
                    <a:pt x="241" y="74"/>
                    <a:pt x="242" y="75"/>
                  </a:cubicBezTo>
                  <a:cubicBezTo>
                    <a:pt x="242" y="75"/>
                    <a:pt x="248" y="69"/>
                    <a:pt x="247" y="67"/>
                  </a:cubicBezTo>
                  <a:cubicBezTo>
                    <a:pt x="247" y="65"/>
                    <a:pt x="245" y="64"/>
                    <a:pt x="245" y="62"/>
                  </a:cubicBezTo>
                  <a:cubicBezTo>
                    <a:pt x="244" y="61"/>
                    <a:pt x="245" y="58"/>
                    <a:pt x="247" y="59"/>
                  </a:cubicBezTo>
                  <a:cubicBezTo>
                    <a:pt x="246" y="58"/>
                    <a:pt x="245" y="61"/>
                    <a:pt x="246" y="62"/>
                  </a:cubicBezTo>
                  <a:cubicBezTo>
                    <a:pt x="248" y="64"/>
                    <a:pt x="248" y="65"/>
                    <a:pt x="250" y="62"/>
                  </a:cubicBezTo>
                  <a:cubicBezTo>
                    <a:pt x="251" y="61"/>
                    <a:pt x="253" y="58"/>
                    <a:pt x="252" y="56"/>
                  </a:cubicBezTo>
                  <a:cubicBezTo>
                    <a:pt x="252" y="56"/>
                    <a:pt x="251" y="55"/>
                    <a:pt x="252" y="54"/>
                  </a:cubicBezTo>
                  <a:cubicBezTo>
                    <a:pt x="252" y="54"/>
                    <a:pt x="253" y="52"/>
                    <a:pt x="253" y="52"/>
                  </a:cubicBezTo>
                  <a:cubicBezTo>
                    <a:pt x="253" y="52"/>
                    <a:pt x="253" y="54"/>
                    <a:pt x="253" y="54"/>
                  </a:cubicBezTo>
                  <a:cubicBezTo>
                    <a:pt x="253" y="54"/>
                    <a:pt x="258" y="51"/>
                    <a:pt x="260" y="51"/>
                  </a:cubicBezTo>
                  <a:cubicBezTo>
                    <a:pt x="261" y="50"/>
                    <a:pt x="263" y="51"/>
                    <a:pt x="264" y="51"/>
                  </a:cubicBezTo>
                  <a:cubicBezTo>
                    <a:pt x="266" y="50"/>
                    <a:pt x="265" y="49"/>
                    <a:pt x="265" y="48"/>
                  </a:cubicBezTo>
                  <a:cubicBezTo>
                    <a:pt x="266" y="48"/>
                    <a:pt x="266" y="50"/>
                    <a:pt x="267" y="50"/>
                  </a:cubicBezTo>
                  <a:cubicBezTo>
                    <a:pt x="267" y="50"/>
                    <a:pt x="269" y="49"/>
                    <a:pt x="269" y="49"/>
                  </a:cubicBezTo>
                  <a:cubicBezTo>
                    <a:pt x="271" y="51"/>
                    <a:pt x="275" y="46"/>
                    <a:pt x="272" y="46"/>
                  </a:cubicBezTo>
                  <a:cubicBezTo>
                    <a:pt x="272" y="46"/>
                    <a:pt x="272" y="48"/>
                    <a:pt x="271" y="48"/>
                  </a:cubicBezTo>
                  <a:cubicBezTo>
                    <a:pt x="270" y="48"/>
                    <a:pt x="268" y="44"/>
                    <a:pt x="268" y="44"/>
                  </a:cubicBezTo>
                  <a:cubicBezTo>
                    <a:pt x="269" y="43"/>
                    <a:pt x="268" y="42"/>
                    <a:pt x="269" y="41"/>
                  </a:cubicBezTo>
                  <a:cubicBezTo>
                    <a:pt x="270" y="39"/>
                    <a:pt x="271" y="37"/>
                    <a:pt x="272" y="36"/>
                  </a:cubicBezTo>
                  <a:cubicBezTo>
                    <a:pt x="273" y="36"/>
                    <a:pt x="274" y="35"/>
                    <a:pt x="274" y="35"/>
                  </a:cubicBezTo>
                  <a:cubicBezTo>
                    <a:pt x="276" y="36"/>
                    <a:pt x="277" y="33"/>
                    <a:pt x="278" y="32"/>
                  </a:cubicBezTo>
                  <a:cubicBezTo>
                    <a:pt x="278" y="32"/>
                    <a:pt x="280" y="33"/>
                    <a:pt x="281" y="32"/>
                  </a:cubicBezTo>
                  <a:cubicBezTo>
                    <a:pt x="283" y="31"/>
                    <a:pt x="285" y="31"/>
                    <a:pt x="286" y="30"/>
                  </a:cubicBezTo>
                  <a:cubicBezTo>
                    <a:pt x="287" y="30"/>
                    <a:pt x="289" y="29"/>
                    <a:pt x="288" y="28"/>
                  </a:cubicBezTo>
                  <a:cubicBezTo>
                    <a:pt x="286" y="26"/>
                    <a:pt x="286" y="25"/>
                    <a:pt x="285" y="24"/>
                  </a:cubicBezTo>
                  <a:cubicBezTo>
                    <a:pt x="281" y="23"/>
                    <a:pt x="287" y="14"/>
                    <a:pt x="281" y="14"/>
                  </a:cubicBezTo>
                  <a:cubicBezTo>
                    <a:pt x="280" y="13"/>
                    <a:pt x="279" y="15"/>
                    <a:pt x="278" y="14"/>
                  </a:cubicBezTo>
                  <a:cubicBezTo>
                    <a:pt x="277" y="13"/>
                    <a:pt x="277" y="12"/>
                    <a:pt x="276" y="13"/>
                  </a:cubicBezTo>
                  <a:cubicBezTo>
                    <a:pt x="275" y="14"/>
                    <a:pt x="274" y="16"/>
                    <a:pt x="273" y="17"/>
                  </a:cubicBezTo>
                  <a:cubicBezTo>
                    <a:pt x="272" y="18"/>
                    <a:pt x="272" y="20"/>
                    <a:pt x="271" y="21"/>
                  </a:cubicBezTo>
                  <a:cubicBezTo>
                    <a:pt x="271" y="23"/>
                    <a:pt x="270" y="26"/>
                    <a:pt x="268" y="26"/>
                  </a:cubicBezTo>
                  <a:cubicBezTo>
                    <a:pt x="266" y="26"/>
                    <a:pt x="266" y="28"/>
                    <a:pt x="264" y="28"/>
                  </a:cubicBezTo>
                  <a:cubicBezTo>
                    <a:pt x="259" y="28"/>
                    <a:pt x="254" y="28"/>
                    <a:pt x="249" y="28"/>
                  </a:cubicBezTo>
                  <a:cubicBezTo>
                    <a:pt x="247" y="28"/>
                    <a:pt x="247" y="28"/>
                    <a:pt x="246" y="29"/>
                  </a:cubicBezTo>
                  <a:cubicBezTo>
                    <a:pt x="245" y="31"/>
                    <a:pt x="241" y="33"/>
                    <a:pt x="241" y="34"/>
                  </a:cubicBezTo>
                  <a:cubicBezTo>
                    <a:pt x="242" y="37"/>
                    <a:pt x="239" y="39"/>
                    <a:pt x="237" y="39"/>
                  </a:cubicBezTo>
                  <a:cubicBezTo>
                    <a:pt x="235" y="39"/>
                    <a:pt x="234" y="38"/>
                    <a:pt x="232" y="38"/>
                  </a:cubicBezTo>
                  <a:cubicBezTo>
                    <a:pt x="230" y="38"/>
                    <a:pt x="228" y="39"/>
                    <a:pt x="227" y="39"/>
                  </a:cubicBezTo>
                  <a:cubicBezTo>
                    <a:pt x="227" y="39"/>
                    <a:pt x="227" y="42"/>
                    <a:pt x="228" y="42"/>
                  </a:cubicBezTo>
                  <a:cubicBezTo>
                    <a:pt x="227" y="43"/>
                    <a:pt x="226" y="44"/>
                    <a:pt x="224" y="45"/>
                  </a:cubicBezTo>
                  <a:cubicBezTo>
                    <a:pt x="222" y="46"/>
                    <a:pt x="219" y="48"/>
                    <a:pt x="216" y="49"/>
                  </a:cubicBezTo>
                  <a:cubicBezTo>
                    <a:pt x="213" y="50"/>
                    <a:pt x="210" y="50"/>
                    <a:pt x="207" y="49"/>
                  </a:cubicBezTo>
                  <a:cubicBezTo>
                    <a:pt x="206" y="48"/>
                    <a:pt x="205" y="47"/>
                    <a:pt x="206" y="46"/>
                  </a:cubicBezTo>
                  <a:cubicBezTo>
                    <a:pt x="206" y="46"/>
                    <a:pt x="207" y="44"/>
                    <a:pt x="208" y="44"/>
                  </a:cubicBezTo>
                  <a:cubicBezTo>
                    <a:pt x="208" y="44"/>
                    <a:pt x="208" y="45"/>
                    <a:pt x="208" y="46"/>
                  </a:cubicBezTo>
                  <a:cubicBezTo>
                    <a:pt x="210" y="42"/>
                    <a:pt x="211" y="39"/>
                    <a:pt x="209" y="35"/>
                  </a:cubicBezTo>
                  <a:cubicBezTo>
                    <a:pt x="208" y="34"/>
                    <a:pt x="206" y="36"/>
                    <a:pt x="205" y="36"/>
                  </a:cubicBezTo>
                  <a:cubicBezTo>
                    <a:pt x="204" y="37"/>
                    <a:pt x="204" y="36"/>
                    <a:pt x="203" y="36"/>
                  </a:cubicBezTo>
                  <a:cubicBezTo>
                    <a:pt x="202" y="35"/>
                    <a:pt x="204" y="34"/>
                    <a:pt x="204" y="34"/>
                  </a:cubicBezTo>
                  <a:cubicBezTo>
                    <a:pt x="208" y="30"/>
                    <a:pt x="205" y="26"/>
                    <a:pt x="201" y="25"/>
                  </a:cubicBezTo>
                  <a:cubicBezTo>
                    <a:pt x="198" y="24"/>
                    <a:pt x="198" y="25"/>
                    <a:pt x="196" y="26"/>
                  </a:cubicBezTo>
                  <a:cubicBezTo>
                    <a:pt x="196" y="27"/>
                    <a:pt x="196" y="27"/>
                    <a:pt x="196" y="28"/>
                  </a:cubicBezTo>
                  <a:cubicBezTo>
                    <a:pt x="196" y="29"/>
                    <a:pt x="194" y="28"/>
                    <a:pt x="193" y="28"/>
                  </a:cubicBezTo>
                  <a:cubicBezTo>
                    <a:pt x="192" y="28"/>
                    <a:pt x="190" y="36"/>
                    <a:pt x="190" y="37"/>
                  </a:cubicBezTo>
                  <a:cubicBezTo>
                    <a:pt x="191" y="42"/>
                    <a:pt x="192" y="45"/>
                    <a:pt x="188" y="47"/>
                  </a:cubicBezTo>
                  <a:cubicBezTo>
                    <a:pt x="188" y="48"/>
                    <a:pt x="185" y="49"/>
                    <a:pt x="185" y="48"/>
                  </a:cubicBezTo>
                  <a:cubicBezTo>
                    <a:pt x="185" y="46"/>
                    <a:pt x="184" y="44"/>
                    <a:pt x="184" y="42"/>
                  </a:cubicBezTo>
                  <a:cubicBezTo>
                    <a:pt x="184" y="41"/>
                    <a:pt x="186" y="30"/>
                    <a:pt x="186" y="30"/>
                  </a:cubicBezTo>
                  <a:cubicBezTo>
                    <a:pt x="185" y="30"/>
                    <a:pt x="183" y="32"/>
                    <a:pt x="183" y="31"/>
                  </a:cubicBezTo>
                  <a:cubicBezTo>
                    <a:pt x="183" y="30"/>
                    <a:pt x="186" y="26"/>
                    <a:pt x="187" y="25"/>
                  </a:cubicBezTo>
                  <a:cubicBezTo>
                    <a:pt x="188" y="23"/>
                    <a:pt x="191" y="23"/>
                    <a:pt x="193" y="22"/>
                  </a:cubicBezTo>
                  <a:cubicBezTo>
                    <a:pt x="196" y="22"/>
                    <a:pt x="199" y="23"/>
                    <a:pt x="202" y="23"/>
                  </a:cubicBezTo>
                  <a:cubicBezTo>
                    <a:pt x="205" y="23"/>
                    <a:pt x="201" y="20"/>
                    <a:pt x="199" y="20"/>
                  </a:cubicBezTo>
                  <a:cubicBezTo>
                    <a:pt x="197" y="20"/>
                    <a:pt x="199" y="17"/>
                    <a:pt x="196" y="17"/>
                  </a:cubicBezTo>
                  <a:cubicBezTo>
                    <a:pt x="194" y="18"/>
                    <a:pt x="192" y="19"/>
                    <a:pt x="189" y="19"/>
                  </a:cubicBezTo>
                  <a:cubicBezTo>
                    <a:pt x="187" y="19"/>
                    <a:pt x="185" y="17"/>
                    <a:pt x="183" y="16"/>
                  </a:cubicBezTo>
                  <a:cubicBezTo>
                    <a:pt x="183" y="16"/>
                    <a:pt x="180" y="16"/>
                    <a:pt x="181" y="15"/>
                  </a:cubicBezTo>
                  <a:cubicBezTo>
                    <a:pt x="182" y="15"/>
                    <a:pt x="184" y="14"/>
                    <a:pt x="184" y="13"/>
                  </a:cubicBezTo>
                  <a:cubicBezTo>
                    <a:pt x="184" y="13"/>
                    <a:pt x="176" y="16"/>
                    <a:pt x="175" y="16"/>
                  </a:cubicBezTo>
                  <a:cubicBezTo>
                    <a:pt x="174" y="17"/>
                    <a:pt x="173" y="18"/>
                    <a:pt x="172" y="18"/>
                  </a:cubicBezTo>
                  <a:cubicBezTo>
                    <a:pt x="170" y="18"/>
                    <a:pt x="170" y="16"/>
                    <a:pt x="168" y="16"/>
                  </a:cubicBezTo>
                  <a:cubicBezTo>
                    <a:pt x="167" y="16"/>
                    <a:pt x="162" y="18"/>
                    <a:pt x="165" y="15"/>
                  </a:cubicBezTo>
                  <a:cubicBezTo>
                    <a:pt x="168" y="13"/>
                    <a:pt x="171" y="11"/>
                    <a:pt x="174" y="9"/>
                  </a:cubicBezTo>
                  <a:cubicBezTo>
                    <a:pt x="172" y="9"/>
                    <a:pt x="170" y="7"/>
                    <a:pt x="168" y="9"/>
                  </a:cubicBezTo>
                  <a:cubicBezTo>
                    <a:pt x="165" y="10"/>
                    <a:pt x="164" y="8"/>
                    <a:pt x="161" y="7"/>
                  </a:cubicBezTo>
                  <a:cubicBezTo>
                    <a:pt x="160" y="7"/>
                    <a:pt x="159" y="6"/>
                    <a:pt x="158" y="5"/>
                  </a:cubicBezTo>
                  <a:cubicBezTo>
                    <a:pt x="156" y="5"/>
                    <a:pt x="155" y="6"/>
                    <a:pt x="153" y="6"/>
                  </a:cubicBezTo>
                  <a:cubicBezTo>
                    <a:pt x="152" y="5"/>
                    <a:pt x="150" y="5"/>
                    <a:pt x="150" y="3"/>
                  </a:cubicBezTo>
                  <a:cubicBezTo>
                    <a:pt x="150" y="3"/>
                    <a:pt x="148" y="0"/>
                    <a:pt x="148" y="1"/>
                  </a:cubicBezTo>
                  <a:cubicBezTo>
                    <a:pt x="147" y="1"/>
                    <a:pt x="148" y="4"/>
                    <a:pt x="147" y="4"/>
                  </a:cubicBezTo>
                  <a:cubicBezTo>
                    <a:pt x="146" y="4"/>
                    <a:pt x="145" y="4"/>
                    <a:pt x="145" y="4"/>
                  </a:cubicBezTo>
                  <a:cubicBezTo>
                    <a:pt x="142" y="4"/>
                    <a:pt x="139" y="4"/>
                    <a:pt x="136" y="4"/>
                  </a:cubicBezTo>
                  <a:cubicBezTo>
                    <a:pt x="125" y="4"/>
                    <a:pt x="115" y="4"/>
                    <a:pt x="105" y="4"/>
                  </a:cubicBezTo>
                  <a:cubicBezTo>
                    <a:pt x="80" y="4"/>
                    <a:pt x="55" y="4"/>
                    <a:pt x="30" y="4"/>
                  </a:cubicBezTo>
                  <a:cubicBezTo>
                    <a:pt x="24" y="4"/>
                    <a:pt x="17" y="4"/>
                    <a:pt x="11" y="4"/>
                  </a:cubicBezTo>
                  <a:cubicBezTo>
                    <a:pt x="12" y="5"/>
                    <a:pt x="14" y="13"/>
                    <a:pt x="11" y="14"/>
                  </a:cubicBezTo>
                  <a:cubicBezTo>
                    <a:pt x="9" y="14"/>
                    <a:pt x="8" y="14"/>
                    <a:pt x="10" y="12"/>
                  </a:cubicBezTo>
                  <a:cubicBezTo>
                    <a:pt x="12" y="9"/>
                    <a:pt x="9" y="9"/>
                    <a:pt x="7" y="9"/>
                  </a:cubicBezTo>
                  <a:cubicBezTo>
                    <a:pt x="5" y="9"/>
                    <a:pt x="2" y="7"/>
                    <a:pt x="1" y="7"/>
                  </a:cubicBezTo>
                  <a:cubicBezTo>
                    <a:pt x="0" y="8"/>
                    <a:pt x="2" y="12"/>
                    <a:pt x="2" y="12"/>
                  </a:cubicBezTo>
                  <a:cubicBezTo>
                    <a:pt x="3" y="15"/>
                    <a:pt x="4" y="16"/>
                    <a:pt x="4" y="18"/>
                  </a:cubicBezTo>
                  <a:cubicBezTo>
                    <a:pt x="4" y="19"/>
                    <a:pt x="7" y="21"/>
                    <a:pt x="8" y="21"/>
                  </a:cubicBezTo>
                  <a:cubicBezTo>
                    <a:pt x="7" y="21"/>
                    <a:pt x="6" y="21"/>
                    <a:pt x="5" y="22"/>
                  </a:cubicBezTo>
                  <a:cubicBezTo>
                    <a:pt x="4" y="23"/>
                    <a:pt x="5" y="24"/>
                    <a:pt x="5" y="25"/>
                  </a:cubicBezTo>
                  <a:cubicBezTo>
                    <a:pt x="5" y="28"/>
                    <a:pt x="5" y="30"/>
                    <a:pt x="4" y="32"/>
                  </a:cubicBezTo>
                  <a:cubicBezTo>
                    <a:pt x="4" y="35"/>
                    <a:pt x="3" y="37"/>
                    <a:pt x="2" y="40"/>
                  </a:cubicBezTo>
                  <a:cubicBezTo>
                    <a:pt x="1" y="43"/>
                    <a:pt x="3" y="46"/>
                    <a:pt x="4" y="49"/>
                  </a:cubicBezTo>
                  <a:cubicBezTo>
                    <a:pt x="4" y="52"/>
                    <a:pt x="3" y="54"/>
                    <a:pt x="3" y="56"/>
                  </a:cubicBezTo>
                  <a:cubicBezTo>
                    <a:pt x="3" y="57"/>
                    <a:pt x="4" y="58"/>
                    <a:pt x="4" y="59"/>
                  </a:cubicBezTo>
                  <a:cubicBezTo>
                    <a:pt x="5" y="60"/>
                    <a:pt x="5" y="62"/>
                    <a:pt x="5" y="63"/>
                  </a:cubicBezTo>
                  <a:cubicBezTo>
                    <a:pt x="6" y="66"/>
                    <a:pt x="9" y="67"/>
                    <a:pt x="10" y="70"/>
                  </a:cubicBezTo>
                  <a:cubicBezTo>
                    <a:pt x="11" y="72"/>
                    <a:pt x="11" y="71"/>
                    <a:pt x="12" y="70"/>
                  </a:cubicBezTo>
                  <a:cubicBezTo>
                    <a:pt x="12" y="70"/>
                    <a:pt x="13" y="73"/>
                    <a:pt x="13" y="73"/>
                  </a:cubicBezTo>
                  <a:cubicBezTo>
                    <a:pt x="13" y="73"/>
                    <a:pt x="12" y="72"/>
                    <a:pt x="12" y="73"/>
                  </a:cubicBezTo>
                  <a:cubicBezTo>
                    <a:pt x="12" y="74"/>
                    <a:pt x="12" y="75"/>
                    <a:pt x="13" y="76"/>
                  </a:cubicBezTo>
                  <a:cubicBezTo>
                    <a:pt x="14" y="76"/>
                    <a:pt x="14" y="76"/>
                    <a:pt x="15" y="77"/>
                  </a:cubicBezTo>
                  <a:cubicBezTo>
                    <a:pt x="16" y="78"/>
                    <a:pt x="14" y="79"/>
                    <a:pt x="15" y="80"/>
                  </a:cubicBezTo>
                  <a:cubicBezTo>
                    <a:pt x="17" y="83"/>
                    <a:pt x="21" y="85"/>
                    <a:pt x="21" y="88"/>
                  </a:cubicBezTo>
                  <a:cubicBezTo>
                    <a:pt x="22" y="90"/>
                    <a:pt x="23" y="90"/>
                    <a:pt x="25" y="91"/>
                  </a:cubicBezTo>
                  <a:cubicBezTo>
                    <a:pt x="27" y="92"/>
                    <a:pt x="29" y="93"/>
                    <a:pt x="31" y="93"/>
                  </a:cubicBezTo>
                  <a:cubicBezTo>
                    <a:pt x="33" y="93"/>
                    <a:pt x="35" y="95"/>
                    <a:pt x="36" y="96"/>
                  </a:cubicBezTo>
                  <a:cubicBezTo>
                    <a:pt x="36" y="97"/>
                    <a:pt x="40" y="101"/>
                    <a:pt x="39" y="102"/>
                  </a:cubicBezTo>
                  <a:cubicBezTo>
                    <a:pt x="43" y="101"/>
                    <a:pt x="48" y="100"/>
                    <a:pt x="52" y="101"/>
                  </a:cubicBezTo>
                  <a:cubicBezTo>
                    <a:pt x="58" y="103"/>
                    <a:pt x="63" y="106"/>
                    <a:pt x="68" y="108"/>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75" name="Freeform 642">
              <a:extLst>
                <a:ext uri="{FF2B5EF4-FFF2-40B4-BE49-F238E27FC236}">
                  <a16:creationId xmlns:a16="http://schemas.microsoft.com/office/drawing/2014/main" xmlns="" id="{8E1E46E7-15FE-46A8-9B92-55D877A9CADB}"/>
                </a:ext>
              </a:extLst>
            </p:cNvPr>
            <p:cNvSpPr>
              <a:spLocks noEditPoints="1"/>
            </p:cNvSpPr>
            <p:nvPr/>
          </p:nvSpPr>
          <p:spPr bwMode="auto">
            <a:xfrm>
              <a:off x="6159218" y="4046599"/>
              <a:ext cx="3410825" cy="1855192"/>
            </a:xfrm>
            <a:custGeom>
              <a:avLst/>
              <a:gdLst>
                <a:gd name="T0" fmla="*/ 255 w 427"/>
                <a:gd name="T1" fmla="*/ 181 h 219"/>
                <a:gd name="T2" fmla="*/ 299 w 427"/>
                <a:gd name="T3" fmla="*/ 195 h 219"/>
                <a:gd name="T4" fmla="*/ 296 w 427"/>
                <a:gd name="T5" fmla="*/ 215 h 219"/>
                <a:gd name="T6" fmla="*/ 332 w 427"/>
                <a:gd name="T7" fmla="*/ 200 h 219"/>
                <a:gd name="T8" fmla="*/ 366 w 427"/>
                <a:gd name="T9" fmla="*/ 196 h 219"/>
                <a:gd name="T10" fmla="*/ 383 w 427"/>
                <a:gd name="T11" fmla="*/ 200 h 219"/>
                <a:gd name="T12" fmla="*/ 391 w 427"/>
                <a:gd name="T13" fmla="*/ 201 h 219"/>
                <a:gd name="T14" fmla="*/ 380 w 427"/>
                <a:gd name="T15" fmla="*/ 188 h 219"/>
                <a:gd name="T16" fmla="*/ 382 w 427"/>
                <a:gd name="T17" fmla="*/ 176 h 219"/>
                <a:gd name="T18" fmla="*/ 354 w 427"/>
                <a:gd name="T19" fmla="*/ 180 h 219"/>
                <a:gd name="T20" fmla="*/ 414 w 427"/>
                <a:gd name="T21" fmla="*/ 160 h 219"/>
                <a:gd name="T22" fmla="*/ 417 w 427"/>
                <a:gd name="T23" fmla="*/ 144 h 219"/>
                <a:gd name="T24" fmla="*/ 415 w 427"/>
                <a:gd name="T25" fmla="*/ 139 h 219"/>
                <a:gd name="T26" fmla="*/ 394 w 427"/>
                <a:gd name="T27" fmla="*/ 126 h 219"/>
                <a:gd name="T28" fmla="*/ 390 w 427"/>
                <a:gd name="T29" fmla="*/ 110 h 219"/>
                <a:gd name="T30" fmla="*/ 378 w 427"/>
                <a:gd name="T31" fmla="*/ 104 h 219"/>
                <a:gd name="T32" fmla="*/ 364 w 427"/>
                <a:gd name="T33" fmla="*/ 112 h 219"/>
                <a:gd name="T34" fmla="*/ 356 w 427"/>
                <a:gd name="T35" fmla="*/ 107 h 219"/>
                <a:gd name="T36" fmla="*/ 342 w 427"/>
                <a:gd name="T37" fmla="*/ 85 h 219"/>
                <a:gd name="T38" fmla="*/ 314 w 427"/>
                <a:gd name="T39" fmla="*/ 91 h 219"/>
                <a:gd name="T40" fmla="*/ 320 w 427"/>
                <a:gd name="T41" fmla="*/ 116 h 219"/>
                <a:gd name="T42" fmla="*/ 306 w 427"/>
                <a:gd name="T43" fmla="*/ 159 h 219"/>
                <a:gd name="T44" fmla="*/ 292 w 427"/>
                <a:gd name="T45" fmla="*/ 135 h 219"/>
                <a:gd name="T46" fmla="*/ 250 w 427"/>
                <a:gd name="T47" fmla="*/ 119 h 219"/>
                <a:gd name="T48" fmla="*/ 237 w 427"/>
                <a:gd name="T49" fmla="*/ 86 h 219"/>
                <a:gd name="T50" fmla="*/ 246 w 427"/>
                <a:gd name="T51" fmla="*/ 77 h 219"/>
                <a:gd name="T52" fmla="*/ 246 w 427"/>
                <a:gd name="T53" fmla="*/ 70 h 219"/>
                <a:gd name="T54" fmla="*/ 263 w 427"/>
                <a:gd name="T55" fmla="*/ 58 h 219"/>
                <a:gd name="T56" fmla="*/ 276 w 427"/>
                <a:gd name="T57" fmla="*/ 48 h 219"/>
                <a:gd name="T58" fmla="*/ 293 w 427"/>
                <a:gd name="T59" fmla="*/ 36 h 219"/>
                <a:gd name="T60" fmla="*/ 276 w 427"/>
                <a:gd name="T61" fmla="*/ 23 h 219"/>
                <a:gd name="T62" fmla="*/ 262 w 427"/>
                <a:gd name="T63" fmla="*/ 35 h 219"/>
                <a:gd name="T64" fmla="*/ 252 w 427"/>
                <a:gd name="T65" fmla="*/ 23 h 219"/>
                <a:gd name="T66" fmla="*/ 241 w 427"/>
                <a:gd name="T67" fmla="*/ 10 h 219"/>
                <a:gd name="T68" fmla="*/ 223 w 427"/>
                <a:gd name="T69" fmla="*/ 6 h 219"/>
                <a:gd name="T70" fmla="*/ 232 w 427"/>
                <a:gd name="T71" fmla="*/ 27 h 219"/>
                <a:gd name="T72" fmla="*/ 226 w 427"/>
                <a:gd name="T73" fmla="*/ 40 h 219"/>
                <a:gd name="T74" fmla="*/ 218 w 427"/>
                <a:gd name="T75" fmla="*/ 37 h 219"/>
                <a:gd name="T76" fmla="*/ 164 w 427"/>
                <a:gd name="T77" fmla="*/ 29 h 219"/>
                <a:gd name="T78" fmla="*/ 166 w 427"/>
                <a:gd name="T79" fmla="*/ 41 h 219"/>
                <a:gd name="T80" fmla="*/ 160 w 427"/>
                <a:gd name="T81" fmla="*/ 40 h 219"/>
                <a:gd name="T82" fmla="*/ 133 w 427"/>
                <a:gd name="T83" fmla="*/ 30 h 219"/>
                <a:gd name="T84" fmla="*/ 83 w 427"/>
                <a:gd name="T85" fmla="*/ 23 h 219"/>
                <a:gd name="T86" fmla="*/ 71 w 427"/>
                <a:gd name="T87" fmla="*/ 18 h 219"/>
                <a:gd name="T88" fmla="*/ 50 w 427"/>
                <a:gd name="T89" fmla="*/ 24 h 219"/>
                <a:gd name="T90" fmla="*/ 49 w 427"/>
                <a:gd name="T91" fmla="*/ 22 h 219"/>
                <a:gd name="T92" fmla="*/ 29 w 427"/>
                <a:gd name="T93" fmla="*/ 23 h 219"/>
                <a:gd name="T94" fmla="*/ 21 w 427"/>
                <a:gd name="T95" fmla="*/ 28 h 219"/>
                <a:gd name="T96" fmla="*/ 3 w 427"/>
                <a:gd name="T97" fmla="*/ 97 h 219"/>
                <a:gd name="T98" fmla="*/ 40 w 427"/>
                <a:gd name="T99" fmla="*/ 116 h 219"/>
                <a:gd name="T100" fmla="*/ 53 w 427"/>
                <a:gd name="T101" fmla="*/ 141 h 219"/>
                <a:gd name="T102" fmla="*/ 62 w 427"/>
                <a:gd name="T103" fmla="*/ 150 h 219"/>
                <a:gd name="T104" fmla="*/ 67 w 427"/>
                <a:gd name="T105" fmla="*/ 160 h 219"/>
                <a:gd name="T106" fmla="*/ 80 w 427"/>
                <a:gd name="T107" fmla="*/ 166 h 219"/>
                <a:gd name="T108" fmla="*/ 133 w 427"/>
                <a:gd name="T109" fmla="*/ 176 h 219"/>
                <a:gd name="T110" fmla="*/ 97 w 427"/>
                <a:gd name="T111" fmla="*/ 57 h 219"/>
                <a:gd name="T112" fmla="*/ 87 w 427"/>
                <a:gd name="T113" fmla="*/ 51 h 219"/>
                <a:gd name="T114" fmla="*/ 113 w 427"/>
                <a:gd name="T115" fmla="*/ 49 h 219"/>
                <a:gd name="T116" fmla="*/ 142 w 427"/>
                <a:gd name="T117" fmla="*/ 85 h 219"/>
                <a:gd name="T118" fmla="*/ 131 w 427"/>
                <a:gd name="T119" fmla="*/ 85 h 219"/>
                <a:gd name="T120" fmla="*/ 160 w 427"/>
                <a:gd name="T121" fmla="*/ 78 h 219"/>
                <a:gd name="T122" fmla="*/ 210 w 427"/>
                <a:gd name="T123" fmla="*/ 150 h 219"/>
                <a:gd name="T124" fmla="*/ 222 w 427"/>
                <a:gd name="T125" fmla="*/ 165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27" h="219">
                  <a:moveTo>
                    <a:pt x="229" y="174"/>
                  </a:moveTo>
                  <a:cubicBezTo>
                    <a:pt x="229" y="174"/>
                    <a:pt x="229" y="173"/>
                    <a:pt x="229" y="173"/>
                  </a:cubicBezTo>
                  <a:cubicBezTo>
                    <a:pt x="229" y="173"/>
                    <a:pt x="232" y="177"/>
                    <a:pt x="232" y="177"/>
                  </a:cubicBezTo>
                  <a:cubicBezTo>
                    <a:pt x="234" y="177"/>
                    <a:pt x="235" y="178"/>
                    <a:pt x="236" y="178"/>
                  </a:cubicBezTo>
                  <a:cubicBezTo>
                    <a:pt x="238" y="178"/>
                    <a:pt x="238" y="177"/>
                    <a:pt x="239" y="178"/>
                  </a:cubicBezTo>
                  <a:cubicBezTo>
                    <a:pt x="242" y="179"/>
                    <a:pt x="244" y="180"/>
                    <a:pt x="246" y="181"/>
                  </a:cubicBezTo>
                  <a:cubicBezTo>
                    <a:pt x="247" y="182"/>
                    <a:pt x="248" y="181"/>
                    <a:pt x="249" y="181"/>
                  </a:cubicBezTo>
                  <a:cubicBezTo>
                    <a:pt x="250" y="180"/>
                    <a:pt x="251" y="180"/>
                    <a:pt x="252" y="180"/>
                  </a:cubicBezTo>
                  <a:cubicBezTo>
                    <a:pt x="253" y="180"/>
                    <a:pt x="254" y="181"/>
                    <a:pt x="255" y="181"/>
                  </a:cubicBezTo>
                  <a:cubicBezTo>
                    <a:pt x="257" y="181"/>
                    <a:pt x="258" y="180"/>
                    <a:pt x="259" y="179"/>
                  </a:cubicBezTo>
                  <a:cubicBezTo>
                    <a:pt x="260" y="178"/>
                    <a:pt x="263" y="175"/>
                    <a:pt x="264" y="175"/>
                  </a:cubicBezTo>
                  <a:cubicBezTo>
                    <a:pt x="264" y="175"/>
                    <a:pt x="265" y="176"/>
                    <a:pt x="265" y="176"/>
                  </a:cubicBezTo>
                  <a:cubicBezTo>
                    <a:pt x="267" y="176"/>
                    <a:pt x="268" y="176"/>
                    <a:pt x="269" y="176"/>
                  </a:cubicBezTo>
                  <a:cubicBezTo>
                    <a:pt x="273" y="176"/>
                    <a:pt x="272" y="179"/>
                    <a:pt x="274" y="181"/>
                  </a:cubicBezTo>
                  <a:cubicBezTo>
                    <a:pt x="275" y="182"/>
                    <a:pt x="279" y="181"/>
                    <a:pt x="279" y="183"/>
                  </a:cubicBezTo>
                  <a:cubicBezTo>
                    <a:pt x="279" y="185"/>
                    <a:pt x="280" y="187"/>
                    <a:pt x="281" y="189"/>
                  </a:cubicBezTo>
                  <a:cubicBezTo>
                    <a:pt x="281" y="194"/>
                    <a:pt x="290" y="193"/>
                    <a:pt x="293" y="194"/>
                  </a:cubicBezTo>
                  <a:cubicBezTo>
                    <a:pt x="295" y="194"/>
                    <a:pt x="298" y="194"/>
                    <a:pt x="299" y="195"/>
                  </a:cubicBezTo>
                  <a:cubicBezTo>
                    <a:pt x="300" y="196"/>
                    <a:pt x="305" y="201"/>
                    <a:pt x="304" y="201"/>
                  </a:cubicBezTo>
                  <a:cubicBezTo>
                    <a:pt x="302" y="203"/>
                    <a:pt x="302" y="203"/>
                    <a:pt x="300" y="202"/>
                  </a:cubicBezTo>
                  <a:cubicBezTo>
                    <a:pt x="299" y="201"/>
                    <a:pt x="295" y="199"/>
                    <a:pt x="295" y="199"/>
                  </a:cubicBezTo>
                  <a:cubicBezTo>
                    <a:pt x="295" y="200"/>
                    <a:pt x="298" y="201"/>
                    <a:pt x="297" y="203"/>
                  </a:cubicBezTo>
                  <a:cubicBezTo>
                    <a:pt x="296" y="204"/>
                    <a:pt x="295" y="206"/>
                    <a:pt x="295" y="207"/>
                  </a:cubicBezTo>
                  <a:cubicBezTo>
                    <a:pt x="295" y="209"/>
                    <a:pt x="295" y="210"/>
                    <a:pt x="294" y="211"/>
                  </a:cubicBezTo>
                  <a:cubicBezTo>
                    <a:pt x="294" y="212"/>
                    <a:pt x="291" y="213"/>
                    <a:pt x="291" y="213"/>
                  </a:cubicBezTo>
                  <a:cubicBezTo>
                    <a:pt x="290" y="214"/>
                    <a:pt x="287" y="219"/>
                    <a:pt x="291" y="219"/>
                  </a:cubicBezTo>
                  <a:cubicBezTo>
                    <a:pt x="292" y="219"/>
                    <a:pt x="294" y="217"/>
                    <a:pt x="296" y="215"/>
                  </a:cubicBezTo>
                  <a:cubicBezTo>
                    <a:pt x="298" y="214"/>
                    <a:pt x="299" y="216"/>
                    <a:pt x="301" y="215"/>
                  </a:cubicBezTo>
                  <a:cubicBezTo>
                    <a:pt x="304" y="215"/>
                    <a:pt x="305" y="213"/>
                    <a:pt x="308" y="213"/>
                  </a:cubicBezTo>
                  <a:cubicBezTo>
                    <a:pt x="308" y="211"/>
                    <a:pt x="308" y="212"/>
                    <a:pt x="306" y="211"/>
                  </a:cubicBezTo>
                  <a:cubicBezTo>
                    <a:pt x="305" y="211"/>
                    <a:pt x="305" y="210"/>
                    <a:pt x="306" y="210"/>
                  </a:cubicBezTo>
                  <a:cubicBezTo>
                    <a:pt x="307" y="208"/>
                    <a:pt x="308" y="207"/>
                    <a:pt x="311" y="207"/>
                  </a:cubicBezTo>
                  <a:cubicBezTo>
                    <a:pt x="312" y="207"/>
                    <a:pt x="315" y="205"/>
                    <a:pt x="317" y="206"/>
                  </a:cubicBezTo>
                  <a:cubicBezTo>
                    <a:pt x="319" y="207"/>
                    <a:pt x="320" y="203"/>
                    <a:pt x="322" y="206"/>
                  </a:cubicBezTo>
                  <a:cubicBezTo>
                    <a:pt x="324" y="204"/>
                    <a:pt x="325" y="203"/>
                    <a:pt x="327" y="201"/>
                  </a:cubicBezTo>
                  <a:cubicBezTo>
                    <a:pt x="329" y="200"/>
                    <a:pt x="330" y="200"/>
                    <a:pt x="332" y="200"/>
                  </a:cubicBezTo>
                  <a:cubicBezTo>
                    <a:pt x="335" y="200"/>
                    <a:pt x="339" y="200"/>
                    <a:pt x="342" y="200"/>
                  </a:cubicBezTo>
                  <a:cubicBezTo>
                    <a:pt x="345" y="200"/>
                    <a:pt x="346" y="201"/>
                    <a:pt x="347" y="199"/>
                  </a:cubicBezTo>
                  <a:cubicBezTo>
                    <a:pt x="348" y="198"/>
                    <a:pt x="349" y="199"/>
                    <a:pt x="350" y="198"/>
                  </a:cubicBezTo>
                  <a:cubicBezTo>
                    <a:pt x="351" y="196"/>
                    <a:pt x="352" y="195"/>
                    <a:pt x="352" y="193"/>
                  </a:cubicBezTo>
                  <a:cubicBezTo>
                    <a:pt x="353" y="191"/>
                    <a:pt x="353" y="190"/>
                    <a:pt x="354" y="188"/>
                  </a:cubicBezTo>
                  <a:cubicBezTo>
                    <a:pt x="355" y="187"/>
                    <a:pt x="356" y="186"/>
                    <a:pt x="357" y="185"/>
                  </a:cubicBezTo>
                  <a:cubicBezTo>
                    <a:pt x="358" y="184"/>
                    <a:pt x="359" y="187"/>
                    <a:pt x="361" y="186"/>
                  </a:cubicBezTo>
                  <a:cubicBezTo>
                    <a:pt x="363" y="184"/>
                    <a:pt x="365" y="187"/>
                    <a:pt x="365" y="189"/>
                  </a:cubicBezTo>
                  <a:cubicBezTo>
                    <a:pt x="365" y="190"/>
                    <a:pt x="364" y="196"/>
                    <a:pt x="366" y="196"/>
                  </a:cubicBezTo>
                  <a:cubicBezTo>
                    <a:pt x="367" y="197"/>
                    <a:pt x="368" y="199"/>
                    <a:pt x="369" y="201"/>
                  </a:cubicBezTo>
                  <a:cubicBezTo>
                    <a:pt x="370" y="199"/>
                    <a:pt x="381" y="196"/>
                    <a:pt x="381" y="196"/>
                  </a:cubicBezTo>
                  <a:cubicBezTo>
                    <a:pt x="381" y="195"/>
                    <a:pt x="380" y="195"/>
                    <a:pt x="380" y="194"/>
                  </a:cubicBezTo>
                  <a:cubicBezTo>
                    <a:pt x="380" y="194"/>
                    <a:pt x="382" y="196"/>
                    <a:pt x="382" y="196"/>
                  </a:cubicBezTo>
                  <a:cubicBezTo>
                    <a:pt x="382" y="197"/>
                    <a:pt x="380" y="197"/>
                    <a:pt x="380" y="197"/>
                  </a:cubicBezTo>
                  <a:cubicBezTo>
                    <a:pt x="380" y="197"/>
                    <a:pt x="386" y="198"/>
                    <a:pt x="386" y="198"/>
                  </a:cubicBezTo>
                  <a:cubicBezTo>
                    <a:pt x="386" y="198"/>
                    <a:pt x="386" y="198"/>
                    <a:pt x="386" y="198"/>
                  </a:cubicBezTo>
                  <a:cubicBezTo>
                    <a:pt x="386" y="198"/>
                    <a:pt x="386" y="199"/>
                    <a:pt x="386" y="199"/>
                  </a:cubicBezTo>
                  <a:cubicBezTo>
                    <a:pt x="385" y="199"/>
                    <a:pt x="384" y="199"/>
                    <a:pt x="383" y="200"/>
                  </a:cubicBezTo>
                  <a:cubicBezTo>
                    <a:pt x="383" y="201"/>
                    <a:pt x="382" y="198"/>
                    <a:pt x="382" y="198"/>
                  </a:cubicBezTo>
                  <a:cubicBezTo>
                    <a:pt x="381" y="198"/>
                    <a:pt x="381" y="199"/>
                    <a:pt x="381" y="199"/>
                  </a:cubicBezTo>
                  <a:cubicBezTo>
                    <a:pt x="381" y="199"/>
                    <a:pt x="381" y="198"/>
                    <a:pt x="380" y="199"/>
                  </a:cubicBezTo>
                  <a:cubicBezTo>
                    <a:pt x="379" y="200"/>
                    <a:pt x="378" y="200"/>
                    <a:pt x="377" y="201"/>
                  </a:cubicBezTo>
                  <a:cubicBezTo>
                    <a:pt x="375" y="202"/>
                    <a:pt x="371" y="205"/>
                    <a:pt x="373" y="208"/>
                  </a:cubicBezTo>
                  <a:cubicBezTo>
                    <a:pt x="376" y="210"/>
                    <a:pt x="378" y="208"/>
                    <a:pt x="379" y="207"/>
                  </a:cubicBezTo>
                  <a:cubicBezTo>
                    <a:pt x="380" y="206"/>
                    <a:pt x="384" y="203"/>
                    <a:pt x="384" y="202"/>
                  </a:cubicBezTo>
                  <a:cubicBezTo>
                    <a:pt x="384" y="203"/>
                    <a:pt x="386" y="204"/>
                    <a:pt x="387" y="203"/>
                  </a:cubicBezTo>
                  <a:cubicBezTo>
                    <a:pt x="387" y="202"/>
                    <a:pt x="390" y="201"/>
                    <a:pt x="391" y="201"/>
                  </a:cubicBezTo>
                  <a:cubicBezTo>
                    <a:pt x="393" y="200"/>
                    <a:pt x="395" y="199"/>
                    <a:pt x="397" y="199"/>
                  </a:cubicBezTo>
                  <a:cubicBezTo>
                    <a:pt x="398" y="199"/>
                    <a:pt x="398" y="199"/>
                    <a:pt x="398" y="198"/>
                  </a:cubicBezTo>
                  <a:cubicBezTo>
                    <a:pt x="397" y="197"/>
                    <a:pt x="398" y="197"/>
                    <a:pt x="398" y="197"/>
                  </a:cubicBezTo>
                  <a:cubicBezTo>
                    <a:pt x="398" y="196"/>
                    <a:pt x="396" y="197"/>
                    <a:pt x="395" y="196"/>
                  </a:cubicBezTo>
                  <a:cubicBezTo>
                    <a:pt x="394" y="196"/>
                    <a:pt x="395" y="194"/>
                    <a:pt x="393" y="196"/>
                  </a:cubicBezTo>
                  <a:cubicBezTo>
                    <a:pt x="391" y="197"/>
                    <a:pt x="387" y="196"/>
                    <a:pt x="385" y="195"/>
                  </a:cubicBezTo>
                  <a:cubicBezTo>
                    <a:pt x="384" y="195"/>
                    <a:pt x="385" y="193"/>
                    <a:pt x="384" y="193"/>
                  </a:cubicBezTo>
                  <a:cubicBezTo>
                    <a:pt x="384" y="193"/>
                    <a:pt x="382" y="193"/>
                    <a:pt x="381" y="192"/>
                  </a:cubicBezTo>
                  <a:cubicBezTo>
                    <a:pt x="380" y="192"/>
                    <a:pt x="380" y="189"/>
                    <a:pt x="380" y="188"/>
                  </a:cubicBezTo>
                  <a:cubicBezTo>
                    <a:pt x="380" y="187"/>
                    <a:pt x="378" y="188"/>
                    <a:pt x="377" y="187"/>
                  </a:cubicBezTo>
                  <a:cubicBezTo>
                    <a:pt x="377" y="187"/>
                    <a:pt x="379" y="185"/>
                    <a:pt x="379" y="185"/>
                  </a:cubicBezTo>
                  <a:cubicBezTo>
                    <a:pt x="380" y="184"/>
                    <a:pt x="380" y="181"/>
                    <a:pt x="378" y="181"/>
                  </a:cubicBezTo>
                  <a:cubicBezTo>
                    <a:pt x="378" y="181"/>
                    <a:pt x="376" y="185"/>
                    <a:pt x="375" y="183"/>
                  </a:cubicBezTo>
                  <a:cubicBezTo>
                    <a:pt x="375" y="181"/>
                    <a:pt x="374" y="182"/>
                    <a:pt x="373" y="181"/>
                  </a:cubicBezTo>
                  <a:cubicBezTo>
                    <a:pt x="373" y="180"/>
                    <a:pt x="376" y="181"/>
                    <a:pt x="376" y="181"/>
                  </a:cubicBezTo>
                  <a:cubicBezTo>
                    <a:pt x="378" y="181"/>
                    <a:pt x="379" y="180"/>
                    <a:pt x="380" y="180"/>
                  </a:cubicBezTo>
                  <a:cubicBezTo>
                    <a:pt x="381" y="179"/>
                    <a:pt x="382" y="179"/>
                    <a:pt x="383" y="179"/>
                  </a:cubicBezTo>
                  <a:cubicBezTo>
                    <a:pt x="384" y="178"/>
                    <a:pt x="382" y="176"/>
                    <a:pt x="382" y="176"/>
                  </a:cubicBezTo>
                  <a:cubicBezTo>
                    <a:pt x="382" y="176"/>
                    <a:pt x="383" y="176"/>
                    <a:pt x="383" y="176"/>
                  </a:cubicBezTo>
                  <a:cubicBezTo>
                    <a:pt x="383" y="176"/>
                    <a:pt x="379" y="174"/>
                    <a:pt x="379" y="174"/>
                  </a:cubicBezTo>
                  <a:cubicBezTo>
                    <a:pt x="377" y="173"/>
                    <a:pt x="375" y="173"/>
                    <a:pt x="373" y="174"/>
                  </a:cubicBezTo>
                  <a:cubicBezTo>
                    <a:pt x="369" y="175"/>
                    <a:pt x="366" y="176"/>
                    <a:pt x="363" y="178"/>
                  </a:cubicBezTo>
                  <a:cubicBezTo>
                    <a:pt x="360" y="179"/>
                    <a:pt x="358" y="181"/>
                    <a:pt x="355" y="183"/>
                  </a:cubicBezTo>
                  <a:cubicBezTo>
                    <a:pt x="354" y="184"/>
                    <a:pt x="353" y="185"/>
                    <a:pt x="352" y="187"/>
                  </a:cubicBezTo>
                  <a:cubicBezTo>
                    <a:pt x="352" y="187"/>
                    <a:pt x="348" y="189"/>
                    <a:pt x="348" y="189"/>
                  </a:cubicBezTo>
                  <a:cubicBezTo>
                    <a:pt x="348" y="188"/>
                    <a:pt x="353" y="184"/>
                    <a:pt x="354" y="183"/>
                  </a:cubicBezTo>
                  <a:cubicBezTo>
                    <a:pt x="354" y="182"/>
                    <a:pt x="355" y="181"/>
                    <a:pt x="354" y="180"/>
                  </a:cubicBezTo>
                  <a:cubicBezTo>
                    <a:pt x="353" y="180"/>
                    <a:pt x="351" y="179"/>
                    <a:pt x="350" y="179"/>
                  </a:cubicBezTo>
                  <a:cubicBezTo>
                    <a:pt x="351" y="179"/>
                    <a:pt x="353" y="180"/>
                    <a:pt x="354" y="180"/>
                  </a:cubicBezTo>
                  <a:cubicBezTo>
                    <a:pt x="356" y="181"/>
                    <a:pt x="358" y="178"/>
                    <a:pt x="359" y="177"/>
                  </a:cubicBezTo>
                  <a:cubicBezTo>
                    <a:pt x="360" y="176"/>
                    <a:pt x="361" y="174"/>
                    <a:pt x="363" y="173"/>
                  </a:cubicBezTo>
                  <a:cubicBezTo>
                    <a:pt x="365" y="173"/>
                    <a:pt x="367" y="174"/>
                    <a:pt x="368" y="172"/>
                  </a:cubicBezTo>
                  <a:cubicBezTo>
                    <a:pt x="369" y="168"/>
                    <a:pt x="371" y="167"/>
                    <a:pt x="375" y="167"/>
                  </a:cubicBezTo>
                  <a:cubicBezTo>
                    <a:pt x="379" y="167"/>
                    <a:pt x="383" y="167"/>
                    <a:pt x="387" y="167"/>
                  </a:cubicBezTo>
                  <a:cubicBezTo>
                    <a:pt x="394" y="167"/>
                    <a:pt x="404" y="169"/>
                    <a:pt x="409" y="163"/>
                  </a:cubicBezTo>
                  <a:cubicBezTo>
                    <a:pt x="411" y="161"/>
                    <a:pt x="412" y="160"/>
                    <a:pt x="414" y="160"/>
                  </a:cubicBezTo>
                  <a:cubicBezTo>
                    <a:pt x="416" y="160"/>
                    <a:pt x="418" y="160"/>
                    <a:pt x="421" y="158"/>
                  </a:cubicBezTo>
                  <a:cubicBezTo>
                    <a:pt x="422" y="158"/>
                    <a:pt x="425" y="156"/>
                    <a:pt x="425" y="155"/>
                  </a:cubicBezTo>
                  <a:cubicBezTo>
                    <a:pt x="427" y="152"/>
                    <a:pt x="422" y="153"/>
                    <a:pt x="422" y="152"/>
                  </a:cubicBezTo>
                  <a:cubicBezTo>
                    <a:pt x="422" y="151"/>
                    <a:pt x="424" y="151"/>
                    <a:pt x="424" y="151"/>
                  </a:cubicBezTo>
                  <a:cubicBezTo>
                    <a:pt x="425" y="150"/>
                    <a:pt x="424" y="149"/>
                    <a:pt x="424" y="148"/>
                  </a:cubicBezTo>
                  <a:cubicBezTo>
                    <a:pt x="424" y="148"/>
                    <a:pt x="425" y="147"/>
                    <a:pt x="425" y="147"/>
                  </a:cubicBezTo>
                  <a:cubicBezTo>
                    <a:pt x="425" y="146"/>
                    <a:pt x="423" y="145"/>
                    <a:pt x="423" y="145"/>
                  </a:cubicBezTo>
                  <a:cubicBezTo>
                    <a:pt x="422" y="144"/>
                    <a:pt x="421" y="144"/>
                    <a:pt x="421" y="143"/>
                  </a:cubicBezTo>
                  <a:cubicBezTo>
                    <a:pt x="420" y="143"/>
                    <a:pt x="418" y="146"/>
                    <a:pt x="417" y="144"/>
                  </a:cubicBezTo>
                  <a:cubicBezTo>
                    <a:pt x="417" y="144"/>
                    <a:pt x="419" y="143"/>
                    <a:pt x="418" y="143"/>
                  </a:cubicBezTo>
                  <a:cubicBezTo>
                    <a:pt x="418" y="142"/>
                    <a:pt x="417" y="141"/>
                    <a:pt x="416" y="141"/>
                  </a:cubicBezTo>
                  <a:cubicBezTo>
                    <a:pt x="415" y="140"/>
                    <a:pt x="411" y="141"/>
                    <a:pt x="410" y="142"/>
                  </a:cubicBezTo>
                  <a:cubicBezTo>
                    <a:pt x="409" y="144"/>
                    <a:pt x="406" y="145"/>
                    <a:pt x="404" y="146"/>
                  </a:cubicBezTo>
                  <a:cubicBezTo>
                    <a:pt x="403" y="146"/>
                    <a:pt x="400" y="144"/>
                    <a:pt x="400" y="143"/>
                  </a:cubicBezTo>
                  <a:cubicBezTo>
                    <a:pt x="400" y="142"/>
                    <a:pt x="403" y="145"/>
                    <a:pt x="403" y="145"/>
                  </a:cubicBezTo>
                  <a:cubicBezTo>
                    <a:pt x="404" y="145"/>
                    <a:pt x="408" y="142"/>
                    <a:pt x="408" y="142"/>
                  </a:cubicBezTo>
                  <a:cubicBezTo>
                    <a:pt x="408" y="142"/>
                    <a:pt x="406" y="141"/>
                    <a:pt x="406" y="141"/>
                  </a:cubicBezTo>
                  <a:cubicBezTo>
                    <a:pt x="409" y="140"/>
                    <a:pt x="412" y="140"/>
                    <a:pt x="415" y="139"/>
                  </a:cubicBezTo>
                  <a:cubicBezTo>
                    <a:pt x="415" y="139"/>
                    <a:pt x="417" y="138"/>
                    <a:pt x="416" y="137"/>
                  </a:cubicBezTo>
                  <a:cubicBezTo>
                    <a:pt x="416" y="137"/>
                    <a:pt x="414" y="135"/>
                    <a:pt x="414" y="135"/>
                  </a:cubicBezTo>
                  <a:cubicBezTo>
                    <a:pt x="412" y="136"/>
                    <a:pt x="410" y="136"/>
                    <a:pt x="409" y="134"/>
                  </a:cubicBezTo>
                  <a:cubicBezTo>
                    <a:pt x="408" y="134"/>
                    <a:pt x="404" y="137"/>
                    <a:pt x="404" y="136"/>
                  </a:cubicBezTo>
                  <a:cubicBezTo>
                    <a:pt x="404" y="136"/>
                    <a:pt x="407" y="133"/>
                    <a:pt x="404" y="134"/>
                  </a:cubicBezTo>
                  <a:cubicBezTo>
                    <a:pt x="404" y="134"/>
                    <a:pt x="400" y="135"/>
                    <a:pt x="400" y="135"/>
                  </a:cubicBezTo>
                  <a:cubicBezTo>
                    <a:pt x="401" y="133"/>
                    <a:pt x="404" y="133"/>
                    <a:pt x="402" y="130"/>
                  </a:cubicBezTo>
                  <a:cubicBezTo>
                    <a:pt x="402" y="130"/>
                    <a:pt x="398" y="128"/>
                    <a:pt x="398" y="128"/>
                  </a:cubicBezTo>
                  <a:cubicBezTo>
                    <a:pt x="396" y="128"/>
                    <a:pt x="396" y="126"/>
                    <a:pt x="394" y="126"/>
                  </a:cubicBezTo>
                  <a:cubicBezTo>
                    <a:pt x="395" y="126"/>
                    <a:pt x="392" y="122"/>
                    <a:pt x="392" y="122"/>
                  </a:cubicBezTo>
                  <a:cubicBezTo>
                    <a:pt x="392" y="122"/>
                    <a:pt x="393" y="123"/>
                    <a:pt x="394" y="123"/>
                  </a:cubicBezTo>
                  <a:cubicBezTo>
                    <a:pt x="395" y="124"/>
                    <a:pt x="395" y="122"/>
                    <a:pt x="396" y="122"/>
                  </a:cubicBezTo>
                  <a:cubicBezTo>
                    <a:pt x="400" y="121"/>
                    <a:pt x="393" y="118"/>
                    <a:pt x="392" y="117"/>
                  </a:cubicBezTo>
                  <a:cubicBezTo>
                    <a:pt x="392" y="118"/>
                    <a:pt x="394" y="116"/>
                    <a:pt x="394" y="116"/>
                  </a:cubicBezTo>
                  <a:cubicBezTo>
                    <a:pt x="395" y="115"/>
                    <a:pt x="393" y="115"/>
                    <a:pt x="392" y="114"/>
                  </a:cubicBezTo>
                  <a:cubicBezTo>
                    <a:pt x="392" y="114"/>
                    <a:pt x="391" y="113"/>
                    <a:pt x="390" y="113"/>
                  </a:cubicBezTo>
                  <a:cubicBezTo>
                    <a:pt x="390" y="113"/>
                    <a:pt x="388" y="113"/>
                    <a:pt x="388" y="113"/>
                  </a:cubicBezTo>
                  <a:cubicBezTo>
                    <a:pt x="389" y="112"/>
                    <a:pt x="391" y="113"/>
                    <a:pt x="390" y="110"/>
                  </a:cubicBezTo>
                  <a:cubicBezTo>
                    <a:pt x="389" y="110"/>
                    <a:pt x="386" y="111"/>
                    <a:pt x="386" y="111"/>
                  </a:cubicBezTo>
                  <a:cubicBezTo>
                    <a:pt x="386" y="110"/>
                    <a:pt x="389" y="110"/>
                    <a:pt x="388" y="108"/>
                  </a:cubicBezTo>
                  <a:cubicBezTo>
                    <a:pt x="388" y="107"/>
                    <a:pt x="388" y="106"/>
                    <a:pt x="387" y="105"/>
                  </a:cubicBezTo>
                  <a:cubicBezTo>
                    <a:pt x="387" y="105"/>
                    <a:pt x="386" y="106"/>
                    <a:pt x="386" y="105"/>
                  </a:cubicBezTo>
                  <a:cubicBezTo>
                    <a:pt x="386" y="106"/>
                    <a:pt x="384" y="102"/>
                    <a:pt x="384" y="102"/>
                  </a:cubicBezTo>
                  <a:cubicBezTo>
                    <a:pt x="383" y="100"/>
                    <a:pt x="382" y="99"/>
                    <a:pt x="382" y="98"/>
                  </a:cubicBezTo>
                  <a:cubicBezTo>
                    <a:pt x="381" y="96"/>
                    <a:pt x="381" y="94"/>
                    <a:pt x="379" y="97"/>
                  </a:cubicBezTo>
                  <a:cubicBezTo>
                    <a:pt x="379" y="97"/>
                    <a:pt x="378" y="101"/>
                    <a:pt x="379" y="100"/>
                  </a:cubicBezTo>
                  <a:cubicBezTo>
                    <a:pt x="375" y="101"/>
                    <a:pt x="377" y="101"/>
                    <a:pt x="378" y="104"/>
                  </a:cubicBezTo>
                  <a:cubicBezTo>
                    <a:pt x="378" y="103"/>
                    <a:pt x="377" y="103"/>
                    <a:pt x="377" y="104"/>
                  </a:cubicBezTo>
                  <a:cubicBezTo>
                    <a:pt x="376" y="104"/>
                    <a:pt x="376" y="104"/>
                    <a:pt x="375" y="105"/>
                  </a:cubicBezTo>
                  <a:cubicBezTo>
                    <a:pt x="375" y="105"/>
                    <a:pt x="377" y="106"/>
                    <a:pt x="377" y="106"/>
                  </a:cubicBezTo>
                  <a:cubicBezTo>
                    <a:pt x="376" y="107"/>
                    <a:pt x="374" y="106"/>
                    <a:pt x="374" y="107"/>
                  </a:cubicBezTo>
                  <a:cubicBezTo>
                    <a:pt x="373" y="108"/>
                    <a:pt x="375" y="110"/>
                    <a:pt x="373" y="111"/>
                  </a:cubicBezTo>
                  <a:cubicBezTo>
                    <a:pt x="374" y="111"/>
                    <a:pt x="372" y="107"/>
                    <a:pt x="370" y="109"/>
                  </a:cubicBezTo>
                  <a:cubicBezTo>
                    <a:pt x="370" y="110"/>
                    <a:pt x="366" y="113"/>
                    <a:pt x="366" y="113"/>
                  </a:cubicBezTo>
                  <a:cubicBezTo>
                    <a:pt x="365" y="113"/>
                    <a:pt x="365" y="112"/>
                    <a:pt x="365" y="111"/>
                  </a:cubicBezTo>
                  <a:cubicBezTo>
                    <a:pt x="364" y="111"/>
                    <a:pt x="364" y="112"/>
                    <a:pt x="364" y="112"/>
                  </a:cubicBezTo>
                  <a:cubicBezTo>
                    <a:pt x="363" y="111"/>
                    <a:pt x="364" y="111"/>
                    <a:pt x="364" y="110"/>
                  </a:cubicBezTo>
                  <a:cubicBezTo>
                    <a:pt x="364" y="111"/>
                    <a:pt x="357" y="116"/>
                    <a:pt x="357" y="115"/>
                  </a:cubicBezTo>
                  <a:cubicBezTo>
                    <a:pt x="356" y="114"/>
                    <a:pt x="360" y="113"/>
                    <a:pt x="361" y="113"/>
                  </a:cubicBezTo>
                  <a:cubicBezTo>
                    <a:pt x="363" y="111"/>
                    <a:pt x="363" y="110"/>
                    <a:pt x="362" y="108"/>
                  </a:cubicBezTo>
                  <a:cubicBezTo>
                    <a:pt x="361" y="107"/>
                    <a:pt x="358" y="107"/>
                    <a:pt x="357" y="107"/>
                  </a:cubicBezTo>
                  <a:cubicBezTo>
                    <a:pt x="356" y="107"/>
                    <a:pt x="356" y="108"/>
                    <a:pt x="356" y="108"/>
                  </a:cubicBezTo>
                  <a:cubicBezTo>
                    <a:pt x="355" y="110"/>
                    <a:pt x="353" y="108"/>
                    <a:pt x="352" y="108"/>
                  </a:cubicBezTo>
                  <a:cubicBezTo>
                    <a:pt x="353" y="108"/>
                    <a:pt x="355" y="106"/>
                    <a:pt x="355" y="106"/>
                  </a:cubicBezTo>
                  <a:cubicBezTo>
                    <a:pt x="355" y="106"/>
                    <a:pt x="356" y="107"/>
                    <a:pt x="356" y="107"/>
                  </a:cubicBezTo>
                  <a:cubicBezTo>
                    <a:pt x="355" y="107"/>
                    <a:pt x="357" y="105"/>
                    <a:pt x="357" y="105"/>
                  </a:cubicBezTo>
                  <a:cubicBezTo>
                    <a:pt x="358" y="103"/>
                    <a:pt x="356" y="104"/>
                    <a:pt x="355" y="103"/>
                  </a:cubicBezTo>
                  <a:cubicBezTo>
                    <a:pt x="355" y="103"/>
                    <a:pt x="356" y="98"/>
                    <a:pt x="354" y="99"/>
                  </a:cubicBezTo>
                  <a:cubicBezTo>
                    <a:pt x="355" y="98"/>
                    <a:pt x="356" y="98"/>
                    <a:pt x="355" y="96"/>
                  </a:cubicBezTo>
                  <a:cubicBezTo>
                    <a:pt x="353" y="95"/>
                    <a:pt x="357" y="94"/>
                    <a:pt x="356" y="92"/>
                  </a:cubicBezTo>
                  <a:cubicBezTo>
                    <a:pt x="356" y="91"/>
                    <a:pt x="354" y="93"/>
                    <a:pt x="353" y="92"/>
                  </a:cubicBezTo>
                  <a:cubicBezTo>
                    <a:pt x="352" y="91"/>
                    <a:pt x="350" y="91"/>
                    <a:pt x="349" y="91"/>
                  </a:cubicBezTo>
                  <a:cubicBezTo>
                    <a:pt x="347" y="90"/>
                    <a:pt x="346" y="90"/>
                    <a:pt x="345" y="88"/>
                  </a:cubicBezTo>
                  <a:cubicBezTo>
                    <a:pt x="345" y="86"/>
                    <a:pt x="342" y="87"/>
                    <a:pt x="342" y="85"/>
                  </a:cubicBezTo>
                  <a:cubicBezTo>
                    <a:pt x="342" y="84"/>
                    <a:pt x="340" y="85"/>
                    <a:pt x="340" y="85"/>
                  </a:cubicBezTo>
                  <a:cubicBezTo>
                    <a:pt x="341" y="83"/>
                    <a:pt x="339" y="83"/>
                    <a:pt x="338" y="82"/>
                  </a:cubicBezTo>
                  <a:cubicBezTo>
                    <a:pt x="336" y="81"/>
                    <a:pt x="336" y="80"/>
                    <a:pt x="334" y="81"/>
                  </a:cubicBezTo>
                  <a:cubicBezTo>
                    <a:pt x="332" y="82"/>
                    <a:pt x="331" y="83"/>
                    <a:pt x="329" y="82"/>
                  </a:cubicBezTo>
                  <a:cubicBezTo>
                    <a:pt x="327" y="81"/>
                    <a:pt x="326" y="83"/>
                    <a:pt x="324" y="82"/>
                  </a:cubicBezTo>
                  <a:cubicBezTo>
                    <a:pt x="322" y="80"/>
                    <a:pt x="320" y="80"/>
                    <a:pt x="318" y="80"/>
                  </a:cubicBezTo>
                  <a:cubicBezTo>
                    <a:pt x="316" y="80"/>
                    <a:pt x="314" y="80"/>
                    <a:pt x="313" y="82"/>
                  </a:cubicBezTo>
                  <a:cubicBezTo>
                    <a:pt x="312" y="84"/>
                    <a:pt x="315" y="85"/>
                    <a:pt x="315" y="86"/>
                  </a:cubicBezTo>
                  <a:cubicBezTo>
                    <a:pt x="316" y="87"/>
                    <a:pt x="315" y="90"/>
                    <a:pt x="314" y="91"/>
                  </a:cubicBezTo>
                  <a:cubicBezTo>
                    <a:pt x="314" y="92"/>
                    <a:pt x="314" y="91"/>
                    <a:pt x="313" y="92"/>
                  </a:cubicBezTo>
                  <a:cubicBezTo>
                    <a:pt x="313" y="92"/>
                    <a:pt x="315" y="94"/>
                    <a:pt x="315" y="94"/>
                  </a:cubicBezTo>
                  <a:cubicBezTo>
                    <a:pt x="315" y="96"/>
                    <a:pt x="316" y="98"/>
                    <a:pt x="316" y="99"/>
                  </a:cubicBezTo>
                  <a:cubicBezTo>
                    <a:pt x="316" y="100"/>
                    <a:pt x="316" y="100"/>
                    <a:pt x="316" y="101"/>
                  </a:cubicBezTo>
                  <a:cubicBezTo>
                    <a:pt x="316" y="102"/>
                    <a:pt x="315" y="101"/>
                    <a:pt x="315" y="101"/>
                  </a:cubicBezTo>
                  <a:cubicBezTo>
                    <a:pt x="314" y="102"/>
                    <a:pt x="314" y="104"/>
                    <a:pt x="314" y="104"/>
                  </a:cubicBezTo>
                  <a:cubicBezTo>
                    <a:pt x="313" y="105"/>
                    <a:pt x="312" y="106"/>
                    <a:pt x="312" y="107"/>
                  </a:cubicBezTo>
                  <a:cubicBezTo>
                    <a:pt x="311" y="109"/>
                    <a:pt x="311" y="109"/>
                    <a:pt x="312" y="110"/>
                  </a:cubicBezTo>
                  <a:cubicBezTo>
                    <a:pt x="315" y="112"/>
                    <a:pt x="318" y="114"/>
                    <a:pt x="320" y="116"/>
                  </a:cubicBezTo>
                  <a:cubicBezTo>
                    <a:pt x="321" y="119"/>
                    <a:pt x="322" y="124"/>
                    <a:pt x="321" y="127"/>
                  </a:cubicBezTo>
                  <a:cubicBezTo>
                    <a:pt x="319" y="131"/>
                    <a:pt x="313" y="133"/>
                    <a:pt x="310" y="135"/>
                  </a:cubicBezTo>
                  <a:cubicBezTo>
                    <a:pt x="309" y="136"/>
                    <a:pt x="308" y="136"/>
                    <a:pt x="307" y="137"/>
                  </a:cubicBezTo>
                  <a:cubicBezTo>
                    <a:pt x="304" y="138"/>
                    <a:pt x="308" y="141"/>
                    <a:pt x="308" y="143"/>
                  </a:cubicBezTo>
                  <a:cubicBezTo>
                    <a:pt x="308" y="143"/>
                    <a:pt x="309" y="145"/>
                    <a:pt x="309" y="146"/>
                  </a:cubicBezTo>
                  <a:cubicBezTo>
                    <a:pt x="309" y="148"/>
                    <a:pt x="309" y="149"/>
                    <a:pt x="310" y="151"/>
                  </a:cubicBezTo>
                  <a:cubicBezTo>
                    <a:pt x="311" y="153"/>
                    <a:pt x="311" y="154"/>
                    <a:pt x="309" y="156"/>
                  </a:cubicBezTo>
                  <a:cubicBezTo>
                    <a:pt x="309" y="156"/>
                    <a:pt x="310" y="160"/>
                    <a:pt x="309" y="161"/>
                  </a:cubicBezTo>
                  <a:cubicBezTo>
                    <a:pt x="308" y="161"/>
                    <a:pt x="307" y="157"/>
                    <a:pt x="306" y="159"/>
                  </a:cubicBezTo>
                  <a:cubicBezTo>
                    <a:pt x="305" y="161"/>
                    <a:pt x="307" y="164"/>
                    <a:pt x="307" y="164"/>
                  </a:cubicBezTo>
                  <a:cubicBezTo>
                    <a:pt x="307" y="163"/>
                    <a:pt x="301" y="158"/>
                    <a:pt x="298" y="161"/>
                  </a:cubicBezTo>
                  <a:cubicBezTo>
                    <a:pt x="299" y="160"/>
                    <a:pt x="302" y="159"/>
                    <a:pt x="300" y="157"/>
                  </a:cubicBezTo>
                  <a:cubicBezTo>
                    <a:pt x="299" y="156"/>
                    <a:pt x="298" y="155"/>
                    <a:pt x="297" y="155"/>
                  </a:cubicBezTo>
                  <a:cubicBezTo>
                    <a:pt x="297" y="154"/>
                    <a:pt x="295" y="154"/>
                    <a:pt x="294" y="154"/>
                  </a:cubicBezTo>
                  <a:cubicBezTo>
                    <a:pt x="294" y="153"/>
                    <a:pt x="295" y="153"/>
                    <a:pt x="294" y="151"/>
                  </a:cubicBezTo>
                  <a:cubicBezTo>
                    <a:pt x="293" y="150"/>
                    <a:pt x="292" y="148"/>
                    <a:pt x="293" y="146"/>
                  </a:cubicBezTo>
                  <a:cubicBezTo>
                    <a:pt x="294" y="143"/>
                    <a:pt x="291" y="142"/>
                    <a:pt x="291" y="140"/>
                  </a:cubicBezTo>
                  <a:cubicBezTo>
                    <a:pt x="291" y="138"/>
                    <a:pt x="293" y="137"/>
                    <a:pt x="292" y="135"/>
                  </a:cubicBezTo>
                  <a:cubicBezTo>
                    <a:pt x="290" y="133"/>
                    <a:pt x="286" y="133"/>
                    <a:pt x="283" y="133"/>
                  </a:cubicBezTo>
                  <a:cubicBezTo>
                    <a:pt x="282" y="133"/>
                    <a:pt x="281" y="133"/>
                    <a:pt x="279" y="133"/>
                  </a:cubicBezTo>
                  <a:cubicBezTo>
                    <a:pt x="279" y="133"/>
                    <a:pt x="277" y="135"/>
                    <a:pt x="277" y="135"/>
                  </a:cubicBezTo>
                  <a:cubicBezTo>
                    <a:pt x="277" y="134"/>
                    <a:pt x="278" y="134"/>
                    <a:pt x="277" y="133"/>
                  </a:cubicBezTo>
                  <a:cubicBezTo>
                    <a:pt x="277" y="132"/>
                    <a:pt x="276" y="131"/>
                    <a:pt x="275" y="131"/>
                  </a:cubicBezTo>
                  <a:cubicBezTo>
                    <a:pt x="273" y="130"/>
                    <a:pt x="271" y="130"/>
                    <a:pt x="269" y="129"/>
                  </a:cubicBezTo>
                  <a:cubicBezTo>
                    <a:pt x="266" y="128"/>
                    <a:pt x="264" y="125"/>
                    <a:pt x="261" y="123"/>
                  </a:cubicBezTo>
                  <a:cubicBezTo>
                    <a:pt x="259" y="122"/>
                    <a:pt x="257" y="121"/>
                    <a:pt x="256" y="121"/>
                  </a:cubicBezTo>
                  <a:cubicBezTo>
                    <a:pt x="254" y="121"/>
                    <a:pt x="252" y="119"/>
                    <a:pt x="250" y="119"/>
                  </a:cubicBezTo>
                  <a:cubicBezTo>
                    <a:pt x="249" y="119"/>
                    <a:pt x="240" y="121"/>
                    <a:pt x="240" y="121"/>
                  </a:cubicBezTo>
                  <a:cubicBezTo>
                    <a:pt x="240" y="120"/>
                    <a:pt x="241" y="120"/>
                    <a:pt x="242" y="119"/>
                  </a:cubicBezTo>
                  <a:cubicBezTo>
                    <a:pt x="242" y="118"/>
                    <a:pt x="241" y="117"/>
                    <a:pt x="241" y="117"/>
                  </a:cubicBezTo>
                  <a:cubicBezTo>
                    <a:pt x="240" y="114"/>
                    <a:pt x="239" y="112"/>
                    <a:pt x="238" y="110"/>
                  </a:cubicBezTo>
                  <a:cubicBezTo>
                    <a:pt x="237" y="108"/>
                    <a:pt x="236" y="108"/>
                    <a:pt x="234" y="108"/>
                  </a:cubicBezTo>
                  <a:cubicBezTo>
                    <a:pt x="231" y="108"/>
                    <a:pt x="230" y="108"/>
                    <a:pt x="230" y="105"/>
                  </a:cubicBezTo>
                  <a:cubicBezTo>
                    <a:pt x="231" y="103"/>
                    <a:pt x="230" y="100"/>
                    <a:pt x="230" y="98"/>
                  </a:cubicBezTo>
                  <a:cubicBezTo>
                    <a:pt x="231" y="95"/>
                    <a:pt x="233" y="93"/>
                    <a:pt x="234" y="90"/>
                  </a:cubicBezTo>
                  <a:cubicBezTo>
                    <a:pt x="235" y="88"/>
                    <a:pt x="235" y="87"/>
                    <a:pt x="237" y="86"/>
                  </a:cubicBezTo>
                  <a:cubicBezTo>
                    <a:pt x="238" y="86"/>
                    <a:pt x="237" y="85"/>
                    <a:pt x="237" y="84"/>
                  </a:cubicBezTo>
                  <a:cubicBezTo>
                    <a:pt x="238" y="84"/>
                    <a:pt x="240" y="82"/>
                    <a:pt x="240" y="82"/>
                  </a:cubicBezTo>
                  <a:cubicBezTo>
                    <a:pt x="240" y="82"/>
                    <a:pt x="240" y="82"/>
                    <a:pt x="239" y="81"/>
                  </a:cubicBezTo>
                  <a:cubicBezTo>
                    <a:pt x="239" y="81"/>
                    <a:pt x="240" y="81"/>
                    <a:pt x="240" y="81"/>
                  </a:cubicBezTo>
                  <a:cubicBezTo>
                    <a:pt x="240" y="79"/>
                    <a:pt x="242" y="80"/>
                    <a:pt x="243" y="80"/>
                  </a:cubicBezTo>
                  <a:cubicBezTo>
                    <a:pt x="244" y="80"/>
                    <a:pt x="244" y="79"/>
                    <a:pt x="244" y="79"/>
                  </a:cubicBezTo>
                  <a:cubicBezTo>
                    <a:pt x="245" y="77"/>
                    <a:pt x="243" y="78"/>
                    <a:pt x="242" y="77"/>
                  </a:cubicBezTo>
                  <a:cubicBezTo>
                    <a:pt x="242" y="77"/>
                    <a:pt x="244" y="77"/>
                    <a:pt x="244" y="77"/>
                  </a:cubicBezTo>
                  <a:cubicBezTo>
                    <a:pt x="245" y="76"/>
                    <a:pt x="246" y="77"/>
                    <a:pt x="246" y="77"/>
                  </a:cubicBezTo>
                  <a:cubicBezTo>
                    <a:pt x="248" y="79"/>
                    <a:pt x="248" y="77"/>
                    <a:pt x="250" y="76"/>
                  </a:cubicBezTo>
                  <a:cubicBezTo>
                    <a:pt x="252" y="74"/>
                    <a:pt x="248" y="72"/>
                    <a:pt x="246" y="71"/>
                  </a:cubicBezTo>
                  <a:cubicBezTo>
                    <a:pt x="245" y="71"/>
                    <a:pt x="241" y="72"/>
                    <a:pt x="241" y="72"/>
                  </a:cubicBezTo>
                  <a:cubicBezTo>
                    <a:pt x="240" y="70"/>
                    <a:pt x="243" y="70"/>
                    <a:pt x="240" y="69"/>
                  </a:cubicBezTo>
                  <a:cubicBezTo>
                    <a:pt x="239" y="69"/>
                    <a:pt x="234" y="69"/>
                    <a:pt x="234" y="68"/>
                  </a:cubicBezTo>
                  <a:cubicBezTo>
                    <a:pt x="234" y="67"/>
                    <a:pt x="236" y="67"/>
                    <a:pt x="236" y="67"/>
                  </a:cubicBezTo>
                  <a:cubicBezTo>
                    <a:pt x="237" y="66"/>
                    <a:pt x="237" y="67"/>
                    <a:pt x="238" y="67"/>
                  </a:cubicBezTo>
                  <a:cubicBezTo>
                    <a:pt x="237" y="68"/>
                    <a:pt x="240" y="68"/>
                    <a:pt x="240" y="68"/>
                  </a:cubicBezTo>
                  <a:cubicBezTo>
                    <a:pt x="242" y="68"/>
                    <a:pt x="245" y="70"/>
                    <a:pt x="246" y="70"/>
                  </a:cubicBezTo>
                  <a:cubicBezTo>
                    <a:pt x="247" y="70"/>
                    <a:pt x="248" y="71"/>
                    <a:pt x="249" y="71"/>
                  </a:cubicBezTo>
                  <a:cubicBezTo>
                    <a:pt x="251" y="72"/>
                    <a:pt x="250" y="71"/>
                    <a:pt x="251" y="71"/>
                  </a:cubicBezTo>
                  <a:cubicBezTo>
                    <a:pt x="252" y="71"/>
                    <a:pt x="255" y="71"/>
                    <a:pt x="254" y="70"/>
                  </a:cubicBezTo>
                  <a:cubicBezTo>
                    <a:pt x="253" y="69"/>
                    <a:pt x="254" y="67"/>
                    <a:pt x="255" y="66"/>
                  </a:cubicBezTo>
                  <a:cubicBezTo>
                    <a:pt x="255" y="67"/>
                    <a:pt x="258" y="68"/>
                    <a:pt x="258" y="68"/>
                  </a:cubicBezTo>
                  <a:cubicBezTo>
                    <a:pt x="260" y="68"/>
                    <a:pt x="261" y="68"/>
                    <a:pt x="263" y="67"/>
                  </a:cubicBezTo>
                  <a:cubicBezTo>
                    <a:pt x="264" y="66"/>
                    <a:pt x="265" y="64"/>
                    <a:pt x="266" y="63"/>
                  </a:cubicBezTo>
                  <a:cubicBezTo>
                    <a:pt x="267" y="62"/>
                    <a:pt x="269" y="61"/>
                    <a:pt x="268" y="59"/>
                  </a:cubicBezTo>
                  <a:cubicBezTo>
                    <a:pt x="267" y="57"/>
                    <a:pt x="264" y="58"/>
                    <a:pt x="263" y="58"/>
                  </a:cubicBezTo>
                  <a:cubicBezTo>
                    <a:pt x="260" y="58"/>
                    <a:pt x="258" y="57"/>
                    <a:pt x="256" y="56"/>
                  </a:cubicBezTo>
                  <a:cubicBezTo>
                    <a:pt x="255" y="55"/>
                    <a:pt x="254" y="54"/>
                    <a:pt x="252" y="53"/>
                  </a:cubicBezTo>
                  <a:cubicBezTo>
                    <a:pt x="252" y="53"/>
                    <a:pt x="247" y="53"/>
                    <a:pt x="247" y="53"/>
                  </a:cubicBezTo>
                  <a:cubicBezTo>
                    <a:pt x="247" y="52"/>
                    <a:pt x="252" y="53"/>
                    <a:pt x="253" y="53"/>
                  </a:cubicBezTo>
                  <a:cubicBezTo>
                    <a:pt x="255" y="53"/>
                    <a:pt x="255" y="52"/>
                    <a:pt x="257" y="53"/>
                  </a:cubicBezTo>
                  <a:cubicBezTo>
                    <a:pt x="261" y="55"/>
                    <a:pt x="265" y="59"/>
                    <a:pt x="269" y="56"/>
                  </a:cubicBezTo>
                  <a:cubicBezTo>
                    <a:pt x="271" y="54"/>
                    <a:pt x="272" y="53"/>
                    <a:pt x="273" y="51"/>
                  </a:cubicBezTo>
                  <a:cubicBezTo>
                    <a:pt x="274" y="50"/>
                    <a:pt x="268" y="49"/>
                    <a:pt x="271" y="47"/>
                  </a:cubicBezTo>
                  <a:cubicBezTo>
                    <a:pt x="272" y="47"/>
                    <a:pt x="275" y="47"/>
                    <a:pt x="276" y="48"/>
                  </a:cubicBezTo>
                  <a:cubicBezTo>
                    <a:pt x="279" y="48"/>
                    <a:pt x="279" y="50"/>
                    <a:pt x="282" y="48"/>
                  </a:cubicBezTo>
                  <a:cubicBezTo>
                    <a:pt x="282" y="48"/>
                    <a:pt x="285" y="49"/>
                    <a:pt x="284" y="47"/>
                  </a:cubicBezTo>
                  <a:cubicBezTo>
                    <a:pt x="283" y="46"/>
                    <a:pt x="279" y="44"/>
                    <a:pt x="278" y="44"/>
                  </a:cubicBezTo>
                  <a:cubicBezTo>
                    <a:pt x="280" y="43"/>
                    <a:pt x="282" y="45"/>
                    <a:pt x="284" y="45"/>
                  </a:cubicBezTo>
                  <a:cubicBezTo>
                    <a:pt x="285" y="45"/>
                    <a:pt x="287" y="50"/>
                    <a:pt x="289" y="49"/>
                  </a:cubicBezTo>
                  <a:cubicBezTo>
                    <a:pt x="289" y="49"/>
                    <a:pt x="288" y="48"/>
                    <a:pt x="288" y="48"/>
                  </a:cubicBezTo>
                  <a:cubicBezTo>
                    <a:pt x="289" y="47"/>
                    <a:pt x="290" y="47"/>
                    <a:pt x="292" y="46"/>
                  </a:cubicBezTo>
                  <a:cubicBezTo>
                    <a:pt x="293" y="45"/>
                    <a:pt x="296" y="42"/>
                    <a:pt x="297" y="41"/>
                  </a:cubicBezTo>
                  <a:cubicBezTo>
                    <a:pt x="297" y="38"/>
                    <a:pt x="295" y="38"/>
                    <a:pt x="293" y="36"/>
                  </a:cubicBezTo>
                  <a:cubicBezTo>
                    <a:pt x="293" y="36"/>
                    <a:pt x="290" y="30"/>
                    <a:pt x="290" y="31"/>
                  </a:cubicBezTo>
                  <a:cubicBezTo>
                    <a:pt x="291" y="30"/>
                    <a:pt x="295" y="30"/>
                    <a:pt x="296" y="30"/>
                  </a:cubicBezTo>
                  <a:cubicBezTo>
                    <a:pt x="299" y="29"/>
                    <a:pt x="294" y="28"/>
                    <a:pt x="294" y="27"/>
                  </a:cubicBezTo>
                  <a:cubicBezTo>
                    <a:pt x="293" y="26"/>
                    <a:pt x="297" y="26"/>
                    <a:pt x="297" y="25"/>
                  </a:cubicBezTo>
                  <a:cubicBezTo>
                    <a:pt x="297" y="25"/>
                    <a:pt x="287" y="21"/>
                    <a:pt x="287" y="21"/>
                  </a:cubicBezTo>
                  <a:cubicBezTo>
                    <a:pt x="288" y="21"/>
                    <a:pt x="290" y="20"/>
                    <a:pt x="291" y="20"/>
                  </a:cubicBezTo>
                  <a:cubicBezTo>
                    <a:pt x="288" y="20"/>
                    <a:pt x="285" y="19"/>
                    <a:pt x="282" y="19"/>
                  </a:cubicBezTo>
                  <a:cubicBezTo>
                    <a:pt x="280" y="19"/>
                    <a:pt x="277" y="20"/>
                    <a:pt x="276" y="19"/>
                  </a:cubicBezTo>
                  <a:cubicBezTo>
                    <a:pt x="278" y="20"/>
                    <a:pt x="275" y="21"/>
                    <a:pt x="276" y="23"/>
                  </a:cubicBezTo>
                  <a:cubicBezTo>
                    <a:pt x="277" y="24"/>
                    <a:pt x="280" y="25"/>
                    <a:pt x="280" y="26"/>
                  </a:cubicBezTo>
                  <a:cubicBezTo>
                    <a:pt x="280" y="26"/>
                    <a:pt x="278" y="27"/>
                    <a:pt x="278" y="27"/>
                  </a:cubicBezTo>
                  <a:cubicBezTo>
                    <a:pt x="278" y="27"/>
                    <a:pt x="280" y="28"/>
                    <a:pt x="279" y="28"/>
                  </a:cubicBezTo>
                  <a:cubicBezTo>
                    <a:pt x="277" y="29"/>
                    <a:pt x="276" y="27"/>
                    <a:pt x="275" y="31"/>
                  </a:cubicBezTo>
                  <a:cubicBezTo>
                    <a:pt x="274" y="33"/>
                    <a:pt x="274" y="35"/>
                    <a:pt x="273" y="37"/>
                  </a:cubicBezTo>
                  <a:cubicBezTo>
                    <a:pt x="272" y="37"/>
                    <a:pt x="271" y="38"/>
                    <a:pt x="271" y="39"/>
                  </a:cubicBezTo>
                  <a:cubicBezTo>
                    <a:pt x="271" y="40"/>
                    <a:pt x="270" y="40"/>
                    <a:pt x="270" y="41"/>
                  </a:cubicBezTo>
                  <a:cubicBezTo>
                    <a:pt x="267" y="42"/>
                    <a:pt x="268" y="43"/>
                    <a:pt x="266" y="40"/>
                  </a:cubicBezTo>
                  <a:cubicBezTo>
                    <a:pt x="265" y="39"/>
                    <a:pt x="262" y="37"/>
                    <a:pt x="262" y="35"/>
                  </a:cubicBezTo>
                  <a:cubicBezTo>
                    <a:pt x="262" y="35"/>
                    <a:pt x="262" y="32"/>
                    <a:pt x="263" y="32"/>
                  </a:cubicBezTo>
                  <a:cubicBezTo>
                    <a:pt x="263" y="32"/>
                    <a:pt x="265" y="33"/>
                    <a:pt x="265" y="31"/>
                  </a:cubicBezTo>
                  <a:cubicBezTo>
                    <a:pt x="264" y="29"/>
                    <a:pt x="264" y="28"/>
                    <a:pt x="262" y="26"/>
                  </a:cubicBezTo>
                  <a:cubicBezTo>
                    <a:pt x="260" y="25"/>
                    <a:pt x="258" y="23"/>
                    <a:pt x="256" y="25"/>
                  </a:cubicBezTo>
                  <a:cubicBezTo>
                    <a:pt x="255" y="26"/>
                    <a:pt x="255" y="28"/>
                    <a:pt x="255" y="30"/>
                  </a:cubicBezTo>
                  <a:cubicBezTo>
                    <a:pt x="255" y="31"/>
                    <a:pt x="251" y="31"/>
                    <a:pt x="251" y="30"/>
                  </a:cubicBezTo>
                  <a:cubicBezTo>
                    <a:pt x="251" y="29"/>
                    <a:pt x="251" y="26"/>
                    <a:pt x="250" y="25"/>
                  </a:cubicBezTo>
                  <a:cubicBezTo>
                    <a:pt x="246" y="22"/>
                    <a:pt x="251" y="25"/>
                    <a:pt x="251" y="24"/>
                  </a:cubicBezTo>
                  <a:cubicBezTo>
                    <a:pt x="252" y="24"/>
                    <a:pt x="253" y="23"/>
                    <a:pt x="252" y="23"/>
                  </a:cubicBezTo>
                  <a:cubicBezTo>
                    <a:pt x="252" y="22"/>
                    <a:pt x="251" y="21"/>
                    <a:pt x="250" y="22"/>
                  </a:cubicBezTo>
                  <a:cubicBezTo>
                    <a:pt x="249" y="23"/>
                    <a:pt x="249" y="21"/>
                    <a:pt x="248" y="21"/>
                  </a:cubicBezTo>
                  <a:cubicBezTo>
                    <a:pt x="247" y="20"/>
                    <a:pt x="246" y="22"/>
                    <a:pt x="245" y="21"/>
                  </a:cubicBezTo>
                  <a:cubicBezTo>
                    <a:pt x="243" y="20"/>
                    <a:pt x="242" y="21"/>
                    <a:pt x="243" y="18"/>
                  </a:cubicBezTo>
                  <a:cubicBezTo>
                    <a:pt x="243" y="18"/>
                    <a:pt x="243" y="18"/>
                    <a:pt x="244" y="18"/>
                  </a:cubicBezTo>
                  <a:cubicBezTo>
                    <a:pt x="244" y="17"/>
                    <a:pt x="244" y="17"/>
                    <a:pt x="244" y="16"/>
                  </a:cubicBezTo>
                  <a:cubicBezTo>
                    <a:pt x="245" y="16"/>
                    <a:pt x="245" y="16"/>
                    <a:pt x="246" y="16"/>
                  </a:cubicBezTo>
                  <a:cubicBezTo>
                    <a:pt x="245" y="16"/>
                    <a:pt x="244" y="13"/>
                    <a:pt x="244" y="13"/>
                  </a:cubicBezTo>
                  <a:cubicBezTo>
                    <a:pt x="243" y="11"/>
                    <a:pt x="241" y="11"/>
                    <a:pt x="241" y="10"/>
                  </a:cubicBezTo>
                  <a:cubicBezTo>
                    <a:pt x="239" y="9"/>
                    <a:pt x="240" y="9"/>
                    <a:pt x="239" y="7"/>
                  </a:cubicBezTo>
                  <a:cubicBezTo>
                    <a:pt x="239" y="5"/>
                    <a:pt x="237" y="4"/>
                    <a:pt x="237" y="3"/>
                  </a:cubicBezTo>
                  <a:cubicBezTo>
                    <a:pt x="236" y="1"/>
                    <a:pt x="234" y="1"/>
                    <a:pt x="232" y="1"/>
                  </a:cubicBezTo>
                  <a:cubicBezTo>
                    <a:pt x="231" y="1"/>
                    <a:pt x="232" y="0"/>
                    <a:pt x="230" y="0"/>
                  </a:cubicBezTo>
                  <a:cubicBezTo>
                    <a:pt x="229" y="0"/>
                    <a:pt x="228" y="0"/>
                    <a:pt x="228" y="2"/>
                  </a:cubicBezTo>
                  <a:cubicBezTo>
                    <a:pt x="228" y="2"/>
                    <a:pt x="225" y="3"/>
                    <a:pt x="225" y="3"/>
                  </a:cubicBezTo>
                  <a:cubicBezTo>
                    <a:pt x="226" y="3"/>
                    <a:pt x="228" y="3"/>
                    <a:pt x="228" y="4"/>
                  </a:cubicBezTo>
                  <a:cubicBezTo>
                    <a:pt x="228" y="4"/>
                    <a:pt x="226" y="5"/>
                    <a:pt x="226" y="5"/>
                  </a:cubicBezTo>
                  <a:cubicBezTo>
                    <a:pt x="225" y="6"/>
                    <a:pt x="224" y="4"/>
                    <a:pt x="223" y="6"/>
                  </a:cubicBezTo>
                  <a:cubicBezTo>
                    <a:pt x="222" y="6"/>
                    <a:pt x="221" y="9"/>
                    <a:pt x="221" y="10"/>
                  </a:cubicBezTo>
                  <a:cubicBezTo>
                    <a:pt x="222" y="10"/>
                    <a:pt x="224" y="10"/>
                    <a:pt x="225" y="11"/>
                  </a:cubicBezTo>
                  <a:cubicBezTo>
                    <a:pt x="224" y="10"/>
                    <a:pt x="222" y="14"/>
                    <a:pt x="222" y="15"/>
                  </a:cubicBezTo>
                  <a:cubicBezTo>
                    <a:pt x="222" y="16"/>
                    <a:pt x="224" y="18"/>
                    <a:pt x="225" y="19"/>
                  </a:cubicBezTo>
                  <a:cubicBezTo>
                    <a:pt x="226" y="19"/>
                    <a:pt x="228" y="21"/>
                    <a:pt x="229" y="21"/>
                  </a:cubicBezTo>
                  <a:cubicBezTo>
                    <a:pt x="231" y="20"/>
                    <a:pt x="231" y="20"/>
                    <a:pt x="232" y="21"/>
                  </a:cubicBezTo>
                  <a:cubicBezTo>
                    <a:pt x="233" y="21"/>
                    <a:pt x="235" y="23"/>
                    <a:pt x="235" y="23"/>
                  </a:cubicBezTo>
                  <a:cubicBezTo>
                    <a:pt x="234" y="24"/>
                    <a:pt x="233" y="22"/>
                    <a:pt x="233" y="24"/>
                  </a:cubicBezTo>
                  <a:cubicBezTo>
                    <a:pt x="233" y="26"/>
                    <a:pt x="232" y="26"/>
                    <a:pt x="232" y="27"/>
                  </a:cubicBezTo>
                  <a:cubicBezTo>
                    <a:pt x="231" y="29"/>
                    <a:pt x="233" y="29"/>
                    <a:pt x="234" y="28"/>
                  </a:cubicBezTo>
                  <a:cubicBezTo>
                    <a:pt x="234" y="28"/>
                    <a:pt x="236" y="25"/>
                    <a:pt x="236" y="26"/>
                  </a:cubicBezTo>
                  <a:cubicBezTo>
                    <a:pt x="237" y="27"/>
                    <a:pt x="236" y="29"/>
                    <a:pt x="236" y="30"/>
                  </a:cubicBezTo>
                  <a:cubicBezTo>
                    <a:pt x="235" y="31"/>
                    <a:pt x="234" y="31"/>
                    <a:pt x="233" y="31"/>
                  </a:cubicBezTo>
                  <a:cubicBezTo>
                    <a:pt x="233" y="32"/>
                    <a:pt x="233" y="33"/>
                    <a:pt x="232" y="34"/>
                  </a:cubicBezTo>
                  <a:cubicBezTo>
                    <a:pt x="231" y="34"/>
                    <a:pt x="229" y="34"/>
                    <a:pt x="228" y="35"/>
                  </a:cubicBezTo>
                  <a:cubicBezTo>
                    <a:pt x="227" y="35"/>
                    <a:pt x="226" y="37"/>
                    <a:pt x="226" y="37"/>
                  </a:cubicBezTo>
                  <a:cubicBezTo>
                    <a:pt x="227" y="38"/>
                    <a:pt x="228" y="39"/>
                    <a:pt x="228" y="41"/>
                  </a:cubicBezTo>
                  <a:cubicBezTo>
                    <a:pt x="228" y="42"/>
                    <a:pt x="227" y="41"/>
                    <a:pt x="226" y="40"/>
                  </a:cubicBezTo>
                  <a:cubicBezTo>
                    <a:pt x="226" y="40"/>
                    <a:pt x="225" y="40"/>
                    <a:pt x="225" y="41"/>
                  </a:cubicBezTo>
                  <a:cubicBezTo>
                    <a:pt x="224" y="41"/>
                    <a:pt x="222" y="40"/>
                    <a:pt x="222" y="39"/>
                  </a:cubicBezTo>
                  <a:cubicBezTo>
                    <a:pt x="222" y="38"/>
                    <a:pt x="224" y="35"/>
                    <a:pt x="224" y="34"/>
                  </a:cubicBezTo>
                  <a:cubicBezTo>
                    <a:pt x="225" y="32"/>
                    <a:pt x="222" y="34"/>
                    <a:pt x="222" y="34"/>
                  </a:cubicBezTo>
                  <a:cubicBezTo>
                    <a:pt x="221" y="34"/>
                    <a:pt x="218" y="32"/>
                    <a:pt x="217" y="31"/>
                  </a:cubicBezTo>
                  <a:cubicBezTo>
                    <a:pt x="215" y="30"/>
                    <a:pt x="216" y="32"/>
                    <a:pt x="214" y="32"/>
                  </a:cubicBezTo>
                  <a:cubicBezTo>
                    <a:pt x="213" y="32"/>
                    <a:pt x="210" y="31"/>
                    <a:pt x="212" y="33"/>
                  </a:cubicBezTo>
                  <a:cubicBezTo>
                    <a:pt x="213" y="34"/>
                    <a:pt x="213" y="35"/>
                    <a:pt x="215" y="35"/>
                  </a:cubicBezTo>
                  <a:cubicBezTo>
                    <a:pt x="216" y="35"/>
                    <a:pt x="218" y="35"/>
                    <a:pt x="218" y="37"/>
                  </a:cubicBezTo>
                  <a:cubicBezTo>
                    <a:pt x="220" y="41"/>
                    <a:pt x="214" y="36"/>
                    <a:pt x="213" y="35"/>
                  </a:cubicBezTo>
                  <a:cubicBezTo>
                    <a:pt x="211" y="35"/>
                    <a:pt x="211" y="37"/>
                    <a:pt x="209" y="37"/>
                  </a:cubicBezTo>
                  <a:cubicBezTo>
                    <a:pt x="207" y="37"/>
                    <a:pt x="206" y="36"/>
                    <a:pt x="204" y="36"/>
                  </a:cubicBezTo>
                  <a:cubicBezTo>
                    <a:pt x="200" y="37"/>
                    <a:pt x="197" y="37"/>
                    <a:pt x="193" y="37"/>
                  </a:cubicBezTo>
                  <a:cubicBezTo>
                    <a:pt x="190" y="36"/>
                    <a:pt x="186" y="34"/>
                    <a:pt x="182" y="33"/>
                  </a:cubicBezTo>
                  <a:cubicBezTo>
                    <a:pt x="181" y="33"/>
                    <a:pt x="179" y="33"/>
                    <a:pt x="178" y="32"/>
                  </a:cubicBezTo>
                  <a:cubicBezTo>
                    <a:pt x="177" y="30"/>
                    <a:pt x="177" y="28"/>
                    <a:pt x="176" y="28"/>
                  </a:cubicBezTo>
                  <a:cubicBezTo>
                    <a:pt x="174" y="27"/>
                    <a:pt x="172" y="28"/>
                    <a:pt x="171" y="28"/>
                  </a:cubicBezTo>
                  <a:cubicBezTo>
                    <a:pt x="168" y="29"/>
                    <a:pt x="166" y="29"/>
                    <a:pt x="164" y="29"/>
                  </a:cubicBezTo>
                  <a:cubicBezTo>
                    <a:pt x="163" y="30"/>
                    <a:pt x="161" y="31"/>
                    <a:pt x="161" y="32"/>
                  </a:cubicBezTo>
                  <a:cubicBezTo>
                    <a:pt x="161" y="32"/>
                    <a:pt x="165" y="34"/>
                    <a:pt x="166" y="34"/>
                  </a:cubicBezTo>
                  <a:cubicBezTo>
                    <a:pt x="166" y="34"/>
                    <a:pt x="165" y="31"/>
                    <a:pt x="167" y="32"/>
                  </a:cubicBezTo>
                  <a:cubicBezTo>
                    <a:pt x="168" y="32"/>
                    <a:pt x="168" y="33"/>
                    <a:pt x="169" y="32"/>
                  </a:cubicBezTo>
                  <a:cubicBezTo>
                    <a:pt x="170" y="32"/>
                    <a:pt x="176" y="28"/>
                    <a:pt x="176" y="30"/>
                  </a:cubicBezTo>
                  <a:cubicBezTo>
                    <a:pt x="176" y="31"/>
                    <a:pt x="173" y="32"/>
                    <a:pt x="172" y="33"/>
                  </a:cubicBezTo>
                  <a:cubicBezTo>
                    <a:pt x="171" y="34"/>
                    <a:pt x="169" y="34"/>
                    <a:pt x="167" y="34"/>
                  </a:cubicBezTo>
                  <a:cubicBezTo>
                    <a:pt x="166" y="35"/>
                    <a:pt x="163" y="37"/>
                    <a:pt x="165" y="38"/>
                  </a:cubicBezTo>
                  <a:cubicBezTo>
                    <a:pt x="167" y="38"/>
                    <a:pt x="167" y="39"/>
                    <a:pt x="166" y="41"/>
                  </a:cubicBezTo>
                  <a:cubicBezTo>
                    <a:pt x="166" y="42"/>
                    <a:pt x="168" y="42"/>
                    <a:pt x="168" y="43"/>
                  </a:cubicBezTo>
                  <a:cubicBezTo>
                    <a:pt x="169" y="44"/>
                    <a:pt x="169" y="46"/>
                    <a:pt x="167" y="44"/>
                  </a:cubicBezTo>
                  <a:cubicBezTo>
                    <a:pt x="165" y="42"/>
                    <a:pt x="167" y="46"/>
                    <a:pt x="166" y="45"/>
                  </a:cubicBezTo>
                  <a:cubicBezTo>
                    <a:pt x="165" y="45"/>
                    <a:pt x="163" y="42"/>
                    <a:pt x="162" y="43"/>
                  </a:cubicBezTo>
                  <a:cubicBezTo>
                    <a:pt x="164" y="42"/>
                    <a:pt x="167" y="43"/>
                    <a:pt x="164" y="41"/>
                  </a:cubicBezTo>
                  <a:cubicBezTo>
                    <a:pt x="165" y="41"/>
                    <a:pt x="166" y="40"/>
                    <a:pt x="164" y="39"/>
                  </a:cubicBezTo>
                  <a:cubicBezTo>
                    <a:pt x="166" y="40"/>
                    <a:pt x="161" y="40"/>
                    <a:pt x="162" y="40"/>
                  </a:cubicBezTo>
                  <a:cubicBezTo>
                    <a:pt x="162" y="39"/>
                    <a:pt x="162" y="39"/>
                    <a:pt x="163" y="39"/>
                  </a:cubicBezTo>
                  <a:cubicBezTo>
                    <a:pt x="163" y="38"/>
                    <a:pt x="160" y="40"/>
                    <a:pt x="160" y="40"/>
                  </a:cubicBezTo>
                  <a:cubicBezTo>
                    <a:pt x="159" y="40"/>
                    <a:pt x="160" y="38"/>
                    <a:pt x="159" y="37"/>
                  </a:cubicBezTo>
                  <a:cubicBezTo>
                    <a:pt x="159" y="37"/>
                    <a:pt x="157" y="37"/>
                    <a:pt x="157" y="37"/>
                  </a:cubicBezTo>
                  <a:cubicBezTo>
                    <a:pt x="155" y="37"/>
                    <a:pt x="155" y="34"/>
                    <a:pt x="153" y="35"/>
                  </a:cubicBezTo>
                  <a:cubicBezTo>
                    <a:pt x="151" y="37"/>
                    <a:pt x="150" y="37"/>
                    <a:pt x="147" y="37"/>
                  </a:cubicBezTo>
                  <a:cubicBezTo>
                    <a:pt x="143" y="37"/>
                    <a:pt x="140" y="37"/>
                    <a:pt x="136" y="37"/>
                  </a:cubicBezTo>
                  <a:cubicBezTo>
                    <a:pt x="135" y="37"/>
                    <a:pt x="128" y="37"/>
                    <a:pt x="128" y="36"/>
                  </a:cubicBezTo>
                  <a:cubicBezTo>
                    <a:pt x="127" y="36"/>
                    <a:pt x="130" y="34"/>
                    <a:pt x="131" y="33"/>
                  </a:cubicBezTo>
                  <a:cubicBezTo>
                    <a:pt x="132" y="32"/>
                    <a:pt x="133" y="33"/>
                    <a:pt x="135" y="33"/>
                  </a:cubicBezTo>
                  <a:cubicBezTo>
                    <a:pt x="136" y="32"/>
                    <a:pt x="133" y="30"/>
                    <a:pt x="133" y="30"/>
                  </a:cubicBezTo>
                  <a:cubicBezTo>
                    <a:pt x="131" y="28"/>
                    <a:pt x="130" y="28"/>
                    <a:pt x="128" y="27"/>
                  </a:cubicBezTo>
                  <a:cubicBezTo>
                    <a:pt x="127" y="27"/>
                    <a:pt x="126" y="26"/>
                    <a:pt x="125" y="27"/>
                  </a:cubicBezTo>
                  <a:cubicBezTo>
                    <a:pt x="124" y="28"/>
                    <a:pt x="123" y="29"/>
                    <a:pt x="122" y="28"/>
                  </a:cubicBezTo>
                  <a:cubicBezTo>
                    <a:pt x="119" y="26"/>
                    <a:pt x="116" y="26"/>
                    <a:pt x="113" y="25"/>
                  </a:cubicBezTo>
                  <a:cubicBezTo>
                    <a:pt x="109" y="24"/>
                    <a:pt x="106" y="24"/>
                    <a:pt x="102" y="22"/>
                  </a:cubicBezTo>
                  <a:cubicBezTo>
                    <a:pt x="99" y="20"/>
                    <a:pt x="97" y="19"/>
                    <a:pt x="93" y="19"/>
                  </a:cubicBezTo>
                  <a:cubicBezTo>
                    <a:pt x="92" y="19"/>
                    <a:pt x="91" y="19"/>
                    <a:pt x="90" y="20"/>
                  </a:cubicBezTo>
                  <a:cubicBezTo>
                    <a:pt x="89" y="21"/>
                    <a:pt x="88" y="23"/>
                    <a:pt x="87" y="23"/>
                  </a:cubicBezTo>
                  <a:cubicBezTo>
                    <a:pt x="86" y="23"/>
                    <a:pt x="83" y="24"/>
                    <a:pt x="83" y="23"/>
                  </a:cubicBezTo>
                  <a:cubicBezTo>
                    <a:pt x="83" y="22"/>
                    <a:pt x="85" y="21"/>
                    <a:pt x="85" y="20"/>
                  </a:cubicBezTo>
                  <a:cubicBezTo>
                    <a:pt x="85" y="20"/>
                    <a:pt x="82" y="21"/>
                    <a:pt x="82" y="20"/>
                  </a:cubicBezTo>
                  <a:cubicBezTo>
                    <a:pt x="83" y="19"/>
                    <a:pt x="83" y="18"/>
                    <a:pt x="82" y="17"/>
                  </a:cubicBezTo>
                  <a:cubicBezTo>
                    <a:pt x="82" y="15"/>
                    <a:pt x="78" y="17"/>
                    <a:pt x="78" y="18"/>
                  </a:cubicBezTo>
                  <a:cubicBezTo>
                    <a:pt x="78" y="18"/>
                    <a:pt x="80" y="17"/>
                    <a:pt x="80" y="18"/>
                  </a:cubicBezTo>
                  <a:cubicBezTo>
                    <a:pt x="81" y="18"/>
                    <a:pt x="77" y="20"/>
                    <a:pt x="80" y="20"/>
                  </a:cubicBezTo>
                  <a:cubicBezTo>
                    <a:pt x="79" y="20"/>
                    <a:pt x="78" y="20"/>
                    <a:pt x="78" y="22"/>
                  </a:cubicBezTo>
                  <a:cubicBezTo>
                    <a:pt x="78" y="23"/>
                    <a:pt x="77" y="24"/>
                    <a:pt x="76" y="23"/>
                  </a:cubicBezTo>
                  <a:cubicBezTo>
                    <a:pt x="73" y="22"/>
                    <a:pt x="72" y="21"/>
                    <a:pt x="71" y="18"/>
                  </a:cubicBezTo>
                  <a:cubicBezTo>
                    <a:pt x="70" y="16"/>
                    <a:pt x="68" y="15"/>
                    <a:pt x="66" y="13"/>
                  </a:cubicBezTo>
                  <a:cubicBezTo>
                    <a:pt x="65" y="13"/>
                    <a:pt x="64" y="11"/>
                    <a:pt x="63" y="12"/>
                  </a:cubicBezTo>
                  <a:cubicBezTo>
                    <a:pt x="63" y="14"/>
                    <a:pt x="66" y="15"/>
                    <a:pt x="67" y="16"/>
                  </a:cubicBezTo>
                  <a:cubicBezTo>
                    <a:pt x="67" y="15"/>
                    <a:pt x="63" y="16"/>
                    <a:pt x="63" y="17"/>
                  </a:cubicBezTo>
                  <a:cubicBezTo>
                    <a:pt x="62" y="18"/>
                    <a:pt x="63" y="18"/>
                    <a:pt x="62" y="19"/>
                  </a:cubicBezTo>
                  <a:cubicBezTo>
                    <a:pt x="61" y="19"/>
                    <a:pt x="60" y="21"/>
                    <a:pt x="59" y="20"/>
                  </a:cubicBezTo>
                  <a:cubicBezTo>
                    <a:pt x="59" y="20"/>
                    <a:pt x="59" y="19"/>
                    <a:pt x="59" y="19"/>
                  </a:cubicBezTo>
                  <a:cubicBezTo>
                    <a:pt x="59" y="18"/>
                    <a:pt x="54" y="20"/>
                    <a:pt x="54" y="21"/>
                  </a:cubicBezTo>
                  <a:cubicBezTo>
                    <a:pt x="53" y="22"/>
                    <a:pt x="52" y="23"/>
                    <a:pt x="50" y="24"/>
                  </a:cubicBezTo>
                  <a:cubicBezTo>
                    <a:pt x="49" y="25"/>
                    <a:pt x="50" y="22"/>
                    <a:pt x="49" y="22"/>
                  </a:cubicBezTo>
                  <a:cubicBezTo>
                    <a:pt x="48" y="22"/>
                    <a:pt x="47" y="23"/>
                    <a:pt x="46" y="23"/>
                  </a:cubicBezTo>
                  <a:cubicBezTo>
                    <a:pt x="45" y="23"/>
                    <a:pt x="45" y="25"/>
                    <a:pt x="44" y="25"/>
                  </a:cubicBezTo>
                  <a:cubicBezTo>
                    <a:pt x="43" y="25"/>
                    <a:pt x="40" y="27"/>
                    <a:pt x="41" y="27"/>
                  </a:cubicBezTo>
                  <a:cubicBezTo>
                    <a:pt x="41" y="28"/>
                    <a:pt x="43" y="28"/>
                    <a:pt x="40" y="29"/>
                  </a:cubicBezTo>
                  <a:cubicBezTo>
                    <a:pt x="40" y="29"/>
                    <a:pt x="37" y="29"/>
                    <a:pt x="37" y="28"/>
                  </a:cubicBezTo>
                  <a:cubicBezTo>
                    <a:pt x="37" y="27"/>
                    <a:pt x="40" y="26"/>
                    <a:pt x="40" y="26"/>
                  </a:cubicBezTo>
                  <a:cubicBezTo>
                    <a:pt x="41" y="24"/>
                    <a:pt x="43" y="23"/>
                    <a:pt x="44" y="22"/>
                  </a:cubicBezTo>
                  <a:cubicBezTo>
                    <a:pt x="46" y="21"/>
                    <a:pt x="47" y="21"/>
                    <a:pt x="49" y="22"/>
                  </a:cubicBezTo>
                  <a:cubicBezTo>
                    <a:pt x="48" y="22"/>
                    <a:pt x="56" y="18"/>
                    <a:pt x="56" y="18"/>
                  </a:cubicBezTo>
                  <a:cubicBezTo>
                    <a:pt x="58" y="17"/>
                    <a:pt x="57" y="16"/>
                    <a:pt x="56" y="16"/>
                  </a:cubicBezTo>
                  <a:cubicBezTo>
                    <a:pt x="54" y="16"/>
                    <a:pt x="52" y="16"/>
                    <a:pt x="50" y="17"/>
                  </a:cubicBezTo>
                  <a:cubicBezTo>
                    <a:pt x="49" y="17"/>
                    <a:pt x="49" y="19"/>
                    <a:pt x="47" y="19"/>
                  </a:cubicBezTo>
                  <a:cubicBezTo>
                    <a:pt x="46" y="19"/>
                    <a:pt x="44" y="20"/>
                    <a:pt x="43" y="20"/>
                  </a:cubicBezTo>
                  <a:cubicBezTo>
                    <a:pt x="41" y="20"/>
                    <a:pt x="36" y="25"/>
                    <a:pt x="35" y="24"/>
                  </a:cubicBezTo>
                  <a:cubicBezTo>
                    <a:pt x="34" y="24"/>
                    <a:pt x="36" y="23"/>
                    <a:pt x="36" y="22"/>
                  </a:cubicBezTo>
                  <a:cubicBezTo>
                    <a:pt x="36" y="22"/>
                    <a:pt x="33" y="21"/>
                    <a:pt x="33" y="21"/>
                  </a:cubicBezTo>
                  <a:cubicBezTo>
                    <a:pt x="33" y="21"/>
                    <a:pt x="30" y="23"/>
                    <a:pt x="29" y="23"/>
                  </a:cubicBezTo>
                  <a:cubicBezTo>
                    <a:pt x="28" y="23"/>
                    <a:pt x="26" y="24"/>
                    <a:pt x="25" y="25"/>
                  </a:cubicBezTo>
                  <a:cubicBezTo>
                    <a:pt x="24" y="25"/>
                    <a:pt x="26" y="26"/>
                    <a:pt x="26" y="26"/>
                  </a:cubicBezTo>
                  <a:cubicBezTo>
                    <a:pt x="27" y="26"/>
                    <a:pt x="26" y="27"/>
                    <a:pt x="26" y="27"/>
                  </a:cubicBezTo>
                  <a:cubicBezTo>
                    <a:pt x="26" y="28"/>
                    <a:pt x="30" y="27"/>
                    <a:pt x="30" y="27"/>
                  </a:cubicBezTo>
                  <a:cubicBezTo>
                    <a:pt x="31" y="26"/>
                    <a:pt x="33" y="25"/>
                    <a:pt x="34" y="24"/>
                  </a:cubicBezTo>
                  <a:cubicBezTo>
                    <a:pt x="29" y="26"/>
                    <a:pt x="34" y="27"/>
                    <a:pt x="33" y="29"/>
                  </a:cubicBezTo>
                  <a:cubicBezTo>
                    <a:pt x="33" y="29"/>
                    <a:pt x="32" y="28"/>
                    <a:pt x="32" y="28"/>
                  </a:cubicBezTo>
                  <a:cubicBezTo>
                    <a:pt x="30" y="27"/>
                    <a:pt x="29" y="28"/>
                    <a:pt x="28" y="29"/>
                  </a:cubicBezTo>
                  <a:cubicBezTo>
                    <a:pt x="27" y="29"/>
                    <a:pt x="23" y="28"/>
                    <a:pt x="21" y="28"/>
                  </a:cubicBezTo>
                  <a:cubicBezTo>
                    <a:pt x="19" y="28"/>
                    <a:pt x="16" y="26"/>
                    <a:pt x="14" y="25"/>
                  </a:cubicBezTo>
                  <a:cubicBezTo>
                    <a:pt x="13" y="25"/>
                    <a:pt x="12" y="24"/>
                    <a:pt x="11" y="24"/>
                  </a:cubicBezTo>
                  <a:cubicBezTo>
                    <a:pt x="10" y="23"/>
                    <a:pt x="9" y="21"/>
                    <a:pt x="10" y="21"/>
                  </a:cubicBezTo>
                  <a:cubicBezTo>
                    <a:pt x="9" y="21"/>
                    <a:pt x="7" y="21"/>
                    <a:pt x="6" y="22"/>
                  </a:cubicBezTo>
                  <a:cubicBezTo>
                    <a:pt x="4" y="22"/>
                    <a:pt x="2" y="22"/>
                    <a:pt x="0" y="21"/>
                  </a:cubicBezTo>
                  <a:cubicBezTo>
                    <a:pt x="0" y="41"/>
                    <a:pt x="0" y="61"/>
                    <a:pt x="0" y="80"/>
                  </a:cubicBezTo>
                  <a:cubicBezTo>
                    <a:pt x="0" y="85"/>
                    <a:pt x="0" y="89"/>
                    <a:pt x="0" y="94"/>
                  </a:cubicBezTo>
                  <a:cubicBezTo>
                    <a:pt x="0" y="95"/>
                    <a:pt x="0" y="96"/>
                    <a:pt x="0" y="97"/>
                  </a:cubicBezTo>
                  <a:cubicBezTo>
                    <a:pt x="0" y="99"/>
                    <a:pt x="2" y="97"/>
                    <a:pt x="3" y="97"/>
                  </a:cubicBezTo>
                  <a:cubicBezTo>
                    <a:pt x="5" y="98"/>
                    <a:pt x="5" y="97"/>
                    <a:pt x="7" y="97"/>
                  </a:cubicBezTo>
                  <a:cubicBezTo>
                    <a:pt x="9" y="97"/>
                    <a:pt x="9" y="98"/>
                    <a:pt x="10" y="99"/>
                  </a:cubicBezTo>
                  <a:cubicBezTo>
                    <a:pt x="11" y="101"/>
                    <a:pt x="16" y="107"/>
                    <a:pt x="18" y="107"/>
                  </a:cubicBezTo>
                  <a:cubicBezTo>
                    <a:pt x="19" y="107"/>
                    <a:pt x="21" y="106"/>
                    <a:pt x="22" y="105"/>
                  </a:cubicBezTo>
                  <a:cubicBezTo>
                    <a:pt x="23" y="104"/>
                    <a:pt x="22" y="103"/>
                    <a:pt x="23" y="102"/>
                  </a:cubicBezTo>
                  <a:cubicBezTo>
                    <a:pt x="24" y="102"/>
                    <a:pt x="28" y="101"/>
                    <a:pt x="28" y="102"/>
                  </a:cubicBezTo>
                  <a:cubicBezTo>
                    <a:pt x="30" y="104"/>
                    <a:pt x="32" y="105"/>
                    <a:pt x="33" y="107"/>
                  </a:cubicBezTo>
                  <a:cubicBezTo>
                    <a:pt x="35" y="109"/>
                    <a:pt x="37" y="110"/>
                    <a:pt x="38" y="112"/>
                  </a:cubicBezTo>
                  <a:cubicBezTo>
                    <a:pt x="39" y="113"/>
                    <a:pt x="39" y="114"/>
                    <a:pt x="40" y="116"/>
                  </a:cubicBezTo>
                  <a:cubicBezTo>
                    <a:pt x="42" y="118"/>
                    <a:pt x="43" y="122"/>
                    <a:pt x="46" y="124"/>
                  </a:cubicBezTo>
                  <a:cubicBezTo>
                    <a:pt x="48" y="126"/>
                    <a:pt x="52" y="127"/>
                    <a:pt x="54" y="128"/>
                  </a:cubicBezTo>
                  <a:cubicBezTo>
                    <a:pt x="56" y="129"/>
                    <a:pt x="53" y="130"/>
                    <a:pt x="54" y="132"/>
                  </a:cubicBezTo>
                  <a:cubicBezTo>
                    <a:pt x="55" y="132"/>
                    <a:pt x="56" y="132"/>
                    <a:pt x="56" y="133"/>
                  </a:cubicBezTo>
                  <a:cubicBezTo>
                    <a:pt x="56" y="133"/>
                    <a:pt x="55" y="136"/>
                    <a:pt x="56" y="135"/>
                  </a:cubicBezTo>
                  <a:cubicBezTo>
                    <a:pt x="55" y="136"/>
                    <a:pt x="53" y="136"/>
                    <a:pt x="53" y="138"/>
                  </a:cubicBezTo>
                  <a:cubicBezTo>
                    <a:pt x="52" y="139"/>
                    <a:pt x="55" y="141"/>
                    <a:pt x="56" y="141"/>
                  </a:cubicBezTo>
                  <a:cubicBezTo>
                    <a:pt x="56" y="141"/>
                    <a:pt x="54" y="143"/>
                    <a:pt x="54" y="143"/>
                  </a:cubicBezTo>
                  <a:cubicBezTo>
                    <a:pt x="54" y="143"/>
                    <a:pt x="53" y="142"/>
                    <a:pt x="53" y="141"/>
                  </a:cubicBezTo>
                  <a:cubicBezTo>
                    <a:pt x="52" y="141"/>
                    <a:pt x="53" y="143"/>
                    <a:pt x="53" y="143"/>
                  </a:cubicBezTo>
                  <a:cubicBezTo>
                    <a:pt x="54" y="144"/>
                    <a:pt x="53" y="145"/>
                    <a:pt x="54" y="146"/>
                  </a:cubicBezTo>
                  <a:cubicBezTo>
                    <a:pt x="55" y="148"/>
                    <a:pt x="55" y="148"/>
                    <a:pt x="57" y="147"/>
                  </a:cubicBezTo>
                  <a:cubicBezTo>
                    <a:pt x="57" y="147"/>
                    <a:pt x="58" y="147"/>
                    <a:pt x="58" y="147"/>
                  </a:cubicBezTo>
                  <a:cubicBezTo>
                    <a:pt x="59" y="147"/>
                    <a:pt x="59" y="145"/>
                    <a:pt x="59" y="145"/>
                  </a:cubicBezTo>
                  <a:cubicBezTo>
                    <a:pt x="59" y="145"/>
                    <a:pt x="60" y="147"/>
                    <a:pt x="61" y="147"/>
                  </a:cubicBezTo>
                  <a:cubicBezTo>
                    <a:pt x="61" y="147"/>
                    <a:pt x="60" y="149"/>
                    <a:pt x="60" y="150"/>
                  </a:cubicBezTo>
                  <a:cubicBezTo>
                    <a:pt x="59" y="151"/>
                    <a:pt x="59" y="152"/>
                    <a:pt x="61" y="151"/>
                  </a:cubicBezTo>
                  <a:cubicBezTo>
                    <a:pt x="61" y="150"/>
                    <a:pt x="62" y="150"/>
                    <a:pt x="62" y="150"/>
                  </a:cubicBezTo>
                  <a:cubicBezTo>
                    <a:pt x="63" y="150"/>
                    <a:pt x="63" y="149"/>
                    <a:pt x="63" y="149"/>
                  </a:cubicBezTo>
                  <a:cubicBezTo>
                    <a:pt x="65" y="148"/>
                    <a:pt x="64" y="151"/>
                    <a:pt x="64" y="152"/>
                  </a:cubicBezTo>
                  <a:cubicBezTo>
                    <a:pt x="64" y="153"/>
                    <a:pt x="65" y="154"/>
                    <a:pt x="66" y="154"/>
                  </a:cubicBezTo>
                  <a:cubicBezTo>
                    <a:pt x="67" y="154"/>
                    <a:pt x="68" y="152"/>
                    <a:pt x="69" y="152"/>
                  </a:cubicBezTo>
                  <a:cubicBezTo>
                    <a:pt x="69" y="152"/>
                    <a:pt x="68" y="153"/>
                    <a:pt x="68" y="153"/>
                  </a:cubicBezTo>
                  <a:cubicBezTo>
                    <a:pt x="68" y="153"/>
                    <a:pt x="70" y="154"/>
                    <a:pt x="70" y="154"/>
                  </a:cubicBezTo>
                  <a:cubicBezTo>
                    <a:pt x="70" y="154"/>
                    <a:pt x="63" y="156"/>
                    <a:pt x="66" y="158"/>
                  </a:cubicBezTo>
                  <a:cubicBezTo>
                    <a:pt x="66" y="158"/>
                    <a:pt x="72" y="157"/>
                    <a:pt x="71" y="158"/>
                  </a:cubicBezTo>
                  <a:cubicBezTo>
                    <a:pt x="71" y="158"/>
                    <a:pt x="66" y="158"/>
                    <a:pt x="67" y="160"/>
                  </a:cubicBezTo>
                  <a:cubicBezTo>
                    <a:pt x="67" y="160"/>
                    <a:pt x="69" y="160"/>
                    <a:pt x="69" y="160"/>
                  </a:cubicBezTo>
                  <a:cubicBezTo>
                    <a:pt x="68" y="161"/>
                    <a:pt x="66" y="161"/>
                    <a:pt x="67" y="162"/>
                  </a:cubicBezTo>
                  <a:cubicBezTo>
                    <a:pt x="69" y="163"/>
                    <a:pt x="71" y="163"/>
                    <a:pt x="72" y="163"/>
                  </a:cubicBezTo>
                  <a:cubicBezTo>
                    <a:pt x="74" y="163"/>
                    <a:pt x="73" y="164"/>
                    <a:pt x="74" y="164"/>
                  </a:cubicBezTo>
                  <a:cubicBezTo>
                    <a:pt x="76" y="165"/>
                    <a:pt x="76" y="162"/>
                    <a:pt x="77" y="162"/>
                  </a:cubicBezTo>
                  <a:cubicBezTo>
                    <a:pt x="78" y="162"/>
                    <a:pt x="77" y="164"/>
                    <a:pt x="77" y="164"/>
                  </a:cubicBezTo>
                  <a:cubicBezTo>
                    <a:pt x="76" y="165"/>
                    <a:pt x="76" y="165"/>
                    <a:pt x="77" y="166"/>
                  </a:cubicBezTo>
                  <a:cubicBezTo>
                    <a:pt x="80" y="168"/>
                    <a:pt x="81" y="163"/>
                    <a:pt x="81" y="163"/>
                  </a:cubicBezTo>
                  <a:cubicBezTo>
                    <a:pt x="81" y="163"/>
                    <a:pt x="81" y="166"/>
                    <a:pt x="80" y="166"/>
                  </a:cubicBezTo>
                  <a:cubicBezTo>
                    <a:pt x="80" y="167"/>
                    <a:pt x="82" y="166"/>
                    <a:pt x="83" y="166"/>
                  </a:cubicBezTo>
                  <a:cubicBezTo>
                    <a:pt x="82" y="168"/>
                    <a:pt x="81" y="169"/>
                    <a:pt x="83" y="170"/>
                  </a:cubicBezTo>
                  <a:cubicBezTo>
                    <a:pt x="85" y="171"/>
                    <a:pt x="86" y="168"/>
                    <a:pt x="86" y="168"/>
                  </a:cubicBezTo>
                  <a:cubicBezTo>
                    <a:pt x="86" y="168"/>
                    <a:pt x="86" y="169"/>
                    <a:pt x="86" y="170"/>
                  </a:cubicBezTo>
                  <a:cubicBezTo>
                    <a:pt x="87" y="172"/>
                    <a:pt x="86" y="171"/>
                    <a:pt x="85" y="171"/>
                  </a:cubicBezTo>
                  <a:cubicBezTo>
                    <a:pt x="84" y="172"/>
                    <a:pt x="90" y="173"/>
                    <a:pt x="89" y="171"/>
                  </a:cubicBezTo>
                  <a:cubicBezTo>
                    <a:pt x="91" y="174"/>
                    <a:pt x="90" y="176"/>
                    <a:pt x="94" y="176"/>
                  </a:cubicBezTo>
                  <a:cubicBezTo>
                    <a:pt x="97" y="176"/>
                    <a:pt x="99" y="176"/>
                    <a:pt x="102" y="176"/>
                  </a:cubicBezTo>
                  <a:cubicBezTo>
                    <a:pt x="113" y="176"/>
                    <a:pt x="123" y="176"/>
                    <a:pt x="133" y="176"/>
                  </a:cubicBezTo>
                  <a:cubicBezTo>
                    <a:pt x="158" y="176"/>
                    <a:pt x="183" y="176"/>
                    <a:pt x="208" y="176"/>
                  </a:cubicBezTo>
                  <a:cubicBezTo>
                    <a:pt x="213" y="176"/>
                    <a:pt x="218" y="176"/>
                    <a:pt x="223" y="176"/>
                  </a:cubicBezTo>
                  <a:cubicBezTo>
                    <a:pt x="224" y="176"/>
                    <a:pt x="229" y="177"/>
                    <a:pt x="229" y="174"/>
                  </a:cubicBezTo>
                  <a:close/>
                  <a:moveTo>
                    <a:pt x="112" y="54"/>
                  </a:moveTo>
                  <a:cubicBezTo>
                    <a:pt x="110" y="54"/>
                    <a:pt x="108" y="53"/>
                    <a:pt x="106" y="54"/>
                  </a:cubicBezTo>
                  <a:cubicBezTo>
                    <a:pt x="104" y="57"/>
                    <a:pt x="108" y="56"/>
                    <a:pt x="108" y="57"/>
                  </a:cubicBezTo>
                  <a:cubicBezTo>
                    <a:pt x="108" y="56"/>
                    <a:pt x="100" y="60"/>
                    <a:pt x="100" y="60"/>
                  </a:cubicBezTo>
                  <a:cubicBezTo>
                    <a:pt x="98" y="59"/>
                    <a:pt x="107" y="53"/>
                    <a:pt x="99" y="56"/>
                  </a:cubicBezTo>
                  <a:cubicBezTo>
                    <a:pt x="98" y="56"/>
                    <a:pt x="97" y="57"/>
                    <a:pt x="97" y="57"/>
                  </a:cubicBezTo>
                  <a:cubicBezTo>
                    <a:pt x="96" y="58"/>
                    <a:pt x="97" y="59"/>
                    <a:pt x="96" y="60"/>
                  </a:cubicBezTo>
                  <a:cubicBezTo>
                    <a:pt x="95" y="60"/>
                    <a:pt x="88" y="59"/>
                    <a:pt x="88" y="59"/>
                  </a:cubicBezTo>
                  <a:cubicBezTo>
                    <a:pt x="88" y="58"/>
                    <a:pt x="91" y="59"/>
                    <a:pt x="91" y="58"/>
                  </a:cubicBezTo>
                  <a:cubicBezTo>
                    <a:pt x="92" y="57"/>
                    <a:pt x="91" y="57"/>
                    <a:pt x="92" y="56"/>
                  </a:cubicBezTo>
                  <a:cubicBezTo>
                    <a:pt x="92" y="55"/>
                    <a:pt x="94" y="54"/>
                    <a:pt x="94" y="54"/>
                  </a:cubicBezTo>
                  <a:cubicBezTo>
                    <a:pt x="94" y="53"/>
                    <a:pt x="91" y="52"/>
                    <a:pt x="94" y="52"/>
                  </a:cubicBezTo>
                  <a:cubicBezTo>
                    <a:pt x="94" y="52"/>
                    <a:pt x="98" y="53"/>
                    <a:pt x="98" y="52"/>
                  </a:cubicBezTo>
                  <a:cubicBezTo>
                    <a:pt x="98" y="51"/>
                    <a:pt x="93" y="50"/>
                    <a:pt x="92" y="50"/>
                  </a:cubicBezTo>
                  <a:cubicBezTo>
                    <a:pt x="91" y="50"/>
                    <a:pt x="89" y="51"/>
                    <a:pt x="87" y="51"/>
                  </a:cubicBezTo>
                  <a:cubicBezTo>
                    <a:pt x="86" y="51"/>
                    <a:pt x="84" y="50"/>
                    <a:pt x="82" y="51"/>
                  </a:cubicBezTo>
                  <a:cubicBezTo>
                    <a:pt x="81" y="51"/>
                    <a:pt x="79" y="53"/>
                    <a:pt x="80" y="51"/>
                  </a:cubicBezTo>
                  <a:cubicBezTo>
                    <a:pt x="81" y="49"/>
                    <a:pt x="83" y="50"/>
                    <a:pt x="84" y="49"/>
                  </a:cubicBezTo>
                  <a:cubicBezTo>
                    <a:pt x="86" y="49"/>
                    <a:pt x="89" y="48"/>
                    <a:pt x="91" y="47"/>
                  </a:cubicBezTo>
                  <a:cubicBezTo>
                    <a:pt x="95" y="46"/>
                    <a:pt x="99" y="46"/>
                    <a:pt x="102" y="44"/>
                  </a:cubicBezTo>
                  <a:cubicBezTo>
                    <a:pt x="104" y="44"/>
                    <a:pt x="107" y="43"/>
                    <a:pt x="108" y="45"/>
                  </a:cubicBezTo>
                  <a:cubicBezTo>
                    <a:pt x="109" y="46"/>
                    <a:pt x="105" y="47"/>
                    <a:pt x="104" y="48"/>
                  </a:cubicBezTo>
                  <a:cubicBezTo>
                    <a:pt x="102" y="49"/>
                    <a:pt x="110" y="49"/>
                    <a:pt x="111" y="49"/>
                  </a:cubicBezTo>
                  <a:cubicBezTo>
                    <a:pt x="111" y="49"/>
                    <a:pt x="113" y="49"/>
                    <a:pt x="113" y="49"/>
                  </a:cubicBezTo>
                  <a:cubicBezTo>
                    <a:pt x="114" y="48"/>
                    <a:pt x="116" y="46"/>
                    <a:pt x="117" y="47"/>
                  </a:cubicBezTo>
                  <a:cubicBezTo>
                    <a:pt x="118" y="48"/>
                    <a:pt x="113" y="54"/>
                    <a:pt x="112" y="54"/>
                  </a:cubicBezTo>
                  <a:cubicBezTo>
                    <a:pt x="110" y="54"/>
                    <a:pt x="114" y="54"/>
                    <a:pt x="112" y="54"/>
                  </a:cubicBezTo>
                  <a:close/>
                  <a:moveTo>
                    <a:pt x="157" y="78"/>
                  </a:moveTo>
                  <a:cubicBezTo>
                    <a:pt x="157" y="78"/>
                    <a:pt x="152" y="78"/>
                    <a:pt x="153" y="78"/>
                  </a:cubicBezTo>
                  <a:cubicBezTo>
                    <a:pt x="153" y="79"/>
                    <a:pt x="155" y="78"/>
                    <a:pt x="155" y="79"/>
                  </a:cubicBezTo>
                  <a:cubicBezTo>
                    <a:pt x="155" y="80"/>
                    <a:pt x="151" y="81"/>
                    <a:pt x="150" y="81"/>
                  </a:cubicBezTo>
                  <a:cubicBezTo>
                    <a:pt x="148" y="81"/>
                    <a:pt x="147" y="83"/>
                    <a:pt x="145" y="84"/>
                  </a:cubicBezTo>
                  <a:cubicBezTo>
                    <a:pt x="145" y="84"/>
                    <a:pt x="141" y="84"/>
                    <a:pt x="142" y="85"/>
                  </a:cubicBezTo>
                  <a:cubicBezTo>
                    <a:pt x="142" y="86"/>
                    <a:pt x="145" y="86"/>
                    <a:pt x="142" y="88"/>
                  </a:cubicBezTo>
                  <a:cubicBezTo>
                    <a:pt x="141" y="88"/>
                    <a:pt x="137" y="88"/>
                    <a:pt x="137" y="89"/>
                  </a:cubicBezTo>
                  <a:cubicBezTo>
                    <a:pt x="136" y="89"/>
                    <a:pt x="137" y="90"/>
                    <a:pt x="137" y="90"/>
                  </a:cubicBezTo>
                  <a:cubicBezTo>
                    <a:pt x="137" y="92"/>
                    <a:pt x="135" y="92"/>
                    <a:pt x="134" y="92"/>
                  </a:cubicBezTo>
                  <a:cubicBezTo>
                    <a:pt x="131" y="93"/>
                    <a:pt x="128" y="93"/>
                    <a:pt x="125" y="93"/>
                  </a:cubicBezTo>
                  <a:cubicBezTo>
                    <a:pt x="125" y="93"/>
                    <a:pt x="120" y="90"/>
                    <a:pt x="120" y="90"/>
                  </a:cubicBezTo>
                  <a:cubicBezTo>
                    <a:pt x="122" y="89"/>
                    <a:pt x="125" y="90"/>
                    <a:pt x="126" y="89"/>
                  </a:cubicBezTo>
                  <a:cubicBezTo>
                    <a:pt x="127" y="89"/>
                    <a:pt x="126" y="87"/>
                    <a:pt x="127" y="87"/>
                  </a:cubicBezTo>
                  <a:cubicBezTo>
                    <a:pt x="128" y="85"/>
                    <a:pt x="130" y="86"/>
                    <a:pt x="131" y="85"/>
                  </a:cubicBezTo>
                  <a:cubicBezTo>
                    <a:pt x="132" y="85"/>
                    <a:pt x="130" y="83"/>
                    <a:pt x="130" y="83"/>
                  </a:cubicBezTo>
                  <a:cubicBezTo>
                    <a:pt x="128" y="82"/>
                    <a:pt x="128" y="82"/>
                    <a:pt x="128" y="81"/>
                  </a:cubicBezTo>
                  <a:cubicBezTo>
                    <a:pt x="128" y="79"/>
                    <a:pt x="126" y="80"/>
                    <a:pt x="126" y="79"/>
                  </a:cubicBezTo>
                  <a:cubicBezTo>
                    <a:pt x="125" y="78"/>
                    <a:pt x="128" y="79"/>
                    <a:pt x="128" y="79"/>
                  </a:cubicBezTo>
                  <a:cubicBezTo>
                    <a:pt x="131" y="80"/>
                    <a:pt x="134" y="81"/>
                    <a:pt x="136" y="82"/>
                  </a:cubicBezTo>
                  <a:cubicBezTo>
                    <a:pt x="138" y="84"/>
                    <a:pt x="142" y="83"/>
                    <a:pt x="144" y="82"/>
                  </a:cubicBezTo>
                  <a:cubicBezTo>
                    <a:pt x="147" y="81"/>
                    <a:pt x="148" y="78"/>
                    <a:pt x="152" y="77"/>
                  </a:cubicBezTo>
                  <a:cubicBezTo>
                    <a:pt x="153" y="76"/>
                    <a:pt x="155" y="76"/>
                    <a:pt x="157" y="77"/>
                  </a:cubicBezTo>
                  <a:cubicBezTo>
                    <a:pt x="157" y="77"/>
                    <a:pt x="160" y="78"/>
                    <a:pt x="160" y="78"/>
                  </a:cubicBezTo>
                  <a:cubicBezTo>
                    <a:pt x="160" y="78"/>
                    <a:pt x="158" y="78"/>
                    <a:pt x="157" y="78"/>
                  </a:cubicBezTo>
                  <a:close/>
                  <a:moveTo>
                    <a:pt x="222" y="165"/>
                  </a:moveTo>
                  <a:cubicBezTo>
                    <a:pt x="221" y="167"/>
                    <a:pt x="219" y="163"/>
                    <a:pt x="219" y="162"/>
                  </a:cubicBezTo>
                  <a:cubicBezTo>
                    <a:pt x="219" y="160"/>
                    <a:pt x="221" y="159"/>
                    <a:pt x="221" y="157"/>
                  </a:cubicBezTo>
                  <a:cubicBezTo>
                    <a:pt x="220" y="156"/>
                    <a:pt x="219" y="159"/>
                    <a:pt x="218" y="158"/>
                  </a:cubicBezTo>
                  <a:cubicBezTo>
                    <a:pt x="218" y="157"/>
                    <a:pt x="218" y="154"/>
                    <a:pt x="216" y="154"/>
                  </a:cubicBezTo>
                  <a:cubicBezTo>
                    <a:pt x="216" y="154"/>
                    <a:pt x="216" y="156"/>
                    <a:pt x="215" y="156"/>
                  </a:cubicBezTo>
                  <a:cubicBezTo>
                    <a:pt x="214" y="155"/>
                    <a:pt x="214" y="154"/>
                    <a:pt x="213" y="153"/>
                  </a:cubicBezTo>
                  <a:cubicBezTo>
                    <a:pt x="212" y="152"/>
                    <a:pt x="211" y="151"/>
                    <a:pt x="210" y="150"/>
                  </a:cubicBezTo>
                  <a:cubicBezTo>
                    <a:pt x="209" y="149"/>
                    <a:pt x="212" y="149"/>
                    <a:pt x="212" y="148"/>
                  </a:cubicBezTo>
                  <a:cubicBezTo>
                    <a:pt x="211" y="147"/>
                    <a:pt x="209" y="148"/>
                    <a:pt x="209" y="147"/>
                  </a:cubicBezTo>
                  <a:cubicBezTo>
                    <a:pt x="209" y="146"/>
                    <a:pt x="210" y="143"/>
                    <a:pt x="210" y="142"/>
                  </a:cubicBezTo>
                  <a:cubicBezTo>
                    <a:pt x="212" y="140"/>
                    <a:pt x="217" y="147"/>
                    <a:pt x="217" y="148"/>
                  </a:cubicBezTo>
                  <a:cubicBezTo>
                    <a:pt x="218" y="150"/>
                    <a:pt x="219" y="151"/>
                    <a:pt x="219" y="153"/>
                  </a:cubicBezTo>
                  <a:cubicBezTo>
                    <a:pt x="220" y="155"/>
                    <a:pt x="220" y="154"/>
                    <a:pt x="221" y="156"/>
                  </a:cubicBezTo>
                  <a:cubicBezTo>
                    <a:pt x="221" y="157"/>
                    <a:pt x="222" y="158"/>
                    <a:pt x="222" y="159"/>
                  </a:cubicBezTo>
                  <a:cubicBezTo>
                    <a:pt x="223" y="161"/>
                    <a:pt x="222" y="163"/>
                    <a:pt x="222" y="165"/>
                  </a:cubicBezTo>
                  <a:cubicBezTo>
                    <a:pt x="221" y="166"/>
                    <a:pt x="222" y="164"/>
                    <a:pt x="222" y="165"/>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76" name="Freeform 776">
              <a:extLst>
                <a:ext uri="{FF2B5EF4-FFF2-40B4-BE49-F238E27FC236}">
                  <a16:creationId xmlns:a16="http://schemas.microsoft.com/office/drawing/2014/main" xmlns="" id="{63060D60-3524-449D-9B35-7E62B4C295D3}"/>
                </a:ext>
              </a:extLst>
            </p:cNvPr>
            <p:cNvSpPr>
              <a:spLocks/>
            </p:cNvSpPr>
            <p:nvPr/>
          </p:nvSpPr>
          <p:spPr bwMode="auto">
            <a:xfrm>
              <a:off x="8866611" y="2970414"/>
              <a:ext cx="2440199" cy="1924437"/>
            </a:xfrm>
            <a:custGeom>
              <a:avLst/>
              <a:gdLst>
                <a:gd name="T0" fmla="*/ 33 w 305"/>
                <a:gd name="T1" fmla="*/ 54 h 227"/>
                <a:gd name="T2" fmla="*/ 1 w 305"/>
                <a:gd name="T3" fmla="*/ 63 h 227"/>
                <a:gd name="T4" fmla="*/ 19 w 305"/>
                <a:gd name="T5" fmla="*/ 72 h 227"/>
                <a:gd name="T6" fmla="*/ 24 w 305"/>
                <a:gd name="T7" fmla="*/ 75 h 227"/>
                <a:gd name="T8" fmla="*/ 20 w 305"/>
                <a:gd name="T9" fmla="*/ 81 h 227"/>
                <a:gd name="T10" fmla="*/ 36 w 305"/>
                <a:gd name="T11" fmla="*/ 86 h 227"/>
                <a:gd name="T12" fmla="*/ 73 w 305"/>
                <a:gd name="T13" fmla="*/ 93 h 227"/>
                <a:gd name="T14" fmla="*/ 87 w 305"/>
                <a:gd name="T15" fmla="*/ 112 h 227"/>
                <a:gd name="T16" fmla="*/ 88 w 305"/>
                <a:gd name="T17" fmla="*/ 122 h 227"/>
                <a:gd name="T18" fmla="*/ 89 w 305"/>
                <a:gd name="T19" fmla="*/ 131 h 227"/>
                <a:gd name="T20" fmla="*/ 104 w 305"/>
                <a:gd name="T21" fmla="*/ 129 h 227"/>
                <a:gd name="T22" fmla="*/ 106 w 305"/>
                <a:gd name="T23" fmla="*/ 135 h 227"/>
                <a:gd name="T24" fmla="*/ 106 w 305"/>
                <a:gd name="T25" fmla="*/ 144 h 227"/>
                <a:gd name="T26" fmla="*/ 109 w 305"/>
                <a:gd name="T27" fmla="*/ 155 h 227"/>
                <a:gd name="T28" fmla="*/ 106 w 305"/>
                <a:gd name="T29" fmla="*/ 160 h 227"/>
                <a:gd name="T30" fmla="*/ 100 w 305"/>
                <a:gd name="T31" fmla="*/ 162 h 227"/>
                <a:gd name="T32" fmla="*/ 112 w 305"/>
                <a:gd name="T33" fmla="*/ 165 h 227"/>
                <a:gd name="T34" fmla="*/ 112 w 305"/>
                <a:gd name="T35" fmla="*/ 169 h 227"/>
                <a:gd name="T36" fmla="*/ 107 w 305"/>
                <a:gd name="T37" fmla="*/ 172 h 227"/>
                <a:gd name="T38" fmla="*/ 107 w 305"/>
                <a:gd name="T39" fmla="*/ 180 h 227"/>
                <a:gd name="T40" fmla="*/ 110 w 305"/>
                <a:gd name="T41" fmla="*/ 192 h 227"/>
                <a:gd name="T42" fmla="*/ 114 w 305"/>
                <a:gd name="T43" fmla="*/ 193 h 227"/>
                <a:gd name="T44" fmla="*/ 120 w 305"/>
                <a:gd name="T45" fmla="*/ 210 h 227"/>
                <a:gd name="T46" fmla="*/ 138 w 305"/>
                <a:gd name="T47" fmla="*/ 219 h 227"/>
                <a:gd name="T48" fmla="*/ 142 w 305"/>
                <a:gd name="T49" fmla="*/ 224 h 227"/>
                <a:gd name="T50" fmla="*/ 151 w 305"/>
                <a:gd name="T51" fmla="*/ 214 h 227"/>
                <a:gd name="T52" fmla="*/ 156 w 305"/>
                <a:gd name="T53" fmla="*/ 200 h 227"/>
                <a:gd name="T54" fmla="*/ 163 w 305"/>
                <a:gd name="T55" fmla="*/ 192 h 227"/>
                <a:gd name="T56" fmla="*/ 173 w 305"/>
                <a:gd name="T57" fmla="*/ 179 h 227"/>
                <a:gd name="T58" fmla="*/ 193 w 305"/>
                <a:gd name="T59" fmla="*/ 173 h 227"/>
                <a:gd name="T60" fmla="*/ 216 w 305"/>
                <a:gd name="T61" fmla="*/ 160 h 227"/>
                <a:gd name="T62" fmla="*/ 232 w 305"/>
                <a:gd name="T63" fmla="*/ 142 h 227"/>
                <a:gd name="T64" fmla="*/ 234 w 305"/>
                <a:gd name="T65" fmla="*/ 130 h 227"/>
                <a:gd name="T66" fmla="*/ 253 w 305"/>
                <a:gd name="T67" fmla="*/ 129 h 227"/>
                <a:gd name="T68" fmla="*/ 233 w 305"/>
                <a:gd name="T69" fmla="*/ 119 h 227"/>
                <a:gd name="T70" fmla="*/ 238 w 305"/>
                <a:gd name="T71" fmla="*/ 113 h 227"/>
                <a:gd name="T72" fmla="*/ 262 w 305"/>
                <a:gd name="T73" fmla="*/ 112 h 227"/>
                <a:gd name="T74" fmla="*/ 258 w 305"/>
                <a:gd name="T75" fmla="*/ 106 h 227"/>
                <a:gd name="T76" fmla="*/ 266 w 305"/>
                <a:gd name="T77" fmla="*/ 95 h 227"/>
                <a:gd name="T78" fmla="*/ 253 w 305"/>
                <a:gd name="T79" fmla="*/ 80 h 227"/>
                <a:gd name="T80" fmla="*/ 263 w 305"/>
                <a:gd name="T81" fmla="*/ 66 h 227"/>
                <a:gd name="T82" fmla="*/ 268 w 305"/>
                <a:gd name="T83" fmla="*/ 51 h 227"/>
                <a:gd name="T84" fmla="*/ 283 w 305"/>
                <a:gd name="T85" fmla="*/ 38 h 227"/>
                <a:gd name="T86" fmla="*/ 291 w 305"/>
                <a:gd name="T87" fmla="*/ 33 h 227"/>
                <a:gd name="T88" fmla="*/ 259 w 305"/>
                <a:gd name="T89" fmla="*/ 28 h 227"/>
                <a:gd name="T90" fmla="*/ 238 w 305"/>
                <a:gd name="T91" fmla="*/ 21 h 227"/>
                <a:gd name="T92" fmla="*/ 256 w 305"/>
                <a:gd name="T93" fmla="*/ 14 h 227"/>
                <a:gd name="T94" fmla="*/ 206 w 305"/>
                <a:gd name="T95" fmla="*/ 8 h 227"/>
                <a:gd name="T96" fmla="*/ 213 w 305"/>
                <a:gd name="T97" fmla="*/ 0 h 227"/>
                <a:gd name="T98" fmla="*/ 173 w 305"/>
                <a:gd name="T99" fmla="*/ 8 h 227"/>
                <a:gd name="T100" fmla="*/ 155 w 305"/>
                <a:gd name="T101" fmla="*/ 10 h 227"/>
                <a:gd name="T102" fmla="*/ 154 w 305"/>
                <a:gd name="T103" fmla="*/ 11 h 227"/>
                <a:gd name="T104" fmla="*/ 140 w 305"/>
                <a:gd name="T105" fmla="*/ 14 h 227"/>
                <a:gd name="T106" fmla="*/ 111 w 305"/>
                <a:gd name="T107" fmla="*/ 14 h 227"/>
                <a:gd name="T108" fmla="*/ 98 w 305"/>
                <a:gd name="T109" fmla="*/ 23 h 227"/>
                <a:gd name="T110" fmla="*/ 73 w 305"/>
                <a:gd name="T111" fmla="*/ 21 h 227"/>
                <a:gd name="T112" fmla="*/ 55 w 305"/>
                <a:gd name="T113" fmla="*/ 3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5" h="227">
                  <a:moveTo>
                    <a:pt x="32" y="37"/>
                  </a:moveTo>
                  <a:cubicBezTo>
                    <a:pt x="31" y="38"/>
                    <a:pt x="26" y="40"/>
                    <a:pt x="27" y="41"/>
                  </a:cubicBezTo>
                  <a:cubicBezTo>
                    <a:pt x="28" y="42"/>
                    <a:pt x="30" y="42"/>
                    <a:pt x="32" y="43"/>
                  </a:cubicBezTo>
                  <a:cubicBezTo>
                    <a:pt x="34" y="43"/>
                    <a:pt x="36" y="43"/>
                    <a:pt x="39" y="43"/>
                  </a:cubicBezTo>
                  <a:cubicBezTo>
                    <a:pt x="39" y="43"/>
                    <a:pt x="44" y="42"/>
                    <a:pt x="45" y="42"/>
                  </a:cubicBezTo>
                  <a:cubicBezTo>
                    <a:pt x="44" y="42"/>
                    <a:pt x="42" y="43"/>
                    <a:pt x="41" y="44"/>
                  </a:cubicBezTo>
                  <a:cubicBezTo>
                    <a:pt x="40" y="45"/>
                    <a:pt x="39" y="46"/>
                    <a:pt x="40" y="48"/>
                  </a:cubicBezTo>
                  <a:cubicBezTo>
                    <a:pt x="42" y="50"/>
                    <a:pt x="36" y="55"/>
                    <a:pt x="33" y="54"/>
                  </a:cubicBezTo>
                  <a:cubicBezTo>
                    <a:pt x="32" y="53"/>
                    <a:pt x="30" y="54"/>
                    <a:pt x="28" y="54"/>
                  </a:cubicBezTo>
                  <a:cubicBezTo>
                    <a:pt x="27" y="53"/>
                    <a:pt x="25" y="54"/>
                    <a:pt x="24" y="54"/>
                  </a:cubicBezTo>
                  <a:cubicBezTo>
                    <a:pt x="23" y="54"/>
                    <a:pt x="21" y="54"/>
                    <a:pt x="20" y="56"/>
                  </a:cubicBezTo>
                  <a:cubicBezTo>
                    <a:pt x="19" y="57"/>
                    <a:pt x="18" y="57"/>
                    <a:pt x="16" y="57"/>
                  </a:cubicBezTo>
                  <a:cubicBezTo>
                    <a:pt x="13" y="58"/>
                    <a:pt x="10" y="59"/>
                    <a:pt x="7" y="59"/>
                  </a:cubicBezTo>
                  <a:cubicBezTo>
                    <a:pt x="6" y="59"/>
                    <a:pt x="4" y="58"/>
                    <a:pt x="4" y="59"/>
                  </a:cubicBezTo>
                  <a:cubicBezTo>
                    <a:pt x="3" y="60"/>
                    <a:pt x="0" y="60"/>
                    <a:pt x="0" y="62"/>
                  </a:cubicBezTo>
                  <a:cubicBezTo>
                    <a:pt x="0" y="63"/>
                    <a:pt x="1" y="62"/>
                    <a:pt x="1" y="63"/>
                  </a:cubicBezTo>
                  <a:cubicBezTo>
                    <a:pt x="1" y="63"/>
                    <a:pt x="0" y="64"/>
                    <a:pt x="0" y="64"/>
                  </a:cubicBezTo>
                  <a:cubicBezTo>
                    <a:pt x="0" y="65"/>
                    <a:pt x="2" y="67"/>
                    <a:pt x="3" y="68"/>
                  </a:cubicBezTo>
                  <a:cubicBezTo>
                    <a:pt x="3" y="68"/>
                    <a:pt x="4" y="67"/>
                    <a:pt x="4" y="67"/>
                  </a:cubicBezTo>
                  <a:cubicBezTo>
                    <a:pt x="5" y="66"/>
                    <a:pt x="6" y="67"/>
                    <a:pt x="7" y="68"/>
                  </a:cubicBezTo>
                  <a:cubicBezTo>
                    <a:pt x="8" y="68"/>
                    <a:pt x="13" y="69"/>
                    <a:pt x="13" y="67"/>
                  </a:cubicBezTo>
                  <a:cubicBezTo>
                    <a:pt x="13" y="68"/>
                    <a:pt x="12" y="68"/>
                    <a:pt x="13" y="69"/>
                  </a:cubicBezTo>
                  <a:cubicBezTo>
                    <a:pt x="13" y="70"/>
                    <a:pt x="15" y="71"/>
                    <a:pt x="16" y="71"/>
                  </a:cubicBezTo>
                  <a:cubicBezTo>
                    <a:pt x="17" y="72"/>
                    <a:pt x="18" y="72"/>
                    <a:pt x="19" y="72"/>
                  </a:cubicBezTo>
                  <a:cubicBezTo>
                    <a:pt x="21" y="72"/>
                    <a:pt x="21" y="70"/>
                    <a:pt x="22" y="71"/>
                  </a:cubicBezTo>
                  <a:cubicBezTo>
                    <a:pt x="24" y="71"/>
                    <a:pt x="27" y="71"/>
                    <a:pt x="28" y="71"/>
                  </a:cubicBezTo>
                  <a:cubicBezTo>
                    <a:pt x="29" y="71"/>
                    <a:pt x="29" y="70"/>
                    <a:pt x="30" y="69"/>
                  </a:cubicBezTo>
                  <a:cubicBezTo>
                    <a:pt x="31" y="69"/>
                    <a:pt x="34" y="71"/>
                    <a:pt x="34" y="72"/>
                  </a:cubicBezTo>
                  <a:cubicBezTo>
                    <a:pt x="34" y="73"/>
                    <a:pt x="24" y="72"/>
                    <a:pt x="22" y="73"/>
                  </a:cubicBezTo>
                  <a:cubicBezTo>
                    <a:pt x="20" y="73"/>
                    <a:pt x="23" y="74"/>
                    <a:pt x="24" y="74"/>
                  </a:cubicBezTo>
                  <a:cubicBezTo>
                    <a:pt x="26" y="75"/>
                    <a:pt x="27" y="74"/>
                    <a:pt x="29" y="75"/>
                  </a:cubicBezTo>
                  <a:cubicBezTo>
                    <a:pt x="28" y="74"/>
                    <a:pt x="26" y="75"/>
                    <a:pt x="24" y="75"/>
                  </a:cubicBezTo>
                  <a:cubicBezTo>
                    <a:pt x="21" y="75"/>
                    <a:pt x="18" y="74"/>
                    <a:pt x="15" y="74"/>
                  </a:cubicBezTo>
                  <a:cubicBezTo>
                    <a:pt x="13" y="74"/>
                    <a:pt x="9" y="74"/>
                    <a:pt x="9" y="76"/>
                  </a:cubicBezTo>
                  <a:cubicBezTo>
                    <a:pt x="8" y="77"/>
                    <a:pt x="11" y="78"/>
                    <a:pt x="12" y="78"/>
                  </a:cubicBezTo>
                  <a:cubicBezTo>
                    <a:pt x="13" y="78"/>
                    <a:pt x="15" y="77"/>
                    <a:pt x="15" y="77"/>
                  </a:cubicBezTo>
                  <a:cubicBezTo>
                    <a:pt x="16" y="78"/>
                    <a:pt x="15" y="78"/>
                    <a:pt x="15" y="79"/>
                  </a:cubicBezTo>
                  <a:cubicBezTo>
                    <a:pt x="16" y="80"/>
                    <a:pt x="18" y="80"/>
                    <a:pt x="19" y="80"/>
                  </a:cubicBezTo>
                  <a:cubicBezTo>
                    <a:pt x="21" y="80"/>
                    <a:pt x="23" y="80"/>
                    <a:pt x="25" y="80"/>
                  </a:cubicBezTo>
                  <a:cubicBezTo>
                    <a:pt x="25" y="80"/>
                    <a:pt x="21" y="81"/>
                    <a:pt x="20" y="81"/>
                  </a:cubicBezTo>
                  <a:cubicBezTo>
                    <a:pt x="16" y="82"/>
                    <a:pt x="19" y="84"/>
                    <a:pt x="21" y="85"/>
                  </a:cubicBezTo>
                  <a:cubicBezTo>
                    <a:pt x="23" y="86"/>
                    <a:pt x="25" y="86"/>
                    <a:pt x="27" y="87"/>
                  </a:cubicBezTo>
                  <a:cubicBezTo>
                    <a:pt x="27" y="87"/>
                    <a:pt x="31" y="87"/>
                    <a:pt x="31" y="87"/>
                  </a:cubicBezTo>
                  <a:cubicBezTo>
                    <a:pt x="31" y="87"/>
                    <a:pt x="29" y="86"/>
                    <a:pt x="29" y="85"/>
                  </a:cubicBezTo>
                  <a:cubicBezTo>
                    <a:pt x="29" y="84"/>
                    <a:pt x="31" y="85"/>
                    <a:pt x="31" y="85"/>
                  </a:cubicBezTo>
                  <a:cubicBezTo>
                    <a:pt x="32" y="86"/>
                    <a:pt x="33" y="85"/>
                    <a:pt x="34" y="84"/>
                  </a:cubicBezTo>
                  <a:cubicBezTo>
                    <a:pt x="34" y="84"/>
                    <a:pt x="35" y="83"/>
                    <a:pt x="36" y="83"/>
                  </a:cubicBezTo>
                  <a:cubicBezTo>
                    <a:pt x="37" y="84"/>
                    <a:pt x="36" y="86"/>
                    <a:pt x="36" y="86"/>
                  </a:cubicBezTo>
                  <a:cubicBezTo>
                    <a:pt x="37" y="87"/>
                    <a:pt x="40" y="85"/>
                    <a:pt x="41" y="85"/>
                  </a:cubicBezTo>
                  <a:cubicBezTo>
                    <a:pt x="43" y="84"/>
                    <a:pt x="43" y="84"/>
                    <a:pt x="44" y="85"/>
                  </a:cubicBezTo>
                  <a:cubicBezTo>
                    <a:pt x="45" y="86"/>
                    <a:pt x="46" y="84"/>
                    <a:pt x="47" y="84"/>
                  </a:cubicBezTo>
                  <a:cubicBezTo>
                    <a:pt x="48" y="83"/>
                    <a:pt x="50" y="84"/>
                    <a:pt x="51" y="84"/>
                  </a:cubicBezTo>
                  <a:cubicBezTo>
                    <a:pt x="54" y="84"/>
                    <a:pt x="58" y="85"/>
                    <a:pt x="61" y="86"/>
                  </a:cubicBezTo>
                  <a:cubicBezTo>
                    <a:pt x="63" y="86"/>
                    <a:pt x="65" y="88"/>
                    <a:pt x="67" y="88"/>
                  </a:cubicBezTo>
                  <a:cubicBezTo>
                    <a:pt x="69" y="88"/>
                    <a:pt x="71" y="89"/>
                    <a:pt x="72" y="90"/>
                  </a:cubicBezTo>
                  <a:cubicBezTo>
                    <a:pt x="74" y="91"/>
                    <a:pt x="73" y="92"/>
                    <a:pt x="73" y="93"/>
                  </a:cubicBezTo>
                  <a:cubicBezTo>
                    <a:pt x="73" y="94"/>
                    <a:pt x="75" y="96"/>
                    <a:pt x="76" y="96"/>
                  </a:cubicBezTo>
                  <a:cubicBezTo>
                    <a:pt x="77" y="97"/>
                    <a:pt x="79" y="96"/>
                    <a:pt x="80" y="97"/>
                  </a:cubicBezTo>
                  <a:cubicBezTo>
                    <a:pt x="80" y="99"/>
                    <a:pt x="82" y="100"/>
                    <a:pt x="83" y="101"/>
                  </a:cubicBezTo>
                  <a:cubicBezTo>
                    <a:pt x="84" y="102"/>
                    <a:pt x="83" y="104"/>
                    <a:pt x="84" y="105"/>
                  </a:cubicBezTo>
                  <a:cubicBezTo>
                    <a:pt x="84" y="106"/>
                    <a:pt x="86" y="107"/>
                    <a:pt x="86" y="109"/>
                  </a:cubicBezTo>
                  <a:cubicBezTo>
                    <a:pt x="86" y="110"/>
                    <a:pt x="85" y="110"/>
                    <a:pt x="86" y="111"/>
                  </a:cubicBezTo>
                  <a:cubicBezTo>
                    <a:pt x="86" y="111"/>
                    <a:pt x="87" y="112"/>
                    <a:pt x="87" y="112"/>
                  </a:cubicBezTo>
                  <a:cubicBezTo>
                    <a:pt x="87" y="112"/>
                    <a:pt x="87" y="112"/>
                    <a:pt x="87" y="112"/>
                  </a:cubicBezTo>
                  <a:cubicBezTo>
                    <a:pt x="88" y="111"/>
                    <a:pt x="90" y="113"/>
                    <a:pt x="89" y="114"/>
                  </a:cubicBezTo>
                  <a:cubicBezTo>
                    <a:pt x="88" y="115"/>
                    <a:pt x="88" y="115"/>
                    <a:pt x="88" y="117"/>
                  </a:cubicBezTo>
                  <a:cubicBezTo>
                    <a:pt x="88" y="116"/>
                    <a:pt x="90" y="115"/>
                    <a:pt x="91" y="117"/>
                  </a:cubicBezTo>
                  <a:cubicBezTo>
                    <a:pt x="91" y="118"/>
                    <a:pt x="91" y="118"/>
                    <a:pt x="91" y="119"/>
                  </a:cubicBezTo>
                  <a:cubicBezTo>
                    <a:pt x="91" y="119"/>
                    <a:pt x="91" y="121"/>
                    <a:pt x="91" y="120"/>
                  </a:cubicBezTo>
                  <a:cubicBezTo>
                    <a:pt x="91" y="121"/>
                    <a:pt x="93" y="121"/>
                    <a:pt x="93" y="121"/>
                  </a:cubicBezTo>
                  <a:cubicBezTo>
                    <a:pt x="92" y="120"/>
                    <a:pt x="89" y="126"/>
                    <a:pt x="90" y="122"/>
                  </a:cubicBezTo>
                  <a:cubicBezTo>
                    <a:pt x="90" y="122"/>
                    <a:pt x="88" y="121"/>
                    <a:pt x="88" y="122"/>
                  </a:cubicBezTo>
                  <a:cubicBezTo>
                    <a:pt x="88" y="122"/>
                    <a:pt x="89" y="122"/>
                    <a:pt x="89" y="122"/>
                  </a:cubicBezTo>
                  <a:cubicBezTo>
                    <a:pt x="89" y="123"/>
                    <a:pt x="86" y="123"/>
                    <a:pt x="87" y="124"/>
                  </a:cubicBezTo>
                  <a:cubicBezTo>
                    <a:pt x="87" y="124"/>
                    <a:pt x="90" y="125"/>
                    <a:pt x="89" y="125"/>
                  </a:cubicBezTo>
                  <a:cubicBezTo>
                    <a:pt x="87" y="127"/>
                    <a:pt x="91" y="127"/>
                    <a:pt x="92" y="126"/>
                  </a:cubicBezTo>
                  <a:cubicBezTo>
                    <a:pt x="91" y="127"/>
                    <a:pt x="90" y="127"/>
                    <a:pt x="88" y="127"/>
                  </a:cubicBezTo>
                  <a:cubicBezTo>
                    <a:pt x="88" y="127"/>
                    <a:pt x="86" y="129"/>
                    <a:pt x="86" y="129"/>
                  </a:cubicBezTo>
                  <a:cubicBezTo>
                    <a:pt x="86" y="129"/>
                    <a:pt x="87" y="130"/>
                    <a:pt x="87" y="130"/>
                  </a:cubicBezTo>
                  <a:cubicBezTo>
                    <a:pt x="89" y="131"/>
                    <a:pt x="88" y="131"/>
                    <a:pt x="89" y="131"/>
                  </a:cubicBezTo>
                  <a:cubicBezTo>
                    <a:pt x="90" y="131"/>
                    <a:pt x="94" y="133"/>
                    <a:pt x="95" y="131"/>
                  </a:cubicBezTo>
                  <a:cubicBezTo>
                    <a:pt x="95" y="128"/>
                    <a:pt x="97" y="129"/>
                    <a:pt x="98" y="128"/>
                  </a:cubicBezTo>
                  <a:cubicBezTo>
                    <a:pt x="98" y="128"/>
                    <a:pt x="96" y="122"/>
                    <a:pt x="96" y="122"/>
                  </a:cubicBezTo>
                  <a:cubicBezTo>
                    <a:pt x="96" y="123"/>
                    <a:pt x="98" y="126"/>
                    <a:pt x="98" y="126"/>
                  </a:cubicBezTo>
                  <a:cubicBezTo>
                    <a:pt x="99" y="128"/>
                    <a:pt x="100" y="126"/>
                    <a:pt x="101" y="126"/>
                  </a:cubicBezTo>
                  <a:cubicBezTo>
                    <a:pt x="101" y="126"/>
                    <a:pt x="98" y="130"/>
                    <a:pt x="98" y="130"/>
                  </a:cubicBezTo>
                  <a:cubicBezTo>
                    <a:pt x="98" y="130"/>
                    <a:pt x="102" y="129"/>
                    <a:pt x="102" y="129"/>
                  </a:cubicBezTo>
                  <a:cubicBezTo>
                    <a:pt x="103" y="129"/>
                    <a:pt x="104" y="129"/>
                    <a:pt x="104" y="129"/>
                  </a:cubicBezTo>
                  <a:cubicBezTo>
                    <a:pt x="105" y="129"/>
                    <a:pt x="106" y="128"/>
                    <a:pt x="107" y="128"/>
                  </a:cubicBezTo>
                  <a:cubicBezTo>
                    <a:pt x="107" y="129"/>
                    <a:pt x="106" y="130"/>
                    <a:pt x="105" y="130"/>
                  </a:cubicBezTo>
                  <a:cubicBezTo>
                    <a:pt x="104" y="130"/>
                    <a:pt x="102" y="130"/>
                    <a:pt x="101" y="131"/>
                  </a:cubicBezTo>
                  <a:cubicBezTo>
                    <a:pt x="100" y="132"/>
                    <a:pt x="103" y="131"/>
                    <a:pt x="103" y="131"/>
                  </a:cubicBezTo>
                  <a:cubicBezTo>
                    <a:pt x="105" y="131"/>
                    <a:pt x="107" y="131"/>
                    <a:pt x="109" y="131"/>
                  </a:cubicBezTo>
                  <a:cubicBezTo>
                    <a:pt x="108" y="131"/>
                    <a:pt x="104" y="131"/>
                    <a:pt x="104" y="132"/>
                  </a:cubicBezTo>
                  <a:cubicBezTo>
                    <a:pt x="104" y="132"/>
                    <a:pt x="106" y="133"/>
                    <a:pt x="106" y="134"/>
                  </a:cubicBezTo>
                  <a:cubicBezTo>
                    <a:pt x="106" y="134"/>
                    <a:pt x="106" y="135"/>
                    <a:pt x="106" y="135"/>
                  </a:cubicBezTo>
                  <a:cubicBezTo>
                    <a:pt x="106" y="136"/>
                    <a:pt x="105" y="136"/>
                    <a:pt x="106" y="137"/>
                  </a:cubicBezTo>
                  <a:cubicBezTo>
                    <a:pt x="106" y="137"/>
                    <a:pt x="108" y="136"/>
                    <a:pt x="109" y="136"/>
                  </a:cubicBezTo>
                  <a:cubicBezTo>
                    <a:pt x="110" y="136"/>
                    <a:pt x="109" y="136"/>
                    <a:pt x="110" y="137"/>
                  </a:cubicBezTo>
                  <a:cubicBezTo>
                    <a:pt x="111" y="138"/>
                    <a:pt x="111" y="139"/>
                    <a:pt x="112" y="140"/>
                  </a:cubicBezTo>
                  <a:cubicBezTo>
                    <a:pt x="112" y="141"/>
                    <a:pt x="109" y="141"/>
                    <a:pt x="109" y="141"/>
                  </a:cubicBezTo>
                  <a:cubicBezTo>
                    <a:pt x="105" y="138"/>
                    <a:pt x="99" y="136"/>
                    <a:pt x="95" y="137"/>
                  </a:cubicBezTo>
                  <a:cubicBezTo>
                    <a:pt x="91" y="137"/>
                    <a:pt x="96" y="140"/>
                    <a:pt x="98" y="140"/>
                  </a:cubicBezTo>
                  <a:cubicBezTo>
                    <a:pt x="101" y="141"/>
                    <a:pt x="103" y="144"/>
                    <a:pt x="106" y="144"/>
                  </a:cubicBezTo>
                  <a:cubicBezTo>
                    <a:pt x="107" y="144"/>
                    <a:pt x="108" y="143"/>
                    <a:pt x="110" y="143"/>
                  </a:cubicBezTo>
                  <a:cubicBezTo>
                    <a:pt x="110" y="144"/>
                    <a:pt x="113" y="144"/>
                    <a:pt x="113" y="144"/>
                  </a:cubicBezTo>
                  <a:cubicBezTo>
                    <a:pt x="114" y="145"/>
                    <a:pt x="113" y="146"/>
                    <a:pt x="113" y="146"/>
                  </a:cubicBezTo>
                  <a:cubicBezTo>
                    <a:pt x="110" y="147"/>
                    <a:pt x="114" y="148"/>
                    <a:pt x="113" y="149"/>
                  </a:cubicBezTo>
                  <a:cubicBezTo>
                    <a:pt x="113" y="150"/>
                    <a:pt x="111" y="149"/>
                    <a:pt x="111" y="151"/>
                  </a:cubicBezTo>
                  <a:cubicBezTo>
                    <a:pt x="111" y="152"/>
                    <a:pt x="113" y="152"/>
                    <a:pt x="113" y="152"/>
                  </a:cubicBezTo>
                  <a:cubicBezTo>
                    <a:pt x="112" y="153"/>
                    <a:pt x="110" y="151"/>
                    <a:pt x="110" y="152"/>
                  </a:cubicBezTo>
                  <a:cubicBezTo>
                    <a:pt x="109" y="153"/>
                    <a:pt x="109" y="154"/>
                    <a:pt x="109" y="155"/>
                  </a:cubicBezTo>
                  <a:cubicBezTo>
                    <a:pt x="109" y="155"/>
                    <a:pt x="111" y="155"/>
                    <a:pt x="111" y="155"/>
                  </a:cubicBezTo>
                  <a:cubicBezTo>
                    <a:pt x="111" y="156"/>
                    <a:pt x="109" y="157"/>
                    <a:pt x="108" y="157"/>
                  </a:cubicBezTo>
                  <a:cubicBezTo>
                    <a:pt x="107" y="157"/>
                    <a:pt x="106" y="157"/>
                    <a:pt x="105" y="157"/>
                  </a:cubicBezTo>
                  <a:cubicBezTo>
                    <a:pt x="104" y="156"/>
                    <a:pt x="103" y="156"/>
                    <a:pt x="102" y="157"/>
                  </a:cubicBezTo>
                  <a:cubicBezTo>
                    <a:pt x="101" y="158"/>
                    <a:pt x="101" y="157"/>
                    <a:pt x="100" y="158"/>
                  </a:cubicBezTo>
                  <a:cubicBezTo>
                    <a:pt x="100" y="158"/>
                    <a:pt x="103" y="161"/>
                    <a:pt x="104" y="161"/>
                  </a:cubicBezTo>
                  <a:cubicBezTo>
                    <a:pt x="104" y="160"/>
                    <a:pt x="104" y="160"/>
                    <a:pt x="103" y="160"/>
                  </a:cubicBezTo>
                  <a:cubicBezTo>
                    <a:pt x="103" y="160"/>
                    <a:pt x="106" y="160"/>
                    <a:pt x="106" y="160"/>
                  </a:cubicBezTo>
                  <a:cubicBezTo>
                    <a:pt x="106" y="160"/>
                    <a:pt x="111" y="158"/>
                    <a:pt x="111" y="159"/>
                  </a:cubicBezTo>
                  <a:cubicBezTo>
                    <a:pt x="110" y="159"/>
                    <a:pt x="109" y="159"/>
                    <a:pt x="108" y="160"/>
                  </a:cubicBezTo>
                  <a:cubicBezTo>
                    <a:pt x="109" y="159"/>
                    <a:pt x="111" y="161"/>
                    <a:pt x="110" y="161"/>
                  </a:cubicBezTo>
                  <a:cubicBezTo>
                    <a:pt x="111" y="161"/>
                    <a:pt x="114" y="162"/>
                    <a:pt x="115" y="162"/>
                  </a:cubicBezTo>
                  <a:cubicBezTo>
                    <a:pt x="114" y="162"/>
                    <a:pt x="112" y="162"/>
                    <a:pt x="112" y="162"/>
                  </a:cubicBezTo>
                  <a:cubicBezTo>
                    <a:pt x="112" y="162"/>
                    <a:pt x="116" y="165"/>
                    <a:pt x="116" y="165"/>
                  </a:cubicBezTo>
                  <a:cubicBezTo>
                    <a:pt x="113" y="165"/>
                    <a:pt x="111" y="161"/>
                    <a:pt x="108" y="161"/>
                  </a:cubicBezTo>
                  <a:cubicBezTo>
                    <a:pt x="106" y="161"/>
                    <a:pt x="101" y="160"/>
                    <a:pt x="100" y="162"/>
                  </a:cubicBezTo>
                  <a:cubicBezTo>
                    <a:pt x="100" y="163"/>
                    <a:pt x="99" y="163"/>
                    <a:pt x="98" y="164"/>
                  </a:cubicBezTo>
                  <a:cubicBezTo>
                    <a:pt x="97" y="164"/>
                    <a:pt x="97" y="166"/>
                    <a:pt x="98" y="165"/>
                  </a:cubicBezTo>
                  <a:cubicBezTo>
                    <a:pt x="100" y="165"/>
                    <a:pt x="102" y="164"/>
                    <a:pt x="103" y="162"/>
                  </a:cubicBezTo>
                  <a:cubicBezTo>
                    <a:pt x="103" y="163"/>
                    <a:pt x="105" y="163"/>
                    <a:pt x="105" y="163"/>
                  </a:cubicBezTo>
                  <a:cubicBezTo>
                    <a:pt x="106" y="163"/>
                    <a:pt x="108" y="166"/>
                    <a:pt x="108" y="163"/>
                  </a:cubicBezTo>
                  <a:cubicBezTo>
                    <a:pt x="108" y="162"/>
                    <a:pt x="110" y="164"/>
                    <a:pt x="110" y="164"/>
                  </a:cubicBezTo>
                  <a:cubicBezTo>
                    <a:pt x="110" y="164"/>
                    <a:pt x="114" y="164"/>
                    <a:pt x="113" y="165"/>
                  </a:cubicBezTo>
                  <a:cubicBezTo>
                    <a:pt x="113" y="165"/>
                    <a:pt x="112" y="165"/>
                    <a:pt x="112" y="165"/>
                  </a:cubicBezTo>
                  <a:cubicBezTo>
                    <a:pt x="112" y="165"/>
                    <a:pt x="114" y="166"/>
                    <a:pt x="114" y="166"/>
                  </a:cubicBezTo>
                  <a:cubicBezTo>
                    <a:pt x="113" y="166"/>
                    <a:pt x="111" y="166"/>
                    <a:pt x="110" y="165"/>
                  </a:cubicBezTo>
                  <a:cubicBezTo>
                    <a:pt x="109" y="164"/>
                    <a:pt x="109" y="165"/>
                    <a:pt x="109" y="166"/>
                  </a:cubicBezTo>
                  <a:cubicBezTo>
                    <a:pt x="109" y="165"/>
                    <a:pt x="103" y="164"/>
                    <a:pt x="102" y="164"/>
                  </a:cubicBezTo>
                  <a:cubicBezTo>
                    <a:pt x="101" y="164"/>
                    <a:pt x="95" y="166"/>
                    <a:pt x="96" y="168"/>
                  </a:cubicBezTo>
                  <a:cubicBezTo>
                    <a:pt x="97" y="169"/>
                    <a:pt x="103" y="167"/>
                    <a:pt x="104" y="167"/>
                  </a:cubicBezTo>
                  <a:cubicBezTo>
                    <a:pt x="105" y="167"/>
                    <a:pt x="107" y="167"/>
                    <a:pt x="108" y="168"/>
                  </a:cubicBezTo>
                  <a:cubicBezTo>
                    <a:pt x="108" y="168"/>
                    <a:pt x="112" y="169"/>
                    <a:pt x="112" y="169"/>
                  </a:cubicBezTo>
                  <a:cubicBezTo>
                    <a:pt x="112" y="170"/>
                    <a:pt x="107" y="168"/>
                    <a:pt x="107" y="168"/>
                  </a:cubicBezTo>
                  <a:cubicBezTo>
                    <a:pt x="105" y="167"/>
                    <a:pt x="102" y="168"/>
                    <a:pt x="100" y="168"/>
                  </a:cubicBezTo>
                  <a:cubicBezTo>
                    <a:pt x="93" y="170"/>
                    <a:pt x="101" y="172"/>
                    <a:pt x="103" y="171"/>
                  </a:cubicBezTo>
                  <a:cubicBezTo>
                    <a:pt x="102" y="172"/>
                    <a:pt x="101" y="173"/>
                    <a:pt x="99" y="173"/>
                  </a:cubicBezTo>
                  <a:cubicBezTo>
                    <a:pt x="96" y="174"/>
                    <a:pt x="101" y="175"/>
                    <a:pt x="101" y="175"/>
                  </a:cubicBezTo>
                  <a:cubicBezTo>
                    <a:pt x="101" y="175"/>
                    <a:pt x="97" y="174"/>
                    <a:pt x="97" y="176"/>
                  </a:cubicBezTo>
                  <a:cubicBezTo>
                    <a:pt x="97" y="179"/>
                    <a:pt x="99" y="177"/>
                    <a:pt x="101" y="176"/>
                  </a:cubicBezTo>
                  <a:cubicBezTo>
                    <a:pt x="103" y="175"/>
                    <a:pt x="105" y="173"/>
                    <a:pt x="107" y="172"/>
                  </a:cubicBezTo>
                  <a:cubicBezTo>
                    <a:pt x="108" y="172"/>
                    <a:pt x="114" y="169"/>
                    <a:pt x="114" y="171"/>
                  </a:cubicBezTo>
                  <a:cubicBezTo>
                    <a:pt x="114" y="171"/>
                    <a:pt x="111" y="171"/>
                    <a:pt x="111" y="171"/>
                  </a:cubicBezTo>
                  <a:cubicBezTo>
                    <a:pt x="111" y="171"/>
                    <a:pt x="113" y="171"/>
                    <a:pt x="114" y="172"/>
                  </a:cubicBezTo>
                  <a:cubicBezTo>
                    <a:pt x="111" y="170"/>
                    <a:pt x="98" y="178"/>
                    <a:pt x="99" y="179"/>
                  </a:cubicBezTo>
                  <a:cubicBezTo>
                    <a:pt x="99" y="180"/>
                    <a:pt x="105" y="178"/>
                    <a:pt x="106" y="178"/>
                  </a:cubicBezTo>
                  <a:cubicBezTo>
                    <a:pt x="106" y="178"/>
                    <a:pt x="102" y="179"/>
                    <a:pt x="101" y="180"/>
                  </a:cubicBezTo>
                  <a:cubicBezTo>
                    <a:pt x="101" y="180"/>
                    <a:pt x="103" y="184"/>
                    <a:pt x="104" y="183"/>
                  </a:cubicBezTo>
                  <a:cubicBezTo>
                    <a:pt x="105" y="182"/>
                    <a:pt x="106" y="180"/>
                    <a:pt x="107" y="180"/>
                  </a:cubicBezTo>
                  <a:cubicBezTo>
                    <a:pt x="108" y="180"/>
                    <a:pt x="112" y="181"/>
                    <a:pt x="112" y="181"/>
                  </a:cubicBezTo>
                  <a:cubicBezTo>
                    <a:pt x="112" y="181"/>
                    <a:pt x="108" y="181"/>
                    <a:pt x="108" y="181"/>
                  </a:cubicBezTo>
                  <a:cubicBezTo>
                    <a:pt x="106" y="181"/>
                    <a:pt x="105" y="182"/>
                    <a:pt x="104" y="183"/>
                  </a:cubicBezTo>
                  <a:cubicBezTo>
                    <a:pt x="104" y="184"/>
                    <a:pt x="104" y="185"/>
                    <a:pt x="104" y="186"/>
                  </a:cubicBezTo>
                  <a:cubicBezTo>
                    <a:pt x="105" y="189"/>
                    <a:pt x="105" y="188"/>
                    <a:pt x="107" y="187"/>
                  </a:cubicBezTo>
                  <a:cubicBezTo>
                    <a:pt x="106" y="188"/>
                    <a:pt x="105" y="192"/>
                    <a:pt x="106" y="193"/>
                  </a:cubicBezTo>
                  <a:cubicBezTo>
                    <a:pt x="106" y="193"/>
                    <a:pt x="109" y="189"/>
                    <a:pt x="110" y="189"/>
                  </a:cubicBezTo>
                  <a:cubicBezTo>
                    <a:pt x="110" y="190"/>
                    <a:pt x="109" y="191"/>
                    <a:pt x="110" y="192"/>
                  </a:cubicBezTo>
                  <a:cubicBezTo>
                    <a:pt x="110" y="193"/>
                    <a:pt x="111" y="191"/>
                    <a:pt x="112" y="191"/>
                  </a:cubicBezTo>
                  <a:cubicBezTo>
                    <a:pt x="114" y="189"/>
                    <a:pt x="110" y="187"/>
                    <a:pt x="110" y="186"/>
                  </a:cubicBezTo>
                  <a:cubicBezTo>
                    <a:pt x="110" y="186"/>
                    <a:pt x="112" y="189"/>
                    <a:pt x="113" y="189"/>
                  </a:cubicBezTo>
                  <a:cubicBezTo>
                    <a:pt x="114" y="190"/>
                    <a:pt x="114" y="189"/>
                    <a:pt x="115" y="188"/>
                  </a:cubicBezTo>
                  <a:cubicBezTo>
                    <a:pt x="114" y="188"/>
                    <a:pt x="117" y="191"/>
                    <a:pt x="116" y="192"/>
                  </a:cubicBezTo>
                  <a:cubicBezTo>
                    <a:pt x="117" y="191"/>
                    <a:pt x="114" y="189"/>
                    <a:pt x="114" y="191"/>
                  </a:cubicBezTo>
                  <a:cubicBezTo>
                    <a:pt x="114" y="193"/>
                    <a:pt x="116" y="195"/>
                    <a:pt x="114" y="196"/>
                  </a:cubicBezTo>
                  <a:cubicBezTo>
                    <a:pt x="114" y="196"/>
                    <a:pt x="114" y="193"/>
                    <a:pt x="114" y="193"/>
                  </a:cubicBezTo>
                  <a:cubicBezTo>
                    <a:pt x="114" y="192"/>
                    <a:pt x="112" y="194"/>
                    <a:pt x="111" y="194"/>
                  </a:cubicBezTo>
                  <a:cubicBezTo>
                    <a:pt x="110" y="194"/>
                    <a:pt x="109" y="196"/>
                    <a:pt x="109" y="197"/>
                  </a:cubicBezTo>
                  <a:cubicBezTo>
                    <a:pt x="108" y="199"/>
                    <a:pt x="111" y="197"/>
                    <a:pt x="111" y="198"/>
                  </a:cubicBezTo>
                  <a:cubicBezTo>
                    <a:pt x="112" y="199"/>
                    <a:pt x="110" y="200"/>
                    <a:pt x="110" y="200"/>
                  </a:cubicBezTo>
                  <a:cubicBezTo>
                    <a:pt x="110" y="200"/>
                    <a:pt x="112" y="199"/>
                    <a:pt x="113" y="201"/>
                  </a:cubicBezTo>
                  <a:cubicBezTo>
                    <a:pt x="113" y="203"/>
                    <a:pt x="115" y="204"/>
                    <a:pt x="115" y="205"/>
                  </a:cubicBezTo>
                  <a:cubicBezTo>
                    <a:pt x="114" y="207"/>
                    <a:pt x="115" y="207"/>
                    <a:pt x="117" y="209"/>
                  </a:cubicBezTo>
                  <a:cubicBezTo>
                    <a:pt x="118" y="210"/>
                    <a:pt x="119" y="212"/>
                    <a:pt x="120" y="210"/>
                  </a:cubicBezTo>
                  <a:cubicBezTo>
                    <a:pt x="120" y="210"/>
                    <a:pt x="121" y="215"/>
                    <a:pt x="122" y="215"/>
                  </a:cubicBezTo>
                  <a:cubicBezTo>
                    <a:pt x="123" y="216"/>
                    <a:pt x="122" y="215"/>
                    <a:pt x="123" y="215"/>
                  </a:cubicBezTo>
                  <a:cubicBezTo>
                    <a:pt x="124" y="216"/>
                    <a:pt x="125" y="217"/>
                    <a:pt x="126" y="218"/>
                  </a:cubicBezTo>
                  <a:cubicBezTo>
                    <a:pt x="128" y="219"/>
                    <a:pt x="130" y="220"/>
                    <a:pt x="132" y="219"/>
                  </a:cubicBezTo>
                  <a:cubicBezTo>
                    <a:pt x="133" y="219"/>
                    <a:pt x="136" y="219"/>
                    <a:pt x="136" y="218"/>
                  </a:cubicBezTo>
                  <a:cubicBezTo>
                    <a:pt x="136" y="218"/>
                    <a:pt x="136" y="221"/>
                    <a:pt x="136" y="221"/>
                  </a:cubicBezTo>
                  <a:cubicBezTo>
                    <a:pt x="136" y="221"/>
                    <a:pt x="138" y="217"/>
                    <a:pt x="138" y="218"/>
                  </a:cubicBezTo>
                  <a:cubicBezTo>
                    <a:pt x="139" y="218"/>
                    <a:pt x="138" y="219"/>
                    <a:pt x="138" y="219"/>
                  </a:cubicBezTo>
                  <a:cubicBezTo>
                    <a:pt x="138" y="220"/>
                    <a:pt x="139" y="220"/>
                    <a:pt x="139" y="220"/>
                  </a:cubicBezTo>
                  <a:cubicBezTo>
                    <a:pt x="139" y="220"/>
                    <a:pt x="136" y="221"/>
                    <a:pt x="137" y="222"/>
                  </a:cubicBezTo>
                  <a:cubicBezTo>
                    <a:pt x="138" y="222"/>
                    <a:pt x="138" y="222"/>
                    <a:pt x="139" y="221"/>
                  </a:cubicBezTo>
                  <a:cubicBezTo>
                    <a:pt x="140" y="222"/>
                    <a:pt x="139" y="223"/>
                    <a:pt x="139" y="223"/>
                  </a:cubicBezTo>
                  <a:cubicBezTo>
                    <a:pt x="139" y="224"/>
                    <a:pt x="142" y="221"/>
                    <a:pt x="142" y="222"/>
                  </a:cubicBezTo>
                  <a:cubicBezTo>
                    <a:pt x="142" y="223"/>
                    <a:pt x="140" y="224"/>
                    <a:pt x="140" y="225"/>
                  </a:cubicBezTo>
                  <a:cubicBezTo>
                    <a:pt x="140" y="224"/>
                    <a:pt x="143" y="223"/>
                    <a:pt x="142" y="225"/>
                  </a:cubicBezTo>
                  <a:cubicBezTo>
                    <a:pt x="142" y="225"/>
                    <a:pt x="142" y="225"/>
                    <a:pt x="142" y="224"/>
                  </a:cubicBezTo>
                  <a:cubicBezTo>
                    <a:pt x="142" y="226"/>
                    <a:pt x="145" y="223"/>
                    <a:pt x="145" y="223"/>
                  </a:cubicBezTo>
                  <a:cubicBezTo>
                    <a:pt x="146" y="224"/>
                    <a:pt x="145" y="226"/>
                    <a:pt x="145" y="227"/>
                  </a:cubicBezTo>
                  <a:cubicBezTo>
                    <a:pt x="144" y="225"/>
                    <a:pt x="153" y="225"/>
                    <a:pt x="147" y="222"/>
                  </a:cubicBezTo>
                  <a:cubicBezTo>
                    <a:pt x="148" y="222"/>
                    <a:pt x="153" y="222"/>
                    <a:pt x="150" y="221"/>
                  </a:cubicBezTo>
                  <a:cubicBezTo>
                    <a:pt x="147" y="219"/>
                    <a:pt x="151" y="220"/>
                    <a:pt x="152" y="218"/>
                  </a:cubicBezTo>
                  <a:cubicBezTo>
                    <a:pt x="152" y="218"/>
                    <a:pt x="149" y="218"/>
                    <a:pt x="149" y="218"/>
                  </a:cubicBezTo>
                  <a:cubicBezTo>
                    <a:pt x="150" y="217"/>
                    <a:pt x="151" y="216"/>
                    <a:pt x="152" y="216"/>
                  </a:cubicBezTo>
                  <a:cubicBezTo>
                    <a:pt x="154" y="214"/>
                    <a:pt x="151" y="215"/>
                    <a:pt x="151" y="214"/>
                  </a:cubicBezTo>
                  <a:cubicBezTo>
                    <a:pt x="151" y="214"/>
                    <a:pt x="154" y="213"/>
                    <a:pt x="154" y="212"/>
                  </a:cubicBezTo>
                  <a:cubicBezTo>
                    <a:pt x="154" y="211"/>
                    <a:pt x="154" y="209"/>
                    <a:pt x="153" y="208"/>
                  </a:cubicBezTo>
                  <a:cubicBezTo>
                    <a:pt x="152" y="208"/>
                    <a:pt x="154" y="207"/>
                    <a:pt x="153" y="206"/>
                  </a:cubicBezTo>
                  <a:cubicBezTo>
                    <a:pt x="153" y="206"/>
                    <a:pt x="151" y="205"/>
                    <a:pt x="151" y="205"/>
                  </a:cubicBezTo>
                  <a:cubicBezTo>
                    <a:pt x="151" y="205"/>
                    <a:pt x="155" y="204"/>
                    <a:pt x="156" y="204"/>
                  </a:cubicBezTo>
                  <a:cubicBezTo>
                    <a:pt x="159" y="204"/>
                    <a:pt x="156" y="203"/>
                    <a:pt x="155" y="202"/>
                  </a:cubicBezTo>
                  <a:cubicBezTo>
                    <a:pt x="155" y="202"/>
                    <a:pt x="160" y="202"/>
                    <a:pt x="160" y="202"/>
                  </a:cubicBezTo>
                  <a:cubicBezTo>
                    <a:pt x="159" y="201"/>
                    <a:pt x="157" y="201"/>
                    <a:pt x="156" y="200"/>
                  </a:cubicBezTo>
                  <a:cubicBezTo>
                    <a:pt x="156" y="200"/>
                    <a:pt x="160" y="201"/>
                    <a:pt x="160" y="200"/>
                  </a:cubicBezTo>
                  <a:cubicBezTo>
                    <a:pt x="161" y="200"/>
                    <a:pt x="160" y="200"/>
                    <a:pt x="160" y="199"/>
                  </a:cubicBezTo>
                  <a:cubicBezTo>
                    <a:pt x="161" y="199"/>
                    <a:pt x="161" y="199"/>
                    <a:pt x="161" y="199"/>
                  </a:cubicBezTo>
                  <a:cubicBezTo>
                    <a:pt x="162" y="198"/>
                    <a:pt x="158" y="197"/>
                    <a:pt x="158" y="197"/>
                  </a:cubicBezTo>
                  <a:cubicBezTo>
                    <a:pt x="158" y="197"/>
                    <a:pt x="163" y="197"/>
                    <a:pt x="162" y="196"/>
                  </a:cubicBezTo>
                  <a:cubicBezTo>
                    <a:pt x="162" y="195"/>
                    <a:pt x="163" y="195"/>
                    <a:pt x="161" y="194"/>
                  </a:cubicBezTo>
                  <a:cubicBezTo>
                    <a:pt x="161" y="194"/>
                    <a:pt x="158" y="194"/>
                    <a:pt x="158" y="193"/>
                  </a:cubicBezTo>
                  <a:cubicBezTo>
                    <a:pt x="158" y="193"/>
                    <a:pt x="163" y="192"/>
                    <a:pt x="163" y="192"/>
                  </a:cubicBezTo>
                  <a:cubicBezTo>
                    <a:pt x="165" y="192"/>
                    <a:pt x="164" y="189"/>
                    <a:pt x="162" y="189"/>
                  </a:cubicBezTo>
                  <a:cubicBezTo>
                    <a:pt x="161" y="188"/>
                    <a:pt x="158" y="187"/>
                    <a:pt x="161" y="186"/>
                  </a:cubicBezTo>
                  <a:cubicBezTo>
                    <a:pt x="163" y="186"/>
                    <a:pt x="166" y="187"/>
                    <a:pt x="167" y="185"/>
                  </a:cubicBezTo>
                  <a:cubicBezTo>
                    <a:pt x="167" y="185"/>
                    <a:pt x="165" y="183"/>
                    <a:pt x="165" y="183"/>
                  </a:cubicBezTo>
                  <a:cubicBezTo>
                    <a:pt x="165" y="182"/>
                    <a:pt x="167" y="182"/>
                    <a:pt x="167" y="182"/>
                  </a:cubicBezTo>
                  <a:cubicBezTo>
                    <a:pt x="168" y="181"/>
                    <a:pt x="170" y="181"/>
                    <a:pt x="172" y="182"/>
                  </a:cubicBezTo>
                  <a:cubicBezTo>
                    <a:pt x="172" y="182"/>
                    <a:pt x="174" y="182"/>
                    <a:pt x="174" y="182"/>
                  </a:cubicBezTo>
                  <a:cubicBezTo>
                    <a:pt x="175" y="181"/>
                    <a:pt x="173" y="180"/>
                    <a:pt x="173" y="179"/>
                  </a:cubicBezTo>
                  <a:cubicBezTo>
                    <a:pt x="174" y="178"/>
                    <a:pt x="177" y="174"/>
                    <a:pt x="179" y="176"/>
                  </a:cubicBezTo>
                  <a:cubicBezTo>
                    <a:pt x="178" y="175"/>
                    <a:pt x="175" y="181"/>
                    <a:pt x="176" y="181"/>
                  </a:cubicBezTo>
                  <a:cubicBezTo>
                    <a:pt x="177" y="182"/>
                    <a:pt x="179" y="179"/>
                    <a:pt x="181" y="179"/>
                  </a:cubicBezTo>
                  <a:cubicBezTo>
                    <a:pt x="181" y="179"/>
                    <a:pt x="183" y="180"/>
                    <a:pt x="183" y="180"/>
                  </a:cubicBezTo>
                  <a:cubicBezTo>
                    <a:pt x="183" y="180"/>
                    <a:pt x="183" y="178"/>
                    <a:pt x="183" y="178"/>
                  </a:cubicBezTo>
                  <a:cubicBezTo>
                    <a:pt x="186" y="179"/>
                    <a:pt x="186" y="178"/>
                    <a:pt x="187" y="177"/>
                  </a:cubicBezTo>
                  <a:cubicBezTo>
                    <a:pt x="188" y="176"/>
                    <a:pt x="189" y="176"/>
                    <a:pt x="190" y="176"/>
                  </a:cubicBezTo>
                  <a:cubicBezTo>
                    <a:pt x="192" y="175"/>
                    <a:pt x="192" y="174"/>
                    <a:pt x="193" y="173"/>
                  </a:cubicBezTo>
                  <a:cubicBezTo>
                    <a:pt x="194" y="172"/>
                    <a:pt x="196" y="170"/>
                    <a:pt x="197" y="168"/>
                  </a:cubicBezTo>
                  <a:cubicBezTo>
                    <a:pt x="199" y="166"/>
                    <a:pt x="199" y="165"/>
                    <a:pt x="201" y="165"/>
                  </a:cubicBezTo>
                  <a:cubicBezTo>
                    <a:pt x="202" y="164"/>
                    <a:pt x="205" y="164"/>
                    <a:pt x="205" y="162"/>
                  </a:cubicBezTo>
                  <a:cubicBezTo>
                    <a:pt x="204" y="162"/>
                    <a:pt x="203" y="157"/>
                    <a:pt x="203" y="157"/>
                  </a:cubicBezTo>
                  <a:cubicBezTo>
                    <a:pt x="204" y="157"/>
                    <a:pt x="207" y="160"/>
                    <a:pt x="208" y="160"/>
                  </a:cubicBezTo>
                  <a:cubicBezTo>
                    <a:pt x="209" y="161"/>
                    <a:pt x="210" y="161"/>
                    <a:pt x="211" y="161"/>
                  </a:cubicBezTo>
                  <a:cubicBezTo>
                    <a:pt x="211" y="161"/>
                    <a:pt x="213" y="160"/>
                    <a:pt x="213" y="160"/>
                  </a:cubicBezTo>
                  <a:cubicBezTo>
                    <a:pt x="214" y="160"/>
                    <a:pt x="215" y="161"/>
                    <a:pt x="216" y="160"/>
                  </a:cubicBezTo>
                  <a:cubicBezTo>
                    <a:pt x="216" y="160"/>
                    <a:pt x="214" y="158"/>
                    <a:pt x="217" y="159"/>
                  </a:cubicBezTo>
                  <a:cubicBezTo>
                    <a:pt x="219" y="159"/>
                    <a:pt x="221" y="159"/>
                    <a:pt x="223" y="158"/>
                  </a:cubicBezTo>
                  <a:cubicBezTo>
                    <a:pt x="228" y="157"/>
                    <a:pt x="232" y="156"/>
                    <a:pt x="237" y="154"/>
                  </a:cubicBezTo>
                  <a:cubicBezTo>
                    <a:pt x="238" y="153"/>
                    <a:pt x="254" y="143"/>
                    <a:pt x="255" y="143"/>
                  </a:cubicBezTo>
                  <a:cubicBezTo>
                    <a:pt x="254" y="143"/>
                    <a:pt x="247" y="143"/>
                    <a:pt x="246" y="143"/>
                  </a:cubicBezTo>
                  <a:cubicBezTo>
                    <a:pt x="244" y="142"/>
                    <a:pt x="242" y="141"/>
                    <a:pt x="240" y="141"/>
                  </a:cubicBezTo>
                  <a:cubicBezTo>
                    <a:pt x="238" y="141"/>
                    <a:pt x="236" y="142"/>
                    <a:pt x="235" y="142"/>
                  </a:cubicBezTo>
                  <a:cubicBezTo>
                    <a:pt x="233" y="143"/>
                    <a:pt x="233" y="141"/>
                    <a:pt x="232" y="142"/>
                  </a:cubicBezTo>
                  <a:cubicBezTo>
                    <a:pt x="231" y="142"/>
                    <a:pt x="230" y="144"/>
                    <a:pt x="229" y="144"/>
                  </a:cubicBezTo>
                  <a:cubicBezTo>
                    <a:pt x="225" y="144"/>
                    <a:pt x="232" y="140"/>
                    <a:pt x="233" y="141"/>
                  </a:cubicBezTo>
                  <a:cubicBezTo>
                    <a:pt x="232" y="140"/>
                    <a:pt x="229" y="141"/>
                    <a:pt x="228" y="141"/>
                  </a:cubicBezTo>
                  <a:cubicBezTo>
                    <a:pt x="225" y="141"/>
                    <a:pt x="223" y="140"/>
                    <a:pt x="221" y="140"/>
                  </a:cubicBezTo>
                  <a:cubicBezTo>
                    <a:pt x="222" y="140"/>
                    <a:pt x="225" y="138"/>
                    <a:pt x="226" y="137"/>
                  </a:cubicBezTo>
                  <a:cubicBezTo>
                    <a:pt x="226" y="134"/>
                    <a:pt x="228" y="135"/>
                    <a:pt x="229" y="136"/>
                  </a:cubicBezTo>
                  <a:cubicBezTo>
                    <a:pt x="231" y="136"/>
                    <a:pt x="239" y="134"/>
                    <a:pt x="240" y="133"/>
                  </a:cubicBezTo>
                  <a:cubicBezTo>
                    <a:pt x="240" y="132"/>
                    <a:pt x="235" y="131"/>
                    <a:pt x="234" y="130"/>
                  </a:cubicBezTo>
                  <a:cubicBezTo>
                    <a:pt x="235" y="131"/>
                    <a:pt x="239" y="132"/>
                    <a:pt x="240" y="132"/>
                  </a:cubicBezTo>
                  <a:cubicBezTo>
                    <a:pt x="241" y="133"/>
                    <a:pt x="245" y="133"/>
                    <a:pt x="245" y="135"/>
                  </a:cubicBezTo>
                  <a:cubicBezTo>
                    <a:pt x="244" y="138"/>
                    <a:pt x="246" y="139"/>
                    <a:pt x="248" y="139"/>
                  </a:cubicBezTo>
                  <a:cubicBezTo>
                    <a:pt x="248" y="139"/>
                    <a:pt x="254" y="139"/>
                    <a:pt x="253" y="138"/>
                  </a:cubicBezTo>
                  <a:cubicBezTo>
                    <a:pt x="253" y="138"/>
                    <a:pt x="253" y="140"/>
                    <a:pt x="254" y="140"/>
                  </a:cubicBezTo>
                  <a:cubicBezTo>
                    <a:pt x="256" y="139"/>
                    <a:pt x="257" y="136"/>
                    <a:pt x="257" y="134"/>
                  </a:cubicBezTo>
                  <a:cubicBezTo>
                    <a:pt x="257" y="133"/>
                    <a:pt x="257" y="129"/>
                    <a:pt x="255" y="130"/>
                  </a:cubicBezTo>
                  <a:cubicBezTo>
                    <a:pt x="253" y="132"/>
                    <a:pt x="254" y="130"/>
                    <a:pt x="253" y="129"/>
                  </a:cubicBezTo>
                  <a:cubicBezTo>
                    <a:pt x="251" y="127"/>
                    <a:pt x="248" y="126"/>
                    <a:pt x="245" y="124"/>
                  </a:cubicBezTo>
                  <a:cubicBezTo>
                    <a:pt x="244" y="123"/>
                    <a:pt x="243" y="123"/>
                    <a:pt x="242" y="122"/>
                  </a:cubicBezTo>
                  <a:cubicBezTo>
                    <a:pt x="242" y="122"/>
                    <a:pt x="238" y="123"/>
                    <a:pt x="238" y="124"/>
                  </a:cubicBezTo>
                  <a:cubicBezTo>
                    <a:pt x="238" y="124"/>
                    <a:pt x="239" y="123"/>
                    <a:pt x="238" y="123"/>
                  </a:cubicBezTo>
                  <a:cubicBezTo>
                    <a:pt x="238" y="123"/>
                    <a:pt x="237" y="122"/>
                    <a:pt x="237" y="122"/>
                  </a:cubicBezTo>
                  <a:cubicBezTo>
                    <a:pt x="237" y="121"/>
                    <a:pt x="241" y="122"/>
                    <a:pt x="241" y="121"/>
                  </a:cubicBezTo>
                  <a:cubicBezTo>
                    <a:pt x="241" y="119"/>
                    <a:pt x="241" y="118"/>
                    <a:pt x="238" y="118"/>
                  </a:cubicBezTo>
                  <a:cubicBezTo>
                    <a:pt x="236" y="119"/>
                    <a:pt x="235" y="121"/>
                    <a:pt x="233" y="119"/>
                  </a:cubicBezTo>
                  <a:cubicBezTo>
                    <a:pt x="233" y="119"/>
                    <a:pt x="229" y="119"/>
                    <a:pt x="229" y="118"/>
                  </a:cubicBezTo>
                  <a:cubicBezTo>
                    <a:pt x="229" y="116"/>
                    <a:pt x="234" y="119"/>
                    <a:pt x="234" y="119"/>
                  </a:cubicBezTo>
                  <a:cubicBezTo>
                    <a:pt x="235" y="119"/>
                    <a:pt x="240" y="118"/>
                    <a:pt x="240" y="117"/>
                  </a:cubicBezTo>
                  <a:cubicBezTo>
                    <a:pt x="241" y="117"/>
                    <a:pt x="236" y="115"/>
                    <a:pt x="235" y="115"/>
                  </a:cubicBezTo>
                  <a:cubicBezTo>
                    <a:pt x="233" y="115"/>
                    <a:pt x="230" y="115"/>
                    <a:pt x="228" y="116"/>
                  </a:cubicBezTo>
                  <a:cubicBezTo>
                    <a:pt x="229" y="116"/>
                    <a:pt x="233" y="113"/>
                    <a:pt x="233" y="114"/>
                  </a:cubicBezTo>
                  <a:cubicBezTo>
                    <a:pt x="233" y="113"/>
                    <a:pt x="229" y="113"/>
                    <a:pt x="229" y="112"/>
                  </a:cubicBezTo>
                  <a:cubicBezTo>
                    <a:pt x="232" y="113"/>
                    <a:pt x="235" y="115"/>
                    <a:pt x="238" y="113"/>
                  </a:cubicBezTo>
                  <a:cubicBezTo>
                    <a:pt x="238" y="113"/>
                    <a:pt x="241" y="112"/>
                    <a:pt x="241" y="111"/>
                  </a:cubicBezTo>
                  <a:cubicBezTo>
                    <a:pt x="240" y="110"/>
                    <a:pt x="238" y="109"/>
                    <a:pt x="238" y="108"/>
                  </a:cubicBezTo>
                  <a:cubicBezTo>
                    <a:pt x="238" y="109"/>
                    <a:pt x="241" y="110"/>
                    <a:pt x="242" y="110"/>
                  </a:cubicBezTo>
                  <a:cubicBezTo>
                    <a:pt x="244" y="111"/>
                    <a:pt x="243" y="109"/>
                    <a:pt x="245" y="109"/>
                  </a:cubicBezTo>
                  <a:cubicBezTo>
                    <a:pt x="246" y="109"/>
                    <a:pt x="254" y="111"/>
                    <a:pt x="254" y="111"/>
                  </a:cubicBezTo>
                  <a:cubicBezTo>
                    <a:pt x="253" y="111"/>
                    <a:pt x="246" y="110"/>
                    <a:pt x="246" y="110"/>
                  </a:cubicBezTo>
                  <a:cubicBezTo>
                    <a:pt x="248" y="114"/>
                    <a:pt x="254" y="113"/>
                    <a:pt x="257" y="113"/>
                  </a:cubicBezTo>
                  <a:cubicBezTo>
                    <a:pt x="258" y="112"/>
                    <a:pt x="261" y="113"/>
                    <a:pt x="262" y="112"/>
                  </a:cubicBezTo>
                  <a:cubicBezTo>
                    <a:pt x="265" y="111"/>
                    <a:pt x="264" y="109"/>
                    <a:pt x="262" y="108"/>
                  </a:cubicBezTo>
                  <a:cubicBezTo>
                    <a:pt x="261" y="107"/>
                    <a:pt x="258" y="106"/>
                    <a:pt x="257" y="106"/>
                  </a:cubicBezTo>
                  <a:cubicBezTo>
                    <a:pt x="256" y="106"/>
                    <a:pt x="257" y="109"/>
                    <a:pt x="257" y="110"/>
                  </a:cubicBezTo>
                  <a:cubicBezTo>
                    <a:pt x="256" y="109"/>
                    <a:pt x="256" y="108"/>
                    <a:pt x="255" y="107"/>
                  </a:cubicBezTo>
                  <a:cubicBezTo>
                    <a:pt x="255" y="106"/>
                    <a:pt x="254" y="107"/>
                    <a:pt x="253" y="106"/>
                  </a:cubicBezTo>
                  <a:cubicBezTo>
                    <a:pt x="254" y="107"/>
                    <a:pt x="256" y="101"/>
                    <a:pt x="256" y="100"/>
                  </a:cubicBezTo>
                  <a:cubicBezTo>
                    <a:pt x="256" y="100"/>
                    <a:pt x="257" y="103"/>
                    <a:pt x="257" y="103"/>
                  </a:cubicBezTo>
                  <a:cubicBezTo>
                    <a:pt x="257" y="105"/>
                    <a:pt x="257" y="106"/>
                    <a:pt x="258" y="106"/>
                  </a:cubicBezTo>
                  <a:cubicBezTo>
                    <a:pt x="261" y="106"/>
                    <a:pt x="263" y="105"/>
                    <a:pt x="265" y="105"/>
                  </a:cubicBezTo>
                  <a:cubicBezTo>
                    <a:pt x="266" y="105"/>
                    <a:pt x="272" y="103"/>
                    <a:pt x="270" y="101"/>
                  </a:cubicBezTo>
                  <a:cubicBezTo>
                    <a:pt x="268" y="100"/>
                    <a:pt x="267" y="102"/>
                    <a:pt x="266" y="101"/>
                  </a:cubicBezTo>
                  <a:cubicBezTo>
                    <a:pt x="266" y="100"/>
                    <a:pt x="266" y="100"/>
                    <a:pt x="266" y="99"/>
                  </a:cubicBezTo>
                  <a:cubicBezTo>
                    <a:pt x="267" y="98"/>
                    <a:pt x="266" y="97"/>
                    <a:pt x="265" y="97"/>
                  </a:cubicBezTo>
                  <a:cubicBezTo>
                    <a:pt x="265" y="96"/>
                    <a:pt x="262" y="96"/>
                    <a:pt x="261" y="96"/>
                  </a:cubicBezTo>
                  <a:cubicBezTo>
                    <a:pt x="259" y="96"/>
                    <a:pt x="258" y="98"/>
                    <a:pt x="256" y="96"/>
                  </a:cubicBezTo>
                  <a:cubicBezTo>
                    <a:pt x="260" y="99"/>
                    <a:pt x="262" y="91"/>
                    <a:pt x="266" y="95"/>
                  </a:cubicBezTo>
                  <a:cubicBezTo>
                    <a:pt x="267" y="97"/>
                    <a:pt x="269" y="94"/>
                    <a:pt x="269" y="92"/>
                  </a:cubicBezTo>
                  <a:cubicBezTo>
                    <a:pt x="269" y="91"/>
                    <a:pt x="266" y="88"/>
                    <a:pt x="266" y="88"/>
                  </a:cubicBezTo>
                  <a:cubicBezTo>
                    <a:pt x="266" y="87"/>
                    <a:pt x="269" y="90"/>
                    <a:pt x="269" y="91"/>
                  </a:cubicBezTo>
                  <a:cubicBezTo>
                    <a:pt x="269" y="92"/>
                    <a:pt x="271" y="90"/>
                    <a:pt x="270" y="88"/>
                  </a:cubicBezTo>
                  <a:cubicBezTo>
                    <a:pt x="269" y="87"/>
                    <a:pt x="267" y="85"/>
                    <a:pt x="266" y="84"/>
                  </a:cubicBezTo>
                  <a:cubicBezTo>
                    <a:pt x="264" y="84"/>
                    <a:pt x="261" y="85"/>
                    <a:pt x="259" y="84"/>
                  </a:cubicBezTo>
                  <a:cubicBezTo>
                    <a:pt x="258" y="83"/>
                    <a:pt x="258" y="81"/>
                    <a:pt x="256" y="81"/>
                  </a:cubicBezTo>
                  <a:cubicBezTo>
                    <a:pt x="256" y="80"/>
                    <a:pt x="252" y="81"/>
                    <a:pt x="253" y="80"/>
                  </a:cubicBezTo>
                  <a:cubicBezTo>
                    <a:pt x="254" y="78"/>
                    <a:pt x="254" y="77"/>
                    <a:pt x="256" y="79"/>
                  </a:cubicBezTo>
                  <a:cubicBezTo>
                    <a:pt x="258" y="81"/>
                    <a:pt x="260" y="78"/>
                    <a:pt x="262" y="77"/>
                  </a:cubicBezTo>
                  <a:cubicBezTo>
                    <a:pt x="265" y="75"/>
                    <a:pt x="271" y="81"/>
                    <a:pt x="274" y="78"/>
                  </a:cubicBezTo>
                  <a:cubicBezTo>
                    <a:pt x="275" y="77"/>
                    <a:pt x="275" y="72"/>
                    <a:pt x="272" y="73"/>
                  </a:cubicBezTo>
                  <a:cubicBezTo>
                    <a:pt x="271" y="73"/>
                    <a:pt x="270" y="74"/>
                    <a:pt x="269" y="73"/>
                  </a:cubicBezTo>
                  <a:cubicBezTo>
                    <a:pt x="267" y="73"/>
                    <a:pt x="265" y="72"/>
                    <a:pt x="263" y="70"/>
                  </a:cubicBezTo>
                  <a:cubicBezTo>
                    <a:pt x="260" y="68"/>
                    <a:pt x="271" y="71"/>
                    <a:pt x="271" y="70"/>
                  </a:cubicBezTo>
                  <a:cubicBezTo>
                    <a:pt x="270" y="68"/>
                    <a:pt x="265" y="67"/>
                    <a:pt x="263" y="66"/>
                  </a:cubicBezTo>
                  <a:cubicBezTo>
                    <a:pt x="260" y="65"/>
                    <a:pt x="260" y="66"/>
                    <a:pt x="259" y="68"/>
                  </a:cubicBezTo>
                  <a:cubicBezTo>
                    <a:pt x="259" y="69"/>
                    <a:pt x="257" y="70"/>
                    <a:pt x="256" y="69"/>
                  </a:cubicBezTo>
                  <a:cubicBezTo>
                    <a:pt x="255" y="69"/>
                    <a:pt x="258" y="65"/>
                    <a:pt x="258" y="64"/>
                  </a:cubicBezTo>
                  <a:cubicBezTo>
                    <a:pt x="258" y="63"/>
                    <a:pt x="259" y="61"/>
                    <a:pt x="260" y="60"/>
                  </a:cubicBezTo>
                  <a:cubicBezTo>
                    <a:pt x="260" y="59"/>
                    <a:pt x="260" y="57"/>
                    <a:pt x="261" y="57"/>
                  </a:cubicBezTo>
                  <a:cubicBezTo>
                    <a:pt x="262" y="57"/>
                    <a:pt x="264" y="57"/>
                    <a:pt x="265" y="56"/>
                  </a:cubicBezTo>
                  <a:cubicBezTo>
                    <a:pt x="265" y="56"/>
                    <a:pt x="270" y="51"/>
                    <a:pt x="270" y="52"/>
                  </a:cubicBezTo>
                  <a:cubicBezTo>
                    <a:pt x="270" y="52"/>
                    <a:pt x="268" y="51"/>
                    <a:pt x="268" y="51"/>
                  </a:cubicBezTo>
                  <a:cubicBezTo>
                    <a:pt x="268" y="50"/>
                    <a:pt x="268" y="49"/>
                    <a:pt x="268" y="48"/>
                  </a:cubicBezTo>
                  <a:cubicBezTo>
                    <a:pt x="268" y="46"/>
                    <a:pt x="269" y="46"/>
                    <a:pt x="271" y="46"/>
                  </a:cubicBezTo>
                  <a:cubicBezTo>
                    <a:pt x="273" y="46"/>
                    <a:pt x="281" y="43"/>
                    <a:pt x="276" y="43"/>
                  </a:cubicBezTo>
                  <a:cubicBezTo>
                    <a:pt x="273" y="43"/>
                    <a:pt x="268" y="42"/>
                    <a:pt x="266" y="44"/>
                  </a:cubicBezTo>
                  <a:cubicBezTo>
                    <a:pt x="265" y="45"/>
                    <a:pt x="265" y="47"/>
                    <a:pt x="263" y="46"/>
                  </a:cubicBezTo>
                  <a:cubicBezTo>
                    <a:pt x="261" y="45"/>
                    <a:pt x="263" y="43"/>
                    <a:pt x="264" y="42"/>
                  </a:cubicBezTo>
                  <a:cubicBezTo>
                    <a:pt x="266" y="39"/>
                    <a:pt x="270" y="41"/>
                    <a:pt x="273" y="41"/>
                  </a:cubicBezTo>
                  <a:cubicBezTo>
                    <a:pt x="277" y="41"/>
                    <a:pt x="281" y="42"/>
                    <a:pt x="283" y="38"/>
                  </a:cubicBezTo>
                  <a:cubicBezTo>
                    <a:pt x="284" y="38"/>
                    <a:pt x="280" y="37"/>
                    <a:pt x="280" y="37"/>
                  </a:cubicBezTo>
                  <a:cubicBezTo>
                    <a:pt x="278" y="36"/>
                    <a:pt x="276" y="37"/>
                    <a:pt x="274" y="37"/>
                  </a:cubicBezTo>
                  <a:cubicBezTo>
                    <a:pt x="272" y="37"/>
                    <a:pt x="271" y="36"/>
                    <a:pt x="269" y="36"/>
                  </a:cubicBezTo>
                  <a:cubicBezTo>
                    <a:pt x="268" y="36"/>
                    <a:pt x="266" y="36"/>
                    <a:pt x="265" y="36"/>
                  </a:cubicBezTo>
                  <a:cubicBezTo>
                    <a:pt x="266" y="37"/>
                    <a:pt x="269" y="36"/>
                    <a:pt x="271" y="36"/>
                  </a:cubicBezTo>
                  <a:cubicBezTo>
                    <a:pt x="274" y="36"/>
                    <a:pt x="276" y="35"/>
                    <a:pt x="279" y="35"/>
                  </a:cubicBezTo>
                  <a:cubicBezTo>
                    <a:pt x="283" y="36"/>
                    <a:pt x="285" y="34"/>
                    <a:pt x="288" y="34"/>
                  </a:cubicBezTo>
                  <a:cubicBezTo>
                    <a:pt x="289" y="34"/>
                    <a:pt x="291" y="34"/>
                    <a:pt x="291" y="33"/>
                  </a:cubicBezTo>
                  <a:cubicBezTo>
                    <a:pt x="291" y="33"/>
                    <a:pt x="289" y="31"/>
                    <a:pt x="290" y="31"/>
                  </a:cubicBezTo>
                  <a:cubicBezTo>
                    <a:pt x="295" y="30"/>
                    <a:pt x="300" y="29"/>
                    <a:pt x="304" y="26"/>
                  </a:cubicBezTo>
                  <a:cubicBezTo>
                    <a:pt x="305" y="25"/>
                    <a:pt x="301" y="24"/>
                    <a:pt x="301" y="24"/>
                  </a:cubicBezTo>
                  <a:cubicBezTo>
                    <a:pt x="298" y="23"/>
                    <a:pt x="295" y="22"/>
                    <a:pt x="293" y="22"/>
                  </a:cubicBezTo>
                  <a:cubicBezTo>
                    <a:pt x="287" y="21"/>
                    <a:pt x="282" y="20"/>
                    <a:pt x="277" y="25"/>
                  </a:cubicBezTo>
                  <a:cubicBezTo>
                    <a:pt x="275" y="28"/>
                    <a:pt x="273" y="26"/>
                    <a:pt x="269" y="26"/>
                  </a:cubicBezTo>
                  <a:cubicBezTo>
                    <a:pt x="268" y="26"/>
                    <a:pt x="264" y="29"/>
                    <a:pt x="265" y="26"/>
                  </a:cubicBezTo>
                  <a:cubicBezTo>
                    <a:pt x="265" y="24"/>
                    <a:pt x="260" y="27"/>
                    <a:pt x="259" y="28"/>
                  </a:cubicBezTo>
                  <a:cubicBezTo>
                    <a:pt x="257" y="29"/>
                    <a:pt x="255" y="30"/>
                    <a:pt x="253" y="31"/>
                  </a:cubicBezTo>
                  <a:cubicBezTo>
                    <a:pt x="252" y="31"/>
                    <a:pt x="244" y="37"/>
                    <a:pt x="244" y="37"/>
                  </a:cubicBezTo>
                  <a:cubicBezTo>
                    <a:pt x="242" y="35"/>
                    <a:pt x="264" y="22"/>
                    <a:pt x="251" y="19"/>
                  </a:cubicBezTo>
                  <a:cubicBezTo>
                    <a:pt x="246" y="19"/>
                    <a:pt x="247" y="22"/>
                    <a:pt x="243" y="24"/>
                  </a:cubicBezTo>
                  <a:cubicBezTo>
                    <a:pt x="240" y="25"/>
                    <a:pt x="238" y="25"/>
                    <a:pt x="235" y="26"/>
                  </a:cubicBezTo>
                  <a:cubicBezTo>
                    <a:pt x="234" y="26"/>
                    <a:pt x="229" y="28"/>
                    <a:pt x="228" y="28"/>
                  </a:cubicBezTo>
                  <a:cubicBezTo>
                    <a:pt x="226" y="25"/>
                    <a:pt x="233" y="24"/>
                    <a:pt x="235" y="24"/>
                  </a:cubicBezTo>
                  <a:cubicBezTo>
                    <a:pt x="235" y="23"/>
                    <a:pt x="241" y="22"/>
                    <a:pt x="238" y="21"/>
                  </a:cubicBezTo>
                  <a:cubicBezTo>
                    <a:pt x="235" y="20"/>
                    <a:pt x="232" y="20"/>
                    <a:pt x="229" y="20"/>
                  </a:cubicBezTo>
                  <a:cubicBezTo>
                    <a:pt x="221" y="20"/>
                    <a:pt x="213" y="21"/>
                    <a:pt x="205" y="23"/>
                  </a:cubicBezTo>
                  <a:cubicBezTo>
                    <a:pt x="205" y="23"/>
                    <a:pt x="202" y="25"/>
                    <a:pt x="201" y="24"/>
                  </a:cubicBezTo>
                  <a:cubicBezTo>
                    <a:pt x="201" y="22"/>
                    <a:pt x="200" y="22"/>
                    <a:pt x="202" y="22"/>
                  </a:cubicBezTo>
                  <a:cubicBezTo>
                    <a:pt x="206" y="20"/>
                    <a:pt x="210" y="19"/>
                    <a:pt x="214" y="18"/>
                  </a:cubicBezTo>
                  <a:cubicBezTo>
                    <a:pt x="221" y="17"/>
                    <a:pt x="229" y="18"/>
                    <a:pt x="237" y="18"/>
                  </a:cubicBezTo>
                  <a:cubicBezTo>
                    <a:pt x="239" y="18"/>
                    <a:pt x="241" y="18"/>
                    <a:pt x="243" y="18"/>
                  </a:cubicBezTo>
                  <a:cubicBezTo>
                    <a:pt x="247" y="16"/>
                    <a:pt x="252" y="16"/>
                    <a:pt x="256" y="14"/>
                  </a:cubicBezTo>
                  <a:cubicBezTo>
                    <a:pt x="258" y="14"/>
                    <a:pt x="259" y="13"/>
                    <a:pt x="256" y="12"/>
                  </a:cubicBezTo>
                  <a:cubicBezTo>
                    <a:pt x="254" y="11"/>
                    <a:pt x="250" y="10"/>
                    <a:pt x="248" y="11"/>
                  </a:cubicBezTo>
                  <a:cubicBezTo>
                    <a:pt x="246" y="11"/>
                    <a:pt x="246" y="10"/>
                    <a:pt x="244" y="9"/>
                  </a:cubicBezTo>
                  <a:cubicBezTo>
                    <a:pt x="242" y="9"/>
                    <a:pt x="240" y="11"/>
                    <a:pt x="238" y="11"/>
                  </a:cubicBezTo>
                  <a:cubicBezTo>
                    <a:pt x="238" y="11"/>
                    <a:pt x="240" y="8"/>
                    <a:pt x="241" y="8"/>
                  </a:cubicBezTo>
                  <a:cubicBezTo>
                    <a:pt x="242" y="6"/>
                    <a:pt x="238" y="6"/>
                    <a:pt x="237" y="6"/>
                  </a:cubicBezTo>
                  <a:cubicBezTo>
                    <a:pt x="231" y="7"/>
                    <a:pt x="226" y="7"/>
                    <a:pt x="220" y="6"/>
                  </a:cubicBezTo>
                  <a:cubicBezTo>
                    <a:pt x="215" y="6"/>
                    <a:pt x="211" y="8"/>
                    <a:pt x="206" y="8"/>
                  </a:cubicBezTo>
                  <a:cubicBezTo>
                    <a:pt x="204" y="8"/>
                    <a:pt x="201" y="8"/>
                    <a:pt x="199" y="8"/>
                  </a:cubicBezTo>
                  <a:cubicBezTo>
                    <a:pt x="197" y="9"/>
                    <a:pt x="194" y="8"/>
                    <a:pt x="193" y="9"/>
                  </a:cubicBezTo>
                  <a:cubicBezTo>
                    <a:pt x="196" y="8"/>
                    <a:pt x="199" y="8"/>
                    <a:pt x="202" y="7"/>
                  </a:cubicBezTo>
                  <a:cubicBezTo>
                    <a:pt x="207" y="7"/>
                    <a:pt x="211" y="6"/>
                    <a:pt x="215" y="6"/>
                  </a:cubicBezTo>
                  <a:cubicBezTo>
                    <a:pt x="217" y="6"/>
                    <a:pt x="237" y="6"/>
                    <a:pt x="237" y="4"/>
                  </a:cubicBezTo>
                  <a:cubicBezTo>
                    <a:pt x="236" y="4"/>
                    <a:pt x="233" y="3"/>
                    <a:pt x="232" y="2"/>
                  </a:cubicBezTo>
                  <a:cubicBezTo>
                    <a:pt x="229" y="2"/>
                    <a:pt x="227" y="2"/>
                    <a:pt x="224" y="2"/>
                  </a:cubicBezTo>
                  <a:cubicBezTo>
                    <a:pt x="220" y="2"/>
                    <a:pt x="216" y="1"/>
                    <a:pt x="213" y="0"/>
                  </a:cubicBezTo>
                  <a:cubicBezTo>
                    <a:pt x="206" y="0"/>
                    <a:pt x="200" y="0"/>
                    <a:pt x="194" y="0"/>
                  </a:cubicBezTo>
                  <a:cubicBezTo>
                    <a:pt x="191" y="1"/>
                    <a:pt x="188" y="1"/>
                    <a:pt x="185" y="1"/>
                  </a:cubicBezTo>
                  <a:cubicBezTo>
                    <a:pt x="184" y="1"/>
                    <a:pt x="183" y="3"/>
                    <a:pt x="183" y="3"/>
                  </a:cubicBezTo>
                  <a:cubicBezTo>
                    <a:pt x="181" y="3"/>
                    <a:pt x="179" y="2"/>
                    <a:pt x="177" y="2"/>
                  </a:cubicBezTo>
                  <a:cubicBezTo>
                    <a:pt x="176" y="2"/>
                    <a:pt x="175" y="3"/>
                    <a:pt x="173" y="3"/>
                  </a:cubicBezTo>
                  <a:cubicBezTo>
                    <a:pt x="171" y="3"/>
                    <a:pt x="171" y="4"/>
                    <a:pt x="173" y="4"/>
                  </a:cubicBezTo>
                  <a:cubicBezTo>
                    <a:pt x="176" y="5"/>
                    <a:pt x="179" y="5"/>
                    <a:pt x="181" y="6"/>
                  </a:cubicBezTo>
                  <a:cubicBezTo>
                    <a:pt x="180" y="5"/>
                    <a:pt x="174" y="7"/>
                    <a:pt x="173" y="8"/>
                  </a:cubicBezTo>
                  <a:cubicBezTo>
                    <a:pt x="173" y="8"/>
                    <a:pt x="170" y="8"/>
                    <a:pt x="170" y="8"/>
                  </a:cubicBezTo>
                  <a:cubicBezTo>
                    <a:pt x="170" y="8"/>
                    <a:pt x="172" y="10"/>
                    <a:pt x="172" y="10"/>
                  </a:cubicBezTo>
                  <a:cubicBezTo>
                    <a:pt x="171" y="10"/>
                    <a:pt x="169" y="9"/>
                    <a:pt x="168" y="8"/>
                  </a:cubicBezTo>
                  <a:cubicBezTo>
                    <a:pt x="167" y="7"/>
                    <a:pt x="164" y="8"/>
                    <a:pt x="163" y="8"/>
                  </a:cubicBezTo>
                  <a:cubicBezTo>
                    <a:pt x="160" y="7"/>
                    <a:pt x="157" y="6"/>
                    <a:pt x="154" y="5"/>
                  </a:cubicBezTo>
                  <a:cubicBezTo>
                    <a:pt x="152" y="4"/>
                    <a:pt x="150" y="6"/>
                    <a:pt x="147" y="6"/>
                  </a:cubicBezTo>
                  <a:cubicBezTo>
                    <a:pt x="146" y="6"/>
                    <a:pt x="140" y="5"/>
                    <a:pt x="140" y="7"/>
                  </a:cubicBezTo>
                  <a:cubicBezTo>
                    <a:pt x="139" y="7"/>
                    <a:pt x="153" y="9"/>
                    <a:pt x="155" y="10"/>
                  </a:cubicBezTo>
                  <a:cubicBezTo>
                    <a:pt x="158" y="10"/>
                    <a:pt x="161" y="10"/>
                    <a:pt x="163" y="11"/>
                  </a:cubicBezTo>
                  <a:cubicBezTo>
                    <a:pt x="164" y="11"/>
                    <a:pt x="165" y="11"/>
                    <a:pt x="166" y="12"/>
                  </a:cubicBezTo>
                  <a:cubicBezTo>
                    <a:pt x="166" y="12"/>
                    <a:pt x="166" y="15"/>
                    <a:pt x="166" y="15"/>
                  </a:cubicBezTo>
                  <a:cubicBezTo>
                    <a:pt x="166" y="16"/>
                    <a:pt x="165" y="14"/>
                    <a:pt x="165" y="13"/>
                  </a:cubicBezTo>
                  <a:cubicBezTo>
                    <a:pt x="164" y="12"/>
                    <a:pt x="161" y="12"/>
                    <a:pt x="160" y="11"/>
                  </a:cubicBezTo>
                  <a:cubicBezTo>
                    <a:pt x="160" y="11"/>
                    <a:pt x="157" y="11"/>
                    <a:pt x="157" y="11"/>
                  </a:cubicBezTo>
                  <a:cubicBezTo>
                    <a:pt x="157" y="12"/>
                    <a:pt x="158" y="14"/>
                    <a:pt x="158" y="14"/>
                  </a:cubicBezTo>
                  <a:cubicBezTo>
                    <a:pt x="156" y="14"/>
                    <a:pt x="155" y="11"/>
                    <a:pt x="154" y="11"/>
                  </a:cubicBezTo>
                  <a:cubicBezTo>
                    <a:pt x="152" y="11"/>
                    <a:pt x="150" y="11"/>
                    <a:pt x="148" y="10"/>
                  </a:cubicBezTo>
                  <a:cubicBezTo>
                    <a:pt x="147" y="10"/>
                    <a:pt x="139" y="10"/>
                    <a:pt x="139" y="10"/>
                  </a:cubicBezTo>
                  <a:cubicBezTo>
                    <a:pt x="138" y="12"/>
                    <a:pt x="151" y="17"/>
                    <a:pt x="151" y="17"/>
                  </a:cubicBezTo>
                  <a:cubicBezTo>
                    <a:pt x="151" y="18"/>
                    <a:pt x="146" y="17"/>
                    <a:pt x="146" y="17"/>
                  </a:cubicBezTo>
                  <a:cubicBezTo>
                    <a:pt x="143" y="17"/>
                    <a:pt x="142" y="16"/>
                    <a:pt x="143" y="19"/>
                  </a:cubicBezTo>
                  <a:cubicBezTo>
                    <a:pt x="142" y="19"/>
                    <a:pt x="141" y="18"/>
                    <a:pt x="140" y="17"/>
                  </a:cubicBezTo>
                  <a:cubicBezTo>
                    <a:pt x="140" y="16"/>
                    <a:pt x="142" y="17"/>
                    <a:pt x="143" y="16"/>
                  </a:cubicBezTo>
                  <a:cubicBezTo>
                    <a:pt x="143" y="16"/>
                    <a:pt x="141" y="14"/>
                    <a:pt x="140" y="14"/>
                  </a:cubicBezTo>
                  <a:cubicBezTo>
                    <a:pt x="138" y="13"/>
                    <a:pt x="136" y="12"/>
                    <a:pt x="133" y="12"/>
                  </a:cubicBezTo>
                  <a:cubicBezTo>
                    <a:pt x="132" y="12"/>
                    <a:pt x="130" y="11"/>
                    <a:pt x="129" y="12"/>
                  </a:cubicBezTo>
                  <a:cubicBezTo>
                    <a:pt x="128" y="12"/>
                    <a:pt x="131" y="15"/>
                    <a:pt x="131" y="15"/>
                  </a:cubicBezTo>
                  <a:cubicBezTo>
                    <a:pt x="134" y="17"/>
                    <a:pt x="138" y="17"/>
                    <a:pt x="142" y="20"/>
                  </a:cubicBezTo>
                  <a:cubicBezTo>
                    <a:pt x="143" y="20"/>
                    <a:pt x="144" y="21"/>
                    <a:pt x="143" y="22"/>
                  </a:cubicBezTo>
                  <a:cubicBezTo>
                    <a:pt x="141" y="24"/>
                    <a:pt x="139" y="22"/>
                    <a:pt x="137" y="21"/>
                  </a:cubicBezTo>
                  <a:cubicBezTo>
                    <a:pt x="132" y="18"/>
                    <a:pt x="126" y="16"/>
                    <a:pt x="120" y="15"/>
                  </a:cubicBezTo>
                  <a:cubicBezTo>
                    <a:pt x="117" y="14"/>
                    <a:pt x="114" y="13"/>
                    <a:pt x="111" y="14"/>
                  </a:cubicBezTo>
                  <a:cubicBezTo>
                    <a:pt x="110" y="14"/>
                    <a:pt x="113" y="17"/>
                    <a:pt x="113" y="18"/>
                  </a:cubicBezTo>
                  <a:cubicBezTo>
                    <a:pt x="113" y="18"/>
                    <a:pt x="117" y="21"/>
                    <a:pt x="117" y="21"/>
                  </a:cubicBezTo>
                  <a:cubicBezTo>
                    <a:pt x="117" y="22"/>
                    <a:pt x="111" y="21"/>
                    <a:pt x="111" y="21"/>
                  </a:cubicBezTo>
                  <a:cubicBezTo>
                    <a:pt x="111" y="23"/>
                    <a:pt x="115" y="22"/>
                    <a:pt x="115" y="24"/>
                  </a:cubicBezTo>
                  <a:cubicBezTo>
                    <a:pt x="115" y="24"/>
                    <a:pt x="111" y="23"/>
                    <a:pt x="110" y="22"/>
                  </a:cubicBezTo>
                  <a:cubicBezTo>
                    <a:pt x="108" y="21"/>
                    <a:pt x="106" y="21"/>
                    <a:pt x="103" y="20"/>
                  </a:cubicBezTo>
                  <a:cubicBezTo>
                    <a:pt x="101" y="19"/>
                    <a:pt x="101" y="20"/>
                    <a:pt x="101" y="22"/>
                  </a:cubicBezTo>
                  <a:cubicBezTo>
                    <a:pt x="100" y="23"/>
                    <a:pt x="99" y="23"/>
                    <a:pt x="98" y="23"/>
                  </a:cubicBezTo>
                  <a:cubicBezTo>
                    <a:pt x="98" y="24"/>
                    <a:pt x="98" y="26"/>
                    <a:pt x="97" y="26"/>
                  </a:cubicBezTo>
                  <a:cubicBezTo>
                    <a:pt x="97" y="27"/>
                    <a:pt x="97" y="24"/>
                    <a:pt x="97" y="23"/>
                  </a:cubicBezTo>
                  <a:cubicBezTo>
                    <a:pt x="97" y="22"/>
                    <a:pt x="98" y="21"/>
                    <a:pt x="98" y="20"/>
                  </a:cubicBezTo>
                  <a:cubicBezTo>
                    <a:pt x="97" y="16"/>
                    <a:pt x="93" y="16"/>
                    <a:pt x="90" y="16"/>
                  </a:cubicBezTo>
                  <a:cubicBezTo>
                    <a:pt x="86" y="17"/>
                    <a:pt x="82" y="18"/>
                    <a:pt x="78" y="18"/>
                  </a:cubicBezTo>
                  <a:cubicBezTo>
                    <a:pt x="77" y="19"/>
                    <a:pt x="75" y="19"/>
                    <a:pt x="74" y="19"/>
                  </a:cubicBezTo>
                  <a:cubicBezTo>
                    <a:pt x="74" y="19"/>
                    <a:pt x="69" y="20"/>
                    <a:pt x="69" y="20"/>
                  </a:cubicBezTo>
                  <a:cubicBezTo>
                    <a:pt x="70" y="21"/>
                    <a:pt x="72" y="21"/>
                    <a:pt x="73" y="21"/>
                  </a:cubicBezTo>
                  <a:cubicBezTo>
                    <a:pt x="74" y="22"/>
                    <a:pt x="75" y="23"/>
                    <a:pt x="77" y="24"/>
                  </a:cubicBezTo>
                  <a:cubicBezTo>
                    <a:pt x="77" y="24"/>
                    <a:pt x="81" y="27"/>
                    <a:pt x="81" y="27"/>
                  </a:cubicBezTo>
                  <a:cubicBezTo>
                    <a:pt x="80" y="27"/>
                    <a:pt x="76" y="25"/>
                    <a:pt x="75" y="25"/>
                  </a:cubicBezTo>
                  <a:cubicBezTo>
                    <a:pt x="73" y="24"/>
                    <a:pt x="72" y="22"/>
                    <a:pt x="70" y="22"/>
                  </a:cubicBezTo>
                  <a:cubicBezTo>
                    <a:pt x="67" y="21"/>
                    <a:pt x="64" y="22"/>
                    <a:pt x="61" y="22"/>
                  </a:cubicBezTo>
                  <a:cubicBezTo>
                    <a:pt x="58" y="23"/>
                    <a:pt x="58" y="22"/>
                    <a:pt x="60" y="25"/>
                  </a:cubicBezTo>
                  <a:cubicBezTo>
                    <a:pt x="60" y="26"/>
                    <a:pt x="60" y="29"/>
                    <a:pt x="60" y="30"/>
                  </a:cubicBezTo>
                  <a:cubicBezTo>
                    <a:pt x="60" y="32"/>
                    <a:pt x="56" y="30"/>
                    <a:pt x="55" y="30"/>
                  </a:cubicBezTo>
                  <a:cubicBezTo>
                    <a:pt x="54" y="30"/>
                    <a:pt x="51" y="28"/>
                    <a:pt x="50" y="30"/>
                  </a:cubicBezTo>
                  <a:cubicBezTo>
                    <a:pt x="49" y="31"/>
                    <a:pt x="50" y="34"/>
                    <a:pt x="50" y="34"/>
                  </a:cubicBezTo>
                  <a:cubicBezTo>
                    <a:pt x="49" y="35"/>
                    <a:pt x="48" y="33"/>
                    <a:pt x="47" y="32"/>
                  </a:cubicBezTo>
                  <a:cubicBezTo>
                    <a:pt x="45" y="31"/>
                    <a:pt x="43" y="31"/>
                    <a:pt x="42" y="32"/>
                  </a:cubicBezTo>
                  <a:cubicBezTo>
                    <a:pt x="39" y="34"/>
                    <a:pt x="36" y="36"/>
                    <a:pt x="32" y="37"/>
                  </a:cubicBezTo>
                  <a:cubicBezTo>
                    <a:pt x="31" y="38"/>
                    <a:pt x="34" y="37"/>
                    <a:pt x="32" y="37"/>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77" name="Freeform 777">
              <a:extLst>
                <a:ext uri="{FF2B5EF4-FFF2-40B4-BE49-F238E27FC236}">
                  <a16:creationId xmlns:a16="http://schemas.microsoft.com/office/drawing/2014/main" xmlns="" id="{605C9003-0DCA-4F1F-ACEB-B057E56149CC}"/>
                </a:ext>
              </a:extLst>
            </p:cNvPr>
            <p:cNvSpPr>
              <a:spLocks/>
            </p:cNvSpPr>
            <p:nvPr/>
          </p:nvSpPr>
          <p:spPr bwMode="auto">
            <a:xfrm>
              <a:off x="9586401" y="4164891"/>
              <a:ext cx="128145" cy="95213"/>
            </a:xfrm>
            <a:custGeom>
              <a:avLst/>
              <a:gdLst>
                <a:gd name="T0" fmla="*/ 16 w 16"/>
                <a:gd name="T1" fmla="*/ 6 h 11"/>
                <a:gd name="T2" fmla="*/ 11 w 16"/>
                <a:gd name="T3" fmla="*/ 3 h 11"/>
                <a:gd name="T4" fmla="*/ 5 w 16"/>
                <a:gd name="T5" fmla="*/ 1 h 11"/>
                <a:gd name="T6" fmla="*/ 1 w 16"/>
                <a:gd name="T7" fmla="*/ 1 h 11"/>
                <a:gd name="T8" fmla="*/ 3 w 16"/>
                <a:gd name="T9" fmla="*/ 3 h 11"/>
                <a:gd name="T10" fmla="*/ 1 w 16"/>
                <a:gd name="T11" fmla="*/ 7 h 11"/>
                <a:gd name="T12" fmla="*/ 5 w 16"/>
                <a:gd name="T13" fmla="*/ 7 h 11"/>
                <a:gd name="T14" fmla="*/ 5 w 16"/>
                <a:gd name="T15" fmla="*/ 9 h 11"/>
                <a:gd name="T16" fmla="*/ 16 w 16"/>
                <a:gd name="T17" fmla="*/ 6 h 11"/>
                <a:gd name="T18" fmla="*/ 16 w 16"/>
                <a:gd name="T19" fmla="*/ 6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1">
                  <a:moveTo>
                    <a:pt x="16" y="6"/>
                  </a:moveTo>
                  <a:cubicBezTo>
                    <a:pt x="15" y="5"/>
                    <a:pt x="11" y="3"/>
                    <a:pt x="11" y="3"/>
                  </a:cubicBezTo>
                  <a:cubicBezTo>
                    <a:pt x="9" y="2"/>
                    <a:pt x="7" y="1"/>
                    <a:pt x="5" y="1"/>
                  </a:cubicBezTo>
                  <a:cubicBezTo>
                    <a:pt x="4" y="1"/>
                    <a:pt x="2" y="0"/>
                    <a:pt x="1" y="1"/>
                  </a:cubicBezTo>
                  <a:cubicBezTo>
                    <a:pt x="0" y="2"/>
                    <a:pt x="3" y="3"/>
                    <a:pt x="3" y="3"/>
                  </a:cubicBezTo>
                  <a:cubicBezTo>
                    <a:pt x="2" y="3"/>
                    <a:pt x="0" y="6"/>
                    <a:pt x="1" y="7"/>
                  </a:cubicBezTo>
                  <a:cubicBezTo>
                    <a:pt x="2" y="7"/>
                    <a:pt x="4" y="6"/>
                    <a:pt x="5" y="7"/>
                  </a:cubicBezTo>
                  <a:cubicBezTo>
                    <a:pt x="7" y="8"/>
                    <a:pt x="5" y="8"/>
                    <a:pt x="5" y="9"/>
                  </a:cubicBezTo>
                  <a:cubicBezTo>
                    <a:pt x="5" y="11"/>
                    <a:pt x="16" y="8"/>
                    <a:pt x="16" y="6"/>
                  </a:cubicBezTo>
                  <a:cubicBezTo>
                    <a:pt x="15" y="5"/>
                    <a:pt x="16" y="7"/>
                    <a:pt x="16" y="6"/>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78" name="Freeform 778">
              <a:extLst>
                <a:ext uri="{FF2B5EF4-FFF2-40B4-BE49-F238E27FC236}">
                  <a16:creationId xmlns:a16="http://schemas.microsoft.com/office/drawing/2014/main" xmlns="" id="{108889C8-A4C6-453D-8165-112DBA590DFF}"/>
                </a:ext>
              </a:extLst>
            </p:cNvPr>
            <p:cNvSpPr>
              <a:spLocks/>
            </p:cNvSpPr>
            <p:nvPr/>
          </p:nvSpPr>
          <p:spPr bwMode="auto">
            <a:xfrm>
              <a:off x="9627300" y="4098530"/>
              <a:ext cx="32718" cy="17312"/>
            </a:xfrm>
            <a:custGeom>
              <a:avLst/>
              <a:gdLst>
                <a:gd name="T0" fmla="*/ 2 w 4"/>
                <a:gd name="T1" fmla="*/ 2 h 2"/>
                <a:gd name="T2" fmla="*/ 2 w 4"/>
                <a:gd name="T3" fmla="*/ 0 h 2"/>
                <a:gd name="T4" fmla="*/ 2 w 4"/>
                <a:gd name="T5" fmla="*/ 2 h 2"/>
              </a:gdLst>
              <a:ahLst/>
              <a:cxnLst>
                <a:cxn ang="0">
                  <a:pos x="T0" y="T1"/>
                </a:cxn>
                <a:cxn ang="0">
                  <a:pos x="T2" y="T3"/>
                </a:cxn>
                <a:cxn ang="0">
                  <a:pos x="T4" y="T5"/>
                </a:cxn>
              </a:cxnLst>
              <a:rect l="0" t="0" r="r" b="b"/>
              <a:pathLst>
                <a:path w="4" h="2">
                  <a:moveTo>
                    <a:pt x="2" y="2"/>
                  </a:moveTo>
                  <a:cubicBezTo>
                    <a:pt x="0" y="2"/>
                    <a:pt x="1" y="0"/>
                    <a:pt x="2" y="0"/>
                  </a:cubicBezTo>
                  <a:cubicBezTo>
                    <a:pt x="3" y="0"/>
                    <a:pt x="4" y="2"/>
                    <a:pt x="2"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79" name="Freeform 779">
              <a:extLst>
                <a:ext uri="{FF2B5EF4-FFF2-40B4-BE49-F238E27FC236}">
                  <a16:creationId xmlns:a16="http://schemas.microsoft.com/office/drawing/2014/main" xmlns="" id="{0CB8CA8A-7674-440A-90A3-9A34179CE8AB}"/>
                </a:ext>
              </a:extLst>
            </p:cNvPr>
            <p:cNvSpPr>
              <a:spLocks/>
            </p:cNvSpPr>
            <p:nvPr/>
          </p:nvSpPr>
          <p:spPr bwMode="auto">
            <a:xfrm>
              <a:off x="9651838" y="3097362"/>
              <a:ext cx="87246" cy="51932"/>
            </a:xfrm>
            <a:custGeom>
              <a:avLst/>
              <a:gdLst>
                <a:gd name="T0" fmla="*/ 9 w 11"/>
                <a:gd name="T1" fmla="*/ 4 h 6"/>
                <a:gd name="T2" fmla="*/ 9 w 11"/>
                <a:gd name="T3" fmla="*/ 5 h 6"/>
                <a:gd name="T4" fmla="*/ 3 w 11"/>
                <a:gd name="T5" fmla="*/ 4 h 6"/>
                <a:gd name="T6" fmla="*/ 2 w 11"/>
                <a:gd name="T7" fmla="*/ 1 h 6"/>
                <a:gd name="T8" fmla="*/ 9 w 11"/>
                <a:gd name="T9" fmla="*/ 4 h 6"/>
                <a:gd name="T10" fmla="*/ 9 w 11"/>
                <a:gd name="T11" fmla="*/ 4 h 6"/>
              </a:gdLst>
              <a:ahLst/>
              <a:cxnLst>
                <a:cxn ang="0">
                  <a:pos x="T0" y="T1"/>
                </a:cxn>
                <a:cxn ang="0">
                  <a:pos x="T2" y="T3"/>
                </a:cxn>
                <a:cxn ang="0">
                  <a:pos x="T4" y="T5"/>
                </a:cxn>
                <a:cxn ang="0">
                  <a:pos x="T6" y="T7"/>
                </a:cxn>
                <a:cxn ang="0">
                  <a:pos x="T8" y="T9"/>
                </a:cxn>
                <a:cxn ang="0">
                  <a:pos x="T10" y="T11"/>
                </a:cxn>
              </a:cxnLst>
              <a:rect l="0" t="0" r="r" b="b"/>
              <a:pathLst>
                <a:path w="11" h="6">
                  <a:moveTo>
                    <a:pt x="9" y="4"/>
                  </a:moveTo>
                  <a:cubicBezTo>
                    <a:pt x="11" y="5"/>
                    <a:pt x="11" y="6"/>
                    <a:pt x="9" y="5"/>
                  </a:cubicBezTo>
                  <a:cubicBezTo>
                    <a:pt x="7" y="5"/>
                    <a:pt x="4" y="4"/>
                    <a:pt x="3" y="4"/>
                  </a:cubicBezTo>
                  <a:cubicBezTo>
                    <a:pt x="2" y="3"/>
                    <a:pt x="0" y="0"/>
                    <a:pt x="2" y="1"/>
                  </a:cubicBezTo>
                  <a:cubicBezTo>
                    <a:pt x="4" y="2"/>
                    <a:pt x="7" y="3"/>
                    <a:pt x="9" y="4"/>
                  </a:cubicBezTo>
                  <a:cubicBezTo>
                    <a:pt x="11" y="5"/>
                    <a:pt x="7" y="3"/>
                    <a:pt x="9" y="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80" name="Freeform 780">
              <a:extLst>
                <a:ext uri="{FF2B5EF4-FFF2-40B4-BE49-F238E27FC236}">
                  <a16:creationId xmlns:a16="http://schemas.microsoft.com/office/drawing/2014/main" xmlns="" id="{C3DCD811-4370-4499-BDD1-79B09954C306}"/>
                </a:ext>
              </a:extLst>
            </p:cNvPr>
            <p:cNvSpPr>
              <a:spLocks/>
            </p:cNvSpPr>
            <p:nvPr/>
          </p:nvSpPr>
          <p:spPr bwMode="auto">
            <a:xfrm>
              <a:off x="9921758" y="3022344"/>
              <a:ext cx="65435" cy="40393"/>
            </a:xfrm>
            <a:custGeom>
              <a:avLst/>
              <a:gdLst>
                <a:gd name="T0" fmla="*/ 8 w 8"/>
                <a:gd name="T1" fmla="*/ 3 h 5"/>
                <a:gd name="T2" fmla="*/ 0 w 8"/>
                <a:gd name="T3" fmla="*/ 2 h 5"/>
                <a:gd name="T4" fmla="*/ 8 w 8"/>
                <a:gd name="T5" fmla="*/ 3 h 5"/>
              </a:gdLst>
              <a:ahLst/>
              <a:cxnLst>
                <a:cxn ang="0">
                  <a:pos x="T0" y="T1"/>
                </a:cxn>
                <a:cxn ang="0">
                  <a:pos x="T2" y="T3"/>
                </a:cxn>
                <a:cxn ang="0">
                  <a:pos x="T4" y="T5"/>
                </a:cxn>
              </a:cxnLst>
              <a:rect l="0" t="0" r="r" b="b"/>
              <a:pathLst>
                <a:path w="8" h="5">
                  <a:moveTo>
                    <a:pt x="8" y="3"/>
                  </a:moveTo>
                  <a:cubicBezTo>
                    <a:pt x="8" y="5"/>
                    <a:pt x="0" y="4"/>
                    <a:pt x="0" y="2"/>
                  </a:cubicBezTo>
                  <a:cubicBezTo>
                    <a:pt x="0" y="0"/>
                    <a:pt x="8" y="1"/>
                    <a:pt x="8" y="3"/>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81" name="Freeform 782">
              <a:extLst>
                <a:ext uri="{FF2B5EF4-FFF2-40B4-BE49-F238E27FC236}">
                  <a16:creationId xmlns:a16="http://schemas.microsoft.com/office/drawing/2014/main" xmlns="" id="{B08827D0-7638-453B-9C9A-B98539E2734C}"/>
                </a:ext>
              </a:extLst>
            </p:cNvPr>
            <p:cNvSpPr>
              <a:spLocks/>
            </p:cNvSpPr>
            <p:nvPr/>
          </p:nvSpPr>
          <p:spPr bwMode="auto">
            <a:xfrm>
              <a:off x="10955094" y="3131985"/>
              <a:ext cx="46351" cy="34623"/>
            </a:xfrm>
            <a:custGeom>
              <a:avLst/>
              <a:gdLst>
                <a:gd name="T0" fmla="*/ 5 w 6"/>
                <a:gd name="T1" fmla="*/ 3 h 4"/>
                <a:gd name="T2" fmla="*/ 1 w 6"/>
                <a:gd name="T3" fmla="*/ 0 h 4"/>
                <a:gd name="T4" fmla="*/ 5 w 6"/>
                <a:gd name="T5" fmla="*/ 3 h 4"/>
              </a:gdLst>
              <a:ahLst/>
              <a:cxnLst>
                <a:cxn ang="0">
                  <a:pos x="T0" y="T1"/>
                </a:cxn>
                <a:cxn ang="0">
                  <a:pos x="T2" y="T3"/>
                </a:cxn>
                <a:cxn ang="0">
                  <a:pos x="T4" y="T5"/>
                </a:cxn>
              </a:cxnLst>
              <a:rect l="0" t="0" r="r" b="b"/>
              <a:pathLst>
                <a:path w="6" h="4">
                  <a:moveTo>
                    <a:pt x="5" y="3"/>
                  </a:moveTo>
                  <a:cubicBezTo>
                    <a:pt x="4" y="4"/>
                    <a:pt x="0" y="0"/>
                    <a:pt x="1" y="0"/>
                  </a:cubicBezTo>
                  <a:cubicBezTo>
                    <a:pt x="2" y="0"/>
                    <a:pt x="6" y="2"/>
                    <a:pt x="5" y="3"/>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82" name="Freeform 783">
              <a:extLst>
                <a:ext uri="{FF2B5EF4-FFF2-40B4-BE49-F238E27FC236}">
                  <a16:creationId xmlns:a16="http://schemas.microsoft.com/office/drawing/2014/main" xmlns="" id="{8AC68C3A-FD7E-41A5-88EE-62E7063A80ED}"/>
                </a:ext>
              </a:extLst>
            </p:cNvPr>
            <p:cNvSpPr>
              <a:spLocks/>
            </p:cNvSpPr>
            <p:nvPr/>
          </p:nvSpPr>
          <p:spPr bwMode="auto">
            <a:xfrm>
              <a:off x="11017804" y="3166606"/>
              <a:ext cx="40896" cy="8657"/>
            </a:xfrm>
            <a:custGeom>
              <a:avLst/>
              <a:gdLst>
                <a:gd name="T0" fmla="*/ 4 w 5"/>
                <a:gd name="T1" fmla="*/ 1 h 1"/>
                <a:gd name="T2" fmla="*/ 2 w 5"/>
                <a:gd name="T3" fmla="*/ 0 h 1"/>
                <a:gd name="T4" fmla="*/ 4 w 5"/>
                <a:gd name="T5" fmla="*/ 1 h 1"/>
              </a:gdLst>
              <a:ahLst/>
              <a:cxnLst>
                <a:cxn ang="0">
                  <a:pos x="T0" y="T1"/>
                </a:cxn>
                <a:cxn ang="0">
                  <a:pos x="T2" y="T3"/>
                </a:cxn>
                <a:cxn ang="0">
                  <a:pos x="T4" y="T5"/>
                </a:cxn>
              </a:cxnLst>
              <a:rect l="0" t="0" r="r" b="b"/>
              <a:pathLst>
                <a:path w="5" h="1">
                  <a:moveTo>
                    <a:pt x="4" y="1"/>
                  </a:moveTo>
                  <a:cubicBezTo>
                    <a:pt x="2" y="1"/>
                    <a:pt x="0" y="0"/>
                    <a:pt x="2" y="0"/>
                  </a:cubicBezTo>
                  <a:cubicBezTo>
                    <a:pt x="3" y="0"/>
                    <a:pt x="5" y="1"/>
                    <a:pt x="4"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83" name="Freeform 784">
              <a:extLst>
                <a:ext uri="{FF2B5EF4-FFF2-40B4-BE49-F238E27FC236}">
                  <a16:creationId xmlns:a16="http://schemas.microsoft.com/office/drawing/2014/main" xmlns="" id="{C9708F97-F8C6-4C80-AB43-89A122FEB6B4}"/>
                </a:ext>
              </a:extLst>
            </p:cNvPr>
            <p:cNvSpPr>
              <a:spLocks/>
            </p:cNvSpPr>
            <p:nvPr/>
          </p:nvSpPr>
          <p:spPr bwMode="auto">
            <a:xfrm>
              <a:off x="11017804" y="3648436"/>
              <a:ext cx="32718" cy="60589"/>
            </a:xfrm>
            <a:custGeom>
              <a:avLst/>
              <a:gdLst>
                <a:gd name="T0" fmla="*/ 2 w 4"/>
                <a:gd name="T1" fmla="*/ 0 h 7"/>
                <a:gd name="T2" fmla="*/ 4 w 4"/>
                <a:gd name="T3" fmla="*/ 7 h 7"/>
                <a:gd name="T4" fmla="*/ 2 w 4"/>
                <a:gd name="T5" fmla="*/ 0 h 7"/>
              </a:gdLst>
              <a:ahLst/>
              <a:cxnLst>
                <a:cxn ang="0">
                  <a:pos x="T0" y="T1"/>
                </a:cxn>
                <a:cxn ang="0">
                  <a:pos x="T2" y="T3"/>
                </a:cxn>
                <a:cxn ang="0">
                  <a:pos x="T4" y="T5"/>
                </a:cxn>
              </a:cxnLst>
              <a:rect l="0" t="0" r="r" b="b"/>
              <a:pathLst>
                <a:path w="4" h="7">
                  <a:moveTo>
                    <a:pt x="2" y="0"/>
                  </a:moveTo>
                  <a:cubicBezTo>
                    <a:pt x="0" y="0"/>
                    <a:pt x="3" y="7"/>
                    <a:pt x="4" y="7"/>
                  </a:cubicBezTo>
                  <a:cubicBezTo>
                    <a:pt x="4" y="7"/>
                    <a:pt x="3" y="0"/>
                    <a:pt x="2"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84" name="Freeform 785">
              <a:extLst>
                <a:ext uri="{FF2B5EF4-FFF2-40B4-BE49-F238E27FC236}">
                  <a16:creationId xmlns:a16="http://schemas.microsoft.com/office/drawing/2014/main" xmlns="" id="{C5E1022A-5F57-4923-B558-04633C4132CF}"/>
                </a:ext>
              </a:extLst>
            </p:cNvPr>
            <p:cNvSpPr>
              <a:spLocks/>
            </p:cNvSpPr>
            <p:nvPr/>
          </p:nvSpPr>
          <p:spPr bwMode="auto">
            <a:xfrm>
              <a:off x="11034162" y="3758073"/>
              <a:ext cx="54530" cy="34623"/>
            </a:xfrm>
            <a:custGeom>
              <a:avLst/>
              <a:gdLst>
                <a:gd name="T0" fmla="*/ 1 w 7"/>
                <a:gd name="T1" fmla="*/ 0 h 4"/>
                <a:gd name="T2" fmla="*/ 1 w 7"/>
                <a:gd name="T3" fmla="*/ 4 h 4"/>
                <a:gd name="T4" fmla="*/ 5 w 7"/>
                <a:gd name="T5" fmla="*/ 4 h 4"/>
                <a:gd name="T6" fmla="*/ 1 w 7"/>
                <a:gd name="T7" fmla="*/ 0 h 4"/>
                <a:gd name="T8" fmla="*/ 1 w 7"/>
                <a:gd name="T9" fmla="*/ 0 h 4"/>
              </a:gdLst>
              <a:ahLst/>
              <a:cxnLst>
                <a:cxn ang="0">
                  <a:pos x="T0" y="T1"/>
                </a:cxn>
                <a:cxn ang="0">
                  <a:pos x="T2" y="T3"/>
                </a:cxn>
                <a:cxn ang="0">
                  <a:pos x="T4" y="T5"/>
                </a:cxn>
                <a:cxn ang="0">
                  <a:pos x="T6" y="T7"/>
                </a:cxn>
                <a:cxn ang="0">
                  <a:pos x="T8" y="T9"/>
                </a:cxn>
              </a:cxnLst>
              <a:rect l="0" t="0" r="r" b="b"/>
              <a:pathLst>
                <a:path w="7" h="4">
                  <a:moveTo>
                    <a:pt x="1" y="0"/>
                  </a:moveTo>
                  <a:cubicBezTo>
                    <a:pt x="0" y="1"/>
                    <a:pt x="0" y="3"/>
                    <a:pt x="1" y="4"/>
                  </a:cubicBezTo>
                  <a:cubicBezTo>
                    <a:pt x="2" y="4"/>
                    <a:pt x="3" y="4"/>
                    <a:pt x="5" y="4"/>
                  </a:cubicBezTo>
                  <a:cubicBezTo>
                    <a:pt x="7" y="4"/>
                    <a:pt x="1" y="0"/>
                    <a:pt x="1" y="0"/>
                  </a:cubicBezTo>
                  <a:cubicBezTo>
                    <a:pt x="0" y="1"/>
                    <a:pt x="1" y="0"/>
                    <a:pt x="1"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85" name="Freeform 786">
              <a:extLst>
                <a:ext uri="{FF2B5EF4-FFF2-40B4-BE49-F238E27FC236}">
                  <a16:creationId xmlns:a16="http://schemas.microsoft.com/office/drawing/2014/main" xmlns="" id="{0AE3D5A6-9535-4083-AFDC-D655D8E2E7C8}"/>
                </a:ext>
              </a:extLst>
            </p:cNvPr>
            <p:cNvSpPr>
              <a:spLocks/>
            </p:cNvSpPr>
            <p:nvPr/>
          </p:nvSpPr>
          <p:spPr bwMode="auto">
            <a:xfrm>
              <a:off x="10810589" y="3945613"/>
              <a:ext cx="136323" cy="83670"/>
            </a:xfrm>
            <a:custGeom>
              <a:avLst/>
              <a:gdLst>
                <a:gd name="T0" fmla="*/ 0 w 17"/>
                <a:gd name="T1" fmla="*/ 4 h 10"/>
                <a:gd name="T2" fmla="*/ 10 w 17"/>
                <a:gd name="T3" fmla="*/ 2 h 10"/>
                <a:gd name="T4" fmla="*/ 8 w 17"/>
                <a:gd name="T5" fmla="*/ 4 h 10"/>
                <a:gd name="T6" fmla="*/ 12 w 17"/>
                <a:gd name="T7" fmla="*/ 7 h 10"/>
                <a:gd name="T8" fmla="*/ 9 w 17"/>
                <a:gd name="T9" fmla="*/ 7 h 10"/>
                <a:gd name="T10" fmla="*/ 11 w 17"/>
                <a:gd name="T11" fmla="*/ 10 h 10"/>
                <a:gd name="T12" fmla="*/ 8 w 17"/>
                <a:gd name="T13" fmla="*/ 9 h 10"/>
                <a:gd name="T14" fmla="*/ 0 w 17"/>
                <a:gd name="T15" fmla="*/ 4 h 10"/>
                <a:gd name="T16" fmla="*/ 0 w 17"/>
                <a:gd name="T17"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0">
                  <a:moveTo>
                    <a:pt x="0" y="4"/>
                  </a:moveTo>
                  <a:cubicBezTo>
                    <a:pt x="1" y="0"/>
                    <a:pt x="7" y="2"/>
                    <a:pt x="10" y="2"/>
                  </a:cubicBezTo>
                  <a:cubicBezTo>
                    <a:pt x="17" y="3"/>
                    <a:pt x="8" y="4"/>
                    <a:pt x="8" y="4"/>
                  </a:cubicBezTo>
                  <a:cubicBezTo>
                    <a:pt x="8" y="6"/>
                    <a:pt x="12" y="5"/>
                    <a:pt x="12" y="7"/>
                  </a:cubicBezTo>
                  <a:cubicBezTo>
                    <a:pt x="12" y="7"/>
                    <a:pt x="10" y="6"/>
                    <a:pt x="9" y="7"/>
                  </a:cubicBezTo>
                  <a:cubicBezTo>
                    <a:pt x="9" y="7"/>
                    <a:pt x="12" y="10"/>
                    <a:pt x="11" y="10"/>
                  </a:cubicBezTo>
                  <a:cubicBezTo>
                    <a:pt x="10" y="10"/>
                    <a:pt x="9" y="9"/>
                    <a:pt x="8" y="9"/>
                  </a:cubicBezTo>
                  <a:cubicBezTo>
                    <a:pt x="6" y="8"/>
                    <a:pt x="0" y="7"/>
                    <a:pt x="0" y="4"/>
                  </a:cubicBezTo>
                  <a:cubicBezTo>
                    <a:pt x="0" y="3"/>
                    <a:pt x="0" y="7"/>
                    <a:pt x="0" y="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86" name="Freeform 787">
              <a:extLst>
                <a:ext uri="{FF2B5EF4-FFF2-40B4-BE49-F238E27FC236}">
                  <a16:creationId xmlns:a16="http://schemas.microsoft.com/office/drawing/2014/main" xmlns="" id="{16D8AD6D-9B19-4B36-834A-766C12F652D2}"/>
                </a:ext>
              </a:extLst>
            </p:cNvPr>
            <p:cNvSpPr>
              <a:spLocks/>
            </p:cNvSpPr>
            <p:nvPr/>
          </p:nvSpPr>
          <p:spPr bwMode="auto">
            <a:xfrm>
              <a:off x="10786053" y="3928304"/>
              <a:ext cx="70889" cy="25969"/>
            </a:xfrm>
            <a:custGeom>
              <a:avLst/>
              <a:gdLst>
                <a:gd name="T0" fmla="*/ 8 w 9"/>
                <a:gd name="T1" fmla="*/ 1 h 3"/>
                <a:gd name="T2" fmla="*/ 5 w 9"/>
                <a:gd name="T3" fmla="*/ 0 h 3"/>
                <a:gd name="T4" fmla="*/ 0 w 9"/>
                <a:gd name="T5" fmla="*/ 0 h 3"/>
                <a:gd name="T6" fmla="*/ 8 w 9"/>
                <a:gd name="T7" fmla="*/ 1 h 3"/>
                <a:gd name="T8" fmla="*/ 8 w 9"/>
                <a:gd name="T9" fmla="*/ 1 h 3"/>
              </a:gdLst>
              <a:ahLst/>
              <a:cxnLst>
                <a:cxn ang="0">
                  <a:pos x="T0" y="T1"/>
                </a:cxn>
                <a:cxn ang="0">
                  <a:pos x="T2" y="T3"/>
                </a:cxn>
                <a:cxn ang="0">
                  <a:pos x="T4" y="T5"/>
                </a:cxn>
                <a:cxn ang="0">
                  <a:pos x="T6" y="T7"/>
                </a:cxn>
                <a:cxn ang="0">
                  <a:pos x="T8" y="T9"/>
                </a:cxn>
              </a:cxnLst>
              <a:rect l="0" t="0" r="r" b="b"/>
              <a:pathLst>
                <a:path w="9" h="3">
                  <a:moveTo>
                    <a:pt x="8" y="1"/>
                  </a:moveTo>
                  <a:cubicBezTo>
                    <a:pt x="9" y="1"/>
                    <a:pt x="5" y="0"/>
                    <a:pt x="5" y="0"/>
                  </a:cubicBezTo>
                  <a:cubicBezTo>
                    <a:pt x="3" y="0"/>
                    <a:pt x="1" y="0"/>
                    <a:pt x="0" y="0"/>
                  </a:cubicBezTo>
                  <a:cubicBezTo>
                    <a:pt x="2" y="0"/>
                    <a:pt x="6" y="3"/>
                    <a:pt x="8" y="1"/>
                  </a:cubicBezTo>
                  <a:cubicBezTo>
                    <a:pt x="9" y="1"/>
                    <a:pt x="7" y="2"/>
                    <a:pt x="8"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87" name="Freeform 788">
              <a:extLst>
                <a:ext uri="{FF2B5EF4-FFF2-40B4-BE49-F238E27FC236}">
                  <a16:creationId xmlns:a16="http://schemas.microsoft.com/office/drawing/2014/main" xmlns="" id="{01C2C055-A8FE-4430-B2B6-E0552F43C1F8}"/>
                </a:ext>
              </a:extLst>
            </p:cNvPr>
            <p:cNvSpPr>
              <a:spLocks/>
            </p:cNvSpPr>
            <p:nvPr/>
          </p:nvSpPr>
          <p:spPr bwMode="auto">
            <a:xfrm>
              <a:off x="10674268" y="4107185"/>
              <a:ext cx="103605" cy="57704"/>
            </a:xfrm>
            <a:custGeom>
              <a:avLst/>
              <a:gdLst>
                <a:gd name="T0" fmla="*/ 12 w 13"/>
                <a:gd name="T1" fmla="*/ 4 h 7"/>
                <a:gd name="T2" fmla="*/ 12 w 13"/>
                <a:gd name="T3" fmla="*/ 1 h 7"/>
                <a:gd name="T4" fmla="*/ 7 w 13"/>
                <a:gd name="T5" fmla="*/ 2 h 7"/>
                <a:gd name="T6" fmla="*/ 3 w 13"/>
                <a:gd name="T7" fmla="*/ 3 h 7"/>
                <a:gd name="T8" fmla="*/ 0 w 13"/>
                <a:gd name="T9" fmla="*/ 5 h 7"/>
                <a:gd name="T10" fmla="*/ 12 w 13"/>
                <a:gd name="T11" fmla="*/ 4 h 7"/>
                <a:gd name="T12" fmla="*/ 12 w 13"/>
                <a:gd name="T13" fmla="*/ 4 h 7"/>
              </a:gdLst>
              <a:ahLst/>
              <a:cxnLst>
                <a:cxn ang="0">
                  <a:pos x="T0" y="T1"/>
                </a:cxn>
                <a:cxn ang="0">
                  <a:pos x="T2" y="T3"/>
                </a:cxn>
                <a:cxn ang="0">
                  <a:pos x="T4" y="T5"/>
                </a:cxn>
                <a:cxn ang="0">
                  <a:pos x="T6" y="T7"/>
                </a:cxn>
                <a:cxn ang="0">
                  <a:pos x="T8" y="T9"/>
                </a:cxn>
                <a:cxn ang="0">
                  <a:pos x="T10" y="T11"/>
                </a:cxn>
                <a:cxn ang="0">
                  <a:pos x="T12" y="T13"/>
                </a:cxn>
              </a:cxnLst>
              <a:rect l="0" t="0" r="r" b="b"/>
              <a:pathLst>
                <a:path w="13" h="7">
                  <a:moveTo>
                    <a:pt x="12" y="4"/>
                  </a:moveTo>
                  <a:cubicBezTo>
                    <a:pt x="13" y="3"/>
                    <a:pt x="13" y="2"/>
                    <a:pt x="12" y="1"/>
                  </a:cubicBezTo>
                  <a:cubicBezTo>
                    <a:pt x="11" y="0"/>
                    <a:pt x="8" y="1"/>
                    <a:pt x="7" y="2"/>
                  </a:cubicBezTo>
                  <a:cubicBezTo>
                    <a:pt x="6" y="2"/>
                    <a:pt x="4" y="2"/>
                    <a:pt x="3" y="3"/>
                  </a:cubicBezTo>
                  <a:cubicBezTo>
                    <a:pt x="3" y="3"/>
                    <a:pt x="0" y="5"/>
                    <a:pt x="0" y="5"/>
                  </a:cubicBezTo>
                  <a:cubicBezTo>
                    <a:pt x="3" y="7"/>
                    <a:pt x="10" y="6"/>
                    <a:pt x="12" y="4"/>
                  </a:cubicBezTo>
                  <a:cubicBezTo>
                    <a:pt x="13" y="3"/>
                    <a:pt x="9" y="6"/>
                    <a:pt x="12" y="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88" name="Freeform 789">
              <a:extLst>
                <a:ext uri="{FF2B5EF4-FFF2-40B4-BE49-F238E27FC236}">
                  <a16:creationId xmlns:a16="http://schemas.microsoft.com/office/drawing/2014/main" xmlns="" id="{A5B96885-955C-4FD5-984E-AB2004D9348D}"/>
                </a:ext>
              </a:extLst>
            </p:cNvPr>
            <p:cNvSpPr>
              <a:spLocks/>
            </p:cNvSpPr>
            <p:nvPr/>
          </p:nvSpPr>
          <p:spPr bwMode="auto">
            <a:xfrm>
              <a:off x="9730905" y="4190857"/>
              <a:ext cx="32718" cy="51932"/>
            </a:xfrm>
            <a:custGeom>
              <a:avLst/>
              <a:gdLst>
                <a:gd name="T0" fmla="*/ 3 w 4"/>
                <a:gd name="T1" fmla="*/ 2 h 6"/>
                <a:gd name="T2" fmla="*/ 1 w 4"/>
                <a:gd name="T3" fmla="*/ 3 h 6"/>
                <a:gd name="T4" fmla="*/ 3 w 4"/>
                <a:gd name="T5" fmla="*/ 2 h 6"/>
                <a:gd name="T6" fmla="*/ 3 w 4"/>
                <a:gd name="T7" fmla="*/ 2 h 6"/>
              </a:gdLst>
              <a:ahLst/>
              <a:cxnLst>
                <a:cxn ang="0">
                  <a:pos x="T0" y="T1"/>
                </a:cxn>
                <a:cxn ang="0">
                  <a:pos x="T2" y="T3"/>
                </a:cxn>
                <a:cxn ang="0">
                  <a:pos x="T4" y="T5"/>
                </a:cxn>
                <a:cxn ang="0">
                  <a:pos x="T6" y="T7"/>
                </a:cxn>
              </a:cxnLst>
              <a:rect l="0" t="0" r="r" b="b"/>
              <a:pathLst>
                <a:path w="4" h="6">
                  <a:moveTo>
                    <a:pt x="3" y="2"/>
                  </a:moveTo>
                  <a:cubicBezTo>
                    <a:pt x="2" y="0"/>
                    <a:pt x="1" y="1"/>
                    <a:pt x="1" y="3"/>
                  </a:cubicBezTo>
                  <a:cubicBezTo>
                    <a:pt x="0" y="6"/>
                    <a:pt x="4" y="4"/>
                    <a:pt x="3" y="2"/>
                  </a:cubicBezTo>
                  <a:cubicBezTo>
                    <a:pt x="3" y="2"/>
                    <a:pt x="4" y="3"/>
                    <a:pt x="3"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89" name="Freeform 790">
              <a:extLst>
                <a:ext uri="{FF2B5EF4-FFF2-40B4-BE49-F238E27FC236}">
                  <a16:creationId xmlns:a16="http://schemas.microsoft.com/office/drawing/2014/main" xmlns="" id="{B22CF743-9D9C-4470-B120-C5D7F01FA5AA}"/>
                </a:ext>
              </a:extLst>
            </p:cNvPr>
            <p:cNvSpPr>
              <a:spLocks/>
            </p:cNvSpPr>
            <p:nvPr/>
          </p:nvSpPr>
          <p:spPr bwMode="auto">
            <a:xfrm>
              <a:off x="9660016" y="4081219"/>
              <a:ext cx="29993" cy="34623"/>
            </a:xfrm>
            <a:custGeom>
              <a:avLst/>
              <a:gdLst>
                <a:gd name="T0" fmla="*/ 4 w 4"/>
                <a:gd name="T1" fmla="*/ 2 h 4"/>
                <a:gd name="T2" fmla="*/ 1 w 4"/>
                <a:gd name="T3" fmla="*/ 1 h 4"/>
                <a:gd name="T4" fmla="*/ 4 w 4"/>
                <a:gd name="T5" fmla="*/ 2 h 4"/>
                <a:gd name="T6" fmla="*/ 4 w 4"/>
                <a:gd name="T7" fmla="*/ 2 h 4"/>
              </a:gdLst>
              <a:ahLst/>
              <a:cxnLst>
                <a:cxn ang="0">
                  <a:pos x="T0" y="T1"/>
                </a:cxn>
                <a:cxn ang="0">
                  <a:pos x="T2" y="T3"/>
                </a:cxn>
                <a:cxn ang="0">
                  <a:pos x="T4" y="T5"/>
                </a:cxn>
                <a:cxn ang="0">
                  <a:pos x="T6" y="T7"/>
                </a:cxn>
              </a:cxnLst>
              <a:rect l="0" t="0" r="r" b="b"/>
              <a:pathLst>
                <a:path w="4" h="4">
                  <a:moveTo>
                    <a:pt x="4" y="2"/>
                  </a:moveTo>
                  <a:cubicBezTo>
                    <a:pt x="3" y="2"/>
                    <a:pt x="1" y="0"/>
                    <a:pt x="1" y="1"/>
                  </a:cubicBezTo>
                  <a:cubicBezTo>
                    <a:pt x="0" y="4"/>
                    <a:pt x="4" y="2"/>
                    <a:pt x="4" y="2"/>
                  </a:cubicBezTo>
                  <a:cubicBezTo>
                    <a:pt x="3" y="2"/>
                    <a:pt x="4" y="2"/>
                    <a:pt x="4"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90" name="Freeform 791">
              <a:extLst>
                <a:ext uri="{FF2B5EF4-FFF2-40B4-BE49-F238E27FC236}">
                  <a16:creationId xmlns:a16="http://schemas.microsoft.com/office/drawing/2014/main" xmlns="" id="{A8D6A1D3-93E5-4685-8076-4B9051ED68FF}"/>
                </a:ext>
              </a:extLst>
            </p:cNvPr>
            <p:cNvSpPr>
              <a:spLocks/>
            </p:cNvSpPr>
            <p:nvPr/>
          </p:nvSpPr>
          <p:spPr bwMode="auto">
            <a:xfrm>
              <a:off x="11066879" y="3538799"/>
              <a:ext cx="16360" cy="17312"/>
            </a:xfrm>
            <a:custGeom>
              <a:avLst/>
              <a:gdLst>
                <a:gd name="T0" fmla="*/ 2 w 2"/>
                <a:gd name="T1" fmla="*/ 1 h 2"/>
                <a:gd name="T2" fmla="*/ 0 w 2"/>
                <a:gd name="T3" fmla="*/ 2 h 2"/>
                <a:gd name="T4" fmla="*/ 2 w 2"/>
                <a:gd name="T5" fmla="*/ 1 h 2"/>
              </a:gdLst>
              <a:ahLst/>
              <a:cxnLst>
                <a:cxn ang="0">
                  <a:pos x="T0" y="T1"/>
                </a:cxn>
                <a:cxn ang="0">
                  <a:pos x="T2" y="T3"/>
                </a:cxn>
                <a:cxn ang="0">
                  <a:pos x="T4" y="T5"/>
                </a:cxn>
              </a:cxnLst>
              <a:rect l="0" t="0" r="r" b="b"/>
              <a:pathLst>
                <a:path w="2" h="2">
                  <a:moveTo>
                    <a:pt x="2" y="1"/>
                  </a:moveTo>
                  <a:cubicBezTo>
                    <a:pt x="2" y="0"/>
                    <a:pt x="0" y="1"/>
                    <a:pt x="0" y="2"/>
                  </a:cubicBezTo>
                  <a:cubicBezTo>
                    <a:pt x="1" y="2"/>
                    <a:pt x="2" y="2"/>
                    <a:pt x="2"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91" name="Freeform 792">
              <a:extLst>
                <a:ext uri="{FF2B5EF4-FFF2-40B4-BE49-F238E27FC236}">
                  <a16:creationId xmlns:a16="http://schemas.microsoft.com/office/drawing/2014/main" xmlns="" id="{4DE19C0A-5F1F-47C6-A440-B7171ABAF700}"/>
                </a:ext>
              </a:extLst>
            </p:cNvPr>
            <p:cNvSpPr>
              <a:spLocks/>
            </p:cNvSpPr>
            <p:nvPr/>
          </p:nvSpPr>
          <p:spPr bwMode="auto">
            <a:xfrm>
              <a:off x="11001445" y="3446472"/>
              <a:ext cx="24539" cy="14426"/>
            </a:xfrm>
            <a:custGeom>
              <a:avLst/>
              <a:gdLst>
                <a:gd name="T0" fmla="*/ 2 w 3"/>
                <a:gd name="T1" fmla="*/ 0 h 2"/>
                <a:gd name="T2" fmla="*/ 1 w 3"/>
                <a:gd name="T3" fmla="*/ 1 h 2"/>
                <a:gd name="T4" fmla="*/ 2 w 3"/>
                <a:gd name="T5" fmla="*/ 0 h 2"/>
              </a:gdLst>
              <a:ahLst/>
              <a:cxnLst>
                <a:cxn ang="0">
                  <a:pos x="T0" y="T1"/>
                </a:cxn>
                <a:cxn ang="0">
                  <a:pos x="T2" y="T3"/>
                </a:cxn>
                <a:cxn ang="0">
                  <a:pos x="T4" y="T5"/>
                </a:cxn>
              </a:cxnLst>
              <a:rect l="0" t="0" r="r" b="b"/>
              <a:pathLst>
                <a:path w="3" h="2">
                  <a:moveTo>
                    <a:pt x="2" y="0"/>
                  </a:moveTo>
                  <a:cubicBezTo>
                    <a:pt x="1" y="0"/>
                    <a:pt x="0" y="1"/>
                    <a:pt x="1" y="1"/>
                  </a:cubicBezTo>
                  <a:cubicBezTo>
                    <a:pt x="2" y="2"/>
                    <a:pt x="3" y="1"/>
                    <a:pt x="2"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92" name="Freeform 793">
              <a:extLst>
                <a:ext uri="{FF2B5EF4-FFF2-40B4-BE49-F238E27FC236}">
                  <a16:creationId xmlns:a16="http://schemas.microsoft.com/office/drawing/2014/main" xmlns="" id="{6E552AC7-D329-4F27-99B9-9BDE961CF4A6}"/>
                </a:ext>
              </a:extLst>
            </p:cNvPr>
            <p:cNvSpPr>
              <a:spLocks/>
            </p:cNvSpPr>
            <p:nvPr/>
          </p:nvSpPr>
          <p:spPr bwMode="auto">
            <a:xfrm>
              <a:off x="11066879" y="3411849"/>
              <a:ext cx="21811" cy="25969"/>
            </a:xfrm>
            <a:custGeom>
              <a:avLst/>
              <a:gdLst>
                <a:gd name="T0" fmla="*/ 2 w 3"/>
                <a:gd name="T1" fmla="*/ 1 h 3"/>
                <a:gd name="T2" fmla="*/ 1 w 3"/>
                <a:gd name="T3" fmla="*/ 2 h 3"/>
                <a:gd name="T4" fmla="*/ 2 w 3"/>
                <a:gd name="T5" fmla="*/ 1 h 3"/>
              </a:gdLst>
              <a:ahLst/>
              <a:cxnLst>
                <a:cxn ang="0">
                  <a:pos x="T0" y="T1"/>
                </a:cxn>
                <a:cxn ang="0">
                  <a:pos x="T2" y="T3"/>
                </a:cxn>
                <a:cxn ang="0">
                  <a:pos x="T4" y="T5"/>
                </a:cxn>
              </a:cxnLst>
              <a:rect l="0" t="0" r="r" b="b"/>
              <a:pathLst>
                <a:path w="3" h="3">
                  <a:moveTo>
                    <a:pt x="2" y="1"/>
                  </a:moveTo>
                  <a:cubicBezTo>
                    <a:pt x="2" y="0"/>
                    <a:pt x="0" y="1"/>
                    <a:pt x="1" y="2"/>
                  </a:cubicBezTo>
                  <a:cubicBezTo>
                    <a:pt x="1" y="3"/>
                    <a:pt x="3" y="1"/>
                    <a:pt x="2"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93" name="Freeform 794">
              <a:extLst>
                <a:ext uri="{FF2B5EF4-FFF2-40B4-BE49-F238E27FC236}">
                  <a16:creationId xmlns:a16="http://schemas.microsoft.com/office/drawing/2014/main" xmlns="" id="{757FFBD1-DAA7-4B12-AB13-0A2B34478119}"/>
                </a:ext>
              </a:extLst>
            </p:cNvPr>
            <p:cNvSpPr>
              <a:spLocks/>
            </p:cNvSpPr>
            <p:nvPr/>
          </p:nvSpPr>
          <p:spPr bwMode="auto">
            <a:xfrm>
              <a:off x="8882970" y="3582077"/>
              <a:ext cx="40896" cy="5770"/>
            </a:xfrm>
            <a:custGeom>
              <a:avLst/>
              <a:gdLst>
                <a:gd name="T0" fmla="*/ 5 w 5"/>
                <a:gd name="T1" fmla="*/ 1 h 1"/>
                <a:gd name="T2" fmla="*/ 1 w 5"/>
                <a:gd name="T3" fmla="*/ 0 h 1"/>
                <a:gd name="T4" fmla="*/ 5 w 5"/>
                <a:gd name="T5" fmla="*/ 1 h 1"/>
              </a:gdLst>
              <a:ahLst/>
              <a:cxnLst>
                <a:cxn ang="0">
                  <a:pos x="T0" y="T1"/>
                </a:cxn>
                <a:cxn ang="0">
                  <a:pos x="T2" y="T3"/>
                </a:cxn>
                <a:cxn ang="0">
                  <a:pos x="T4" y="T5"/>
                </a:cxn>
              </a:cxnLst>
              <a:rect l="0" t="0" r="r" b="b"/>
              <a:pathLst>
                <a:path w="5" h="1">
                  <a:moveTo>
                    <a:pt x="5" y="1"/>
                  </a:moveTo>
                  <a:cubicBezTo>
                    <a:pt x="4" y="0"/>
                    <a:pt x="0" y="0"/>
                    <a:pt x="1" y="0"/>
                  </a:cubicBezTo>
                  <a:cubicBezTo>
                    <a:pt x="2" y="1"/>
                    <a:pt x="5" y="1"/>
                    <a:pt x="5"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94" name="Freeform 795">
              <a:extLst>
                <a:ext uri="{FF2B5EF4-FFF2-40B4-BE49-F238E27FC236}">
                  <a16:creationId xmlns:a16="http://schemas.microsoft.com/office/drawing/2014/main" xmlns="" id="{48B8450B-308D-440D-BF56-38355C2E1F38}"/>
                </a:ext>
              </a:extLst>
            </p:cNvPr>
            <p:cNvSpPr>
              <a:spLocks/>
            </p:cNvSpPr>
            <p:nvPr/>
          </p:nvSpPr>
          <p:spPr bwMode="auto">
            <a:xfrm>
              <a:off x="8932045" y="3582077"/>
              <a:ext cx="49075" cy="0"/>
            </a:xfrm>
            <a:custGeom>
              <a:avLst/>
              <a:gdLst>
                <a:gd name="T0" fmla="*/ 5 w 6"/>
                <a:gd name="T1" fmla="*/ 1 w 6"/>
                <a:gd name="T2" fmla="*/ 5 w 6"/>
              </a:gdLst>
              <a:ahLst/>
              <a:cxnLst>
                <a:cxn ang="0">
                  <a:pos x="T0" y="0"/>
                </a:cxn>
                <a:cxn ang="0">
                  <a:pos x="T1" y="0"/>
                </a:cxn>
                <a:cxn ang="0">
                  <a:pos x="T2" y="0"/>
                </a:cxn>
              </a:cxnLst>
              <a:rect l="0" t="0" r="r" b="b"/>
              <a:pathLst>
                <a:path w="6">
                  <a:moveTo>
                    <a:pt x="5" y="0"/>
                  </a:moveTo>
                  <a:cubicBezTo>
                    <a:pt x="4" y="0"/>
                    <a:pt x="0" y="0"/>
                    <a:pt x="1" y="0"/>
                  </a:cubicBezTo>
                  <a:cubicBezTo>
                    <a:pt x="2" y="0"/>
                    <a:pt x="6" y="0"/>
                    <a:pt x="5"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95" name="Freeform 796">
              <a:extLst>
                <a:ext uri="{FF2B5EF4-FFF2-40B4-BE49-F238E27FC236}">
                  <a16:creationId xmlns:a16="http://schemas.microsoft.com/office/drawing/2014/main" xmlns="" id="{3F0C43D8-55DA-4782-94E0-1BA55A5ED388}"/>
                </a:ext>
              </a:extLst>
            </p:cNvPr>
            <p:cNvSpPr>
              <a:spLocks/>
            </p:cNvSpPr>
            <p:nvPr/>
          </p:nvSpPr>
          <p:spPr bwMode="auto">
            <a:xfrm>
              <a:off x="9850871" y="3045431"/>
              <a:ext cx="32718" cy="17312"/>
            </a:xfrm>
            <a:custGeom>
              <a:avLst/>
              <a:gdLst>
                <a:gd name="T0" fmla="*/ 3 w 4"/>
                <a:gd name="T1" fmla="*/ 2 h 2"/>
                <a:gd name="T2" fmla="*/ 2 w 4"/>
                <a:gd name="T3" fmla="*/ 0 h 2"/>
                <a:gd name="T4" fmla="*/ 3 w 4"/>
                <a:gd name="T5" fmla="*/ 2 h 2"/>
              </a:gdLst>
              <a:ahLst/>
              <a:cxnLst>
                <a:cxn ang="0">
                  <a:pos x="T0" y="T1"/>
                </a:cxn>
                <a:cxn ang="0">
                  <a:pos x="T2" y="T3"/>
                </a:cxn>
                <a:cxn ang="0">
                  <a:pos x="T4" y="T5"/>
                </a:cxn>
              </a:cxnLst>
              <a:rect l="0" t="0" r="r" b="b"/>
              <a:pathLst>
                <a:path w="4" h="2">
                  <a:moveTo>
                    <a:pt x="3" y="2"/>
                  </a:moveTo>
                  <a:cubicBezTo>
                    <a:pt x="1" y="2"/>
                    <a:pt x="0" y="0"/>
                    <a:pt x="2" y="0"/>
                  </a:cubicBezTo>
                  <a:cubicBezTo>
                    <a:pt x="3" y="0"/>
                    <a:pt x="4" y="2"/>
                    <a:pt x="3"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96" name="Freeform 797">
              <a:extLst>
                <a:ext uri="{FF2B5EF4-FFF2-40B4-BE49-F238E27FC236}">
                  <a16:creationId xmlns:a16="http://schemas.microsoft.com/office/drawing/2014/main" xmlns="" id="{AE1A9DCE-0DDD-4B7A-8A9E-4E28E4F3EF1D}"/>
                </a:ext>
              </a:extLst>
            </p:cNvPr>
            <p:cNvSpPr>
              <a:spLocks/>
            </p:cNvSpPr>
            <p:nvPr/>
          </p:nvSpPr>
          <p:spPr bwMode="auto">
            <a:xfrm>
              <a:off x="6445490" y="5114097"/>
              <a:ext cx="73616" cy="100983"/>
            </a:xfrm>
            <a:custGeom>
              <a:avLst/>
              <a:gdLst>
                <a:gd name="T0" fmla="*/ 9 w 9"/>
                <a:gd name="T1" fmla="*/ 11 h 12"/>
                <a:gd name="T2" fmla="*/ 5 w 9"/>
                <a:gd name="T3" fmla="*/ 2 h 12"/>
                <a:gd name="T4" fmla="*/ 2 w 9"/>
                <a:gd name="T5" fmla="*/ 2 h 12"/>
                <a:gd name="T6" fmla="*/ 0 w 9"/>
                <a:gd name="T7" fmla="*/ 3 h 12"/>
                <a:gd name="T8" fmla="*/ 3 w 9"/>
                <a:gd name="T9" fmla="*/ 5 h 12"/>
                <a:gd name="T10" fmla="*/ 3 w 9"/>
                <a:gd name="T11" fmla="*/ 7 h 12"/>
                <a:gd name="T12" fmla="*/ 4 w 9"/>
                <a:gd name="T13" fmla="*/ 7 h 12"/>
                <a:gd name="T14" fmla="*/ 3 w 9"/>
                <a:gd name="T15" fmla="*/ 8 h 12"/>
                <a:gd name="T16" fmla="*/ 6 w 9"/>
                <a:gd name="T17" fmla="*/ 11 h 12"/>
                <a:gd name="T18" fmla="*/ 6 w 9"/>
                <a:gd name="T19" fmla="*/ 9 h 12"/>
                <a:gd name="T20" fmla="*/ 9 w 9"/>
                <a:gd name="T21" fmla="*/ 11 h 12"/>
                <a:gd name="T22" fmla="*/ 9 w 9"/>
                <a:gd name="T23" fmla="*/ 1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2">
                  <a:moveTo>
                    <a:pt x="9" y="11"/>
                  </a:moveTo>
                  <a:cubicBezTo>
                    <a:pt x="8" y="8"/>
                    <a:pt x="7" y="4"/>
                    <a:pt x="5" y="2"/>
                  </a:cubicBezTo>
                  <a:cubicBezTo>
                    <a:pt x="4" y="1"/>
                    <a:pt x="3" y="0"/>
                    <a:pt x="2" y="2"/>
                  </a:cubicBezTo>
                  <a:cubicBezTo>
                    <a:pt x="2" y="2"/>
                    <a:pt x="0" y="2"/>
                    <a:pt x="0" y="3"/>
                  </a:cubicBezTo>
                  <a:cubicBezTo>
                    <a:pt x="1" y="4"/>
                    <a:pt x="3" y="3"/>
                    <a:pt x="3" y="5"/>
                  </a:cubicBezTo>
                  <a:cubicBezTo>
                    <a:pt x="3" y="6"/>
                    <a:pt x="3" y="6"/>
                    <a:pt x="3" y="7"/>
                  </a:cubicBezTo>
                  <a:cubicBezTo>
                    <a:pt x="3" y="8"/>
                    <a:pt x="4" y="7"/>
                    <a:pt x="4" y="7"/>
                  </a:cubicBezTo>
                  <a:cubicBezTo>
                    <a:pt x="5" y="8"/>
                    <a:pt x="3" y="8"/>
                    <a:pt x="3" y="8"/>
                  </a:cubicBezTo>
                  <a:cubicBezTo>
                    <a:pt x="3" y="9"/>
                    <a:pt x="5" y="11"/>
                    <a:pt x="6" y="11"/>
                  </a:cubicBezTo>
                  <a:cubicBezTo>
                    <a:pt x="6" y="11"/>
                    <a:pt x="2" y="7"/>
                    <a:pt x="6" y="9"/>
                  </a:cubicBezTo>
                  <a:cubicBezTo>
                    <a:pt x="7" y="9"/>
                    <a:pt x="9" y="12"/>
                    <a:pt x="9" y="11"/>
                  </a:cubicBezTo>
                  <a:cubicBezTo>
                    <a:pt x="8" y="10"/>
                    <a:pt x="9" y="12"/>
                    <a:pt x="9" y="1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grpSp>
      <p:sp>
        <p:nvSpPr>
          <p:cNvPr id="399" name="CuadroTexto 3">
            <a:extLst>
              <a:ext uri="{FF2B5EF4-FFF2-40B4-BE49-F238E27FC236}">
                <a16:creationId xmlns:a16="http://schemas.microsoft.com/office/drawing/2014/main" xmlns="" id="{0B8EE59F-D1E1-4F50-A347-7EB1DE7AF2FF}"/>
              </a:ext>
            </a:extLst>
          </p:cNvPr>
          <p:cNvSpPr txBox="1"/>
          <p:nvPr/>
        </p:nvSpPr>
        <p:spPr>
          <a:xfrm>
            <a:off x="4469536" y="205329"/>
            <a:ext cx="310854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3600" b="1" i="0" u="none" strike="noStrike" kern="1200" cap="none" spc="600" normalizeH="0" baseline="0" noProof="0" dirty="0" err="1">
                <a:ln>
                  <a:noFill/>
                </a:ln>
                <a:solidFill>
                  <a:srgbClr val="0E3E8A"/>
                </a:solidFill>
                <a:effectLst/>
                <a:uLnTx/>
                <a:uFillTx/>
                <a:latin typeface="Verdana" panose="020B0604030504040204" pitchFamily="34" charset="0"/>
                <a:ea typeface="Verdana" panose="020B0604030504040204" pitchFamily="34" charset="0"/>
                <a:cs typeface="+mn-cs"/>
              </a:rPr>
              <a:t>Contents</a:t>
            </a:r>
            <a:endParaRPr kumimoji="0" lang="es-CL" sz="3600" b="1" i="0" u="none" strike="noStrike" kern="1200" cap="none" spc="600" normalizeH="0" baseline="0" noProof="0" dirty="0">
              <a:ln>
                <a:noFill/>
              </a:ln>
              <a:solidFill>
                <a:srgbClr val="0E3E8A"/>
              </a:solidFill>
              <a:effectLst/>
              <a:uLnTx/>
              <a:uFillTx/>
              <a:latin typeface="Verdana" panose="020B0604030504040204" pitchFamily="34" charset="0"/>
              <a:ea typeface="Verdana" panose="020B0604030504040204" pitchFamily="34" charset="0"/>
              <a:cs typeface="+mn-cs"/>
            </a:endParaRPr>
          </a:p>
        </p:txBody>
      </p:sp>
      <p:sp>
        <p:nvSpPr>
          <p:cNvPr id="2" name="TextBox 1"/>
          <p:cNvSpPr txBox="1"/>
          <p:nvPr/>
        </p:nvSpPr>
        <p:spPr>
          <a:xfrm>
            <a:off x="582916" y="1267281"/>
            <a:ext cx="10616043" cy="8956298"/>
          </a:xfrm>
          <a:prstGeom prst="rect">
            <a:avLst/>
          </a:prstGeom>
          <a:noFill/>
        </p:spPr>
        <p:txBody>
          <a:bodyPr wrap="square" rtlCol="0">
            <a:spAutoFit/>
          </a:bodyPr>
          <a:lstStyle/>
          <a:p>
            <a:pPr marL="742950" indent="-742950">
              <a:lnSpc>
                <a:spcPct val="150000"/>
              </a:lnSpc>
              <a:buAutoNum type="arabicPeriod"/>
            </a:pPr>
            <a:r>
              <a:rPr lang="en-US" sz="2400" b="1" dirty="0">
                <a:solidFill>
                  <a:schemeClr val="accent6">
                    <a:lumMod val="50000"/>
                  </a:schemeClr>
                </a:solidFill>
                <a:latin typeface="Verdana" panose="020B0604030504040204" pitchFamily="34" charset="0"/>
                <a:ea typeface="Verdana" panose="020B0604030504040204" pitchFamily="34" charset="0"/>
              </a:rPr>
              <a:t>Introduction and Context</a:t>
            </a:r>
          </a:p>
          <a:p>
            <a:pPr marL="742950" indent="-742950">
              <a:lnSpc>
                <a:spcPct val="150000"/>
              </a:lnSpc>
              <a:buAutoNum type="arabicPeriod"/>
            </a:pPr>
            <a:r>
              <a:rPr lang="en-US" sz="2400" b="1" dirty="0">
                <a:solidFill>
                  <a:schemeClr val="accent6">
                    <a:lumMod val="50000"/>
                  </a:schemeClr>
                </a:solidFill>
                <a:latin typeface="Verdana" panose="020B0604030504040204" pitchFamily="34" charset="0"/>
                <a:ea typeface="Verdana" panose="020B0604030504040204" pitchFamily="34" charset="0"/>
              </a:rPr>
              <a:t>COVID-19 : Global Situation &amp; Strategies in Food Supply Chain</a:t>
            </a:r>
          </a:p>
          <a:p>
            <a:pPr marL="742950" indent="-742950">
              <a:lnSpc>
                <a:spcPct val="150000"/>
              </a:lnSpc>
              <a:buAutoNum type="arabicPeriod"/>
            </a:pPr>
            <a:r>
              <a:rPr lang="en-US" sz="2400" b="1" dirty="0">
                <a:solidFill>
                  <a:schemeClr val="accent6">
                    <a:lumMod val="50000"/>
                  </a:schemeClr>
                </a:solidFill>
                <a:latin typeface="Verdana" panose="020B0604030504040204" pitchFamily="34" charset="0"/>
                <a:ea typeface="Verdana" panose="020B0604030504040204" pitchFamily="34" charset="0"/>
              </a:rPr>
              <a:t>COVID-19 and the Food Industry</a:t>
            </a:r>
          </a:p>
          <a:p>
            <a:pPr marL="742950" indent="-742950">
              <a:lnSpc>
                <a:spcPct val="150000"/>
              </a:lnSpc>
              <a:buAutoNum type="arabicPeriod"/>
            </a:pPr>
            <a:r>
              <a:rPr lang="en-US" sz="2400" b="1" dirty="0">
                <a:solidFill>
                  <a:schemeClr val="accent6">
                    <a:lumMod val="50000"/>
                  </a:schemeClr>
                </a:solidFill>
                <a:latin typeface="Verdana" panose="020B0604030504040204" pitchFamily="34" charset="0"/>
                <a:ea typeface="Verdana" panose="020B0604030504040204" pitchFamily="34" charset="0"/>
              </a:rPr>
              <a:t>Scientific and Technological Advancements</a:t>
            </a:r>
          </a:p>
          <a:p>
            <a:pPr marL="742950" indent="-742950">
              <a:lnSpc>
                <a:spcPct val="150000"/>
              </a:lnSpc>
              <a:buAutoNum type="arabicPeriod"/>
            </a:pPr>
            <a:r>
              <a:rPr lang="en-US" sz="2400" b="1" dirty="0">
                <a:solidFill>
                  <a:schemeClr val="accent6">
                    <a:lumMod val="50000"/>
                  </a:schemeClr>
                </a:solidFill>
                <a:latin typeface="Verdana" panose="020B0604030504040204" pitchFamily="34" charset="0"/>
                <a:ea typeface="Verdana" panose="020B0604030504040204" pitchFamily="34" charset="0"/>
              </a:rPr>
              <a:t>Future Perspectives</a:t>
            </a:r>
          </a:p>
          <a:p>
            <a:pPr marL="742950" indent="-742950">
              <a:lnSpc>
                <a:spcPct val="150000"/>
              </a:lnSpc>
              <a:buAutoNum type="arabicPeriod"/>
            </a:pPr>
            <a:r>
              <a:rPr lang="en-US" sz="2400" b="1" dirty="0">
                <a:solidFill>
                  <a:schemeClr val="accent6">
                    <a:lumMod val="50000"/>
                  </a:schemeClr>
                </a:solidFill>
                <a:latin typeface="Verdana" panose="020B0604030504040204" pitchFamily="34" charset="0"/>
                <a:ea typeface="Verdana" panose="020B0604030504040204" pitchFamily="34" charset="0"/>
              </a:rPr>
              <a:t>Conclusion</a:t>
            </a:r>
          </a:p>
          <a:p>
            <a:pPr marL="742950" indent="-742950">
              <a:lnSpc>
                <a:spcPct val="150000"/>
              </a:lnSpc>
              <a:buAutoNum type="arabicPeriod"/>
            </a:pPr>
            <a:r>
              <a:rPr lang="en-US" sz="2400" b="1" dirty="0">
                <a:solidFill>
                  <a:schemeClr val="accent6">
                    <a:lumMod val="50000"/>
                  </a:schemeClr>
                </a:solidFill>
                <a:latin typeface="Verdana" panose="020B0604030504040204" pitchFamily="34" charset="0"/>
                <a:ea typeface="Verdana" panose="020B0604030504040204" pitchFamily="34" charset="0"/>
              </a:rPr>
              <a:t>Acknowledgement</a:t>
            </a:r>
          </a:p>
          <a:p>
            <a:pPr marL="742950" indent="-742950">
              <a:lnSpc>
                <a:spcPct val="150000"/>
              </a:lnSpc>
              <a:buAutoNum type="arabicPeriod"/>
            </a:pPr>
            <a:r>
              <a:rPr lang="en-US" sz="2400" b="1" dirty="0">
                <a:solidFill>
                  <a:schemeClr val="accent6">
                    <a:lumMod val="50000"/>
                  </a:schemeClr>
                </a:solidFill>
                <a:latin typeface="Verdana" panose="020B0604030504040204" pitchFamily="34" charset="0"/>
                <a:ea typeface="Verdana" panose="020B0604030504040204" pitchFamily="34" charset="0"/>
              </a:rPr>
              <a:t>References</a:t>
            </a:r>
          </a:p>
          <a:p>
            <a:pPr marL="742950" indent="-742950">
              <a:buAutoNum type="arabicPeriod"/>
            </a:pPr>
            <a:endParaRPr lang="en-US" sz="3600" dirty="0"/>
          </a:p>
          <a:p>
            <a:pPr marL="742950" indent="-742950">
              <a:buAutoNum type="arabicPeriod"/>
            </a:pPr>
            <a:endParaRPr lang="en-US" sz="3600" dirty="0"/>
          </a:p>
          <a:p>
            <a:pPr marL="742950" indent="-742950">
              <a:buAutoNum type="arabicPeriod"/>
            </a:pPr>
            <a:endParaRPr lang="en-US" sz="3600" dirty="0"/>
          </a:p>
          <a:p>
            <a:pPr marL="742950" indent="-742950">
              <a:buAutoNum type="arabicPeriod"/>
            </a:pPr>
            <a:endParaRPr lang="en-US" sz="3600" dirty="0"/>
          </a:p>
          <a:p>
            <a:pPr marL="742950" indent="-742950">
              <a:buAutoNum type="arabicPeriod"/>
            </a:pPr>
            <a:endParaRPr lang="en-US" sz="3600" dirty="0"/>
          </a:p>
          <a:p>
            <a:pPr marL="742950" indent="-742950">
              <a:buAutoNum type="arabicPeriod"/>
            </a:pPr>
            <a:endParaRPr lang="en-US" sz="3600" dirty="0"/>
          </a:p>
          <a:p>
            <a:pPr marL="742950" indent="-742950">
              <a:buAutoNum type="arabicPeriod"/>
            </a:pPr>
            <a:endParaRPr lang="en-US" sz="3600" dirty="0"/>
          </a:p>
        </p:txBody>
      </p:sp>
      <p:sp>
        <p:nvSpPr>
          <p:cNvPr id="400" name="Slide Number Placeholder 399"/>
          <p:cNvSpPr>
            <a:spLocks noGrp="1"/>
          </p:cNvSpPr>
          <p:nvPr>
            <p:ph type="sldNum" sz="quarter" idx="12"/>
          </p:nvPr>
        </p:nvSpPr>
        <p:spPr/>
        <p:txBody>
          <a:bodyPr/>
          <a:lstStyle/>
          <a:p>
            <a:fld id="{5B14D12E-2AFD-4EBD-BCA5-BBC6EAD3F6FB}" type="slidenum">
              <a:rPr lang="es-CL" smtClean="0"/>
              <a:t>4</a:t>
            </a:fld>
            <a:endParaRPr lang="es-CL" dirty="0"/>
          </a:p>
        </p:txBody>
      </p:sp>
    </p:spTree>
    <p:extLst>
      <p:ext uri="{BB962C8B-B14F-4D97-AF65-F5344CB8AC3E}">
        <p14:creationId xmlns:p14="http://schemas.microsoft.com/office/powerpoint/2010/main" val="246066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100000">
              <a:srgbClr val="FF0000"/>
            </a:gs>
            <a:gs pos="0">
              <a:schemeClr val="accent1">
                <a:lumMod val="60000"/>
                <a:lumOff val="40000"/>
              </a:schemeClr>
            </a:gs>
            <a:gs pos="98000">
              <a:srgbClr val="E8ECF8">
                <a:alpha val="0"/>
                <a:lumMod val="95000"/>
                <a:lumOff val="5000"/>
              </a:srgbClr>
            </a:gs>
          </a:gsLst>
          <a:lin ang="5400000" scaled="0"/>
        </a:gradFill>
        <a:effectLst/>
      </p:bgPr>
    </p:bg>
    <p:spTree>
      <p:nvGrpSpPr>
        <p:cNvPr id="1" name=""/>
        <p:cNvGrpSpPr/>
        <p:nvPr/>
      </p:nvGrpSpPr>
      <p:grpSpPr>
        <a:xfrm>
          <a:off x="0" y="0"/>
          <a:ext cx="0" cy="0"/>
          <a:chOff x="0" y="0"/>
          <a:chExt cx="0" cy="0"/>
        </a:xfrm>
      </p:grpSpPr>
      <p:pic>
        <p:nvPicPr>
          <p:cNvPr id="1026" name="Picture 2" descr="Riesgo biológico mercancías peligrosas biologische gefahren nivel de  bioseguridad, riesgo biológico, triángulo, biología, firmar png | PNGWing">
            <a:extLst>
              <a:ext uri="{FF2B5EF4-FFF2-40B4-BE49-F238E27FC236}">
                <a16:creationId xmlns:a16="http://schemas.microsoft.com/office/drawing/2014/main" xmlns="" id="{F109D0F2-D59F-4E36-9B07-354A7BBFDECD}"/>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4851" b="95896" l="10000" r="90000">
                        <a14:foregroundMark x1="19348" y1="94216" x2="37391" y2="97575"/>
                        <a14:foregroundMark x1="37391" y1="97575" x2="64565" y2="91978"/>
                        <a14:foregroundMark x1="64565" y1="91978" x2="70652" y2="92537"/>
                        <a14:foregroundMark x1="70652" y1="92537" x2="80000" y2="91604"/>
                        <a14:foregroundMark x1="50978" y1="6716" x2="48804" y2="5037"/>
                        <a14:foregroundMark x1="48804" y1="5037" x2="48804" y2="5037"/>
                        <a14:foregroundMark x1="51522" y1="7090" x2="49022" y2="5037"/>
                        <a14:foregroundMark x1="39239" y1="65672" x2="45000" y2="64366"/>
                        <a14:foregroundMark x1="45000" y1="64366" x2="46739" y2="64366"/>
                        <a14:foregroundMark x1="53043" y1="65672" x2="58478" y2="60821"/>
                        <a14:foregroundMark x1="58478" y1="60821" x2="58804" y2="54104"/>
                        <a14:foregroundMark x1="55761" y1="77052" x2="56522" y2="72201"/>
                        <a14:foregroundMark x1="51848" y1="57836" x2="47826" y2="57090"/>
                        <a14:foregroundMark x1="43152" y1="70336" x2="44457" y2="76679"/>
                        <a14:foregroundMark x1="49891" y1="3545" x2="53913" y2="10448"/>
                        <a14:foregroundMark x1="53913" y1="10448" x2="81522" y2="95896"/>
                      </a14:backgroundRemoval>
                    </a14:imgEffect>
                  </a14:imgLayer>
                </a14:imgProps>
              </a:ext>
              <a:ext uri="{28A0092B-C50C-407E-A947-70E740481C1C}">
                <a14:useLocalDpi xmlns:a14="http://schemas.microsoft.com/office/drawing/2010/main" val="0"/>
              </a:ext>
            </a:extLst>
          </a:blip>
          <a:srcRect/>
          <a:stretch>
            <a:fillRect/>
          </a:stretch>
        </p:blipFill>
        <p:spPr bwMode="auto">
          <a:xfrm>
            <a:off x="761655" y="1749639"/>
            <a:ext cx="3002597" cy="1749339"/>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a:extLst>
              <a:ext uri="{FF2B5EF4-FFF2-40B4-BE49-F238E27FC236}">
                <a16:creationId xmlns:a16="http://schemas.microsoft.com/office/drawing/2014/main" xmlns="" id="{B7938700-B906-4AC4-9F35-5B6A9986481C}"/>
              </a:ext>
            </a:extLst>
          </p:cNvPr>
          <p:cNvPicPr>
            <a:picLocks noChangeAspect="1"/>
          </p:cNvPicPr>
          <p:nvPr/>
        </p:nvPicPr>
        <p:blipFill>
          <a:blip r:embed="rId5"/>
          <a:stretch>
            <a:fillRect/>
          </a:stretch>
        </p:blipFill>
        <p:spPr>
          <a:xfrm>
            <a:off x="797153" y="3718259"/>
            <a:ext cx="2724015" cy="2793861"/>
          </a:xfrm>
          <a:prstGeom prst="rect">
            <a:avLst/>
          </a:prstGeom>
        </p:spPr>
      </p:pic>
      <p:grpSp>
        <p:nvGrpSpPr>
          <p:cNvPr id="11" name="Grupo 10">
            <a:extLst>
              <a:ext uri="{FF2B5EF4-FFF2-40B4-BE49-F238E27FC236}">
                <a16:creationId xmlns:a16="http://schemas.microsoft.com/office/drawing/2014/main" xmlns="" id="{C606CD0C-5092-4685-9566-B2DFEAE3ACD6}"/>
              </a:ext>
            </a:extLst>
          </p:cNvPr>
          <p:cNvGrpSpPr/>
          <p:nvPr/>
        </p:nvGrpSpPr>
        <p:grpSpPr>
          <a:xfrm>
            <a:off x="5758089" y="1867791"/>
            <a:ext cx="5705021" cy="3215576"/>
            <a:chOff x="6750805" y="2432234"/>
            <a:chExt cx="4300840" cy="2370485"/>
          </a:xfrm>
        </p:grpSpPr>
        <p:pic>
          <p:nvPicPr>
            <p:cNvPr id="8" name="Imagen 7">
              <a:extLst>
                <a:ext uri="{FF2B5EF4-FFF2-40B4-BE49-F238E27FC236}">
                  <a16:creationId xmlns:a16="http://schemas.microsoft.com/office/drawing/2014/main" xmlns="" id="{1C5CF50E-7C1F-42F8-9B98-B5D0A4B9E383}"/>
                </a:ext>
              </a:extLst>
            </p:cNvPr>
            <p:cNvPicPr>
              <a:picLocks noChangeAspect="1"/>
            </p:cNvPicPr>
            <p:nvPr/>
          </p:nvPicPr>
          <p:blipFill>
            <a:blip r:embed="rId6"/>
            <a:stretch>
              <a:fillRect/>
            </a:stretch>
          </p:blipFill>
          <p:spPr>
            <a:xfrm>
              <a:off x="8750300" y="2432234"/>
              <a:ext cx="2301345" cy="2370485"/>
            </a:xfrm>
            <a:prstGeom prst="rect">
              <a:avLst/>
            </a:prstGeom>
          </p:spPr>
        </p:pic>
        <p:pic>
          <p:nvPicPr>
            <p:cNvPr id="10" name="Imagen 9">
              <a:extLst>
                <a:ext uri="{FF2B5EF4-FFF2-40B4-BE49-F238E27FC236}">
                  <a16:creationId xmlns:a16="http://schemas.microsoft.com/office/drawing/2014/main" xmlns="" id="{D72E4621-ABB9-418C-8B44-9637A8788C07}"/>
                </a:ext>
              </a:extLst>
            </p:cNvPr>
            <p:cNvPicPr>
              <a:picLocks noChangeAspect="1"/>
            </p:cNvPicPr>
            <p:nvPr/>
          </p:nvPicPr>
          <p:blipFill>
            <a:blip r:embed="rId7"/>
            <a:stretch>
              <a:fillRect/>
            </a:stretch>
          </p:blipFill>
          <p:spPr>
            <a:xfrm>
              <a:off x="6750805" y="2766479"/>
              <a:ext cx="2310584" cy="2036240"/>
            </a:xfrm>
            <a:prstGeom prst="rect">
              <a:avLst/>
            </a:prstGeom>
          </p:spPr>
        </p:pic>
      </p:grpSp>
      <p:sp>
        <p:nvSpPr>
          <p:cNvPr id="12" name="Flecha: a la derecha con bandas 11">
            <a:extLst>
              <a:ext uri="{FF2B5EF4-FFF2-40B4-BE49-F238E27FC236}">
                <a16:creationId xmlns:a16="http://schemas.microsoft.com/office/drawing/2014/main" xmlns="" id="{7947FF78-A862-413C-BF32-0D6FB5D57C7D}"/>
              </a:ext>
            </a:extLst>
          </p:cNvPr>
          <p:cNvSpPr/>
          <p:nvPr/>
        </p:nvSpPr>
        <p:spPr>
          <a:xfrm rot="1039647">
            <a:off x="3233532" y="2193115"/>
            <a:ext cx="2654279" cy="1081668"/>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CL">
              <a:solidFill>
                <a:prstClr val="white"/>
              </a:solidFill>
            </a:endParaRPr>
          </a:p>
        </p:txBody>
      </p:sp>
      <p:sp>
        <p:nvSpPr>
          <p:cNvPr id="14" name="Flecha: a la derecha con bandas 13">
            <a:extLst>
              <a:ext uri="{FF2B5EF4-FFF2-40B4-BE49-F238E27FC236}">
                <a16:creationId xmlns:a16="http://schemas.microsoft.com/office/drawing/2014/main" xmlns="" id="{BF546CFA-3EDC-4C24-B00E-824EC2B61017}"/>
              </a:ext>
            </a:extLst>
          </p:cNvPr>
          <p:cNvSpPr/>
          <p:nvPr/>
        </p:nvSpPr>
        <p:spPr>
          <a:xfrm rot="20615695">
            <a:off x="3344056" y="4011860"/>
            <a:ext cx="2519440" cy="1081668"/>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CL">
              <a:solidFill>
                <a:prstClr val="white"/>
              </a:solidFill>
            </a:endParaRPr>
          </a:p>
        </p:txBody>
      </p:sp>
      <p:sp>
        <p:nvSpPr>
          <p:cNvPr id="2" name="Slide Number Placeholder 1"/>
          <p:cNvSpPr>
            <a:spLocks noGrp="1"/>
          </p:cNvSpPr>
          <p:nvPr>
            <p:ph type="sldNum" sz="quarter" idx="12"/>
          </p:nvPr>
        </p:nvSpPr>
        <p:spPr/>
        <p:txBody>
          <a:bodyPr/>
          <a:lstStyle/>
          <a:p>
            <a:pPr>
              <a:defRPr/>
            </a:pPr>
            <a:fld id="{5B14D12E-2AFD-4EBD-BCA5-BBC6EAD3F6FB}" type="slidenum">
              <a:rPr lang="es-CL" smtClean="0">
                <a:solidFill>
                  <a:prstClr val="black">
                    <a:tint val="75000"/>
                  </a:prstClr>
                </a:solidFill>
              </a:rPr>
              <a:pPr>
                <a:defRPr/>
              </a:pPr>
              <a:t>40</a:t>
            </a:fld>
            <a:endParaRPr lang="es-CL" dirty="0">
              <a:solidFill>
                <a:prstClr val="black">
                  <a:tint val="75000"/>
                </a:prstClr>
              </a:solidFill>
            </a:endParaRPr>
          </a:p>
        </p:txBody>
      </p:sp>
      <p:sp>
        <p:nvSpPr>
          <p:cNvPr id="15" name="TextBox 14"/>
          <p:cNvSpPr txBox="1"/>
          <p:nvPr/>
        </p:nvSpPr>
        <p:spPr>
          <a:xfrm>
            <a:off x="993476" y="893077"/>
            <a:ext cx="9914021" cy="461665"/>
          </a:xfrm>
          <a:prstGeom prst="rect">
            <a:avLst/>
          </a:prstGeom>
          <a:noFill/>
        </p:spPr>
        <p:txBody>
          <a:bodyPr wrap="square" rtlCol="0">
            <a:spAutoFit/>
          </a:bodyPr>
          <a:lstStyle/>
          <a:p>
            <a:pPr algn="ctr"/>
            <a:r>
              <a:rPr lang="en-US" sz="2400" b="1" i="1" dirty="0">
                <a:solidFill>
                  <a:srgbClr val="ED7D31">
                    <a:lumMod val="50000"/>
                  </a:srgbClr>
                </a:solidFill>
              </a:rPr>
              <a:t>Better standard for biosecurity and more scientific information</a:t>
            </a:r>
          </a:p>
        </p:txBody>
      </p:sp>
      <p:sp>
        <p:nvSpPr>
          <p:cNvPr id="3" name="TextBox 2"/>
          <p:cNvSpPr txBox="1"/>
          <p:nvPr/>
        </p:nvSpPr>
        <p:spPr>
          <a:xfrm>
            <a:off x="3403598" y="3354933"/>
            <a:ext cx="2056672" cy="646331"/>
          </a:xfrm>
          <a:prstGeom prst="rect">
            <a:avLst/>
          </a:prstGeom>
          <a:noFill/>
        </p:spPr>
        <p:txBody>
          <a:bodyPr wrap="square" rtlCol="0">
            <a:spAutoFit/>
          </a:bodyPr>
          <a:lstStyle/>
          <a:p>
            <a:pPr algn="ctr"/>
            <a:r>
              <a:rPr lang="en-US" b="1" dirty="0"/>
              <a:t>Up-to-date information </a:t>
            </a:r>
          </a:p>
        </p:txBody>
      </p:sp>
      <p:sp>
        <p:nvSpPr>
          <p:cNvPr id="5" name="Rectangle 4"/>
          <p:cNvSpPr/>
          <p:nvPr/>
        </p:nvSpPr>
        <p:spPr>
          <a:xfrm>
            <a:off x="5405694" y="5057957"/>
            <a:ext cx="6227410" cy="461665"/>
          </a:xfrm>
          <a:prstGeom prst="rect">
            <a:avLst/>
          </a:prstGeom>
        </p:spPr>
        <p:txBody>
          <a:bodyPr wrap="none">
            <a:spAutoFit/>
          </a:bodyPr>
          <a:lstStyle/>
          <a:p>
            <a:pPr algn="ctr"/>
            <a:r>
              <a:rPr lang="en-US" sz="2400" b="1" dirty="0">
                <a:solidFill>
                  <a:srgbClr val="0E3E8A"/>
                </a:solidFill>
              </a:rPr>
              <a:t>Food processors , consumers, farmers, ranchers</a:t>
            </a:r>
          </a:p>
        </p:txBody>
      </p:sp>
      <p:sp>
        <p:nvSpPr>
          <p:cNvPr id="13" name="CuadroTexto 3">
            <a:extLst>
              <a:ext uri="{FF2B5EF4-FFF2-40B4-BE49-F238E27FC236}">
                <a16:creationId xmlns:a16="http://schemas.microsoft.com/office/drawing/2014/main" xmlns="" id="{16CD7085-6821-41EA-87CE-D760E7CDF255}"/>
              </a:ext>
            </a:extLst>
          </p:cNvPr>
          <p:cNvSpPr txBox="1"/>
          <p:nvPr/>
        </p:nvSpPr>
        <p:spPr>
          <a:xfrm>
            <a:off x="2284259" y="177255"/>
            <a:ext cx="7332457" cy="646331"/>
          </a:xfrm>
          <a:prstGeom prst="rect">
            <a:avLst/>
          </a:prstGeom>
          <a:noFill/>
        </p:spPr>
        <p:txBody>
          <a:bodyPr wrap="none" rtlCol="0">
            <a:spAutoFit/>
          </a:bodyPr>
          <a:lstStyle/>
          <a:p>
            <a:pPr lvl="0">
              <a:defRPr/>
            </a:pPr>
            <a:r>
              <a:rPr lang="es-CL" sz="3600" b="1" spc="600" dirty="0">
                <a:solidFill>
                  <a:srgbClr val="0E3E8A"/>
                </a:solidFill>
                <a:latin typeface="Verdana" panose="020B0604030504040204" pitchFamily="34" charset="0"/>
                <a:ea typeface="Verdana" panose="020B0604030504040204" pitchFamily="34" charset="0"/>
              </a:rPr>
              <a:t>FUTURE PERSPECTIVE</a:t>
            </a:r>
          </a:p>
        </p:txBody>
      </p:sp>
    </p:spTree>
    <p:extLst>
      <p:ext uri="{BB962C8B-B14F-4D97-AF65-F5344CB8AC3E}">
        <p14:creationId xmlns:p14="http://schemas.microsoft.com/office/powerpoint/2010/main" val="35690122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100000">
              <a:srgbClr val="FF0000"/>
            </a:gs>
            <a:gs pos="0">
              <a:schemeClr val="accent1">
                <a:lumMod val="60000"/>
                <a:lumOff val="40000"/>
              </a:schemeClr>
            </a:gs>
            <a:gs pos="98000">
              <a:srgbClr val="E8ECF8">
                <a:alpha val="0"/>
                <a:lumMod val="95000"/>
                <a:lumOff val="5000"/>
              </a:srgbClr>
            </a:gs>
          </a:gsLst>
          <a:lin ang="5400000" scaled="0"/>
        </a:gradFill>
        <a:effectLst/>
      </p:bgPr>
    </p:bg>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xmlns="" id="{962E5A34-FCA8-412E-9607-4F85965EA44E}"/>
              </a:ext>
            </a:extLst>
          </p:cNvPr>
          <p:cNvGrpSpPr/>
          <p:nvPr/>
        </p:nvGrpSpPr>
        <p:grpSpPr>
          <a:xfrm>
            <a:off x="3205918" y="2555881"/>
            <a:ext cx="5734050" cy="4165594"/>
            <a:chOff x="1943100" y="1083129"/>
            <a:chExt cx="8077200" cy="5871925"/>
          </a:xfrm>
        </p:grpSpPr>
        <p:pic>
          <p:nvPicPr>
            <p:cNvPr id="10" name="Imagen 9">
              <a:extLst>
                <a:ext uri="{FF2B5EF4-FFF2-40B4-BE49-F238E27FC236}">
                  <a16:creationId xmlns:a16="http://schemas.microsoft.com/office/drawing/2014/main" xmlns="" id="{3EE24DF3-514C-4CB6-9C24-C7B96DF6D1C1}"/>
                </a:ext>
              </a:extLst>
            </p:cNvPr>
            <p:cNvPicPr>
              <a:picLocks noChangeAspect="1"/>
            </p:cNvPicPr>
            <p:nvPr/>
          </p:nvPicPr>
          <p:blipFill>
            <a:blip r:embed="rId3"/>
            <a:stretch>
              <a:fillRect/>
            </a:stretch>
          </p:blipFill>
          <p:spPr>
            <a:xfrm>
              <a:off x="1943100" y="1083129"/>
              <a:ext cx="8077200" cy="5871925"/>
            </a:xfrm>
            <a:prstGeom prst="rect">
              <a:avLst/>
            </a:prstGeom>
          </p:spPr>
        </p:pic>
        <p:pic>
          <p:nvPicPr>
            <p:cNvPr id="7" name="Imagen 6" descr="Imagen que contiene Diagrama&#10;&#10;Descripción generada automáticamente">
              <a:extLst>
                <a:ext uri="{FF2B5EF4-FFF2-40B4-BE49-F238E27FC236}">
                  <a16:creationId xmlns:a16="http://schemas.microsoft.com/office/drawing/2014/main" xmlns="" id="{86C5CCDE-730C-4005-AE37-D5806AB9E36E}"/>
                </a:ext>
              </a:extLst>
            </p:cNvPr>
            <p:cNvPicPr>
              <a:picLocks noChangeAspect="1"/>
            </p:cNvPicPr>
            <p:nvPr/>
          </p:nvPicPr>
          <p:blipFill rotWithShape="1">
            <a:blip r:embed="rId4">
              <a:extLst>
                <a:ext uri="{28A0092B-C50C-407E-A947-70E740481C1C}">
                  <a14:useLocalDpi xmlns:a14="http://schemas.microsoft.com/office/drawing/2010/main" val="0"/>
                </a:ext>
              </a:extLst>
            </a:blip>
            <a:srcRect l="69796" t="17743" r="13276" b="74223"/>
            <a:stretch/>
          </p:blipFill>
          <p:spPr>
            <a:xfrm>
              <a:off x="3848100" y="3119910"/>
              <a:ext cx="3966488" cy="1337767"/>
            </a:xfrm>
            <a:prstGeom prst="rect">
              <a:avLst/>
            </a:prstGeom>
          </p:spPr>
        </p:pic>
      </p:grpSp>
      <p:sp>
        <p:nvSpPr>
          <p:cNvPr id="3" name="CuadroTexto 2">
            <a:extLst>
              <a:ext uri="{FF2B5EF4-FFF2-40B4-BE49-F238E27FC236}">
                <a16:creationId xmlns:a16="http://schemas.microsoft.com/office/drawing/2014/main" xmlns="" id="{990CB02A-0E73-497C-9498-CD65661BA1FA}"/>
              </a:ext>
            </a:extLst>
          </p:cNvPr>
          <p:cNvSpPr txBox="1"/>
          <p:nvPr/>
        </p:nvSpPr>
        <p:spPr>
          <a:xfrm>
            <a:off x="836547" y="2931267"/>
            <a:ext cx="1790008" cy="1815882"/>
          </a:xfrm>
          <a:prstGeom prst="rect">
            <a:avLst/>
          </a:prstGeom>
          <a:noFill/>
        </p:spPr>
        <p:txBody>
          <a:bodyPr wrap="square" rtlCol="0">
            <a:spAutoFit/>
          </a:bodyPr>
          <a:lstStyle/>
          <a:p>
            <a:pPr algn="ctr">
              <a:defRPr/>
            </a:pPr>
            <a:r>
              <a:rPr lang="es-CL" sz="2800" dirty="0" err="1">
                <a:solidFill>
                  <a:prstClr val="black"/>
                </a:solidFill>
              </a:rPr>
              <a:t>Integration</a:t>
            </a:r>
            <a:r>
              <a:rPr lang="es-CL" sz="2800" dirty="0">
                <a:solidFill>
                  <a:prstClr val="black"/>
                </a:solidFill>
              </a:rPr>
              <a:t> </a:t>
            </a:r>
            <a:r>
              <a:rPr lang="es-CL" sz="2800" dirty="0" err="1">
                <a:solidFill>
                  <a:prstClr val="black"/>
                </a:solidFill>
              </a:rPr>
              <a:t>between</a:t>
            </a:r>
            <a:r>
              <a:rPr lang="es-CL" sz="2800" dirty="0">
                <a:solidFill>
                  <a:prstClr val="black"/>
                </a:solidFill>
              </a:rPr>
              <a:t> </a:t>
            </a:r>
            <a:r>
              <a:rPr lang="es-CL" sz="2800" dirty="0" err="1">
                <a:solidFill>
                  <a:prstClr val="black"/>
                </a:solidFill>
              </a:rPr>
              <a:t>different</a:t>
            </a:r>
            <a:r>
              <a:rPr lang="es-CL" sz="2800" dirty="0">
                <a:solidFill>
                  <a:prstClr val="black"/>
                </a:solidFill>
              </a:rPr>
              <a:t> disciplines</a:t>
            </a:r>
          </a:p>
        </p:txBody>
      </p:sp>
      <p:sp>
        <p:nvSpPr>
          <p:cNvPr id="9" name="CuadroTexto 8">
            <a:extLst>
              <a:ext uri="{FF2B5EF4-FFF2-40B4-BE49-F238E27FC236}">
                <a16:creationId xmlns:a16="http://schemas.microsoft.com/office/drawing/2014/main" xmlns="" id="{6C738D4D-F5AE-47C2-ADFA-76AD8301146F}"/>
              </a:ext>
            </a:extLst>
          </p:cNvPr>
          <p:cNvSpPr txBox="1"/>
          <p:nvPr/>
        </p:nvSpPr>
        <p:spPr>
          <a:xfrm>
            <a:off x="9322818" y="3061647"/>
            <a:ext cx="2578966" cy="954107"/>
          </a:xfrm>
          <a:prstGeom prst="rect">
            <a:avLst/>
          </a:prstGeom>
          <a:noFill/>
        </p:spPr>
        <p:txBody>
          <a:bodyPr wrap="square" rtlCol="0">
            <a:spAutoFit/>
          </a:bodyPr>
          <a:lstStyle/>
          <a:p>
            <a:pPr algn="ctr">
              <a:defRPr/>
            </a:pPr>
            <a:r>
              <a:rPr lang="es-CL" sz="2800" dirty="0" err="1">
                <a:solidFill>
                  <a:prstClr val="black"/>
                </a:solidFill>
              </a:rPr>
              <a:t>Capacities</a:t>
            </a:r>
            <a:r>
              <a:rPr lang="es-CL" sz="2800" dirty="0">
                <a:solidFill>
                  <a:prstClr val="black"/>
                </a:solidFill>
              </a:rPr>
              <a:t> </a:t>
            </a:r>
            <a:r>
              <a:rPr lang="es-CL" sz="2800" dirty="0" err="1">
                <a:solidFill>
                  <a:prstClr val="black"/>
                </a:solidFill>
              </a:rPr>
              <a:t>empowerment</a:t>
            </a:r>
            <a:r>
              <a:rPr lang="es-CL" sz="2800" dirty="0">
                <a:solidFill>
                  <a:prstClr val="black"/>
                </a:solidFill>
              </a:rPr>
              <a:t> </a:t>
            </a:r>
          </a:p>
        </p:txBody>
      </p:sp>
      <p:sp>
        <p:nvSpPr>
          <p:cNvPr id="4" name="Slide Number Placeholder 3"/>
          <p:cNvSpPr>
            <a:spLocks noGrp="1"/>
          </p:cNvSpPr>
          <p:nvPr>
            <p:ph type="sldNum" sz="quarter" idx="12"/>
          </p:nvPr>
        </p:nvSpPr>
        <p:spPr/>
        <p:txBody>
          <a:bodyPr/>
          <a:lstStyle/>
          <a:p>
            <a:pPr>
              <a:defRPr/>
            </a:pPr>
            <a:fld id="{5B14D12E-2AFD-4EBD-BCA5-BBC6EAD3F6FB}" type="slidenum">
              <a:rPr lang="es-CL" smtClean="0">
                <a:solidFill>
                  <a:prstClr val="black">
                    <a:tint val="75000"/>
                  </a:prstClr>
                </a:solidFill>
              </a:rPr>
              <a:pPr>
                <a:defRPr/>
              </a:pPr>
              <a:t>41</a:t>
            </a:fld>
            <a:endParaRPr lang="es-CL" dirty="0">
              <a:solidFill>
                <a:prstClr val="black">
                  <a:tint val="75000"/>
                </a:prstClr>
              </a:solidFill>
            </a:endParaRPr>
          </a:p>
        </p:txBody>
      </p:sp>
      <p:sp>
        <p:nvSpPr>
          <p:cNvPr id="11" name="TextBox 10"/>
          <p:cNvSpPr txBox="1"/>
          <p:nvPr/>
        </p:nvSpPr>
        <p:spPr>
          <a:xfrm>
            <a:off x="1115932" y="962317"/>
            <a:ext cx="9914021" cy="830997"/>
          </a:xfrm>
          <a:prstGeom prst="rect">
            <a:avLst/>
          </a:prstGeom>
          <a:noFill/>
        </p:spPr>
        <p:txBody>
          <a:bodyPr wrap="square" rtlCol="0">
            <a:spAutoFit/>
          </a:bodyPr>
          <a:lstStyle/>
          <a:p>
            <a:pPr algn="ctr"/>
            <a:r>
              <a:rPr lang="en-US" sz="2400" b="1" i="1" dirty="0">
                <a:solidFill>
                  <a:srgbClr val="ED7D31">
                    <a:lumMod val="50000"/>
                  </a:srgbClr>
                </a:solidFill>
              </a:rPr>
              <a:t>Promote training and interdisciplinary work to improve the design and operation of production plants</a:t>
            </a:r>
          </a:p>
        </p:txBody>
      </p:sp>
      <p:sp>
        <p:nvSpPr>
          <p:cNvPr id="12" name="CuadroTexto 3">
            <a:extLst>
              <a:ext uri="{FF2B5EF4-FFF2-40B4-BE49-F238E27FC236}">
                <a16:creationId xmlns:a16="http://schemas.microsoft.com/office/drawing/2014/main" xmlns="" id="{16CD7085-6821-41EA-87CE-D760E7CDF255}"/>
              </a:ext>
            </a:extLst>
          </p:cNvPr>
          <p:cNvSpPr txBox="1"/>
          <p:nvPr/>
        </p:nvSpPr>
        <p:spPr>
          <a:xfrm>
            <a:off x="2284259" y="177255"/>
            <a:ext cx="7332457" cy="646331"/>
          </a:xfrm>
          <a:prstGeom prst="rect">
            <a:avLst/>
          </a:prstGeom>
          <a:noFill/>
        </p:spPr>
        <p:txBody>
          <a:bodyPr wrap="none" rtlCol="0">
            <a:spAutoFit/>
          </a:bodyPr>
          <a:lstStyle/>
          <a:p>
            <a:pPr lvl="0">
              <a:defRPr/>
            </a:pPr>
            <a:r>
              <a:rPr lang="es-CL" sz="3600" b="1" spc="600" dirty="0">
                <a:solidFill>
                  <a:srgbClr val="0E3E8A"/>
                </a:solidFill>
                <a:latin typeface="Verdana" panose="020B0604030504040204" pitchFamily="34" charset="0"/>
                <a:ea typeface="Verdana" panose="020B0604030504040204" pitchFamily="34" charset="0"/>
              </a:rPr>
              <a:t>FUTURE PERSPECTIVE</a:t>
            </a:r>
          </a:p>
        </p:txBody>
      </p:sp>
    </p:spTree>
    <p:extLst>
      <p:ext uri="{BB962C8B-B14F-4D97-AF65-F5344CB8AC3E}">
        <p14:creationId xmlns:p14="http://schemas.microsoft.com/office/powerpoint/2010/main" val="2001463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100000">
              <a:srgbClr val="FF0000"/>
            </a:gs>
            <a:gs pos="0">
              <a:schemeClr val="accent1">
                <a:lumMod val="60000"/>
                <a:lumOff val="40000"/>
              </a:schemeClr>
            </a:gs>
            <a:gs pos="98000">
              <a:srgbClr val="E8ECF8">
                <a:alpha val="0"/>
                <a:lumMod val="95000"/>
                <a:lumOff val="5000"/>
              </a:srgbClr>
            </a:gs>
          </a:gsLst>
          <a:lin ang="5400000" scaled="0"/>
        </a:gradFill>
        <a:effectLst/>
      </p:bgPr>
    </p:bg>
    <p:spTree>
      <p:nvGrpSpPr>
        <p:cNvPr id="1" name=""/>
        <p:cNvGrpSpPr/>
        <p:nvPr/>
      </p:nvGrpSpPr>
      <p:grpSpPr>
        <a:xfrm>
          <a:off x="0" y="0"/>
          <a:ext cx="0" cy="0"/>
          <a:chOff x="0" y="0"/>
          <a:chExt cx="0" cy="0"/>
        </a:xfrm>
      </p:grpSpPr>
      <p:pic>
        <p:nvPicPr>
          <p:cNvPr id="15" name="Imagen 14">
            <a:extLst>
              <a:ext uri="{FF2B5EF4-FFF2-40B4-BE49-F238E27FC236}">
                <a16:creationId xmlns:a16="http://schemas.microsoft.com/office/drawing/2014/main" xmlns="" id="{D84D4747-4DD0-4746-A6B2-029675EF0C85}"/>
              </a:ext>
            </a:extLst>
          </p:cNvPr>
          <p:cNvPicPr>
            <a:picLocks noChangeAspect="1"/>
          </p:cNvPicPr>
          <p:nvPr/>
        </p:nvPicPr>
        <p:blipFill>
          <a:blip r:embed="rId3"/>
          <a:stretch>
            <a:fillRect/>
          </a:stretch>
        </p:blipFill>
        <p:spPr>
          <a:xfrm>
            <a:off x="9777546" y="1918710"/>
            <a:ext cx="2469321" cy="2534796"/>
          </a:xfrm>
          <a:prstGeom prst="rect">
            <a:avLst/>
          </a:prstGeom>
        </p:spPr>
      </p:pic>
      <p:grpSp>
        <p:nvGrpSpPr>
          <p:cNvPr id="19" name="Grupo 18">
            <a:extLst>
              <a:ext uri="{FF2B5EF4-FFF2-40B4-BE49-F238E27FC236}">
                <a16:creationId xmlns:a16="http://schemas.microsoft.com/office/drawing/2014/main" xmlns="" id="{53D456A1-A23E-4E7B-BA0B-26ABC5FCB26F}"/>
              </a:ext>
            </a:extLst>
          </p:cNvPr>
          <p:cNvGrpSpPr/>
          <p:nvPr/>
        </p:nvGrpSpPr>
        <p:grpSpPr>
          <a:xfrm>
            <a:off x="-173800" y="1769207"/>
            <a:ext cx="10945479" cy="4592334"/>
            <a:chOff x="1079252" y="2819568"/>
            <a:chExt cx="9431329" cy="3636300"/>
          </a:xfrm>
        </p:grpSpPr>
        <p:pic>
          <p:nvPicPr>
            <p:cNvPr id="6" name="Imagen 5">
              <a:extLst>
                <a:ext uri="{FF2B5EF4-FFF2-40B4-BE49-F238E27FC236}">
                  <a16:creationId xmlns:a16="http://schemas.microsoft.com/office/drawing/2014/main" xmlns="" id="{388D80B3-1100-44D9-B0DC-E3C0DB2E8AE3}"/>
                </a:ext>
              </a:extLst>
            </p:cNvPr>
            <p:cNvPicPr>
              <a:picLocks noChangeAspect="1"/>
            </p:cNvPicPr>
            <p:nvPr/>
          </p:nvPicPr>
          <p:blipFill>
            <a:blip r:embed="rId4"/>
            <a:stretch>
              <a:fillRect/>
            </a:stretch>
          </p:blipFill>
          <p:spPr>
            <a:xfrm>
              <a:off x="1079252" y="4084318"/>
              <a:ext cx="9431329" cy="2371550"/>
            </a:xfrm>
            <a:prstGeom prst="rect">
              <a:avLst/>
            </a:prstGeom>
          </p:spPr>
        </p:pic>
        <p:pic>
          <p:nvPicPr>
            <p:cNvPr id="10" name="Imagen 9">
              <a:extLst>
                <a:ext uri="{FF2B5EF4-FFF2-40B4-BE49-F238E27FC236}">
                  <a16:creationId xmlns:a16="http://schemas.microsoft.com/office/drawing/2014/main" xmlns="" id="{D02B4D78-7E21-48F4-901A-EBB169055F1D}"/>
                </a:ext>
              </a:extLst>
            </p:cNvPr>
            <p:cNvPicPr>
              <a:picLocks noChangeAspect="1"/>
            </p:cNvPicPr>
            <p:nvPr/>
          </p:nvPicPr>
          <p:blipFill>
            <a:blip r:embed="rId5"/>
            <a:stretch>
              <a:fillRect/>
            </a:stretch>
          </p:blipFill>
          <p:spPr>
            <a:xfrm>
              <a:off x="5228713" y="4191580"/>
              <a:ext cx="1024217" cy="951058"/>
            </a:xfrm>
            <a:prstGeom prst="rect">
              <a:avLst/>
            </a:prstGeom>
          </p:spPr>
        </p:pic>
        <p:pic>
          <p:nvPicPr>
            <p:cNvPr id="11" name="Imagen 10">
              <a:extLst>
                <a:ext uri="{FF2B5EF4-FFF2-40B4-BE49-F238E27FC236}">
                  <a16:creationId xmlns:a16="http://schemas.microsoft.com/office/drawing/2014/main" xmlns="" id="{65859469-4B67-4066-B897-86663B1BFC22}"/>
                </a:ext>
              </a:extLst>
            </p:cNvPr>
            <p:cNvPicPr>
              <a:picLocks noChangeAspect="1"/>
            </p:cNvPicPr>
            <p:nvPr/>
          </p:nvPicPr>
          <p:blipFill rotWithShape="1">
            <a:blip r:embed="rId6"/>
            <a:srcRect l="6718" t="49304" r="61471" b="14872"/>
            <a:stretch/>
          </p:blipFill>
          <p:spPr>
            <a:xfrm>
              <a:off x="2276531" y="4502361"/>
              <a:ext cx="1025913" cy="947855"/>
            </a:xfrm>
            <a:prstGeom prst="rect">
              <a:avLst/>
            </a:prstGeom>
          </p:spPr>
        </p:pic>
        <p:pic>
          <p:nvPicPr>
            <p:cNvPr id="12" name="Imagen 11">
              <a:extLst>
                <a:ext uri="{FF2B5EF4-FFF2-40B4-BE49-F238E27FC236}">
                  <a16:creationId xmlns:a16="http://schemas.microsoft.com/office/drawing/2014/main" xmlns="" id="{D44BB278-0F9E-4308-A835-C5C92D606648}"/>
                </a:ext>
              </a:extLst>
            </p:cNvPr>
            <p:cNvPicPr>
              <a:picLocks noChangeAspect="1"/>
            </p:cNvPicPr>
            <p:nvPr/>
          </p:nvPicPr>
          <p:blipFill rotWithShape="1">
            <a:blip r:embed="rId6"/>
            <a:srcRect l="6718" t="49304" r="61471" b="14872"/>
            <a:stretch/>
          </p:blipFill>
          <p:spPr>
            <a:xfrm>
              <a:off x="8028877" y="4139706"/>
              <a:ext cx="1025913" cy="947855"/>
            </a:xfrm>
            <a:prstGeom prst="rect">
              <a:avLst/>
            </a:prstGeom>
          </p:spPr>
        </p:pic>
        <p:pic>
          <p:nvPicPr>
            <p:cNvPr id="13" name="Imagen 12">
              <a:extLst>
                <a:ext uri="{FF2B5EF4-FFF2-40B4-BE49-F238E27FC236}">
                  <a16:creationId xmlns:a16="http://schemas.microsoft.com/office/drawing/2014/main" xmlns="" id="{0E0E8E9E-4180-441A-A201-1E939784CE56}"/>
                </a:ext>
              </a:extLst>
            </p:cNvPr>
            <p:cNvPicPr>
              <a:picLocks noChangeAspect="1"/>
            </p:cNvPicPr>
            <p:nvPr/>
          </p:nvPicPr>
          <p:blipFill rotWithShape="1">
            <a:blip r:embed="rId7"/>
            <a:srcRect r="57200" b="57750"/>
            <a:stretch/>
          </p:blipFill>
          <p:spPr>
            <a:xfrm>
              <a:off x="7046025" y="2819568"/>
              <a:ext cx="1380335" cy="1117885"/>
            </a:xfrm>
            <a:prstGeom prst="rect">
              <a:avLst/>
            </a:prstGeom>
          </p:spPr>
        </p:pic>
        <p:pic>
          <p:nvPicPr>
            <p:cNvPr id="14" name="Imagen 13">
              <a:extLst>
                <a:ext uri="{FF2B5EF4-FFF2-40B4-BE49-F238E27FC236}">
                  <a16:creationId xmlns:a16="http://schemas.microsoft.com/office/drawing/2014/main" xmlns="" id="{4C854C07-5DDB-47EE-AFBF-6C1AD9C87318}"/>
                </a:ext>
              </a:extLst>
            </p:cNvPr>
            <p:cNvPicPr>
              <a:picLocks noChangeAspect="1"/>
            </p:cNvPicPr>
            <p:nvPr/>
          </p:nvPicPr>
          <p:blipFill>
            <a:blip r:embed="rId8"/>
            <a:stretch>
              <a:fillRect/>
            </a:stretch>
          </p:blipFill>
          <p:spPr>
            <a:xfrm>
              <a:off x="2789487" y="2871167"/>
              <a:ext cx="1383912" cy="1115665"/>
            </a:xfrm>
            <a:prstGeom prst="rect">
              <a:avLst/>
            </a:prstGeom>
          </p:spPr>
        </p:pic>
        <p:pic>
          <p:nvPicPr>
            <p:cNvPr id="16" name="Imagen 15">
              <a:extLst>
                <a:ext uri="{FF2B5EF4-FFF2-40B4-BE49-F238E27FC236}">
                  <a16:creationId xmlns:a16="http://schemas.microsoft.com/office/drawing/2014/main" xmlns="" id="{A1C04C8B-AD15-47C6-B388-FCAEB0C57005}"/>
                </a:ext>
              </a:extLst>
            </p:cNvPr>
            <p:cNvPicPr>
              <a:picLocks noChangeAspect="1"/>
            </p:cNvPicPr>
            <p:nvPr/>
          </p:nvPicPr>
          <p:blipFill>
            <a:blip r:embed="rId9"/>
            <a:stretch>
              <a:fillRect/>
            </a:stretch>
          </p:blipFill>
          <p:spPr>
            <a:xfrm>
              <a:off x="5628640" y="4098169"/>
              <a:ext cx="224359" cy="272712"/>
            </a:xfrm>
            <a:prstGeom prst="rect">
              <a:avLst/>
            </a:prstGeom>
          </p:spPr>
        </p:pic>
        <p:pic>
          <p:nvPicPr>
            <p:cNvPr id="17" name="Imagen 16">
              <a:extLst>
                <a:ext uri="{FF2B5EF4-FFF2-40B4-BE49-F238E27FC236}">
                  <a16:creationId xmlns:a16="http://schemas.microsoft.com/office/drawing/2014/main" xmlns="" id="{8B7A4749-5844-486D-A89F-B81950C89CCE}"/>
                </a:ext>
              </a:extLst>
            </p:cNvPr>
            <p:cNvPicPr>
              <a:picLocks noChangeAspect="1"/>
            </p:cNvPicPr>
            <p:nvPr/>
          </p:nvPicPr>
          <p:blipFill rotWithShape="1">
            <a:blip r:embed="rId6"/>
            <a:srcRect l="54374" t="67599" r="23742"/>
            <a:stretch/>
          </p:blipFill>
          <p:spPr>
            <a:xfrm>
              <a:off x="2677826" y="4502361"/>
              <a:ext cx="256294" cy="311320"/>
            </a:xfrm>
            <a:prstGeom prst="rect">
              <a:avLst/>
            </a:prstGeom>
          </p:spPr>
        </p:pic>
        <p:pic>
          <p:nvPicPr>
            <p:cNvPr id="18" name="Imagen 17">
              <a:extLst>
                <a:ext uri="{FF2B5EF4-FFF2-40B4-BE49-F238E27FC236}">
                  <a16:creationId xmlns:a16="http://schemas.microsoft.com/office/drawing/2014/main" xmlns="" id="{2F429450-A6FA-4CF5-8199-A96A23B064DB}"/>
                </a:ext>
              </a:extLst>
            </p:cNvPr>
            <p:cNvPicPr>
              <a:picLocks noChangeAspect="1"/>
            </p:cNvPicPr>
            <p:nvPr/>
          </p:nvPicPr>
          <p:blipFill rotWithShape="1">
            <a:blip r:embed="rId6"/>
            <a:srcRect l="54374" t="67599" r="23742"/>
            <a:stretch/>
          </p:blipFill>
          <p:spPr>
            <a:xfrm>
              <a:off x="7923319" y="4329682"/>
              <a:ext cx="284315" cy="345357"/>
            </a:xfrm>
            <a:prstGeom prst="rect">
              <a:avLst/>
            </a:prstGeom>
          </p:spPr>
        </p:pic>
      </p:grpSp>
      <p:sp>
        <p:nvSpPr>
          <p:cNvPr id="2" name="Slide Number Placeholder 1"/>
          <p:cNvSpPr>
            <a:spLocks noGrp="1"/>
          </p:cNvSpPr>
          <p:nvPr>
            <p:ph type="sldNum" sz="quarter" idx="12"/>
          </p:nvPr>
        </p:nvSpPr>
        <p:spPr/>
        <p:txBody>
          <a:bodyPr/>
          <a:lstStyle/>
          <a:p>
            <a:pPr>
              <a:defRPr/>
            </a:pPr>
            <a:fld id="{5B14D12E-2AFD-4EBD-BCA5-BBC6EAD3F6FB}" type="slidenum">
              <a:rPr lang="es-CL" smtClean="0">
                <a:solidFill>
                  <a:prstClr val="black">
                    <a:tint val="75000"/>
                  </a:prstClr>
                </a:solidFill>
              </a:rPr>
              <a:pPr>
                <a:defRPr/>
              </a:pPr>
              <a:t>42</a:t>
            </a:fld>
            <a:endParaRPr lang="es-CL" dirty="0">
              <a:solidFill>
                <a:prstClr val="black">
                  <a:tint val="75000"/>
                </a:prstClr>
              </a:solidFill>
            </a:endParaRPr>
          </a:p>
        </p:txBody>
      </p:sp>
      <p:sp>
        <p:nvSpPr>
          <p:cNvPr id="20" name="TextBox 19"/>
          <p:cNvSpPr txBox="1"/>
          <p:nvPr/>
        </p:nvSpPr>
        <p:spPr>
          <a:xfrm>
            <a:off x="1215696" y="825101"/>
            <a:ext cx="9914021" cy="1046440"/>
          </a:xfrm>
          <a:prstGeom prst="rect">
            <a:avLst/>
          </a:prstGeom>
          <a:noFill/>
        </p:spPr>
        <p:txBody>
          <a:bodyPr wrap="square" rtlCol="0">
            <a:spAutoFit/>
          </a:bodyPr>
          <a:lstStyle/>
          <a:p>
            <a:pPr algn="ctr"/>
            <a:r>
              <a:rPr lang="en-US" sz="2400" b="1" i="1" dirty="0">
                <a:solidFill>
                  <a:srgbClr val="ED7D31">
                    <a:lumMod val="50000"/>
                  </a:srgbClr>
                </a:solidFill>
              </a:rPr>
              <a:t>Develop better technologies, considering the features of workflow in food processing plants </a:t>
            </a:r>
          </a:p>
          <a:p>
            <a:pPr algn="ctr"/>
            <a:endParaRPr lang="en-US" sz="1400" dirty="0">
              <a:solidFill>
                <a:prstClr val="black"/>
              </a:solidFill>
            </a:endParaRPr>
          </a:p>
        </p:txBody>
      </p:sp>
      <p:sp>
        <p:nvSpPr>
          <p:cNvPr id="21" name="CuadroTexto 3">
            <a:extLst>
              <a:ext uri="{FF2B5EF4-FFF2-40B4-BE49-F238E27FC236}">
                <a16:creationId xmlns:a16="http://schemas.microsoft.com/office/drawing/2014/main" xmlns="" id="{16CD7085-6821-41EA-87CE-D760E7CDF255}"/>
              </a:ext>
            </a:extLst>
          </p:cNvPr>
          <p:cNvSpPr txBox="1"/>
          <p:nvPr/>
        </p:nvSpPr>
        <p:spPr>
          <a:xfrm>
            <a:off x="2284259" y="177255"/>
            <a:ext cx="7332457" cy="646331"/>
          </a:xfrm>
          <a:prstGeom prst="rect">
            <a:avLst/>
          </a:prstGeom>
          <a:noFill/>
        </p:spPr>
        <p:txBody>
          <a:bodyPr wrap="none" rtlCol="0">
            <a:spAutoFit/>
          </a:bodyPr>
          <a:lstStyle/>
          <a:p>
            <a:pPr lvl="0">
              <a:defRPr/>
            </a:pPr>
            <a:r>
              <a:rPr lang="es-CL" sz="3600" b="1" spc="600" dirty="0">
                <a:solidFill>
                  <a:srgbClr val="0E3E8A"/>
                </a:solidFill>
                <a:latin typeface="Verdana" panose="020B0604030504040204" pitchFamily="34" charset="0"/>
                <a:ea typeface="Verdana" panose="020B0604030504040204" pitchFamily="34" charset="0"/>
              </a:rPr>
              <a:t>FUTURE PERSPECTIVE</a:t>
            </a:r>
          </a:p>
        </p:txBody>
      </p:sp>
    </p:spTree>
    <p:extLst>
      <p:ext uri="{BB962C8B-B14F-4D97-AF65-F5344CB8AC3E}">
        <p14:creationId xmlns:p14="http://schemas.microsoft.com/office/powerpoint/2010/main" val="13992487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100000">
              <a:srgbClr val="FF0000"/>
            </a:gs>
            <a:gs pos="0">
              <a:schemeClr val="accent1">
                <a:lumMod val="60000"/>
                <a:lumOff val="40000"/>
              </a:schemeClr>
            </a:gs>
            <a:gs pos="98000">
              <a:srgbClr val="E8ECF8">
                <a:alpha val="0"/>
                <a:lumMod val="95000"/>
                <a:lumOff val="5000"/>
              </a:srgbClr>
            </a:gs>
          </a:gsLst>
          <a:lin ang="5400000" scaled="0"/>
        </a:gra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9391650" y="6508750"/>
            <a:ext cx="2743200" cy="365125"/>
          </a:xfrm>
        </p:spPr>
        <p:txBody>
          <a:bodyPr/>
          <a:lstStyle/>
          <a:p>
            <a:fld id="{5B14D12E-2AFD-4EBD-BCA5-BBC6EAD3F6FB}" type="slidenum">
              <a:rPr lang="es-CL" smtClean="0">
                <a:solidFill>
                  <a:prstClr val="black">
                    <a:tint val="75000"/>
                  </a:prstClr>
                </a:solidFill>
              </a:rPr>
              <a:pPr/>
              <a:t>43</a:t>
            </a:fld>
            <a:endParaRPr lang="es-CL">
              <a:solidFill>
                <a:prstClr val="black">
                  <a:tint val="75000"/>
                </a:prstClr>
              </a:solidFill>
            </a:endParaRPr>
          </a:p>
        </p:txBody>
      </p:sp>
      <p:sp>
        <p:nvSpPr>
          <p:cNvPr id="4" name="Rectangle 3"/>
          <p:cNvSpPr/>
          <p:nvPr/>
        </p:nvSpPr>
        <p:spPr>
          <a:xfrm>
            <a:off x="633984" y="209448"/>
            <a:ext cx="10957560" cy="584775"/>
          </a:xfrm>
          <a:prstGeom prst="rect">
            <a:avLst/>
          </a:prstGeom>
        </p:spPr>
        <p:txBody>
          <a:bodyPr wrap="square">
            <a:spAutoFit/>
          </a:bodyPr>
          <a:lstStyle/>
          <a:p>
            <a:pPr algn="ctr">
              <a:defRPr/>
            </a:pPr>
            <a:r>
              <a:rPr lang="es-CL" sz="3200" b="1" spc="600" dirty="0">
                <a:solidFill>
                  <a:srgbClr val="0E3E8A"/>
                </a:solidFill>
                <a:latin typeface="Verdana" panose="020B0604030504040204" pitchFamily="34" charset="0"/>
                <a:ea typeface="Verdana" panose="020B0604030504040204" pitchFamily="34" charset="0"/>
              </a:rPr>
              <a:t>CONCLUSIONS</a:t>
            </a:r>
          </a:p>
        </p:txBody>
      </p:sp>
      <p:sp>
        <p:nvSpPr>
          <p:cNvPr id="5" name="TextBox 4"/>
          <p:cNvSpPr txBox="1"/>
          <p:nvPr/>
        </p:nvSpPr>
        <p:spPr>
          <a:xfrm>
            <a:off x="1700308" y="3634111"/>
            <a:ext cx="10184701" cy="880369"/>
          </a:xfrm>
          <a:prstGeom prst="rect">
            <a:avLst/>
          </a:prstGeom>
          <a:noFill/>
        </p:spPr>
        <p:txBody>
          <a:bodyPr wrap="square" rtlCol="0">
            <a:spAutoFit/>
          </a:bodyPr>
          <a:lstStyle/>
          <a:p>
            <a:pPr>
              <a:lnSpc>
                <a:spcPct val="150000"/>
              </a:lnSpc>
            </a:pPr>
            <a:r>
              <a:rPr lang="en-US" dirty="0">
                <a:solidFill>
                  <a:srgbClr val="0E3E8A"/>
                </a:solidFill>
              </a:rPr>
              <a:t>Food processors also take step mainly to prevent workers from being exposed to the virus via  procedures, use of technologies, training, design of facility, and operation management.</a:t>
            </a:r>
          </a:p>
        </p:txBody>
      </p:sp>
      <p:pic>
        <p:nvPicPr>
          <p:cNvPr id="8" name="Picture 7"/>
          <p:cNvPicPr>
            <a:picLocks noChangeAspect="1"/>
          </p:cNvPicPr>
          <p:nvPr/>
        </p:nvPicPr>
        <p:blipFill>
          <a:blip r:embed="rId3"/>
          <a:stretch>
            <a:fillRect/>
          </a:stretch>
        </p:blipFill>
        <p:spPr>
          <a:xfrm>
            <a:off x="10901934" y="2517177"/>
            <a:ext cx="1113207" cy="1089266"/>
          </a:xfrm>
          <a:prstGeom prst="rect">
            <a:avLst/>
          </a:prstGeom>
        </p:spPr>
      </p:pic>
      <p:pic>
        <p:nvPicPr>
          <p:cNvPr id="9" name="Picture 8"/>
          <p:cNvPicPr>
            <a:picLocks noChangeAspect="1"/>
          </p:cNvPicPr>
          <p:nvPr/>
        </p:nvPicPr>
        <p:blipFill>
          <a:blip r:embed="rId4"/>
          <a:stretch>
            <a:fillRect/>
          </a:stretch>
        </p:blipFill>
        <p:spPr>
          <a:xfrm>
            <a:off x="348880" y="989098"/>
            <a:ext cx="1095872" cy="1170932"/>
          </a:xfrm>
          <a:prstGeom prst="rect">
            <a:avLst/>
          </a:prstGeom>
          <a:solidFill>
            <a:schemeClr val="bg1"/>
          </a:solidFill>
        </p:spPr>
      </p:pic>
      <p:sp>
        <p:nvSpPr>
          <p:cNvPr id="10" name="TextBox 9"/>
          <p:cNvSpPr txBox="1"/>
          <p:nvPr/>
        </p:nvSpPr>
        <p:spPr>
          <a:xfrm>
            <a:off x="1591056" y="940527"/>
            <a:ext cx="10219944" cy="1338828"/>
          </a:xfrm>
          <a:prstGeom prst="rect">
            <a:avLst/>
          </a:prstGeom>
          <a:noFill/>
        </p:spPr>
        <p:txBody>
          <a:bodyPr wrap="square" rtlCol="0">
            <a:spAutoFit/>
          </a:bodyPr>
          <a:lstStyle/>
          <a:p>
            <a:pPr lvl="0" algn="just">
              <a:lnSpc>
                <a:spcPct val="150000"/>
              </a:lnSpc>
            </a:pPr>
            <a:r>
              <a:rPr lang="en-US" dirty="0">
                <a:solidFill>
                  <a:srgbClr val="0E3E8A"/>
                </a:solidFill>
              </a:rPr>
              <a:t>COVID-19 is primarily a respiratory illness. </a:t>
            </a:r>
            <a:r>
              <a:rPr lang="en-US" dirty="0">
                <a:solidFill>
                  <a:srgbClr val="0E3E8A"/>
                </a:solidFill>
                <a:sym typeface="Wingdings" panose="05000000000000000000" pitchFamily="2" charset="2"/>
              </a:rPr>
              <a:t> </a:t>
            </a:r>
            <a:r>
              <a:rPr lang="en-US" dirty="0">
                <a:solidFill>
                  <a:srgbClr val="0E3E8A"/>
                </a:solidFill>
              </a:rPr>
              <a:t> At the time of this presentation, there has been no evidence that food and food packaging is a significant source or transmission for SARS-CoV-2 to the consumers </a:t>
            </a:r>
            <a:r>
              <a:rPr lang="en-US" dirty="0">
                <a:solidFill>
                  <a:srgbClr val="0E3E8A"/>
                </a:solidFill>
                <a:sym typeface="Wingdings" panose="05000000000000000000" pitchFamily="2" charset="2"/>
              </a:rPr>
              <a:t> it is NOT considered as foodborne disease.</a:t>
            </a:r>
          </a:p>
        </p:txBody>
      </p:sp>
      <p:sp>
        <p:nvSpPr>
          <p:cNvPr id="11" name="Rectangle 10"/>
          <p:cNvSpPr/>
          <p:nvPr/>
        </p:nvSpPr>
        <p:spPr>
          <a:xfrm>
            <a:off x="213360" y="2354906"/>
            <a:ext cx="10680192" cy="1338828"/>
          </a:xfrm>
          <a:prstGeom prst="rect">
            <a:avLst/>
          </a:prstGeom>
        </p:spPr>
        <p:txBody>
          <a:bodyPr wrap="square">
            <a:spAutoFit/>
          </a:bodyPr>
          <a:lstStyle/>
          <a:p>
            <a:pPr lvl="0" algn="r">
              <a:lnSpc>
                <a:spcPct val="150000"/>
              </a:lnSpc>
            </a:pPr>
            <a:r>
              <a:rPr lang="en-US" dirty="0">
                <a:solidFill>
                  <a:schemeClr val="accent2">
                    <a:lumMod val="50000"/>
                  </a:schemeClr>
                </a:solidFill>
                <a:sym typeface="Wingdings" panose="05000000000000000000" pitchFamily="2" charset="2"/>
              </a:rPr>
              <a:t>Disruptions at different stages due to the pandemic has called for mitigation strategies by government, agencies, institutions and associations : provision of info, best practice, training, hygiene campaign, food program , relief and exemption in policy, economic and technology assistance, researches  etc.</a:t>
            </a:r>
          </a:p>
        </p:txBody>
      </p:sp>
      <p:pic>
        <p:nvPicPr>
          <p:cNvPr id="12" name="Picture 11"/>
          <p:cNvPicPr>
            <a:picLocks noChangeAspect="1"/>
          </p:cNvPicPr>
          <p:nvPr/>
        </p:nvPicPr>
        <p:blipFill rotWithShape="1">
          <a:blip r:embed="rId5"/>
          <a:srcRect l="15831"/>
          <a:stretch/>
        </p:blipFill>
        <p:spPr>
          <a:xfrm>
            <a:off x="384123" y="3594984"/>
            <a:ext cx="1242176" cy="989106"/>
          </a:xfrm>
          <a:prstGeom prst="rect">
            <a:avLst/>
          </a:prstGeom>
          <a:solidFill>
            <a:schemeClr val="bg1"/>
          </a:solidFill>
        </p:spPr>
      </p:pic>
      <p:pic>
        <p:nvPicPr>
          <p:cNvPr id="14" name="Picture 13"/>
          <p:cNvPicPr>
            <a:picLocks noChangeAspect="1"/>
          </p:cNvPicPr>
          <p:nvPr/>
        </p:nvPicPr>
        <p:blipFill>
          <a:blip r:embed="rId6"/>
          <a:stretch>
            <a:fillRect/>
          </a:stretch>
        </p:blipFill>
        <p:spPr>
          <a:xfrm>
            <a:off x="348880" y="5768004"/>
            <a:ext cx="1095872" cy="953471"/>
          </a:xfrm>
          <a:prstGeom prst="rect">
            <a:avLst/>
          </a:prstGeom>
        </p:spPr>
      </p:pic>
      <p:sp>
        <p:nvSpPr>
          <p:cNvPr id="17" name="Rectangle 16"/>
          <p:cNvSpPr/>
          <p:nvPr/>
        </p:nvSpPr>
        <p:spPr>
          <a:xfrm>
            <a:off x="5385054" y="1973967"/>
            <a:ext cx="6400800" cy="93926"/>
          </a:xfrm>
          <a:prstGeom prst="rect">
            <a:avLst/>
          </a:prstGeom>
          <a:solidFill>
            <a:srgbClr val="0E3E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386334" y="3420999"/>
            <a:ext cx="3017520" cy="93926"/>
          </a:xfrm>
          <a:prstGeom prst="rect">
            <a:avLst/>
          </a:prstGeom>
          <a:solidFill>
            <a:srgbClr val="0E3E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8768334" y="4275751"/>
            <a:ext cx="3017520" cy="93926"/>
          </a:xfrm>
          <a:prstGeom prst="rect">
            <a:avLst/>
          </a:prstGeom>
          <a:solidFill>
            <a:srgbClr val="0E3E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1626299" y="5759911"/>
            <a:ext cx="10332720" cy="880369"/>
          </a:xfrm>
          <a:prstGeom prst="rect">
            <a:avLst/>
          </a:prstGeom>
          <a:noFill/>
        </p:spPr>
        <p:txBody>
          <a:bodyPr wrap="square" rtlCol="0">
            <a:spAutoFit/>
          </a:bodyPr>
          <a:lstStyle/>
          <a:p>
            <a:pPr>
              <a:lnSpc>
                <a:spcPct val="150000"/>
              </a:lnSpc>
            </a:pPr>
            <a:r>
              <a:rPr lang="en-US" dirty="0">
                <a:solidFill>
                  <a:srgbClr val="0E3E8A"/>
                </a:solidFill>
              </a:rPr>
              <a:t>Future works: trend in functional food, building resilience in food supply chain, better technologies and acquisition of more scientific information for better biosecurity arrangement</a:t>
            </a:r>
          </a:p>
        </p:txBody>
      </p:sp>
      <p:sp>
        <p:nvSpPr>
          <p:cNvPr id="22" name="Rectangle 21"/>
          <p:cNvSpPr/>
          <p:nvPr/>
        </p:nvSpPr>
        <p:spPr>
          <a:xfrm>
            <a:off x="8941499" y="6414824"/>
            <a:ext cx="3017520" cy="93926"/>
          </a:xfrm>
          <a:prstGeom prst="rect">
            <a:avLst/>
          </a:prstGeom>
          <a:solidFill>
            <a:srgbClr val="0E3E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7"/>
          <a:stretch>
            <a:fillRect/>
          </a:stretch>
        </p:blipFill>
        <p:spPr>
          <a:xfrm>
            <a:off x="11046561" y="4539182"/>
            <a:ext cx="968580" cy="1006316"/>
          </a:xfrm>
          <a:prstGeom prst="rect">
            <a:avLst/>
          </a:prstGeom>
        </p:spPr>
      </p:pic>
      <p:sp>
        <p:nvSpPr>
          <p:cNvPr id="25" name="TextBox 24"/>
          <p:cNvSpPr txBox="1"/>
          <p:nvPr/>
        </p:nvSpPr>
        <p:spPr>
          <a:xfrm>
            <a:off x="348880" y="4451771"/>
            <a:ext cx="10880656" cy="1754326"/>
          </a:xfrm>
          <a:prstGeom prst="rect">
            <a:avLst/>
          </a:prstGeom>
          <a:noFill/>
        </p:spPr>
        <p:txBody>
          <a:bodyPr wrap="square" rtlCol="0">
            <a:spAutoFit/>
          </a:bodyPr>
          <a:lstStyle/>
          <a:p>
            <a:pPr>
              <a:lnSpc>
                <a:spcPct val="150000"/>
              </a:lnSpc>
            </a:pPr>
            <a:r>
              <a:rPr lang="en-US" dirty="0">
                <a:solidFill>
                  <a:schemeClr val="accent2">
                    <a:lumMod val="50000"/>
                  </a:schemeClr>
                </a:solidFill>
              </a:rPr>
              <a:t>Scientific information continues to evolve through R&amp;D&amp;I and have provided a basis for preventive measures and decision-making. Yet, there are still challenges that need to be addressed by research for better technological development, availability of information and sampling size.</a:t>
            </a:r>
          </a:p>
          <a:p>
            <a:pPr>
              <a:lnSpc>
                <a:spcPct val="150000"/>
              </a:lnSpc>
            </a:pPr>
            <a:r>
              <a:rPr lang="en-US" dirty="0">
                <a:solidFill>
                  <a:schemeClr val="accent2">
                    <a:lumMod val="50000"/>
                  </a:schemeClr>
                </a:solidFill>
              </a:rPr>
              <a:t> </a:t>
            </a:r>
          </a:p>
        </p:txBody>
      </p:sp>
      <p:sp>
        <p:nvSpPr>
          <p:cNvPr id="26" name="Rectangle 25"/>
          <p:cNvSpPr/>
          <p:nvPr/>
        </p:nvSpPr>
        <p:spPr>
          <a:xfrm>
            <a:off x="6112764" y="5479353"/>
            <a:ext cx="4846320" cy="93926"/>
          </a:xfrm>
          <a:prstGeom prst="rect">
            <a:avLst/>
          </a:prstGeom>
          <a:solidFill>
            <a:srgbClr val="0E3E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28280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100000">
              <a:srgbClr val="FF0000"/>
            </a:gs>
            <a:gs pos="0">
              <a:schemeClr val="accent1">
                <a:lumMod val="60000"/>
                <a:lumOff val="40000"/>
              </a:schemeClr>
            </a:gs>
            <a:gs pos="98000">
              <a:srgbClr val="E8ECF8">
                <a:alpha val="0"/>
                <a:lumMod val="95000"/>
                <a:lumOff val="5000"/>
              </a:srgbClr>
            </a:gs>
          </a:gsLst>
          <a:lin ang="5400000" scaled="0"/>
        </a:gradFill>
        <a:effectLst/>
      </p:bgPr>
    </p:bg>
    <p:spTree>
      <p:nvGrpSpPr>
        <p:cNvPr id="1" name=""/>
        <p:cNvGrpSpPr/>
        <p:nvPr/>
      </p:nvGrpSpPr>
      <p:grpSpPr>
        <a:xfrm>
          <a:off x="0" y="0"/>
          <a:ext cx="0" cy="0"/>
          <a:chOff x="0" y="0"/>
          <a:chExt cx="0" cy="0"/>
        </a:xfrm>
      </p:grpSpPr>
      <p:pic>
        <p:nvPicPr>
          <p:cNvPr id="2" name="1 Imagen"/>
          <p:cNvPicPr>
            <a:picLocks noChangeAspect="1"/>
          </p:cNvPicPr>
          <p:nvPr/>
        </p:nvPicPr>
        <p:blipFill rotWithShape="1">
          <a:blip r:embed="rId3">
            <a:extLst>
              <a:ext uri="{28A0092B-C50C-407E-A947-70E740481C1C}">
                <a14:useLocalDpi xmlns:a14="http://schemas.microsoft.com/office/drawing/2010/main" val="0"/>
              </a:ext>
            </a:extLst>
          </a:blip>
          <a:srcRect t="78096" r="1385"/>
          <a:stretch/>
        </p:blipFill>
        <p:spPr>
          <a:xfrm>
            <a:off x="0" y="4828032"/>
            <a:ext cx="11944350" cy="1030986"/>
          </a:xfrm>
          <a:prstGeom prst="rect">
            <a:avLst/>
          </a:prstGeom>
        </p:spPr>
      </p:pic>
      <p:sp>
        <p:nvSpPr>
          <p:cNvPr id="3" name="Slide Number Placeholder 2"/>
          <p:cNvSpPr>
            <a:spLocks noGrp="1"/>
          </p:cNvSpPr>
          <p:nvPr>
            <p:ph type="sldNum" sz="quarter" idx="12"/>
          </p:nvPr>
        </p:nvSpPr>
        <p:spPr/>
        <p:txBody>
          <a:bodyPr/>
          <a:lstStyle/>
          <a:p>
            <a:fld id="{5B14D12E-2AFD-4EBD-BCA5-BBC6EAD3F6FB}" type="slidenum">
              <a:rPr lang="es-CL" smtClean="0">
                <a:solidFill>
                  <a:prstClr val="black">
                    <a:tint val="75000"/>
                  </a:prstClr>
                </a:solidFill>
              </a:rPr>
              <a:pPr/>
              <a:t>44</a:t>
            </a:fld>
            <a:endParaRPr lang="es-CL">
              <a:solidFill>
                <a:prstClr val="black">
                  <a:tint val="75000"/>
                </a:prstClr>
              </a:solidFill>
            </a:endParaRPr>
          </a:p>
        </p:txBody>
      </p:sp>
      <p:sp>
        <p:nvSpPr>
          <p:cNvPr id="5" name="TextBox 4"/>
          <p:cNvSpPr txBox="1"/>
          <p:nvPr/>
        </p:nvSpPr>
        <p:spPr>
          <a:xfrm>
            <a:off x="4279392" y="5102352"/>
            <a:ext cx="3730752" cy="584775"/>
          </a:xfrm>
          <a:prstGeom prst="rect">
            <a:avLst/>
          </a:prstGeom>
          <a:solidFill>
            <a:schemeClr val="accent2">
              <a:lumMod val="50000"/>
            </a:schemeClr>
          </a:solidFill>
        </p:spPr>
        <p:txBody>
          <a:bodyPr wrap="square" rtlCol="0">
            <a:spAutoFit/>
          </a:bodyPr>
          <a:lstStyle/>
          <a:p>
            <a:pPr algn="ctr"/>
            <a:r>
              <a:rPr lang="en-US" sz="3200" b="1" dirty="0">
                <a:solidFill>
                  <a:schemeClr val="bg1"/>
                </a:solidFill>
              </a:rPr>
              <a:t>Food Culture</a:t>
            </a:r>
          </a:p>
        </p:txBody>
      </p:sp>
      <p:sp>
        <p:nvSpPr>
          <p:cNvPr id="6" name="TextBox 5"/>
          <p:cNvSpPr txBox="1"/>
          <p:nvPr/>
        </p:nvSpPr>
        <p:spPr>
          <a:xfrm>
            <a:off x="649223" y="3630928"/>
            <a:ext cx="2066544" cy="830997"/>
          </a:xfrm>
          <a:prstGeom prst="rect">
            <a:avLst/>
          </a:prstGeom>
          <a:solidFill>
            <a:srgbClr val="0E3E8A"/>
          </a:solidFill>
        </p:spPr>
        <p:txBody>
          <a:bodyPr wrap="square" rtlCol="0">
            <a:spAutoFit/>
          </a:bodyPr>
          <a:lstStyle/>
          <a:p>
            <a:pPr algn="ctr"/>
            <a:r>
              <a:rPr lang="en-US" sz="2400" b="1" dirty="0">
                <a:solidFill>
                  <a:schemeClr val="bg1"/>
                </a:solidFill>
              </a:rPr>
              <a:t>Food </a:t>
            </a:r>
          </a:p>
          <a:p>
            <a:pPr algn="ctr"/>
            <a:r>
              <a:rPr lang="en-US" sz="2400" b="1" dirty="0">
                <a:solidFill>
                  <a:schemeClr val="bg1"/>
                </a:solidFill>
              </a:rPr>
              <a:t>security</a:t>
            </a:r>
          </a:p>
        </p:txBody>
      </p:sp>
      <p:sp>
        <p:nvSpPr>
          <p:cNvPr id="9" name="TextBox 8"/>
          <p:cNvSpPr txBox="1"/>
          <p:nvPr/>
        </p:nvSpPr>
        <p:spPr>
          <a:xfrm>
            <a:off x="3072384" y="3635036"/>
            <a:ext cx="2724912" cy="830997"/>
          </a:xfrm>
          <a:prstGeom prst="rect">
            <a:avLst/>
          </a:prstGeom>
          <a:solidFill>
            <a:srgbClr val="0E3E8A"/>
          </a:solidFill>
        </p:spPr>
        <p:txBody>
          <a:bodyPr wrap="square" rtlCol="0">
            <a:spAutoFit/>
          </a:bodyPr>
          <a:lstStyle/>
          <a:p>
            <a:pPr algn="ctr"/>
            <a:r>
              <a:rPr lang="en-US" sz="2400" b="1" dirty="0">
                <a:solidFill>
                  <a:schemeClr val="bg1"/>
                </a:solidFill>
              </a:rPr>
              <a:t>Sustainable food supply chain</a:t>
            </a:r>
          </a:p>
        </p:txBody>
      </p:sp>
      <p:pic>
        <p:nvPicPr>
          <p:cNvPr id="10" name="1 Imagen"/>
          <p:cNvPicPr>
            <a:picLocks noChangeAspect="1"/>
          </p:cNvPicPr>
          <p:nvPr/>
        </p:nvPicPr>
        <p:blipFill rotWithShape="1">
          <a:blip r:embed="rId3">
            <a:extLst>
              <a:ext uri="{28A0092B-C50C-407E-A947-70E740481C1C}">
                <a14:useLocalDpi xmlns:a14="http://schemas.microsoft.com/office/drawing/2010/main" val="0"/>
              </a:ext>
            </a:extLst>
          </a:blip>
          <a:srcRect r="1385" b="78242"/>
          <a:stretch/>
        </p:blipFill>
        <p:spPr>
          <a:xfrm>
            <a:off x="172593" y="366114"/>
            <a:ext cx="11944350" cy="1024128"/>
          </a:xfrm>
          <a:prstGeom prst="rect">
            <a:avLst/>
          </a:prstGeom>
        </p:spPr>
      </p:pic>
      <p:pic>
        <p:nvPicPr>
          <p:cNvPr id="7" name="Picture 6"/>
          <p:cNvPicPr>
            <a:picLocks noChangeAspect="1"/>
          </p:cNvPicPr>
          <p:nvPr/>
        </p:nvPicPr>
        <p:blipFill rotWithShape="1">
          <a:blip r:embed="rId4"/>
          <a:srcRect l="6891" t="29862" r="78715" b="36332"/>
          <a:stretch/>
        </p:blipFill>
        <p:spPr>
          <a:xfrm>
            <a:off x="649223" y="1668430"/>
            <a:ext cx="1857853" cy="1719501"/>
          </a:xfrm>
          <a:prstGeom prst="rect">
            <a:avLst/>
          </a:prstGeom>
        </p:spPr>
      </p:pic>
      <p:pic>
        <p:nvPicPr>
          <p:cNvPr id="12" name="Picture 11"/>
          <p:cNvPicPr>
            <a:picLocks noChangeAspect="1"/>
          </p:cNvPicPr>
          <p:nvPr/>
        </p:nvPicPr>
        <p:blipFill rotWithShape="1">
          <a:blip r:embed="rId4"/>
          <a:srcRect l="81616" t="29862" b="38541"/>
          <a:stretch/>
        </p:blipFill>
        <p:spPr>
          <a:xfrm>
            <a:off x="9305958" y="1680962"/>
            <a:ext cx="2520229" cy="1706969"/>
          </a:xfrm>
          <a:prstGeom prst="rect">
            <a:avLst/>
          </a:prstGeom>
        </p:spPr>
      </p:pic>
      <p:pic>
        <p:nvPicPr>
          <p:cNvPr id="13" name="Picture 12"/>
          <p:cNvPicPr>
            <a:picLocks noChangeAspect="1"/>
          </p:cNvPicPr>
          <p:nvPr/>
        </p:nvPicPr>
        <p:blipFill rotWithShape="1">
          <a:blip r:embed="rId4"/>
          <a:srcRect l="56810" t="29862" r="28949" b="37706"/>
          <a:stretch/>
        </p:blipFill>
        <p:spPr>
          <a:xfrm>
            <a:off x="6473952" y="1666495"/>
            <a:ext cx="1920239" cy="1723369"/>
          </a:xfrm>
          <a:prstGeom prst="rect">
            <a:avLst/>
          </a:prstGeom>
        </p:spPr>
      </p:pic>
      <p:pic>
        <p:nvPicPr>
          <p:cNvPr id="14" name="Picture 13"/>
          <p:cNvPicPr>
            <a:picLocks noChangeAspect="1"/>
          </p:cNvPicPr>
          <p:nvPr/>
        </p:nvPicPr>
        <p:blipFill rotWithShape="1">
          <a:blip r:embed="rId4"/>
          <a:srcRect l="30778" t="29862" r="55594" b="41582"/>
          <a:stretch/>
        </p:blipFill>
        <p:spPr>
          <a:xfrm>
            <a:off x="3511122" y="1719462"/>
            <a:ext cx="1958783" cy="1617434"/>
          </a:xfrm>
          <a:prstGeom prst="rect">
            <a:avLst/>
          </a:prstGeom>
        </p:spPr>
      </p:pic>
      <p:sp>
        <p:nvSpPr>
          <p:cNvPr id="15" name="TextBox 14"/>
          <p:cNvSpPr txBox="1"/>
          <p:nvPr/>
        </p:nvSpPr>
        <p:spPr>
          <a:xfrm>
            <a:off x="6144768" y="3630928"/>
            <a:ext cx="2724912" cy="830997"/>
          </a:xfrm>
          <a:prstGeom prst="rect">
            <a:avLst/>
          </a:prstGeom>
          <a:solidFill>
            <a:srgbClr val="0E3E8A"/>
          </a:solidFill>
        </p:spPr>
        <p:txBody>
          <a:bodyPr wrap="square" rtlCol="0">
            <a:spAutoFit/>
          </a:bodyPr>
          <a:lstStyle/>
          <a:p>
            <a:pPr algn="ctr"/>
            <a:r>
              <a:rPr lang="en-US" sz="2400" b="1" dirty="0">
                <a:solidFill>
                  <a:schemeClr val="bg1"/>
                </a:solidFill>
              </a:rPr>
              <a:t>Food</a:t>
            </a:r>
          </a:p>
          <a:p>
            <a:pPr algn="ctr"/>
            <a:r>
              <a:rPr lang="en-US" sz="2400" b="1" dirty="0">
                <a:solidFill>
                  <a:schemeClr val="bg1"/>
                </a:solidFill>
              </a:rPr>
              <a:t> safety</a:t>
            </a:r>
          </a:p>
        </p:txBody>
      </p:sp>
      <p:sp>
        <p:nvSpPr>
          <p:cNvPr id="16" name="TextBox 15"/>
          <p:cNvSpPr txBox="1"/>
          <p:nvPr/>
        </p:nvSpPr>
        <p:spPr>
          <a:xfrm>
            <a:off x="9219438" y="3629902"/>
            <a:ext cx="2724912" cy="830997"/>
          </a:xfrm>
          <a:prstGeom prst="rect">
            <a:avLst/>
          </a:prstGeom>
          <a:solidFill>
            <a:srgbClr val="0E3E8A"/>
          </a:solidFill>
        </p:spPr>
        <p:txBody>
          <a:bodyPr wrap="square" rtlCol="0">
            <a:spAutoFit/>
          </a:bodyPr>
          <a:lstStyle/>
          <a:p>
            <a:pPr algn="ctr"/>
            <a:r>
              <a:rPr lang="en-US" sz="2400" b="1" dirty="0">
                <a:solidFill>
                  <a:schemeClr val="bg1"/>
                </a:solidFill>
              </a:rPr>
              <a:t>Authenticity</a:t>
            </a:r>
          </a:p>
          <a:p>
            <a:pPr algn="ctr"/>
            <a:endParaRPr lang="en-US" sz="2400" b="1" dirty="0">
              <a:solidFill>
                <a:schemeClr val="bg1"/>
              </a:solidFill>
            </a:endParaRPr>
          </a:p>
        </p:txBody>
      </p:sp>
    </p:spTree>
    <p:extLst>
      <p:ext uri="{BB962C8B-B14F-4D97-AF65-F5344CB8AC3E}">
        <p14:creationId xmlns:p14="http://schemas.microsoft.com/office/powerpoint/2010/main" val="17594863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100000">
              <a:srgbClr val="FF0000"/>
            </a:gs>
            <a:gs pos="0">
              <a:schemeClr val="accent1">
                <a:lumMod val="60000"/>
                <a:lumOff val="40000"/>
              </a:schemeClr>
            </a:gs>
            <a:gs pos="98000">
              <a:srgbClr val="E8ECF8">
                <a:alpha val="0"/>
                <a:lumMod val="95000"/>
                <a:lumOff val="5000"/>
              </a:srgbClr>
            </a:gs>
          </a:gsLst>
          <a:lin ang="5400000" scaled="0"/>
        </a:gradFill>
        <a:effectLst/>
      </p:bgPr>
    </p:bg>
    <p:spTree>
      <p:nvGrpSpPr>
        <p:cNvPr id="1" name=""/>
        <p:cNvGrpSpPr/>
        <p:nvPr/>
      </p:nvGrpSpPr>
      <p:grpSpPr>
        <a:xfrm>
          <a:off x="0" y="0"/>
          <a:ext cx="0" cy="0"/>
          <a:chOff x="0" y="0"/>
          <a:chExt cx="0" cy="0"/>
        </a:xfrm>
      </p:grpSpPr>
      <p:sp>
        <p:nvSpPr>
          <p:cNvPr id="12" name="CuadroTexto 11">
            <a:extLst>
              <a:ext uri="{FF2B5EF4-FFF2-40B4-BE49-F238E27FC236}">
                <a16:creationId xmlns:a16="http://schemas.microsoft.com/office/drawing/2014/main" xmlns="" id="{02E8EE2E-CDE5-439C-AF74-83EE210BEFE7}"/>
              </a:ext>
            </a:extLst>
          </p:cNvPr>
          <p:cNvSpPr txBox="1"/>
          <p:nvPr/>
        </p:nvSpPr>
        <p:spPr>
          <a:xfrm>
            <a:off x="277586" y="179614"/>
            <a:ext cx="2931444" cy="523220"/>
          </a:xfrm>
          <a:prstGeom prst="rect">
            <a:avLst/>
          </a:prstGeom>
          <a:noFill/>
        </p:spPr>
        <p:txBody>
          <a:bodyPr wrap="none" rtlCol="0">
            <a:spAutoFit/>
          </a:bodyPr>
          <a:lstStyle/>
          <a:p>
            <a:pPr>
              <a:defRPr/>
            </a:pPr>
            <a:r>
              <a:rPr lang="es-CL" sz="2800" spc="600" dirty="0" err="1">
                <a:solidFill>
                  <a:prstClr val="black"/>
                </a:solidFill>
                <a:latin typeface="Verdana" panose="020B0604030504040204" pitchFamily="34" charset="0"/>
                <a:ea typeface="Verdana" panose="020B0604030504040204" pitchFamily="34" charset="0"/>
              </a:rPr>
              <a:t>References</a:t>
            </a:r>
            <a:endParaRPr lang="es-CL" sz="2800" spc="600" dirty="0">
              <a:solidFill>
                <a:prstClr val="black"/>
              </a:solidFill>
              <a:latin typeface="Verdana" panose="020B0604030504040204" pitchFamily="34" charset="0"/>
              <a:ea typeface="Verdana" panose="020B0604030504040204" pitchFamily="34" charset="0"/>
            </a:endParaRPr>
          </a:p>
        </p:txBody>
      </p:sp>
      <p:sp>
        <p:nvSpPr>
          <p:cNvPr id="13" name="CuadroTexto 4">
            <a:extLst>
              <a:ext uri="{FF2B5EF4-FFF2-40B4-BE49-F238E27FC236}">
                <a16:creationId xmlns:a16="http://schemas.microsoft.com/office/drawing/2014/main" xmlns="" id="{5A9E73FF-75FC-4EC2-8858-E7FEC3F9D81C}"/>
              </a:ext>
            </a:extLst>
          </p:cNvPr>
          <p:cNvSpPr txBox="1"/>
          <p:nvPr/>
        </p:nvSpPr>
        <p:spPr>
          <a:xfrm>
            <a:off x="0" y="671691"/>
            <a:ext cx="12192000" cy="5770811"/>
          </a:xfrm>
          <a:prstGeom prst="rect">
            <a:avLst/>
          </a:prstGeom>
          <a:noFill/>
        </p:spPr>
        <p:txBody>
          <a:bodyPr wrap="square" rtlCol="0">
            <a:spAutoFit/>
          </a:bodyPr>
          <a:lstStyle/>
          <a:p>
            <a:pPr>
              <a:defRPr/>
            </a:pPr>
            <a:r>
              <a:rPr lang="es-CL" sz="900" spc="600" dirty="0">
                <a:solidFill>
                  <a:prstClr val="black"/>
                </a:solidFill>
                <a:latin typeface="Verdana" panose="020B0604030504040204" pitchFamily="34" charset="0"/>
                <a:ea typeface="Verdana" panose="020B0604030504040204" pitchFamily="34" charset="0"/>
                <a:hlinkClick r:id="rId3"/>
              </a:rPr>
              <a:t>https://www.webmd.com/lung/coronavirus</a:t>
            </a:r>
            <a:endParaRPr lang="es-CL" sz="900" spc="600" dirty="0">
              <a:solidFill>
                <a:prstClr val="black"/>
              </a:solidFill>
              <a:latin typeface="Verdana" panose="020B0604030504040204" pitchFamily="34" charset="0"/>
              <a:ea typeface="Verdana" panose="020B0604030504040204" pitchFamily="34" charset="0"/>
            </a:endParaRPr>
          </a:p>
          <a:p>
            <a:pPr>
              <a:defRPr/>
            </a:pPr>
            <a:endParaRPr lang="es-CL" sz="900" spc="600" dirty="0">
              <a:solidFill>
                <a:prstClr val="black"/>
              </a:solidFill>
              <a:latin typeface="Verdana" panose="020B0604030504040204" pitchFamily="34" charset="0"/>
              <a:ea typeface="Verdana" panose="020B0604030504040204" pitchFamily="34" charset="0"/>
            </a:endParaRPr>
          </a:p>
          <a:p>
            <a:pPr>
              <a:defRPr/>
            </a:pPr>
            <a:r>
              <a:rPr lang="es-CL" sz="900" spc="600" dirty="0">
                <a:solidFill>
                  <a:prstClr val="black"/>
                </a:solidFill>
                <a:latin typeface="Verdana" panose="020B0604030504040204" pitchFamily="34" charset="0"/>
                <a:ea typeface="Verdana" panose="020B0604030504040204" pitchFamily="34" charset="0"/>
                <a:hlinkClick r:id="rId4"/>
              </a:rPr>
              <a:t>https://www.wfp.org/emergencies/covid-19-pandemic</a:t>
            </a:r>
            <a:endParaRPr lang="es-CL" sz="900" spc="600" dirty="0">
              <a:solidFill>
                <a:prstClr val="black"/>
              </a:solidFill>
              <a:latin typeface="Verdana" panose="020B0604030504040204" pitchFamily="34" charset="0"/>
              <a:ea typeface="Verdana" panose="020B0604030504040204" pitchFamily="34" charset="0"/>
            </a:endParaRPr>
          </a:p>
          <a:p>
            <a:pPr>
              <a:defRPr/>
            </a:pPr>
            <a:endParaRPr lang="es-CL" sz="900" spc="600" dirty="0">
              <a:solidFill>
                <a:prstClr val="black"/>
              </a:solidFill>
              <a:latin typeface="Verdana" panose="020B0604030504040204" pitchFamily="34" charset="0"/>
              <a:ea typeface="Verdana" panose="020B0604030504040204" pitchFamily="34" charset="0"/>
            </a:endParaRPr>
          </a:p>
          <a:p>
            <a:pPr>
              <a:defRPr/>
            </a:pPr>
            <a:r>
              <a:rPr lang="es-CL" sz="900" spc="600" dirty="0">
                <a:solidFill>
                  <a:prstClr val="black"/>
                </a:solidFill>
                <a:latin typeface="Verdana" panose="020B0604030504040204" pitchFamily="34" charset="0"/>
                <a:ea typeface="Verdana" panose="020B0604030504040204" pitchFamily="34" charset="0"/>
                <a:hlinkClick r:id="rId5"/>
              </a:rPr>
              <a:t>https://www.fda.gov/food/food-safety-during-emergencies/food-safety-and-coronavirus-disease-2019-covid-19</a:t>
            </a:r>
            <a:endParaRPr lang="es-CL" sz="900" spc="600" dirty="0">
              <a:solidFill>
                <a:prstClr val="black"/>
              </a:solidFill>
              <a:latin typeface="Verdana" panose="020B0604030504040204" pitchFamily="34" charset="0"/>
              <a:ea typeface="Verdana" panose="020B0604030504040204" pitchFamily="34" charset="0"/>
            </a:endParaRPr>
          </a:p>
          <a:p>
            <a:pPr>
              <a:defRPr/>
            </a:pPr>
            <a:endParaRPr lang="es-CL" sz="900" spc="600" dirty="0">
              <a:solidFill>
                <a:prstClr val="black"/>
              </a:solidFill>
              <a:latin typeface="Verdana" panose="020B0604030504040204" pitchFamily="34" charset="0"/>
              <a:ea typeface="Verdana" panose="020B0604030504040204" pitchFamily="34" charset="0"/>
            </a:endParaRPr>
          </a:p>
          <a:p>
            <a:pPr>
              <a:defRPr/>
            </a:pPr>
            <a:r>
              <a:rPr lang="es-CL" sz="900" spc="600" dirty="0">
                <a:solidFill>
                  <a:prstClr val="black"/>
                </a:solidFill>
                <a:latin typeface="Verdana" panose="020B0604030504040204" pitchFamily="34" charset="0"/>
                <a:ea typeface="Verdana" panose="020B0604030504040204" pitchFamily="34" charset="0"/>
                <a:hlinkClick r:id="rId6"/>
              </a:rPr>
              <a:t>https://www.foodanddrinktechnology.com/news/32214/eu-to-ensure-green-lanes-for-food-during-coronavirus/</a:t>
            </a:r>
            <a:endParaRPr lang="es-CL" sz="900" spc="600" dirty="0">
              <a:solidFill>
                <a:prstClr val="black"/>
              </a:solidFill>
              <a:latin typeface="Verdana" panose="020B0604030504040204" pitchFamily="34" charset="0"/>
              <a:ea typeface="Verdana" panose="020B0604030504040204" pitchFamily="34" charset="0"/>
            </a:endParaRPr>
          </a:p>
          <a:p>
            <a:pPr>
              <a:defRPr/>
            </a:pPr>
            <a:endParaRPr lang="es-CL" sz="900" spc="600" dirty="0">
              <a:solidFill>
                <a:prstClr val="black"/>
              </a:solidFill>
              <a:latin typeface="Verdana" panose="020B0604030504040204" pitchFamily="34" charset="0"/>
              <a:ea typeface="Verdana" panose="020B0604030504040204" pitchFamily="34" charset="0"/>
            </a:endParaRPr>
          </a:p>
          <a:p>
            <a:pPr>
              <a:defRPr/>
            </a:pPr>
            <a:r>
              <a:rPr lang="es-CL" sz="900" spc="600" dirty="0">
                <a:solidFill>
                  <a:prstClr val="black"/>
                </a:solidFill>
                <a:latin typeface="Verdana" panose="020B0604030504040204" pitchFamily="34" charset="0"/>
                <a:ea typeface="Verdana" panose="020B0604030504040204" pitchFamily="34" charset="0"/>
              </a:rPr>
              <a:t>https://instituteforfoodsafety.cornell.edu/coronavirus-covid-19/food-industry-resources/</a:t>
            </a:r>
          </a:p>
          <a:p>
            <a:pPr>
              <a:defRPr/>
            </a:pPr>
            <a:endParaRPr lang="es-CL" sz="900" spc="600" dirty="0">
              <a:solidFill>
                <a:prstClr val="black"/>
              </a:solidFill>
              <a:latin typeface="Verdana" panose="020B0604030504040204" pitchFamily="34" charset="0"/>
              <a:ea typeface="Verdana" panose="020B0604030504040204" pitchFamily="34" charset="0"/>
            </a:endParaRPr>
          </a:p>
          <a:p>
            <a:pPr>
              <a:defRPr/>
            </a:pPr>
            <a:r>
              <a:rPr lang="es-CL" sz="900" spc="600" dirty="0">
                <a:solidFill>
                  <a:prstClr val="black"/>
                </a:solidFill>
                <a:latin typeface="Verdana" panose="020B0604030504040204" pitchFamily="34" charset="0"/>
                <a:ea typeface="Verdana" panose="020B0604030504040204" pitchFamily="34" charset="0"/>
                <a:hlinkClick r:id="rId7"/>
              </a:rPr>
              <a:t>https://www.who.int/news-room/q-a-detail/coronavirus-disease-covid-19-food-safety-and-nutrition</a:t>
            </a:r>
            <a:endParaRPr lang="es-CL" sz="900" spc="600" dirty="0">
              <a:solidFill>
                <a:prstClr val="black"/>
              </a:solidFill>
              <a:latin typeface="Verdana" panose="020B0604030504040204" pitchFamily="34" charset="0"/>
              <a:ea typeface="Verdana" panose="020B0604030504040204" pitchFamily="34" charset="0"/>
            </a:endParaRPr>
          </a:p>
          <a:p>
            <a:pPr>
              <a:defRPr/>
            </a:pPr>
            <a:endParaRPr lang="es-CL" sz="900" spc="600" dirty="0">
              <a:solidFill>
                <a:prstClr val="black"/>
              </a:solidFill>
              <a:latin typeface="Verdana" panose="020B0604030504040204" pitchFamily="34" charset="0"/>
              <a:ea typeface="Verdana" panose="020B0604030504040204" pitchFamily="34" charset="0"/>
            </a:endParaRPr>
          </a:p>
          <a:p>
            <a:pPr>
              <a:defRPr/>
            </a:pPr>
            <a:r>
              <a:rPr lang="es-CL" sz="900" spc="600" dirty="0">
                <a:solidFill>
                  <a:prstClr val="black"/>
                </a:solidFill>
                <a:latin typeface="Verdana" panose="020B0604030504040204" pitchFamily="34" charset="0"/>
                <a:ea typeface="Verdana" panose="020B0604030504040204" pitchFamily="34" charset="0"/>
                <a:hlinkClick r:id="rId8"/>
              </a:rPr>
              <a:t>https://www.foodstandards.gov.scot/downloads/COVID-19_-_Risk_Assessment_Tool_for_Re-starting_Food_Business_Operations_During_COVID-19.pdf</a:t>
            </a:r>
            <a:endParaRPr lang="es-CL" sz="900" spc="600" dirty="0">
              <a:solidFill>
                <a:prstClr val="black"/>
              </a:solidFill>
              <a:latin typeface="Verdana" panose="020B0604030504040204" pitchFamily="34" charset="0"/>
              <a:ea typeface="Verdana" panose="020B0604030504040204" pitchFamily="34" charset="0"/>
            </a:endParaRPr>
          </a:p>
          <a:p>
            <a:pPr>
              <a:defRPr/>
            </a:pPr>
            <a:endParaRPr lang="es-CL" sz="900" spc="600" dirty="0">
              <a:solidFill>
                <a:prstClr val="black"/>
              </a:solidFill>
              <a:latin typeface="Verdana" panose="020B0604030504040204" pitchFamily="34" charset="0"/>
              <a:ea typeface="Verdana" panose="020B0604030504040204" pitchFamily="34" charset="0"/>
            </a:endParaRPr>
          </a:p>
          <a:p>
            <a:pPr>
              <a:defRPr/>
            </a:pPr>
            <a:r>
              <a:rPr lang="es-CL" sz="900" spc="600" dirty="0">
                <a:solidFill>
                  <a:prstClr val="black"/>
                </a:solidFill>
                <a:latin typeface="Verdana" panose="020B0604030504040204" pitchFamily="34" charset="0"/>
                <a:ea typeface="Verdana" panose="020B0604030504040204" pitchFamily="34" charset="0"/>
                <a:hlinkClick r:id="rId9"/>
              </a:rPr>
              <a:t>https://agroknow.com/wp-content/uploads/2020/11/Agroknow-Digital-Transformation-of-Food-Quality-Safety-final.pdf</a:t>
            </a:r>
            <a:endParaRPr lang="es-CL" sz="900" spc="600" dirty="0">
              <a:solidFill>
                <a:prstClr val="black"/>
              </a:solidFill>
              <a:latin typeface="Verdana" panose="020B0604030504040204" pitchFamily="34" charset="0"/>
              <a:ea typeface="Verdana" panose="020B0604030504040204" pitchFamily="34" charset="0"/>
            </a:endParaRPr>
          </a:p>
          <a:p>
            <a:pPr>
              <a:defRPr/>
            </a:pPr>
            <a:endParaRPr lang="es-CL" sz="900" spc="600" dirty="0">
              <a:solidFill>
                <a:prstClr val="black"/>
              </a:solidFill>
              <a:latin typeface="Verdana" panose="020B0604030504040204" pitchFamily="34" charset="0"/>
              <a:ea typeface="Verdana" panose="020B0604030504040204" pitchFamily="34" charset="0"/>
            </a:endParaRPr>
          </a:p>
          <a:p>
            <a:pPr>
              <a:defRPr/>
            </a:pPr>
            <a:r>
              <a:rPr lang="es-CL" sz="900" spc="600" dirty="0">
                <a:solidFill>
                  <a:prstClr val="black"/>
                </a:solidFill>
                <a:latin typeface="Verdana" panose="020B0604030504040204" pitchFamily="34" charset="0"/>
                <a:ea typeface="Verdana" panose="020B0604030504040204" pitchFamily="34" charset="0"/>
              </a:rPr>
              <a:t>https://www.food-safety.com/articles/6776-covid-19-food-safety-the-importance-of-research-and-extension-in-mitigating-the-negative-impacts-of-covid-19</a:t>
            </a:r>
          </a:p>
          <a:p>
            <a:pPr>
              <a:defRPr/>
            </a:pPr>
            <a:endParaRPr lang="es-CL" sz="900" spc="600" dirty="0">
              <a:solidFill>
                <a:prstClr val="black"/>
              </a:solidFill>
              <a:latin typeface="Verdana" panose="020B0604030504040204" pitchFamily="34" charset="0"/>
              <a:ea typeface="Verdana" panose="020B0604030504040204" pitchFamily="34" charset="0"/>
            </a:endParaRPr>
          </a:p>
          <a:p>
            <a:pPr>
              <a:defRPr/>
            </a:pPr>
            <a:r>
              <a:rPr lang="es-CL" sz="900" spc="600" dirty="0">
                <a:solidFill>
                  <a:prstClr val="black"/>
                </a:solidFill>
                <a:latin typeface="Verdana" panose="020B0604030504040204" pitchFamily="34" charset="0"/>
                <a:ea typeface="Verdana" panose="020B0604030504040204" pitchFamily="34" charset="0"/>
              </a:rPr>
              <a:t>https://all-free-download.com/free-vector/download/food-jar-02-vector_163440.html</a:t>
            </a:r>
          </a:p>
          <a:p>
            <a:pPr>
              <a:defRPr/>
            </a:pPr>
            <a:endParaRPr lang="es-CL" sz="900" spc="600" dirty="0">
              <a:solidFill>
                <a:prstClr val="black"/>
              </a:solidFill>
              <a:latin typeface="Verdana" panose="020B0604030504040204" pitchFamily="34" charset="0"/>
              <a:ea typeface="Verdana" panose="020B0604030504040204" pitchFamily="34" charset="0"/>
            </a:endParaRPr>
          </a:p>
          <a:p>
            <a:pPr>
              <a:defRPr/>
            </a:pPr>
            <a:r>
              <a:rPr lang="en-US" sz="900" spc="600" dirty="0" err="1">
                <a:solidFill>
                  <a:prstClr val="black"/>
                </a:solidFill>
                <a:latin typeface="Verdana" panose="020B0604030504040204" pitchFamily="34" charset="0"/>
                <a:ea typeface="Verdana" panose="020B0604030504040204" pitchFamily="34" charset="0"/>
              </a:rPr>
              <a:t>Aday</a:t>
            </a:r>
            <a:r>
              <a:rPr lang="en-US" sz="900" spc="600" dirty="0">
                <a:solidFill>
                  <a:prstClr val="black"/>
                </a:solidFill>
                <a:latin typeface="Verdana" panose="020B0604030504040204" pitchFamily="34" charset="0"/>
                <a:ea typeface="Verdana" panose="020B0604030504040204" pitchFamily="34" charset="0"/>
              </a:rPr>
              <a:t>, S., &amp; </a:t>
            </a:r>
            <a:r>
              <a:rPr lang="en-US" sz="900" spc="600" dirty="0" err="1">
                <a:solidFill>
                  <a:prstClr val="black"/>
                </a:solidFill>
                <a:latin typeface="Verdana" panose="020B0604030504040204" pitchFamily="34" charset="0"/>
                <a:ea typeface="Verdana" panose="020B0604030504040204" pitchFamily="34" charset="0"/>
              </a:rPr>
              <a:t>Aday</a:t>
            </a:r>
            <a:r>
              <a:rPr lang="en-US" sz="900" spc="600" dirty="0">
                <a:solidFill>
                  <a:prstClr val="black"/>
                </a:solidFill>
                <a:latin typeface="Verdana" panose="020B0604030504040204" pitchFamily="34" charset="0"/>
                <a:ea typeface="Verdana" panose="020B0604030504040204" pitchFamily="34" charset="0"/>
              </a:rPr>
              <a:t>, M. S. (2020). Impact of COVID-19 on the food supply chain. Food Quality and Safety, 4(4), 167-180.</a:t>
            </a:r>
            <a:endParaRPr lang="es-CL" sz="900" spc="600" dirty="0">
              <a:solidFill>
                <a:prstClr val="black"/>
              </a:solidFill>
              <a:latin typeface="Verdana" panose="020B0604030504040204" pitchFamily="34" charset="0"/>
              <a:ea typeface="Verdana" panose="020B0604030504040204" pitchFamily="34" charset="0"/>
            </a:endParaRPr>
          </a:p>
          <a:p>
            <a:pPr>
              <a:defRPr/>
            </a:pPr>
            <a:endParaRPr lang="en-US" sz="900" spc="600" dirty="0">
              <a:solidFill>
                <a:prstClr val="black"/>
              </a:solidFill>
              <a:latin typeface="Verdana" panose="020B0604030504040204" pitchFamily="34" charset="0"/>
              <a:ea typeface="Verdana" panose="020B0604030504040204" pitchFamily="34" charset="0"/>
            </a:endParaRPr>
          </a:p>
          <a:p>
            <a:pPr>
              <a:defRPr/>
            </a:pPr>
            <a:r>
              <a:rPr lang="en-US" sz="900" spc="600" dirty="0">
                <a:solidFill>
                  <a:prstClr val="black"/>
                </a:solidFill>
                <a:latin typeface="Verdana" panose="020B0604030504040204" pitchFamily="34" charset="0"/>
                <a:ea typeface="Verdana" panose="020B0604030504040204" pitchFamily="34" charset="0"/>
              </a:rPr>
              <a:t>Chin, C. (2020). The impact of food supply chain disruptions amidst COVID-19 in Malaysia. Journal of agriculture, food systems, and community development, 9(4), 1-3.</a:t>
            </a:r>
          </a:p>
          <a:p>
            <a:pPr>
              <a:defRPr/>
            </a:pPr>
            <a:endParaRPr lang="en-US" sz="900" spc="600" dirty="0">
              <a:solidFill>
                <a:prstClr val="black"/>
              </a:solidFill>
              <a:latin typeface="Verdana" panose="020B0604030504040204" pitchFamily="34" charset="0"/>
              <a:ea typeface="Verdana" panose="020B0604030504040204" pitchFamily="34" charset="0"/>
            </a:endParaRPr>
          </a:p>
          <a:p>
            <a:pPr>
              <a:defRPr/>
            </a:pPr>
            <a:r>
              <a:rPr lang="en-US" sz="900" spc="600" dirty="0">
                <a:solidFill>
                  <a:prstClr val="black"/>
                </a:solidFill>
                <a:latin typeface="Verdana" panose="020B0604030504040204" pitchFamily="34" charset="0"/>
                <a:ea typeface="Verdana" panose="020B0604030504040204" pitchFamily="34" charset="0"/>
              </a:rPr>
              <a:t>Hobbs, J. E. (2020). Food supply chains during the COVID‐19 pandemic. Canadian Journal of Agricultural Economics/Revue </a:t>
            </a:r>
            <a:r>
              <a:rPr lang="en-US" sz="900" spc="600" dirty="0" err="1">
                <a:solidFill>
                  <a:prstClr val="black"/>
                </a:solidFill>
                <a:latin typeface="Verdana" panose="020B0604030504040204" pitchFamily="34" charset="0"/>
                <a:ea typeface="Verdana" panose="020B0604030504040204" pitchFamily="34" charset="0"/>
              </a:rPr>
              <a:t>canadienne</a:t>
            </a:r>
            <a:r>
              <a:rPr lang="en-US" sz="900" spc="600" dirty="0">
                <a:solidFill>
                  <a:prstClr val="black"/>
                </a:solidFill>
                <a:latin typeface="Verdana" panose="020B0604030504040204" pitchFamily="34" charset="0"/>
                <a:ea typeface="Verdana" panose="020B0604030504040204" pitchFamily="34" charset="0"/>
              </a:rPr>
              <a:t> </a:t>
            </a:r>
            <a:r>
              <a:rPr lang="en-US" sz="900" spc="600" dirty="0" err="1">
                <a:solidFill>
                  <a:prstClr val="black"/>
                </a:solidFill>
                <a:latin typeface="Verdana" panose="020B0604030504040204" pitchFamily="34" charset="0"/>
                <a:ea typeface="Verdana" panose="020B0604030504040204" pitchFamily="34" charset="0"/>
              </a:rPr>
              <a:t>d'agroeconomie</a:t>
            </a:r>
            <a:r>
              <a:rPr lang="en-US" sz="900" spc="600" dirty="0">
                <a:solidFill>
                  <a:prstClr val="black"/>
                </a:solidFill>
                <a:latin typeface="Verdana" panose="020B0604030504040204" pitchFamily="34" charset="0"/>
                <a:ea typeface="Verdana" panose="020B0604030504040204" pitchFamily="34" charset="0"/>
              </a:rPr>
              <a:t>, 68(2), 171-176.</a:t>
            </a:r>
          </a:p>
          <a:p>
            <a:pPr>
              <a:defRPr/>
            </a:pPr>
            <a:endParaRPr lang="en-US" sz="900" spc="600" dirty="0">
              <a:solidFill>
                <a:prstClr val="black"/>
              </a:solidFill>
              <a:latin typeface="Verdana" panose="020B0604030504040204" pitchFamily="34" charset="0"/>
              <a:ea typeface="Verdana" panose="020B0604030504040204" pitchFamily="34" charset="0"/>
            </a:endParaRPr>
          </a:p>
          <a:p>
            <a:pPr>
              <a:defRPr/>
            </a:pPr>
            <a:r>
              <a:rPr lang="es-CL" sz="900" spc="600" dirty="0" err="1">
                <a:solidFill>
                  <a:prstClr val="black"/>
                </a:solidFill>
                <a:latin typeface="Verdana" panose="020B0604030504040204" pitchFamily="34" charset="0"/>
                <a:ea typeface="Verdana" panose="020B0604030504040204" pitchFamily="34" charset="0"/>
              </a:rPr>
              <a:t>Eftimov</a:t>
            </a:r>
            <a:r>
              <a:rPr lang="es-CL" sz="900" spc="600" dirty="0">
                <a:solidFill>
                  <a:prstClr val="black"/>
                </a:solidFill>
                <a:latin typeface="Verdana" panose="020B0604030504040204" pitchFamily="34" charset="0"/>
                <a:ea typeface="Verdana" panose="020B0604030504040204" pitchFamily="34" charset="0"/>
              </a:rPr>
              <a:t>, T., </a:t>
            </a:r>
            <a:r>
              <a:rPr lang="es-CL" sz="900" spc="600" dirty="0" err="1">
                <a:solidFill>
                  <a:prstClr val="black"/>
                </a:solidFill>
                <a:latin typeface="Verdana" panose="020B0604030504040204" pitchFamily="34" charset="0"/>
                <a:ea typeface="Verdana" panose="020B0604030504040204" pitchFamily="34" charset="0"/>
              </a:rPr>
              <a:t>Popovski</a:t>
            </a:r>
            <a:r>
              <a:rPr lang="es-CL" sz="900" spc="600" dirty="0">
                <a:solidFill>
                  <a:prstClr val="black"/>
                </a:solidFill>
                <a:latin typeface="Verdana" panose="020B0604030504040204" pitchFamily="34" charset="0"/>
                <a:ea typeface="Verdana" panose="020B0604030504040204" pitchFamily="34" charset="0"/>
              </a:rPr>
              <a:t>, G., </a:t>
            </a:r>
            <a:r>
              <a:rPr lang="es-CL" sz="900" spc="600" dirty="0" err="1">
                <a:solidFill>
                  <a:prstClr val="black"/>
                </a:solidFill>
                <a:latin typeface="Verdana" panose="020B0604030504040204" pitchFamily="34" charset="0"/>
                <a:ea typeface="Verdana" panose="020B0604030504040204" pitchFamily="34" charset="0"/>
              </a:rPr>
              <a:t>Petković</a:t>
            </a:r>
            <a:r>
              <a:rPr lang="es-CL" sz="900" spc="600" dirty="0">
                <a:solidFill>
                  <a:prstClr val="black"/>
                </a:solidFill>
                <a:latin typeface="Verdana" panose="020B0604030504040204" pitchFamily="34" charset="0"/>
                <a:ea typeface="Verdana" panose="020B0604030504040204" pitchFamily="34" charset="0"/>
              </a:rPr>
              <a:t>, M., </a:t>
            </a:r>
            <a:r>
              <a:rPr lang="es-CL" sz="900" spc="600" dirty="0" err="1">
                <a:solidFill>
                  <a:prstClr val="black"/>
                </a:solidFill>
                <a:latin typeface="Verdana" panose="020B0604030504040204" pitchFamily="34" charset="0"/>
                <a:ea typeface="Verdana" panose="020B0604030504040204" pitchFamily="34" charset="0"/>
              </a:rPr>
              <a:t>Seljak</a:t>
            </a:r>
            <a:r>
              <a:rPr lang="es-CL" sz="900" spc="600" dirty="0">
                <a:solidFill>
                  <a:prstClr val="black"/>
                </a:solidFill>
                <a:latin typeface="Verdana" panose="020B0604030504040204" pitchFamily="34" charset="0"/>
                <a:ea typeface="Verdana" panose="020B0604030504040204" pitchFamily="34" charset="0"/>
              </a:rPr>
              <a:t>, B. K., &amp; </a:t>
            </a:r>
            <a:r>
              <a:rPr lang="es-CL" sz="900" spc="600" dirty="0" err="1">
                <a:solidFill>
                  <a:prstClr val="black"/>
                </a:solidFill>
                <a:latin typeface="Verdana" panose="020B0604030504040204" pitchFamily="34" charset="0"/>
                <a:ea typeface="Verdana" panose="020B0604030504040204" pitchFamily="34" charset="0"/>
              </a:rPr>
              <a:t>Kocev</a:t>
            </a:r>
            <a:r>
              <a:rPr lang="es-CL" sz="900" spc="600" dirty="0">
                <a:solidFill>
                  <a:prstClr val="black"/>
                </a:solidFill>
                <a:latin typeface="Verdana" panose="020B0604030504040204" pitchFamily="34" charset="0"/>
                <a:ea typeface="Verdana" panose="020B0604030504040204" pitchFamily="34" charset="0"/>
              </a:rPr>
              <a:t>, D. (2020). COVID-19 </a:t>
            </a:r>
            <a:r>
              <a:rPr lang="es-CL" sz="900" spc="600" dirty="0" err="1">
                <a:solidFill>
                  <a:prstClr val="black"/>
                </a:solidFill>
                <a:latin typeface="Verdana" panose="020B0604030504040204" pitchFamily="34" charset="0"/>
                <a:ea typeface="Verdana" panose="020B0604030504040204" pitchFamily="34" charset="0"/>
              </a:rPr>
              <a:t>pandemic</a:t>
            </a:r>
            <a:r>
              <a:rPr lang="es-CL" sz="900" spc="600" dirty="0">
                <a:solidFill>
                  <a:prstClr val="black"/>
                </a:solidFill>
                <a:latin typeface="Verdana" panose="020B0604030504040204" pitchFamily="34" charset="0"/>
                <a:ea typeface="Verdana" panose="020B0604030504040204" pitchFamily="34" charset="0"/>
              </a:rPr>
              <a:t> </a:t>
            </a:r>
            <a:r>
              <a:rPr lang="es-CL" sz="900" spc="600" dirty="0" err="1">
                <a:solidFill>
                  <a:prstClr val="black"/>
                </a:solidFill>
                <a:latin typeface="Verdana" panose="020B0604030504040204" pitchFamily="34" charset="0"/>
                <a:ea typeface="Verdana" panose="020B0604030504040204" pitchFamily="34" charset="0"/>
              </a:rPr>
              <a:t>changes</a:t>
            </a:r>
            <a:r>
              <a:rPr lang="es-CL" sz="900" spc="600" dirty="0">
                <a:solidFill>
                  <a:prstClr val="black"/>
                </a:solidFill>
                <a:latin typeface="Verdana" panose="020B0604030504040204" pitchFamily="34" charset="0"/>
                <a:ea typeface="Verdana" panose="020B0604030504040204" pitchFamily="34" charset="0"/>
              </a:rPr>
              <a:t> </a:t>
            </a:r>
            <a:r>
              <a:rPr lang="es-CL" sz="900" spc="600" dirty="0" err="1">
                <a:solidFill>
                  <a:prstClr val="black"/>
                </a:solidFill>
                <a:latin typeface="Verdana" panose="020B0604030504040204" pitchFamily="34" charset="0"/>
                <a:ea typeface="Verdana" panose="020B0604030504040204" pitchFamily="34" charset="0"/>
              </a:rPr>
              <a:t>the</a:t>
            </a:r>
            <a:r>
              <a:rPr lang="es-CL" sz="900" spc="600" dirty="0">
                <a:solidFill>
                  <a:prstClr val="black"/>
                </a:solidFill>
                <a:latin typeface="Verdana" panose="020B0604030504040204" pitchFamily="34" charset="0"/>
                <a:ea typeface="Verdana" panose="020B0604030504040204" pitchFamily="34" charset="0"/>
              </a:rPr>
              <a:t> </a:t>
            </a:r>
            <a:r>
              <a:rPr lang="es-CL" sz="900" spc="600" dirty="0" err="1">
                <a:solidFill>
                  <a:prstClr val="black"/>
                </a:solidFill>
                <a:latin typeface="Verdana" panose="020B0604030504040204" pitchFamily="34" charset="0"/>
                <a:ea typeface="Verdana" panose="020B0604030504040204" pitchFamily="34" charset="0"/>
              </a:rPr>
              <a:t>food</a:t>
            </a:r>
            <a:r>
              <a:rPr lang="es-CL" sz="900" spc="600" dirty="0">
                <a:solidFill>
                  <a:prstClr val="black"/>
                </a:solidFill>
                <a:latin typeface="Verdana" panose="020B0604030504040204" pitchFamily="34" charset="0"/>
                <a:ea typeface="Verdana" panose="020B0604030504040204" pitchFamily="34" charset="0"/>
              </a:rPr>
              <a:t> </a:t>
            </a:r>
            <a:r>
              <a:rPr lang="es-CL" sz="900" spc="600" dirty="0" err="1">
                <a:solidFill>
                  <a:prstClr val="black"/>
                </a:solidFill>
                <a:latin typeface="Verdana" panose="020B0604030504040204" pitchFamily="34" charset="0"/>
                <a:ea typeface="Verdana" panose="020B0604030504040204" pitchFamily="34" charset="0"/>
              </a:rPr>
              <a:t>consumption</a:t>
            </a:r>
            <a:r>
              <a:rPr lang="es-CL" sz="900" spc="600" dirty="0">
                <a:solidFill>
                  <a:prstClr val="black"/>
                </a:solidFill>
                <a:latin typeface="Verdana" panose="020B0604030504040204" pitchFamily="34" charset="0"/>
                <a:ea typeface="Verdana" panose="020B0604030504040204" pitchFamily="34" charset="0"/>
              </a:rPr>
              <a:t> </a:t>
            </a:r>
            <a:r>
              <a:rPr lang="es-CL" sz="900" spc="600" dirty="0" err="1">
                <a:solidFill>
                  <a:prstClr val="black"/>
                </a:solidFill>
                <a:latin typeface="Verdana" panose="020B0604030504040204" pitchFamily="34" charset="0"/>
                <a:ea typeface="Verdana" panose="020B0604030504040204" pitchFamily="34" charset="0"/>
              </a:rPr>
              <a:t>patterns</a:t>
            </a:r>
            <a:r>
              <a:rPr lang="es-CL" sz="900" spc="600" dirty="0">
                <a:solidFill>
                  <a:prstClr val="black"/>
                </a:solidFill>
                <a:latin typeface="Verdana" panose="020B0604030504040204" pitchFamily="34" charset="0"/>
                <a:ea typeface="Verdana" panose="020B0604030504040204" pitchFamily="34" charset="0"/>
              </a:rPr>
              <a:t>. </a:t>
            </a:r>
            <a:r>
              <a:rPr lang="es-CL" sz="900" spc="600" dirty="0" err="1">
                <a:solidFill>
                  <a:prstClr val="black"/>
                </a:solidFill>
                <a:latin typeface="Verdana" panose="020B0604030504040204" pitchFamily="34" charset="0"/>
                <a:ea typeface="Verdana" panose="020B0604030504040204" pitchFamily="34" charset="0"/>
              </a:rPr>
              <a:t>Trends</a:t>
            </a:r>
            <a:r>
              <a:rPr lang="es-CL" sz="900" spc="600" dirty="0">
                <a:solidFill>
                  <a:prstClr val="black"/>
                </a:solidFill>
                <a:latin typeface="Verdana" panose="020B0604030504040204" pitchFamily="34" charset="0"/>
                <a:ea typeface="Verdana" panose="020B0604030504040204" pitchFamily="34" charset="0"/>
              </a:rPr>
              <a:t> in </a:t>
            </a:r>
            <a:r>
              <a:rPr lang="es-CL" sz="900" spc="600" dirty="0" err="1">
                <a:solidFill>
                  <a:prstClr val="black"/>
                </a:solidFill>
                <a:latin typeface="Verdana" panose="020B0604030504040204" pitchFamily="34" charset="0"/>
                <a:ea typeface="Verdana" panose="020B0604030504040204" pitchFamily="34" charset="0"/>
              </a:rPr>
              <a:t>food</a:t>
            </a:r>
            <a:r>
              <a:rPr lang="es-CL" sz="900" spc="600" dirty="0">
                <a:solidFill>
                  <a:prstClr val="black"/>
                </a:solidFill>
                <a:latin typeface="Verdana" panose="020B0604030504040204" pitchFamily="34" charset="0"/>
                <a:ea typeface="Verdana" panose="020B0604030504040204" pitchFamily="34" charset="0"/>
              </a:rPr>
              <a:t> </a:t>
            </a:r>
            <a:r>
              <a:rPr lang="es-CL" sz="900" spc="600" dirty="0" err="1">
                <a:solidFill>
                  <a:prstClr val="black"/>
                </a:solidFill>
                <a:latin typeface="Verdana" panose="020B0604030504040204" pitchFamily="34" charset="0"/>
                <a:ea typeface="Verdana" panose="020B0604030504040204" pitchFamily="34" charset="0"/>
              </a:rPr>
              <a:t>science</a:t>
            </a:r>
            <a:r>
              <a:rPr lang="es-CL" sz="900" spc="600" dirty="0">
                <a:solidFill>
                  <a:prstClr val="black"/>
                </a:solidFill>
                <a:latin typeface="Verdana" panose="020B0604030504040204" pitchFamily="34" charset="0"/>
                <a:ea typeface="Verdana" panose="020B0604030504040204" pitchFamily="34" charset="0"/>
              </a:rPr>
              <a:t> &amp; </a:t>
            </a:r>
            <a:r>
              <a:rPr lang="es-CL" sz="900" spc="600" dirty="0" err="1">
                <a:solidFill>
                  <a:prstClr val="black"/>
                </a:solidFill>
                <a:latin typeface="Verdana" panose="020B0604030504040204" pitchFamily="34" charset="0"/>
                <a:ea typeface="Verdana" panose="020B0604030504040204" pitchFamily="34" charset="0"/>
              </a:rPr>
              <a:t>technology</a:t>
            </a:r>
            <a:r>
              <a:rPr lang="es-CL" sz="900" spc="600" dirty="0">
                <a:solidFill>
                  <a:prstClr val="black"/>
                </a:solidFill>
                <a:latin typeface="Verdana" panose="020B0604030504040204" pitchFamily="34" charset="0"/>
                <a:ea typeface="Verdana" panose="020B0604030504040204" pitchFamily="34" charset="0"/>
              </a:rPr>
              <a:t>, 104, 268-272.</a:t>
            </a:r>
          </a:p>
          <a:p>
            <a:pPr>
              <a:defRPr/>
            </a:pPr>
            <a:endParaRPr lang="es-CL" sz="900" spc="600" dirty="0">
              <a:solidFill>
                <a:prstClr val="black"/>
              </a:solidFill>
              <a:latin typeface="Verdana" panose="020B0604030504040204" pitchFamily="34" charset="0"/>
              <a:ea typeface="Verdana" panose="020B0604030504040204" pitchFamily="34" charset="0"/>
            </a:endParaRPr>
          </a:p>
          <a:p>
            <a:pPr>
              <a:defRPr/>
            </a:pPr>
            <a:r>
              <a:rPr lang="en-US" sz="900" spc="600" dirty="0" err="1">
                <a:solidFill>
                  <a:prstClr val="black"/>
                </a:solidFill>
                <a:latin typeface="Verdana" panose="020B0604030504040204" pitchFamily="34" charset="0"/>
                <a:ea typeface="Verdana" panose="020B0604030504040204" pitchFamily="34" charset="0"/>
              </a:rPr>
              <a:t>Sharaf</a:t>
            </a:r>
            <a:r>
              <a:rPr lang="en-US" sz="900" spc="600" dirty="0">
                <a:solidFill>
                  <a:prstClr val="black"/>
                </a:solidFill>
                <a:latin typeface="Verdana" panose="020B0604030504040204" pitchFamily="34" charset="0"/>
                <a:ea typeface="Verdana" panose="020B0604030504040204" pitchFamily="34" charset="0"/>
              </a:rPr>
              <a:t>, O. (2020). „Hygienic Food Practice among Food Workers in Jordanian Food Factories during pandemic crisis: COVID-19: comparative </a:t>
            </a:r>
            <a:r>
              <a:rPr lang="en-US" sz="900" spc="600" dirty="0" err="1">
                <a:solidFill>
                  <a:prstClr val="black"/>
                </a:solidFill>
                <a:latin typeface="Verdana" panose="020B0604030504040204" pitchFamily="34" charset="0"/>
                <a:ea typeface="Verdana" panose="020B0604030504040204" pitchFamily="34" charset="0"/>
              </a:rPr>
              <a:t>study.“Research</a:t>
            </a:r>
            <a:r>
              <a:rPr lang="en-US" sz="900" spc="600" dirty="0">
                <a:solidFill>
                  <a:prstClr val="black"/>
                </a:solidFill>
                <a:latin typeface="Verdana" panose="020B0604030504040204" pitchFamily="34" charset="0"/>
                <a:ea typeface="Verdana" panose="020B0604030504040204" pitchFamily="34" charset="0"/>
              </a:rPr>
              <a:t> Square.</a:t>
            </a:r>
            <a:endParaRPr lang="es-CL" sz="900" spc="600" dirty="0">
              <a:solidFill>
                <a:prstClr val="black"/>
              </a:solidFill>
              <a:latin typeface="Verdana" panose="020B0604030504040204" pitchFamily="34" charset="0"/>
              <a:ea typeface="Verdana" panose="020B0604030504040204" pitchFamily="34" charset="0"/>
            </a:endParaRPr>
          </a:p>
        </p:txBody>
      </p:sp>
      <p:sp>
        <p:nvSpPr>
          <p:cNvPr id="2" name="Slide Number Placeholder 1"/>
          <p:cNvSpPr>
            <a:spLocks noGrp="1"/>
          </p:cNvSpPr>
          <p:nvPr>
            <p:ph type="sldNum" sz="quarter" idx="12"/>
          </p:nvPr>
        </p:nvSpPr>
        <p:spPr/>
        <p:txBody>
          <a:bodyPr/>
          <a:lstStyle/>
          <a:p>
            <a:fld id="{5B14D12E-2AFD-4EBD-BCA5-BBC6EAD3F6FB}" type="slidenum">
              <a:rPr lang="es-CL" smtClean="0"/>
              <a:t>45</a:t>
            </a:fld>
            <a:endParaRPr lang="es-CL" dirty="0"/>
          </a:p>
        </p:txBody>
      </p:sp>
      <p:sp>
        <p:nvSpPr>
          <p:cNvPr id="3" name="Rectangle 2"/>
          <p:cNvSpPr/>
          <p:nvPr/>
        </p:nvSpPr>
        <p:spPr>
          <a:xfrm>
            <a:off x="2397990" y="6402930"/>
            <a:ext cx="10950666" cy="369332"/>
          </a:xfrm>
          <a:prstGeom prst="rect">
            <a:avLst/>
          </a:prstGeom>
        </p:spPr>
        <p:txBody>
          <a:bodyPr wrap="square">
            <a:spAutoFit/>
          </a:bodyPr>
          <a:lstStyle/>
          <a:p>
            <a:r>
              <a:rPr lang="en-US" dirty="0">
                <a:solidFill>
                  <a:srgbClr val="C00000"/>
                </a:solidFill>
              </a:rPr>
              <a:t>Note: Several references have been quoted directly in the related slide.</a:t>
            </a:r>
          </a:p>
        </p:txBody>
      </p:sp>
    </p:spTree>
    <p:extLst>
      <p:ext uri="{BB962C8B-B14F-4D97-AF65-F5344CB8AC3E}">
        <p14:creationId xmlns:p14="http://schemas.microsoft.com/office/powerpoint/2010/main" val="6262898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8" name="Picture 8" descr="5 CANCIONES de agradecimiento | velvety">
            <a:extLst>
              <a:ext uri="{FF2B5EF4-FFF2-40B4-BE49-F238E27FC236}">
                <a16:creationId xmlns:a16="http://schemas.microsoft.com/office/drawing/2014/main" xmlns="" id="{88283E94-AAA0-48B8-8EEF-930740BA54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3667" y="89770"/>
            <a:ext cx="8530597" cy="487665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GHI - dedicated to the science of food regulations and legislation for food  safety and security - EFFoST">
            <a:extLst>
              <a:ext uri="{FF2B5EF4-FFF2-40B4-BE49-F238E27FC236}">
                <a16:creationId xmlns:a16="http://schemas.microsoft.com/office/drawing/2014/main" xmlns="" id="{0B77B17B-2A98-4FE3-A759-07F8342BA75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02031" y="4966428"/>
            <a:ext cx="3453868" cy="1447746"/>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756425" y="6414174"/>
            <a:ext cx="2743200" cy="365125"/>
          </a:xfrm>
        </p:spPr>
        <p:txBody>
          <a:bodyPr/>
          <a:lstStyle/>
          <a:p>
            <a:fld id="{5B14D12E-2AFD-4EBD-BCA5-BBC6EAD3F6FB}" type="slidenum">
              <a:rPr lang="es-CL" smtClean="0"/>
              <a:t>46</a:t>
            </a:fld>
            <a:endParaRPr lang="es-CL" dirty="0"/>
          </a:p>
        </p:txBody>
      </p:sp>
      <p:sp>
        <p:nvSpPr>
          <p:cNvPr id="3" name="TextBox 2"/>
          <p:cNvSpPr txBox="1"/>
          <p:nvPr/>
        </p:nvSpPr>
        <p:spPr>
          <a:xfrm>
            <a:off x="3147437" y="6414174"/>
            <a:ext cx="6163056" cy="369332"/>
          </a:xfrm>
          <a:prstGeom prst="rect">
            <a:avLst/>
          </a:prstGeom>
          <a:noFill/>
        </p:spPr>
        <p:txBody>
          <a:bodyPr wrap="square" rtlCol="0">
            <a:spAutoFit/>
          </a:bodyPr>
          <a:lstStyle/>
          <a:p>
            <a:pPr algn="ctr"/>
            <a:r>
              <a:rPr lang="en-US" b="1" dirty="0">
                <a:solidFill>
                  <a:srgbClr val="0E3E8A"/>
                </a:solidFill>
              </a:rPr>
              <a:t>Website: https://www.globalharmonization.net/</a:t>
            </a:r>
          </a:p>
        </p:txBody>
      </p:sp>
    </p:spTree>
    <p:extLst>
      <p:ext uri="{BB962C8B-B14F-4D97-AF65-F5344CB8AC3E}">
        <p14:creationId xmlns:p14="http://schemas.microsoft.com/office/powerpoint/2010/main" val="22728105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100000">
              <a:srgbClr val="FF0000"/>
            </a:gs>
            <a:gs pos="0">
              <a:schemeClr val="accent1">
                <a:lumMod val="60000"/>
                <a:lumOff val="40000"/>
              </a:schemeClr>
            </a:gs>
            <a:gs pos="98000">
              <a:srgbClr val="E8ECF8">
                <a:alpha val="0"/>
                <a:lumMod val="95000"/>
                <a:lumOff val="5000"/>
              </a:srgbClr>
            </a:gs>
          </a:gsLst>
          <a:lin ang="5400000" scaled="0"/>
        </a:grad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xmlns="" id="{0B8EE59F-D1E1-4F50-A347-7EB1DE7AF2FF}"/>
              </a:ext>
            </a:extLst>
          </p:cNvPr>
          <p:cNvSpPr txBox="1"/>
          <p:nvPr/>
        </p:nvSpPr>
        <p:spPr>
          <a:xfrm>
            <a:off x="3904077" y="239651"/>
            <a:ext cx="437972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3600" b="1" i="0" u="none" strike="noStrike" kern="1200" cap="none" spc="600" normalizeH="0" baseline="0" noProof="0" dirty="0">
                <a:ln>
                  <a:noFill/>
                </a:ln>
                <a:solidFill>
                  <a:srgbClr val="0E3E8A"/>
                </a:solidFill>
                <a:effectLst/>
                <a:uLnTx/>
                <a:uFillTx/>
                <a:latin typeface="Verdana" panose="020B0604030504040204" pitchFamily="34" charset="0"/>
                <a:ea typeface="Verdana" panose="020B0604030504040204" pitchFamily="34" charset="0"/>
                <a:cs typeface="+mn-cs"/>
              </a:rPr>
              <a:t>Introduction</a:t>
            </a:r>
          </a:p>
        </p:txBody>
      </p:sp>
      <p:pic>
        <p:nvPicPr>
          <p:cNvPr id="7" name="Picture 2" descr="SARS-CoV-2 - Wikipedia, la enciclopedia libre">
            <a:extLst>
              <a:ext uri="{FF2B5EF4-FFF2-40B4-BE49-F238E27FC236}">
                <a16:creationId xmlns:a16="http://schemas.microsoft.com/office/drawing/2014/main" xmlns="" id="{06E7F9BF-B110-4091-A3F4-566ACCA6AD2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8246" y="1892415"/>
            <a:ext cx="794731" cy="79791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SARS-CoV-2 - Wikipedia, la enciclopedia libre">
            <a:extLst>
              <a:ext uri="{FF2B5EF4-FFF2-40B4-BE49-F238E27FC236}">
                <a16:creationId xmlns:a16="http://schemas.microsoft.com/office/drawing/2014/main" xmlns="" id="{06E7F9BF-B110-4091-A3F4-566ACCA6AD2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62149" y="2214075"/>
            <a:ext cx="794731" cy="79791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SARS-CoV-2 - Wikipedia, la enciclopedia libre">
            <a:extLst>
              <a:ext uri="{FF2B5EF4-FFF2-40B4-BE49-F238E27FC236}">
                <a16:creationId xmlns:a16="http://schemas.microsoft.com/office/drawing/2014/main" xmlns="" id="{06E7F9BF-B110-4091-A3F4-566ACCA6AD2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92763" y="3424686"/>
            <a:ext cx="794731" cy="79791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SARS-CoV-2 - Wikipedia, la enciclopedia libre">
            <a:extLst>
              <a:ext uri="{FF2B5EF4-FFF2-40B4-BE49-F238E27FC236}">
                <a16:creationId xmlns:a16="http://schemas.microsoft.com/office/drawing/2014/main" xmlns="" id="{06E7F9BF-B110-4091-A3F4-566ACCA6AD2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04077" y="2491428"/>
            <a:ext cx="794731" cy="79791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SARS-CoV-2 - Wikipedia, la enciclopedia libre">
            <a:extLst>
              <a:ext uri="{FF2B5EF4-FFF2-40B4-BE49-F238E27FC236}">
                <a16:creationId xmlns:a16="http://schemas.microsoft.com/office/drawing/2014/main" xmlns="" id="{06E7F9BF-B110-4091-A3F4-566ACCA6AD2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6460" y="3362358"/>
            <a:ext cx="794731" cy="79791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SARS-CoV-2 - Wikipedia, la enciclopedia libre">
            <a:extLst>
              <a:ext uri="{FF2B5EF4-FFF2-40B4-BE49-F238E27FC236}">
                <a16:creationId xmlns:a16="http://schemas.microsoft.com/office/drawing/2014/main" xmlns="" id="{06E7F9BF-B110-4091-A3F4-566ACCA6AD2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18158" y="3823641"/>
            <a:ext cx="794731" cy="79791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SARS-CoV-2 - Wikipedia, la enciclopedia libre">
            <a:extLst>
              <a:ext uri="{FF2B5EF4-FFF2-40B4-BE49-F238E27FC236}">
                <a16:creationId xmlns:a16="http://schemas.microsoft.com/office/drawing/2014/main" xmlns="" id="{06E7F9BF-B110-4091-A3F4-566ACCA6AD2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04078" y="4160268"/>
            <a:ext cx="794731" cy="79791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SARS-CoV-2 - Wikipedia, la enciclopedia libre">
            <a:extLst>
              <a:ext uri="{FF2B5EF4-FFF2-40B4-BE49-F238E27FC236}">
                <a16:creationId xmlns:a16="http://schemas.microsoft.com/office/drawing/2014/main" xmlns="" id="{06E7F9BF-B110-4091-A3F4-566ACCA6AD2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5398" y="4958178"/>
            <a:ext cx="794731" cy="79791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SARS-CoV-2 - Wikipedia, la enciclopedia libre">
            <a:extLst>
              <a:ext uri="{FF2B5EF4-FFF2-40B4-BE49-F238E27FC236}">
                <a16:creationId xmlns:a16="http://schemas.microsoft.com/office/drawing/2014/main" xmlns="" id="{06E7F9BF-B110-4091-A3F4-566ACCA6AD2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56880" y="2769705"/>
            <a:ext cx="794731" cy="79791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SARS-CoV-2 - Wikipedia, la enciclopedia libre">
            <a:extLst>
              <a:ext uri="{FF2B5EF4-FFF2-40B4-BE49-F238E27FC236}">
                <a16:creationId xmlns:a16="http://schemas.microsoft.com/office/drawing/2014/main" xmlns="" id="{06E7F9BF-B110-4091-A3F4-566ACCA6AD2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12837" y="4642686"/>
            <a:ext cx="794731" cy="79791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SARS-CoV-2 - Wikipedia, la enciclopedia libre">
            <a:extLst>
              <a:ext uri="{FF2B5EF4-FFF2-40B4-BE49-F238E27FC236}">
                <a16:creationId xmlns:a16="http://schemas.microsoft.com/office/drawing/2014/main" xmlns="" id="{06E7F9BF-B110-4091-A3F4-566ACCA6AD2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98809" y="3410940"/>
            <a:ext cx="794731" cy="79791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SARS-CoV-2 - Wikipedia, la enciclopedia libre">
            <a:extLst>
              <a:ext uri="{FF2B5EF4-FFF2-40B4-BE49-F238E27FC236}">
                <a16:creationId xmlns:a16="http://schemas.microsoft.com/office/drawing/2014/main" xmlns="" id="{06E7F9BF-B110-4091-A3F4-566ACCA6AD2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37578" y="1904058"/>
            <a:ext cx="794731" cy="79791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SARS-CoV-2 - Wikipedia, la enciclopedia libre">
            <a:extLst>
              <a:ext uri="{FF2B5EF4-FFF2-40B4-BE49-F238E27FC236}">
                <a16:creationId xmlns:a16="http://schemas.microsoft.com/office/drawing/2014/main" xmlns="" id="{06E7F9BF-B110-4091-A3F4-566ACCA6AD2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96174" y="4795086"/>
            <a:ext cx="794731" cy="79791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SARS-CoV-2 - Wikipedia, la enciclopedia libre">
            <a:extLst>
              <a:ext uri="{FF2B5EF4-FFF2-40B4-BE49-F238E27FC236}">
                <a16:creationId xmlns:a16="http://schemas.microsoft.com/office/drawing/2014/main" xmlns="" id="{06E7F9BF-B110-4091-A3F4-566ACCA6AD2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26870" y="5388624"/>
            <a:ext cx="794731" cy="79791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SARS-CoV-2 - Wikipedia, la enciclopedia libre">
            <a:extLst>
              <a:ext uri="{FF2B5EF4-FFF2-40B4-BE49-F238E27FC236}">
                <a16:creationId xmlns:a16="http://schemas.microsoft.com/office/drawing/2014/main" xmlns="" id="{06E7F9BF-B110-4091-A3F4-566ACCA6AD2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25148" y="5592996"/>
            <a:ext cx="794731" cy="79791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SARS-CoV-2 - Wikipedia, la enciclopedia libre">
            <a:extLst>
              <a:ext uri="{FF2B5EF4-FFF2-40B4-BE49-F238E27FC236}">
                <a16:creationId xmlns:a16="http://schemas.microsoft.com/office/drawing/2014/main" xmlns="" id="{06E7F9BF-B110-4091-A3F4-566ACCA6AD2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78995" y="3274371"/>
            <a:ext cx="794731" cy="79791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910123" y="1315262"/>
            <a:ext cx="4907280" cy="5139869"/>
          </a:xfrm>
          <a:prstGeom prst="rect">
            <a:avLst/>
          </a:prstGeom>
          <a:noFill/>
        </p:spPr>
        <p:txBody>
          <a:bodyPr wrap="square" rtlCol="0">
            <a:spAutoFit/>
          </a:bodyPr>
          <a:lstStyle/>
          <a:p>
            <a:pPr marL="285750" indent="-285750" algn="just">
              <a:buFont typeface="Arial" panose="020B0604020202020204" pitchFamily="34" charset="0"/>
              <a:buChar char="•"/>
            </a:pPr>
            <a:r>
              <a:rPr lang="en-US" sz="2000" dirty="0"/>
              <a:t>The World Health Organization </a:t>
            </a:r>
            <a:r>
              <a:rPr lang="en-US" sz="2000" b="1" dirty="0">
                <a:solidFill>
                  <a:srgbClr val="C00000"/>
                </a:solidFill>
              </a:rPr>
              <a:t>identified a new type of coronavirus</a:t>
            </a:r>
            <a:r>
              <a:rPr lang="en-US" sz="2000" dirty="0"/>
              <a:t> after the December 2019 outbreak in China, that then spread to other countries.</a:t>
            </a:r>
          </a:p>
          <a:p>
            <a:pPr marL="285750" indent="-285750" algn="just">
              <a:buFont typeface="Arial" panose="020B0604020202020204" pitchFamily="34" charset="0"/>
              <a:buChar char="•"/>
            </a:pPr>
            <a:endParaRPr lang="en-US" sz="2000" dirty="0"/>
          </a:p>
          <a:p>
            <a:pPr marL="285750" indent="-285750" algn="just">
              <a:buFont typeface="Arial" panose="020B0604020202020204" pitchFamily="34" charset="0"/>
              <a:buChar char="•"/>
            </a:pPr>
            <a:r>
              <a:rPr lang="en-US" sz="2000" dirty="0"/>
              <a:t> The virus is called  </a:t>
            </a:r>
            <a:r>
              <a:rPr lang="en-US" sz="2000" b="1" dirty="0">
                <a:solidFill>
                  <a:srgbClr val="C00000"/>
                </a:solidFill>
              </a:rPr>
              <a:t>severe acute respiratory</a:t>
            </a:r>
            <a:r>
              <a:rPr lang="en-US" sz="2800" b="1" dirty="0">
                <a:solidFill>
                  <a:srgbClr val="C00000"/>
                </a:solidFill>
              </a:rPr>
              <a:t>  </a:t>
            </a:r>
            <a:r>
              <a:rPr lang="en-US" sz="2000" b="1" dirty="0">
                <a:solidFill>
                  <a:srgbClr val="C00000"/>
                </a:solidFill>
              </a:rPr>
              <a:t>syndrome  coronavirus 2 (SARS-CoV-2</a:t>
            </a:r>
            <a:r>
              <a:rPr lang="en-US" sz="2000" dirty="0">
                <a:solidFill>
                  <a:srgbClr val="C00000"/>
                </a:solidFill>
              </a:rPr>
              <a:t>)</a:t>
            </a:r>
            <a:r>
              <a:rPr lang="en-US" sz="2000" dirty="0"/>
              <a:t> and causes the disease </a:t>
            </a:r>
            <a:r>
              <a:rPr lang="en-US" sz="2000" b="1" dirty="0">
                <a:solidFill>
                  <a:srgbClr val="C00000"/>
                </a:solidFill>
              </a:rPr>
              <a:t>COVID-19 that  affects both the upper and lower  respiratory tract.</a:t>
            </a:r>
            <a:endParaRPr lang="en-US" sz="2000" b="1" strike="dblStrike" dirty="0">
              <a:solidFill>
                <a:srgbClr val="C00000"/>
              </a:solidFill>
            </a:endParaRPr>
          </a:p>
          <a:p>
            <a:pPr marL="285750" indent="-285750" algn="just">
              <a:buFont typeface="Arial" panose="020B0604020202020204" pitchFamily="34" charset="0"/>
              <a:buChar char="•"/>
            </a:pPr>
            <a:endParaRPr lang="en-US" sz="2000" b="1" dirty="0"/>
          </a:p>
          <a:p>
            <a:pPr marL="285750" indent="-285750" algn="just">
              <a:buFont typeface="Arial" panose="020B0604020202020204" pitchFamily="34" charset="0"/>
              <a:buChar char="•"/>
            </a:pPr>
            <a:r>
              <a:rPr lang="en-US" sz="2000" dirty="0"/>
              <a:t>Infections range from </a:t>
            </a:r>
            <a:r>
              <a:rPr lang="en-US" sz="2000" b="1" dirty="0">
                <a:solidFill>
                  <a:srgbClr val="C00000"/>
                </a:solidFill>
              </a:rPr>
              <a:t>mild to deadly</a:t>
            </a:r>
            <a:r>
              <a:rPr lang="en-US" sz="2000" b="1" dirty="0"/>
              <a:t>.</a:t>
            </a:r>
          </a:p>
          <a:p>
            <a:pPr marL="285750" indent="-285750" algn="just">
              <a:buFont typeface="Arial" panose="020B0604020202020204" pitchFamily="34" charset="0"/>
              <a:buChar char="•"/>
            </a:pPr>
            <a:endParaRPr lang="en-US" sz="2000" b="1" dirty="0"/>
          </a:p>
          <a:p>
            <a:pPr marL="285750" indent="-285750" algn="just">
              <a:buFont typeface="Arial" panose="020B0604020202020204" pitchFamily="34" charset="0"/>
              <a:buChar char="•"/>
            </a:pPr>
            <a:r>
              <a:rPr lang="en-US" sz="2000" dirty="0"/>
              <a:t>COVID-19 is currently a pandemic affecting many countries around the world.</a:t>
            </a:r>
          </a:p>
          <a:p>
            <a:pPr algn="just"/>
            <a:endParaRPr lang="en-US" sz="2000" b="1" dirty="0"/>
          </a:p>
        </p:txBody>
      </p:sp>
      <p:sp>
        <p:nvSpPr>
          <p:cNvPr id="5" name="CuadroTexto 4">
            <a:extLst>
              <a:ext uri="{FF2B5EF4-FFF2-40B4-BE49-F238E27FC236}">
                <a16:creationId xmlns:a16="http://schemas.microsoft.com/office/drawing/2014/main" xmlns="" id="{08132C8B-696C-4975-BF72-EE46A38C201C}"/>
              </a:ext>
            </a:extLst>
          </p:cNvPr>
          <p:cNvSpPr txBox="1"/>
          <p:nvPr/>
        </p:nvSpPr>
        <p:spPr>
          <a:xfrm>
            <a:off x="1822767" y="1437833"/>
            <a:ext cx="3405099" cy="523220"/>
          </a:xfrm>
          <a:prstGeom prst="rect">
            <a:avLst/>
          </a:prstGeom>
          <a:solidFill>
            <a:srgbClr val="C0000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2800" b="1" i="0" u="none" strike="noStrike" kern="1200" cap="none" spc="600" normalizeH="0" baseline="0" noProof="0" dirty="0">
                <a:ln>
                  <a:noFill/>
                </a:ln>
                <a:solidFill>
                  <a:schemeClr val="bg1"/>
                </a:solidFill>
                <a:effectLst/>
                <a:uLnTx/>
                <a:uFillTx/>
                <a:latin typeface="Verdana" panose="020B0604030504040204" pitchFamily="34" charset="0"/>
                <a:ea typeface="Verdana" panose="020B0604030504040204" pitchFamily="34" charset="0"/>
                <a:cs typeface="+mn-cs"/>
              </a:rPr>
              <a:t>SARS-CoV-2</a:t>
            </a:r>
          </a:p>
        </p:txBody>
      </p:sp>
      <p:sp>
        <p:nvSpPr>
          <p:cNvPr id="3" name="Slide Number Placeholder 2"/>
          <p:cNvSpPr>
            <a:spLocks noGrp="1"/>
          </p:cNvSpPr>
          <p:nvPr>
            <p:ph type="sldNum" sz="quarter" idx="12"/>
          </p:nvPr>
        </p:nvSpPr>
        <p:spPr/>
        <p:txBody>
          <a:bodyPr/>
          <a:lstStyle/>
          <a:p>
            <a:fld id="{5B14D12E-2AFD-4EBD-BCA5-BBC6EAD3F6FB}" type="slidenum">
              <a:rPr lang="es-CL" smtClean="0"/>
              <a:t>5</a:t>
            </a:fld>
            <a:endParaRPr lang="es-CL" dirty="0"/>
          </a:p>
        </p:txBody>
      </p:sp>
    </p:spTree>
    <p:extLst>
      <p:ext uri="{BB962C8B-B14F-4D97-AF65-F5344CB8AC3E}">
        <p14:creationId xmlns:p14="http://schemas.microsoft.com/office/powerpoint/2010/main" val="3162246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75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150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250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100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225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375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250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nodeType="withEffect">
                                  <p:stCondLst>
                                    <p:cond delay="200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nodeType="withEffect">
                                  <p:stCondLst>
                                    <p:cond delay="475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nodeType="withEffect">
                                  <p:stCondLst>
                                    <p:cond delay="350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nodeType="withEffect">
                                  <p:stCondLst>
                                    <p:cond delay="325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nodeType="withEffect">
                                  <p:stCondLst>
                                    <p:cond delay="425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nodeType="withEffect">
                                  <p:stCondLst>
                                    <p:cond delay="475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nodeType="withEffect">
                                  <p:stCondLst>
                                    <p:cond delay="5250"/>
                                  </p:stCondLst>
                                  <p:childTnLst>
                                    <p:set>
                                      <p:cBhvr>
                                        <p:cTn id="34" dur="1" fill="hold">
                                          <p:stCondLst>
                                            <p:cond delay="0"/>
                                          </p:stCondLst>
                                        </p:cTn>
                                        <p:tgtEl>
                                          <p:spTgt spid="28"/>
                                        </p:tgtEl>
                                        <p:attrNameLst>
                                          <p:attrName>style.visibility</p:attrName>
                                        </p:attrNameLst>
                                      </p:cBhvr>
                                      <p:to>
                                        <p:strVal val="visible"/>
                                      </p:to>
                                    </p:set>
                                  </p:childTnLst>
                                </p:cTn>
                              </p:par>
                              <p:par>
                                <p:cTn id="35" presetID="1" presetClass="entr" presetSubtype="0" fill="hold" nodeType="withEffect">
                                  <p:stCondLst>
                                    <p:cond delay="5500"/>
                                  </p:stCondLst>
                                  <p:childTnLst>
                                    <p:set>
                                      <p:cBhvr>
                                        <p:cTn id="3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100000">
              <a:srgbClr val="FF0000"/>
            </a:gs>
            <a:gs pos="0">
              <a:schemeClr val="accent1">
                <a:lumMod val="60000"/>
                <a:lumOff val="40000"/>
              </a:schemeClr>
            </a:gs>
            <a:gs pos="98000">
              <a:srgbClr val="E8ECF8">
                <a:alpha val="0"/>
                <a:lumMod val="95000"/>
                <a:lumOff val="5000"/>
              </a:srgbClr>
            </a:gs>
          </a:gsLst>
          <a:lin ang="5400000" scaled="0"/>
        </a:gradFill>
        <a:effectLst/>
      </p:bgPr>
    </p:bg>
    <p:spTree>
      <p:nvGrpSpPr>
        <p:cNvPr id="1" name=""/>
        <p:cNvGrpSpPr/>
        <p:nvPr/>
      </p:nvGrpSpPr>
      <p:grpSpPr>
        <a:xfrm>
          <a:off x="0" y="0"/>
          <a:ext cx="0" cy="0"/>
          <a:chOff x="0" y="0"/>
          <a:chExt cx="0" cy="0"/>
        </a:xfrm>
      </p:grpSpPr>
      <p:pic>
        <p:nvPicPr>
          <p:cNvPr id="1028" name="Picture 4" descr="Probable Pangolin Origin of SARS-CoV-2 Associated with the COVID-19  Outbreak - ScienceDirect">
            <a:extLst>
              <a:ext uri="{FF2B5EF4-FFF2-40B4-BE49-F238E27FC236}">
                <a16:creationId xmlns:a16="http://schemas.microsoft.com/office/drawing/2014/main" xmlns="" id="{7FB329CE-5AAA-45A9-82CC-B905571134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586" y="1631043"/>
            <a:ext cx="6257925" cy="4953000"/>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9543326" y="6414766"/>
            <a:ext cx="2737031" cy="338554"/>
          </a:xfrm>
          <a:prstGeom prst="rect">
            <a:avLst/>
          </a:prstGeom>
          <a:noFill/>
        </p:spPr>
        <p:txBody>
          <a:bodyPr wrap="none" rtlCol="0">
            <a:spAutoFit/>
          </a:bodyPr>
          <a:lstStyle/>
          <a:p>
            <a:r>
              <a:rPr lang="es-CL" sz="1600" dirty="0" err="1">
                <a:solidFill>
                  <a:schemeClr val="tx2"/>
                </a:solidFill>
              </a:rPr>
              <a:t>Source</a:t>
            </a:r>
            <a:r>
              <a:rPr lang="es-CL" sz="1600" dirty="0">
                <a:solidFill>
                  <a:schemeClr val="tx2"/>
                </a:solidFill>
              </a:rPr>
              <a:t>: </a:t>
            </a:r>
            <a:r>
              <a:rPr lang="es-CL" sz="1600" dirty="0" err="1">
                <a:solidFill>
                  <a:schemeClr val="tx2"/>
                </a:solidFill>
              </a:rPr>
              <a:t>Current</a:t>
            </a:r>
            <a:r>
              <a:rPr lang="es-CL" sz="1600" dirty="0">
                <a:solidFill>
                  <a:schemeClr val="tx2"/>
                </a:solidFill>
              </a:rPr>
              <a:t> </a:t>
            </a:r>
            <a:r>
              <a:rPr lang="es-CL" sz="1600" dirty="0" err="1">
                <a:solidFill>
                  <a:schemeClr val="tx2"/>
                </a:solidFill>
              </a:rPr>
              <a:t>Biology</a:t>
            </a:r>
            <a:r>
              <a:rPr lang="es-CL" sz="1600" dirty="0">
                <a:solidFill>
                  <a:schemeClr val="tx2"/>
                </a:solidFill>
              </a:rPr>
              <a:t> (2020)</a:t>
            </a: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3700" y="881016"/>
            <a:ext cx="5304596" cy="3959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uadroTexto 4">
            <a:extLst>
              <a:ext uri="{FF2B5EF4-FFF2-40B4-BE49-F238E27FC236}">
                <a16:creationId xmlns:a16="http://schemas.microsoft.com/office/drawing/2014/main" xmlns="" id="{08132C8B-696C-4975-BF72-EE46A38C201C}"/>
              </a:ext>
            </a:extLst>
          </p:cNvPr>
          <p:cNvSpPr txBox="1"/>
          <p:nvPr/>
        </p:nvSpPr>
        <p:spPr>
          <a:xfrm>
            <a:off x="1703998" y="881016"/>
            <a:ext cx="3405099" cy="523220"/>
          </a:xfrm>
          <a:prstGeom prst="rect">
            <a:avLst/>
          </a:prstGeom>
          <a:solidFill>
            <a:srgbClr val="C0000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2800" b="1" i="0" u="none" strike="noStrike" kern="1200" cap="none" spc="600" normalizeH="0" baseline="0" noProof="0" dirty="0">
                <a:ln>
                  <a:noFill/>
                </a:ln>
                <a:solidFill>
                  <a:schemeClr val="bg1"/>
                </a:solidFill>
                <a:effectLst/>
                <a:uLnTx/>
                <a:uFillTx/>
                <a:latin typeface="Verdana" panose="020B0604030504040204" pitchFamily="34" charset="0"/>
                <a:ea typeface="Verdana" panose="020B0604030504040204" pitchFamily="34" charset="0"/>
                <a:cs typeface="+mn-cs"/>
              </a:rPr>
              <a:t>SARS-CoV-2</a:t>
            </a:r>
          </a:p>
        </p:txBody>
      </p:sp>
      <p:sp>
        <p:nvSpPr>
          <p:cNvPr id="8" name="CuadroTexto 3">
            <a:extLst>
              <a:ext uri="{FF2B5EF4-FFF2-40B4-BE49-F238E27FC236}">
                <a16:creationId xmlns:a16="http://schemas.microsoft.com/office/drawing/2014/main" xmlns="" id="{0B8EE59F-D1E1-4F50-A347-7EB1DE7AF2FF}"/>
              </a:ext>
            </a:extLst>
          </p:cNvPr>
          <p:cNvSpPr txBox="1"/>
          <p:nvPr/>
        </p:nvSpPr>
        <p:spPr>
          <a:xfrm>
            <a:off x="3904077" y="239651"/>
            <a:ext cx="437972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3600" b="1" i="0" u="none" strike="noStrike" kern="1200" cap="none" spc="600" normalizeH="0" baseline="0" noProof="0" dirty="0">
                <a:ln>
                  <a:noFill/>
                </a:ln>
                <a:solidFill>
                  <a:srgbClr val="0E3E8A"/>
                </a:solidFill>
                <a:effectLst/>
                <a:uLnTx/>
                <a:uFillTx/>
                <a:latin typeface="Verdana" panose="020B0604030504040204" pitchFamily="34" charset="0"/>
                <a:ea typeface="Verdana" panose="020B0604030504040204" pitchFamily="34" charset="0"/>
                <a:cs typeface="+mn-cs"/>
              </a:rPr>
              <a:t>Introduction</a:t>
            </a:r>
          </a:p>
        </p:txBody>
      </p:sp>
      <p:sp>
        <p:nvSpPr>
          <p:cNvPr id="3" name="Rectangle 2"/>
          <p:cNvSpPr/>
          <p:nvPr/>
        </p:nvSpPr>
        <p:spPr>
          <a:xfrm>
            <a:off x="6913208" y="4881834"/>
            <a:ext cx="4965579" cy="923330"/>
          </a:xfrm>
          <a:prstGeom prst="rect">
            <a:avLst/>
          </a:prstGeom>
          <a:solidFill>
            <a:srgbClr val="0E3E8A"/>
          </a:solidFill>
        </p:spPr>
        <p:txBody>
          <a:bodyPr wrap="square">
            <a:spAutoFit/>
          </a:bodyPr>
          <a:lstStyle/>
          <a:p>
            <a:pPr algn="ctr"/>
            <a:r>
              <a:rPr lang="en-US" dirty="0">
                <a:solidFill>
                  <a:schemeClr val="bg1"/>
                </a:solidFill>
              </a:rPr>
              <a:t>The proteins on the virus surface bind to host proteins (receptors) on the host cell membrane, allowing it to gain entry.  </a:t>
            </a:r>
          </a:p>
        </p:txBody>
      </p:sp>
      <p:sp>
        <p:nvSpPr>
          <p:cNvPr id="4" name="Slide Number Placeholder 3"/>
          <p:cNvSpPr>
            <a:spLocks noGrp="1"/>
          </p:cNvSpPr>
          <p:nvPr>
            <p:ph type="sldNum" sz="quarter" idx="12"/>
          </p:nvPr>
        </p:nvSpPr>
        <p:spPr/>
        <p:txBody>
          <a:bodyPr/>
          <a:lstStyle/>
          <a:p>
            <a:fld id="{5B14D12E-2AFD-4EBD-BCA5-BBC6EAD3F6FB}" type="slidenum">
              <a:rPr lang="es-CL" smtClean="0"/>
              <a:t>6</a:t>
            </a:fld>
            <a:endParaRPr lang="es-CL" dirty="0"/>
          </a:p>
        </p:txBody>
      </p:sp>
    </p:spTree>
    <p:extLst>
      <p:ext uri="{BB962C8B-B14F-4D97-AF65-F5344CB8AC3E}">
        <p14:creationId xmlns:p14="http://schemas.microsoft.com/office/powerpoint/2010/main" val="26545634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99000">
              <a:schemeClr val="accent1">
                <a:lumMod val="40000"/>
                <a:lumOff val="60000"/>
              </a:schemeClr>
            </a:gs>
            <a:gs pos="0">
              <a:srgbClr val="E8ECF8">
                <a:alpha val="0"/>
                <a:lumMod val="95000"/>
                <a:lumOff val="5000"/>
              </a:srgbClr>
            </a:gs>
          </a:gsLst>
          <a:lin ang="5400000" scaled="0"/>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824991" y="2150251"/>
            <a:ext cx="8736329" cy="3552423"/>
          </a:xfrm>
          <a:prstGeom prst="rect">
            <a:avLst/>
          </a:prstGeom>
        </p:spPr>
      </p:pic>
      <p:sp>
        <p:nvSpPr>
          <p:cNvPr id="4" name="CuadroTexto 3">
            <a:extLst>
              <a:ext uri="{FF2B5EF4-FFF2-40B4-BE49-F238E27FC236}">
                <a16:creationId xmlns:a16="http://schemas.microsoft.com/office/drawing/2014/main" xmlns="" id="{0B8EE59F-D1E1-4F50-A347-7EB1DE7AF2FF}"/>
              </a:ext>
            </a:extLst>
          </p:cNvPr>
          <p:cNvSpPr txBox="1"/>
          <p:nvPr/>
        </p:nvSpPr>
        <p:spPr>
          <a:xfrm>
            <a:off x="3904077" y="239651"/>
            <a:ext cx="437972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3600" b="1" i="0" u="none" strike="noStrike" kern="1200" cap="none" spc="600" normalizeH="0" baseline="0" noProof="0" dirty="0">
                <a:ln>
                  <a:noFill/>
                </a:ln>
                <a:solidFill>
                  <a:srgbClr val="0E3E8A"/>
                </a:solidFill>
                <a:effectLst/>
                <a:uLnTx/>
                <a:uFillTx/>
                <a:latin typeface="Verdana" panose="020B0604030504040204" pitchFamily="34" charset="0"/>
                <a:ea typeface="Verdana" panose="020B0604030504040204" pitchFamily="34" charset="0"/>
                <a:cs typeface="+mn-cs"/>
              </a:rPr>
              <a:t>Introduction</a:t>
            </a:r>
          </a:p>
        </p:txBody>
      </p:sp>
      <p:sp>
        <p:nvSpPr>
          <p:cNvPr id="5" name="CuadroTexto 4">
            <a:extLst>
              <a:ext uri="{FF2B5EF4-FFF2-40B4-BE49-F238E27FC236}">
                <a16:creationId xmlns:a16="http://schemas.microsoft.com/office/drawing/2014/main" xmlns="" id="{08132C8B-696C-4975-BF72-EE46A38C201C}"/>
              </a:ext>
            </a:extLst>
          </p:cNvPr>
          <p:cNvSpPr txBox="1"/>
          <p:nvPr/>
        </p:nvSpPr>
        <p:spPr>
          <a:xfrm>
            <a:off x="4631840" y="1155326"/>
            <a:ext cx="2924198" cy="523220"/>
          </a:xfrm>
          <a:prstGeom prst="rect">
            <a:avLst/>
          </a:prstGeom>
          <a:solidFill>
            <a:srgbClr val="C0000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2800" b="1" i="0" u="none" strike="noStrike" kern="1200" cap="none" spc="600" normalizeH="0" baseline="0" noProof="0" dirty="0">
                <a:ln>
                  <a:noFill/>
                </a:ln>
                <a:solidFill>
                  <a:schemeClr val="bg1"/>
                </a:solidFill>
                <a:effectLst/>
                <a:uLnTx/>
                <a:uFillTx/>
                <a:latin typeface="Verdana" panose="020B0604030504040204" pitchFamily="34" charset="0"/>
                <a:ea typeface="Verdana" panose="020B0604030504040204" pitchFamily="34" charset="0"/>
                <a:cs typeface="+mn-cs"/>
              </a:rPr>
              <a:t>Symptoms</a:t>
            </a:r>
          </a:p>
        </p:txBody>
      </p:sp>
      <p:sp>
        <p:nvSpPr>
          <p:cNvPr id="2" name="Slide Number Placeholder 1"/>
          <p:cNvSpPr>
            <a:spLocks noGrp="1"/>
          </p:cNvSpPr>
          <p:nvPr>
            <p:ph type="sldNum" sz="quarter" idx="12"/>
          </p:nvPr>
        </p:nvSpPr>
        <p:spPr/>
        <p:txBody>
          <a:bodyPr/>
          <a:lstStyle/>
          <a:p>
            <a:fld id="{5B14D12E-2AFD-4EBD-BCA5-BBC6EAD3F6FB}" type="slidenum">
              <a:rPr lang="es-CL" smtClean="0"/>
              <a:t>7</a:t>
            </a:fld>
            <a:endParaRPr lang="es-CL" dirty="0"/>
          </a:p>
        </p:txBody>
      </p:sp>
    </p:spTree>
    <p:extLst>
      <p:ext uri="{BB962C8B-B14F-4D97-AF65-F5344CB8AC3E}">
        <p14:creationId xmlns:p14="http://schemas.microsoft.com/office/powerpoint/2010/main" val="28330368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100000">
              <a:srgbClr val="FF0000"/>
            </a:gs>
            <a:gs pos="0">
              <a:schemeClr val="accent1">
                <a:lumMod val="60000"/>
                <a:lumOff val="40000"/>
              </a:schemeClr>
            </a:gs>
            <a:gs pos="98000">
              <a:srgbClr val="E8ECF8">
                <a:alpha val="0"/>
                <a:lumMod val="95000"/>
                <a:lumOff val="5000"/>
              </a:srgbClr>
            </a:gs>
          </a:gsLst>
          <a:lin ang="5400000" scaled="0"/>
        </a:grad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xmlns="" id="{08132C8B-696C-4975-BF72-EE46A38C201C}"/>
              </a:ext>
            </a:extLst>
          </p:cNvPr>
          <p:cNvSpPr txBox="1"/>
          <p:nvPr/>
        </p:nvSpPr>
        <p:spPr>
          <a:xfrm>
            <a:off x="2124743" y="1174675"/>
            <a:ext cx="7938392" cy="523220"/>
          </a:xfrm>
          <a:prstGeom prst="rect">
            <a:avLst/>
          </a:prstGeom>
          <a:solidFill>
            <a:srgbClr val="C0000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2800" b="1" i="0" u="none" strike="noStrike" kern="1200" cap="none" spc="600" normalizeH="0" baseline="0" noProof="0" dirty="0" err="1">
                <a:ln>
                  <a:noFill/>
                </a:ln>
                <a:solidFill>
                  <a:schemeClr val="bg1"/>
                </a:solidFill>
                <a:effectLst/>
                <a:uLnTx/>
                <a:uFillTx/>
                <a:latin typeface="Verdana" panose="020B0604030504040204" pitchFamily="34" charset="0"/>
                <a:ea typeface="Verdana" panose="020B0604030504040204" pitchFamily="34" charset="0"/>
                <a:cs typeface="+mn-cs"/>
              </a:rPr>
              <a:t>How</a:t>
            </a:r>
            <a:r>
              <a:rPr kumimoji="0" lang="es-CL" sz="2800" b="1" i="0" u="none" strike="noStrike" kern="1200" cap="none" spc="600" normalizeH="0" baseline="0" noProof="0" dirty="0">
                <a:ln>
                  <a:noFill/>
                </a:ln>
                <a:solidFill>
                  <a:schemeClr val="bg1"/>
                </a:solidFill>
                <a:effectLst/>
                <a:uLnTx/>
                <a:uFillTx/>
                <a:latin typeface="Verdana" panose="020B0604030504040204" pitchFamily="34" charset="0"/>
                <a:ea typeface="Verdana" panose="020B0604030504040204" pitchFamily="34" charset="0"/>
                <a:cs typeface="+mn-cs"/>
              </a:rPr>
              <a:t> </a:t>
            </a:r>
            <a:r>
              <a:rPr kumimoji="0" lang="es-CL" sz="2800" b="1" i="0" u="none" strike="noStrike" kern="1200" cap="none" spc="600" normalizeH="0" baseline="0" noProof="0" dirty="0" err="1">
                <a:ln>
                  <a:noFill/>
                </a:ln>
                <a:solidFill>
                  <a:schemeClr val="bg1"/>
                </a:solidFill>
                <a:effectLst/>
                <a:uLnTx/>
                <a:uFillTx/>
                <a:latin typeface="Verdana" panose="020B0604030504040204" pitchFamily="34" charset="0"/>
                <a:ea typeface="Verdana" panose="020B0604030504040204" pitchFamily="34" charset="0"/>
                <a:cs typeface="+mn-cs"/>
              </a:rPr>
              <a:t>does</a:t>
            </a:r>
            <a:r>
              <a:rPr kumimoji="0" lang="es-CL" sz="2800" b="1" i="0" u="none" strike="noStrike" kern="1200" cap="none" spc="600" normalizeH="0" baseline="0" noProof="0" dirty="0">
                <a:ln>
                  <a:noFill/>
                </a:ln>
                <a:solidFill>
                  <a:schemeClr val="bg1"/>
                </a:solidFill>
                <a:effectLst/>
                <a:uLnTx/>
                <a:uFillTx/>
                <a:latin typeface="Verdana" panose="020B0604030504040204" pitchFamily="34" charset="0"/>
                <a:ea typeface="Verdana" panose="020B0604030504040204" pitchFamily="34" charset="0"/>
                <a:cs typeface="+mn-cs"/>
              </a:rPr>
              <a:t> COVID-19</a:t>
            </a:r>
            <a:r>
              <a:rPr kumimoji="0" lang="es-CL" sz="2800" b="1" i="0" u="none" strike="noStrike" kern="1200" cap="none" spc="600" normalizeH="0" noProof="0" dirty="0">
                <a:ln>
                  <a:noFill/>
                </a:ln>
                <a:solidFill>
                  <a:schemeClr val="bg1"/>
                </a:solidFill>
                <a:effectLst/>
                <a:uLnTx/>
                <a:uFillTx/>
                <a:latin typeface="Verdana" panose="020B0604030504040204" pitchFamily="34" charset="0"/>
                <a:ea typeface="Verdana" panose="020B0604030504040204" pitchFamily="34" charset="0"/>
                <a:cs typeface="+mn-cs"/>
              </a:rPr>
              <a:t> spread?</a:t>
            </a:r>
            <a:endParaRPr kumimoji="0" lang="es-CL" sz="2800" b="1" i="0" u="none" strike="noStrike" kern="1200" cap="none" spc="600" normalizeH="0" baseline="0" noProof="0" dirty="0">
              <a:ln>
                <a:noFill/>
              </a:ln>
              <a:solidFill>
                <a:schemeClr val="bg1"/>
              </a:solidFill>
              <a:effectLst/>
              <a:uLnTx/>
              <a:uFillTx/>
              <a:latin typeface="Verdana" panose="020B0604030504040204" pitchFamily="34" charset="0"/>
              <a:ea typeface="Verdana" panose="020B0604030504040204" pitchFamily="34" charset="0"/>
              <a:cs typeface="+mn-cs"/>
            </a:endParaRPr>
          </a:p>
        </p:txBody>
      </p:sp>
      <p:pic>
        <p:nvPicPr>
          <p:cNvPr id="4098" name="Picture 2" descr="Médica Sur: ¿Cómo se transmite el COVID 19?">
            <a:extLst>
              <a:ext uri="{FF2B5EF4-FFF2-40B4-BE49-F238E27FC236}">
                <a16:creationId xmlns:a16="http://schemas.microsoft.com/office/drawing/2014/main" xmlns="" id="{ADF28DED-78AF-498A-B400-298FC8F594F2}"/>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9883" b="95793" l="9947" r="89991">
                        <a14:foregroundMark x1="39694" y1="28278" x2="35298" y2="31018"/>
                        <a14:foregroundMark x1="35298" y1="31018" x2="34082" y2="41977"/>
                        <a14:foregroundMark x1="32304" y1="91879" x2="37512" y2="66047"/>
                        <a14:foregroundMark x1="37512" y1="66047" x2="38042" y2="54501"/>
                        <a14:foregroundMark x1="38042" y1="54501" x2="40100" y2="42368"/>
                        <a14:foregroundMark x1="40225" y1="62035" x2="42002" y2="40020"/>
                        <a14:foregroundMark x1="47303" y1="72994" x2="44871" y2="95793"/>
                        <a14:foregroundMark x1="44216" y1="61350" x2="45338" y2="61350"/>
                        <a14:foregroundMark x1="44559" y1="66536" x2="44559" y2="66536"/>
                        <a14:foregroundMark x1="43686" y1="71331" x2="43686" y2="71331"/>
                        <a14:foregroundMark x1="42906" y1="68591" x2="42906" y2="68591"/>
                        <a14:foregroundMark x1="43436" y1="75342" x2="43436" y2="75342"/>
                        <a14:foregroundMark x1="44652" y1="80431" x2="44652" y2="80431"/>
                        <a14:foregroundMark x1="44902" y1="79159" x2="44995" y2="76908"/>
                        <a14:foregroundMark x1="47365" y1="72114" x2="46929" y2="66047"/>
                        <a14:foregroundMark x1="47272" y1="65851" x2="47272" y2="65851"/>
                        <a14:foregroundMark x1="60181" y1="42172" x2="60898" y2="57339"/>
                        <a14:foregroundMark x1="60898" y1="57339" x2="65263" y2="80626"/>
                        <a14:foregroundMark x1="65263" y1="80626" x2="65918" y2="89922"/>
                        <a14:foregroundMark x1="67664" y1="88454" x2="63143" y2="89139"/>
                        <a14:foregroundMark x1="45338" y1="73386" x2="45182" y2="74853"/>
                        <a14:foregroundMark x1="48301" y1="56262" x2="48831" y2="60078"/>
                        <a14:foregroundMark x1="55129" y1="65362" x2="55628" y2="61840"/>
                        <a14:foregroundMark x1="50234" y1="78376" x2="50234" y2="75342"/>
                        <a14:foregroundMark x1="51450" y1="64090" x2="51450" y2="64090"/>
                        <a14:foregroundMark x1="56688" y1="67123" x2="56688" y2="67123"/>
                        <a14:foregroundMark x1="47365" y1="61546" x2="47365" y2="61546"/>
                        <a14:foregroundMark x1="49174" y1="81115" x2="49174" y2="81115"/>
                        <a14:foregroundMark x1="43873" y1="46282" x2="43873" y2="46282"/>
                        <a14:foregroundMark x1="47303" y1="64384" x2="47303" y2="64384"/>
                      </a14:backgroundRemoval>
                    </a14:imgEffect>
                  </a14:imgLayer>
                </a14:imgProps>
              </a:ext>
              <a:ext uri="{28A0092B-C50C-407E-A947-70E740481C1C}">
                <a14:useLocalDpi xmlns:a14="http://schemas.microsoft.com/office/drawing/2010/main" val="0"/>
              </a:ext>
            </a:extLst>
          </a:blip>
          <a:srcRect l="21719" r="25469"/>
          <a:stretch/>
        </p:blipFill>
        <p:spPr bwMode="auto">
          <a:xfrm>
            <a:off x="0" y="1535007"/>
            <a:ext cx="3829345" cy="2518310"/>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a:extLst>
              <a:ext uri="{FF2B5EF4-FFF2-40B4-BE49-F238E27FC236}">
                <a16:creationId xmlns:a16="http://schemas.microsoft.com/office/drawing/2014/main" xmlns="" id="{AFB82AB4-7EF1-4468-945C-C89482EC5A37}"/>
              </a:ext>
            </a:extLst>
          </p:cNvPr>
          <p:cNvPicPr>
            <a:picLocks noChangeAspect="1"/>
          </p:cNvPicPr>
          <p:nvPr/>
        </p:nvPicPr>
        <p:blipFill>
          <a:blip r:embed="rId5"/>
          <a:stretch>
            <a:fillRect/>
          </a:stretch>
        </p:blipFill>
        <p:spPr>
          <a:xfrm>
            <a:off x="7393674" y="1459432"/>
            <a:ext cx="3836124" cy="3128268"/>
          </a:xfrm>
          <a:prstGeom prst="rect">
            <a:avLst/>
          </a:prstGeom>
        </p:spPr>
      </p:pic>
      <p:sp>
        <p:nvSpPr>
          <p:cNvPr id="6" name="CuadroTexto 3">
            <a:extLst>
              <a:ext uri="{FF2B5EF4-FFF2-40B4-BE49-F238E27FC236}">
                <a16:creationId xmlns:a16="http://schemas.microsoft.com/office/drawing/2014/main" xmlns="" id="{0B8EE59F-D1E1-4F50-A347-7EB1DE7AF2FF}"/>
              </a:ext>
            </a:extLst>
          </p:cNvPr>
          <p:cNvSpPr txBox="1"/>
          <p:nvPr/>
        </p:nvSpPr>
        <p:spPr>
          <a:xfrm>
            <a:off x="3904077" y="239651"/>
            <a:ext cx="437972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3600" b="1" i="0" u="none" strike="noStrike" kern="1200" cap="none" spc="600" normalizeH="0" baseline="0" noProof="0" dirty="0">
                <a:ln>
                  <a:noFill/>
                </a:ln>
                <a:solidFill>
                  <a:srgbClr val="0E3E8A"/>
                </a:solidFill>
                <a:effectLst/>
                <a:uLnTx/>
                <a:uFillTx/>
                <a:latin typeface="Verdana" panose="020B0604030504040204" pitchFamily="34" charset="0"/>
                <a:ea typeface="Verdana" panose="020B0604030504040204" pitchFamily="34" charset="0"/>
                <a:cs typeface="+mn-cs"/>
              </a:rPr>
              <a:t>Introduction</a:t>
            </a:r>
          </a:p>
        </p:txBody>
      </p:sp>
      <p:sp>
        <p:nvSpPr>
          <p:cNvPr id="3" name="Rectangle 2"/>
          <p:cNvSpPr/>
          <p:nvPr/>
        </p:nvSpPr>
        <p:spPr>
          <a:xfrm>
            <a:off x="0" y="4290517"/>
            <a:ext cx="5923743" cy="2246769"/>
          </a:xfrm>
          <a:prstGeom prst="rect">
            <a:avLst/>
          </a:prstGeom>
        </p:spPr>
        <p:txBody>
          <a:bodyPr wrap="square">
            <a:spAutoFit/>
          </a:bodyPr>
          <a:lstStyle/>
          <a:p>
            <a:endParaRPr lang="en-US" sz="2000" dirty="0"/>
          </a:p>
          <a:p>
            <a:pPr marL="285750" indent="-285750">
              <a:buFont typeface="Arial" panose="020B0604020202020204" pitchFamily="34" charset="0"/>
              <a:buChar char="•"/>
            </a:pPr>
            <a:r>
              <a:rPr lang="en-US" sz="2000" b="1" dirty="0">
                <a:solidFill>
                  <a:srgbClr val="C00000"/>
                </a:solidFill>
              </a:rPr>
              <a:t>Direct contact with respiratory droplets </a:t>
            </a:r>
            <a:r>
              <a:rPr lang="en-US" sz="2000" dirty="0"/>
              <a:t>generated </a:t>
            </a:r>
            <a:r>
              <a:rPr lang="en-US" sz="2000" b="1" dirty="0">
                <a:solidFill>
                  <a:srgbClr val="C00000"/>
                </a:solidFill>
              </a:rPr>
              <a:t>when an infected person coughs or sneezes. </a:t>
            </a:r>
            <a:endParaRPr lang="en-US" sz="2000" b="1" dirty="0">
              <a:solidFill>
                <a:srgbClr val="00B050"/>
              </a:solidFill>
            </a:endParaRPr>
          </a:p>
          <a:p>
            <a:pPr marL="285750" indent="-285750">
              <a:buFont typeface="Arial" panose="020B0604020202020204" pitchFamily="34" charset="0"/>
              <a:buChar char="•"/>
            </a:pPr>
            <a:endParaRPr lang="en-US" sz="2000" b="1" dirty="0">
              <a:solidFill>
                <a:srgbClr val="C00000"/>
              </a:solidFill>
            </a:endParaRPr>
          </a:p>
          <a:p>
            <a:pPr marL="285750" indent="-285750">
              <a:buFont typeface="Arial" panose="020B0604020202020204" pitchFamily="34" charset="0"/>
              <a:buChar char="•"/>
            </a:pPr>
            <a:r>
              <a:rPr lang="en-US" sz="2000" b="1" dirty="0">
                <a:solidFill>
                  <a:srgbClr val="C00000"/>
                </a:solidFill>
              </a:rPr>
              <a:t>Touching the surfaces that have been contaminated with the virus from infected people </a:t>
            </a:r>
            <a:r>
              <a:rPr lang="en-US" sz="2000" b="1" dirty="0">
                <a:solidFill>
                  <a:srgbClr val="C00000"/>
                </a:solidFill>
                <a:sym typeface="Wingdings" panose="05000000000000000000" pitchFamily="2" charset="2"/>
              </a:rPr>
              <a:t> then touch </a:t>
            </a:r>
            <a:r>
              <a:rPr lang="en-US" sz="2000" b="1" dirty="0">
                <a:solidFill>
                  <a:srgbClr val="C00000"/>
                </a:solidFill>
              </a:rPr>
              <a:t>eyes, noses or mouths without cleaning hands</a:t>
            </a:r>
            <a:endParaRPr lang="en-US" sz="2000" dirty="0"/>
          </a:p>
        </p:txBody>
      </p:sp>
      <p:sp>
        <p:nvSpPr>
          <p:cNvPr id="8" name="Rectangle 7"/>
          <p:cNvSpPr/>
          <p:nvPr/>
        </p:nvSpPr>
        <p:spPr>
          <a:xfrm>
            <a:off x="3945846" y="2360862"/>
            <a:ext cx="1977897" cy="1323439"/>
          </a:xfrm>
          <a:prstGeom prst="rect">
            <a:avLst/>
          </a:prstGeom>
          <a:solidFill>
            <a:srgbClr val="0E3E8A"/>
          </a:solidFill>
        </p:spPr>
        <p:txBody>
          <a:bodyPr wrap="square">
            <a:spAutoFit/>
          </a:bodyPr>
          <a:lstStyle/>
          <a:p>
            <a:pPr algn="ctr"/>
            <a:r>
              <a:rPr lang="en-US" sz="1600" dirty="0">
                <a:solidFill>
                  <a:schemeClr val="bg1"/>
                </a:solidFill>
              </a:rPr>
              <a:t>Mainly spread from </a:t>
            </a:r>
            <a:r>
              <a:rPr lang="en-US" sz="1600" b="1" dirty="0">
                <a:solidFill>
                  <a:schemeClr val="bg1"/>
                </a:solidFill>
              </a:rPr>
              <a:t>person to person</a:t>
            </a:r>
            <a:r>
              <a:rPr lang="en-US" sz="1600" dirty="0">
                <a:solidFill>
                  <a:schemeClr val="bg1"/>
                </a:solidFill>
              </a:rPr>
              <a:t> i.e., an infected person is in close contact with another person.</a:t>
            </a:r>
          </a:p>
        </p:txBody>
      </p:sp>
      <p:sp>
        <p:nvSpPr>
          <p:cNvPr id="9" name="Rectangle 8"/>
          <p:cNvSpPr/>
          <p:nvPr/>
        </p:nvSpPr>
        <p:spPr>
          <a:xfrm>
            <a:off x="6093939" y="4752473"/>
            <a:ext cx="6096000" cy="1477328"/>
          </a:xfrm>
          <a:prstGeom prst="rect">
            <a:avLst/>
          </a:prstGeom>
        </p:spPr>
        <p:txBody>
          <a:bodyPr>
            <a:spAutoFit/>
          </a:bodyPr>
          <a:lstStyle/>
          <a:p>
            <a:pPr marL="285750" indent="-285750" algn="just">
              <a:buFont typeface="Arial" panose="020B0604020202020204" pitchFamily="34" charset="0"/>
              <a:buChar char="•"/>
            </a:pPr>
            <a:r>
              <a:rPr lang="en-US" b="1" dirty="0">
                <a:solidFill>
                  <a:srgbClr val="C00000"/>
                </a:solidFill>
              </a:rPr>
              <a:t>Aerosol transmission </a:t>
            </a:r>
            <a:r>
              <a:rPr lang="en-US" dirty="0"/>
              <a:t>can occur in </a:t>
            </a:r>
            <a:r>
              <a:rPr lang="en-US" b="1" dirty="0">
                <a:solidFill>
                  <a:srgbClr val="C00000"/>
                </a:solidFill>
              </a:rPr>
              <a:t>specific settings (indoors, crowded and inadequately ventilated spaces) </a:t>
            </a:r>
            <a:r>
              <a:rPr lang="en-US" dirty="0"/>
              <a:t>where infected person(s) spend long periods of time with others. </a:t>
            </a:r>
            <a:r>
              <a:rPr lang="en-US" b="1" dirty="0">
                <a:solidFill>
                  <a:srgbClr val="C00000"/>
                </a:solidFill>
              </a:rPr>
              <a:t>More studies are underway </a:t>
            </a:r>
            <a:r>
              <a:rPr lang="en-US" dirty="0"/>
              <a:t>to better understand the conditions in which aerosol transmission can occur.</a:t>
            </a:r>
          </a:p>
        </p:txBody>
      </p:sp>
      <p:sp>
        <p:nvSpPr>
          <p:cNvPr id="4" name="Slide Number Placeholder 3"/>
          <p:cNvSpPr>
            <a:spLocks noGrp="1"/>
          </p:cNvSpPr>
          <p:nvPr>
            <p:ph type="sldNum" sz="quarter" idx="12"/>
          </p:nvPr>
        </p:nvSpPr>
        <p:spPr/>
        <p:txBody>
          <a:bodyPr/>
          <a:lstStyle/>
          <a:p>
            <a:fld id="{5B14D12E-2AFD-4EBD-BCA5-BBC6EAD3F6FB}" type="slidenum">
              <a:rPr lang="es-CL" smtClean="0"/>
              <a:t>8</a:t>
            </a:fld>
            <a:endParaRPr lang="es-CL" dirty="0"/>
          </a:p>
        </p:txBody>
      </p:sp>
    </p:spTree>
    <p:extLst>
      <p:ext uri="{BB962C8B-B14F-4D97-AF65-F5344CB8AC3E}">
        <p14:creationId xmlns:p14="http://schemas.microsoft.com/office/powerpoint/2010/main" val="21801712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99000">
              <a:schemeClr val="accent1">
                <a:lumMod val="40000"/>
                <a:lumOff val="60000"/>
              </a:schemeClr>
            </a:gs>
            <a:gs pos="0">
              <a:srgbClr val="E8ECF8">
                <a:alpha val="0"/>
                <a:lumMod val="95000"/>
                <a:lumOff val="5000"/>
              </a:srgbClr>
            </a:gs>
          </a:gsLst>
          <a:lin ang="5400000" scaled="0"/>
        </a:gradFill>
        <a:effectLst/>
      </p:bgPr>
    </p:bg>
    <p:spTree>
      <p:nvGrpSpPr>
        <p:cNvPr id="1" name=""/>
        <p:cNvGrpSpPr/>
        <p:nvPr/>
      </p:nvGrpSpPr>
      <p:grpSpPr>
        <a:xfrm>
          <a:off x="0" y="0"/>
          <a:ext cx="0" cy="0"/>
          <a:chOff x="0" y="0"/>
          <a:chExt cx="0" cy="0"/>
        </a:xfrm>
      </p:grpSpPr>
      <p:sp>
        <p:nvSpPr>
          <p:cNvPr id="3" name="TextBox 2"/>
          <p:cNvSpPr txBox="1"/>
          <p:nvPr/>
        </p:nvSpPr>
        <p:spPr>
          <a:xfrm>
            <a:off x="313084" y="3499062"/>
            <a:ext cx="2743200" cy="400110"/>
          </a:xfrm>
          <a:prstGeom prst="rect">
            <a:avLst/>
          </a:prstGeom>
          <a:solidFill>
            <a:srgbClr val="0E3E8A"/>
          </a:solidFill>
        </p:spPr>
        <p:txBody>
          <a:bodyPr wrap="square" rtlCol="0">
            <a:spAutoFit/>
          </a:bodyPr>
          <a:lstStyle/>
          <a:p>
            <a:pPr algn="ctr"/>
            <a:r>
              <a:rPr lang="en-US" sz="2000" dirty="0">
                <a:solidFill>
                  <a:schemeClr val="bg1"/>
                </a:solidFill>
              </a:rPr>
              <a:t>Health services</a:t>
            </a:r>
          </a:p>
        </p:txBody>
      </p:sp>
      <p:pic>
        <p:nvPicPr>
          <p:cNvPr id="5" name="Picture 4"/>
          <p:cNvPicPr>
            <a:picLocks noChangeAspect="1"/>
          </p:cNvPicPr>
          <p:nvPr/>
        </p:nvPicPr>
        <p:blipFill>
          <a:blip r:embed="rId3"/>
          <a:stretch>
            <a:fillRect/>
          </a:stretch>
        </p:blipFill>
        <p:spPr>
          <a:xfrm>
            <a:off x="343371" y="1873692"/>
            <a:ext cx="1517581" cy="1506340"/>
          </a:xfrm>
          <a:prstGeom prst="rect">
            <a:avLst/>
          </a:prstGeom>
        </p:spPr>
      </p:pic>
      <p:pic>
        <p:nvPicPr>
          <p:cNvPr id="7" name="Picture 6"/>
          <p:cNvPicPr>
            <a:picLocks noChangeAspect="1"/>
          </p:cNvPicPr>
          <p:nvPr/>
        </p:nvPicPr>
        <p:blipFill rotWithShape="1">
          <a:blip r:embed="rId4"/>
          <a:srcRect l="6989" t="14895" r="20395" b="10657"/>
          <a:stretch/>
        </p:blipFill>
        <p:spPr>
          <a:xfrm>
            <a:off x="874587" y="4286055"/>
            <a:ext cx="1553867" cy="1520687"/>
          </a:xfrm>
          <a:prstGeom prst="rect">
            <a:avLst/>
          </a:prstGeom>
        </p:spPr>
      </p:pic>
      <p:sp>
        <p:nvSpPr>
          <p:cNvPr id="9" name="TextBox 8"/>
          <p:cNvSpPr txBox="1"/>
          <p:nvPr/>
        </p:nvSpPr>
        <p:spPr>
          <a:xfrm>
            <a:off x="411911" y="6131101"/>
            <a:ext cx="2743200" cy="400110"/>
          </a:xfrm>
          <a:prstGeom prst="rect">
            <a:avLst/>
          </a:prstGeom>
          <a:solidFill>
            <a:srgbClr val="0E3E8A"/>
          </a:solidFill>
        </p:spPr>
        <p:txBody>
          <a:bodyPr wrap="square" rtlCol="0">
            <a:spAutoFit/>
          </a:bodyPr>
          <a:lstStyle/>
          <a:p>
            <a:pPr algn="ctr"/>
            <a:r>
              <a:rPr lang="en-US" sz="2000" dirty="0">
                <a:solidFill>
                  <a:schemeClr val="bg1"/>
                </a:solidFill>
              </a:rPr>
              <a:t>Border control</a:t>
            </a:r>
          </a:p>
        </p:txBody>
      </p:sp>
      <p:pic>
        <p:nvPicPr>
          <p:cNvPr id="8" name="Picture 7"/>
          <p:cNvPicPr>
            <a:picLocks noChangeAspect="1"/>
          </p:cNvPicPr>
          <p:nvPr/>
        </p:nvPicPr>
        <p:blipFill rotWithShape="1">
          <a:blip r:embed="rId5"/>
          <a:srcRect t="13803"/>
          <a:stretch/>
        </p:blipFill>
        <p:spPr>
          <a:xfrm>
            <a:off x="6823209" y="1650104"/>
            <a:ext cx="1960288" cy="1670498"/>
          </a:xfrm>
          <a:prstGeom prst="rect">
            <a:avLst/>
          </a:prstGeom>
        </p:spPr>
      </p:pic>
      <p:pic>
        <p:nvPicPr>
          <p:cNvPr id="12" name="Picture 11"/>
          <p:cNvPicPr>
            <a:picLocks noChangeAspect="1"/>
          </p:cNvPicPr>
          <p:nvPr/>
        </p:nvPicPr>
        <p:blipFill>
          <a:blip r:embed="rId6"/>
          <a:stretch>
            <a:fillRect/>
          </a:stretch>
        </p:blipFill>
        <p:spPr>
          <a:xfrm>
            <a:off x="3588503" y="3661627"/>
            <a:ext cx="2083476" cy="2315587"/>
          </a:xfrm>
          <a:prstGeom prst="rect">
            <a:avLst/>
          </a:prstGeom>
        </p:spPr>
      </p:pic>
      <p:sp>
        <p:nvSpPr>
          <p:cNvPr id="14" name="TextBox 13"/>
          <p:cNvSpPr txBox="1"/>
          <p:nvPr/>
        </p:nvSpPr>
        <p:spPr>
          <a:xfrm>
            <a:off x="6549992" y="3499062"/>
            <a:ext cx="2478162" cy="400110"/>
          </a:xfrm>
          <a:prstGeom prst="rect">
            <a:avLst/>
          </a:prstGeom>
          <a:solidFill>
            <a:srgbClr val="0E3E8A"/>
          </a:solidFill>
        </p:spPr>
        <p:txBody>
          <a:bodyPr wrap="square" rtlCol="0">
            <a:spAutoFit/>
          </a:bodyPr>
          <a:lstStyle/>
          <a:p>
            <a:pPr algn="ctr"/>
            <a:r>
              <a:rPr lang="en-US" sz="2000" dirty="0">
                <a:solidFill>
                  <a:schemeClr val="bg1"/>
                </a:solidFill>
              </a:rPr>
              <a:t>Movement restriction</a:t>
            </a:r>
          </a:p>
        </p:txBody>
      </p:sp>
      <p:sp>
        <p:nvSpPr>
          <p:cNvPr id="15" name="TextBox 14"/>
          <p:cNvSpPr txBox="1"/>
          <p:nvPr/>
        </p:nvSpPr>
        <p:spPr>
          <a:xfrm>
            <a:off x="9448800" y="3499062"/>
            <a:ext cx="2743200" cy="400110"/>
          </a:xfrm>
          <a:prstGeom prst="rect">
            <a:avLst/>
          </a:prstGeom>
          <a:solidFill>
            <a:srgbClr val="0E3E8A"/>
          </a:solidFill>
        </p:spPr>
        <p:txBody>
          <a:bodyPr wrap="square" rtlCol="0">
            <a:spAutoFit/>
          </a:bodyPr>
          <a:lstStyle/>
          <a:p>
            <a:pPr algn="ctr"/>
            <a:r>
              <a:rPr lang="en-US" sz="2000" dirty="0">
                <a:solidFill>
                  <a:schemeClr val="bg1"/>
                </a:solidFill>
              </a:rPr>
              <a:t>Traceability</a:t>
            </a:r>
          </a:p>
        </p:txBody>
      </p:sp>
      <p:sp>
        <p:nvSpPr>
          <p:cNvPr id="16" name="TextBox 15"/>
          <p:cNvSpPr txBox="1"/>
          <p:nvPr/>
        </p:nvSpPr>
        <p:spPr>
          <a:xfrm>
            <a:off x="3587019" y="6131101"/>
            <a:ext cx="2743200" cy="400110"/>
          </a:xfrm>
          <a:prstGeom prst="rect">
            <a:avLst/>
          </a:prstGeom>
          <a:solidFill>
            <a:srgbClr val="0E3E8A"/>
          </a:solidFill>
        </p:spPr>
        <p:txBody>
          <a:bodyPr wrap="square" rtlCol="0">
            <a:spAutoFit/>
          </a:bodyPr>
          <a:lstStyle/>
          <a:p>
            <a:pPr algn="ctr"/>
            <a:r>
              <a:rPr lang="en-US" sz="2000" dirty="0">
                <a:solidFill>
                  <a:schemeClr val="bg1"/>
                </a:solidFill>
              </a:rPr>
              <a:t>Educational campaign</a:t>
            </a:r>
          </a:p>
        </p:txBody>
      </p:sp>
      <p:pic>
        <p:nvPicPr>
          <p:cNvPr id="13" name="Picture 12"/>
          <p:cNvPicPr>
            <a:picLocks noChangeAspect="1"/>
          </p:cNvPicPr>
          <p:nvPr/>
        </p:nvPicPr>
        <p:blipFill>
          <a:blip r:embed="rId7"/>
          <a:stretch>
            <a:fillRect/>
          </a:stretch>
        </p:blipFill>
        <p:spPr>
          <a:xfrm>
            <a:off x="1783511" y="1932946"/>
            <a:ext cx="1228725" cy="1209675"/>
          </a:xfrm>
          <a:prstGeom prst="rect">
            <a:avLst/>
          </a:prstGeom>
        </p:spPr>
      </p:pic>
      <p:pic>
        <p:nvPicPr>
          <p:cNvPr id="17" name="Picture 16"/>
          <p:cNvPicPr>
            <a:picLocks noChangeAspect="1"/>
          </p:cNvPicPr>
          <p:nvPr/>
        </p:nvPicPr>
        <p:blipFill>
          <a:blip r:embed="rId8"/>
          <a:stretch>
            <a:fillRect/>
          </a:stretch>
        </p:blipFill>
        <p:spPr>
          <a:xfrm>
            <a:off x="7195730" y="4081232"/>
            <a:ext cx="1266825" cy="1476375"/>
          </a:xfrm>
          <a:prstGeom prst="rect">
            <a:avLst/>
          </a:prstGeom>
        </p:spPr>
      </p:pic>
      <p:sp>
        <p:nvSpPr>
          <p:cNvPr id="19" name="TextBox 18"/>
          <p:cNvSpPr txBox="1"/>
          <p:nvPr/>
        </p:nvSpPr>
        <p:spPr>
          <a:xfrm>
            <a:off x="6705600" y="5977213"/>
            <a:ext cx="2743200" cy="707886"/>
          </a:xfrm>
          <a:prstGeom prst="rect">
            <a:avLst/>
          </a:prstGeom>
          <a:solidFill>
            <a:srgbClr val="0E3E8A"/>
          </a:solidFill>
        </p:spPr>
        <p:txBody>
          <a:bodyPr wrap="square" rtlCol="0">
            <a:spAutoFit/>
          </a:bodyPr>
          <a:lstStyle/>
          <a:p>
            <a:pPr algn="ctr"/>
            <a:r>
              <a:rPr lang="en-US" sz="2000" dirty="0">
                <a:solidFill>
                  <a:schemeClr val="bg1"/>
                </a:solidFill>
              </a:rPr>
              <a:t>Procedures and recommendation</a:t>
            </a:r>
          </a:p>
        </p:txBody>
      </p:sp>
      <p:pic>
        <p:nvPicPr>
          <p:cNvPr id="18" name="Picture 17"/>
          <p:cNvPicPr>
            <a:picLocks noChangeAspect="1"/>
          </p:cNvPicPr>
          <p:nvPr/>
        </p:nvPicPr>
        <p:blipFill>
          <a:blip r:embed="rId9"/>
          <a:stretch>
            <a:fillRect/>
          </a:stretch>
        </p:blipFill>
        <p:spPr>
          <a:xfrm>
            <a:off x="9697276" y="1819627"/>
            <a:ext cx="1755917" cy="1595376"/>
          </a:xfrm>
          <a:prstGeom prst="rect">
            <a:avLst/>
          </a:prstGeom>
        </p:spPr>
      </p:pic>
      <p:pic>
        <p:nvPicPr>
          <p:cNvPr id="20" name="Picture 19"/>
          <p:cNvPicPr>
            <a:picLocks noChangeAspect="1"/>
          </p:cNvPicPr>
          <p:nvPr/>
        </p:nvPicPr>
        <p:blipFill>
          <a:blip r:embed="rId10"/>
          <a:stretch>
            <a:fillRect/>
          </a:stretch>
        </p:blipFill>
        <p:spPr>
          <a:xfrm>
            <a:off x="9986306" y="4081232"/>
            <a:ext cx="1853917" cy="1543638"/>
          </a:xfrm>
          <a:prstGeom prst="rect">
            <a:avLst/>
          </a:prstGeom>
        </p:spPr>
      </p:pic>
      <p:sp>
        <p:nvSpPr>
          <p:cNvPr id="22" name="TextBox 21"/>
          <p:cNvSpPr txBox="1"/>
          <p:nvPr/>
        </p:nvSpPr>
        <p:spPr>
          <a:xfrm>
            <a:off x="9685679" y="5977213"/>
            <a:ext cx="2383736" cy="707886"/>
          </a:xfrm>
          <a:prstGeom prst="rect">
            <a:avLst/>
          </a:prstGeom>
          <a:solidFill>
            <a:srgbClr val="0E3E8A"/>
          </a:solidFill>
        </p:spPr>
        <p:txBody>
          <a:bodyPr wrap="square" rtlCol="0">
            <a:spAutoFit/>
          </a:bodyPr>
          <a:lstStyle/>
          <a:p>
            <a:pPr algn="ctr"/>
            <a:r>
              <a:rPr lang="en-US" sz="2000" dirty="0">
                <a:solidFill>
                  <a:schemeClr val="bg1"/>
                </a:solidFill>
              </a:rPr>
              <a:t>Sanction and penalties</a:t>
            </a:r>
          </a:p>
        </p:txBody>
      </p:sp>
      <p:pic>
        <p:nvPicPr>
          <p:cNvPr id="21" name="Picture 20"/>
          <p:cNvPicPr>
            <a:picLocks noChangeAspect="1"/>
          </p:cNvPicPr>
          <p:nvPr/>
        </p:nvPicPr>
        <p:blipFill rotWithShape="1">
          <a:blip r:embed="rId11"/>
          <a:srcRect b="22453"/>
          <a:stretch/>
        </p:blipFill>
        <p:spPr>
          <a:xfrm>
            <a:off x="3579966" y="1368702"/>
            <a:ext cx="2365294" cy="2038028"/>
          </a:xfrm>
          <a:prstGeom prst="rect">
            <a:avLst/>
          </a:prstGeom>
        </p:spPr>
      </p:pic>
      <p:sp>
        <p:nvSpPr>
          <p:cNvPr id="24" name="TextBox 23"/>
          <p:cNvSpPr txBox="1"/>
          <p:nvPr/>
        </p:nvSpPr>
        <p:spPr>
          <a:xfrm>
            <a:off x="3476930" y="3499062"/>
            <a:ext cx="2743200" cy="400110"/>
          </a:xfrm>
          <a:prstGeom prst="rect">
            <a:avLst/>
          </a:prstGeom>
          <a:solidFill>
            <a:srgbClr val="0E3E8A"/>
          </a:solidFill>
        </p:spPr>
        <p:txBody>
          <a:bodyPr wrap="square" rtlCol="0">
            <a:spAutoFit/>
          </a:bodyPr>
          <a:lstStyle/>
          <a:p>
            <a:pPr algn="ctr"/>
            <a:r>
              <a:rPr lang="en-US" sz="2000" dirty="0">
                <a:solidFill>
                  <a:schemeClr val="bg1"/>
                </a:solidFill>
              </a:rPr>
              <a:t>Laboratories for analysis</a:t>
            </a:r>
          </a:p>
        </p:txBody>
      </p:sp>
      <p:sp>
        <p:nvSpPr>
          <p:cNvPr id="23" name="CuadroTexto 3">
            <a:extLst>
              <a:ext uri="{FF2B5EF4-FFF2-40B4-BE49-F238E27FC236}">
                <a16:creationId xmlns:a16="http://schemas.microsoft.com/office/drawing/2014/main" xmlns="" id="{0B8EE59F-D1E1-4F50-A347-7EB1DE7AF2FF}"/>
              </a:ext>
            </a:extLst>
          </p:cNvPr>
          <p:cNvSpPr txBox="1"/>
          <p:nvPr/>
        </p:nvSpPr>
        <p:spPr>
          <a:xfrm>
            <a:off x="3440368" y="53052"/>
            <a:ext cx="4379725" cy="646331"/>
          </a:xfrm>
          <a:prstGeom prst="rect">
            <a:avLst/>
          </a:prstGeom>
          <a:noFill/>
        </p:spPr>
        <p:txBody>
          <a:bodyPr wrap="none" rtlCol="0">
            <a:spAutoFit/>
          </a:bodyPr>
          <a:lstStyle/>
          <a:p>
            <a:pPr lvl="0">
              <a:defRPr/>
            </a:pPr>
            <a:r>
              <a:rPr lang="es-CL" sz="3600" b="1" spc="600" dirty="0" err="1">
                <a:solidFill>
                  <a:srgbClr val="0E3E8A"/>
                </a:solidFill>
                <a:latin typeface="Verdana" panose="020B0604030504040204" pitchFamily="34" charset="0"/>
                <a:ea typeface="Verdana" panose="020B0604030504040204" pitchFamily="34" charset="0"/>
              </a:rPr>
              <a:t>Introduction</a:t>
            </a:r>
            <a:endParaRPr lang="es-CL" sz="3600" b="1" spc="600" dirty="0">
              <a:solidFill>
                <a:srgbClr val="0E3E8A"/>
              </a:solidFill>
              <a:latin typeface="Verdana" panose="020B0604030504040204" pitchFamily="34" charset="0"/>
              <a:ea typeface="Verdana" panose="020B0604030504040204" pitchFamily="34" charset="0"/>
            </a:endParaRPr>
          </a:p>
        </p:txBody>
      </p:sp>
      <p:sp>
        <p:nvSpPr>
          <p:cNvPr id="25" name="CuadroTexto 4">
            <a:extLst>
              <a:ext uri="{FF2B5EF4-FFF2-40B4-BE49-F238E27FC236}">
                <a16:creationId xmlns:a16="http://schemas.microsoft.com/office/drawing/2014/main" xmlns="" id="{08132C8B-696C-4975-BF72-EE46A38C201C}"/>
              </a:ext>
            </a:extLst>
          </p:cNvPr>
          <p:cNvSpPr txBox="1"/>
          <p:nvPr/>
        </p:nvSpPr>
        <p:spPr>
          <a:xfrm>
            <a:off x="3699252" y="783992"/>
            <a:ext cx="3861955" cy="523220"/>
          </a:xfrm>
          <a:prstGeom prst="rect">
            <a:avLst/>
          </a:prstGeom>
          <a:solidFill>
            <a:srgbClr val="C00000"/>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2800" b="1" i="0" u="none" strike="noStrike" kern="1200" cap="none" spc="600" normalizeH="0" baseline="0" noProof="0" dirty="0" err="1">
                <a:ln>
                  <a:noFill/>
                </a:ln>
                <a:solidFill>
                  <a:schemeClr val="bg1"/>
                </a:solidFill>
                <a:effectLst/>
                <a:uLnTx/>
                <a:uFillTx/>
                <a:latin typeface="Verdana" panose="020B0604030504040204" pitchFamily="34" charset="0"/>
                <a:ea typeface="Verdana" panose="020B0604030504040204" pitchFamily="34" charset="0"/>
                <a:cs typeface="+mn-cs"/>
              </a:rPr>
              <a:t>Public</a:t>
            </a:r>
            <a:r>
              <a:rPr kumimoji="0" lang="es-CL" sz="2800" b="1" i="0" u="none" strike="noStrike" kern="1200" cap="none" spc="600" normalizeH="0" noProof="0" dirty="0">
                <a:ln>
                  <a:noFill/>
                </a:ln>
                <a:solidFill>
                  <a:schemeClr val="bg1"/>
                </a:solidFill>
                <a:effectLst/>
                <a:uLnTx/>
                <a:uFillTx/>
                <a:latin typeface="Verdana" panose="020B0604030504040204" pitchFamily="34" charset="0"/>
                <a:ea typeface="Verdana" panose="020B0604030504040204" pitchFamily="34" charset="0"/>
                <a:cs typeface="+mn-cs"/>
              </a:rPr>
              <a:t> </a:t>
            </a:r>
            <a:r>
              <a:rPr kumimoji="0" lang="es-CL" sz="2800" b="1" i="0" u="none" strike="noStrike" kern="1200" cap="none" spc="600" normalizeH="0" noProof="0" dirty="0" err="1">
                <a:ln>
                  <a:noFill/>
                </a:ln>
                <a:solidFill>
                  <a:schemeClr val="bg1"/>
                </a:solidFill>
                <a:effectLst/>
                <a:uLnTx/>
                <a:uFillTx/>
                <a:latin typeface="Verdana" panose="020B0604030504040204" pitchFamily="34" charset="0"/>
                <a:ea typeface="Verdana" panose="020B0604030504040204" pitchFamily="34" charset="0"/>
                <a:cs typeface="+mn-cs"/>
              </a:rPr>
              <a:t>Health</a:t>
            </a:r>
            <a:endParaRPr kumimoji="0" lang="es-CL" sz="2800" b="1" i="0" u="none" strike="noStrike" kern="1200" cap="none" spc="600" normalizeH="0" baseline="0" noProof="0" dirty="0">
              <a:ln>
                <a:noFill/>
              </a:ln>
              <a:solidFill>
                <a:schemeClr val="bg1"/>
              </a:solidFill>
              <a:effectLst/>
              <a:uLnTx/>
              <a:uFillTx/>
              <a:latin typeface="Verdana" panose="020B0604030504040204" pitchFamily="34" charset="0"/>
              <a:ea typeface="Verdana" panose="020B0604030504040204" pitchFamily="34" charset="0"/>
              <a:cs typeface="+mn-cs"/>
            </a:endParaRPr>
          </a:p>
        </p:txBody>
      </p:sp>
      <p:sp>
        <p:nvSpPr>
          <p:cNvPr id="2" name="Slide Number Placeholder 1"/>
          <p:cNvSpPr>
            <a:spLocks noGrp="1"/>
          </p:cNvSpPr>
          <p:nvPr>
            <p:ph type="sldNum" sz="quarter" idx="12"/>
          </p:nvPr>
        </p:nvSpPr>
        <p:spPr/>
        <p:txBody>
          <a:bodyPr/>
          <a:lstStyle/>
          <a:p>
            <a:fld id="{5B14D12E-2AFD-4EBD-BCA5-BBC6EAD3F6FB}" type="slidenum">
              <a:rPr lang="es-CL" smtClean="0"/>
              <a:t>9</a:t>
            </a:fld>
            <a:endParaRPr lang="es-CL" dirty="0"/>
          </a:p>
        </p:txBody>
      </p:sp>
    </p:spTree>
    <p:extLst>
      <p:ext uri="{BB962C8B-B14F-4D97-AF65-F5344CB8AC3E}">
        <p14:creationId xmlns:p14="http://schemas.microsoft.com/office/powerpoint/2010/main" val="642091838"/>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21689</TotalTime>
  <Words>5351</Words>
  <Application>Microsoft Office PowerPoint</Application>
  <PresentationFormat>Widescreen</PresentationFormat>
  <Paragraphs>512</Paragraphs>
  <Slides>46</Slides>
  <Notes>46</Notes>
  <HiddenSlides>0</HiddenSlides>
  <MMClips>0</MMClips>
  <ScaleCrop>false</ScaleCrop>
  <HeadingPairs>
    <vt:vector size="6" baseType="variant">
      <vt:variant>
        <vt:lpstr>Fonts Used</vt:lpstr>
      </vt:variant>
      <vt:variant>
        <vt:i4>14</vt:i4>
      </vt:variant>
      <vt:variant>
        <vt:lpstr>Theme</vt:lpstr>
      </vt:variant>
      <vt:variant>
        <vt:i4>7</vt:i4>
      </vt:variant>
      <vt:variant>
        <vt:lpstr>Slide Titles</vt:lpstr>
      </vt:variant>
      <vt:variant>
        <vt:i4>46</vt:i4>
      </vt:variant>
    </vt:vector>
  </HeadingPairs>
  <TitlesOfParts>
    <vt:vector size="67" baseType="lpstr">
      <vt:lpstr>ＭＳ Ｐゴシック</vt:lpstr>
      <vt:lpstr>Adobe Devanagari</vt:lpstr>
      <vt:lpstr>Arial</vt:lpstr>
      <vt:lpstr>Arial Black</vt:lpstr>
      <vt:lpstr>Calibri</vt:lpstr>
      <vt:lpstr>Calibri Light</vt:lpstr>
      <vt:lpstr>Gill Sans</vt:lpstr>
      <vt:lpstr>League Spartan</vt:lpstr>
      <vt:lpstr>Montserrat</vt:lpstr>
      <vt:lpstr>Open Sans Semibold</vt:lpstr>
      <vt:lpstr>Poppins</vt:lpstr>
      <vt:lpstr>Times New Roman</vt:lpstr>
      <vt:lpstr>Verdana</vt:lpstr>
      <vt:lpstr>Wingdings</vt:lpstr>
      <vt:lpstr>Tema de Office</vt:lpstr>
      <vt:lpstr>3_Tema de Office</vt:lpstr>
      <vt:lpstr>2_Tema de Office</vt:lpstr>
      <vt:lpstr>1_Tema de Office</vt:lpstr>
      <vt:lpstr>4_Tema de Office</vt:lpstr>
      <vt:lpstr>5_Tema de Office</vt:lpstr>
      <vt:lpstr>6_Tema de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Ricardo Jacob</dc:creator>
  <cp:lastModifiedBy>FKICT</cp:lastModifiedBy>
  <cp:revision>455</cp:revision>
  <dcterms:created xsi:type="dcterms:W3CDTF">2020-09-24T02:28:21Z</dcterms:created>
  <dcterms:modified xsi:type="dcterms:W3CDTF">2021-03-27T03:21:17Z</dcterms:modified>
</cp:coreProperties>
</file>