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780" r:id="rId3"/>
    <p:sldMasterId id="2147483792" r:id="rId4"/>
  </p:sldMasterIdLst>
  <p:notesMasterIdLst>
    <p:notesMasterId r:id="rId11"/>
  </p:notesMasterIdLst>
  <p:handoutMasterIdLst>
    <p:handoutMasterId r:id="rId12"/>
  </p:handoutMasterIdLst>
  <p:sldIdLst>
    <p:sldId id="280" r:id="rId5"/>
    <p:sldId id="267" r:id="rId6"/>
    <p:sldId id="257" r:id="rId7"/>
    <p:sldId id="287" r:id="rId8"/>
    <p:sldId id="266" r:id="rId9"/>
    <p:sldId id="279" r:id="rId10"/>
  </p:sldIdLst>
  <p:sldSz cx="9144000" cy="6858000" type="screen4x3"/>
  <p:notesSz cx="6742113" cy="9872663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eiryo UI" panose="020B0604030504040204" pitchFamily="50" charset="-128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HGP明朝E" panose="02020900000000000000" pitchFamily="18" charset="-128"/>
      <p:regular r:id="rId23"/>
    </p:embeddedFont>
    <p:embeddedFont>
      <p:font typeface="Candara" panose="020E0502030303020204" pitchFamily="34" charset="0"/>
      <p:regular r:id="rId24"/>
      <p:bold r:id="rId25"/>
      <p:italic r:id="rId26"/>
      <p:boldItalic r:id="rId27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FFFF"/>
    <a:srgbClr val="E9E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8" autoAdjust="0"/>
    <p:restoredTop sz="94660"/>
  </p:normalViewPr>
  <p:slideViewPr>
    <p:cSldViewPr>
      <p:cViewPr varScale="1">
        <p:scale>
          <a:sx n="57" d="100"/>
          <a:sy n="57" d="100"/>
        </p:scale>
        <p:origin x="984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16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32AF07-BA37-4ECE-8D28-F44D645A38F3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6386380F-9D83-4BA4-8DD2-27BE82933C04}">
      <dgm:prSet phldrT="[テキスト]" custT="1"/>
      <dgm:spPr/>
      <dgm:t>
        <a:bodyPr/>
        <a:lstStyle/>
        <a:p>
          <a:r>
            <a:rPr kumimoji="1" lang="en-US" altLang="ja-JP" sz="1200" b="1" dirty="0" smtClean="0">
              <a:solidFill>
                <a:schemeClr val="tx1"/>
              </a:solidFill>
            </a:rPr>
            <a:t>Food ingredients project</a:t>
          </a:r>
          <a:endParaRPr kumimoji="1" lang="ja-JP" altLang="en-US" sz="1200" b="1" dirty="0">
            <a:solidFill>
              <a:schemeClr val="tx1"/>
            </a:solidFill>
          </a:endParaRPr>
        </a:p>
      </dgm:t>
    </dgm:pt>
    <dgm:pt modelId="{9F27694F-E05B-4C26-A301-16E92C716D17}" type="parTrans" cxnId="{D74A20B2-8ABE-458B-BD2B-BCEE0707D9F3}">
      <dgm:prSet/>
      <dgm:spPr/>
      <dgm:t>
        <a:bodyPr/>
        <a:lstStyle/>
        <a:p>
          <a:endParaRPr kumimoji="1" lang="ja-JP" altLang="en-US" b="1">
            <a:solidFill>
              <a:schemeClr val="tx1"/>
            </a:solidFill>
          </a:endParaRPr>
        </a:p>
      </dgm:t>
    </dgm:pt>
    <dgm:pt modelId="{2AE2C2C9-CF5C-4A5E-9A16-DECC7D164448}" type="sibTrans" cxnId="{D74A20B2-8ABE-458B-BD2B-BCEE0707D9F3}">
      <dgm:prSet/>
      <dgm:spPr/>
      <dgm:t>
        <a:bodyPr/>
        <a:lstStyle/>
        <a:p>
          <a:endParaRPr kumimoji="1" lang="ja-JP" altLang="en-US" b="1">
            <a:solidFill>
              <a:schemeClr val="tx1"/>
            </a:solidFill>
          </a:endParaRPr>
        </a:p>
      </dgm:t>
    </dgm:pt>
    <dgm:pt modelId="{491BC667-BB59-449C-9D60-1F1485DB7C4B}">
      <dgm:prSet phldrT="[テキスト]" custT="1"/>
      <dgm:spPr/>
      <dgm:t>
        <a:bodyPr/>
        <a:lstStyle/>
        <a:p>
          <a:r>
            <a:rPr kumimoji="1" lang="en-US" altLang="en-US" sz="1200" b="1" dirty="0" smtClean="0">
              <a:solidFill>
                <a:schemeClr val="tx1"/>
              </a:solidFill>
            </a:rPr>
            <a:t>Screening</a:t>
          </a:r>
          <a:endParaRPr kumimoji="1" lang="ja-JP" altLang="en-US" sz="1200" b="1" dirty="0">
            <a:solidFill>
              <a:schemeClr val="tx1"/>
            </a:solidFill>
          </a:endParaRPr>
        </a:p>
      </dgm:t>
    </dgm:pt>
    <dgm:pt modelId="{DA7AD762-995B-402A-8BE4-6CF9DE38DF98}" type="parTrans" cxnId="{601C963E-6E46-442E-AB44-FDA274327984}">
      <dgm:prSet/>
      <dgm:spPr/>
      <dgm:t>
        <a:bodyPr/>
        <a:lstStyle/>
        <a:p>
          <a:endParaRPr kumimoji="1" lang="ja-JP" altLang="en-US" b="1">
            <a:solidFill>
              <a:schemeClr val="tx1"/>
            </a:solidFill>
          </a:endParaRPr>
        </a:p>
      </dgm:t>
    </dgm:pt>
    <dgm:pt modelId="{1E135A63-8F9C-4B93-9A41-AE0D23A1C84A}" type="sibTrans" cxnId="{601C963E-6E46-442E-AB44-FDA274327984}">
      <dgm:prSet/>
      <dgm:spPr/>
      <dgm:t>
        <a:bodyPr/>
        <a:lstStyle/>
        <a:p>
          <a:endParaRPr kumimoji="1" lang="ja-JP" altLang="en-US" b="1">
            <a:solidFill>
              <a:schemeClr val="tx1"/>
            </a:solidFill>
          </a:endParaRPr>
        </a:p>
      </dgm:t>
    </dgm:pt>
    <dgm:pt modelId="{0578F73C-B6E7-4A89-BB31-B92DF5C63885}">
      <dgm:prSet phldrT="[テキスト]" custT="1"/>
      <dgm:spPr/>
      <dgm:t>
        <a:bodyPr/>
        <a:lstStyle/>
        <a:p>
          <a:r>
            <a:rPr kumimoji="1" lang="en-US" altLang="ja-JP" sz="1200" b="1" dirty="0" smtClean="0">
              <a:solidFill>
                <a:schemeClr val="tx1"/>
              </a:solidFill>
            </a:rPr>
            <a:t>Function</a:t>
          </a:r>
        </a:p>
        <a:p>
          <a:r>
            <a:rPr kumimoji="1" lang="en-US" altLang="ja-JP" sz="1200" b="1" dirty="0" smtClean="0">
              <a:solidFill>
                <a:schemeClr val="tx1"/>
              </a:solidFill>
            </a:rPr>
            <a:t>verification</a:t>
          </a:r>
        </a:p>
      </dgm:t>
    </dgm:pt>
    <dgm:pt modelId="{A857F708-8D6C-4702-AE38-0737DC20A5FB}" type="parTrans" cxnId="{BBFCD97D-3084-4DC1-97DC-93244FF3717E}">
      <dgm:prSet/>
      <dgm:spPr/>
      <dgm:t>
        <a:bodyPr/>
        <a:lstStyle/>
        <a:p>
          <a:endParaRPr kumimoji="1" lang="ja-JP" altLang="en-US" b="1">
            <a:solidFill>
              <a:schemeClr val="tx1"/>
            </a:solidFill>
          </a:endParaRPr>
        </a:p>
      </dgm:t>
    </dgm:pt>
    <dgm:pt modelId="{3FC2DCC5-C820-465B-8F48-541433470FDC}" type="sibTrans" cxnId="{BBFCD97D-3084-4DC1-97DC-93244FF3717E}">
      <dgm:prSet/>
      <dgm:spPr/>
      <dgm:t>
        <a:bodyPr/>
        <a:lstStyle/>
        <a:p>
          <a:endParaRPr kumimoji="1" lang="ja-JP" altLang="en-US" b="1">
            <a:solidFill>
              <a:schemeClr val="tx1"/>
            </a:solidFill>
          </a:endParaRPr>
        </a:p>
      </dgm:t>
    </dgm:pt>
    <dgm:pt modelId="{E441C5F0-1B81-4961-8A4D-14BDECEEB137}">
      <dgm:prSet phldrT="[テキスト]"/>
      <dgm:spPr/>
      <dgm:t>
        <a:bodyPr/>
        <a:lstStyle/>
        <a:p>
          <a:r>
            <a:rPr kumimoji="1" lang="en-US" altLang="ja-JP" b="1" dirty="0" smtClean="0">
              <a:solidFill>
                <a:schemeClr val="tx1"/>
              </a:solidFill>
            </a:rPr>
            <a:t>Clinical Trial</a:t>
          </a:r>
        </a:p>
      </dgm:t>
    </dgm:pt>
    <dgm:pt modelId="{74C64F48-6E06-4138-88D2-8E980E98CCFF}" type="parTrans" cxnId="{781455C2-122E-442C-98F5-351E307F730A}">
      <dgm:prSet/>
      <dgm:spPr/>
      <dgm:t>
        <a:bodyPr/>
        <a:lstStyle/>
        <a:p>
          <a:endParaRPr kumimoji="1" lang="ja-JP" altLang="en-US" b="1">
            <a:solidFill>
              <a:schemeClr val="tx1"/>
            </a:solidFill>
          </a:endParaRPr>
        </a:p>
      </dgm:t>
    </dgm:pt>
    <dgm:pt modelId="{8F0C30D8-9DAF-4F63-8B06-930AA28602A6}" type="sibTrans" cxnId="{781455C2-122E-442C-98F5-351E307F730A}">
      <dgm:prSet/>
      <dgm:spPr/>
      <dgm:t>
        <a:bodyPr/>
        <a:lstStyle/>
        <a:p>
          <a:endParaRPr kumimoji="1" lang="ja-JP" altLang="en-US" b="1">
            <a:solidFill>
              <a:schemeClr val="tx1"/>
            </a:solidFill>
          </a:endParaRPr>
        </a:p>
      </dgm:t>
    </dgm:pt>
    <dgm:pt modelId="{E617EABF-8C27-4FAE-B790-25DAE5B5757C}">
      <dgm:prSet phldrT="[テキスト]" custT="1"/>
      <dgm:spPr/>
      <dgm:t>
        <a:bodyPr/>
        <a:lstStyle/>
        <a:p>
          <a:r>
            <a:rPr kumimoji="1" lang="en-US" altLang="ja-JP" sz="1200" b="1" dirty="0" smtClean="0">
              <a:solidFill>
                <a:schemeClr val="tx1"/>
              </a:solidFill>
            </a:rPr>
            <a:t>Safety test</a:t>
          </a:r>
        </a:p>
      </dgm:t>
    </dgm:pt>
    <dgm:pt modelId="{8999E3B9-9645-4CB9-82BD-D92AE6A90C77}" type="parTrans" cxnId="{144C4592-AB42-4DCF-BF33-F5ABD4FD99F8}">
      <dgm:prSet/>
      <dgm:spPr/>
      <dgm:t>
        <a:bodyPr/>
        <a:lstStyle/>
        <a:p>
          <a:endParaRPr kumimoji="1" lang="ja-JP" altLang="en-US" b="1">
            <a:solidFill>
              <a:schemeClr val="tx1"/>
            </a:solidFill>
          </a:endParaRPr>
        </a:p>
      </dgm:t>
    </dgm:pt>
    <dgm:pt modelId="{2CC4DF2F-6207-4D30-9247-C1D52D31EC6D}" type="sibTrans" cxnId="{144C4592-AB42-4DCF-BF33-F5ABD4FD99F8}">
      <dgm:prSet/>
      <dgm:spPr/>
      <dgm:t>
        <a:bodyPr/>
        <a:lstStyle/>
        <a:p>
          <a:endParaRPr kumimoji="1" lang="ja-JP" altLang="en-US" b="1">
            <a:solidFill>
              <a:schemeClr val="tx1"/>
            </a:solidFill>
          </a:endParaRPr>
        </a:p>
      </dgm:t>
    </dgm:pt>
    <dgm:pt modelId="{E727DA8E-80EA-433D-B856-8961873B2D6A}">
      <dgm:prSet phldrT="[テキスト]" custT="1"/>
      <dgm:spPr/>
      <dgm:t>
        <a:bodyPr/>
        <a:lstStyle/>
        <a:p>
          <a:r>
            <a:rPr kumimoji="1" lang="en-US" altLang="ja-JP" sz="1200" b="1" dirty="0" smtClean="0">
              <a:solidFill>
                <a:schemeClr val="tx1"/>
              </a:solidFill>
            </a:rPr>
            <a:t>Products</a:t>
          </a:r>
        </a:p>
      </dgm:t>
    </dgm:pt>
    <dgm:pt modelId="{06A5844C-F768-4515-B291-C4C8C0D2B4B5}" type="parTrans" cxnId="{B3AD0D18-AE28-46BA-B64F-CAFD1DA2FB93}">
      <dgm:prSet/>
      <dgm:spPr/>
      <dgm:t>
        <a:bodyPr/>
        <a:lstStyle/>
        <a:p>
          <a:endParaRPr kumimoji="1" lang="ja-JP" altLang="en-US" b="1">
            <a:solidFill>
              <a:schemeClr val="tx1"/>
            </a:solidFill>
          </a:endParaRPr>
        </a:p>
      </dgm:t>
    </dgm:pt>
    <dgm:pt modelId="{379F2172-B993-4451-B4E0-04954C14635D}" type="sibTrans" cxnId="{B3AD0D18-AE28-46BA-B64F-CAFD1DA2FB93}">
      <dgm:prSet/>
      <dgm:spPr/>
      <dgm:t>
        <a:bodyPr/>
        <a:lstStyle/>
        <a:p>
          <a:endParaRPr kumimoji="1" lang="ja-JP" altLang="en-US" b="1">
            <a:solidFill>
              <a:schemeClr val="tx1"/>
            </a:solidFill>
          </a:endParaRPr>
        </a:p>
      </dgm:t>
    </dgm:pt>
    <dgm:pt modelId="{82A1557A-1AAC-43F9-BA87-2860141278A8}" type="pres">
      <dgm:prSet presAssocID="{6B32AF07-BA37-4ECE-8D28-F44D645A38F3}" presName="Name0" presStyleCnt="0">
        <dgm:presLayoutVars>
          <dgm:dir/>
          <dgm:animLvl val="lvl"/>
          <dgm:resizeHandles val="exact"/>
        </dgm:presLayoutVars>
      </dgm:prSet>
      <dgm:spPr/>
    </dgm:pt>
    <dgm:pt modelId="{03851133-4D42-448B-BDA7-C624CCBD2A2D}" type="pres">
      <dgm:prSet presAssocID="{6386380F-9D83-4BA4-8DD2-27BE82933C04}" presName="parTxOnly" presStyleLbl="node1" presStyleIdx="0" presStyleCnt="6" custScaleX="130496" custScaleY="138897" custLinFactNeighborX="-567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B8F3454-4F79-4563-BA6B-DD6884A20EF4}" type="pres">
      <dgm:prSet presAssocID="{2AE2C2C9-CF5C-4A5E-9A16-DECC7D164448}" presName="parTxOnlySpace" presStyleCnt="0"/>
      <dgm:spPr/>
    </dgm:pt>
    <dgm:pt modelId="{766C7B5E-CEFE-4B72-B50E-4BB8B831E494}" type="pres">
      <dgm:prSet presAssocID="{491BC667-BB59-449C-9D60-1F1485DB7C4B}" presName="parTxOnly" presStyleLbl="node1" presStyleIdx="1" presStyleCnt="6" custScaleX="132760" custScaleY="1388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5CFAFC2-4B9C-4535-A02B-4F3EEB0ED259}" type="pres">
      <dgm:prSet presAssocID="{1E135A63-8F9C-4B93-9A41-AE0D23A1C84A}" presName="parTxOnlySpace" presStyleCnt="0"/>
      <dgm:spPr/>
    </dgm:pt>
    <dgm:pt modelId="{42E62A6B-0DC2-4BB1-97CE-52097A9C6DCA}" type="pres">
      <dgm:prSet presAssocID="{0578F73C-B6E7-4A89-BB31-B92DF5C63885}" presName="parTxOnly" presStyleLbl="node1" presStyleIdx="2" presStyleCnt="6" custScaleX="127616" custScaleY="1388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28E1891-CC2C-4904-AB36-6FE15618D132}" type="pres">
      <dgm:prSet presAssocID="{3FC2DCC5-C820-465B-8F48-541433470FDC}" presName="parTxOnlySpace" presStyleCnt="0"/>
      <dgm:spPr/>
    </dgm:pt>
    <dgm:pt modelId="{F1DF6091-7C7F-4F09-A9CC-AA0C37C74280}" type="pres">
      <dgm:prSet presAssocID="{E617EABF-8C27-4FAE-B790-25DAE5B5757C}" presName="parTxOnly" presStyleLbl="node1" presStyleIdx="3" presStyleCnt="6" custScaleY="1388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772B92F-5B38-4104-B21E-FE468A1E994B}" type="pres">
      <dgm:prSet presAssocID="{2CC4DF2F-6207-4D30-9247-C1D52D31EC6D}" presName="parTxOnlySpace" presStyleCnt="0"/>
      <dgm:spPr/>
    </dgm:pt>
    <dgm:pt modelId="{897BC3BF-D065-4838-9238-2C8770474246}" type="pres">
      <dgm:prSet presAssocID="{E441C5F0-1B81-4961-8A4D-14BDECEEB137}" presName="parTxOnly" presStyleLbl="node1" presStyleIdx="4" presStyleCnt="6" custScaleY="1388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98CC99F-FEBF-4C3D-AD4A-CE13BA86717E}" type="pres">
      <dgm:prSet presAssocID="{8F0C30D8-9DAF-4F63-8B06-930AA28602A6}" presName="parTxOnlySpace" presStyleCnt="0"/>
      <dgm:spPr/>
    </dgm:pt>
    <dgm:pt modelId="{6280FB77-109A-42E9-B592-B906D635BDC8}" type="pres">
      <dgm:prSet presAssocID="{E727DA8E-80EA-433D-B856-8961873B2D6A}" presName="parTxOnly" presStyleLbl="node1" presStyleIdx="5" presStyleCnt="6" custScaleX="111649" custScaleY="138897" custLinFactNeighborX="-15000" custLinFactNeighborY="8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A4FA9C0B-76F3-4042-B588-61A9E2B660FE}" type="presOf" srcId="{E441C5F0-1B81-4961-8A4D-14BDECEEB137}" destId="{897BC3BF-D065-4838-9238-2C8770474246}" srcOrd="0" destOrd="0" presId="urn:microsoft.com/office/officeart/2005/8/layout/chevron1"/>
    <dgm:cxn modelId="{601C963E-6E46-442E-AB44-FDA274327984}" srcId="{6B32AF07-BA37-4ECE-8D28-F44D645A38F3}" destId="{491BC667-BB59-449C-9D60-1F1485DB7C4B}" srcOrd="1" destOrd="0" parTransId="{DA7AD762-995B-402A-8BE4-6CF9DE38DF98}" sibTransId="{1E135A63-8F9C-4B93-9A41-AE0D23A1C84A}"/>
    <dgm:cxn modelId="{144C4592-AB42-4DCF-BF33-F5ABD4FD99F8}" srcId="{6B32AF07-BA37-4ECE-8D28-F44D645A38F3}" destId="{E617EABF-8C27-4FAE-B790-25DAE5B5757C}" srcOrd="3" destOrd="0" parTransId="{8999E3B9-9645-4CB9-82BD-D92AE6A90C77}" sibTransId="{2CC4DF2F-6207-4D30-9247-C1D52D31EC6D}"/>
    <dgm:cxn modelId="{781455C2-122E-442C-98F5-351E307F730A}" srcId="{6B32AF07-BA37-4ECE-8D28-F44D645A38F3}" destId="{E441C5F0-1B81-4961-8A4D-14BDECEEB137}" srcOrd="4" destOrd="0" parTransId="{74C64F48-6E06-4138-88D2-8E980E98CCFF}" sibTransId="{8F0C30D8-9DAF-4F63-8B06-930AA28602A6}"/>
    <dgm:cxn modelId="{4ED7D666-CE87-4A58-AC81-103895C36444}" type="presOf" srcId="{E727DA8E-80EA-433D-B856-8961873B2D6A}" destId="{6280FB77-109A-42E9-B592-B906D635BDC8}" srcOrd="0" destOrd="0" presId="urn:microsoft.com/office/officeart/2005/8/layout/chevron1"/>
    <dgm:cxn modelId="{326C798E-E51E-442F-8EB7-85DB6C8D2E6F}" type="presOf" srcId="{6B32AF07-BA37-4ECE-8D28-F44D645A38F3}" destId="{82A1557A-1AAC-43F9-BA87-2860141278A8}" srcOrd="0" destOrd="0" presId="urn:microsoft.com/office/officeart/2005/8/layout/chevron1"/>
    <dgm:cxn modelId="{BA999473-C332-4DE5-87F3-DAD3AB3FE23D}" type="presOf" srcId="{6386380F-9D83-4BA4-8DD2-27BE82933C04}" destId="{03851133-4D42-448B-BDA7-C624CCBD2A2D}" srcOrd="0" destOrd="0" presId="urn:microsoft.com/office/officeart/2005/8/layout/chevron1"/>
    <dgm:cxn modelId="{BBFCD97D-3084-4DC1-97DC-93244FF3717E}" srcId="{6B32AF07-BA37-4ECE-8D28-F44D645A38F3}" destId="{0578F73C-B6E7-4A89-BB31-B92DF5C63885}" srcOrd="2" destOrd="0" parTransId="{A857F708-8D6C-4702-AE38-0737DC20A5FB}" sibTransId="{3FC2DCC5-C820-465B-8F48-541433470FDC}"/>
    <dgm:cxn modelId="{B3AD0D18-AE28-46BA-B64F-CAFD1DA2FB93}" srcId="{6B32AF07-BA37-4ECE-8D28-F44D645A38F3}" destId="{E727DA8E-80EA-433D-B856-8961873B2D6A}" srcOrd="5" destOrd="0" parTransId="{06A5844C-F768-4515-B291-C4C8C0D2B4B5}" sibTransId="{379F2172-B993-4451-B4E0-04954C14635D}"/>
    <dgm:cxn modelId="{67FA1DAA-0849-4061-B1A9-B27823EC5286}" type="presOf" srcId="{E617EABF-8C27-4FAE-B790-25DAE5B5757C}" destId="{F1DF6091-7C7F-4F09-A9CC-AA0C37C74280}" srcOrd="0" destOrd="0" presId="urn:microsoft.com/office/officeart/2005/8/layout/chevron1"/>
    <dgm:cxn modelId="{BF942427-3351-4E39-8EF4-1FB718A23FDD}" type="presOf" srcId="{491BC667-BB59-449C-9D60-1F1485DB7C4B}" destId="{766C7B5E-CEFE-4B72-B50E-4BB8B831E494}" srcOrd="0" destOrd="0" presId="urn:microsoft.com/office/officeart/2005/8/layout/chevron1"/>
    <dgm:cxn modelId="{D74A20B2-8ABE-458B-BD2B-BCEE0707D9F3}" srcId="{6B32AF07-BA37-4ECE-8D28-F44D645A38F3}" destId="{6386380F-9D83-4BA4-8DD2-27BE82933C04}" srcOrd="0" destOrd="0" parTransId="{9F27694F-E05B-4C26-A301-16E92C716D17}" sibTransId="{2AE2C2C9-CF5C-4A5E-9A16-DECC7D164448}"/>
    <dgm:cxn modelId="{1711A7BC-04D4-4059-886F-B3799C4E6F70}" type="presOf" srcId="{0578F73C-B6E7-4A89-BB31-B92DF5C63885}" destId="{42E62A6B-0DC2-4BB1-97CE-52097A9C6DCA}" srcOrd="0" destOrd="0" presId="urn:microsoft.com/office/officeart/2005/8/layout/chevron1"/>
    <dgm:cxn modelId="{0D7A77C9-B889-4F9B-A32F-57DB9DDFD740}" type="presParOf" srcId="{82A1557A-1AAC-43F9-BA87-2860141278A8}" destId="{03851133-4D42-448B-BDA7-C624CCBD2A2D}" srcOrd="0" destOrd="0" presId="urn:microsoft.com/office/officeart/2005/8/layout/chevron1"/>
    <dgm:cxn modelId="{62C765F8-CF6B-41E3-850C-6F873F3C2F11}" type="presParOf" srcId="{82A1557A-1AAC-43F9-BA87-2860141278A8}" destId="{1B8F3454-4F79-4563-BA6B-DD6884A20EF4}" srcOrd="1" destOrd="0" presId="urn:microsoft.com/office/officeart/2005/8/layout/chevron1"/>
    <dgm:cxn modelId="{2FEB6581-A621-424C-B985-C1D5BA67D911}" type="presParOf" srcId="{82A1557A-1AAC-43F9-BA87-2860141278A8}" destId="{766C7B5E-CEFE-4B72-B50E-4BB8B831E494}" srcOrd="2" destOrd="0" presId="urn:microsoft.com/office/officeart/2005/8/layout/chevron1"/>
    <dgm:cxn modelId="{E38EE56C-1311-4367-BA27-EFBAD587DACD}" type="presParOf" srcId="{82A1557A-1AAC-43F9-BA87-2860141278A8}" destId="{75CFAFC2-4B9C-4535-A02B-4F3EEB0ED259}" srcOrd="3" destOrd="0" presId="urn:microsoft.com/office/officeart/2005/8/layout/chevron1"/>
    <dgm:cxn modelId="{EDCB67F3-735C-4CB3-B353-201066E4E68B}" type="presParOf" srcId="{82A1557A-1AAC-43F9-BA87-2860141278A8}" destId="{42E62A6B-0DC2-4BB1-97CE-52097A9C6DCA}" srcOrd="4" destOrd="0" presId="urn:microsoft.com/office/officeart/2005/8/layout/chevron1"/>
    <dgm:cxn modelId="{0F071753-EDFB-45DF-A242-777B1274DBF6}" type="presParOf" srcId="{82A1557A-1AAC-43F9-BA87-2860141278A8}" destId="{628E1891-CC2C-4904-AB36-6FE15618D132}" srcOrd="5" destOrd="0" presId="urn:microsoft.com/office/officeart/2005/8/layout/chevron1"/>
    <dgm:cxn modelId="{45EECEA1-AC0B-46E0-935D-592745FC64A1}" type="presParOf" srcId="{82A1557A-1AAC-43F9-BA87-2860141278A8}" destId="{F1DF6091-7C7F-4F09-A9CC-AA0C37C74280}" srcOrd="6" destOrd="0" presId="urn:microsoft.com/office/officeart/2005/8/layout/chevron1"/>
    <dgm:cxn modelId="{68D58472-56D8-4E4D-850F-4F5D7A0B3BFB}" type="presParOf" srcId="{82A1557A-1AAC-43F9-BA87-2860141278A8}" destId="{9772B92F-5B38-4104-B21E-FE468A1E994B}" srcOrd="7" destOrd="0" presId="urn:microsoft.com/office/officeart/2005/8/layout/chevron1"/>
    <dgm:cxn modelId="{4A9E767A-DCC6-4302-A0D0-3A3CCDC68C3D}" type="presParOf" srcId="{82A1557A-1AAC-43F9-BA87-2860141278A8}" destId="{897BC3BF-D065-4838-9238-2C8770474246}" srcOrd="8" destOrd="0" presId="urn:microsoft.com/office/officeart/2005/8/layout/chevron1"/>
    <dgm:cxn modelId="{0A7A7F4D-828D-45BD-BD4B-F17AC7DACE85}" type="presParOf" srcId="{82A1557A-1AAC-43F9-BA87-2860141278A8}" destId="{098CC99F-FEBF-4C3D-AD4A-CE13BA86717E}" srcOrd="9" destOrd="0" presId="urn:microsoft.com/office/officeart/2005/8/layout/chevron1"/>
    <dgm:cxn modelId="{90DFEB0F-4970-40B4-B63F-9C592BA63435}" type="presParOf" srcId="{82A1557A-1AAC-43F9-BA87-2860141278A8}" destId="{6280FB77-109A-42E9-B592-B906D635BDC8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BA0BCF-B4E9-4FD7-8A7B-C24E8D2E4972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A1A62329-C5B2-44A6-8A6B-8C7EDCB75B1B}">
      <dgm:prSet phldrT="[テキスト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kumimoji="1" lang="en-US" altLang="ja-JP" sz="1600" b="1" dirty="0" smtClean="0">
              <a:solidFill>
                <a:schemeClr val="tx1"/>
              </a:solidFill>
              <a:latin typeface="+mj-lt"/>
              <a:ea typeface="+mn-ea"/>
              <a:cs typeface="Meiryo UI" panose="020B0604030504040204" pitchFamily="50" charset="-128"/>
            </a:rPr>
            <a:t>Food stuff</a:t>
          </a:r>
          <a:endParaRPr kumimoji="1" lang="ja-JP" altLang="en-US" sz="1600" b="1" dirty="0">
            <a:solidFill>
              <a:schemeClr val="tx1"/>
            </a:solidFill>
            <a:latin typeface="+mj-lt"/>
            <a:ea typeface="+mn-ea"/>
            <a:cs typeface="Meiryo UI" panose="020B0604030504040204" pitchFamily="50" charset="-128"/>
          </a:endParaRPr>
        </a:p>
      </dgm:t>
    </dgm:pt>
    <dgm:pt modelId="{FB047AC6-6BC7-4840-98C1-E982610125E4}" type="parTrans" cxnId="{2B6BD8AD-B84F-4DF4-8B76-F4F26B1C601B}">
      <dgm:prSet/>
      <dgm:spPr/>
      <dgm:t>
        <a:bodyPr/>
        <a:lstStyle/>
        <a:p>
          <a:endParaRPr kumimoji="1" lang="ja-JP" altLang="en-US" b="0">
            <a:solidFill>
              <a:schemeClr val="tx1"/>
            </a:solidFill>
            <a:latin typeface="HGP創英ﾌﾟﾚｾﾞﾝｽEB" panose="02020800000000000000" pitchFamily="18" charset="-128"/>
            <a:ea typeface="HGP創英ﾌﾟﾚｾﾞﾝｽEB" panose="02020800000000000000" pitchFamily="18" charset="-128"/>
            <a:cs typeface="Meiryo UI" panose="020B0604030504040204" pitchFamily="50" charset="-128"/>
          </a:endParaRPr>
        </a:p>
      </dgm:t>
    </dgm:pt>
    <dgm:pt modelId="{F6F64227-09BC-4CCF-A4F8-611701AF8A5B}" type="sibTrans" cxnId="{2B6BD8AD-B84F-4DF4-8B76-F4F26B1C601B}">
      <dgm:prSet/>
      <dgm:spPr/>
      <dgm:t>
        <a:bodyPr/>
        <a:lstStyle/>
        <a:p>
          <a:endParaRPr kumimoji="1" lang="ja-JP" altLang="en-US" b="0">
            <a:solidFill>
              <a:schemeClr val="tx1"/>
            </a:solidFill>
            <a:latin typeface="HGP創英ﾌﾟﾚｾﾞﾝｽEB" panose="02020800000000000000" pitchFamily="18" charset="-128"/>
            <a:ea typeface="HGP創英ﾌﾟﾚｾﾞﾝｽEB" panose="02020800000000000000" pitchFamily="18" charset="-128"/>
            <a:cs typeface="Meiryo UI" panose="020B0604030504040204" pitchFamily="50" charset="-128"/>
          </a:endParaRPr>
        </a:p>
      </dgm:t>
    </dgm:pt>
    <dgm:pt modelId="{22C174B9-562B-4EF9-8C42-84822FB2910A}">
      <dgm:prSet phldrT="[テキスト]" custT="1"/>
      <dgm:spPr/>
      <dgm:t>
        <a:bodyPr/>
        <a:lstStyle/>
        <a:p>
          <a:r>
            <a:rPr kumimoji="1" lang="en-US" altLang="ja-JP" sz="1200" b="1" dirty="0" smtClean="0">
              <a:solidFill>
                <a:schemeClr val="tx1"/>
              </a:solidFill>
              <a:latin typeface="+mj-lt"/>
              <a:ea typeface="+mn-ea"/>
              <a:cs typeface="Meiryo UI" panose="020B0604030504040204" pitchFamily="50" charset="-128"/>
            </a:rPr>
            <a:t>Sea urchin</a:t>
          </a:r>
          <a:endParaRPr kumimoji="1" lang="ja-JP" altLang="en-US" sz="1200" b="1" dirty="0">
            <a:solidFill>
              <a:schemeClr val="tx1"/>
            </a:solidFill>
            <a:latin typeface="+mj-lt"/>
            <a:ea typeface="+mn-ea"/>
            <a:cs typeface="Meiryo UI" panose="020B0604030504040204" pitchFamily="50" charset="-128"/>
          </a:endParaRPr>
        </a:p>
      </dgm:t>
    </dgm:pt>
    <dgm:pt modelId="{DE92138B-876B-4EB0-8DE0-8A4348388765}" type="parTrans" cxnId="{2EB4F3A4-5864-4658-BAF2-F599E08DC97F}">
      <dgm:prSet/>
      <dgm:spPr/>
      <dgm:t>
        <a:bodyPr/>
        <a:lstStyle/>
        <a:p>
          <a:endParaRPr kumimoji="1" lang="ja-JP" altLang="en-US" b="0">
            <a:solidFill>
              <a:schemeClr val="tx1"/>
            </a:solidFill>
            <a:latin typeface="HGP創英ﾌﾟﾚｾﾞﾝｽEB" panose="02020800000000000000" pitchFamily="18" charset="-128"/>
            <a:ea typeface="HGP創英ﾌﾟﾚｾﾞﾝｽEB" panose="02020800000000000000" pitchFamily="18" charset="-128"/>
            <a:cs typeface="Meiryo UI" panose="020B0604030504040204" pitchFamily="50" charset="-128"/>
          </a:endParaRPr>
        </a:p>
      </dgm:t>
    </dgm:pt>
    <dgm:pt modelId="{407CC841-AC16-4059-ACDA-C494AE903233}" type="sibTrans" cxnId="{2EB4F3A4-5864-4658-BAF2-F599E08DC97F}">
      <dgm:prSet/>
      <dgm:spPr/>
      <dgm:t>
        <a:bodyPr/>
        <a:lstStyle/>
        <a:p>
          <a:endParaRPr kumimoji="1" lang="ja-JP" altLang="en-US" b="0">
            <a:solidFill>
              <a:schemeClr val="tx1"/>
            </a:solidFill>
            <a:latin typeface="HGP創英ﾌﾟﾚｾﾞﾝｽEB" panose="02020800000000000000" pitchFamily="18" charset="-128"/>
            <a:ea typeface="HGP創英ﾌﾟﾚｾﾞﾝｽEB" panose="02020800000000000000" pitchFamily="18" charset="-128"/>
            <a:cs typeface="Meiryo UI" panose="020B0604030504040204" pitchFamily="50" charset="-128"/>
          </a:endParaRPr>
        </a:p>
      </dgm:t>
    </dgm:pt>
    <dgm:pt modelId="{F7305D57-1532-486F-A1A0-DEE02AE9F23D}">
      <dgm:prSet phldrT="[テキスト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kumimoji="1" lang="en-US" altLang="en-US" sz="1400" b="1" dirty="0" smtClean="0">
              <a:solidFill>
                <a:schemeClr val="tx1"/>
              </a:solidFill>
              <a:latin typeface="+mj-ea"/>
              <a:ea typeface="+mj-ea"/>
            </a:rPr>
            <a:t>Cell assay</a:t>
          </a:r>
          <a:endParaRPr kumimoji="1" lang="ja-JP" altLang="en-US" sz="1400" b="1" dirty="0">
            <a:solidFill>
              <a:schemeClr val="tx1"/>
            </a:solidFill>
            <a:latin typeface="+mj-ea"/>
            <a:ea typeface="+mj-ea"/>
            <a:cs typeface="Meiryo UI" panose="020B0604030504040204" pitchFamily="50" charset="-128"/>
          </a:endParaRPr>
        </a:p>
      </dgm:t>
    </dgm:pt>
    <dgm:pt modelId="{8FDC034F-2C78-4104-9ACB-84692C63E69D}" type="parTrans" cxnId="{B5A859DC-A227-497A-93DF-1CCB4040C42F}">
      <dgm:prSet/>
      <dgm:spPr/>
      <dgm:t>
        <a:bodyPr/>
        <a:lstStyle/>
        <a:p>
          <a:endParaRPr kumimoji="1" lang="ja-JP" altLang="en-US" b="0">
            <a:solidFill>
              <a:schemeClr val="tx1"/>
            </a:solidFill>
            <a:latin typeface="HGP創英ﾌﾟﾚｾﾞﾝｽEB" panose="02020800000000000000" pitchFamily="18" charset="-128"/>
            <a:ea typeface="HGP創英ﾌﾟﾚｾﾞﾝｽEB" panose="02020800000000000000" pitchFamily="18" charset="-128"/>
            <a:cs typeface="Meiryo UI" panose="020B0604030504040204" pitchFamily="50" charset="-128"/>
          </a:endParaRPr>
        </a:p>
      </dgm:t>
    </dgm:pt>
    <dgm:pt modelId="{0B21D99D-EB42-4F36-B59D-F57FD283ABE9}" type="sibTrans" cxnId="{B5A859DC-A227-497A-93DF-1CCB4040C42F}">
      <dgm:prSet/>
      <dgm:spPr/>
      <dgm:t>
        <a:bodyPr/>
        <a:lstStyle/>
        <a:p>
          <a:endParaRPr kumimoji="1" lang="ja-JP" altLang="en-US" b="0">
            <a:solidFill>
              <a:schemeClr val="tx1"/>
            </a:solidFill>
            <a:latin typeface="HGP創英ﾌﾟﾚｾﾞﾝｽEB" panose="02020800000000000000" pitchFamily="18" charset="-128"/>
            <a:ea typeface="HGP創英ﾌﾟﾚｾﾞﾝｽEB" panose="02020800000000000000" pitchFamily="18" charset="-128"/>
            <a:cs typeface="Meiryo UI" panose="020B0604030504040204" pitchFamily="50" charset="-128"/>
          </a:endParaRPr>
        </a:p>
      </dgm:t>
    </dgm:pt>
    <dgm:pt modelId="{18736E60-2D14-4A9E-A147-1C103D640838}">
      <dgm:prSet phldrT="[テキスト]" custT="1"/>
      <dgm:spPr/>
      <dgm:t>
        <a:bodyPr/>
        <a:lstStyle/>
        <a:p>
          <a:r>
            <a:rPr kumimoji="1" lang="en-US" altLang="ja-JP" sz="1050" b="1" dirty="0" smtClean="0">
              <a:solidFill>
                <a:schemeClr val="tx1"/>
              </a:solidFill>
              <a:latin typeface="+mn-lt"/>
              <a:ea typeface="+mn-ea"/>
              <a:cs typeface="Meiryo UI" panose="020B0604030504040204" pitchFamily="50" charset="-128"/>
            </a:rPr>
            <a:t>Nuclear assay for total 18 varieties</a:t>
          </a:r>
        </a:p>
        <a:p>
          <a:endParaRPr kumimoji="1" lang="en-US" altLang="ja-JP" sz="1050" b="1" dirty="0" smtClean="0">
            <a:solidFill>
              <a:schemeClr val="tx1"/>
            </a:solidFill>
            <a:latin typeface="+mn-lt"/>
            <a:ea typeface="+mn-ea"/>
            <a:cs typeface="Meiryo UI" panose="020B0604030504040204" pitchFamily="50" charset="-128"/>
          </a:endParaRPr>
        </a:p>
        <a:p>
          <a:r>
            <a:rPr kumimoji="1" lang="en-US" altLang="ja-JP" sz="1050" b="1" dirty="0" smtClean="0">
              <a:solidFill>
                <a:schemeClr val="tx1"/>
              </a:solidFill>
              <a:latin typeface="+mn-lt"/>
              <a:ea typeface="+mn-ea"/>
            </a:rPr>
            <a:t> Cytotoxicity</a:t>
          </a:r>
        </a:p>
        <a:p>
          <a:r>
            <a:rPr kumimoji="1" lang="en-US" altLang="ja-JP" sz="1050" b="1" dirty="0" smtClean="0">
              <a:solidFill>
                <a:schemeClr val="tx1"/>
              </a:solidFill>
              <a:latin typeface="+mn-lt"/>
              <a:ea typeface="+mn-ea"/>
              <a:cs typeface="Meiryo UI" panose="020B0604030504040204" pitchFamily="50" charset="-128"/>
            </a:rPr>
            <a:t>Nrf2</a:t>
          </a:r>
        </a:p>
        <a:p>
          <a:r>
            <a:rPr kumimoji="1" lang="en-US" altLang="ja-JP" sz="1050" b="1" dirty="0" smtClean="0">
              <a:solidFill>
                <a:schemeClr val="tx1"/>
              </a:solidFill>
              <a:latin typeface="+mn-lt"/>
              <a:ea typeface="+mn-ea"/>
              <a:cs typeface="Meiryo UI" panose="020B0604030504040204" pitchFamily="50" charset="-128"/>
            </a:rPr>
            <a:t>and others</a:t>
          </a:r>
          <a:endParaRPr kumimoji="1" lang="ja-JP" altLang="en-US" sz="1050" b="1" dirty="0">
            <a:solidFill>
              <a:schemeClr val="tx1"/>
            </a:solidFill>
            <a:latin typeface="+mn-lt"/>
            <a:ea typeface="+mn-ea"/>
            <a:cs typeface="Meiryo UI" panose="020B0604030504040204" pitchFamily="50" charset="-128"/>
          </a:endParaRPr>
        </a:p>
      </dgm:t>
    </dgm:pt>
    <dgm:pt modelId="{7472F97D-A941-4DE6-99BC-0650CA6CB27D}" type="parTrans" cxnId="{2A9DF333-23FB-4817-904F-B970096A7713}">
      <dgm:prSet/>
      <dgm:spPr/>
      <dgm:t>
        <a:bodyPr/>
        <a:lstStyle/>
        <a:p>
          <a:endParaRPr kumimoji="1" lang="ja-JP" altLang="en-US" b="0">
            <a:solidFill>
              <a:schemeClr val="tx1"/>
            </a:solidFill>
            <a:latin typeface="HGP創英ﾌﾟﾚｾﾞﾝｽEB" panose="02020800000000000000" pitchFamily="18" charset="-128"/>
            <a:ea typeface="HGP創英ﾌﾟﾚｾﾞﾝｽEB" panose="02020800000000000000" pitchFamily="18" charset="-128"/>
            <a:cs typeface="Meiryo UI" panose="020B0604030504040204" pitchFamily="50" charset="-128"/>
          </a:endParaRPr>
        </a:p>
      </dgm:t>
    </dgm:pt>
    <dgm:pt modelId="{47E4127C-2D0D-4ED2-AC65-3D3366F12323}" type="sibTrans" cxnId="{2A9DF333-23FB-4817-904F-B970096A7713}">
      <dgm:prSet/>
      <dgm:spPr/>
      <dgm:t>
        <a:bodyPr/>
        <a:lstStyle/>
        <a:p>
          <a:endParaRPr kumimoji="1" lang="ja-JP" altLang="en-US" b="0">
            <a:solidFill>
              <a:schemeClr val="tx1"/>
            </a:solidFill>
            <a:latin typeface="HGP創英ﾌﾟﾚｾﾞﾝｽEB" panose="02020800000000000000" pitchFamily="18" charset="-128"/>
            <a:ea typeface="HGP創英ﾌﾟﾚｾﾞﾝｽEB" panose="02020800000000000000" pitchFamily="18" charset="-128"/>
            <a:cs typeface="Meiryo UI" panose="020B0604030504040204" pitchFamily="50" charset="-128"/>
          </a:endParaRPr>
        </a:p>
      </dgm:t>
    </dgm:pt>
    <dgm:pt modelId="{0B9276A2-3E1B-4BF8-AF27-73618B3EEE25}">
      <dgm:prSet phldrT="[テキスト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kumimoji="1" lang="en-US" altLang="ja-JP" sz="1400" b="1" dirty="0" smtClean="0">
              <a:solidFill>
                <a:schemeClr val="tx1"/>
              </a:solidFill>
              <a:latin typeface="+mj-lt"/>
              <a:ea typeface="+mn-ea"/>
              <a:cs typeface="Meiryo UI" panose="020B0604030504040204" pitchFamily="50" charset="-128"/>
            </a:rPr>
            <a:t>Specific evaluation</a:t>
          </a:r>
          <a:endParaRPr kumimoji="1" lang="ja-JP" altLang="en-US" sz="1400" b="1" dirty="0">
            <a:solidFill>
              <a:schemeClr val="tx1"/>
            </a:solidFill>
            <a:latin typeface="+mj-lt"/>
            <a:ea typeface="+mn-ea"/>
            <a:cs typeface="Meiryo UI" panose="020B0604030504040204" pitchFamily="50" charset="-128"/>
          </a:endParaRPr>
        </a:p>
      </dgm:t>
    </dgm:pt>
    <dgm:pt modelId="{BEEA5065-D388-45F5-89AC-161C10FF983D}" type="parTrans" cxnId="{781DBEED-DA64-481F-AFBB-7AB2E8E490E3}">
      <dgm:prSet/>
      <dgm:spPr/>
      <dgm:t>
        <a:bodyPr/>
        <a:lstStyle/>
        <a:p>
          <a:endParaRPr kumimoji="1" lang="ja-JP" altLang="en-US" b="0">
            <a:solidFill>
              <a:schemeClr val="tx1"/>
            </a:solidFill>
            <a:latin typeface="HGP創英ﾌﾟﾚｾﾞﾝｽEB" panose="02020800000000000000" pitchFamily="18" charset="-128"/>
            <a:ea typeface="HGP創英ﾌﾟﾚｾﾞﾝｽEB" panose="02020800000000000000" pitchFamily="18" charset="-128"/>
            <a:cs typeface="Meiryo UI" panose="020B0604030504040204" pitchFamily="50" charset="-128"/>
          </a:endParaRPr>
        </a:p>
      </dgm:t>
    </dgm:pt>
    <dgm:pt modelId="{47861BB6-FDD7-4A8C-B91A-116F94F70489}" type="sibTrans" cxnId="{781DBEED-DA64-481F-AFBB-7AB2E8E490E3}">
      <dgm:prSet/>
      <dgm:spPr/>
      <dgm:t>
        <a:bodyPr/>
        <a:lstStyle/>
        <a:p>
          <a:endParaRPr kumimoji="1" lang="ja-JP" altLang="en-US" b="0">
            <a:solidFill>
              <a:schemeClr val="tx1"/>
            </a:solidFill>
            <a:latin typeface="HGP創英ﾌﾟﾚｾﾞﾝｽEB" panose="02020800000000000000" pitchFamily="18" charset="-128"/>
            <a:ea typeface="HGP創英ﾌﾟﾚｾﾞﾝｽEB" panose="02020800000000000000" pitchFamily="18" charset="-128"/>
            <a:cs typeface="Meiryo UI" panose="020B0604030504040204" pitchFamily="50" charset="-128"/>
          </a:endParaRPr>
        </a:p>
      </dgm:t>
    </dgm:pt>
    <dgm:pt modelId="{178FF9E3-C86E-4BE7-82B1-51C57D9ED1EA}">
      <dgm:prSet phldrT="[テキスト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kumimoji="1" lang="en-US" altLang="ja-JP" sz="1400" b="1" dirty="0" smtClean="0">
              <a:solidFill>
                <a:schemeClr val="tx1"/>
              </a:solidFill>
              <a:latin typeface="+mj-lt"/>
              <a:ea typeface="+mn-ea"/>
              <a:cs typeface="Meiryo UI" panose="020B0604030504040204" pitchFamily="50" charset="-128"/>
            </a:rPr>
            <a:t>Food ingredients</a:t>
          </a:r>
          <a:r>
            <a:rPr kumimoji="1" lang="en-US" altLang="ja-JP" sz="1800" b="1" dirty="0" smtClean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/>
          </a:r>
          <a:br>
            <a:rPr kumimoji="1" lang="en-US" altLang="ja-JP" sz="1800" b="1" dirty="0" smtClean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</a:br>
          <a:endParaRPr kumimoji="1" lang="ja-JP" altLang="en-US" sz="1800" b="1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gm:t>
    </dgm:pt>
    <dgm:pt modelId="{E8F161CD-E1C5-41D6-BAA0-5ABD7B08963D}" type="parTrans" cxnId="{B8490064-9DA7-4899-8266-F1A48D0E1CC6}">
      <dgm:prSet/>
      <dgm:spPr/>
      <dgm:t>
        <a:bodyPr/>
        <a:lstStyle/>
        <a:p>
          <a:endParaRPr kumimoji="1" lang="ja-JP" altLang="en-US" b="0">
            <a:solidFill>
              <a:schemeClr val="tx1"/>
            </a:solidFill>
            <a:latin typeface="HGP創英ﾌﾟﾚｾﾞﾝｽEB" panose="02020800000000000000" pitchFamily="18" charset="-128"/>
            <a:ea typeface="HGP創英ﾌﾟﾚｾﾞﾝｽEB" panose="02020800000000000000" pitchFamily="18" charset="-128"/>
            <a:cs typeface="Meiryo UI" panose="020B0604030504040204" pitchFamily="50" charset="-128"/>
          </a:endParaRPr>
        </a:p>
      </dgm:t>
    </dgm:pt>
    <dgm:pt modelId="{F2EE8577-84C8-4B06-B6B0-75109C1B93D7}" type="sibTrans" cxnId="{B8490064-9DA7-4899-8266-F1A48D0E1CC6}">
      <dgm:prSet/>
      <dgm:spPr/>
      <dgm:t>
        <a:bodyPr/>
        <a:lstStyle/>
        <a:p>
          <a:endParaRPr kumimoji="1" lang="ja-JP" altLang="en-US" b="0">
            <a:solidFill>
              <a:schemeClr val="tx1"/>
            </a:solidFill>
            <a:latin typeface="HGP創英ﾌﾟﾚｾﾞﾝｽEB" panose="02020800000000000000" pitchFamily="18" charset="-128"/>
            <a:ea typeface="HGP創英ﾌﾟﾚｾﾞﾝｽEB" panose="02020800000000000000" pitchFamily="18" charset="-128"/>
            <a:cs typeface="Meiryo UI" panose="020B0604030504040204" pitchFamily="50" charset="-128"/>
          </a:endParaRPr>
        </a:p>
      </dgm:t>
    </dgm:pt>
    <dgm:pt modelId="{5C9FCEC8-2760-4501-A3EE-E6226DCDF8AE}">
      <dgm:prSet phldrT="[テキスト]" custT="1"/>
      <dgm:spPr/>
      <dgm:t>
        <a:bodyPr/>
        <a:lstStyle/>
        <a:p>
          <a:r>
            <a:rPr kumimoji="1" lang="en-US" altLang="ja-JP" sz="1200" b="1" dirty="0" err="1" smtClean="0">
              <a:solidFill>
                <a:schemeClr val="tx1"/>
              </a:solidFill>
              <a:latin typeface="+mj-lt"/>
              <a:ea typeface="+mn-ea"/>
              <a:cs typeface="Meiryo UI" panose="020B0604030504040204" pitchFamily="50" charset="-128"/>
            </a:rPr>
            <a:t>Maitake</a:t>
          </a:r>
          <a:endParaRPr kumimoji="1" lang="ja-JP" altLang="en-US" sz="1200" b="1" dirty="0">
            <a:solidFill>
              <a:schemeClr val="tx1"/>
            </a:solidFill>
            <a:latin typeface="+mj-lt"/>
            <a:ea typeface="+mn-ea"/>
            <a:cs typeface="Meiryo UI" panose="020B0604030504040204" pitchFamily="50" charset="-128"/>
          </a:endParaRPr>
        </a:p>
      </dgm:t>
    </dgm:pt>
    <dgm:pt modelId="{1588A723-4798-4F46-8E4A-771FC71BEE1E}" type="parTrans" cxnId="{8F01533A-3E54-480C-A8CC-9D45512F30AE}">
      <dgm:prSet/>
      <dgm:spPr/>
      <dgm:t>
        <a:bodyPr/>
        <a:lstStyle/>
        <a:p>
          <a:endParaRPr kumimoji="1" lang="ja-JP" altLang="en-US" b="0">
            <a:solidFill>
              <a:schemeClr val="tx1"/>
            </a:solidFill>
            <a:latin typeface="HGP創英ﾌﾟﾚｾﾞﾝｽEB" panose="02020800000000000000" pitchFamily="18" charset="-128"/>
            <a:ea typeface="HGP創英ﾌﾟﾚｾﾞﾝｽEB" panose="02020800000000000000" pitchFamily="18" charset="-128"/>
            <a:cs typeface="Meiryo UI" panose="020B0604030504040204" pitchFamily="50" charset="-128"/>
          </a:endParaRPr>
        </a:p>
      </dgm:t>
    </dgm:pt>
    <dgm:pt modelId="{530C9D86-B64B-4850-BF7B-58BA935F72B0}" type="sibTrans" cxnId="{8F01533A-3E54-480C-A8CC-9D45512F30AE}">
      <dgm:prSet/>
      <dgm:spPr/>
      <dgm:t>
        <a:bodyPr/>
        <a:lstStyle/>
        <a:p>
          <a:endParaRPr kumimoji="1" lang="ja-JP" altLang="en-US" b="0">
            <a:solidFill>
              <a:schemeClr val="tx1"/>
            </a:solidFill>
            <a:latin typeface="HGP創英ﾌﾟﾚｾﾞﾝｽEB" panose="02020800000000000000" pitchFamily="18" charset="-128"/>
            <a:ea typeface="HGP創英ﾌﾟﾚｾﾞﾝｽEB" panose="02020800000000000000" pitchFamily="18" charset="-128"/>
            <a:cs typeface="Meiryo UI" panose="020B0604030504040204" pitchFamily="50" charset="-128"/>
          </a:endParaRPr>
        </a:p>
      </dgm:t>
    </dgm:pt>
    <dgm:pt modelId="{BB8D9348-D663-49DF-BC6F-577E0D7AF5C8}">
      <dgm:prSet phldrT="[テキスト]" custT="1"/>
      <dgm:spPr/>
      <dgm:t>
        <a:bodyPr/>
        <a:lstStyle/>
        <a:p>
          <a:r>
            <a:rPr kumimoji="1" lang="en-US" altLang="ja-JP" sz="1200" b="1" dirty="0" smtClean="0">
              <a:solidFill>
                <a:schemeClr val="tx1"/>
              </a:solidFill>
              <a:latin typeface="+mj-lt"/>
              <a:ea typeface="+mn-ea"/>
              <a:cs typeface="Meiryo UI" panose="020B0604030504040204" pitchFamily="50" charset="-128"/>
            </a:rPr>
            <a:t>Potatoes</a:t>
          </a:r>
          <a:endParaRPr kumimoji="1" lang="ja-JP" altLang="en-US" sz="1200" b="1" dirty="0">
            <a:solidFill>
              <a:schemeClr val="tx1"/>
            </a:solidFill>
            <a:latin typeface="+mj-lt"/>
            <a:ea typeface="+mn-ea"/>
            <a:cs typeface="Meiryo UI" panose="020B0604030504040204" pitchFamily="50" charset="-128"/>
          </a:endParaRPr>
        </a:p>
      </dgm:t>
    </dgm:pt>
    <dgm:pt modelId="{C0485DD2-DA1A-497D-8139-25563FA976B8}" type="parTrans" cxnId="{A15E0390-1083-440F-BBC3-CF8BCD9F07D1}">
      <dgm:prSet/>
      <dgm:spPr/>
      <dgm:t>
        <a:bodyPr/>
        <a:lstStyle/>
        <a:p>
          <a:endParaRPr kumimoji="1" lang="ja-JP" altLang="en-US" b="0">
            <a:solidFill>
              <a:schemeClr val="tx1"/>
            </a:solidFill>
            <a:latin typeface="HGP創英ﾌﾟﾚｾﾞﾝｽEB" panose="02020800000000000000" pitchFamily="18" charset="-128"/>
            <a:ea typeface="HGP創英ﾌﾟﾚｾﾞﾝｽEB" panose="02020800000000000000" pitchFamily="18" charset="-128"/>
            <a:cs typeface="Meiryo UI" panose="020B0604030504040204" pitchFamily="50" charset="-128"/>
          </a:endParaRPr>
        </a:p>
      </dgm:t>
    </dgm:pt>
    <dgm:pt modelId="{73042462-2C3D-4FC0-9860-5DFFCCA5E9B7}" type="sibTrans" cxnId="{A15E0390-1083-440F-BBC3-CF8BCD9F07D1}">
      <dgm:prSet/>
      <dgm:spPr/>
      <dgm:t>
        <a:bodyPr/>
        <a:lstStyle/>
        <a:p>
          <a:endParaRPr kumimoji="1" lang="ja-JP" altLang="en-US" b="0">
            <a:solidFill>
              <a:schemeClr val="tx1"/>
            </a:solidFill>
            <a:latin typeface="HGP創英ﾌﾟﾚｾﾞﾝｽEB" panose="02020800000000000000" pitchFamily="18" charset="-128"/>
            <a:ea typeface="HGP創英ﾌﾟﾚｾﾞﾝｽEB" panose="02020800000000000000" pitchFamily="18" charset="-128"/>
            <a:cs typeface="Meiryo UI" panose="020B0604030504040204" pitchFamily="50" charset="-128"/>
          </a:endParaRPr>
        </a:p>
      </dgm:t>
    </dgm:pt>
    <dgm:pt modelId="{3F382775-B376-4958-B40B-975828BDCF7B}">
      <dgm:prSet phldrT="[テキスト]" custT="1"/>
      <dgm:spPr/>
      <dgm:t>
        <a:bodyPr/>
        <a:lstStyle/>
        <a:p>
          <a:r>
            <a:rPr kumimoji="1" lang="en-US" altLang="ja-JP" sz="1200" b="1" dirty="0" smtClean="0">
              <a:solidFill>
                <a:schemeClr val="tx1"/>
              </a:solidFill>
              <a:latin typeface="+mj-lt"/>
              <a:ea typeface="+mn-ea"/>
              <a:cs typeface="Meiryo UI" panose="020B0604030504040204" pitchFamily="50" charset="-128"/>
            </a:rPr>
            <a:t>Onions</a:t>
          </a:r>
          <a:endParaRPr kumimoji="1" lang="ja-JP" altLang="en-US" sz="1200" b="1" dirty="0">
            <a:solidFill>
              <a:schemeClr val="tx1"/>
            </a:solidFill>
            <a:latin typeface="+mj-lt"/>
            <a:ea typeface="+mn-ea"/>
            <a:cs typeface="Meiryo UI" panose="020B0604030504040204" pitchFamily="50" charset="-128"/>
          </a:endParaRPr>
        </a:p>
      </dgm:t>
    </dgm:pt>
    <dgm:pt modelId="{38B47CC2-FC87-4FEE-AB52-DA488C3AAB75}" type="parTrans" cxnId="{1FB4E940-CD9E-4710-94DD-DD449A525251}">
      <dgm:prSet/>
      <dgm:spPr/>
      <dgm:t>
        <a:bodyPr/>
        <a:lstStyle/>
        <a:p>
          <a:endParaRPr kumimoji="1" lang="ja-JP" altLang="en-US" b="0">
            <a:solidFill>
              <a:schemeClr val="tx1"/>
            </a:solidFill>
            <a:latin typeface="HGP創英ﾌﾟﾚｾﾞﾝｽEB" panose="02020800000000000000" pitchFamily="18" charset="-128"/>
            <a:ea typeface="HGP創英ﾌﾟﾚｾﾞﾝｽEB" panose="02020800000000000000" pitchFamily="18" charset="-128"/>
            <a:cs typeface="Meiryo UI" panose="020B0604030504040204" pitchFamily="50" charset="-128"/>
          </a:endParaRPr>
        </a:p>
      </dgm:t>
    </dgm:pt>
    <dgm:pt modelId="{692433CD-A8F8-49DE-8BA0-1622F78F83AC}" type="sibTrans" cxnId="{1FB4E940-CD9E-4710-94DD-DD449A525251}">
      <dgm:prSet/>
      <dgm:spPr/>
      <dgm:t>
        <a:bodyPr/>
        <a:lstStyle/>
        <a:p>
          <a:endParaRPr kumimoji="1" lang="ja-JP" altLang="en-US" b="0">
            <a:solidFill>
              <a:schemeClr val="tx1"/>
            </a:solidFill>
            <a:latin typeface="HGP創英ﾌﾟﾚｾﾞﾝｽEB" panose="02020800000000000000" pitchFamily="18" charset="-128"/>
            <a:ea typeface="HGP創英ﾌﾟﾚｾﾞﾝｽEB" panose="02020800000000000000" pitchFamily="18" charset="-128"/>
            <a:cs typeface="Meiryo UI" panose="020B0604030504040204" pitchFamily="50" charset="-128"/>
          </a:endParaRPr>
        </a:p>
      </dgm:t>
    </dgm:pt>
    <dgm:pt modelId="{87420A74-0DD0-4163-82BC-B03E738C3EF1}">
      <dgm:prSet phldrT="[テキスト]" custT="1"/>
      <dgm:spPr/>
      <dgm:t>
        <a:bodyPr/>
        <a:lstStyle/>
        <a:p>
          <a:r>
            <a:rPr kumimoji="1" lang="en-US" altLang="ja-JP" sz="1200" b="1" dirty="0" smtClean="0">
              <a:solidFill>
                <a:schemeClr val="tx1"/>
              </a:solidFill>
              <a:latin typeface="+mj-lt"/>
              <a:ea typeface="+mn-ea"/>
              <a:cs typeface="Meiryo UI" panose="020B0604030504040204" pitchFamily="50" charset="-128"/>
            </a:rPr>
            <a:t>Black rice</a:t>
          </a:r>
          <a:endParaRPr kumimoji="1" lang="ja-JP" altLang="en-US" sz="1200" b="1" dirty="0">
            <a:solidFill>
              <a:schemeClr val="tx1"/>
            </a:solidFill>
            <a:latin typeface="+mj-lt"/>
            <a:ea typeface="+mn-ea"/>
            <a:cs typeface="Meiryo UI" panose="020B0604030504040204" pitchFamily="50" charset="-128"/>
          </a:endParaRPr>
        </a:p>
      </dgm:t>
    </dgm:pt>
    <dgm:pt modelId="{7E182BFF-B48F-4BED-A717-B4231EEAC750}" type="parTrans" cxnId="{EAF3ACBC-5579-40F1-A406-F8CF72460152}">
      <dgm:prSet/>
      <dgm:spPr/>
      <dgm:t>
        <a:bodyPr/>
        <a:lstStyle/>
        <a:p>
          <a:endParaRPr kumimoji="1" lang="ja-JP" altLang="en-US" b="0">
            <a:solidFill>
              <a:schemeClr val="tx1"/>
            </a:solidFill>
            <a:latin typeface="HGP創英ﾌﾟﾚｾﾞﾝｽEB" panose="02020800000000000000" pitchFamily="18" charset="-128"/>
            <a:ea typeface="HGP創英ﾌﾟﾚｾﾞﾝｽEB" panose="02020800000000000000" pitchFamily="18" charset="-128"/>
            <a:cs typeface="Meiryo UI" panose="020B0604030504040204" pitchFamily="50" charset="-128"/>
          </a:endParaRPr>
        </a:p>
      </dgm:t>
    </dgm:pt>
    <dgm:pt modelId="{8604C076-CD1A-4084-A6A4-28D90E260AF2}" type="sibTrans" cxnId="{EAF3ACBC-5579-40F1-A406-F8CF72460152}">
      <dgm:prSet/>
      <dgm:spPr/>
      <dgm:t>
        <a:bodyPr/>
        <a:lstStyle/>
        <a:p>
          <a:endParaRPr kumimoji="1" lang="ja-JP" altLang="en-US" b="0">
            <a:solidFill>
              <a:schemeClr val="tx1"/>
            </a:solidFill>
            <a:latin typeface="HGP創英ﾌﾟﾚｾﾞﾝｽEB" panose="02020800000000000000" pitchFamily="18" charset="-128"/>
            <a:ea typeface="HGP創英ﾌﾟﾚｾﾞﾝｽEB" panose="02020800000000000000" pitchFamily="18" charset="-128"/>
            <a:cs typeface="Meiryo UI" panose="020B0604030504040204" pitchFamily="50" charset="-128"/>
          </a:endParaRPr>
        </a:p>
      </dgm:t>
    </dgm:pt>
    <dgm:pt modelId="{2B70F5EF-AA9B-48D3-A0C5-B8D96FF8EF22}">
      <dgm:prSet phldrT="[テキスト]" custT="1"/>
      <dgm:spPr/>
      <dgm:t>
        <a:bodyPr/>
        <a:lstStyle/>
        <a:p>
          <a:r>
            <a:rPr kumimoji="1" lang="en-US" altLang="ja-JP" sz="1200" b="1" dirty="0" smtClean="0">
              <a:solidFill>
                <a:schemeClr val="tx1"/>
              </a:solidFill>
              <a:latin typeface="+mj-lt"/>
              <a:ea typeface="+mn-ea"/>
              <a:cs typeface="Meiryo UI" panose="020B0604030504040204" pitchFamily="50" charset="-128"/>
            </a:rPr>
            <a:t>Bowel </a:t>
          </a:r>
          <a:r>
            <a:rPr kumimoji="1" lang="en-US" altLang="ja-JP" sz="1200" b="1" dirty="0" err="1" smtClean="0">
              <a:solidFill>
                <a:schemeClr val="tx1"/>
              </a:solidFill>
              <a:latin typeface="+mj-lt"/>
              <a:ea typeface="+mn-ea"/>
              <a:cs typeface="Meiryo UI" panose="020B0604030504040204" pitchFamily="50" charset="-128"/>
            </a:rPr>
            <a:t>condiitions</a:t>
          </a:r>
          <a:endParaRPr kumimoji="1" lang="ja-JP" altLang="en-US" sz="1200" b="1" dirty="0">
            <a:solidFill>
              <a:schemeClr val="tx1"/>
            </a:solidFill>
            <a:latin typeface="+mj-lt"/>
            <a:ea typeface="+mn-ea"/>
            <a:cs typeface="Meiryo UI" panose="020B0604030504040204" pitchFamily="50" charset="-128"/>
          </a:endParaRPr>
        </a:p>
      </dgm:t>
    </dgm:pt>
    <dgm:pt modelId="{CABE7179-B1F1-41AA-B053-C78CAE275FA3}" type="parTrans" cxnId="{4748EAE0-0C4E-4CA4-A44F-02813891ADDA}">
      <dgm:prSet/>
      <dgm:spPr/>
      <dgm:t>
        <a:bodyPr/>
        <a:lstStyle/>
        <a:p>
          <a:endParaRPr kumimoji="1" lang="ja-JP" altLang="en-US" b="0">
            <a:solidFill>
              <a:schemeClr val="tx1"/>
            </a:solidFill>
            <a:latin typeface="HGP創英ﾌﾟﾚｾﾞﾝｽEB" panose="02020800000000000000" pitchFamily="18" charset="-128"/>
            <a:ea typeface="HGP創英ﾌﾟﾚｾﾞﾝｽEB" panose="02020800000000000000" pitchFamily="18" charset="-128"/>
            <a:cs typeface="Meiryo UI" panose="020B0604030504040204" pitchFamily="50" charset="-128"/>
          </a:endParaRPr>
        </a:p>
      </dgm:t>
    </dgm:pt>
    <dgm:pt modelId="{6306BDAA-ADC8-4C2A-A93C-F638304E4106}" type="sibTrans" cxnId="{4748EAE0-0C4E-4CA4-A44F-02813891ADDA}">
      <dgm:prSet/>
      <dgm:spPr/>
      <dgm:t>
        <a:bodyPr/>
        <a:lstStyle/>
        <a:p>
          <a:endParaRPr kumimoji="1" lang="ja-JP" altLang="en-US" b="0">
            <a:solidFill>
              <a:schemeClr val="tx1"/>
            </a:solidFill>
            <a:latin typeface="HGP創英ﾌﾟﾚｾﾞﾝｽEB" panose="02020800000000000000" pitchFamily="18" charset="-128"/>
            <a:ea typeface="HGP創英ﾌﾟﾚｾﾞﾝｽEB" panose="02020800000000000000" pitchFamily="18" charset="-128"/>
            <a:cs typeface="Meiryo UI" panose="020B0604030504040204" pitchFamily="50" charset="-128"/>
          </a:endParaRPr>
        </a:p>
      </dgm:t>
    </dgm:pt>
    <dgm:pt modelId="{15286DB5-997C-4AFD-B245-318BE2692BF7}">
      <dgm:prSet phldrT="[テキスト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kumimoji="1" lang="en-US" altLang="ja-JP" sz="14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Meiryo UI" panose="020B0604030504040204" pitchFamily="50" charset="-128"/>
            </a:rPr>
            <a:t>Ebetsu</a:t>
          </a:r>
          <a:r>
            <a:rPr kumimoji="1" lang="en-US" altLang="ja-JP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Meiryo UI" panose="020B0604030504040204" pitchFamily="50" charset="-128"/>
            </a:rPr>
            <a:t> Model</a:t>
          </a:r>
          <a:r>
            <a:rPr kumimoji="1" lang="en-US" altLang="ja-JP" sz="1400" b="1" dirty="0" smtClean="0">
              <a:solidFill>
                <a:schemeClr val="tx1"/>
              </a:solidFill>
              <a:latin typeface="+mj-lt"/>
              <a:ea typeface="+mn-ea"/>
              <a:cs typeface="Meiryo UI" panose="020B0604030504040204" pitchFamily="50" charset="-128"/>
            </a:rPr>
            <a:t/>
          </a:r>
          <a:br>
            <a:rPr kumimoji="1" lang="en-US" altLang="ja-JP" sz="1400" b="1" dirty="0" smtClean="0">
              <a:solidFill>
                <a:schemeClr val="tx1"/>
              </a:solidFill>
              <a:latin typeface="+mj-lt"/>
              <a:ea typeface="+mn-ea"/>
              <a:cs typeface="Meiryo UI" panose="020B0604030504040204" pitchFamily="50" charset="-128"/>
            </a:rPr>
          </a:br>
          <a:r>
            <a:rPr kumimoji="1" lang="ja-JP" altLang="en-US" sz="1200" b="1" dirty="0" smtClean="0">
              <a:solidFill>
                <a:schemeClr val="tx1"/>
              </a:solidFill>
              <a:latin typeface="+mj-lt"/>
              <a:ea typeface="+mn-ea"/>
              <a:cs typeface="Meiryo UI" panose="020B0604030504040204" pitchFamily="50" charset="-128"/>
            </a:rPr>
            <a:t>（</a:t>
          </a:r>
          <a:r>
            <a:rPr kumimoji="1" lang="en-US" altLang="ja-JP" sz="1200" b="1" dirty="0" smtClean="0">
              <a:solidFill>
                <a:schemeClr val="tx1"/>
              </a:solidFill>
              <a:latin typeface="+mj-lt"/>
              <a:ea typeface="+mn-ea"/>
              <a:cs typeface="Meiryo UI" panose="020B0604030504040204" pitchFamily="50" charset="-128"/>
            </a:rPr>
            <a:t>Clinical Trial</a:t>
          </a:r>
          <a:r>
            <a:rPr kumimoji="1" lang="ja-JP" altLang="en-US" sz="1200" b="1" dirty="0" smtClean="0">
              <a:solidFill>
                <a:schemeClr val="tx1"/>
              </a:solidFill>
              <a:latin typeface="+mj-lt"/>
              <a:ea typeface="+mn-ea"/>
              <a:cs typeface="Meiryo UI" panose="020B0604030504040204" pitchFamily="50" charset="-128"/>
            </a:rPr>
            <a:t>）</a:t>
          </a:r>
          <a:r>
            <a:rPr kumimoji="1" lang="en-US" altLang="ja-JP" sz="1200" b="1" dirty="0" smtClean="0">
              <a:solidFill>
                <a:schemeClr val="tx1"/>
              </a:solidFill>
              <a:latin typeface="+mj-lt"/>
              <a:ea typeface="+mn-ea"/>
              <a:cs typeface="Meiryo UI" panose="020B0604030504040204" pitchFamily="50" charset="-128"/>
            </a:rPr>
            <a:t/>
          </a:r>
          <a:br>
            <a:rPr kumimoji="1" lang="en-US" altLang="ja-JP" sz="1200" b="1" dirty="0" smtClean="0">
              <a:solidFill>
                <a:schemeClr val="tx1"/>
              </a:solidFill>
              <a:latin typeface="+mj-lt"/>
              <a:ea typeface="+mn-ea"/>
              <a:cs typeface="Meiryo UI" panose="020B0604030504040204" pitchFamily="50" charset="-128"/>
            </a:rPr>
          </a:br>
          <a:endParaRPr kumimoji="1" lang="ja-JP" altLang="en-US" sz="1200" b="1" dirty="0">
            <a:solidFill>
              <a:schemeClr val="tx1"/>
            </a:solidFill>
            <a:latin typeface="+mj-lt"/>
            <a:ea typeface="+mn-ea"/>
            <a:cs typeface="Meiryo UI" panose="020B0604030504040204" pitchFamily="50" charset="-128"/>
          </a:endParaRPr>
        </a:p>
      </dgm:t>
    </dgm:pt>
    <dgm:pt modelId="{75F6B483-711D-4349-97C2-ABB0A1C02A7F}" type="parTrans" cxnId="{0DA1E9BE-4513-454D-A221-294040E905C1}">
      <dgm:prSet/>
      <dgm:spPr/>
      <dgm:t>
        <a:bodyPr/>
        <a:lstStyle/>
        <a:p>
          <a:endParaRPr kumimoji="1" lang="ja-JP" altLang="en-US" b="0">
            <a:solidFill>
              <a:schemeClr val="tx1"/>
            </a:solidFill>
            <a:latin typeface="HGP創英ﾌﾟﾚｾﾞﾝｽEB" panose="02020800000000000000" pitchFamily="18" charset="-128"/>
            <a:ea typeface="HGP創英ﾌﾟﾚｾﾞﾝｽEB" panose="02020800000000000000" pitchFamily="18" charset="-128"/>
            <a:cs typeface="Meiryo UI" panose="020B0604030504040204" pitchFamily="50" charset="-128"/>
          </a:endParaRPr>
        </a:p>
      </dgm:t>
    </dgm:pt>
    <dgm:pt modelId="{B719D0F3-1287-4E10-9105-4A71855D70AD}" type="sibTrans" cxnId="{0DA1E9BE-4513-454D-A221-294040E905C1}">
      <dgm:prSet/>
      <dgm:spPr/>
      <dgm:t>
        <a:bodyPr/>
        <a:lstStyle/>
        <a:p>
          <a:endParaRPr kumimoji="1" lang="ja-JP" altLang="en-US" b="0">
            <a:solidFill>
              <a:schemeClr val="tx1"/>
            </a:solidFill>
            <a:latin typeface="HGP創英ﾌﾟﾚｾﾞﾝｽEB" panose="02020800000000000000" pitchFamily="18" charset="-128"/>
            <a:ea typeface="HGP創英ﾌﾟﾚｾﾞﾝｽEB" panose="02020800000000000000" pitchFamily="18" charset="-128"/>
            <a:cs typeface="Meiryo UI" panose="020B0604030504040204" pitchFamily="50" charset="-128"/>
          </a:endParaRPr>
        </a:p>
      </dgm:t>
    </dgm:pt>
    <dgm:pt modelId="{EA1CA03E-761D-40FC-B571-8A574E6A6D80}">
      <dgm:prSet phldrT="[テキスト]" custT="1"/>
      <dgm:spPr/>
      <dgm:t>
        <a:bodyPr/>
        <a:lstStyle/>
        <a:p>
          <a:r>
            <a:rPr kumimoji="1" lang="en-US" altLang="ja-JP" sz="1200" b="1" dirty="0" smtClean="0">
              <a:solidFill>
                <a:schemeClr val="tx1"/>
              </a:solidFill>
              <a:latin typeface="+mj-lt"/>
              <a:ea typeface="+mn-ea"/>
              <a:cs typeface="Meiryo UI" panose="020B0604030504040204" pitchFamily="50" charset="-128"/>
            </a:rPr>
            <a:t>Enteric bacteria</a:t>
          </a:r>
          <a:endParaRPr kumimoji="1" lang="ja-JP" altLang="en-US" sz="1200" b="1" dirty="0">
            <a:solidFill>
              <a:schemeClr val="tx1"/>
            </a:solidFill>
            <a:latin typeface="+mj-lt"/>
            <a:ea typeface="+mn-ea"/>
            <a:cs typeface="Meiryo UI" panose="020B0604030504040204" pitchFamily="50" charset="-128"/>
          </a:endParaRPr>
        </a:p>
      </dgm:t>
    </dgm:pt>
    <dgm:pt modelId="{0065B332-C6D0-434B-84D4-F0E6932E4E0E}" type="parTrans" cxnId="{2F75B047-6214-4E2F-8386-A2205B214EE0}">
      <dgm:prSet/>
      <dgm:spPr/>
      <dgm:t>
        <a:bodyPr/>
        <a:lstStyle/>
        <a:p>
          <a:endParaRPr kumimoji="1" lang="ja-JP" altLang="en-US" b="0">
            <a:solidFill>
              <a:schemeClr val="tx1"/>
            </a:solidFill>
            <a:latin typeface="HGP創英ﾌﾟﾚｾﾞﾝｽEB" panose="02020800000000000000" pitchFamily="18" charset="-128"/>
            <a:ea typeface="HGP創英ﾌﾟﾚｾﾞﾝｽEB" panose="02020800000000000000" pitchFamily="18" charset="-128"/>
            <a:cs typeface="Meiryo UI" panose="020B0604030504040204" pitchFamily="50" charset="-128"/>
          </a:endParaRPr>
        </a:p>
      </dgm:t>
    </dgm:pt>
    <dgm:pt modelId="{6947C572-E889-4679-B99F-66A96F012536}" type="sibTrans" cxnId="{2F75B047-6214-4E2F-8386-A2205B214EE0}">
      <dgm:prSet/>
      <dgm:spPr/>
      <dgm:t>
        <a:bodyPr/>
        <a:lstStyle/>
        <a:p>
          <a:endParaRPr kumimoji="1" lang="ja-JP" altLang="en-US" b="0">
            <a:solidFill>
              <a:schemeClr val="tx1"/>
            </a:solidFill>
            <a:latin typeface="HGP創英ﾌﾟﾚｾﾞﾝｽEB" panose="02020800000000000000" pitchFamily="18" charset="-128"/>
            <a:ea typeface="HGP創英ﾌﾟﾚｾﾞﾝｽEB" panose="02020800000000000000" pitchFamily="18" charset="-128"/>
            <a:cs typeface="Meiryo UI" panose="020B0604030504040204" pitchFamily="50" charset="-128"/>
          </a:endParaRPr>
        </a:p>
      </dgm:t>
    </dgm:pt>
    <dgm:pt modelId="{2C840026-F195-4A26-BB5C-22DC8CD75DF2}">
      <dgm:prSet phldrT="[テキスト]" custT="1"/>
      <dgm:spPr/>
      <dgm:t>
        <a:bodyPr/>
        <a:lstStyle/>
        <a:p>
          <a:r>
            <a:rPr kumimoji="1" lang="en-US" altLang="ja-JP" sz="1200" b="1" dirty="0" smtClean="0">
              <a:solidFill>
                <a:schemeClr val="tx1"/>
              </a:solidFill>
              <a:latin typeface="+mj-lt"/>
              <a:ea typeface="+mn-ea"/>
              <a:cs typeface="Meiryo UI" panose="020B0604030504040204" pitchFamily="50" charset="-128"/>
            </a:rPr>
            <a:t>High-level lipid analysis</a:t>
          </a:r>
          <a:endParaRPr kumimoji="1" lang="ja-JP" altLang="en-US" sz="1200" b="1" dirty="0">
            <a:solidFill>
              <a:schemeClr val="tx1"/>
            </a:solidFill>
            <a:latin typeface="+mj-lt"/>
            <a:ea typeface="+mn-ea"/>
            <a:cs typeface="Meiryo UI" panose="020B0604030504040204" pitchFamily="50" charset="-128"/>
          </a:endParaRPr>
        </a:p>
      </dgm:t>
    </dgm:pt>
    <dgm:pt modelId="{4B061ADD-D47F-49B7-A641-FE28C285EAB6}" type="parTrans" cxnId="{B78DAC9A-CEAC-4D0F-8325-25D24EDB2D56}">
      <dgm:prSet/>
      <dgm:spPr/>
      <dgm:t>
        <a:bodyPr/>
        <a:lstStyle/>
        <a:p>
          <a:endParaRPr kumimoji="1" lang="ja-JP" altLang="en-US" b="0">
            <a:solidFill>
              <a:schemeClr val="tx1"/>
            </a:solidFill>
            <a:latin typeface="HGP創英ﾌﾟﾚｾﾞﾝｽEB" panose="02020800000000000000" pitchFamily="18" charset="-128"/>
            <a:ea typeface="HGP創英ﾌﾟﾚｾﾞﾝｽEB" panose="02020800000000000000" pitchFamily="18" charset="-128"/>
            <a:cs typeface="Meiryo UI" panose="020B0604030504040204" pitchFamily="50" charset="-128"/>
          </a:endParaRPr>
        </a:p>
      </dgm:t>
    </dgm:pt>
    <dgm:pt modelId="{41018D5B-0FC5-4559-8F68-41AE01BF09D3}" type="sibTrans" cxnId="{B78DAC9A-CEAC-4D0F-8325-25D24EDB2D56}">
      <dgm:prSet/>
      <dgm:spPr/>
      <dgm:t>
        <a:bodyPr/>
        <a:lstStyle/>
        <a:p>
          <a:endParaRPr kumimoji="1" lang="ja-JP" altLang="en-US" b="0">
            <a:solidFill>
              <a:schemeClr val="tx1"/>
            </a:solidFill>
            <a:latin typeface="HGP創英ﾌﾟﾚｾﾞﾝｽEB" panose="02020800000000000000" pitchFamily="18" charset="-128"/>
            <a:ea typeface="HGP創英ﾌﾟﾚｾﾞﾝｽEB" panose="02020800000000000000" pitchFamily="18" charset="-128"/>
            <a:cs typeface="Meiryo UI" panose="020B0604030504040204" pitchFamily="50" charset="-128"/>
          </a:endParaRPr>
        </a:p>
      </dgm:t>
    </dgm:pt>
    <dgm:pt modelId="{FCA29961-98CB-4563-B926-6193437511EF}">
      <dgm:prSet phldrT="[テキスト]" custT="1"/>
      <dgm:spPr/>
      <dgm:t>
        <a:bodyPr/>
        <a:lstStyle/>
        <a:p>
          <a:r>
            <a:rPr kumimoji="1" lang="en-US" altLang="en-US" sz="1200" b="1" dirty="0" smtClean="0">
              <a:solidFill>
                <a:schemeClr val="tx1"/>
              </a:solidFill>
              <a:latin typeface="+mj-lt"/>
              <a:ea typeface="+mn-ea"/>
            </a:rPr>
            <a:t>Animal model analysis</a:t>
          </a:r>
          <a:endParaRPr kumimoji="1" lang="ja-JP" altLang="en-US" sz="1200" b="1" dirty="0">
            <a:solidFill>
              <a:schemeClr val="tx1"/>
            </a:solidFill>
            <a:latin typeface="+mj-lt"/>
            <a:ea typeface="+mn-ea"/>
            <a:cs typeface="Meiryo UI" panose="020B0604030504040204" pitchFamily="50" charset="-128"/>
          </a:endParaRPr>
        </a:p>
      </dgm:t>
    </dgm:pt>
    <dgm:pt modelId="{7F117613-BA49-4A44-BC40-4376795C2001}" type="parTrans" cxnId="{82A3D3FA-AE94-4A4D-A562-99D2BDF225F7}">
      <dgm:prSet/>
      <dgm:spPr/>
      <dgm:t>
        <a:bodyPr/>
        <a:lstStyle/>
        <a:p>
          <a:endParaRPr kumimoji="1" lang="ja-JP" altLang="en-US" b="0">
            <a:solidFill>
              <a:schemeClr val="tx1"/>
            </a:solidFill>
            <a:latin typeface="HGP創英ﾌﾟﾚｾﾞﾝｽEB" panose="02020800000000000000" pitchFamily="18" charset="-128"/>
            <a:ea typeface="HGP創英ﾌﾟﾚｾﾞﾝｽEB" panose="02020800000000000000" pitchFamily="18" charset="-128"/>
            <a:cs typeface="Meiryo UI" panose="020B0604030504040204" pitchFamily="50" charset="-128"/>
          </a:endParaRPr>
        </a:p>
      </dgm:t>
    </dgm:pt>
    <dgm:pt modelId="{0D3EC29C-9999-45C0-8F20-34A4D81B6063}" type="sibTrans" cxnId="{82A3D3FA-AE94-4A4D-A562-99D2BDF225F7}">
      <dgm:prSet/>
      <dgm:spPr/>
      <dgm:t>
        <a:bodyPr/>
        <a:lstStyle/>
        <a:p>
          <a:endParaRPr kumimoji="1" lang="ja-JP" altLang="en-US" b="0">
            <a:solidFill>
              <a:schemeClr val="tx1"/>
            </a:solidFill>
            <a:latin typeface="HGP創英ﾌﾟﾚｾﾞﾝｽEB" panose="02020800000000000000" pitchFamily="18" charset="-128"/>
            <a:ea typeface="HGP創英ﾌﾟﾚｾﾞﾝｽEB" panose="02020800000000000000" pitchFamily="18" charset="-128"/>
            <a:cs typeface="Meiryo UI" panose="020B0604030504040204" pitchFamily="50" charset="-128"/>
          </a:endParaRPr>
        </a:p>
      </dgm:t>
    </dgm:pt>
    <dgm:pt modelId="{034BBA57-9EF5-4E78-BED7-7EE97D75A65A}">
      <dgm:prSet phldrT="[テキスト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kumimoji="1" lang="en-US" altLang="ja-JP" sz="1400" b="1" dirty="0" smtClean="0">
              <a:solidFill>
                <a:schemeClr val="tx1"/>
              </a:solidFill>
              <a:latin typeface="+mj-lt"/>
              <a:ea typeface="+mj-ea"/>
              <a:cs typeface="Meiryo UI" panose="020B0604030504040204" pitchFamily="50" charset="-128"/>
            </a:rPr>
            <a:t>Safety evaluation</a:t>
          </a:r>
          <a:endParaRPr kumimoji="1" lang="ja-JP" altLang="en-US" sz="1200" b="0" dirty="0">
            <a:solidFill>
              <a:schemeClr val="tx1"/>
            </a:solidFill>
            <a:latin typeface="+mj-lt"/>
            <a:ea typeface="+mj-ea"/>
            <a:cs typeface="Meiryo UI" panose="020B0604030504040204" pitchFamily="50" charset="-128"/>
          </a:endParaRPr>
        </a:p>
      </dgm:t>
    </dgm:pt>
    <dgm:pt modelId="{FF540C4E-6F22-48CC-A525-BD05182A4BC0}" type="parTrans" cxnId="{34B1D128-FE88-49C7-846A-9628B6B3EFE8}">
      <dgm:prSet/>
      <dgm:spPr/>
      <dgm:t>
        <a:bodyPr/>
        <a:lstStyle/>
        <a:p>
          <a:endParaRPr kumimoji="1" lang="ja-JP" altLang="en-US" b="0">
            <a:solidFill>
              <a:schemeClr val="tx1"/>
            </a:solidFill>
            <a:latin typeface="HGP創英ﾌﾟﾚｾﾞﾝｽEB" panose="02020800000000000000" pitchFamily="18" charset="-128"/>
            <a:ea typeface="HGP創英ﾌﾟﾚｾﾞﾝｽEB" panose="02020800000000000000" pitchFamily="18" charset="-128"/>
            <a:cs typeface="Meiryo UI" panose="020B0604030504040204" pitchFamily="50" charset="-128"/>
          </a:endParaRPr>
        </a:p>
      </dgm:t>
    </dgm:pt>
    <dgm:pt modelId="{FFA3BE59-FF0E-40CE-ABD8-8873AEABE4B5}" type="sibTrans" cxnId="{34B1D128-FE88-49C7-846A-9628B6B3EFE8}">
      <dgm:prSet/>
      <dgm:spPr/>
      <dgm:t>
        <a:bodyPr/>
        <a:lstStyle/>
        <a:p>
          <a:endParaRPr kumimoji="1" lang="ja-JP" altLang="en-US" b="0">
            <a:solidFill>
              <a:schemeClr val="tx1"/>
            </a:solidFill>
            <a:latin typeface="HGP創英ﾌﾟﾚｾﾞﾝｽEB" panose="02020800000000000000" pitchFamily="18" charset="-128"/>
            <a:ea typeface="HGP創英ﾌﾟﾚｾﾞﾝｽEB" panose="02020800000000000000" pitchFamily="18" charset="-128"/>
            <a:cs typeface="Meiryo UI" panose="020B0604030504040204" pitchFamily="50" charset="-128"/>
          </a:endParaRPr>
        </a:p>
      </dgm:t>
    </dgm:pt>
    <dgm:pt modelId="{C6826137-ADA6-47DF-AE12-7A98729C6361}">
      <dgm:prSet phldrT="[テキスト]" custT="1"/>
      <dgm:spPr/>
      <dgm:t>
        <a:bodyPr/>
        <a:lstStyle/>
        <a:p>
          <a:endParaRPr kumimoji="1" lang="en-US" altLang="en-US" sz="1050" b="1" dirty="0" smtClean="0">
            <a:solidFill>
              <a:schemeClr val="tx1"/>
            </a:solidFill>
            <a:latin typeface="+mj-lt"/>
            <a:ea typeface="+mj-ea"/>
          </a:endParaRPr>
        </a:p>
        <a:p>
          <a:r>
            <a:rPr kumimoji="1" lang="en-US" altLang="en-US" sz="1050" b="1" dirty="0" smtClean="0">
              <a:solidFill>
                <a:schemeClr val="tx1"/>
              </a:solidFill>
              <a:latin typeface="+mj-lt"/>
              <a:ea typeface="+mj-ea"/>
            </a:rPr>
            <a:t>Applying for “Food for Specified Health Uses”</a:t>
          </a:r>
        </a:p>
        <a:p>
          <a:r>
            <a:rPr kumimoji="1" lang="en-US" altLang="ja-JP" sz="1050" b="1" dirty="0" smtClean="0">
              <a:solidFill>
                <a:schemeClr val="tx1"/>
              </a:solidFill>
              <a:latin typeface="+mj-lt"/>
              <a:ea typeface="+mj-ea"/>
              <a:cs typeface="Meiryo UI" panose="020B0604030504040204" pitchFamily="50" charset="-128"/>
            </a:rPr>
            <a:t>(FOSHU)</a:t>
          </a:r>
        </a:p>
        <a:p>
          <a:endParaRPr kumimoji="1" lang="ja-JP" altLang="en-US" sz="1050" b="1" dirty="0">
            <a:solidFill>
              <a:schemeClr val="tx1"/>
            </a:solidFill>
            <a:latin typeface="+mj-ea"/>
            <a:ea typeface="+mj-ea"/>
            <a:cs typeface="Meiryo UI" panose="020B0604030504040204" pitchFamily="50" charset="-128"/>
          </a:endParaRPr>
        </a:p>
      </dgm:t>
    </dgm:pt>
    <dgm:pt modelId="{957A0D78-B9FC-42C5-A8D8-8C81AF637730}" type="parTrans" cxnId="{BB316FC3-8857-4DA6-AEA4-560C5F9AE365}">
      <dgm:prSet/>
      <dgm:spPr/>
      <dgm:t>
        <a:bodyPr/>
        <a:lstStyle/>
        <a:p>
          <a:endParaRPr kumimoji="1" lang="ja-JP" altLang="en-US" b="0">
            <a:solidFill>
              <a:schemeClr val="tx1"/>
            </a:solidFill>
            <a:latin typeface="HGP創英ﾌﾟﾚｾﾞﾝｽEB" panose="02020800000000000000" pitchFamily="18" charset="-128"/>
            <a:ea typeface="HGP創英ﾌﾟﾚｾﾞﾝｽEB" panose="02020800000000000000" pitchFamily="18" charset="-128"/>
            <a:cs typeface="Meiryo UI" panose="020B0604030504040204" pitchFamily="50" charset="-128"/>
          </a:endParaRPr>
        </a:p>
      </dgm:t>
    </dgm:pt>
    <dgm:pt modelId="{9120F7C0-56D4-405D-A606-AFB894141DD3}" type="sibTrans" cxnId="{BB316FC3-8857-4DA6-AEA4-560C5F9AE365}">
      <dgm:prSet/>
      <dgm:spPr/>
      <dgm:t>
        <a:bodyPr/>
        <a:lstStyle/>
        <a:p>
          <a:endParaRPr kumimoji="1" lang="ja-JP" altLang="en-US" b="0">
            <a:solidFill>
              <a:schemeClr val="tx1"/>
            </a:solidFill>
            <a:latin typeface="HGP創英ﾌﾟﾚｾﾞﾝｽEB" panose="02020800000000000000" pitchFamily="18" charset="-128"/>
            <a:ea typeface="HGP創英ﾌﾟﾚｾﾞﾝｽEB" panose="02020800000000000000" pitchFamily="18" charset="-128"/>
            <a:cs typeface="Meiryo UI" panose="020B0604030504040204" pitchFamily="50" charset="-128"/>
          </a:endParaRPr>
        </a:p>
      </dgm:t>
    </dgm:pt>
    <dgm:pt modelId="{D46D82B0-723C-4688-8462-ECEC24C5A452}">
      <dgm:prSet phldrT="[テキスト]" custT="1"/>
      <dgm:spPr/>
      <dgm:t>
        <a:bodyPr/>
        <a:lstStyle/>
        <a:p>
          <a:r>
            <a:rPr kumimoji="1" lang="en-US" altLang="ja-JP" sz="1050" b="1" dirty="0" smtClean="0">
              <a:solidFill>
                <a:schemeClr val="tx1"/>
              </a:solidFill>
              <a:latin typeface="+mj-lt"/>
              <a:ea typeface="+mj-ea"/>
              <a:cs typeface="Meiryo UI" panose="020B0604030504040204" pitchFamily="50" charset="-128"/>
            </a:rPr>
            <a:t>Applying for supplement ingredients</a:t>
          </a:r>
          <a:endParaRPr kumimoji="1" lang="ja-JP" altLang="en-US" sz="1050" b="1" dirty="0">
            <a:solidFill>
              <a:schemeClr val="tx1"/>
            </a:solidFill>
            <a:latin typeface="+mj-lt"/>
            <a:ea typeface="+mj-ea"/>
            <a:cs typeface="Meiryo UI" panose="020B0604030504040204" pitchFamily="50" charset="-128"/>
          </a:endParaRPr>
        </a:p>
      </dgm:t>
    </dgm:pt>
    <dgm:pt modelId="{976C5247-3C26-4F82-900A-CA44BD7F4713}" type="parTrans" cxnId="{B79B7FDE-8F3D-4B9E-9B79-4688DFEAFA09}">
      <dgm:prSet/>
      <dgm:spPr/>
      <dgm:t>
        <a:bodyPr/>
        <a:lstStyle/>
        <a:p>
          <a:endParaRPr kumimoji="1" lang="ja-JP" altLang="en-US" b="0">
            <a:solidFill>
              <a:schemeClr val="tx1"/>
            </a:solidFill>
            <a:latin typeface="HGP創英ﾌﾟﾚｾﾞﾝｽEB" panose="02020800000000000000" pitchFamily="18" charset="-128"/>
            <a:ea typeface="HGP創英ﾌﾟﾚｾﾞﾝｽEB" panose="02020800000000000000" pitchFamily="18" charset="-128"/>
            <a:cs typeface="Meiryo UI" panose="020B0604030504040204" pitchFamily="50" charset="-128"/>
          </a:endParaRPr>
        </a:p>
      </dgm:t>
    </dgm:pt>
    <dgm:pt modelId="{49E9ADCC-0E1A-4293-BA34-0CB8F9389AAE}" type="sibTrans" cxnId="{B79B7FDE-8F3D-4B9E-9B79-4688DFEAFA09}">
      <dgm:prSet/>
      <dgm:spPr/>
      <dgm:t>
        <a:bodyPr/>
        <a:lstStyle/>
        <a:p>
          <a:endParaRPr kumimoji="1" lang="ja-JP" altLang="en-US" b="0">
            <a:solidFill>
              <a:schemeClr val="tx1"/>
            </a:solidFill>
            <a:latin typeface="HGP創英ﾌﾟﾚｾﾞﾝｽEB" panose="02020800000000000000" pitchFamily="18" charset="-128"/>
            <a:ea typeface="HGP創英ﾌﾟﾚｾﾞﾝｽEB" panose="02020800000000000000" pitchFamily="18" charset="-128"/>
            <a:cs typeface="Meiryo UI" panose="020B0604030504040204" pitchFamily="50" charset="-128"/>
          </a:endParaRPr>
        </a:p>
      </dgm:t>
    </dgm:pt>
    <dgm:pt modelId="{66E31190-F475-4EA3-83C5-847CA8D11F51}">
      <dgm:prSet phldrT="[テキスト]" custT="1"/>
      <dgm:spPr/>
      <dgm:t>
        <a:bodyPr/>
        <a:lstStyle/>
        <a:p>
          <a:r>
            <a:rPr kumimoji="1" lang="en-US" altLang="ja-JP" sz="1050" b="1" dirty="0" smtClean="0">
              <a:solidFill>
                <a:schemeClr val="tx1"/>
              </a:solidFill>
              <a:latin typeface="+mj-lt"/>
              <a:ea typeface="+mn-ea"/>
              <a:cs typeface="Meiryo UI" panose="020B0604030504040204" pitchFamily="50" charset="-128"/>
            </a:rPr>
            <a:t>Applying for Healthy-DO</a:t>
          </a:r>
        </a:p>
      </dgm:t>
    </dgm:pt>
    <dgm:pt modelId="{A0B94792-6B46-42E0-B4E9-578B15552CC0}" type="parTrans" cxnId="{17F17005-6321-44F1-B03F-4EC02554F715}">
      <dgm:prSet/>
      <dgm:spPr/>
      <dgm:t>
        <a:bodyPr/>
        <a:lstStyle/>
        <a:p>
          <a:endParaRPr kumimoji="1" lang="ja-JP" altLang="en-US" b="0">
            <a:solidFill>
              <a:schemeClr val="tx1"/>
            </a:solidFill>
            <a:latin typeface="HGP創英ﾌﾟﾚｾﾞﾝｽEB" panose="02020800000000000000" pitchFamily="18" charset="-128"/>
            <a:ea typeface="HGP創英ﾌﾟﾚｾﾞﾝｽEB" panose="02020800000000000000" pitchFamily="18" charset="-128"/>
            <a:cs typeface="Meiryo UI" panose="020B0604030504040204" pitchFamily="50" charset="-128"/>
          </a:endParaRPr>
        </a:p>
      </dgm:t>
    </dgm:pt>
    <dgm:pt modelId="{E041EF71-C5E0-4896-B357-758EAB9FC754}" type="sibTrans" cxnId="{17F17005-6321-44F1-B03F-4EC02554F715}">
      <dgm:prSet/>
      <dgm:spPr/>
      <dgm:t>
        <a:bodyPr/>
        <a:lstStyle/>
        <a:p>
          <a:endParaRPr kumimoji="1" lang="ja-JP" altLang="en-US" b="0">
            <a:solidFill>
              <a:schemeClr val="tx1"/>
            </a:solidFill>
            <a:latin typeface="HGP創英ﾌﾟﾚｾﾞﾝｽEB" panose="02020800000000000000" pitchFamily="18" charset="-128"/>
            <a:ea typeface="HGP創英ﾌﾟﾚｾﾞﾝｽEB" panose="02020800000000000000" pitchFamily="18" charset="-128"/>
            <a:cs typeface="Meiryo UI" panose="020B0604030504040204" pitchFamily="50" charset="-128"/>
          </a:endParaRPr>
        </a:p>
      </dgm:t>
    </dgm:pt>
    <dgm:pt modelId="{9299E29C-5370-4A8F-8993-72677D5E01CB}">
      <dgm:prSet phldrT="[テキスト]" custT="1"/>
      <dgm:spPr/>
      <dgm:t>
        <a:bodyPr/>
        <a:lstStyle/>
        <a:p>
          <a:r>
            <a:rPr kumimoji="1" lang="en-US" altLang="ja-JP" sz="1200" b="1" dirty="0" smtClean="0">
              <a:solidFill>
                <a:schemeClr val="tx1"/>
              </a:solidFill>
              <a:latin typeface="+mj-lt"/>
              <a:ea typeface="+mn-ea"/>
              <a:cs typeface="Meiryo UI" panose="020B0604030504040204" pitchFamily="50" charset="-128"/>
            </a:rPr>
            <a:t>Citizen participation</a:t>
          </a:r>
          <a:endParaRPr kumimoji="1" lang="ja-JP" altLang="en-US" sz="1200" b="1" dirty="0">
            <a:solidFill>
              <a:schemeClr val="tx1"/>
            </a:solidFill>
            <a:latin typeface="+mj-lt"/>
            <a:ea typeface="+mn-ea"/>
            <a:cs typeface="Meiryo UI" panose="020B0604030504040204" pitchFamily="50" charset="-128"/>
          </a:endParaRPr>
        </a:p>
      </dgm:t>
    </dgm:pt>
    <dgm:pt modelId="{C9B427FC-3636-4A68-8382-29061D7D2C74}" type="parTrans" cxnId="{993510A2-D6ED-4286-A47F-3A08D0012457}">
      <dgm:prSet/>
      <dgm:spPr/>
      <dgm:t>
        <a:bodyPr/>
        <a:lstStyle/>
        <a:p>
          <a:endParaRPr kumimoji="1" lang="ja-JP" altLang="en-US" b="0">
            <a:solidFill>
              <a:schemeClr val="tx1"/>
            </a:solidFill>
            <a:latin typeface="HGP創英ﾌﾟﾚｾﾞﾝｽEB" panose="02020800000000000000" pitchFamily="18" charset="-128"/>
            <a:ea typeface="HGP創英ﾌﾟﾚｾﾞﾝｽEB" panose="02020800000000000000" pitchFamily="18" charset="-128"/>
            <a:cs typeface="Meiryo UI" panose="020B0604030504040204" pitchFamily="50" charset="-128"/>
          </a:endParaRPr>
        </a:p>
      </dgm:t>
    </dgm:pt>
    <dgm:pt modelId="{4901F2AE-E16A-4180-8085-B8169CFBD402}" type="sibTrans" cxnId="{993510A2-D6ED-4286-A47F-3A08D0012457}">
      <dgm:prSet/>
      <dgm:spPr/>
      <dgm:t>
        <a:bodyPr/>
        <a:lstStyle/>
        <a:p>
          <a:endParaRPr kumimoji="1" lang="ja-JP" altLang="en-US" b="0">
            <a:solidFill>
              <a:schemeClr val="tx1"/>
            </a:solidFill>
            <a:latin typeface="HGP創英ﾌﾟﾚｾﾞﾝｽEB" panose="02020800000000000000" pitchFamily="18" charset="-128"/>
            <a:ea typeface="HGP創英ﾌﾟﾚｾﾞﾝｽEB" panose="02020800000000000000" pitchFamily="18" charset="-128"/>
            <a:cs typeface="Meiryo UI" panose="020B0604030504040204" pitchFamily="50" charset="-128"/>
          </a:endParaRPr>
        </a:p>
      </dgm:t>
    </dgm:pt>
    <dgm:pt modelId="{24D8C0F9-C92F-47CF-8072-5037EF9A2C56}">
      <dgm:prSet phldrT="[テキスト]" custT="1"/>
      <dgm:spPr/>
      <dgm:t>
        <a:bodyPr/>
        <a:lstStyle/>
        <a:p>
          <a:r>
            <a:rPr kumimoji="1" lang="en-US" altLang="ja-JP" sz="1200" b="1" dirty="0" smtClean="0">
              <a:solidFill>
                <a:schemeClr val="tx1"/>
              </a:solidFill>
              <a:latin typeface="+mj-lt"/>
              <a:ea typeface="+mn-ea"/>
              <a:cs typeface="Meiryo UI" panose="020B0604030504040204" pitchFamily="50" charset="-128"/>
            </a:rPr>
            <a:t>Seamless support</a:t>
          </a:r>
          <a:endParaRPr kumimoji="1" lang="ja-JP" altLang="en-US" sz="1200" b="1" dirty="0">
            <a:solidFill>
              <a:schemeClr val="tx1"/>
            </a:solidFill>
            <a:latin typeface="+mj-lt"/>
            <a:ea typeface="+mn-ea"/>
            <a:cs typeface="Meiryo UI" panose="020B0604030504040204" pitchFamily="50" charset="-128"/>
          </a:endParaRPr>
        </a:p>
      </dgm:t>
    </dgm:pt>
    <dgm:pt modelId="{FA2B14FD-D10C-48FA-BEC1-BFC42E1B790C}" type="parTrans" cxnId="{73657DA0-6DCC-42F3-90FD-4E7F20BF5A03}">
      <dgm:prSet/>
      <dgm:spPr/>
      <dgm:t>
        <a:bodyPr/>
        <a:lstStyle/>
        <a:p>
          <a:endParaRPr kumimoji="1" lang="ja-JP" altLang="en-US" b="0">
            <a:solidFill>
              <a:schemeClr val="tx1"/>
            </a:solidFill>
            <a:latin typeface="HGP創英ﾌﾟﾚｾﾞﾝｽEB" panose="02020800000000000000" pitchFamily="18" charset="-128"/>
            <a:ea typeface="HGP創英ﾌﾟﾚｾﾞﾝｽEB" panose="02020800000000000000" pitchFamily="18" charset="-128"/>
            <a:cs typeface="Meiryo UI" panose="020B0604030504040204" pitchFamily="50" charset="-128"/>
          </a:endParaRPr>
        </a:p>
      </dgm:t>
    </dgm:pt>
    <dgm:pt modelId="{E551B7B8-DAA1-4FB1-A95D-58D52818E031}" type="sibTrans" cxnId="{73657DA0-6DCC-42F3-90FD-4E7F20BF5A03}">
      <dgm:prSet/>
      <dgm:spPr/>
      <dgm:t>
        <a:bodyPr/>
        <a:lstStyle/>
        <a:p>
          <a:endParaRPr kumimoji="1" lang="ja-JP" altLang="en-US" b="0">
            <a:solidFill>
              <a:schemeClr val="tx1"/>
            </a:solidFill>
            <a:latin typeface="HGP創英ﾌﾟﾚｾﾞﾝｽEB" panose="02020800000000000000" pitchFamily="18" charset="-128"/>
            <a:ea typeface="HGP創英ﾌﾟﾚｾﾞﾝｽEB" panose="02020800000000000000" pitchFamily="18" charset="-128"/>
            <a:cs typeface="Meiryo UI" panose="020B0604030504040204" pitchFamily="50" charset="-128"/>
          </a:endParaRPr>
        </a:p>
      </dgm:t>
    </dgm:pt>
    <dgm:pt modelId="{6151F35C-AC7A-4183-A9F2-28EEE03AD5A8}">
      <dgm:prSet phldrT="[テキスト]" custT="1"/>
      <dgm:spPr/>
      <dgm:t>
        <a:bodyPr/>
        <a:lstStyle/>
        <a:p>
          <a:r>
            <a:rPr kumimoji="1" lang="en-US" altLang="ja-JP" sz="1200" b="1" dirty="0" smtClean="0">
              <a:solidFill>
                <a:schemeClr val="tx1"/>
              </a:solidFill>
              <a:latin typeface="+mj-lt"/>
              <a:ea typeface="+mn-ea"/>
              <a:cs typeface="Meiryo UI" panose="020B0604030504040204" pitchFamily="50" charset="-128"/>
            </a:rPr>
            <a:t>Academic support</a:t>
          </a:r>
        </a:p>
      </dgm:t>
    </dgm:pt>
    <dgm:pt modelId="{18AD9C0B-F53B-43A4-8ABE-ED28E4482D4F}" type="parTrans" cxnId="{9CEE9E33-8898-49FC-9637-D3E8E2F50ACF}">
      <dgm:prSet/>
      <dgm:spPr/>
      <dgm:t>
        <a:bodyPr/>
        <a:lstStyle/>
        <a:p>
          <a:endParaRPr kumimoji="1" lang="ja-JP" altLang="en-US" b="0">
            <a:solidFill>
              <a:schemeClr val="tx1"/>
            </a:solidFill>
            <a:latin typeface="HGP創英ﾌﾟﾚｾﾞﾝｽEB" panose="02020800000000000000" pitchFamily="18" charset="-128"/>
            <a:ea typeface="HGP創英ﾌﾟﾚｾﾞﾝｽEB" panose="02020800000000000000" pitchFamily="18" charset="-128"/>
            <a:cs typeface="Meiryo UI" panose="020B0604030504040204" pitchFamily="50" charset="-128"/>
          </a:endParaRPr>
        </a:p>
      </dgm:t>
    </dgm:pt>
    <dgm:pt modelId="{DC5E9ACD-E75A-4F17-85B3-DFEF490DC696}" type="sibTrans" cxnId="{9CEE9E33-8898-49FC-9637-D3E8E2F50ACF}">
      <dgm:prSet/>
      <dgm:spPr/>
      <dgm:t>
        <a:bodyPr/>
        <a:lstStyle/>
        <a:p>
          <a:endParaRPr kumimoji="1" lang="ja-JP" altLang="en-US" b="0">
            <a:solidFill>
              <a:schemeClr val="tx1"/>
            </a:solidFill>
            <a:latin typeface="HGP創英ﾌﾟﾚｾﾞﾝｽEB" panose="02020800000000000000" pitchFamily="18" charset="-128"/>
            <a:ea typeface="HGP創英ﾌﾟﾚｾﾞﾝｽEB" panose="02020800000000000000" pitchFamily="18" charset="-128"/>
            <a:cs typeface="Meiryo UI" panose="020B0604030504040204" pitchFamily="50" charset="-128"/>
          </a:endParaRPr>
        </a:p>
      </dgm:t>
    </dgm:pt>
    <dgm:pt modelId="{FAC3B5F8-94BD-4920-8CBE-9FCC26C5AFDE}">
      <dgm:prSet phldrT="[テキスト]" custT="1"/>
      <dgm:spPr/>
      <dgm:t>
        <a:bodyPr/>
        <a:lstStyle/>
        <a:p>
          <a:r>
            <a:rPr kumimoji="1" lang="en-US" altLang="ja-JP" sz="1200" b="1" dirty="0" smtClean="0">
              <a:solidFill>
                <a:schemeClr val="tx1"/>
              </a:solidFill>
              <a:latin typeface="+mj-lt"/>
              <a:ea typeface="+mn-ea"/>
              <a:cs typeface="Meiryo UI" panose="020B0604030504040204" pitchFamily="50" charset="-128"/>
            </a:rPr>
            <a:t>High quality &amp; Low price</a:t>
          </a:r>
          <a:endParaRPr kumimoji="1" lang="ja-JP" altLang="en-US" sz="1200" b="1" dirty="0">
            <a:solidFill>
              <a:schemeClr val="tx1"/>
            </a:solidFill>
            <a:latin typeface="+mj-lt"/>
            <a:ea typeface="+mn-ea"/>
            <a:cs typeface="Meiryo UI" panose="020B0604030504040204" pitchFamily="50" charset="-128"/>
          </a:endParaRPr>
        </a:p>
      </dgm:t>
    </dgm:pt>
    <dgm:pt modelId="{525B91BA-EE7B-441C-B1D6-C8E1E9317883}" type="parTrans" cxnId="{3051C02B-5358-4850-AB59-1F9E77E58248}">
      <dgm:prSet/>
      <dgm:spPr/>
      <dgm:t>
        <a:bodyPr/>
        <a:lstStyle/>
        <a:p>
          <a:endParaRPr kumimoji="1" lang="ja-JP" altLang="en-US" b="0">
            <a:solidFill>
              <a:schemeClr val="tx1"/>
            </a:solidFill>
            <a:latin typeface="HGP創英ﾌﾟﾚｾﾞﾝｽEB" panose="02020800000000000000" pitchFamily="18" charset="-128"/>
            <a:ea typeface="HGP創英ﾌﾟﾚｾﾞﾝｽEB" panose="02020800000000000000" pitchFamily="18" charset="-128"/>
            <a:cs typeface="Meiryo UI" panose="020B0604030504040204" pitchFamily="50" charset="-128"/>
          </a:endParaRPr>
        </a:p>
      </dgm:t>
    </dgm:pt>
    <dgm:pt modelId="{3A7D47F2-0053-4EBE-904A-F1ADCB894F2B}" type="sibTrans" cxnId="{3051C02B-5358-4850-AB59-1F9E77E58248}">
      <dgm:prSet/>
      <dgm:spPr/>
      <dgm:t>
        <a:bodyPr/>
        <a:lstStyle/>
        <a:p>
          <a:endParaRPr kumimoji="1" lang="ja-JP" altLang="en-US" b="0">
            <a:solidFill>
              <a:schemeClr val="tx1"/>
            </a:solidFill>
            <a:latin typeface="HGP創英ﾌﾟﾚｾﾞﾝｽEB" panose="02020800000000000000" pitchFamily="18" charset="-128"/>
            <a:ea typeface="HGP創英ﾌﾟﾚｾﾞﾝｽEB" panose="02020800000000000000" pitchFamily="18" charset="-128"/>
            <a:cs typeface="Meiryo UI" panose="020B0604030504040204" pitchFamily="50" charset="-128"/>
          </a:endParaRPr>
        </a:p>
      </dgm:t>
    </dgm:pt>
    <dgm:pt modelId="{4CB3126C-5D64-4E28-BF18-200DC0089BFC}">
      <dgm:prSet phldrT="[テキスト]" custT="1"/>
      <dgm:spPr/>
      <dgm:t>
        <a:bodyPr/>
        <a:lstStyle/>
        <a:p>
          <a:r>
            <a:rPr kumimoji="1" lang="en-US" altLang="ja-JP" sz="1400" b="1" dirty="0" smtClean="0">
              <a:solidFill>
                <a:schemeClr val="tx1"/>
              </a:solidFill>
              <a:latin typeface="+mj-lt"/>
              <a:ea typeface="+mn-ea"/>
              <a:cs typeface="Meiryo UI" panose="020B0604030504040204" pitchFamily="50" charset="-128"/>
            </a:rPr>
            <a:t>Development</a:t>
          </a:r>
          <a:endParaRPr kumimoji="1" lang="ja-JP" altLang="en-US" sz="1400" b="1" dirty="0">
            <a:solidFill>
              <a:schemeClr val="tx1"/>
            </a:solidFill>
            <a:latin typeface="+mj-lt"/>
            <a:ea typeface="+mn-ea"/>
            <a:cs typeface="Meiryo UI" panose="020B0604030504040204" pitchFamily="50" charset="-128"/>
          </a:endParaRPr>
        </a:p>
      </dgm:t>
    </dgm:pt>
    <dgm:pt modelId="{CE72A970-E444-49D9-AB8B-5CCECD0518E4}" type="parTrans" cxnId="{353DA502-D31A-45A1-9CF9-42B2E5407DF1}">
      <dgm:prSet/>
      <dgm:spPr/>
      <dgm:t>
        <a:bodyPr/>
        <a:lstStyle/>
        <a:p>
          <a:endParaRPr kumimoji="1" lang="ja-JP" altLang="en-US" b="0">
            <a:solidFill>
              <a:schemeClr val="tx1"/>
            </a:solidFill>
            <a:latin typeface="HGP創英ﾌﾟﾚｾﾞﾝｽEB" panose="02020800000000000000" pitchFamily="18" charset="-128"/>
            <a:ea typeface="HGP創英ﾌﾟﾚｾﾞﾝｽEB" panose="02020800000000000000" pitchFamily="18" charset="-128"/>
            <a:cs typeface="Meiryo UI" panose="020B0604030504040204" pitchFamily="50" charset="-128"/>
          </a:endParaRPr>
        </a:p>
      </dgm:t>
    </dgm:pt>
    <dgm:pt modelId="{E04666FD-96F8-4D6D-BE44-3888820E5542}" type="sibTrans" cxnId="{353DA502-D31A-45A1-9CF9-42B2E5407DF1}">
      <dgm:prSet/>
      <dgm:spPr/>
      <dgm:t>
        <a:bodyPr/>
        <a:lstStyle/>
        <a:p>
          <a:endParaRPr kumimoji="1" lang="ja-JP" altLang="en-US" b="0">
            <a:solidFill>
              <a:schemeClr val="tx1"/>
            </a:solidFill>
            <a:latin typeface="HGP創英ﾌﾟﾚｾﾞﾝｽEB" panose="02020800000000000000" pitchFamily="18" charset="-128"/>
            <a:ea typeface="HGP創英ﾌﾟﾚｾﾞﾝｽEB" panose="02020800000000000000" pitchFamily="18" charset="-128"/>
            <a:cs typeface="Meiryo UI" panose="020B0604030504040204" pitchFamily="50" charset="-128"/>
          </a:endParaRPr>
        </a:p>
      </dgm:t>
    </dgm:pt>
    <dgm:pt modelId="{65E585BF-4EB8-40B1-92E4-2F9FBBB43A5F}">
      <dgm:prSet phldrT="[テキスト]" custT="1"/>
      <dgm:spPr/>
      <dgm:t>
        <a:bodyPr/>
        <a:lstStyle/>
        <a:p>
          <a:r>
            <a:rPr kumimoji="1" lang="en-US" altLang="ja-JP" sz="1400" b="1" dirty="0" smtClean="0">
              <a:solidFill>
                <a:schemeClr val="tx1"/>
              </a:solidFill>
              <a:latin typeface="+mj-lt"/>
              <a:ea typeface="+mn-ea"/>
              <a:cs typeface="Meiryo UI" panose="020B0604030504040204" pitchFamily="50" charset="-128"/>
            </a:rPr>
            <a:t>Marketing</a:t>
          </a:r>
          <a:endParaRPr kumimoji="1" lang="ja-JP" altLang="en-US" sz="1400" b="1" dirty="0">
            <a:solidFill>
              <a:schemeClr val="tx1"/>
            </a:solidFill>
            <a:latin typeface="+mj-lt"/>
            <a:ea typeface="+mn-ea"/>
            <a:cs typeface="Meiryo UI" panose="020B0604030504040204" pitchFamily="50" charset="-128"/>
          </a:endParaRPr>
        </a:p>
      </dgm:t>
    </dgm:pt>
    <dgm:pt modelId="{520970EC-D78E-435E-9F4C-BFF770665876}" type="parTrans" cxnId="{BB349F06-0B98-47DE-A297-3B7C1921682B}">
      <dgm:prSet/>
      <dgm:spPr/>
      <dgm:t>
        <a:bodyPr/>
        <a:lstStyle/>
        <a:p>
          <a:endParaRPr kumimoji="1" lang="ja-JP" altLang="en-US" b="0">
            <a:latin typeface="HGP創英ﾌﾟﾚｾﾞﾝｽEB" panose="02020800000000000000" pitchFamily="18" charset="-128"/>
            <a:ea typeface="HGP創英ﾌﾟﾚｾﾞﾝｽEB" panose="02020800000000000000" pitchFamily="18" charset="-128"/>
            <a:cs typeface="Meiryo UI" panose="020B0604030504040204" pitchFamily="50" charset="-128"/>
          </a:endParaRPr>
        </a:p>
      </dgm:t>
    </dgm:pt>
    <dgm:pt modelId="{087593C2-5558-4535-975E-B009286CA3A8}" type="sibTrans" cxnId="{BB349F06-0B98-47DE-A297-3B7C1921682B}">
      <dgm:prSet/>
      <dgm:spPr/>
      <dgm:t>
        <a:bodyPr/>
        <a:lstStyle/>
        <a:p>
          <a:endParaRPr kumimoji="1" lang="ja-JP" altLang="en-US" b="0">
            <a:latin typeface="HGP創英ﾌﾟﾚｾﾞﾝｽEB" panose="02020800000000000000" pitchFamily="18" charset="-128"/>
            <a:ea typeface="HGP創英ﾌﾟﾚｾﾞﾝｽEB" panose="02020800000000000000" pitchFamily="18" charset="-128"/>
            <a:cs typeface="Meiryo UI" panose="020B0604030504040204" pitchFamily="50" charset="-128"/>
          </a:endParaRPr>
        </a:p>
      </dgm:t>
    </dgm:pt>
    <dgm:pt modelId="{03E85818-ABA1-4A46-A178-2CAD69CE2AA4}" type="pres">
      <dgm:prSet presAssocID="{EBBA0BCF-B4E9-4FD7-8A7B-C24E8D2E497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FC993462-3195-4AA4-BF52-3F57CB4D1987}" type="pres">
      <dgm:prSet presAssocID="{A1A62329-C5B2-44A6-8A6B-8C7EDCB75B1B}" presName="compNode" presStyleCnt="0"/>
      <dgm:spPr/>
    </dgm:pt>
    <dgm:pt modelId="{2A75A366-2821-4C5E-AA68-C8BAE080A859}" type="pres">
      <dgm:prSet presAssocID="{A1A62329-C5B2-44A6-8A6B-8C7EDCB75B1B}" presName="aNode" presStyleLbl="bgShp" presStyleIdx="0" presStyleCnt="6" custScaleY="91568" custLinFactNeighborY="4216"/>
      <dgm:spPr/>
      <dgm:t>
        <a:bodyPr/>
        <a:lstStyle/>
        <a:p>
          <a:endParaRPr kumimoji="1" lang="ja-JP" altLang="en-US"/>
        </a:p>
      </dgm:t>
    </dgm:pt>
    <dgm:pt modelId="{2C790FCD-6E11-4BFF-BD56-D672A85D8B9F}" type="pres">
      <dgm:prSet presAssocID="{A1A62329-C5B2-44A6-8A6B-8C7EDCB75B1B}" presName="textNode" presStyleLbl="bgShp" presStyleIdx="0" presStyleCnt="6"/>
      <dgm:spPr/>
      <dgm:t>
        <a:bodyPr/>
        <a:lstStyle/>
        <a:p>
          <a:endParaRPr kumimoji="1" lang="ja-JP" altLang="en-US"/>
        </a:p>
      </dgm:t>
    </dgm:pt>
    <dgm:pt modelId="{C7C2B372-E775-4056-B640-9392D66A08AF}" type="pres">
      <dgm:prSet presAssocID="{A1A62329-C5B2-44A6-8A6B-8C7EDCB75B1B}" presName="compChildNode" presStyleCnt="0"/>
      <dgm:spPr/>
    </dgm:pt>
    <dgm:pt modelId="{B5BF7DC0-B621-4E56-A67D-AE5D735A63C0}" type="pres">
      <dgm:prSet presAssocID="{A1A62329-C5B2-44A6-8A6B-8C7EDCB75B1B}" presName="theInnerList" presStyleCnt="0"/>
      <dgm:spPr/>
    </dgm:pt>
    <dgm:pt modelId="{D7DD9086-47AE-4EBA-A14C-D004EC24A694}" type="pres">
      <dgm:prSet presAssocID="{22C174B9-562B-4EF9-8C42-84822FB2910A}" presName="childNode" presStyleLbl="node1" presStyleIdx="0" presStyleCnt="19" custLinFactNeighborY="5100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C304510-5DFC-4097-BE03-10A0E75F95C7}" type="pres">
      <dgm:prSet presAssocID="{22C174B9-562B-4EF9-8C42-84822FB2910A}" presName="aSpace2" presStyleCnt="0"/>
      <dgm:spPr/>
    </dgm:pt>
    <dgm:pt modelId="{C0286C91-87B0-4651-8CD4-39289367C7FE}" type="pres">
      <dgm:prSet presAssocID="{5C9FCEC8-2760-4501-A3EE-E6226DCDF8AE}" presName="childNode" presStyleLbl="node1" presStyleIdx="1" presStyleCnt="19" custLinFactNeighborY="5100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DA81B81-A2F3-4B2B-BCB1-C35BF0DE39E4}" type="pres">
      <dgm:prSet presAssocID="{5C9FCEC8-2760-4501-A3EE-E6226DCDF8AE}" presName="aSpace2" presStyleCnt="0"/>
      <dgm:spPr/>
    </dgm:pt>
    <dgm:pt modelId="{FB2C8E5F-6DF3-4B8E-930F-F65DD29D8D0E}" type="pres">
      <dgm:prSet presAssocID="{BB8D9348-D663-49DF-BC6F-577E0D7AF5C8}" presName="childNode" presStyleLbl="node1" presStyleIdx="2" presStyleCnt="19" custLinFactNeighborY="5100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CFC95C1-357A-4257-9598-E7B50848F51D}" type="pres">
      <dgm:prSet presAssocID="{BB8D9348-D663-49DF-BC6F-577E0D7AF5C8}" presName="aSpace2" presStyleCnt="0"/>
      <dgm:spPr/>
    </dgm:pt>
    <dgm:pt modelId="{0EC6FA44-616B-4B4E-81B1-4E1FE21D4131}" type="pres">
      <dgm:prSet presAssocID="{3F382775-B376-4958-B40B-975828BDCF7B}" presName="childNode" presStyleLbl="node1" presStyleIdx="3" presStyleCnt="19" custLinFactNeighborY="5100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E620FE4-715E-43CF-A726-7BD73D7CF184}" type="pres">
      <dgm:prSet presAssocID="{3F382775-B376-4958-B40B-975828BDCF7B}" presName="aSpace2" presStyleCnt="0"/>
      <dgm:spPr/>
    </dgm:pt>
    <dgm:pt modelId="{356FA772-0F00-49C8-8C63-360C4CD19768}" type="pres">
      <dgm:prSet presAssocID="{87420A74-0DD0-4163-82BC-B03E738C3EF1}" presName="childNode" presStyleLbl="node1" presStyleIdx="4" presStyleCnt="19" custLinFactNeighborY="5100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5F028CA-7C75-4044-8B78-51DDA2A6DD85}" type="pres">
      <dgm:prSet presAssocID="{A1A62329-C5B2-44A6-8A6B-8C7EDCB75B1B}" presName="aSpace" presStyleCnt="0"/>
      <dgm:spPr/>
    </dgm:pt>
    <dgm:pt modelId="{AA6B15B1-7D7A-411A-A784-280A721C6593}" type="pres">
      <dgm:prSet presAssocID="{F7305D57-1532-486F-A1A0-DEE02AE9F23D}" presName="compNode" presStyleCnt="0"/>
      <dgm:spPr/>
    </dgm:pt>
    <dgm:pt modelId="{12DD8745-2AEB-492B-8B0C-3377C9FBD5C2}" type="pres">
      <dgm:prSet presAssocID="{F7305D57-1532-486F-A1A0-DEE02AE9F23D}" presName="aNode" presStyleLbl="bgShp" presStyleIdx="1" presStyleCnt="6" custScaleY="91568" custLinFactNeighborY="4216"/>
      <dgm:spPr/>
      <dgm:t>
        <a:bodyPr/>
        <a:lstStyle/>
        <a:p>
          <a:endParaRPr kumimoji="1" lang="ja-JP" altLang="en-US"/>
        </a:p>
      </dgm:t>
    </dgm:pt>
    <dgm:pt modelId="{6DC13987-2F07-4865-A130-8BA2B940CB3A}" type="pres">
      <dgm:prSet presAssocID="{F7305D57-1532-486F-A1A0-DEE02AE9F23D}" presName="textNode" presStyleLbl="bgShp" presStyleIdx="1" presStyleCnt="6"/>
      <dgm:spPr/>
      <dgm:t>
        <a:bodyPr/>
        <a:lstStyle/>
        <a:p>
          <a:endParaRPr kumimoji="1" lang="ja-JP" altLang="en-US"/>
        </a:p>
      </dgm:t>
    </dgm:pt>
    <dgm:pt modelId="{CE7B0CFB-14BC-4060-A9CF-7E39DF021218}" type="pres">
      <dgm:prSet presAssocID="{F7305D57-1532-486F-A1A0-DEE02AE9F23D}" presName="compChildNode" presStyleCnt="0"/>
      <dgm:spPr/>
    </dgm:pt>
    <dgm:pt modelId="{A2AC9DBD-4957-448B-B625-B3470DF13E86}" type="pres">
      <dgm:prSet presAssocID="{F7305D57-1532-486F-A1A0-DEE02AE9F23D}" presName="theInnerList" presStyleCnt="0"/>
      <dgm:spPr/>
    </dgm:pt>
    <dgm:pt modelId="{3A261104-2FAC-4DB8-A6D6-B9C631533C56}" type="pres">
      <dgm:prSet presAssocID="{18736E60-2D14-4A9E-A147-1C103D640838}" presName="childNode" presStyleLbl="node1" presStyleIdx="5" presStyleCnt="1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55D55BF-CCE2-442C-96B5-E2FD31ED413A}" type="pres">
      <dgm:prSet presAssocID="{F7305D57-1532-486F-A1A0-DEE02AE9F23D}" presName="aSpace" presStyleCnt="0"/>
      <dgm:spPr/>
    </dgm:pt>
    <dgm:pt modelId="{9EDEE3CD-2CE0-4E43-AB09-48FF36CC2C84}" type="pres">
      <dgm:prSet presAssocID="{0B9276A2-3E1B-4BF8-AF27-73618B3EEE25}" presName="compNode" presStyleCnt="0"/>
      <dgm:spPr/>
    </dgm:pt>
    <dgm:pt modelId="{183093D0-D1CF-4934-852C-F256CF9FB2B7}" type="pres">
      <dgm:prSet presAssocID="{0B9276A2-3E1B-4BF8-AF27-73618B3EEE25}" presName="aNode" presStyleLbl="bgShp" presStyleIdx="2" presStyleCnt="6" custScaleY="91568" custLinFactNeighborY="4216"/>
      <dgm:spPr/>
      <dgm:t>
        <a:bodyPr/>
        <a:lstStyle/>
        <a:p>
          <a:endParaRPr kumimoji="1" lang="ja-JP" altLang="en-US"/>
        </a:p>
      </dgm:t>
    </dgm:pt>
    <dgm:pt modelId="{54A20495-DC69-42CF-9145-9D910DDD8E25}" type="pres">
      <dgm:prSet presAssocID="{0B9276A2-3E1B-4BF8-AF27-73618B3EEE25}" presName="textNode" presStyleLbl="bgShp" presStyleIdx="2" presStyleCnt="6"/>
      <dgm:spPr/>
      <dgm:t>
        <a:bodyPr/>
        <a:lstStyle/>
        <a:p>
          <a:endParaRPr kumimoji="1" lang="ja-JP" altLang="en-US"/>
        </a:p>
      </dgm:t>
    </dgm:pt>
    <dgm:pt modelId="{CE6119AF-B343-4A37-AA5C-E5B5B4841603}" type="pres">
      <dgm:prSet presAssocID="{0B9276A2-3E1B-4BF8-AF27-73618B3EEE25}" presName="compChildNode" presStyleCnt="0"/>
      <dgm:spPr/>
    </dgm:pt>
    <dgm:pt modelId="{054757D3-47C7-4038-AD2A-ACDA0557899B}" type="pres">
      <dgm:prSet presAssocID="{0B9276A2-3E1B-4BF8-AF27-73618B3EEE25}" presName="theInnerList" presStyleCnt="0"/>
      <dgm:spPr/>
    </dgm:pt>
    <dgm:pt modelId="{3C24EBAE-3B78-4AC5-8EF3-4C1E783B47C4}" type="pres">
      <dgm:prSet presAssocID="{2B70F5EF-AA9B-48D3-A0C5-B8D96FF8EF22}" presName="childNode" presStyleLbl="node1" presStyleIdx="6" presStyleCnt="1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38C9074-2781-4948-822A-022A9622F8B2}" type="pres">
      <dgm:prSet presAssocID="{2B70F5EF-AA9B-48D3-A0C5-B8D96FF8EF22}" presName="aSpace2" presStyleCnt="0"/>
      <dgm:spPr/>
    </dgm:pt>
    <dgm:pt modelId="{544B37CB-AD11-43B4-A16A-D2BCE13C8121}" type="pres">
      <dgm:prSet presAssocID="{EA1CA03E-761D-40FC-B571-8A574E6A6D80}" presName="childNode" presStyleLbl="node1" presStyleIdx="7" presStyleCnt="1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7782F56-2DE5-4DAF-BDF3-9343EC5A80E2}" type="pres">
      <dgm:prSet presAssocID="{EA1CA03E-761D-40FC-B571-8A574E6A6D80}" presName="aSpace2" presStyleCnt="0"/>
      <dgm:spPr/>
    </dgm:pt>
    <dgm:pt modelId="{ABACF96D-921E-4BD6-9240-0ED6A8273776}" type="pres">
      <dgm:prSet presAssocID="{2C840026-F195-4A26-BB5C-22DC8CD75DF2}" presName="childNode" presStyleLbl="node1" presStyleIdx="8" presStyleCnt="1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85F3C0A-403B-4CBA-9961-DA4247FAAB94}" type="pres">
      <dgm:prSet presAssocID="{2C840026-F195-4A26-BB5C-22DC8CD75DF2}" presName="aSpace2" presStyleCnt="0"/>
      <dgm:spPr/>
    </dgm:pt>
    <dgm:pt modelId="{85D3C157-2F01-4D26-B578-1F65AB21C54B}" type="pres">
      <dgm:prSet presAssocID="{FCA29961-98CB-4563-B926-6193437511EF}" presName="childNode" presStyleLbl="node1" presStyleIdx="9" presStyleCnt="19" custScaleX="113200" custScaleY="18622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1CAE36D-C2A7-4590-9006-FBA3519E614E}" type="pres">
      <dgm:prSet presAssocID="{0B9276A2-3E1B-4BF8-AF27-73618B3EEE25}" presName="aSpace" presStyleCnt="0"/>
      <dgm:spPr/>
    </dgm:pt>
    <dgm:pt modelId="{2ADB910D-2CDF-49FC-9334-45436B48DCC3}" type="pres">
      <dgm:prSet presAssocID="{034BBA57-9EF5-4E78-BED7-7EE97D75A65A}" presName="compNode" presStyleCnt="0"/>
      <dgm:spPr/>
    </dgm:pt>
    <dgm:pt modelId="{AE3FB013-9819-4637-9AC1-81B048109780}" type="pres">
      <dgm:prSet presAssocID="{034BBA57-9EF5-4E78-BED7-7EE97D75A65A}" presName="aNode" presStyleLbl="bgShp" presStyleIdx="3" presStyleCnt="6" custScaleY="91568" custLinFactNeighborY="4216"/>
      <dgm:spPr/>
      <dgm:t>
        <a:bodyPr/>
        <a:lstStyle/>
        <a:p>
          <a:endParaRPr kumimoji="1" lang="ja-JP" altLang="en-US"/>
        </a:p>
      </dgm:t>
    </dgm:pt>
    <dgm:pt modelId="{6EC66E76-69E3-4FCB-B543-A24F7EFFB020}" type="pres">
      <dgm:prSet presAssocID="{034BBA57-9EF5-4E78-BED7-7EE97D75A65A}" presName="textNode" presStyleLbl="bgShp" presStyleIdx="3" presStyleCnt="6"/>
      <dgm:spPr/>
      <dgm:t>
        <a:bodyPr/>
        <a:lstStyle/>
        <a:p>
          <a:endParaRPr kumimoji="1" lang="ja-JP" altLang="en-US"/>
        </a:p>
      </dgm:t>
    </dgm:pt>
    <dgm:pt modelId="{A89FC7E3-F66D-403B-9D6C-4414BC6F3688}" type="pres">
      <dgm:prSet presAssocID="{034BBA57-9EF5-4E78-BED7-7EE97D75A65A}" presName="compChildNode" presStyleCnt="0"/>
      <dgm:spPr/>
    </dgm:pt>
    <dgm:pt modelId="{A22C94A4-5AB0-4130-8625-29E6DA7E84AC}" type="pres">
      <dgm:prSet presAssocID="{034BBA57-9EF5-4E78-BED7-7EE97D75A65A}" presName="theInnerList" presStyleCnt="0"/>
      <dgm:spPr/>
    </dgm:pt>
    <dgm:pt modelId="{84E7F82C-66D7-4408-97B6-7E1B1631FDEA}" type="pres">
      <dgm:prSet presAssocID="{C6826137-ADA6-47DF-AE12-7A98729C6361}" presName="childNode" presStyleLbl="node1" presStyleIdx="10" presStyleCnt="19" custLinFactNeighborX="22" custLinFactNeighborY="1040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BEE2533-B98E-4ADC-BD6A-D8E00B70662E}" type="pres">
      <dgm:prSet presAssocID="{C6826137-ADA6-47DF-AE12-7A98729C6361}" presName="aSpace2" presStyleCnt="0"/>
      <dgm:spPr/>
    </dgm:pt>
    <dgm:pt modelId="{3D61E9F5-C713-4705-8BBA-F4E0A573C1AE}" type="pres">
      <dgm:prSet presAssocID="{D46D82B0-723C-4688-8462-ECEC24C5A452}" presName="childNode" presStyleLbl="node1" presStyleIdx="11" presStyleCnt="1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A205F03-E87A-4C37-B0AF-6390ED19EB44}" type="pres">
      <dgm:prSet presAssocID="{034BBA57-9EF5-4E78-BED7-7EE97D75A65A}" presName="aSpace" presStyleCnt="0"/>
      <dgm:spPr/>
    </dgm:pt>
    <dgm:pt modelId="{F938D703-E1F8-46F6-932C-63C0BC80906D}" type="pres">
      <dgm:prSet presAssocID="{15286DB5-997C-4AFD-B245-318BE2692BF7}" presName="compNode" presStyleCnt="0"/>
      <dgm:spPr/>
    </dgm:pt>
    <dgm:pt modelId="{9F70D2DE-6FA4-4296-A5FF-BCEF3A7524C5}" type="pres">
      <dgm:prSet presAssocID="{15286DB5-997C-4AFD-B245-318BE2692BF7}" presName="aNode" presStyleLbl="bgShp" presStyleIdx="4" presStyleCnt="6" custLinFactNeighborX="992" custLinFactNeighborY="-15609"/>
      <dgm:spPr/>
      <dgm:t>
        <a:bodyPr/>
        <a:lstStyle/>
        <a:p>
          <a:endParaRPr kumimoji="1" lang="ja-JP" altLang="en-US"/>
        </a:p>
      </dgm:t>
    </dgm:pt>
    <dgm:pt modelId="{5C77D0B8-3132-4297-8DF9-F4D9B5A65E3F}" type="pres">
      <dgm:prSet presAssocID="{15286DB5-997C-4AFD-B245-318BE2692BF7}" presName="textNode" presStyleLbl="bgShp" presStyleIdx="4" presStyleCnt="6"/>
      <dgm:spPr/>
      <dgm:t>
        <a:bodyPr/>
        <a:lstStyle/>
        <a:p>
          <a:endParaRPr kumimoji="1" lang="ja-JP" altLang="en-US"/>
        </a:p>
      </dgm:t>
    </dgm:pt>
    <dgm:pt modelId="{70A1F672-F333-4E93-B868-5A19F4A74C68}" type="pres">
      <dgm:prSet presAssocID="{15286DB5-997C-4AFD-B245-318BE2692BF7}" presName="compChildNode" presStyleCnt="0"/>
      <dgm:spPr/>
    </dgm:pt>
    <dgm:pt modelId="{311B0BB7-4387-43FB-BEDB-06C4198D1B57}" type="pres">
      <dgm:prSet presAssocID="{15286DB5-997C-4AFD-B245-318BE2692BF7}" presName="theInnerList" presStyleCnt="0"/>
      <dgm:spPr/>
    </dgm:pt>
    <dgm:pt modelId="{BA8E8215-2B2D-49D1-8016-50D5E3C1582B}" type="pres">
      <dgm:prSet presAssocID="{66E31190-F475-4EA3-83C5-847CA8D11F51}" presName="childNode" presStyleLbl="node1" presStyleIdx="12" presStyleCnt="19" custLinFactY="-72353" custLinFactNeighborX="3485" custLinFactNeighborY="-10000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1338DA3-1CEA-4D87-B0A2-1619879EF53C}" type="pres">
      <dgm:prSet presAssocID="{66E31190-F475-4EA3-83C5-847CA8D11F51}" presName="aSpace2" presStyleCnt="0"/>
      <dgm:spPr/>
    </dgm:pt>
    <dgm:pt modelId="{2DBA987B-80A6-496A-A2CF-0E913354EF73}" type="pres">
      <dgm:prSet presAssocID="{FAC3B5F8-94BD-4920-8CBE-9FCC26C5AFDE}" presName="childNode" presStyleLbl="node1" presStyleIdx="13" presStyleCnt="19" custLinFactY="-50761" custLinFactNeighborX="3485" custLinFactNeighborY="-10000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661FEB0-D1A2-42B8-8311-611CD530E24C}" type="pres">
      <dgm:prSet presAssocID="{FAC3B5F8-94BD-4920-8CBE-9FCC26C5AFDE}" presName="aSpace2" presStyleCnt="0"/>
      <dgm:spPr/>
    </dgm:pt>
    <dgm:pt modelId="{68EC5D50-0492-4541-A007-31EB66F05D43}" type="pres">
      <dgm:prSet presAssocID="{9299E29C-5370-4A8F-8993-72677D5E01CB}" presName="childNode" presStyleLbl="node1" presStyleIdx="14" presStyleCnt="19" custLinFactY="-38615" custLinFactNeighborX="3485" custLinFactNeighborY="-10000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4CA98F6-E814-4765-AC22-66E47691B8B9}" type="pres">
      <dgm:prSet presAssocID="{9299E29C-5370-4A8F-8993-72677D5E01CB}" presName="aSpace2" presStyleCnt="0"/>
      <dgm:spPr/>
    </dgm:pt>
    <dgm:pt modelId="{F9F67D86-28C8-4FE6-A7D5-EBC91E0F3BCD}" type="pres">
      <dgm:prSet presAssocID="{24D8C0F9-C92F-47CF-8072-5037EF9A2C56}" presName="childNode" presStyleLbl="node1" presStyleIdx="15" presStyleCnt="19" custLinFactY="-24916" custLinFactNeighborX="3485" custLinFactNeighborY="-10000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C3DF1C6-CE07-4B33-8BA4-82BCF041F0DD}" type="pres">
      <dgm:prSet presAssocID="{24D8C0F9-C92F-47CF-8072-5037EF9A2C56}" presName="aSpace2" presStyleCnt="0"/>
      <dgm:spPr/>
    </dgm:pt>
    <dgm:pt modelId="{C666060D-D360-4096-ADA7-CAA4B0B36E11}" type="pres">
      <dgm:prSet presAssocID="{6151F35C-AC7A-4183-A9F2-28EEE03AD5A8}" presName="childNode" presStyleLbl="node1" presStyleIdx="16" presStyleCnt="19" custScaleX="113778" custScaleY="145105" custLinFactY="-893" custLinFactNeighborX="3485" custLinFactNeighborY="-10000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FA42146-2C3C-49AE-842B-A0033602DD20}" type="pres">
      <dgm:prSet presAssocID="{15286DB5-997C-4AFD-B245-318BE2692BF7}" presName="aSpace" presStyleCnt="0"/>
      <dgm:spPr/>
    </dgm:pt>
    <dgm:pt modelId="{1BA68C23-E2FE-411C-9E51-07CF0CADAB7B}" type="pres">
      <dgm:prSet presAssocID="{178FF9E3-C86E-4BE7-82B1-51C57D9ED1EA}" presName="compNode" presStyleCnt="0"/>
      <dgm:spPr/>
    </dgm:pt>
    <dgm:pt modelId="{12A2F137-A68F-4A1D-BF85-83B36C401386}" type="pres">
      <dgm:prSet presAssocID="{178FF9E3-C86E-4BE7-82B1-51C57D9ED1EA}" presName="aNode" presStyleLbl="bgShp" presStyleIdx="5" presStyleCnt="6" custScaleY="91568" custLinFactNeighborX="40" custLinFactNeighborY="4216"/>
      <dgm:spPr/>
      <dgm:t>
        <a:bodyPr/>
        <a:lstStyle/>
        <a:p>
          <a:endParaRPr kumimoji="1" lang="ja-JP" altLang="en-US"/>
        </a:p>
      </dgm:t>
    </dgm:pt>
    <dgm:pt modelId="{80B4B4B7-539A-47D2-A72F-7A03F2FB9902}" type="pres">
      <dgm:prSet presAssocID="{178FF9E3-C86E-4BE7-82B1-51C57D9ED1EA}" presName="textNode" presStyleLbl="bgShp" presStyleIdx="5" presStyleCnt="6"/>
      <dgm:spPr/>
      <dgm:t>
        <a:bodyPr/>
        <a:lstStyle/>
        <a:p>
          <a:endParaRPr kumimoji="1" lang="ja-JP" altLang="en-US"/>
        </a:p>
      </dgm:t>
    </dgm:pt>
    <dgm:pt modelId="{30A144BC-EB41-4A81-8188-400C8A1F19D9}" type="pres">
      <dgm:prSet presAssocID="{178FF9E3-C86E-4BE7-82B1-51C57D9ED1EA}" presName="compChildNode" presStyleCnt="0"/>
      <dgm:spPr/>
    </dgm:pt>
    <dgm:pt modelId="{8F206EA3-28E4-4296-85D8-71E446E14BDC}" type="pres">
      <dgm:prSet presAssocID="{178FF9E3-C86E-4BE7-82B1-51C57D9ED1EA}" presName="theInnerList" presStyleCnt="0"/>
      <dgm:spPr/>
    </dgm:pt>
    <dgm:pt modelId="{9B3DC857-303F-4892-A6F8-CBE75B69355C}" type="pres">
      <dgm:prSet presAssocID="{4CB3126C-5D64-4E28-BF18-200DC0089BFC}" presName="childNode" presStyleLbl="node1" presStyleIdx="17" presStyleCnt="19" custScaleX="11707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8B6B9CD-5CA2-45E4-84F3-960CA7E99C6D}" type="pres">
      <dgm:prSet presAssocID="{4CB3126C-5D64-4E28-BF18-200DC0089BFC}" presName="aSpace2" presStyleCnt="0"/>
      <dgm:spPr/>
    </dgm:pt>
    <dgm:pt modelId="{863B932E-B214-4A1B-9A4A-BC59C496F27A}" type="pres">
      <dgm:prSet presAssocID="{65E585BF-4EB8-40B1-92E4-2F9FBBB43A5F}" presName="childNode" presStyleLbl="node1" presStyleIdx="18" presStyleCnt="19" custScaleX="129633" custLinFactNeighborX="500" custLinFactNeighborY="1140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ED8DF7F-7192-4102-996A-0F9C36DB5608}" type="presOf" srcId="{22C174B9-562B-4EF9-8C42-84822FB2910A}" destId="{D7DD9086-47AE-4EBA-A14C-D004EC24A694}" srcOrd="0" destOrd="0" presId="urn:microsoft.com/office/officeart/2005/8/layout/lProcess2"/>
    <dgm:cxn modelId="{14425529-2FFD-4014-8554-703C6D4C8387}" type="presOf" srcId="{F7305D57-1532-486F-A1A0-DEE02AE9F23D}" destId="{12DD8745-2AEB-492B-8B0C-3377C9FBD5C2}" srcOrd="0" destOrd="0" presId="urn:microsoft.com/office/officeart/2005/8/layout/lProcess2"/>
    <dgm:cxn modelId="{0850AAFC-DE4A-4CC9-8E3D-58EE764FA53E}" type="presOf" srcId="{178FF9E3-C86E-4BE7-82B1-51C57D9ED1EA}" destId="{80B4B4B7-539A-47D2-A72F-7A03F2FB9902}" srcOrd="1" destOrd="0" presId="urn:microsoft.com/office/officeart/2005/8/layout/lProcess2"/>
    <dgm:cxn modelId="{3FB94B83-1449-4485-B76F-E691FBCEC4DA}" type="presOf" srcId="{EA1CA03E-761D-40FC-B571-8A574E6A6D80}" destId="{544B37CB-AD11-43B4-A16A-D2BCE13C8121}" srcOrd="0" destOrd="0" presId="urn:microsoft.com/office/officeart/2005/8/layout/lProcess2"/>
    <dgm:cxn modelId="{17F17005-6321-44F1-B03F-4EC02554F715}" srcId="{15286DB5-997C-4AFD-B245-318BE2692BF7}" destId="{66E31190-F475-4EA3-83C5-847CA8D11F51}" srcOrd="0" destOrd="0" parTransId="{A0B94792-6B46-42E0-B4E9-578B15552CC0}" sibTransId="{E041EF71-C5E0-4896-B357-758EAB9FC754}"/>
    <dgm:cxn modelId="{48C65106-AB4E-4CB0-AAE5-81E9369C9F3E}" type="presOf" srcId="{A1A62329-C5B2-44A6-8A6B-8C7EDCB75B1B}" destId="{2A75A366-2821-4C5E-AA68-C8BAE080A859}" srcOrd="0" destOrd="0" presId="urn:microsoft.com/office/officeart/2005/8/layout/lProcess2"/>
    <dgm:cxn modelId="{BBD258A6-67F6-48F7-986F-5E21E52B40CA}" type="presOf" srcId="{BB8D9348-D663-49DF-BC6F-577E0D7AF5C8}" destId="{FB2C8E5F-6DF3-4B8E-930F-F65DD29D8D0E}" srcOrd="0" destOrd="0" presId="urn:microsoft.com/office/officeart/2005/8/layout/lProcess2"/>
    <dgm:cxn modelId="{FF277852-E51A-472A-8A55-E89BBA0A17EB}" type="presOf" srcId="{3F382775-B376-4958-B40B-975828BDCF7B}" destId="{0EC6FA44-616B-4B4E-81B1-4E1FE21D4131}" srcOrd="0" destOrd="0" presId="urn:microsoft.com/office/officeart/2005/8/layout/lProcess2"/>
    <dgm:cxn modelId="{C6451107-6971-420F-A518-5720E65AA466}" type="presOf" srcId="{034BBA57-9EF5-4E78-BED7-7EE97D75A65A}" destId="{6EC66E76-69E3-4FCB-B543-A24F7EFFB020}" srcOrd="1" destOrd="0" presId="urn:microsoft.com/office/officeart/2005/8/layout/lProcess2"/>
    <dgm:cxn modelId="{A0625B09-DE15-4C0D-B1AD-9514C235F105}" type="presOf" srcId="{D46D82B0-723C-4688-8462-ECEC24C5A452}" destId="{3D61E9F5-C713-4705-8BBA-F4E0A573C1AE}" srcOrd="0" destOrd="0" presId="urn:microsoft.com/office/officeart/2005/8/layout/lProcess2"/>
    <dgm:cxn modelId="{FF28C922-1ACE-4047-8761-3DD82DCC7FED}" type="presOf" srcId="{6151F35C-AC7A-4183-A9F2-28EEE03AD5A8}" destId="{C666060D-D360-4096-ADA7-CAA4B0B36E11}" srcOrd="0" destOrd="0" presId="urn:microsoft.com/office/officeart/2005/8/layout/lProcess2"/>
    <dgm:cxn modelId="{15E804A9-0BD7-4C09-A943-5A614A1E6E1A}" type="presOf" srcId="{24D8C0F9-C92F-47CF-8072-5037EF9A2C56}" destId="{F9F67D86-28C8-4FE6-A7D5-EBC91E0F3BCD}" srcOrd="0" destOrd="0" presId="urn:microsoft.com/office/officeart/2005/8/layout/lProcess2"/>
    <dgm:cxn modelId="{3E30828C-BE17-4EC8-8072-2AF4FC724ED9}" type="presOf" srcId="{0B9276A2-3E1B-4BF8-AF27-73618B3EEE25}" destId="{183093D0-D1CF-4934-852C-F256CF9FB2B7}" srcOrd="0" destOrd="0" presId="urn:microsoft.com/office/officeart/2005/8/layout/lProcess2"/>
    <dgm:cxn modelId="{BB316FC3-8857-4DA6-AEA4-560C5F9AE365}" srcId="{034BBA57-9EF5-4E78-BED7-7EE97D75A65A}" destId="{C6826137-ADA6-47DF-AE12-7A98729C6361}" srcOrd="0" destOrd="0" parTransId="{957A0D78-B9FC-42C5-A8D8-8C81AF637730}" sibTransId="{9120F7C0-56D4-405D-A606-AFB894141DD3}"/>
    <dgm:cxn modelId="{A15E0390-1083-440F-BBC3-CF8BCD9F07D1}" srcId="{A1A62329-C5B2-44A6-8A6B-8C7EDCB75B1B}" destId="{BB8D9348-D663-49DF-BC6F-577E0D7AF5C8}" srcOrd="2" destOrd="0" parTransId="{C0485DD2-DA1A-497D-8139-25563FA976B8}" sibTransId="{73042462-2C3D-4FC0-9860-5DFFCCA5E9B7}"/>
    <dgm:cxn modelId="{F29B97F0-1DCA-419D-B068-E0594F1E26CA}" type="presOf" srcId="{15286DB5-997C-4AFD-B245-318BE2692BF7}" destId="{5C77D0B8-3132-4297-8DF9-F4D9B5A65E3F}" srcOrd="1" destOrd="0" presId="urn:microsoft.com/office/officeart/2005/8/layout/lProcess2"/>
    <dgm:cxn modelId="{73657DA0-6DCC-42F3-90FD-4E7F20BF5A03}" srcId="{15286DB5-997C-4AFD-B245-318BE2692BF7}" destId="{24D8C0F9-C92F-47CF-8072-5037EF9A2C56}" srcOrd="3" destOrd="0" parTransId="{FA2B14FD-D10C-48FA-BEC1-BFC42E1B790C}" sibTransId="{E551B7B8-DAA1-4FB1-A95D-58D52818E031}"/>
    <dgm:cxn modelId="{34B1D128-FE88-49C7-846A-9628B6B3EFE8}" srcId="{EBBA0BCF-B4E9-4FD7-8A7B-C24E8D2E4972}" destId="{034BBA57-9EF5-4E78-BED7-7EE97D75A65A}" srcOrd="3" destOrd="0" parTransId="{FF540C4E-6F22-48CC-A525-BD05182A4BC0}" sibTransId="{FFA3BE59-FF0E-40CE-ABD8-8873AEABE4B5}"/>
    <dgm:cxn modelId="{353DA502-D31A-45A1-9CF9-42B2E5407DF1}" srcId="{178FF9E3-C86E-4BE7-82B1-51C57D9ED1EA}" destId="{4CB3126C-5D64-4E28-BF18-200DC0089BFC}" srcOrd="0" destOrd="0" parTransId="{CE72A970-E444-49D9-AB8B-5CCECD0518E4}" sibTransId="{E04666FD-96F8-4D6D-BE44-3888820E5542}"/>
    <dgm:cxn modelId="{2BD17957-4812-4F2A-8EF6-F84842A0C763}" type="presOf" srcId="{FCA29961-98CB-4563-B926-6193437511EF}" destId="{85D3C157-2F01-4D26-B578-1F65AB21C54B}" srcOrd="0" destOrd="0" presId="urn:microsoft.com/office/officeart/2005/8/layout/lProcess2"/>
    <dgm:cxn modelId="{B5A859DC-A227-497A-93DF-1CCB4040C42F}" srcId="{EBBA0BCF-B4E9-4FD7-8A7B-C24E8D2E4972}" destId="{F7305D57-1532-486F-A1A0-DEE02AE9F23D}" srcOrd="1" destOrd="0" parTransId="{8FDC034F-2C78-4104-9ACB-84692C63E69D}" sibTransId="{0B21D99D-EB42-4F36-B59D-F57FD283ABE9}"/>
    <dgm:cxn modelId="{9CEE9E33-8898-49FC-9637-D3E8E2F50ACF}" srcId="{15286DB5-997C-4AFD-B245-318BE2692BF7}" destId="{6151F35C-AC7A-4183-A9F2-28EEE03AD5A8}" srcOrd="4" destOrd="0" parTransId="{18AD9C0B-F53B-43A4-8ABE-ED28E4482D4F}" sibTransId="{DC5E9ACD-E75A-4F17-85B3-DFEF490DC696}"/>
    <dgm:cxn modelId="{8239F798-4C2A-4645-8DA7-077FAC3AF27C}" type="presOf" srcId="{0B9276A2-3E1B-4BF8-AF27-73618B3EEE25}" destId="{54A20495-DC69-42CF-9145-9D910DDD8E25}" srcOrd="1" destOrd="0" presId="urn:microsoft.com/office/officeart/2005/8/layout/lProcess2"/>
    <dgm:cxn modelId="{82A3D3FA-AE94-4A4D-A562-99D2BDF225F7}" srcId="{0B9276A2-3E1B-4BF8-AF27-73618B3EEE25}" destId="{FCA29961-98CB-4563-B926-6193437511EF}" srcOrd="3" destOrd="0" parTransId="{7F117613-BA49-4A44-BC40-4376795C2001}" sibTransId="{0D3EC29C-9999-45C0-8F20-34A4D81B6063}"/>
    <dgm:cxn modelId="{91845F84-0E43-403F-A568-9C0656DCBD8F}" type="presOf" srcId="{15286DB5-997C-4AFD-B245-318BE2692BF7}" destId="{9F70D2DE-6FA4-4296-A5FF-BCEF3A7524C5}" srcOrd="0" destOrd="0" presId="urn:microsoft.com/office/officeart/2005/8/layout/lProcess2"/>
    <dgm:cxn modelId="{B79B7FDE-8F3D-4B9E-9B79-4688DFEAFA09}" srcId="{034BBA57-9EF5-4E78-BED7-7EE97D75A65A}" destId="{D46D82B0-723C-4688-8462-ECEC24C5A452}" srcOrd="1" destOrd="0" parTransId="{976C5247-3C26-4F82-900A-CA44BD7F4713}" sibTransId="{49E9ADCC-0E1A-4293-BA34-0CB8F9389AAE}"/>
    <dgm:cxn modelId="{CB5BD279-FD52-4B0A-89B9-71D83EC7BC85}" type="presOf" srcId="{2C840026-F195-4A26-BB5C-22DC8CD75DF2}" destId="{ABACF96D-921E-4BD6-9240-0ED6A8273776}" srcOrd="0" destOrd="0" presId="urn:microsoft.com/office/officeart/2005/8/layout/lProcess2"/>
    <dgm:cxn modelId="{BB349F06-0B98-47DE-A297-3B7C1921682B}" srcId="{178FF9E3-C86E-4BE7-82B1-51C57D9ED1EA}" destId="{65E585BF-4EB8-40B1-92E4-2F9FBBB43A5F}" srcOrd="1" destOrd="0" parTransId="{520970EC-D78E-435E-9F4C-BFF770665876}" sibTransId="{087593C2-5558-4535-975E-B009286CA3A8}"/>
    <dgm:cxn modelId="{B6AAFAB3-8EAA-40A6-92AF-4725BC4F9ED0}" type="presOf" srcId="{A1A62329-C5B2-44A6-8A6B-8C7EDCB75B1B}" destId="{2C790FCD-6E11-4BFF-BD56-D672A85D8B9F}" srcOrd="1" destOrd="0" presId="urn:microsoft.com/office/officeart/2005/8/layout/lProcess2"/>
    <dgm:cxn modelId="{2EB4F3A4-5864-4658-BAF2-F599E08DC97F}" srcId="{A1A62329-C5B2-44A6-8A6B-8C7EDCB75B1B}" destId="{22C174B9-562B-4EF9-8C42-84822FB2910A}" srcOrd="0" destOrd="0" parTransId="{DE92138B-876B-4EB0-8DE0-8A4348388765}" sibTransId="{407CC841-AC16-4059-ACDA-C494AE903233}"/>
    <dgm:cxn modelId="{0DA1E9BE-4513-454D-A221-294040E905C1}" srcId="{EBBA0BCF-B4E9-4FD7-8A7B-C24E8D2E4972}" destId="{15286DB5-997C-4AFD-B245-318BE2692BF7}" srcOrd="4" destOrd="0" parTransId="{75F6B483-711D-4349-97C2-ABB0A1C02A7F}" sibTransId="{B719D0F3-1287-4E10-9105-4A71855D70AD}"/>
    <dgm:cxn modelId="{C1BE86D2-3199-4697-9E61-FAB593105905}" type="presOf" srcId="{66E31190-F475-4EA3-83C5-847CA8D11F51}" destId="{BA8E8215-2B2D-49D1-8016-50D5E3C1582B}" srcOrd="0" destOrd="0" presId="urn:microsoft.com/office/officeart/2005/8/layout/lProcess2"/>
    <dgm:cxn modelId="{EAF3ACBC-5579-40F1-A406-F8CF72460152}" srcId="{A1A62329-C5B2-44A6-8A6B-8C7EDCB75B1B}" destId="{87420A74-0DD0-4163-82BC-B03E738C3EF1}" srcOrd="4" destOrd="0" parTransId="{7E182BFF-B48F-4BED-A717-B4231EEAC750}" sibTransId="{8604C076-CD1A-4084-A6A4-28D90E260AF2}"/>
    <dgm:cxn modelId="{57408B02-54C6-42A2-A0B8-38761B21FBF1}" type="presOf" srcId="{FAC3B5F8-94BD-4920-8CBE-9FCC26C5AFDE}" destId="{2DBA987B-80A6-496A-A2CF-0E913354EF73}" srcOrd="0" destOrd="0" presId="urn:microsoft.com/office/officeart/2005/8/layout/lProcess2"/>
    <dgm:cxn modelId="{BF273B34-03EF-4115-B123-68795605E20B}" type="presOf" srcId="{87420A74-0DD0-4163-82BC-B03E738C3EF1}" destId="{356FA772-0F00-49C8-8C63-360C4CD19768}" srcOrd="0" destOrd="0" presId="urn:microsoft.com/office/officeart/2005/8/layout/lProcess2"/>
    <dgm:cxn modelId="{B8490064-9DA7-4899-8266-F1A48D0E1CC6}" srcId="{EBBA0BCF-B4E9-4FD7-8A7B-C24E8D2E4972}" destId="{178FF9E3-C86E-4BE7-82B1-51C57D9ED1EA}" srcOrd="5" destOrd="0" parTransId="{E8F161CD-E1C5-41D6-BAA0-5ABD7B08963D}" sibTransId="{F2EE8577-84C8-4B06-B6B0-75109C1B93D7}"/>
    <dgm:cxn modelId="{DA0C6DD2-1B8A-4495-A677-CE41A4B4DA7F}" type="presOf" srcId="{C6826137-ADA6-47DF-AE12-7A98729C6361}" destId="{84E7F82C-66D7-4408-97B6-7E1B1631FDEA}" srcOrd="0" destOrd="0" presId="urn:microsoft.com/office/officeart/2005/8/layout/lProcess2"/>
    <dgm:cxn modelId="{07F03B5A-7F30-4C92-9651-4367CED60B5F}" type="presOf" srcId="{18736E60-2D14-4A9E-A147-1C103D640838}" destId="{3A261104-2FAC-4DB8-A6D6-B9C631533C56}" srcOrd="0" destOrd="0" presId="urn:microsoft.com/office/officeart/2005/8/layout/lProcess2"/>
    <dgm:cxn modelId="{4493A367-C6E1-4394-8B06-9C3633D0922B}" type="presOf" srcId="{2B70F5EF-AA9B-48D3-A0C5-B8D96FF8EF22}" destId="{3C24EBAE-3B78-4AC5-8EF3-4C1E783B47C4}" srcOrd="0" destOrd="0" presId="urn:microsoft.com/office/officeart/2005/8/layout/lProcess2"/>
    <dgm:cxn modelId="{2B6BD8AD-B84F-4DF4-8B76-F4F26B1C601B}" srcId="{EBBA0BCF-B4E9-4FD7-8A7B-C24E8D2E4972}" destId="{A1A62329-C5B2-44A6-8A6B-8C7EDCB75B1B}" srcOrd="0" destOrd="0" parTransId="{FB047AC6-6BC7-4840-98C1-E982610125E4}" sibTransId="{F6F64227-09BC-4CCF-A4F8-611701AF8A5B}"/>
    <dgm:cxn modelId="{3051C02B-5358-4850-AB59-1F9E77E58248}" srcId="{15286DB5-997C-4AFD-B245-318BE2692BF7}" destId="{FAC3B5F8-94BD-4920-8CBE-9FCC26C5AFDE}" srcOrd="1" destOrd="0" parTransId="{525B91BA-EE7B-441C-B1D6-C8E1E9317883}" sibTransId="{3A7D47F2-0053-4EBE-904A-F1ADCB894F2B}"/>
    <dgm:cxn modelId="{993510A2-D6ED-4286-A47F-3A08D0012457}" srcId="{15286DB5-997C-4AFD-B245-318BE2692BF7}" destId="{9299E29C-5370-4A8F-8993-72677D5E01CB}" srcOrd="2" destOrd="0" parTransId="{C9B427FC-3636-4A68-8382-29061D7D2C74}" sibTransId="{4901F2AE-E16A-4180-8085-B8169CFBD402}"/>
    <dgm:cxn modelId="{B330FF7F-441C-4153-A838-D5D72E1ADD0D}" type="presOf" srcId="{178FF9E3-C86E-4BE7-82B1-51C57D9ED1EA}" destId="{12A2F137-A68F-4A1D-BF85-83B36C401386}" srcOrd="0" destOrd="0" presId="urn:microsoft.com/office/officeart/2005/8/layout/lProcess2"/>
    <dgm:cxn modelId="{E02799C9-FCE8-42CD-B610-BBCA4FEC0967}" type="presOf" srcId="{65E585BF-4EB8-40B1-92E4-2F9FBBB43A5F}" destId="{863B932E-B214-4A1B-9A4A-BC59C496F27A}" srcOrd="0" destOrd="0" presId="urn:microsoft.com/office/officeart/2005/8/layout/lProcess2"/>
    <dgm:cxn modelId="{5F67BCEA-93E6-438B-A6EC-C86EF536532A}" type="presOf" srcId="{4CB3126C-5D64-4E28-BF18-200DC0089BFC}" destId="{9B3DC857-303F-4892-A6F8-CBE75B69355C}" srcOrd="0" destOrd="0" presId="urn:microsoft.com/office/officeart/2005/8/layout/lProcess2"/>
    <dgm:cxn modelId="{2F75B047-6214-4E2F-8386-A2205B214EE0}" srcId="{0B9276A2-3E1B-4BF8-AF27-73618B3EEE25}" destId="{EA1CA03E-761D-40FC-B571-8A574E6A6D80}" srcOrd="1" destOrd="0" parTransId="{0065B332-C6D0-434B-84D4-F0E6932E4E0E}" sibTransId="{6947C572-E889-4679-B99F-66A96F012536}"/>
    <dgm:cxn modelId="{2A9DF333-23FB-4817-904F-B970096A7713}" srcId="{F7305D57-1532-486F-A1A0-DEE02AE9F23D}" destId="{18736E60-2D14-4A9E-A147-1C103D640838}" srcOrd="0" destOrd="0" parTransId="{7472F97D-A941-4DE6-99BC-0650CA6CB27D}" sibTransId="{47E4127C-2D0D-4ED2-AC65-3D3366F12323}"/>
    <dgm:cxn modelId="{DF0372D3-A5DB-433B-B875-4D270CF54767}" type="presOf" srcId="{034BBA57-9EF5-4E78-BED7-7EE97D75A65A}" destId="{AE3FB013-9819-4637-9AC1-81B048109780}" srcOrd="0" destOrd="0" presId="urn:microsoft.com/office/officeart/2005/8/layout/lProcess2"/>
    <dgm:cxn modelId="{0865E8A1-0348-4CA8-A8E7-6C52D8516A4D}" type="presOf" srcId="{EBBA0BCF-B4E9-4FD7-8A7B-C24E8D2E4972}" destId="{03E85818-ABA1-4A46-A178-2CAD69CE2AA4}" srcOrd="0" destOrd="0" presId="urn:microsoft.com/office/officeart/2005/8/layout/lProcess2"/>
    <dgm:cxn modelId="{4748EAE0-0C4E-4CA4-A44F-02813891ADDA}" srcId="{0B9276A2-3E1B-4BF8-AF27-73618B3EEE25}" destId="{2B70F5EF-AA9B-48D3-A0C5-B8D96FF8EF22}" srcOrd="0" destOrd="0" parTransId="{CABE7179-B1F1-41AA-B053-C78CAE275FA3}" sibTransId="{6306BDAA-ADC8-4C2A-A93C-F638304E4106}"/>
    <dgm:cxn modelId="{5EE78304-12A6-46E5-AF9F-207ACA2657EA}" type="presOf" srcId="{5C9FCEC8-2760-4501-A3EE-E6226DCDF8AE}" destId="{C0286C91-87B0-4651-8CD4-39289367C7FE}" srcOrd="0" destOrd="0" presId="urn:microsoft.com/office/officeart/2005/8/layout/lProcess2"/>
    <dgm:cxn modelId="{2761D1A3-D79F-436C-B5D5-20DD10DA08EF}" type="presOf" srcId="{F7305D57-1532-486F-A1A0-DEE02AE9F23D}" destId="{6DC13987-2F07-4865-A130-8BA2B940CB3A}" srcOrd="1" destOrd="0" presId="urn:microsoft.com/office/officeart/2005/8/layout/lProcess2"/>
    <dgm:cxn modelId="{1FB4E940-CD9E-4710-94DD-DD449A525251}" srcId="{A1A62329-C5B2-44A6-8A6B-8C7EDCB75B1B}" destId="{3F382775-B376-4958-B40B-975828BDCF7B}" srcOrd="3" destOrd="0" parTransId="{38B47CC2-FC87-4FEE-AB52-DA488C3AAB75}" sibTransId="{692433CD-A8F8-49DE-8BA0-1622F78F83AC}"/>
    <dgm:cxn modelId="{781DBEED-DA64-481F-AFBB-7AB2E8E490E3}" srcId="{EBBA0BCF-B4E9-4FD7-8A7B-C24E8D2E4972}" destId="{0B9276A2-3E1B-4BF8-AF27-73618B3EEE25}" srcOrd="2" destOrd="0" parTransId="{BEEA5065-D388-45F5-89AC-161C10FF983D}" sibTransId="{47861BB6-FDD7-4A8C-B91A-116F94F70489}"/>
    <dgm:cxn modelId="{27CD2076-94D3-416C-A77D-31E306B8701A}" type="presOf" srcId="{9299E29C-5370-4A8F-8993-72677D5E01CB}" destId="{68EC5D50-0492-4541-A007-31EB66F05D43}" srcOrd="0" destOrd="0" presId="urn:microsoft.com/office/officeart/2005/8/layout/lProcess2"/>
    <dgm:cxn modelId="{8F01533A-3E54-480C-A8CC-9D45512F30AE}" srcId="{A1A62329-C5B2-44A6-8A6B-8C7EDCB75B1B}" destId="{5C9FCEC8-2760-4501-A3EE-E6226DCDF8AE}" srcOrd="1" destOrd="0" parTransId="{1588A723-4798-4F46-8E4A-771FC71BEE1E}" sibTransId="{530C9D86-B64B-4850-BF7B-58BA935F72B0}"/>
    <dgm:cxn modelId="{B78DAC9A-CEAC-4D0F-8325-25D24EDB2D56}" srcId="{0B9276A2-3E1B-4BF8-AF27-73618B3EEE25}" destId="{2C840026-F195-4A26-BB5C-22DC8CD75DF2}" srcOrd="2" destOrd="0" parTransId="{4B061ADD-D47F-49B7-A641-FE28C285EAB6}" sibTransId="{41018D5B-0FC5-4559-8F68-41AE01BF09D3}"/>
    <dgm:cxn modelId="{85DD4B71-0840-4F69-ACB1-1D9DA2891EE4}" type="presParOf" srcId="{03E85818-ABA1-4A46-A178-2CAD69CE2AA4}" destId="{FC993462-3195-4AA4-BF52-3F57CB4D1987}" srcOrd="0" destOrd="0" presId="urn:microsoft.com/office/officeart/2005/8/layout/lProcess2"/>
    <dgm:cxn modelId="{B11A372C-ED72-464C-BD3B-1DBE87029D36}" type="presParOf" srcId="{FC993462-3195-4AA4-BF52-3F57CB4D1987}" destId="{2A75A366-2821-4C5E-AA68-C8BAE080A859}" srcOrd="0" destOrd="0" presId="urn:microsoft.com/office/officeart/2005/8/layout/lProcess2"/>
    <dgm:cxn modelId="{30EDB4FA-BBD2-4453-B4D2-325D8409BF66}" type="presParOf" srcId="{FC993462-3195-4AA4-BF52-3F57CB4D1987}" destId="{2C790FCD-6E11-4BFF-BD56-D672A85D8B9F}" srcOrd="1" destOrd="0" presId="urn:microsoft.com/office/officeart/2005/8/layout/lProcess2"/>
    <dgm:cxn modelId="{9F43690F-8D57-4B56-AEA9-E89D722EE09E}" type="presParOf" srcId="{FC993462-3195-4AA4-BF52-3F57CB4D1987}" destId="{C7C2B372-E775-4056-B640-9392D66A08AF}" srcOrd="2" destOrd="0" presId="urn:microsoft.com/office/officeart/2005/8/layout/lProcess2"/>
    <dgm:cxn modelId="{6837AA3D-7983-4CD6-B450-3FC75DA2DF17}" type="presParOf" srcId="{C7C2B372-E775-4056-B640-9392D66A08AF}" destId="{B5BF7DC0-B621-4E56-A67D-AE5D735A63C0}" srcOrd="0" destOrd="0" presId="urn:microsoft.com/office/officeart/2005/8/layout/lProcess2"/>
    <dgm:cxn modelId="{03D00E6F-A585-4523-9700-48157E1ED208}" type="presParOf" srcId="{B5BF7DC0-B621-4E56-A67D-AE5D735A63C0}" destId="{D7DD9086-47AE-4EBA-A14C-D004EC24A694}" srcOrd="0" destOrd="0" presId="urn:microsoft.com/office/officeart/2005/8/layout/lProcess2"/>
    <dgm:cxn modelId="{DA703DDF-4DF5-4743-B09F-8F901F878FF6}" type="presParOf" srcId="{B5BF7DC0-B621-4E56-A67D-AE5D735A63C0}" destId="{DC304510-5DFC-4097-BE03-10A0E75F95C7}" srcOrd="1" destOrd="0" presId="urn:microsoft.com/office/officeart/2005/8/layout/lProcess2"/>
    <dgm:cxn modelId="{784BAD12-F438-4E4A-B609-B6C2EBB1B359}" type="presParOf" srcId="{B5BF7DC0-B621-4E56-A67D-AE5D735A63C0}" destId="{C0286C91-87B0-4651-8CD4-39289367C7FE}" srcOrd="2" destOrd="0" presId="urn:microsoft.com/office/officeart/2005/8/layout/lProcess2"/>
    <dgm:cxn modelId="{D98CD0AE-2CEF-4717-A619-67FF31612345}" type="presParOf" srcId="{B5BF7DC0-B621-4E56-A67D-AE5D735A63C0}" destId="{EDA81B81-A2F3-4B2B-BCB1-C35BF0DE39E4}" srcOrd="3" destOrd="0" presId="urn:microsoft.com/office/officeart/2005/8/layout/lProcess2"/>
    <dgm:cxn modelId="{70B1DC98-EFAA-4898-A17A-98BAB7DBB344}" type="presParOf" srcId="{B5BF7DC0-B621-4E56-A67D-AE5D735A63C0}" destId="{FB2C8E5F-6DF3-4B8E-930F-F65DD29D8D0E}" srcOrd="4" destOrd="0" presId="urn:microsoft.com/office/officeart/2005/8/layout/lProcess2"/>
    <dgm:cxn modelId="{EB0C9FD8-2102-4C5B-AF27-18696D4A5E7C}" type="presParOf" srcId="{B5BF7DC0-B621-4E56-A67D-AE5D735A63C0}" destId="{1CFC95C1-357A-4257-9598-E7B50848F51D}" srcOrd="5" destOrd="0" presId="urn:microsoft.com/office/officeart/2005/8/layout/lProcess2"/>
    <dgm:cxn modelId="{5EC93D67-AAA1-48C7-AA1E-6112780FA29C}" type="presParOf" srcId="{B5BF7DC0-B621-4E56-A67D-AE5D735A63C0}" destId="{0EC6FA44-616B-4B4E-81B1-4E1FE21D4131}" srcOrd="6" destOrd="0" presId="urn:microsoft.com/office/officeart/2005/8/layout/lProcess2"/>
    <dgm:cxn modelId="{3C7C6A74-3AD3-4900-BA65-8C65DE403315}" type="presParOf" srcId="{B5BF7DC0-B621-4E56-A67D-AE5D735A63C0}" destId="{DE620FE4-715E-43CF-A726-7BD73D7CF184}" srcOrd="7" destOrd="0" presId="urn:microsoft.com/office/officeart/2005/8/layout/lProcess2"/>
    <dgm:cxn modelId="{2BEFCF8A-6005-4FC2-AC57-FE22E6373F26}" type="presParOf" srcId="{B5BF7DC0-B621-4E56-A67D-AE5D735A63C0}" destId="{356FA772-0F00-49C8-8C63-360C4CD19768}" srcOrd="8" destOrd="0" presId="urn:microsoft.com/office/officeart/2005/8/layout/lProcess2"/>
    <dgm:cxn modelId="{51D09434-E142-4057-93E0-ACEADC30260D}" type="presParOf" srcId="{03E85818-ABA1-4A46-A178-2CAD69CE2AA4}" destId="{75F028CA-7C75-4044-8B78-51DDA2A6DD85}" srcOrd="1" destOrd="0" presId="urn:microsoft.com/office/officeart/2005/8/layout/lProcess2"/>
    <dgm:cxn modelId="{8BC4977E-45F5-4D97-8B77-C774300C6E26}" type="presParOf" srcId="{03E85818-ABA1-4A46-A178-2CAD69CE2AA4}" destId="{AA6B15B1-7D7A-411A-A784-280A721C6593}" srcOrd="2" destOrd="0" presId="urn:microsoft.com/office/officeart/2005/8/layout/lProcess2"/>
    <dgm:cxn modelId="{1EE2826D-FD57-47F2-9C48-FF2E6135E4F8}" type="presParOf" srcId="{AA6B15B1-7D7A-411A-A784-280A721C6593}" destId="{12DD8745-2AEB-492B-8B0C-3377C9FBD5C2}" srcOrd="0" destOrd="0" presId="urn:microsoft.com/office/officeart/2005/8/layout/lProcess2"/>
    <dgm:cxn modelId="{0E541A34-B0FA-4152-8657-320ED5845D55}" type="presParOf" srcId="{AA6B15B1-7D7A-411A-A784-280A721C6593}" destId="{6DC13987-2F07-4865-A130-8BA2B940CB3A}" srcOrd="1" destOrd="0" presId="urn:microsoft.com/office/officeart/2005/8/layout/lProcess2"/>
    <dgm:cxn modelId="{1AF033F2-B9F2-4064-A5C5-BEF36548A3BD}" type="presParOf" srcId="{AA6B15B1-7D7A-411A-A784-280A721C6593}" destId="{CE7B0CFB-14BC-4060-A9CF-7E39DF021218}" srcOrd="2" destOrd="0" presId="urn:microsoft.com/office/officeart/2005/8/layout/lProcess2"/>
    <dgm:cxn modelId="{D92C1086-4E43-433C-A2E8-B727546378D9}" type="presParOf" srcId="{CE7B0CFB-14BC-4060-A9CF-7E39DF021218}" destId="{A2AC9DBD-4957-448B-B625-B3470DF13E86}" srcOrd="0" destOrd="0" presId="urn:microsoft.com/office/officeart/2005/8/layout/lProcess2"/>
    <dgm:cxn modelId="{25C0BB2D-1D7F-48FE-B712-E91735C46C6F}" type="presParOf" srcId="{A2AC9DBD-4957-448B-B625-B3470DF13E86}" destId="{3A261104-2FAC-4DB8-A6D6-B9C631533C56}" srcOrd="0" destOrd="0" presId="urn:microsoft.com/office/officeart/2005/8/layout/lProcess2"/>
    <dgm:cxn modelId="{9074A944-25A9-4541-991B-95C9148AAF7C}" type="presParOf" srcId="{03E85818-ABA1-4A46-A178-2CAD69CE2AA4}" destId="{155D55BF-CCE2-442C-96B5-E2FD31ED413A}" srcOrd="3" destOrd="0" presId="urn:microsoft.com/office/officeart/2005/8/layout/lProcess2"/>
    <dgm:cxn modelId="{21489A67-C458-4311-BEA1-227305915F6D}" type="presParOf" srcId="{03E85818-ABA1-4A46-A178-2CAD69CE2AA4}" destId="{9EDEE3CD-2CE0-4E43-AB09-48FF36CC2C84}" srcOrd="4" destOrd="0" presId="urn:microsoft.com/office/officeart/2005/8/layout/lProcess2"/>
    <dgm:cxn modelId="{39B9D64E-C6A1-4192-8B94-4163D9C5D99B}" type="presParOf" srcId="{9EDEE3CD-2CE0-4E43-AB09-48FF36CC2C84}" destId="{183093D0-D1CF-4934-852C-F256CF9FB2B7}" srcOrd="0" destOrd="0" presId="urn:microsoft.com/office/officeart/2005/8/layout/lProcess2"/>
    <dgm:cxn modelId="{9DF9D423-C712-484E-A67B-6FEE8343C48D}" type="presParOf" srcId="{9EDEE3CD-2CE0-4E43-AB09-48FF36CC2C84}" destId="{54A20495-DC69-42CF-9145-9D910DDD8E25}" srcOrd="1" destOrd="0" presId="urn:microsoft.com/office/officeart/2005/8/layout/lProcess2"/>
    <dgm:cxn modelId="{D166220C-E900-4971-8F8F-B9C001E43992}" type="presParOf" srcId="{9EDEE3CD-2CE0-4E43-AB09-48FF36CC2C84}" destId="{CE6119AF-B343-4A37-AA5C-E5B5B4841603}" srcOrd="2" destOrd="0" presId="urn:microsoft.com/office/officeart/2005/8/layout/lProcess2"/>
    <dgm:cxn modelId="{C02B63C5-1E8B-4D3D-B6FE-E0671D155BDF}" type="presParOf" srcId="{CE6119AF-B343-4A37-AA5C-E5B5B4841603}" destId="{054757D3-47C7-4038-AD2A-ACDA0557899B}" srcOrd="0" destOrd="0" presId="urn:microsoft.com/office/officeart/2005/8/layout/lProcess2"/>
    <dgm:cxn modelId="{23731B5A-6E2C-4333-837C-008A639F8307}" type="presParOf" srcId="{054757D3-47C7-4038-AD2A-ACDA0557899B}" destId="{3C24EBAE-3B78-4AC5-8EF3-4C1E783B47C4}" srcOrd="0" destOrd="0" presId="urn:microsoft.com/office/officeart/2005/8/layout/lProcess2"/>
    <dgm:cxn modelId="{DF9200A3-043A-44AA-86F1-DBC86DB25383}" type="presParOf" srcId="{054757D3-47C7-4038-AD2A-ACDA0557899B}" destId="{838C9074-2781-4948-822A-022A9622F8B2}" srcOrd="1" destOrd="0" presId="urn:microsoft.com/office/officeart/2005/8/layout/lProcess2"/>
    <dgm:cxn modelId="{00CCCCB1-0D51-4EE3-968D-785F96112692}" type="presParOf" srcId="{054757D3-47C7-4038-AD2A-ACDA0557899B}" destId="{544B37CB-AD11-43B4-A16A-D2BCE13C8121}" srcOrd="2" destOrd="0" presId="urn:microsoft.com/office/officeart/2005/8/layout/lProcess2"/>
    <dgm:cxn modelId="{70D64D45-158C-4916-8CC9-8D7E959D94BE}" type="presParOf" srcId="{054757D3-47C7-4038-AD2A-ACDA0557899B}" destId="{97782F56-2DE5-4DAF-BDF3-9343EC5A80E2}" srcOrd="3" destOrd="0" presId="urn:microsoft.com/office/officeart/2005/8/layout/lProcess2"/>
    <dgm:cxn modelId="{CC521378-68DB-412A-BD8F-AA16042DA7B5}" type="presParOf" srcId="{054757D3-47C7-4038-AD2A-ACDA0557899B}" destId="{ABACF96D-921E-4BD6-9240-0ED6A8273776}" srcOrd="4" destOrd="0" presId="urn:microsoft.com/office/officeart/2005/8/layout/lProcess2"/>
    <dgm:cxn modelId="{62CBB362-1D3C-400A-B01A-99356640001A}" type="presParOf" srcId="{054757D3-47C7-4038-AD2A-ACDA0557899B}" destId="{A85F3C0A-403B-4CBA-9961-DA4247FAAB94}" srcOrd="5" destOrd="0" presId="urn:microsoft.com/office/officeart/2005/8/layout/lProcess2"/>
    <dgm:cxn modelId="{8C99FE4A-87CD-4A0A-98C8-8F993A61149C}" type="presParOf" srcId="{054757D3-47C7-4038-AD2A-ACDA0557899B}" destId="{85D3C157-2F01-4D26-B578-1F65AB21C54B}" srcOrd="6" destOrd="0" presId="urn:microsoft.com/office/officeart/2005/8/layout/lProcess2"/>
    <dgm:cxn modelId="{8BE7CC48-8A66-421D-9787-94CBE0234C04}" type="presParOf" srcId="{03E85818-ABA1-4A46-A178-2CAD69CE2AA4}" destId="{21CAE36D-C2A7-4590-9006-FBA3519E614E}" srcOrd="5" destOrd="0" presId="urn:microsoft.com/office/officeart/2005/8/layout/lProcess2"/>
    <dgm:cxn modelId="{FD89CCF3-220B-4EFF-B599-AE291FD5835C}" type="presParOf" srcId="{03E85818-ABA1-4A46-A178-2CAD69CE2AA4}" destId="{2ADB910D-2CDF-49FC-9334-45436B48DCC3}" srcOrd="6" destOrd="0" presId="urn:microsoft.com/office/officeart/2005/8/layout/lProcess2"/>
    <dgm:cxn modelId="{D8D3CC26-E22C-4E85-A8A8-6351020130DB}" type="presParOf" srcId="{2ADB910D-2CDF-49FC-9334-45436B48DCC3}" destId="{AE3FB013-9819-4637-9AC1-81B048109780}" srcOrd="0" destOrd="0" presId="urn:microsoft.com/office/officeart/2005/8/layout/lProcess2"/>
    <dgm:cxn modelId="{CB3CE9DD-FB34-4197-985A-481AC079DD36}" type="presParOf" srcId="{2ADB910D-2CDF-49FC-9334-45436B48DCC3}" destId="{6EC66E76-69E3-4FCB-B543-A24F7EFFB020}" srcOrd="1" destOrd="0" presId="urn:microsoft.com/office/officeart/2005/8/layout/lProcess2"/>
    <dgm:cxn modelId="{CDBC3AD7-11BD-41AF-98B5-3806053E8FAB}" type="presParOf" srcId="{2ADB910D-2CDF-49FC-9334-45436B48DCC3}" destId="{A89FC7E3-F66D-403B-9D6C-4414BC6F3688}" srcOrd="2" destOrd="0" presId="urn:microsoft.com/office/officeart/2005/8/layout/lProcess2"/>
    <dgm:cxn modelId="{94730512-7420-4FEE-8D43-A6AE44679BFE}" type="presParOf" srcId="{A89FC7E3-F66D-403B-9D6C-4414BC6F3688}" destId="{A22C94A4-5AB0-4130-8625-29E6DA7E84AC}" srcOrd="0" destOrd="0" presId="urn:microsoft.com/office/officeart/2005/8/layout/lProcess2"/>
    <dgm:cxn modelId="{FDBD92AE-B3FB-486F-8258-E62409D7FADF}" type="presParOf" srcId="{A22C94A4-5AB0-4130-8625-29E6DA7E84AC}" destId="{84E7F82C-66D7-4408-97B6-7E1B1631FDEA}" srcOrd="0" destOrd="0" presId="urn:microsoft.com/office/officeart/2005/8/layout/lProcess2"/>
    <dgm:cxn modelId="{3E069D66-C996-4216-837D-400A9755073A}" type="presParOf" srcId="{A22C94A4-5AB0-4130-8625-29E6DA7E84AC}" destId="{EBEE2533-B98E-4ADC-BD6A-D8E00B70662E}" srcOrd="1" destOrd="0" presId="urn:microsoft.com/office/officeart/2005/8/layout/lProcess2"/>
    <dgm:cxn modelId="{ED39B702-B056-4C0B-B4C0-4F37E541434F}" type="presParOf" srcId="{A22C94A4-5AB0-4130-8625-29E6DA7E84AC}" destId="{3D61E9F5-C713-4705-8BBA-F4E0A573C1AE}" srcOrd="2" destOrd="0" presId="urn:microsoft.com/office/officeart/2005/8/layout/lProcess2"/>
    <dgm:cxn modelId="{437CA66E-285E-42FC-A335-6C483ED6993F}" type="presParOf" srcId="{03E85818-ABA1-4A46-A178-2CAD69CE2AA4}" destId="{4A205F03-E87A-4C37-B0AF-6390ED19EB44}" srcOrd="7" destOrd="0" presId="urn:microsoft.com/office/officeart/2005/8/layout/lProcess2"/>
    <dgm:cxn modelId="{A85F70BE-F269-4EAD-8826-5D4924848B95}" type="presParOf" srcId="{03E85818-ABA1-4A46-A178-2CAD69CE2AA4}" destId="{F938D703-E1F8-46F6-932C-63C0BC80906D}" srcOrd="8" destOrd="0" presId="urn:microsoft.com/office/officeart/2005/8/layout/lProcess2"/>
    <dgm:cxn modelId="{AA6F8C14-C450-4B3C-BCBF-D2D1FBD08E0B}" type="presParOf" srcId="{F938D703-E1F8-46F6-932C-63C0BC80906D}" destId="{9F70D2DE-6FA4-4296-A5FF-BCEF3A7524C5}" srcOrd="0" destOrd="0" presId="urn:microsoft.com/office/officeart/2005/8/layout/lProcess2"/>
    <dgm:cxn modelId="{33811296-23D8-43A3-A136-9AB7A3D6A056}" type="presParOf" srcId="{F938D703-E1F8-46F6-932C-63C0BC80906D}" destId="{5C77D0B8-3132-4297-8DF9-F4D9B5A65E3F}" srcOrd="1" destOrd="0" presId="urn:microsoft.com/office/officeart/2005/8/layout/lProcess2"/>
    <dgm:cxn modelId="{CA879D18-0AA5-4E08-929E-A083C9479752}" type="presParOf" srcId="{F938D703-E1F8-46F6-932C-63C0BC80906D}" destId="{70A1F672-F333-4E93-B868-5A19F4A74C68}" srcOrd="2" destOrd="0" presId="urn:microsoft.com/office/officeart/2005/8/layout/lProcess2"/>
    <dgm:cxn modelId="{852E7BD2-CDF0-40B0-87D4-64435DC1A840}" type="presParOf" srcId="{70A1F672-F333-4E93-B868-5A19F4A74C68}" destId="{311B0BB7-4387-43FB-BEDB-06C4198D1B57}" srcOrd="0" destOrd="0" presId="urn:microsoft.com/office/officeart/2005/8/layout/lProcess2"/>
    <dgm:cxn modelId="{80F330C6-C700-4D91-9981-3526656E6C4C}" type="presParOf" srcId="{311B0BB7-4387-43FB-BEDB-06C4198D1B57}" destId="{BA8E8215-2B2D-49D1-8016-50D5E3C1582B}" srcOrd="0" destOrd="0" presId="urn:microsoft.com/office/officeart/2005/8/layout/lProcess2"/>
    <dgm:cxn modelId="{A9CE1DF2-10B9-4C98-B1A1-7BAA2A2F326F}" type="presParOf" srcId="{311B0BB7-4387-43FB-BEDB-06C4198D1B57}" destId="{81338DA3-1CEA-4D87-B0A2-1619879EF53C}" srcOrd="1" destOrd="0" presId="urn:microsoft.com/office/officeart/2005/8/layout/lProcess2"/>
    <dgm:cxn modelId="{E7E689CD-84E3-453E-B283-858F6C15DB7E}" type="presParOf" srcId="{311B0BB7-4387-43FB-BEDB-06C4198D1B57}" destId="{2DBA987B-80A6-496A-A2CF-0E913354EF73}" srcOrd="2" destOrd="0" presId="urn:microsoft.com/office/officeart/2005/8/layout/lProcess2"/>
    <dgm:cxn modelId="{F6C97952-3CF5-4A05-B03C-500469CBE6D2}" type="presParOf" srcId="{311B0BB7-4387-43FB-BEDB-06C4198D1B57}" destId="{7661FEB0-D1A2-42B8-8311-611CD530E24C}" srcOrd="3" destOrd="0" presId="urn:microsoft.com/office/officeart/2005/8/layout/lProcess2"/>
    <dgm:cxn modelId="{0C8110A0-953A-4307-8561-57C8EA952241}" type="presParOf" srcId="{311B0BB7-4387-43FB-BEDB-06C4198D1B57}" destId="{68EC5D50-0492-4541-A007-31EB66F05D43}" srcOrd="4" destOrd="0" presId="urn:microsoft.com/office/officeart/2005/8/layout/lProcess2"/>
    <dgm:cxn modelId="{7D36BCD8-5FB1-417A-862A-2AEA7C8904D3}" type="presParOf" srcId="{311B0BB7-4387-43FB-BEDB-06C4198D1B57}" destId="{64CA98F6-E814-4765-AC22-66E47691B8B9}" srcOrd="5" destOrd="0" presId="urn:microsoft.com/office/officeart/2005/8/layout/lProcess2"/>
    <dgm:cxn modelId="{86864ACD-61A7-4AAC-BD1A-4167AE9BB8AF}" type="presParOf" srcId="{311B0BB7-4387-43FB-BEDB-06C4198D1B57}" destId="{F9F67D86-28C8-4FE6-A7D5-EBC91E0F3BCD}" srcOrd="6" destOrd="0" presId="urn:microsoft.com/office/officeart/2005/8/layout/lProcess2"/>
    <dgm:cxn modelId="{4853E633-1E65-4506-9D93-032639A207C7}" type="presParOf" srcId="{311B0BB7-4387-43FB-BEDB-06C4198D1B57}" destId="{DC3DF1C6-CE07-4B33-8BA4-82BCF041F0DD}" srcOrd="7" destOrd="0" presId="urn:microsoft.com/office/officeart/2005/8/layout/lProcess2"/>
    <dgm:cxn modelId="{9FB5AC62-F6DC-426A-A8D5-B26CED92FA34}" type="presParOf" srcId="{311B0BB7-4387-43FB-BEDB-06C4198D1B57}" destId="{C666060D-D360-4096-ADA7-CAA4B0B36E11}" srcOrd="8" destOrd="0" presId="urn:microsoft.com/office/officeart/2005/8/layout/lProcess2"/>
    <dgm:cxn modelId="{F59BB8AD-43C6-45D9-93CF-BC475771CAD8}" type="presParOf" srcId="{03E85818-ABA1-4A46-A178-2CAD69CE2AA4}" destId="{8FA42146-2C3C-49AE-842B-A0033602DD20}" srcOrd="9" destOrd="0" presId="urn:microsoft.com/office/officeart/2005/8/layout/lProcess2"/>
    <dgm:cxn modelId="{B9D8838B-DFB7-46F6-AEB0-6C3B447057C8}" type="presParOf" srcId="{03E85818-ABA1-4A46-A178-2CAD69CE2AA4}" destId="{1BA68C23-E2FE-411C-9E51-07CF0CADAB7B}" srcOrd="10" destOrd="0" presId="urn:microsoft.com/office/officeart/2005/8/layout/lProcess2"/>
    <dgm:cxn modelId="{70A8C499-C883-497B-945A-B5BC1BDF2C94}" type="presParOf" srcId="{1BA68C23-E2FE-411C-9E51-07CF0CADAB7B}" destId="{12A2F137-A68F-4A1D-BF85-83B36C401386}" srcOrd="0" destOrd="0" presId="urn:microsoft.com/office/officeart/2005/8/layout/lProcess2"/>
    <dgm:cxn modelId="{A4F95824-AEEE-47A1-837D-3317A2BD3E81}" type="presParOf" srcId="{1BA68C23-E2FE-411C-9E51-07CF0CADAB7B}" destId="{80B4B4B7-539A-47D2-A72F-7A03F2FB9902}" srcOrd="1" destOrd="0" presId="urn:microsoft.com/office/officeart/2005/8/layout/lProcess2"/>
    <dgm:cxn modelId="{1EEF491F-0142-4C5C-BB59-50DCE095E6E5}" type="presParOf" srcId="{1BA68C23-E2FE-411C-9E51-07CF0CADAB7B}" destId="{30A144BC-EB41-4A81-8188-400C8A1F19D9}" srcOrd="2" destOrd="0" presId="urn:microsoft.com/office/officeart/2005/8/layout/lProcess2"/>
    <dgm:cxn modelId="{67568F57-C100-4DC0-BD70-FFDFC53663F8}" type="presParOf" srcId="{30A144BC-EB41-4A81-8188-400C8A1F19D9}" destId="{8F206EA3-28E4-4296-85D8-71E446E14BDC}" srcOrd="0" destOrd="0" presId="urn:microsoft.com/office/officeart/2005/8/layout/lProcess2"/>
    <dgm:cxn modelId="{BBC1E9FF-55B8-4D51-A7D4-D636C78C080C}" type="presParOf" srcId="{8F206EA3-28E4-4296-85D8-71E446E14BDC}" destId="{9B3DC857-303F-4892-A6F8-CBE75B69355C}" srcOrd="0" destOrd="0" presId="urn:microsoft.com/office/officeart/2005/8/layout/lProcess2"/>
    <dgm:cxn modelId="{4D39904A-5FE1-4DD8-8481-E3917F3A64D8}" type="presParOf" srcId="{8F206EA3-28E4-4296-85D8-71E446E14BDC}" destId="{C8B6B9CD-5CA2-45E4-84F3-960CA7E99C6D}" srcOrd="1" destOrd="0" presId="urn:microsoft.com/office/officeart/2005/8/layout/lProcess2"/>
    <dgm:cxn modelId="{8405333B-0BF3-4F2B-9992-D6D0D0C65378}" type="presParOf" srcId="{8F206EA3-28E4-4296-85D8-71E446E14BDC}" destId="{863B932E-B214-4A1B-9A4A-BC59C496F27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51133-4D42-448B-BDA7-C624CCBD2A2D}">
      <dsp:nvSpPr>
        <dsp:cNvPr id="0" name=""/>
        <dsp:cNvSpPr/>
      </dsp:nvSpPr>
      <dsp:spPr>
        <a:xfrm>
          <a:off x="0" y="272181"/>
          <a:ext cx="1596645" cy="67977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b="1" kern="1200" dirty="0" smtClean="0">
              <a:solidFill>
                <a:schemeClr val="tx1"/>
              </a:solidFill>
            </a:rPr>
            <a:t>Food ingredients project</a:t>
          </a:r>
          <a:endParaRPr kumimoji="1" lang="ja-JP" altLang="en-US" sz="1200" b="1" kern="1200" dirty="0">
            <a:solidFill>
              <a:schemeClr val="tx1"/>
            </a:solidFill>
          </a:endParaRPr>
        </a:p>
      </dsp:txBody>
      <dsp:txXfrm>
        <a:off x="339887" y="272181"/>
        <a:ext cx="916872" cy="679773"/>
      </dsp:txXfrm>
    </dsp:sp>
    <dsp:sp modelId="{766C7B5E-CEFE-4B72-B50E-4BB8B831E494}">
      <dsp:nvSpPr>
        <dsp:cNvPr id="0" name=""/>
        <dsp:cNvSpPr/>
      </dsp:nvSpPr>
      <dsp:spPr>
        <a:xfrm>
          <a:off x="1478872" y="272181"/>
          <a:ext cx="1624346" cy="679773"/>
        </a:xfrm>
        <a:prstGeom prst="chevron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en-US" sz="1200" b="1" kern="1200" dirty="0" smtClean="0">
              <a:solidFill>
                <a:schemeClr val="tx1"/>
              </a:solidFill>
            </a:rPr>
            <a:t>Screening</a:t>
          </a:r>
          <a:endParaRPr kumimoji="1" lang="ja-JP" altLang="en-US" sz="1200" b="1" kern="1200" dirty="0">
            <a:solidFill>
              <a:schemeClr val="tx1"/>
            </a:solidFill>
          </a:endParaRPr>
        </a:p>
      </dsp:txBody>
      <dsp:txXfrm>
        <a:off x="1818759" y="272181"/>
        <a:ext cx="944573" cy="679773"/>
      </dsp:txXfrm>
    </dsp:sp>
    <dsp:sp modelId="{42E62A6B-0DC2-4BB1-97CE-52097A9C6DCA}">
      <dsp:nvSpPr>
        <dsp:cNvPr id="0" name=""/>
        <dsp:cNvSpPr/>
      </dsp:nvSpPr>
      <dsp:spPr>
        <a:xfrm>
          <a:off x="2980866" y="272181"/>
          <a:ext cx="1561408" cy="679773"/>
        </a:xfrm>
        <a:prstGeom prst="chevron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b="1" kern="1200" dirty="0" smtClean="0">
              <a:solidFill>
                <a:schemeClr val="tx1"/>
              </a:solidFill>
            </a:rPr>
            <a:t>Function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b="1" kern="1200" dirty="0" smtClean="0">
              <a:solidFill>
                <a:schemeClr val="tx1"/>
              </a:solidFill>
            </a:rPr>
            <a:t>verification</a:t>
          </a:r>
        </a:p>
      </dsp:txBody>
      <dsp:txXfrm>
        <a:off x="3320753" y="272181"/>
        <a:ext cx="881635" cy="679773"/>
      </dsp:txXfrm>
    </dsp:sp>
    <dsp:sp modelId="{F1DF6091-7C7F-4F09-A9CC-AA0C37C74280}">
      <dsp:nvSpPr>
        <dsp:cNvPr id="0" name=""/>
        <dsp:cNvSpPr/>
      </dsp:nvSpPr>
      <dsp:spPr>
        <a:xfrm>
          <a:off x="4419922" y="272181"/>
          <a:ext cx="1223520" cy="679773"/>
        </a:xfrm>
        <a:prstGeom prst="chevron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b="1" kern="1200" dirty="0" smtClean="0">
              <a:solidFill>
                <a:schemeClr val="tx1"/>
              </a:solidFill>
            </a:rPr>
            <a:t>Safety test</a:t>
          </a:r>
        </a:p>
      </dsp:txBody>
      <dsp:txXfrm>
        <a:off x="4759809" y="272181"/>
        <a:ext cx="543747" cy="679773"/>
      </dsp:txXfrm>
    </dsp:sp>
    <dsp:sp modelId="{897BC3BF-D065-4838-9238-2C8770474246}">
      <dsp:nvSpPr>
        <dsp:cNvPr id="0" name=""/>
        <dsp:cNvSpPr/>
      </dsp:nvSpPr>
      <dsp:spPr>
        <a:xfrm>
          <a:off x="5521091" y="272181"/>
          <a:ext cx="1223520" cy="679773"/>
        </a:xfrm>
        <a:prstGeom prst="chevron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b="1" kern="1200" dirty="0" smtClean="0">
              <a:solidFill>
                <a:schemeClr val="tx1"/>
              </a:solidFill>
            </a:rPr>
            <a:t>Clinical Trial</a:t>
          </a:r>
        </a:p>
      </dsp:txBody>
      <dsp:txXfrm>
        <a:off x="5860978" y="272181"/>
        <a:ext cx="543747" cy="679773"/>
      </dsp:txXfrm>
    </dsp:sp>
    <dsp:sp modelId="{6280FB77-109A-42E9-B592-B906D635BDC8}">
      <dsp:nvSpPr>
        <dsp:cNvPr id="0" name=""/>
        <dsp:cNvSpPr/>
      </dsp:nvSpPr>
      <dsp:spPr>
        <a:xfrm>
          <a:off x="6603907" y="276439"/>
          <a:ext cx="1366048" cy="679773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b="1" kern="1200" dirty="0" smtClean="0">
              <a:solidFill>
                <a:schemeClr val="tx1"/>
              </a:solidFill>
            </a:rPr>
            <a:t>Products</a:t>
          </a:r>
        </a:p>
      </dsp:txBody>
      <dsp:txXfrm>
        <a:off x="6943794" y="276439"/>
        <a:ext cx="686275" cy="6797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5A366-2821-4C5E-AA68-C8BAE080A859}">
      <dsp:nvSpPr>
        <dsp:cNvPr id="0" name=""/>
        <dsp:cNvSpPr/>
      </dsp:nvSpPr>
      <dsp:spPr>
        <a:xfrm>
          <a:off x="4844" y="288031"/>
          <a:ext cx="1211337" cy="3127896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b="1" kern="1200" dirty="0" smtClean="0">
              <a:solidFill>
                <a:schemeClr val="tx1"/>
              </a:solidFill>
              <a:latin typeface="+mj-lt"/>
              <a:ea typeface="+mn-ea"/>
              <a:cs typeface="Meiryo UI" panose="020B0604030504040204" pitchFamily="50" charset="-128"/>
            </a:rPr>
            <a:t>Food stuff</a:t>
          </a:r>
          <a:endParaRPr kumimoji="1" lang="ja-JP" altLang="en-US" sz="1600" b="1" kern="1200" dirty="0">
            <a:solidFill>
              <a:schemeClr val="tx1"/>
            </a:solidFill>
            <a:latin typeface="+mj-lt"/>
            <a:ea typeface="+mn-ea"/>
            <a:cs typeface="Meiryo UI" panose="020B0604030504040204" pitchFamily="50" charset="-128"/>
          </a:endParaRPr>
        </a:p>
      </dsp:txBody>
      <dsp:txXfrm>
        <a:off x="4844" y="288031"/>
        <a:ext cx="1211337" cy="938369"/>
      </dsp:txXfrm>
    </dsp:sp>
    <dsp:sp modelId="{D7DD9086-47AE-4EBA-A14C-D004EC24A694}">
      <dsp:nvSpPr>
        <dsp:cNvPr id="0" name=""/>
        <dsp:cNvSpPr/>
      </dsp:nvSpPr>
      <dsp:spPr>
        <a:xfrm>
          <a:off x="125978" y="1056434"/>
          <a:ext cx="969070" cy="3951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b="1" kern="1200" dirty="0" smtClean="0">
              <a:solidFill>
                <a:schemeClr val="tx1"/>
              </a:solidFill>
              <a:latin typeface="+mj-lt"/>
              <a:ea typeface="+mn-ea"/>
              <a:cs typeface="Meiryo UI" panose="020B0604030504040204" pitchFamily="50" charset="-128"/>
            </a:rPr>
            <a:t>Sea urchin</a:t>
          </a:r>
          <a:endParaRPr kumimoji="1" lang="ja-JP" altLang="en-US" sz="1200" b="1" kern="1200" dirty="0">
            <a:solidFill>
              <a:schemeClr val="tx1"/>
            </a:solidFill>
            <a:latin typeface="+mj-lt"/>
            <a:ea typeface="+mn-ea"/>
            <a:cs typeface="Meiryo UI" panose="020B0604030504040204" pitchFamily="50" charset="-128"/>
          </a:endParaRPr>
        </a:p>
      </dsp:txBody>
      <dsp:txXfrm>
        <a:off x="137552" y="1068008"/>
        <a:ext cx="945922" cy="372027"/>
      </dsp:txXfrm>
    </dsp:sp>
    <dsp:sp modelId="{C0286C91-87B0-4651-8CD4-39289367C7FE}">
      <dsp:nvSpPr>
        <dsp:cNvPr id="0" name=""/>
        <dsp:cNvSpPr/>
      </dsp:nvSpPr>
      <dsp:spPr>
        <a:xfrm>
          <a:off x="125978" y="1512405"/>
          <a:ext cx="969070" cy="395175"/>
        </a:xfrm>
        <a:prstGeom prst="roundRect">
          <a:avLst>
            <a:gd name="adj" fmla="val 10000"/>
          </a:avLst>
        </a:prstGeom>
        <a:solidFill>
          <a:schemeClr val="accent5">
            <a:hueOff val="-551882"/>
            <a:satOff val="2212"/>
            <a:lumOff val="4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b="1" kern="1200" dirty="0" err="1" smtClean="0">
              <a:solidFill>
                <a:schemeClr val="tx1"/>
              </a:solidFill>
              <a:latin typeface="+mj-lt"/>
              <a:ea typeface="+mn-ea"/>
              <a:cs typeface="Meiryo UI" panose="020B0604030504040204" pitchFamily="50" charset="-128"/>
            </a:rPr>
            <a:t>Maitake</a:t>
          </a:r>
          <a:endParaRPr kumimoji="1" lang="ja-JP" altLang="en-US" sz="1200" b="1" kern="1200" dirty="0">
            <a:solidFill>
              <a:schemeClr val="tx1"/>
            </a:solidFill>
            <a:latin typeface="+mj-lt"/>
            <a:ea typeface="+mn-ea"/>
            <a:cs typeface="Meiryo UI" panose="020B0604030504040204" pitchFamily="50" charset="-128"/>
          </a:endParaRPr>
        </a:p>
      </dsp:txBody>
      <dsp:txXfrm>
        <a:off x="137552" y="1523979"/>
        <a:ext cx="945922" cy="372027"/>
      </dsp:txXfrm>
    </dsp:sp>
    <dsp:sp modelId="{FB2C8E5F-6DF3-4B8E-930F-F65DD29D8D0E}">
      <dsp:nvSpPr>
        <dsp:cNvPr id="0" name=""/>
        <dsp:cNvSpPr/>
      </dsp:nvSpPr>
      <dsp:spPr>
        <a:xfrm>
          <a:off x="125978" y="1968377"/>
          <a:ext cx="969070" cy="395175"/>
        </a:xfrm>
        <a:prstGeom prst="roundRect">
          <a:avLst>
            <a:gd name="adj" fmla="val 10000"/>
          </a:avLst>
        </a:prstGeom>
        <a:solidFill>
          <a:schemeClr val="accent5">
            <a:hueOff val="-1103764"/>
            <a:satOff val="4423"/>
            <a:lumOff val="9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b="1" kern="1200" dirty="0" smtClean="0">
              <a:solidFill>
                <a:schemeClr val="tx1"/>
              </a:solidFill>
              <a:latin typeface="+mj-lt"/>
              <a:ea typeface="+mn-ea"/>
              <a:cs typeface="Meiryo UI" panose="020B0604030504040204" pitchFamily="50" charset="-128"/>
            </a:rPr>
            <a:t>Potatoes</a:t>
          </a:r>
          <a:endParaRPr kumimoji="1" lang="ja-JP" altLang="en-US" sz="1200" b="1" kern="1200" dirty="0">
            <a:solidFill>
              <a:schemeClr val="tx1"/>
            </a:solidFill>
            <a:latin typeface="+mj-lt"/>
            <a:ea typeface="+mn-ea"/>
            <a:cs typeface="Meiryo UI" panose="020B0604030504040204" pitchFamily="50" charset="-128"/>
          </a:endParaRPr>
        </a:p>
      </dsp:txBody>
      <dsp:txXfrm>
        <a:off x="137552" y="1979951"/>
        <a:ext cx="945922" cy="372027"/>
      </dsp:txXfrm>
    </dsp:sp>
    <dsp:sp modelId="{0EC6FA44-616B-4B4E-81B1-4E1FE21D4131}">
      <dsp:nvSpPr>
        <dsp:cNvPr id="0" name=""/>
        <dsp:cNvSpPr/>
      </dsp:nvSpPr>
      <dsp:spPr>
        <a:xfrm>
          <a:off x="125978" y="2424348"/>
          <a:ext cx="969070" cy="395175"/>
        </a:xfrm>
        <a:prstGeom prst="roundRect">
          <a:avLst>
            <a:gd name="adj" fmla="val 10000"/>
          </a:avLst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b="1" kern="1200" dirty="0" smtClean="0">
              <a:solidFill>
                <a:schemeClr val="tx1"/>
              </a:solidFill>
              <a:latin typeface="+mj-lt"/>
              <a:ea typeface="+mn-ea"/>
              <a:cs typeface="Meiryo UI" panose="020B0604030504040204" pitchFamily="50" charset="-128"/>
            </a:rPr>
            <a:t>Onions</a:t>
          </a:r>
          <a:endParaRPr kumimoji="1" lang="ja-JP" altLang="en-US" sz="1200" b="1" kern="1200" dirty="0">
            <a:solidFill>
              <a:schemeClr val="tx1"/>
            </a:solidFill>
            <a:latin typeface="+mj-lt"/>
            <a:ea typeface="+mn-ea"/>
            <a:cs typeface="Meiryo UI" panose="020B0604030504040204" pitchFamily="50" charset="-128"/>
          </a:endParaRPr>
        </a:p>
      </dsp:txBody>
      <dsp:txXfrm>
        <a:off x="137552" y="2435922"/>
        <a:ext cx="945922" cy="372027"/>
      </dsp:txXfrm>
    </dsp:sp>
    <dsp:sp modelId="{356FA772-0F00-49C8-8C63-360C4CD19768}">
      <dsp:nvSpPr>
        <dsp:cNvPr id="0" name=""/>
        <dsp:cNvSpPr/>
      </dsp:nvSpPr>
      <dsp:spPr>
        <a:xfrm>
          <a:off x="125978" y="2880319"/>
          <a:ext cx="969070" cy="395175"/>
        </a:xfrm>
        <a:prstGeom prst="roundRect">
          <a:avLst>
            <a:gd name="adj" fmla="val 10000"/>
          </a:avLst>
        </a:prstGeom>
        <a:solidFill>
          <a:schemeClr val="accent5">
            <a:hueOff val="-2207528"/>
            <a:satOff val="8847"/>
            <a:lumOff val="19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b="1" kern="1200" dirty="0" smtClean="0">
              <a:solidFill>
                <a:schemeClr val="tx1"/>
              </a:solidFill>
              <a:latin typeface="+mj-lt"/>
              <a:ea typeface="+mn-ea"/>
              <a:cs typeface="Meiryo UI" panose="020B0604030504040204" pitchFamily="50" charset="-128"/>
            </a:rPr>
            <a:t>Black rice</a:t>
          </a:r>
          <a:endParaRPr kumimoji="1" lang="ja-JP" altLang="en-US" sz="1200" b="1" kern="1200" dirty="0">
            <a:solidFill>
              <a:schemeClr val="tx1"/>
            </a:solidFill>
            <a:latin typeface="+mj-lt"/>
            <a:ea typeface="+mn-ea"/>
            <a:cs typeface="Meiryo UI" panose="020B0604030504040204" pitchFamily="50" charset="-128"/>
          </a:endParaRPr>
        </a:p>
      </dsp:txBody>
      <dsp:txXfrm>
        <a:off x="137552" y="2891893"/>
        <a:ext cx="945922" cy="372027"/>
      </dsp:txXfrm>
    </dsp:sp>
    <dsp:sp modelId="{12DD8745-2AEB-492B-8B0C-3377C9FBD5C2}">
      <dsp:nvSpPr>
        <dsp:cNvPr id="0" name=""/>
        <dsp:cNvSpPr/>
      </dsp:nvSpPr>
      <dsp:spPr>
        <a:xfrm>
          <a:off x="1307032" y="288031"/>
          <a:ext cx="1211337" cy="3127896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en-US" sz="1400" b="1" kern="1200" dirty="0" smtClean="0">
              <a:solidFill>
                <a:schemeClr val="tx1"/>
              </a:solidFill>
              <a:latin typeface="+mj-ea"/>
              <a:ea typeface="+mj-ea"/>
            </a:rPr>
            <a:t>Cell assay</a:t>
          </a:r>
          <a:endParaRPr kumimoji="1" lang="ja-JP" altLang="en-US" sz="1400" b="1" kern="1200" dirty="0">
            <a:solidFill>
              <a:schemeClr val="tx1"/>
            </a:solidFill>
            <a:latin typeface="+mj-ea"/>
            <a:ea typeface="+mj-ea"/>
            <a:cs typeface="Meiryo UI" panose="020B0604030504040204" pitchFamily="50" charset="-128"/>
          </a:endParaRPr>
        </a:p>
      </dsp:txBody>
      <dsp:txXfrm>
        <a:off x="1307032" y="288031"/>
        <a:ext cx="1211337" cy="938369"/>
      </dsp:txXfrm>
    </dsp:sp>
    <dsp:sp modelId="{3A261104-2FAC-4DB8-A6D6-B9C631533C56}">
      <dsp:nvSpPr>
        <dsp:cNvPr id="0" name=""/>
        <dsp:cNvSpPr/>
      </dsp:nvSpPr>
      <dsp:spPr>
        <a:xfrm>
          <a:off x="1428166" y="1024778"/>
          <a:ext cx="969070" cy="2220353"/>
        </a:xfrm>
        <a:prstGeom prst="roundRect">
          <a:avLst>
            <a:gd name="adj" fmla="val 10000"/>
          </a:avLst>
        </a:prstGeom>
        <a:solidFill>
          <a:schemeClr val="accent5">
            <a:hueOff val="-2759410"/>
            <a:satOff val="11059"/>
            <a:lumOff val="23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050" b="1" kern="1200" dirty="0" smtClean="0">
              <a:solidFill>
                <a:schemeClr val="tx1"/>
              </a:solidFill>
              <a:latin typeface="+mn-lt"/>
              <a:ea typeface="+mn-ea"/>
              <a:cs typeface="Meiryo UI" panose="020B0604030504040204" pitchFamily="50" charset="-128"/>
            </a:rPr>
            <a:t>Nuclear assay for total 18 varieties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1050" b="1" kern="1200" dirty="0" smtClean="0">
            <a:solidFill>
              <a:schemeClr val="tx1"/>
            </a:solidFill>
            <a:latin typeface="+mn-lt"/>
            <a:ea typeface="+mn-ea"/>
            <a:cs typeface="Meiryo UI" panose="020B0604030504040204" pitchFamily="50" charset="-128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050" b="1" kern="1200" dirty="0" smtClean="0">
              <a:solidFill>
                <a:schemeClr val="tx1"/>
              </a:solidFill>
              <a:latin typeface="+mn-lt"/>
              <a:ea typeface="+mn-ea"/>
            </a:rPr>
            <a:t> Cytotoxicity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050" b="1" kern="1200" dirty="0" smtClean="0">
              <a:solidFill>
                <a:schemeClr val="tx1"/>
              </a:solidFill>
              <a:latin typeface="+mn-lt"/>
              <a:ea typeface="+mn-ea"/>
              <a:cs typeface="Meiryo UI" panose="020B0604030504040204" pitchFamily="50" charset="-128"/>
            </a:rPr>
            <a:t>Nrf2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050" b="1" kern="1200" dirty="0" smtClean="0">
              <a:solidFill>
                <a:schemeClr val="tx1"/>
              </a:solidFill>
              <a:latin typeface="+mn-lt"/>
              <a:ea typeface="+mn-ea"/>
              <a:cs typeface="Meiryo UI" panose="020B0604030504040204" pitchFamily="50" charset="-128"/>
            </a:rPr>
            <a:t>and others</a:t>
          </a:r>
          <a:endParaRPr kumimoji="1" lang="ja-JP" altLang="en-US" sz="1050" b="1" kern="1200" dirty="0">
            <a:solidFill>
              <a:schemeClr val="tx1"/>
            </a:solidFill>
            <a:latin typeface="+mn-lt"/>
            <a:ea typeface="+mn-ea"/>
            <a:cs typeface="Meiryo UI" panose="020B0604030504040204" pitchFamily="50" charset="-128"/>
          </a:endParaRPr>
        </a:p>
      </dsp:txBody>
      <dsp:txXfrm>
        <a:off x="1456549" y="1053161"/>
        <a:ext cx="912304" cy="2163587"/>
      </dsp:txXfrm>
    </dsp:sp>
    <dsp:sp modelId="{183093D0-D1CF-4934-852C-F256CF9FB2B7}">
      <dsp:nvSpPr>
        <dsp:cNvPr id="0" name=""/>
        <dsp:cNvSpPr/>
      </dsp:nvSpPr>
      <dsp:spPr>
        <a:xfrm>
          <a:off x="2609220" y="288031"/>
          <a:ext cx="1211337" cy="3127896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b="1" kern="1200" dirty="0" smtClean="0">
              <a:solidFill>
                <a:schemeClr val="tx1"/>
              </a:solidFill>
              <a:latin typeface="+mj-lt"/>
              <a:ea typeface="+mn-ea"/>
              <a:cs typeface="Meiryo UI" panose="020B0604030504040204" pitchFamily="50" charset="-128"/>
            </a:rPr>
            <a:t>Specific evaluation</a:t>
          </a:r>
          <a:endParaRPr kumimoji="1" lang="ja-JP" altLang="en-US" sz="1400" b="1" kern="1200" dirty="0">
            <a:solidFill>
              <a:schemeClr val="tx1"/>
            </a:solidFill>
            <a:latin typeface="+mj-lt"/>
            <a:ea typeface="+mn-ea"/>
            <a:cs typeface="Meiryo UI" panose="020B0604030504040204" pitchFamily="50" charset="-128"/>
          </a:endParaRPr>
        </a:p>
      </dsp:txBody>
      <dsp:txXfrm>
        <a:off x="2609220" y="288031"/>
        <a:ext cx="1211337" cy="938369"/>
      </dsp:txXfrm>
    </dsp:sp>
    <dsp:sp modelId="{3C24EBAE-3B78-4AC5-8EF3-4C1E783B47C4}">
      <dsp:nvSpPr>
        <dsp:cNvPr id="0" name=""/>
        <dsp:cNvSpPr/>
      </dsp:nvSpPr>
      <dsp:spPr>
        <a:xfrm>
          <a:off x="2730354" y="1025326"/>
          <a:ext cx="969070" cy="416858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b="1" kern="1200" dirty="0" smtClean="0">
              <a:solidFill>
                <a:schemeClr val="tx1"/>
              </a:solidFill>
              <a:latin typeface="+mj-lt"/>
              <a:ea typeface="+mn-ea"/>
              <a:cs typeface="Meiryo UI" panose="020B0604030504040204" pitchFamily="50" charset="-128"/>
            </a:rPr>
            <a:t>Bowel </a:t>
          </a:r>
          <a:r>
            <a:rPr kumimoji="1" lang="en-US" altLang="ja-JP" sz="1200" b="1" kern="1200" dirty="0" err="1" smtClean="0">
              <a:solidFill>
                <a:schemeClr val="tx1"/>
              </a:solidFill>
              <a:latin typeface="+mj-lt"/>
              <a:ea typeface="+mn-ea"/>
              <a:cs typeface="Meiryo UI" panose="020B0604030504040204" pitchFamily="50" charset="-128"/>
            </a:rPr>
            <a:t>condiitions</a:t>
          </a:r>
          <a:endParaRPr kumimoji="1" lang="ja-JP" altLang="en-US" sz="1200" b="1" kern="1200" dirty="0">
            <a:solidFill>
              <a:schemeClr val="tx1"/>
            </a:solidFill>
            <a:latin typeface="+mj-lt"/>
            <a:ea typeface="+mn-ea"/>
            <a:cs typeface="Meiryo UI" panose="020B0604030504040204" pitchFamily="50" charset="-128"/>
          </a:endParaRPr>
        </a:p>
      </dsp:txBody>
      <dsp:txXfrm>
        <a:off x="2742563" y="1037535"/>
        <a:ext cx="944652" cy="392440"/>
      </dsp:txXfrm>
    </dsp:sp>
    <dsp:sp modelId="{544B37CB-AD11-43B4-A16A-D2BCE13C8121}">
      <dsp:nvSpPr>
        <dsp:cNvPr id="0" name=""/>
        <dsp:cNvSpPr/>
      </dsp:nvSpPr>
      <dsp:spPr>
        <a:xfrm>
          <a:off x="2730354" y="1506316"/>
          <a:ext cx="969070" cy="416858"/>
        </a:xfrm>
        <a:prstGeom prst="roundRect">
          <a:avLst>
            <a:gd name="adj" fmla="val 10000"/>
          </a:avLst>
        </a:prstGeom>
        <a:solidFill>
          <a:schemeClr val="accent5">
            <a:hueOff val="-3863174"/>
            <a:satOff val="15482"/>
            <a:lumOff val="33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b="1" kern="1200" dirty="0" smtClean="0">
              <a:solidFill>
                <a:schemeClr val="tx1"/>
              </a:solidFill>
              <a:latin typeface="+mj-lt"/>
              <a:ea typeface="+mn-ea"/>
              <a:cs typeface="Meiryo UI" panose="020B0604030504040204" pitchFamily="50" charset="-128"/>
            </a:rPr>
            <a:t>Enteric bacteria</a:t>
          </a:r>
          <a:endParaRPr kumimoji="1" lang="ja-JP" altLang="en-US" sz="1200" b="1" kern="1200" dirty="0">
            <a:solidFill>
              <a:schemeClr val="tx1"/>
            </a:solidFill>
            <a:latin typeface="+mj-lt"/>
            <a:ea typeface="+mn-ea"/>
            <a:cs typeface="Meiryo UI" panose="020B0604030504040204" pitchFamily="50" charset="-128"/>
          </a:endParaRPr>
        </a:p>
      </dsp:txBody>
      <dsp:txXfrm>
        <a:off x="2742563" y="1518525"/>
        <a:ext cx="944652" cy="392440"/>
      </dsp:txXfrm>
    </dsp:sp>
    <dsp:sp modelId="{ABACF96D-921E-4BD6-9240-0ED6A8273776}">
      <dsp:nvSpPr>
        <dsp:cNvPr id="0" name=""/>
        <dsp:cNvSpPr/>
      </dsp:nvSpPr>
      <dsp:spPr>
        <a:xfrm>
          <a:off x="2730354" y="1987307"/>
          <a:ext cx="969070" cy="416858"/>
        </a:xfrm>
        <a:prstGeom prst="roundRect">
          <a:avLst>
            <a:gd name="adj" fmla="val 10000"/>
          </a:avLst>
        </a:prstGeom>
        <a:solidFill>
          <a:schemeClr val="accent5">
            <a:hueOff val="-4415056"/>
            <a:satOff val="17694"/>
            <a:lumOff val="38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b="1" kern="1200" dirty="0" smtClean="0">
              <a:solidFill>
                <a:schemeClr val="tx1"/>
              </a:solidFill>
              <a:latin typeface="+mj-lt"/>
              <a:ea typeface="+mn-ea"/>
              <a:cs typeface="Meiryo UI" panose="020B0604030504040204" pitchFamily="50" charset="-128"/>
            </a:rPr>
            <a:t>High-level lipid analysis</a:t>
          </a:r>
          <a:endParaRPr kumimoji="1" lang="ja-JP" altLang="en-US" sz="1200" b="1" kern="1200" dirty="0">
            <a:solidFill>
              <a:schemeClr val="tx1"/>
            </a:solidFill>
            <a:latin typeface="+mj-lt"/>
            <a:ea typeface="+mn-ea"/>
            <a:cs typeface="Meiryo UI" panose="020B0604030504040204" pitchFamily="50" charset="-128"/>
          </a:endParaRPr>
        </a:p>
      </dsp:txBody>
      <dsp:txXfrm>
        <a:off x="2742563" y="1999516"/>
        <a:ext cx="944652" cy="392440"/>
      </dsp:txXfrm>
    </dsp:sp>
    <dsp:sp modelId="{85D3C157-2F01-4D26-B578-1F65AB21C54B}">
      <dsp:nvSpPr>
        <dsp:cNvPr id="0" name=""/>
        <dsp:cNvSpPr/>
      </dsp:nvSpPr>
      <dsp:spPr>
        <a:xfrm>
          <a:off x="2666395" y="2468297"/>
          <a:ext cx="1096987" cy="776286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en-US" sz="1200" b="1" kern="1200" dirty="0" smtClean="0">
              <a:solidFill>
                <a:schemeClr val="tx1"/>
              </a:solidFill>
              <a:latin typeface="+mj-lt"/>
              <a:ea typeface="+mn-ea"/>
            </a:rPr>
            <a:t>Animal model analysis</a:t>
          </a:r>
          <a:endParaRPr kumimoji="1" lang="ja-JP" altLang="en-US" sz="1200" b="1" kern="1200" dirty="0">
            <a:solidFill>
              <a:schemeClr val="tx1"/>
            </a:solidFill>
            <a:latin typeface="+mj-lt"/>
            <a:ea typeface="+mn-ea"/>
            <a:cs typeface="Meiryo UI" panose="020B0604030504040204" pitchFamily="50" charset="-128"/>
          </a:endParaRPr>
        </a:p>
      </dsp:txBody>
      <dsp:txXfrm>
        <a:off x="2689132" y="2491034"/>
        <a:ext cx="1051513" cy="730812"/>
      </dsp:txXfrm>
    </dsp:sp>
    <dsp:sp modelId="{AE3FB013-9819-4637-9AC1-81B048109780}">
      <dsp:nvSpPr>
        <dsp:cNvPr id="0" name=""/>
        <dsp:cNvSpPr/>
      </dsp:nvSpPr>
      <dsp:spPr>
        <a:xfrm>
          <a:off x="3911408" y="288031"/>
          <a:ext cx="1211337" cy="3127896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b="1" kern="1200" dirty="0" smtClean="0">
              <a:solidFill>
                <a:schemeClr val="tx1"/>
              </a:solidFill>
              <a:latin typeface="+mj-lt"/>
              <a:ea typeface="+mj-ea"/>
              <a:cs typeface="Meiryo UI" panose="020B0604030504040204" pitchFamily="50" charset="-128"/>
            </a:rPr>
            <a:t>Safety evaluation</a:t>
          </a:r>
          <a:endParaRPr kumimoji="1" lang="ja-JP" altLang="en-US" sz="1200" b="0" kern="1200" dirty="0">
            <a:solidFill>
              <a:schemeClr val="tx1"/>
            </a:solidFill>
            <a:latin typeface="+mj-lt"/>
            <a:ea typeface="+mj-ea"/>
            <a:cs typeface="Meiryo UI" panose="020B0604030504040204" pitchFamily="50" charset="-128"/>
          </a:endParaRPr>
        </a:p>
      </dsp:txBody>
      <dsp:txXfrm>
        <a:off x="3911408" y="288031"/>
        <a:ext cx="1211337" cy="938369"/>
      </dsp:txXfrm>
    </dsp:sp>
    <dsp:sp modelId="{84E7F82C-66D7-4408-97B6-7E1B1631FDEA}">
      <dsp:nvSpPr>
        <dsp:cNvPr id="0" name=""/>
        <dsp:cNvSpPr/>
      </dsp:nvSpPr>
      <dsp:spPr>
        <a:xfrm>
          <a:off x="4032755" y="1042259"/>
          <a:ext cx="969070" cy="1029948"/>
        </a:xfrm>
        <a:prstGeom prst="roundRect">
          <a:avLst>
            <a:gd name="adj" fmla="val 10000"/>
          </a:avLst>
        </a:prstGeom>
        <a:solidFill>
          <a:schemeClr val="accent5">
            <a:hueOff val="-5518820"/>
            <a:satOff val="22117"/>
            <a:lumOff val="47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en-US" sz="1050" b="1" kern="1200" dirty="0" smtClean="0">
            <a:solidFill>
              <a:schemeClr val="tx1"/>
            </a:solidFill>
            <a:latin typeface="+mj-lt"/>
            <a:ea typeface="+mj-ea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en-US" sz="1050" b="1" kern="1200" dirty="0" smtClean="0">
              <a:solidFill>
                <a:schemeClr val="tx1"/>
              </a:solidFill>
              <a:latin typeface="+mj-lt"/>
              <a:ea typeface="+mj-ea"/>
            </a:rPr>
            <a:t>Applying for “Food for Specified Health Uses”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050" b="1" kern="1200" dirty="0" smtClean="0">
              <a:solidFill>
                <a:schemeClr val="tx1"/>
              </a:solidFill>
              <a:latin typeface="+mj-lt"/>
              <a:ea typeface="+mj-ea"/>
              <a:cs typeface="Meiryo UI" panose="020B0604030504040204" pitchFamily="50" charset="-128"/>
            </a:rPr>
            <a:t>(FOSHU)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050" b="1" kern="1200" dirty="0">
            <a:solidFill>
              <a:schemeClr val="tx1"/>
            </a:solidFill>
            <a:latin typeface="+mj-ea"/>
            <a:ea typeface="+mj-ea"/>
            <a:cs typeface="Meiryo UI" panose="020B0604030504040204" pitchFamily="50" charset="-128"/>
          </a:endParaRPr>
        </a:p>
      </dsp:txBody>
      <dsp:txXfrm>
        <a:off x="4061138" y="1070642"/>
        <a:ext cx="912304" cy="973182"/>
      </dsp:txXfrm>
    </dsp:sp>
    <dsp:sp modelId="{3D61E9F5-C713-4705-8BBA-F4E0A573C1AE}">
      <dsp:nvSpPr>
        <dsp:cNvPr id="0" name=""/>
        <dsp:cNvSpPr/>
      </dsp:nvSpPr>
      <dsp:spPr>
        <a:xfrm>
          <a:off x="4032542" y="2214181"/>
          <a:ext cx="969070" cy="1029948"/>
        </a:xfrm>
        <a:prstGeom prst="roundRect">
          <a:avLst>
            <a:gd name="adj" fmla="val 10000"/>
          </a:avLst>
        </a:prstGeom>
        <a:solidFill>
          <a:schemeClr val="accent5">
            <a:hueOff val="-6070702"/>
            <a:satOff val="24329"/>
            <a:lumOff val="52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050" b="1" kern="1200" dirty="0" smtClean="0">
              <a:solidFill>
                <a:schemeClr val="tx1"/>
              </a:solidFill>
              <a:latin typeface="+mj-lt"/>
              <a:ea typeface="+mj-ea"/>
              <a:cs typeface="Meiryo UI" panose="020B0604030504040204" pitchFamily="50" charset="-128"/>
            </a:rPr>
            <a:t>Applying for supplement ingredients</a:t>
          </a:r>
          <a:endParaRPr kumimoji="1" lang="ja-JP" altLang="en-US" sz="1050" b="1" kern="1200" dirty="0">
            <a:solidFill>
              <a:schemeClr val="tx1"/>
            </a:solidFill>
            <a:latin typeface="+mj-lt"/>
            <a:ea typeface="+mj-ea"/>
            <a:cs typeface="Meiryo UI" panose="020B0604030504040204" pitchFamily="50" charset="-128"/>
          </a:endParaRPr>
        </a:p>
      </dsp:txBody>
      <dsp:txXfrm>
        <a:off x="4060925" y="2242564"/>
        <a:ext cx="912304" cy="973182"/>
      </dsp:txXfrm>
    </dsp:sp>
    <dsp:sp modelId="{9F70D2DE-6FA4-4296-A5FF-BCEF3A7524C5}">
      <dsp:nvSpPr>
        <dsp:cNvPr id="0" name=""/>
        <dsp:cNvSpPr/>
      </dsp:nvSpPr>
      <dsp:spPr>
        <a:xfrm>
          <a:off x="5225613" y="0"/>
          <a:ext cx="1211337" cy="341592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Meiryo UI" panose="020B0604030504040204" pitchFamily="50" charset="-128"/>
            </a:rPr>
            <a:t>Ebetsu</a:t>
          </a:r>
          <a:r>
            <a:rPr kumimoji="1" lang="en-US" altLang="ja-JP" sz="14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Meiryo UI" panose="020B0604030504040204" pitchFamily="50" charset="-128"/>
            </a:rPr>
            <a:t> Model</a:t>
          </a:r>
          <a:r>
            <a:rPr kumimoji="1" lang="en-US" altLang="ja-JP" sz="1400" b="1" kern="1200" dirty="0" smtClean="0">
              <a:solidFill>
                <a:schemeClr val="tx1"/>
              </a:solidFill>
              <a:latin typeface="+mj-lt"/>
              <a:ea typeface="+mn-ea"/>
              <a:cs typeface="Meiryo UI" panose="020B0604030504040204" pitchFamily="50" charset="-128"/>
            </a:rPr>
            <a:t/>
          </a:r>
          <a:br>
            <a:rPr kumimoji="1" lang="en-US" altLang="ja-JP" sz="1400" b="1" kern="1200" dirty="0" smtClean="0">
              <a:solidFill>
                <a:schemeClr val="tx1"/>
              </a:solidFill>
              <a:latin typeface="+mj-lt"/>
              <a:ea typeface="+mn-ea"/>
              <a:cs typeface="Meiryo UI" panose="020B0604030504040204" pitchFamily="50" charset="-128"/>
            </a:rPr>
          </a:br>
          <a:r>
            <a:rPr kumimoji="1" lang="ja-JP" altLang="en-US" sz="1200" b="1" kern="1200" dirty="0" smtClean="0">
              <a:solidFill>
                <a:schemeClr val="tx1"/>
              </a:solidFill>
              <a:latin typeface="+mj-lt"/>
              <a:ea typeface="+mn-ea"/>
              <a:cs typeface="Meiryo UI" panose="020B0604030504040204" pitchFamily="50" charset="-128"/>
            </a:rPr>
            <a:t>（</a:t>
          </a:r>
          <a:r>
            <a:rPr kumimoji="1" lang="en-US" altLang="ja-JP" sz="1200" b="1" kern="1200" dirty="0" smtClean="0">
              <a:solidFill>
                <a:schemeClr val="tx1"/>
              </a:solidFill>
              <a:latin typeface="+mj-lt"/>
              <a:ea typeface="+mn-ea"/>
              <a:cs typeface="Meiryo UI" panose="020B0604030504040204" pitchFamily="50" charset="-128"/>
            </a:rPr>
            <a:t>Clinical Trial</a:t>
          </a:r>
          <a:r>
            <a:rPr kumimoji="1" lang="ja-JP" altLang="en-US" sz="1200" b="1" kern="1200" dirty="0" smtClean="0">
              <a:solidFill>
                <a:schemeClr val="tx1"/>
              </a:solidFill>
              <a:latin typeface="+mj-lt"/>
              <a:ea typeface="+mn-ea"/>
              <a:cs typeface="Meiryo UI" panose="020B0604030504040204" pitchFamily="50" charset="-128"/>
            </a:rPr>
            <a:t>）</a:t>
          </a:r>
          <a:r>
            <a:rPr kumimoji="1" lang="en-US" altLang="ja-JP" sz="1200" b="1" kern="1200" dirty="0" smtClean="0">
              <a:solidFill>
                <a:schemeClr val="tx1"/>
              </a:solidFill>
              <a:latin typeface="+mj-lt"/>
              <a:ea typeface="+mn-ea"/>
              <a:cs typeface="Meiryo UI" panose="020B0604030504040204" pitchFamily="50" charset="-128"/>
            </a:rPr>
            <a:t/>
          </a:r>
          <a:br>
            <a:rPr kumimoji="1" lang="en-US" altLang="ja-JP" sz="1200" b="1" kern="1200" dirty="0" smtClean="0">
              <a:solidFill>
                <a:schemeClr val="tx1"/>
              </a:solidFill>
              <a:latin typeface="+mj-lt"/>
              <a:ea typeface="+mn-ea"/>
              <a:cs typeface="Meiryo UI" panose="020B0604030504040204" pitchFamily="50" charset="-128"/>
            </a:rPr>
          </a:br>
          <a:endParaRPr kumimoji="1" lang="ja-JP" altLang="en-US" sz="1200" b="1" kern="1200" dirty="0">
            <a:solidFill>
              <a:schemeClr val="tx1"/>
            </a:solidFill>
            <a:latin typeface="+mj-lt"/>
            <a:ea typeface="+mn-ea"/>
            <a:cs typeface="Meiryo UI" panose="020B0604030504040204" pitchFamily="50" charset="-128"/>
          </a:endParaRPr>
        </a:p>
      </dsp:txBody>
      <dsp:txXfrm>
        <a:off x="5225613" y="0"/>
        <a:ext cx="1211337" cy="1024778"/>
      </dsp:txXfrm>
    </dsp:sp>
    <dsp:sp modelId="{BA8E8215-2B2D-49D1-8016-50D5E3C1582B}">
      <dsp:nvSpPr>
        <dsp:cNvPr id="0" name=""/>
        <dsp:cNvSpPr/>
      </dsp:nvSpPr>
      <dsp:spPr>
        <a:xfrm>
          <a:off x="5368502" y="704057"/>
          <a:ext cx="969070" cy="365902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050" b="1" kern="1200" dirty="0" smtClean="0">
              <a:solidFill>
                <a:schemeClr val="tx1"/>
              </a:solidFill>
              <a:latin typeface="+mj-lt"/>
              <a:ea typeface="+mn-ea"/>
              <a:cs typeface="Meiryo UI" panose="020B0604030504040204" pitchFamily="50" charset="-128"/>
            </a:rPr>
            <a:t>Applying for Healthy-DO</a:t>
          </a:r>
        </a:p>
      </dsp:txBody>
      <dsp:txXfrm>
        <a:off x="5379219" y="714774"/>
        <a:ext cx="947636" cy="344468"/>
      </dsp:txXfrm>
    </dsp:sp>
    <dsp:sp modelId="{2DBA987B-80A6-496A-A2CF-0E913354EF73}">
      <dsp:nvSpPr>
        <dsp:cNvPr id="0" name=""/>
        <dsp:cNvSpPr/>
      </dsp:nvSpPr>
      <dsp:spPr>
        <a:xfrm>
          <a:off x="5368502" y="1205258"/>
          <a:ext cx="969070" cy="365902"/>
        </a:xfrm>
        <a:prstGeom prst="roundRect">
          <a:avLst>
            <a:gd name="adj" fmla="val 10000"/>
          </a:avLst>
        </a:prstGeom>
        <a:solidFill>
          <a:schemeClr val="accent5">
            <a:hueOff val="-7174466"/>
            <a:satOff val="28752"/>
            <a:lumOff val="62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b="1" kern="1200" dirty="0" smtClean="0">
              <a:solidFill>
                <a:schemeClr val="tx1"/>
              </a:solidFill>
              <a:latin typeface="+mj-lt"/>
              <a:ea typeface="+mn-ea"/>
              <a:cs typeface="Meiryo UI" panose="020B0604030504040204" pitchFamily="50" charset="-128"/>
            </a:rPr>
            <a:t>High quality &amp; Low price</a:t>
          </a:r>
          <a:endParaRPr kumimoji="1" lang="ja-JP" altLang="en-US" sz="1200" b="1" kern="1200" dirty="0">
            <a:solidFill>
              <a:schemeClr val="tx1"/>
            </a:solidFill>
            <a:latin typeface="+mj-lt"/>
            <a:ea typeface="+mn-ea"/>
            <a:cs typeface="Meiryo UI" panose="020B0604030504040204" pitchFamily="50" charset="-128"/>
          </a:endParaRPr>
        </a:p>
      </dsp:txBody>
      <dsp:txXfrm>
        <a:off x="5379219" y="1215975"/>
        <a:ext cx="947636" cy="344468"/>
      </dsp:txXfrm>
    </dsp:sp>
    <dsp:sp modelId="{68EC5D50-0492-4541-A007-31EB66F05D43}">
      <dsp:nvSpPr>
        <dsp:cNvPr id="0" name=""/>
        <dsp:cNvSpPr/>
      </dsp:nvSpPr>
      <dsp:spPr>
        <a:xfrm>
          <a:off x="5368502" y="1671897"/>
          <a:ext cx="969070" cy="365902"/>
        </a:xfrm>
        <a:prstGeom prst="roundRect">
          <a:avLst>
            <a:gd name="adj" fmla="val 10000"/>
          </a:avLst>
        </a:prstGeom>
        <a:solidFill>
          <a:schemeClr val="accent5">
            <a:hueOff val="-7726349"/>
            <a:satOff val="30964"/>
            <a:lumOff val="67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b="1" kern="1200" dirty="0" smtClean="0">
              <a:solidFill>
                <a:schemeClr val="tx1"/>
              </a:solidFill>
              <a:latin typeface="+mj-lt"/>
              <a:ea typeface="+mn-ea"/>
              <a:cs typeface="Meiryo UI" panose="020B0604030504040204" pitchFamily="50" charset="-128"/>
            </a:rPr>
            <a:t>Citizen participation</a:t>
          </a:r>
          <a:endParaRPr kumimoji="1" lang="ja-JP" altLang="en-US" sz="1200" b="1" kern="1200" dirty="0">
            <a:solidFill>
              <a:schemeClr val="tx1"/>
            </a:solidFill>
            <a:latin typeface="+mj-lt"/>
            <a:ea typeface="+mn-ea"/>
            <a:cs typeface="Meiryo UI" panose="020B0604030504040204" pitchFamily="50" charset="-128"/>
          </a:endParaRPr>
        </a:p>
      </dsp:txBody>
      <dsp:txXfrm>
        <a:off x="5379219" y="1682614"/>
        <a:ext cx="947636" cy="344468"/>
      </dsp:txXfrm>
    </dsp:sp>
    <dsp:sp modelId="{F9F67D86-28C8-4FE6-A7D5-EBC91E0F3BCD}">
      <dsp:nvSpPr>
        <dsp:cNvPr id="0" name=""/>
        <dsp:cNvSpPr/>
      </dsp:nvSpPr>
      <dsp:spPr>
        <a:xfrm>
          <a:off x="5368502" y="2144217"/>
          <a:ext cx="969070" cy="365902"/>
        </a:xfrm>
        <a:prstGeom prst="roundRect">
          <a:avLst>
            <a:gd name="adj" fmla="val 10000"/>
          </a:avLst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b="1" kern="1200" dirty="0" smtClean="0">
              <a:solidFill>
                <a:schemeClr val="tx1"/>
              </a:solidFill>
              <a:latin typeface="+mj-lt"/>
              <a:ea typeface="+mn-ea"/>
              <a:cs typeface="Meiryo UI" panose="020B0604030504040204" pitchFamily="50" charset="-128"/>
            </a:rPr>
            <a:t>Seamless support</a:t>
          </a:r>
          <a:endParaRPr kumimoji="1" lang="ja-JP" altLang="en-US" sz="1200" b="1" kern="1200" dirty="0">
            <a:solidFill>
              <a:schemeClr val="tx1"/>
            </a:solidFill>
            <a:latin typeface="+mj-lt"/>
            <a:ea typeface="+mn-ea"/>
            <a:cs typeface="Meiryo UI" panose="020B0604030504040204" pitchFamily="50" charset="-128"/>
          </a:endParaRPr>
        </a:p>
      </dsp:txBody>
      <dsp:txXfrm>
        <a:off x="5379219" y="2154934"/>
        <a:ext cx="947636" cy="344468"/>
      </dsp:txXfrm>
    </dsp:sp>
    <dsp:sp modelId="{C666060D-D360-4096-ADA7-CAA4B0B36E11}">
      <dsp:nvSpPr>
        <dsp:cNvPr id="0" name=""/>
        <dsp:cNvSpPr/>
      </dsp:nvSpPr>
      <dsp:spPr>
        <a:xfrm>
          <a:off x="5301743" y="2654314"/>
          <a:ext cx="1102588" cy="530943"/>
        </a:xfrm>
        <a:prstGeom prst="roundRect">
          <a:avLst>
            <a:gd name="adj" fmla="val 10000"/>
          </a:avLst>
        </a:prstGeom>
        <a:solidFill>
          <a:schemeClr val="accent5">
            <a:hueOff val="-8830112"/>
            <a:satOff val="35388"/>
            <a:lumOff val="76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b="1" kern="1200" dirty="0" smtClean="0">
              <a:solidFill>
                <a:schemeClr val="tx1"/>
              </a:solidFill>
              <a:latin typeface="+mj-lt"/>
              <a:ea typeface="+mn-ea"/>
              <a:cs typeface="Meiryo UI" panose="020B0604030504040204" pitchFamily="50" charset="-128"/>
            </a:rPr>
            <a:t>Academic support</a:t>
          </a:r>
        </a:p>
      </dsp:txBody>
      <dsp:txXfrm>
        <a:off x="5317294" y="2669865"/>
        <a:ext cx="1071486" cy="499841"/>
      </dsp:txXfrm>
    </dsp:sp>
    <dsp:sp modelId="{12A2F137-A68F-4A1D-BF85-83B36C401386}">
      <dsp:nvSpPr>
        <dsp:cNvPr id="0" name=""/>
        <dsp:cNvSpPr/>
      </dsp:nvSpPr>
      <dsp:spPr>
        <a:xfrm>
          <a:off x="6538717" y="288031"/>
          <a:ext cx="1211337" cy="3127896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b="1" kern="1200" dirty="0" smtClean="0">
              <a:solidFill>
                <a:schemeClr val="tx1"/>
              </a:solidFill>
              <a:latin typeface="+mj-lt"/>
              <a:ea typeface="+mn-ea"/>
              <a:cs typeface="Meiryo UI" panose="020B0604030504040204" pitchFamily="50" charset="-128"/>
            </a:rPr>
            <a:t>Food ingredients</a:t>
          </a:r>
          <a:r>
            <a:rPr kumimoji="1" lang="en-US" altLang="ja-JP" sz="1800" b="1" kern="1200" dirty="0" smtClean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  <a:t/>
          </a:r>
          <a:br>
            <a:rPr kumimoji="1" lang="en-US" altLang="ja-JP" sz="1800" b="1" kern="1200" dirty="0" smtClean="0">
              <a:solidFill>
                <a:schemeClr val="tx1"/>
              </a:solidFill>
              <a:latin typeface="+mn-ea"/>
              <a:ea typeface="+mn-ea"/>
              <a:cs typeface="Meiryo UI" panose="020B0604030504040204" pitchFamily="50" charset="-128"/>
            </a:rPr>
          </a:br>
          <a:endParaRPr kumimoji="1" lang="ja-JP" altLang="en-US" sz="1800" b="1" kern="1200" dirty="0">
            <a:solidFill>
              <a:schemeClr val="tx1"/>
            </a:solidFill>
            <a:latin typeface="+mn-ea"/>
            <a:ea typeface="+mn-ea"/>
            <a:cs typeface="Meiryo UI" panose="020B0604030504040204" pitchFamily="50" charset="-128"/>
          </a:endParaRPr>
        </a:p>
      </dsp:txBody>
      <dsp:txXfrm>
        <a:off x="6538717" y="288031"/>
        <a:ext cx="1211337" cy="938369"/>
      </dsp:txXfrm>
    </dsp:sp>
    <dsp:sp modelId="{9B3DC857-303F-4892-A6F8-CBE75B69355C}">
      <dsp:nvSpPr>
        <dsp:cNvPr id="0" name=""/>
        <dsp:cNvSpPr/>
      </dsp:nvSpPr>
      <dsp:spPr>
        <a:xfrm>
          <a:off x="6576647" y="1025779"/>
          <a:ext cx="1134509" cy="1029948"/>
        </a:xfrm>
        <a:prstGeom prst="roundRect">
          <a:avLst>
            <a:gd name="adj" fmla="val 10000"/>
          </a:avLst>
        </a:prstGeom>
        <a:solidFill>
          <a:schemeClr val="accent5">
            <a:hueOff val="-9381994"/>
            <a:satOff val="37599"/>
            <a:lumOff val="81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b="1" kern="1200" dirty="0" smtClean="0">
              <a:solidFill>
                <a:schemeClr val="tx1"/>
              </a:solidFill>
              <a:latin typeface="+mj-lt"/>
              <a:ea typeface="+mn-ea"/>
              <a:cs typeface="Meiryo UI" panose="020B0604030504040204" pitchFamily="50" charset="-128"/>
            </a:rPr>
            <a:t>Development</a:t>
          </a:r>
          <a:endParaRPr kumimoji="1" lang="ja-JP" altLang="en-US" sz="1400" b="1" kern="1200" dirty="0">
            <a:solidFill>
              <a:schemeClr val="tx1"/>
            </a:solidFill>
            <a:latin typeface="+mj-lt"/>
            <a:ea typeface="+mn-ea"/>
            <a:cs typeface="Meiryo UI" panose="020B0604030504040204" pitchFamily="50" charset="-128"/>
          </a:endParaRPr>
        </a:p>
      </dsp:txBody>
      <dsp:txXfrm>
        <a:off x="6606813" y="1055945"/>
        <a:ext cx="1074177" cy="969616"/>
      </dsp:txXfrm>
    </dsp:sp>
    <dsp:sp modelId="{863B932E-B214-4A1B-9A4A-BC59C496F27A}">
      <dsp:nvSpPr>
        <dsp:cNvPr id="0" name=""/>
        <dsp:cNvSpPr/>
      </dsp:nvSpPr>
      <dsp:spPr>
        <a:xfrm>
          <a:off x="6520629" y="2232250"/>
          <a:ext cx="1256234" cy="1029948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b="1" kern="1200" dirty="0" smtClean="0">
              <a:solidFill>
                <a:schemeClr val="tx1"/>
              </a:solidFill>
              <a:latin typeface="+mj-lt"/>
              <a:ea typeface="+mn-ea"/>
              <a:cs typeface="Meiryo UI" panose="020B0604030504040204" pitchFamily="50" charset="-128"/>
            </a:rPr>
            <a:t>Marketing</a:t>
          </a:r>
          <a:endParaRPr kumimoji="1" lang="ja-JP" altLang="en-US" sz="1400" b="1" kern="1200" dirty="0">
            <a:solidFill>
              <a:schemeClr val="tx1"/>
            </a:solidFill>
            <a:latin typeface="+mj-lt"/>
            <a:ea typeface="+mn-ea"/>
            <a:cs typeface="Meiryo UI" panose="020B0604030504040204" pitchFamily="50" charset="-128"/>
          </a:endParaRPr>
        </a:p>
      </dsp:txBody>
      <dsp:txXfrm>
        <a:off x="6550795" y="2262416"/>
        <a:ext cx="1195902" cy="969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7FB24-485A-41A8-B8EB-5CA8DAEE5288}" type="datetimeFigureOut">
              <a:rPr kumimoji="1" lang="ja-JP" altLang="en-US" smtClean="0"/>
              <a:t>2016/3/13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BE943-E971-48A3-80B1-7AF8249661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3500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BBF4A-E5D2-464D-BBB1-4CC3833EC70C}" type="datetimeFigureOut">
              <a:rPr kumimoji="1" lang="ja-JP" altLang="en-US" smtClean="0"/>
              <a:t>2016/3/13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4010E-0F7C-4813-9366-CBF27E8B9D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713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8745" indent="-287979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51915" indent="-230383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12682" indent="-230383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73448" indent="-230383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34214" indent="-230383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94980" indent="-230383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55746" indent="-230383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916512" indent="-230383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defTabSz="921532" eaLnBrk="1" hangingPunct="1"/>
            <a:fld id="{A7E8F4A0-2381-4619-8917-54F1A1A0E916}" type="slidenum">
              <a:rPr lang="en-US" altLang="ja-JP" sz="1200">
                <a:latin typeface="Arial" pitchFamily="34" charset="0"/>
              </a:rPr>
              <a:pPr defTabSz="921532" eaLnBrk="1" hangingPunct="1"/>
              <a:t>3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76803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ノート プレースホルダ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ja-JP" smtClean="0">
              <a:latin typeface="Times New Roman" pitchFamily="18" charset="0"/>
            </a:endParaRPr>
          </a:p>
        </p:txBody>
      </p:sp>
      <p:sp>
        <p:nvSpPr>
          <p:cNvPr id="76805" name="スライド番号プレースホルダ 3"/>
          <p:cNvSpPr txBox="1">
            <a:spLocks noGrp="1"/>
          </p:cNvSpPr>
          <p:nvPr/>
        </p:nvSpPr>
        <p:spPr bwMode="auto">
          <a:xfrm>
            <a:off x="3822701" y="9378951"/>
            <a:ext cx="29194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72" tIns="47836" rIns="95672" bIns="47836" anchor="b"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7502B84B-0B7C-4F56-8B7E-A5CF792678BA}" type="slidenum">
              <a:rPr lang="en-US" altLang="ja-JP" sz="1300"/>
              <a:pPr algn="r" eaLnBrk="1" hangingPunct="1"/>
              <a:t>3</a:t>
            </a:fld>
            <a:endParaRPr lang="en-US" altLang="ja-JP" sz="1300"/>
          </a:p>
        </p:txBody>
      </p:sp>
    </p:spTree>
    <p:extLst>
      <p:ext uri="{BB962C8B-B14F-4D97-AF65-F5344CB8AC3E}">
        <p14:creationId xmlns:p14="http://schemas.microsoft.com/office/powerpoint/2010/main" val="1743681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14251-5A95-4F2C-B953-EB3F456EA65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5559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03FD5-D96E-47F2-A409-5EFAADBA97FE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546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73F3-93FD-4971-AFD3-49B9C983A0E1}" type="datetimeFigureOut">
              <a:rPr kumimoji="1" lang="ja-JP" altLang="en-US" smtClean="0"/>
              <a:t>2016/3/13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3C2E-D49F-49A2-B825-69A8F0796E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90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73F3-93FD-4971-AFD3-49B9C983A0E1}" type="datetimeFigureOut">
              <a:rPr kumimoji="1" lang="ja-JP" altLang="en-US" smtClean="0"/>
              <a:t>2016/3/13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3C2E-D49F-49A2-B825-69A8F0796E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5019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73F3-93FD-4971-AFD3-49B9C983A0E1}" type="datetimeFigureOut">
              <a:rPr kumimoji="1" lang="ja-JP" altLang="en-US" smtClean="0"/>
              <a:t>2016/3/13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3C2E-D49F-49A2-B825-69A8F0796E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881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0F7A-2C3A-4DAD-BFE5-F846ED955E3D}" type="datetimeFigureOut">
              <a:rPr lang="ja-JP" altLang="en-US" smtClean="0">
                <a:solidFill>
                  <a:srgbClr val="073E87"/>
                </a:solidFill>
              </a:rPr>
              <a:pPr/>
              <a:t>2016/3/13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48B5-BAE9-437B-B80D-9FCBD44055A3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57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0F7A-2C3A-4DAD-BFE5-F846ED955E3D}" type="datetimeFigureOut">
              <a:rPr lang="ja-JP" altLang="en-US" smtClean="0">
                <a:solidFill>
                  <a:srgbClr val="073E87"/>
                </a:solidFill>
              </a:rPr>
              <a:pPr/>
              <a:t>2016/3/13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48B5-BAE9-437B-B80D-9FCBD44055A3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25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0F7A-2C3A-4DAD-BFE5-F846ED955E3D}" type="datetimeFigureOut">
              <a:rPr lang="ja-JP" altLang="en-US" smtClean="0">
                <a:solidFill>
                  <a:srgbClr val="073E87"/>
                </a:solidFill>
              </a:rPr>
              <a:pPr/>
              <a:t>2016/3/13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48B5-BAE9-437B-B80D-9FCBD44055A3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829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0F7A-2C3A-4DAD-BFE5-F846ED955E3D}" type="datetimeFigureOut">
              <a:rPr lang="ja-JP" altLang="en-US" smtClean="0">
                <a:solidFill>
                  <a:srgbClr val="073E87"/>
                </a:solidFill>
              </a:rPr>
              <a:pPr/>
              <a:t>2016/3/13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48B5-BAE9-437B-B80D-9FCBD44055A3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66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0F7A-2C3A-4DAD-BFE5-F846ED955E3D}" type="datetimeFigureOut">
              <a:rPr lang="ja-JP" altLang="en-US" smtClean="0">
                <a:solidFill>
                  <a:srgbClr val="073E87"/>
                </a:solidFill>
              </a:rPr>
              <a:pPr/>
              <a:t>2016/3/13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48B5-BAE9-437B-B80D-9FCBD44055A3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770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0F7A-2C3A-4DAD-BFE5-F846ED955E3D}" type="datetimeFigureOut">
              <a:rPr lang="ja-JP" altLang="en-US" smtClean="0">
                <a:solidFill>
                  <a:srgbClr val="073E87"/>
                </a:solidFill>
              </a:rPr>
              <a:pPr/>
              <a:t>2016/3/13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48B5-BAE9-437B-B80D-9FCBD44055A3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921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0F7A-2C3A-4DAD-BFE5-F846ED955E3D}" type="datetimeFigureOut">
              <a:rPr lang="ja-JP" altLang="en-US" smtClean="0">
                <a:solidFill>
                  <a:srgbClr val="073E87"/>
                </a:solidFill>
              </a:rPr>
              <a:pPr/>
              <a:t>2016/3/13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48B5-BAE9-437B-B80D-9FCBD44055A3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8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0F7A-2C3A-4DAD-BFE5-F846ED955E3D}" type="datetimeFigureOut">
              <a:rPr lang="ja-JP" altLang="en-US" smtClean="0">
                <a:solidFill>
                  <a:srgbClr val="073E87"/>
                </a:solidFill>
              </a:rPr>
              <a:pPr/>
              <a:t>2016/3/13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48B5-BAE9-437B-B80D-9FCBD44055A3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72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73F3-93FD-4971-AFD3-49B9C983A0E1}" type="datetimeFigureOut">
              <a:rPr kumimoji="1" lang="ja-JP" altLang="en-US" smtClean="0"/>
              <a:t>2016/3/13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3C2E-D49F-49A2-B825-69A8F0796E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0058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0F7A-2C3A-4DAD-BFE5-F846ED955E3D}" type="datetimeFigureOut">
              <a:rPr lang="ja-JP" altLang="en-US" smtClean="0">
                <a:solidFill>
                  <a:srgbClr val="073E87"/>
                </a:solidFill>
              </a:rPr>
              <a:pPr/>
              <a:t>2016/3/13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48B5-BAE9-437B-B80D-9FCBD44055A3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53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0F7A-2C3A-4DAD-BFE5-F846ED955E3D}" type="datetimeFigureOut">
              <a:rPr lang="ja-JP" altLang="en-US" smtClean="0">
                <a:solidFill>
                  <a:srgbClr val="073E87"/>
                </a:solidFill>
              </a:rPr>
              <a:pPr/>
              <a:t>2016/3/13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48B5-BAE9-437B-B80D-9FCBD44055A3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882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0F7A-2C3A-4DAD-BFE5-F846ED955E3D}" type="datetimeFigureOut">
              <a:rPr lang="ja-JP" altLang="en-US" smtClean="0">
                <a:solidFill>
                  <a:srgbClr val="073E87"/>
                </a:solidFill>
              </a:rPr>
              <a:pPr/>
              <a:t>2016/3/13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48B5-BAE9-437B-B80D-9FCBD44055A3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4787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8B74-89CF-4E21-B740-1629CB31DD0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2016/3/13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5E513-9435-4C13-8226-3C4FFF278D5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3085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8B74-89CF-4E21-B740-1629CB31DD0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2016/3/13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5E513-9435-4C13-8226-3C4FFF278D5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355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8B74-89CF-4E21-B740-1629CB31DD0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2016/3/13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5E513-9435-4C13-8226-3C4FFF278D5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4713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8B74-89CF-4E21-B740-1629CB31DD0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2016/3/13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5E513-9435-4C13-8226-3C4FFF278D5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451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8B74-89CF-4E21-B740-1629CB31DD0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2016/3/13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5E513-9435-4C13-8226-3C4FFF278D5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7711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8B74-89CF-4E21-B740-1629CB31DD0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2016/3/13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5E513-9435-4C13-8226-3C4FFF278D5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703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8B74-89CF-4E21-B740-1629CB31DD0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2016/3/13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5E513-9435-4C13-8226-3C4FFF278D5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54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73F3-93FD-4971-AFD3-49B9C983A0E1}" type="datetimeFigureOut">
              <a:rPr kumimoji="1" lang="ja-JP" altLang="en-US" smtClean="0"/>
              <a:t>2016/3/13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3C2E-D49F-49A2-B825-69A8F0796E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16027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8B74-89CF-4E21-B740-1629CB31DD0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2016/3/13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5E513-9435-4C13-8226-3C4FFF278D5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7743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8B74-89CF-4E21-B740-1629CB31DD0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2016/3/13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5E513-9435-4C13-8226-3C4FFF278D5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02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8B74-89CF-4E21-B740-1629CB31DD0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2016/3/13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5E513-9435-4C13-8226-3C4FFF278D5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01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8B74-89CF-4E21-B740-1629CB31DD0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2016/3/13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5E513-9435-4C13-8226-3C4FFF278D5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2975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66CA-265F-40D8-86D1-5495E36184C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2016/3/13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C22F-40C8-4993-BEB3-32DB55432A5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972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66CA-265F-40D8-86D1-5495E36184C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2016/3/13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C22F-40C8-4993-BEB3-32DB55432A5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0895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66CA-265F-40D8-86D1-5495E36184C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2016/3/13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C22F-40C8-4993-BEB3-32DB55432A5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5747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66CA-265F-40D8-86D1-5495E36184C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2016/3/13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C22F-40C8-4993-BEB3-32DB55432A5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13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66CA-265F-40D8-86D1-5495E36184C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2016/3/13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C22F-40C8-4993-BEB3-32DB55432A5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7634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66CA-265F-40D8-86D1-5495E36184C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2016/3/13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C22F-40C8-4993-BEB3-32DB55432A5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3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73F3-93FD-4971-AFD3-49B9C983A0E1}" type="datetimeFigureOut">
              <a:rPr kumimoji="1" lang="ja-JP" altLang="en-US" smtClean="0"/>
              <a:t>2016/3/13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3C2E-D49F-49A2-B825-69A8F0796E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70898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66CA-265F-40D8-86D1-5495E36184C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2016/3/13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C22F-40C8-4993-BEB3-32DB55432A5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99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66CA-265F-40D8-86D1-5495E36184C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2016/3/13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C22F-40C8-4993-BEB3-32DB55432A5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7753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66CA-265F-40D8-86D1-5495E36184C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2016/3/13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C22F-40C8-4993-BEB3-32DB55432A5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6367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66CA-265F-40D8-86D1-5495E36184C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2016/3/13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C22F-40C8-4993-BEB3-32DB55432A5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534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66CA-265F-40D8-86D1-5495E36184C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2016/3/13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C22F-40C8-4993-BEB3-32DB55432A5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5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73F3-93FD-4971-AFD3-49B9C983A0E1}" type="datetimeFigureOut">
              <a:rPr kumimoji="1" lang="ja-JP" altLang="en-US" smtClean="0"/>
              <a:t>2016/3/13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3C2E-D49F-49A2-B825-69A8F0796E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8912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73F3-93FD-4971-AFD3-49B9C983A0E1}" type="datetimeFigureOut">
              <a:rPr kumimoji="1" lang="ja-JP" altLang="en-US" smtClean="0"/>
              <a:t>2016/3/13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3C2E-D49F-49A2-B825-69A8F0796E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6658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73F3-93FD-4971-AFD3-49B9C983A0E1}" type="datetimeFigureOut">
              <a:rPr kumimoji="1" lang="ja-JP" altLang="en-US" smtClean="0"/>
              <a:t>2016/3/13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3C2E-D49F-49A2-B825-69A8F0796E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414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73F3-93FD-4971-AFD3-49B9C983A0E1}" type="datetimeFigureOut">
              <a:rPr kumimoji="1" lang="ja-JP" altLang="en-US" smtClean="0"/>
              <a:t>2016/3/13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3C2E-D49F-49A2-B825-69A8F0796E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6964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273F3-93FD-4971-AFD3-49B9C983A0E1}" type="datetimeFigureOut">
              <a:rPr kumimoji="1" lang="ja-JP" altLang="en-US" smtClean="0"/>
              <a:t>2016/3/13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3C2E-D49F-49A2-B825-69A8F0796E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147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273F3-93FD-4971-AFD3-49B9C983A0E1}" type="datetimeFigureOut">
              <a:rPr kumimoji="1" lang="ja-JP" altLang="en-US" smtClean="0"/>
              <a:t>2016/3/13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23C2E-D49F-49A2-B825-69A8F0796E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433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3720F7A-2C3A-4DAD-BFE5-F846ED955E3D}" type="datetimeFigureOut">
              <a:rPr lang="ja-JP" altLang="en-US" smtClean="0">
                <a:solidFill>
                  <a:srgbClr val="073E87"/>
                </a:solidFill>
              </a:rPr>
              <a:pPr/>
              <a:t>2016/3/13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53548B5-BAE9-437B-B80D-9FCBD44055A3}" type="slidenum">
              <a:rPr lang="ja-JP" altLang="en-US" smtClean="0">
                <a:solidFill>
                  <a:srgbClr val="073E87"/>
                </a:solidFill>
              </a:rPr>
              <a:pPr/>
              <a:t>‹#›</a:t>
            </a:fld>
            <a:endParaRPr lang="ja-JP" alt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0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68B74-89CF-4E21-B740-1629CB31DD0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2016/3/13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5E513-9435-4C13-8226-3C4FFF278D5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89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666CA-265F-40D8-86D1-5495E36184C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2016/3/13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7C22F-40C8-4993-BEB3-32DB55432A5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09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8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wmf"/><Relationship Id="rId12" Type="http://schemas.openxmlformats.org/officeDocument/2006/relationships/image" Target="../media/image17.wmf"/><Relationship Id="rId1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image" Target="../media/image16.wmf"/><Relationship Id="rId5" Type="http://schemas.openxmlformats.org/officeDocument/2006/relationships/oleObject" Target="../embeddings/oleObject1.bin"/><Relationship Id="rId15" Type="http://schemas.openxmlformats.org/officeDocument/2006/relationships/image" Target="../media/image20.jpeg"/><Relationship Id="rId10" Type="http://schemas.openxmlformats.org/officeDocument/2006/relationships/image" Target="../media/image15.wmf"/><Relationship Id="rId4" Type="http://schemas.openxmlformats.org/officeDocument/2006/relationships/image" Target="../media/image11.wmf"/><Relationship Id="rId9" Type="http://schemas.openxmlformats.org/officeDocument/2006/relationships/image" Target="../media/image14.wmf"/><Relationship Id="rId14" Type="http://schemas.openxmlformats.org/officeDocument/2006/relationships/image" Target="../media/image1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23326" y="1671605"/>
            <a:ext cx="7374259" cy="873086"/>
          </a:xfrm>
        </p:spPr>
        <p:txBody>
          <a:bodyPr>
            <a:normAutofit/>
          </a:bodyPr>
          <a:lstStyle/>
          <a:p>
            <a:pPr algn="ctr"/>
            <a:r>
              <a:rPr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Total Health Care System</a:t>
            </a:r>
            <a:r>
              <a:rPr lang="ja-JP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 on Research of Food Safety and Functionality</a:t>
            </a:r>
            <a:endParaRPr kumimoji="1" lang="ja-JP" alt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1907704" y="837706"/>
            <a:ext cx="5316654" cy="4659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Hokkaido</a:t>
            </a:r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</a:t>
            </a:r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</a:t>
            </a:r>
            <a:endParaRPr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320794" y="1678848"/>
            <a:ext cx="5623213" cy="479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ja-JP" altLang="en-US" sz="2000" dirty="0">
              <a:solidFill>
                <a:srgbClr val="0070C0"/>
              </a:solidFill>
            </a:endParaRPr>
          </a:p>
        </p:txBody>
      </p:sp>
      <p:pic>
        <p:nvPicPr>
          <p:cNvPr id="6" name="Picture 6" descr="hiu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440160" cy="132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図 10" descr="北海道情報大学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927391"/>
            <a:ext cx="1891401" cy="151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5868144" y="6440192"/>
            <a:ext cx="2222652" cy="354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1400" b="1" dirty="0" smtClean="0"/>
              <a:t>Hokkaido Information University</a:t>
            </a:r>
            <a:endParaRPr lang="ja-JP" altLang="en-US" sz="1400" b="1" dirty="0"/>
          </a:p>
        </p:txBody>
      </p:sp>
      <p:sp>
        <p:nvSpPr>
          <p:cNvPr id="8" name="正方形/長方形 7"/>
          <p:cNvSpPr/>
          <p:nvPr/>
        </p:nvSpPr>
        <p:spPr>
          <a:xfrm>
            <a:off x="683568" y="2544691"/>
            <a:ext cx="7310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rgbClr val="C00000"/>
                </a:solidFill>
              </a:rPr>
              <a:t>~</a:t>
            </a:r>
            <a:r>
              <a:rPr lang="en-US" altLang="ja-JP" sz="2800" b="1" dirty="0" err="1" smtClean="0">
                <a:solidFill>
                  <a:srgbClr val="C00000"/>
                </a:solidFill>
              </a:rPr>
              <a:t>Ebetsu</a:t>
            </a:r>
            <a:r>
              <a:rPr lang="en-US" altLang="ja-JP" sz="2800" b="1" dirty="0" smtClean="0">
                <a:solidFill>
                  <a:srgbClr val="C00000"/>
                </a:solidFill>
              </a:rPr>
              <a:t> Model: Current and future~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5013176"/>
            <a:ext cx="3257505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835968" y="3333262"/>
            <a:ext cx="7310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 smtClean="0"/>
              <a:t>Professor NISHIHIRA Jun (M.D., PhD.) , Faculty of Medical Informatics, Hokkaido Information University</a:t>
            </a:r>
          </a:p>
          <a:p>
            <a:pPr algn="ctr"/>
            <a:r>
              <a:rPr lang="en-US" altLang="ja-JP" sz="2400" b="1" dirty="0" smtClean="0"/>
              <a:t>Ambassador of GHI for Japan</a:t>
            </a:r>
            <a:endParaRPr lang="en-US" altLang="ja-JP" sz="2400" b="1" dirty="0"/>
          </a:p>
        </p:txBody>
      </p:sp>
      <p:sp>
        <p:nvSpPr>
          <p:cNvPr id="3" name="額縁 2"/>
          <p:cNvSpPr/>
          <p:nvPr/>
        </p:nvSpPr>
        <p:spPr>
          <a:xfrm>
            <a:off x="1997182" y="180453"/>
            <a:ext cx="5226549" cy="56730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Innovation Net Award 2016</a:t>
            </a:r>
            <a:endParaRPr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699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6" descr="北海道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1784894" y="1523774"/>
            <a:ext cx="5519737" cy="50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40247" y="5328295"/>
            <a:ext cx="8855075" cy="1341439"/>
            <a:chOff x="114" y="3284"/>
            <a:chExt cx="5578" cy="845"/>
          </a:xfrm>
        </p:grpSpPr>
        <p:sp>
          <p:nvSpPr>
            <p:cNvPr id="12302" name="Rectangle 10"/>
            <p:cNvSpPr>
              <a:spLocks noChangeArrowheads="1"/>
            </p:cNvSpPr>
            <p:nvPr/>
          </p:nvSpPr>
          <p:spPr bwMode="auto">
            <a:xfrm>
              <a:off x="114" y="3339"/>
              <a:ext cx="1451" cy="726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2000" b="1" dirty="0" smtClean="0">
                  <a:solidFill>
                    <a:prstClr val="black"/>
                  </a:solidFill>
                </a:rPr>
                <a:t>Food industries</a:t>
              </a:r>
            </a:p>
            <a:p>
              <a:pPr algn="ctr"/>
              <a:r>
                <a:rPr lang="en-US" altLang="ja-JP" sz="2000" b="1" dirty="0" smtClean="0">
                  <a:solidFill>
                    <a:prstClr val="black"/>
                  </a:solidFill>
                </a:rPr>
                <a:t>Public research Inst.</a:t>
              </a:r>
            </a:p>
            <a:p>
              <a:pPr algn="ctr"/>
              <a:r>
                <a:rPr lang="en-US" altLang="ja-JP" sz="2000" b="1" dirty="0" err="1" smtClean="0">
                  <a:solidFill>
                    <a:prstClr val="black"/>
                  </a:solidFill>
                </a:rPr>
                <a:t>Univeristies</a:t>
              </a:r>
              <a:endParaRPr lang="ja-JP" altLang="en-US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12303" name="Rectangle 12"/>
            <p:cNvSpPr>
              <a:spLocks noChangeArrowheads="1"/>
            </p:cNvSpPr>
            <p:nvPr/>
          </p:nvSpPr>
          <p:spPr bwMode="auto">
            <a:xfrm>
              <a:off x="3287" y="3323"/>
              <a:ext cx="2405" cy="726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rgbClr val="59809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2000" b="1" dirty="0" smtClean="0">
                  <a:solidFill>
                    <a:prstClr val="black"/>
                  </a:solidFill>
                </a:rPr>
                <a:t>Health Science Center of HIU</a:t>
              </a:r>
            </a:p>
            <a:p>
              <a:pPr algn="ctr"/>
              <a:r>
                <a:rPr lang="en-US" altLang="ja-JP" sz="2000" b="1" dirty="0" smtClean="0">
                  <a:solidFill>
                    <a:prstClr val="black"/>
                  </a:solidFill>
                </a:rPr>
                <a:t>Clinical Trial for Foods</a:t>
              </a:r>
              <a:endParaRPr lang="ja-JP" altLang="en-US" sz="2000" b="1" dirty="0">
                <a:solidFill>
                  <a:prstClr val="black"/>
                </a:solidFill>
              </a:endParaRPr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1610" y="3611"/>
              <a:ext cx="1544" cy="182"/>
              <a:chOff x="1790" y="3566"/>
              <a:chExt cx="1181" cy="182"/>
            </a:xfrm>
          </p:grpSpPr>
          <p:sp>
            <p:nvSpPr>
              <p:cNvPr id="12307" name="Line 16"/>
              <p:cNvSpPr>
                <a:spLocks noChangeShapeType="1"/>
              </p:cNvSpPr>
              <p:nvPr/>
            </p:nvSpPr>
            <p:spPr bwMode="auto">
              <a:xfrm>
                <a:off x="1791" y="3566"/>
                <a:ext cx="1180" cy="0"/>
              </a:xfrm>
              <a:prstGeom prst="line">
                <a:avLst/>
              </a:prstGeom>
              <a:noFill/>
              <a:ln w="19050">
                <a:solidFill>
                  <a:srgbClr val="9900CC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08" name="Line 17"/>
              <p:cNvSpPr>
                <a:spLocks noChangeShapeType="1"/>
              </p:cNvSpPr>
              <p:nvPr/>
            </p:nvSpPr>
            <p:spPr bwMode="auto">
              <a:xfrm flipH="1">
                <a:off x="1790" y="3748"/>
                <a:ext cx="1180" cy="0"/>
              </a:xfrm>
              <a:prstGeom prst="line">
                <a:avLst/>
              </a:prstGeom>
              <a:noFill/>
              <a:ln w="19050">
                <a:solidFill>
                  <a:srgbClr val="9900CC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305" name="Text Box 19"/>
            <p:cNvSpPr txBox="1">
              <a:spLocks noChangeArrowheads="1"/>
            </p:cNvSpPr>
            <p:nvPr/>
          </p:nvSpPr>
          <p:spPr bwMode="auto">
            <a:xfrm>
              <a:off x="1799" y="3284"/>
              <a:ext cx="107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>
                  <a:solidFill>
                    <a:prstClr val="black"/>
                  </a:solidFill>
                </a:rPr>
                <a:t>Clinical Trial</a:t>
              </a:r>
              <a:endParaRPr lang="ja-JP" altLang="en-US"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12306" name="Text Box 20"/>
            <p:cNvSpPr txBox="1">
              <a:spLocks noChangeArrowheads="1"/>
            </p:cNvSpPr>
            <p:nvPr/>
          </p:nvSpPr>
          <p:spPr bwMode="auto">
            <a:xfrm>
              <a:off x="1967" y="3838"/>
              <a:ext cx="83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>
                  <a:solidFill>
                    <a:prstClr val="black"/>
                  </a:solidFill>
                </a:rPr>
                <a:t>Evidence</a:t>
              </a:r>
              <a:endParaRPr lang="ja-JP" altLang="en-US" sz="24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2532" name="Rectangle 21"/>
          <p:cNvSpPr>
            <a:spLocks noChangeArrowheads="1"/>
          </p:cNvSpPr>
          <p:nvPr/>
        </p:nvSpPr>
        <p:spPr bwMode="auto">
          <a:xfrm>
            <a:off x="231461" y="1010332"/>
            <a:ext cx="2990051" cy="1165052"/>
          </a:xfrm>
          <a:prstGeom prst="rect">
            <a:avLst/>
          </a:prstGeom>
          <a:solidFill>
            <a:srgbClr val="CCFF99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b="1" dirty="0" err="1" smtClean="0">
                <a:solidFill>
                  <a:prstClr val="black"/>
                </a:solidFill>
              </a:rPr>
              <a:t>Ebetsu</a:t>
            </a:r>
            <a:r>
              <a:rPr lang="ja-JP" altLang="en-US" b="1" dirty="0" smtClean="0">
                <a:solidFill>
                  <a:prstClr val="black"/>
                </a:solidFill>
              </a:rPr>
              <a:t> </a:t>
            </a:r>
            <a:r>
              <a:rPr lang="en-US" altLang="ja-JP" b="1" dirty="0" smtClean="0">
                <a:solidFill>
                  <a:prstClr val="black"/>
                </a:solidFill>
              </a:rPr>
              <a:t>Public Health</a:t>
            </a:r>
            <a:r>
              <a:rPr lang="ja-JP" altLang="en-US" b="1" dirty="0" smtClean="0">
                <a:solidFill>
                  <a:prstClr val="black"/>
                </a:solidFill>
              </a:rPr>
              <a:t> </a:t>
            </a:r>
            <a:r>
              <a:rPr lang="en-US" altLang="ja-JP" b="1" dirty="0" smtClean="0">
                <a:solidFill>
                  <a:prstClr val="black"/>
                </a:solidFill>
              </a:rPr>
              <a:t>Center</a:t>
            </a:r>
          </a:p>
          <a:p>
            <a:pPr algn="ctr"/>
            <a:r>
              <a:rPr lang="en-US" altLang="ja-JP" b="1" dirty="0" smtClean="0">
                <a:solidFill>
                  <a:prstClr val="black"/>
                </a:solidFill>
              </a:rPr>
              <a:t>Economic Affairs of </a:t>
            </a:r>
            <a:r>
              <a:rPr lang="en-US" altLang="ja-JP" b="1" dirty="0" err="1" smtClean="0">
                <a:solidFill>
                  <a:prstClr val="black"/>
                </a:solidFill>
              </a:rPr>
              <a:t>Ebetsu</a:t>
            </a:r>
            <a:endParaRPr lang="en-US" altLang="ja-JP" b="1" dirty="0" smtClean="0">
              <a:solidFill>
                <a:prstClr val="black"/>
              </a:solidFill>
            </a:endParaRPr>
          </a:p>
          <a:p>
            <a:pPr algn="ctr"/>
            <a:r>
              <a:rPr lang="en-US" altLang="ja-JP" b="1" dirty="0" smtClean="0">
                <a:solidFill>
                  <a:prstClr val="black"/>
                </a:solidFill>
              </a:rPr>
              <a:t>Residents’ Association</a:t>
            </a:r>
          </a:p>
          <a:p>
            <a:pPr algn="ctr"/>
            <a:r>
              <a:rPr lang="en-US" altLang="ja-JP" b="1" dirty="0" smtClean="0">
                <a:solidFill>
                  <a:prstClr val="black"/>
                </a:solidFill>
              </a:rPr>
              <a:t>Consumer’s group</a:t>
            </a:r>
            <a:endParaRPr lang="ja-JP" altLang="en-US" b="1" dirty="0">
              <a:solidFill>
                <a:prstClr val="black"/>
              </a:solidFill>
            </a:endParaRPr>
          </a:p>
        </p:txBody>
      </p:sp>
      <p:sp>
        <p:nvSpPr>
          <p:cNvPr id="22533" name="Rectangle 22"/>
          <p:cNvSpPr>
            <a:spLocks noChangeArrowheads="1"/>
          </p:cNvSpPr>
          <p:nvPr/>
        </p:nvSpPr>
        <p:spPr bwMode="auto">
          <a:xfrm>
            <a:off x="6100031" y="1003580"/>
            <a:ext cx="2879725" cy="1152525"/>
          </a:xfrm>
          <a:prstGeom prst="rect">
            <a:avLst/>
          </a:prstGeom>
          <a:solidFill>
            <a:srgbClr val="FFCCFF"/>
          </a:solidFill>
          <a:ln w="19050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b="1" dirty="0" smtClean="0">
                <a:solidFill>
                  <a:prstClr val="black"/>
                </a:solidFill>
              </a:rPr>
              <a:t>Citizen groups of </a:t>
            </a:r>
            <a:r>
              <a:rPr lang="en-US" altLang="ja-JP" b="1" dirty="0" err="1" smtClean="0">
                <a:solidFill>
                  <a:prstClr val="black"/>
                </a:solidFill>
              </a:rPr>
              <a:t>Ebetsu</a:t>
            </a:r>
            <a:endParaRPr lang="en-US" altLang="ja-JP" b="1" dirty="0" smtClean="0">
              <a:solidFill>
                <a:prstClr val="black"/>
              </a:solidFill>
            </a:endParaRPr>
          </a:p>
          <a:p>
            <a:pPr algn="ctr"/>
            <a:r>
              <a:rPr lang="en-US" altLang="ja-JP" b="1" dirty="0" smtClean="0">
                <a:solidFill>
                  <a:prstClr val="black"/>
                </a:solidFill>
              </a:rPr>
              <a:t>As volunteers</a:t>
            </a:r>
            <a:endParaRPr lang="ja-JP" altLang="en-US" b="1" dirty="0">
              <a:solidFill>
                <a:prstClr val="black"/>
              </a:solidFill>
            </a:endParaRPr>
          </a:p>
        </p:txBody>
      </p:sp>
      <p:sp>
        <p:nvSpPr>
          <p:cNvPr id="22534" name="Text Box 25"/>
          <p:cNvSpPr txBox="1">
            <a:spLocks noChangeArrowheads="1"/>
          </p:cNvSpPr>
          <p:nvPr/>
        </p:nvSpPr>
        <p:spPr bwMode="auto">
          <a:xfrm>
            <a:off x="35496" y="3501008"/>
            <a:ext cx="502867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b="1" dirty="0" smtClean="0">
                <a:solidFill>
                  <a:prstClr val="black"/>
                </a:solidFill>
              </a:rPr>
              <a:t>The system is a collaborated work of citizen groups and residents’ associations, and that students also joined to promote their activities and citizens’ health by providing health related events.</a:t>
            </a:r>
            <a:endParaRPr lang="en-US" altLang="ja-JP" b="1" dirty="0">
              <a:solidFill>
                <a:prstClr val="black"/>
              </a:solidFill>
            </a:endParaRPr>
          </a:p>
          <a:p>
            <a:r>
              <a:rPr lang="en-US" altLang="ja-JP" b="1" dirty="0" smtClean="0">
                <a:solidFill>
                  <a:srgbClr val="C00000"/>
                </a:solidFill>
              </a:rPr>
              <a:t>The numbers of volunteer registration: approx. 6,000 (January 2016)</a:t>
            </a:r>
            <a:r>
              <a:rPr lang="ja-JP" altLang="en-US" b="1" dirty="0">
                <a:solidFill>
                  <a:srgbClr val="C00000"/>
                </a:solidFill>
                <a:latin typeface="+mj-ea"/>
                <a:ea typeface="+mj-ea"/>
              </a:rPr>
              <a:t>　</a:t>
            </a:r>
            <a:r>
              <a:rPr lang="ja-JP" altLang="en-US" sz="1600" b="1" dirty="0" smtClean="0">
                <a:solidFill>
                  <a:srgbClr val="C00000"/>
                </a:solidFill>
                <a:latin typeface="+mj-ea"/>
                <a:ea typeface="+mj-ea"/>
              </a:rPr>
              <a:t>　</a:t>
            </a:r>
            <a:endParaRPr lang="ja-JP" altLang="en-US" sz="1600" b="1" u="sng" dirty="0">
              <a:solidFill>
                <a:srgbClr val="4F81BD"/>
              </a:solidFill>
            </a:endParaRPr>
          </a:p>
        </p:txBody>
      </p:sp>
      <p:sp>
        <p:nvSpPr>
          <p:cNvPr id="22535" name="AutoShape 26"/>
          <p:cNvSpPr>
            <a:spLocks noChangeArrowheads="1"/>
          </p:cNvSpPr>
          <p:nvPr/>
        </p:nvSpPr>
        <p:spPr bwMode="auto">
          <a:xfrm>
            <a:off x="3311885" y="1119612"/>
            <a:ext cx="2700276" cy="792162"/>
          </a:xfrm>
          <a:prstGeom prst="rightArrow">
            <a:avLst>
              <a:gd name="adj1" fmla="val 50000"/>
              <a:gd name="adj2" fmla="val 77255"/>
            </a:avLst>
          </a:prstGeom>
          <a:solidFill>
            <a:srgbClr val="E2C5FF"/>
          </a:solidFill>
          <a:ln w="9525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000" b="1" dirty="0" smtClean="0">
                <a:solidFill>
                  <a:prstClr val="black"/>
                </a:solidFill>
              </a:rPr>
              <a:t>Support &amp;Promotion </a:t>
            </a:r>
            <a:endParaRPr lang="ja-JP" altLang="en-US" sz="2000" b="1" dirty="0">
              <a:solidFill>
                <a:prstClr val="black"/>
              </a:solidFill>
            </a:endParaRPr>
          </a:p>
        </p:txBody>
      </p:sp>
      <p:sp>
        <p:nvSpPr>
          <p:cNvPr id="22536" name="AutoShape 28"/>
          <p:cNvSpPr>
            <a:spLocks noChangeArrowheads="1"/>
          </p:cNvSpPr>
          <p:nvPr/>
        </p:nvSpPr>
        <p:spPr bwMode="auto">
          <a:xfrm>
            <a:off x="7200178" y="2348880"/>
            <a:ext cx="900214" cy="2824344"/>
          </a:xfrm>
          <a:prstGeom prst="downArrow">
            <a:avLst>
              <a:gd name="adj1" fmla="val 50000"/>
              <a:gd name="adj2" fmla="val 72844"/>
            </a:avLst>
          </a:prstGeom>
          <a:solidFill>
            <a:srgbClr val="E2C5FF"/>
          </a:solidFill>
          <a:ln w="9525">
            <a:solidFill>
              <a:srgbClr val="9900CC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altLang="ja-JP" sz="1600" b="1" dirty="0" smtClean="0">
                <a:solidFill>
                  <a:prstClr val="black"/>
                </a:solidFill>
              </a:rPr>
              <a:t>Collecting Clinical data</a:t>
            </a:r>
            <a:endParaRPr lang="ja-JP" altLang="en-US" sz="1600" b="1" dirty="0">
              <a:solidFill>
                <a:prstClr val="black"/>
              </a:solidFill>
            </a:endParaRPr>
          </a:p>
        </p:txBody>
      </p:sp>
      <p:sp>
        <p:nvSpPr>
          <p:cNvPr id="22537" name="AutoShape 30"/>
          <p:cNvSpPr>
            <a:spLocks noChangeArrowheads="1"/>
          </p:cNvSpPr>
          <p:nvPr/>
        </p:nvSpPr>
        <p:spPr bwMode="auto">
          <a:xfrm>
            <a:off x="7956376" y="2275911"/>
            <a:ext cx="901688" cy="2825303"/>
          </a:xfrm>
          <a:prstGeom prst="upArrow">
            <a:avLst>
              <a:gd name="adj1" fmla="val 50000"/>
              <a:gd name="adj2" fmla="val 48652"/>
            </a:avLst>
          </a:prstGeom>
          <a:solidFill>
            <a:srgbClr val="E2C5FF"/>
          </a:solidFill>
          <a:ln w="9525">
            <a:solidFill>
              <a:srgbClr val="9900CC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altLang="ja-JP" sz="1600" b="1" dirty="0" smtClean="0">
                <a:solidFill>
                  <a:prstClr val="black"/>
                </a:solidFill>
              </a:rPr>
              <a:t>Providing health information</a:t>
            </a:r>
            <a:endParaRPr lang="ja-JP" altLang="en-US" sz="1600" b="1" dirty="0">
              <a:solidFill>
                <a:prstClr val="black"/>
              </a:solidFill>
            </a:endParaRPr>
          </a:p>
        </p:txBody>
      </p:sp>
      <p:grpSp>
        <p:nvGrpSpPr>
          <p:cNvPr id="4" name="グループ化 19"/>
          <p:cNvGrpSpPr>
            <a:grpSpLocks/>
          </p:cNvGrpSpPr>
          <p:nvPr/>
        </p:nvGrpSpPr>
        <p:grpSpPr bwMode="auto">
          <a:xfrm>
            <a:off x="3311885" y="1911773"/>
            <a:ext cx="2511797" cy="3238500"/>
            <a:chOff x="3311885" y="1336106"/>
            <a:chExt cx="2407771" cy="3238500"/>
          </a:xfrm>
        </p:grpSpPr>
        <p:sp>
          <p:nvSpPr>
            <p:cNvPr id="12300" name="AutoShape 33"/>
            <p:cNvSpPr>
              <a:spLocks noChangeArrowheads="1"/>
            </p:cNvSpPr>
            <p:nvPr/>
          </p:nvSpPr>
          <p:spPr bwMode="auto">
            <a:xfrm rot="16200000">
              <a:off x="2848805" y="1799186"/>
              <a:ext cx="3238500" cy="231234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7385 h 21600"/>
                <a:gd name="T20" fmla="*/ 19064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204" y="0"/>
                  </a:moveTo>
                  <a:lnTo>
                    <a:pt x="12808" y="7315"/>
                  </a:lnTo>
                  <a:lnTo>
                    <a:pt x="15344" y="7315"/>
                  </a:lnTo>
                  <a:lnTo>
                    <a:pt x="15344" y="17385"/>
                  </a:lnTo>
                  <a:lnTo>
                    <a:pt x="0" y="17385"/>
                  </a:lnTo>
                  <a:lnTo>
                    <a:pt x="0" y="21600"/>
                  </a:lnTo>
                  <a:lnTo>
                    <a:pt x="19064" y="21600"/>
                  </a:lnTo>
                  <a:lnTo>
                    <a:pt x="19064" y="7315"/>
                  </a:lnTo>
                  <a:lnTo>
                    <a:pt x="21600" y="7315"/>
                  </a:lnTo>
                  <a:close/>
                </a:path>
              </a:pathLst>
            </a:custGeom>
            <a:solidFill>
              <a:srgbClr val="E2C5FF"/>
            </a:solidFill>
            <a:ln w="9525">
              <a:solidFill>
                <a:srgbClr val="9900CC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2301" name="Text Box 35"/>
            <p:cNvSpPr txBox="1">
              <a:spLocks noChangeArrowheads="1"/>
            </p:cNvSpPr>
            <p:nvPr/>
          </p:nvSpPr>
          <p:spPr bwMode="auto">
            <a:xfrm rot="16200000">
              <a:off x="4198196" y="848579"/>
              <a:ext cx="738664" cy="230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square">
              <a:spAutoFit/>
            </a:bodyPr>
            <a:lstStyle/>
            <a:p>
              <a:pPr algn="ctr"/>
              <a:r>
                <a:rPr lang="en-US" altLang="ja-JP" b="1" dirty="0" smtClean="0">
                  <a:solidFill>
                    <a:srgbClr val="C00000"/>
                  </a:solidFill>
                </a:rPr>
                <a:t>Partnership </a:t>
              </a:r>
            </a:p>
            <a:p>
              <a:pPr algn="ctr"/>
              <a:r>
                <a:rPr lang="en-US" altLang="ja-JP" b="1" dirty="0" smtClean="0">
                  <a:solidFill>
                    <a:srgbClr val="C00000"/>
                  </a:solidFill>
                </a:rPr>
                <a:t>with </a:t>
              </a:r>
              <a:r>
                <a:rPr lang="en-US" altLang="ja-JP" b="1" dirty="0" err="1" smtClean="0">
                  <a:solidFill>
                    <a:srgbClr val="C00000"/>
                  </a:solidFill>
                </a:rPr>
                <a:t>Ebetsu</a:t>
              </a:r>
              <a:r>
                <a:rPr lang="en-US" altLang="ja-JP" b="1" dirty="0" smtClean="0">
                  <a:solidFill>
                    <a:srgbClr val="C00000"/>
                  </a:solidFill>
                </a:rPr>
                <a:t> City</a:t>
              </a:r>
              <a:endParaRPr lang="ja-JP" altLang="en-US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1" name="Picture 4" descr="Z:\07_写真記録\2011_07_23_講演・ワークショップ（江別市民会館）\P72302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2778" y="3429000"/>
            <a:ext cx="1433517" cy="107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 descr="Z:\07_写真記録\2011_07_23_講演・ワークショップ（江別市民会館）\P72303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2780" y="2299774"/>
            <a:ext cx="1433516" cy="10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Z:\07_写真記録\2011_05_28_えべつ消費者フェア\2011消費者祭り画像\P10003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344" y="2348879"/>
            <a:ext cx="1367149" cy="102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 descr="Z:\07_写真記録\2011_05_28_えべつ消費者フェア\2011消費者祭り画像\P10003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8719" y="2348879"/>
            <a:ext cx="1367137" cy="102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109646" y="218720"/>
            <a:ext cx="87903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Ebetsu</a:t>
            </a:r>
            <a:r>
              <a:rPr lang="en-US" altLang="ja-JP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 – The Community-Based Clinical Trial System for Foods</a:t>
            </a:r>
            <a:endParaRPr lang="ja-JP" altLang="en-US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588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直線コネクタ 116"/>
          <p:cNvCxnSpPr/>
          <p:nvPr/>
        </p:nvCxnSpPr>
        <p:spPr>
          <a:xfrm flipH="1" flipV="1">
            <a:off x="4734658" y="2857502"/>
            <a:ext cx="1997582" cy="140341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2" name="Oval 1026"/>
          <p:cNvSpPr>
            <a:spLocks noChangeArrowheads="1"/>
          </p:cNvSpPr>
          <p:nvPr/>
        </p:nvSpPr>
        <p:spPr bwMode="auto">
          <a:xfrm>
            <a:off x="6517378" y="3671886"/>
            <a:ext cx="2336145" cy="28575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cxnSp>
        <p:nvCxnSpPr>
          <p:cNvPr id="66" name="直線コネクタ 65"/>
          <p:cNvCxnSpPr/>
          <p:nvPr/>
        </p:nvCxnSpPr>
        <p:spPr>
          <a:xfrm rot="5400000">
            <a:off x="3639406" y="3464780"/>
            <a:ext cx="1216025" cy="1466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9971" name="Picture 1075" descr="D:\Downloads\ClipArt\map29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3756" y="5070476"/>
            <a:ext cx="693127" cy="7889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9947" name="Line 1051"/>
          <p:cNvSpPr>
            <a:spLocks noChangeShapeType="1"/>
          </p:cNvSpPr>
          <p:nvPr/>
        </p:nvSpPr>
        <p:spPr bwMode="auto">
          <a:xfrm flipH="1">
            <a:off x="5033598" y="2071688"/>
            <a:ext cx="1121019" cy="571500"/>
          </a:xfrm>
          <a:prstGeom prst="line">
            <a:avLst/>
          </a:prstGeom>
          <a:ln w="76200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2056" name="Oval 1026"/>
          <p:cNvSpPr>
            <a:spLocks noChangeArrowheads="1"/>
          </p:cNvSpPr>
          <p:nvPr/>
        </p:nvSpPr>
        <p:spPr bwMode="auto">
          <a:xfrm>
            <a:off x="5920164" y="867943"/>
            <a:ext cx="3033346" cy="22320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pSp>
        <p:nvGrpSpPr>
          <p:cNvPr id="2057" name="グループ化 94"/>
          <p:cNvGrpSpPr>
            <a:grpSpLocks/>
          </p:cNvGrpSpPr>
          <p:nvPr/>
        </p:nvGrpSpPr>
        <p:grpSpPr bwMode="auto">
          <a:xfrm>
            <a:off x="2624504" y="3353073"/>
            <a:ext cx="3387969" cy="2803525"/>
            <a:chOff x="2727570" y="3429000"/>
            <a:chExt cx="3669438" cy="2804306"/>
          </a:xfrm>
        </p:grpSpPr>
        <p:sp>
          <p:nvSpPr>
            <p:cNvPr id="69" name="Rectangle 381"/>
            <p:cNvSpPr>
              <a:spLocks noChangeArrowheads="1"/>
            </p:cNvSpPr>
            <p:nvPr/>
          </p:nvSpPr>
          <p:spPr bwMode="auto">
            <a:xfrm>
              <a:off x="4982877" y="3429000"/>
              <a:ext cx="949102" cy="69234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70" name="Rectangle 382"/>
            <p:cNvSpPr>
              <a:spLocks noChangeArrowheads="1"/>
            </p:cNvSpPr>
            <p:nvPr/>
          </p:nvSpPr>
          <p:spPr bwMode="auto">
            <a:xfrm>
              <a:off x="3200534" y="3429000"/>
              <a:ext cx="945928" cy="69234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71" name="Rectangle 383"/>
            <p:cNvSpPr>
              <a:spLocks noChangeArrowheads="1"/>
            </p:cNvSpPr>
            <p:nvPr/>
          </p:nvSpPr>
          <p:spPr bwMode="auto">
            <a:xfrm>
              <a:off x="2886283" y="3838689"/>
              <a:ext cx="3359948" cy="209449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72" name="Rectangle 384"/>
            <p:cNvSpPr>
              <a:spLocks noChangeArrowheads="1"/>
            </p:cNvSpPr>
            <p:nvPr/>
          </p:nvSpPr>
          <p:spPr bwMode="auto">
            <a:xfrm>
              <a:off x="5505043" y="4130870"/>
              <a:ext cx="528513" cy="24454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73" name="Rectangle 385"/>
            <p:cNvSpPr>
              <a:spLocks noChangeArrowheads="1"/>
            </p:cNvSpPr>
            <p:nvPr/>
          </p:nvSpPr>
          <p:spPr bwMode="auto">
            <a:xfrm>
              <a:off x="3694130" y="4130870"/>
              <a:ext cx="1736317" cy="24454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74" name="Rectangle 386"/>
            <p:cNvSpPr>
              <a:spLocks noChangeArrowheads="1"/>
            </p:cNvSpPr>
            <p:nvPr/>
          </p:nvSpPr>
          <p:spPr bwMode="auto">
            <a:xfrm>
              <a:off x="3098958" y="4130870"/>
              <a:ext cx="520578" cy="24454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75" name="Rectangle 387"/>
            <p:cNvSpPr>
              <a:spLocks noChangeArrowheads="1"/>
            </p:cNvSpPr>
            <p:nvPr/>
          </p:nvSpPr>
          <p:spPr bwMode="auto">
            <a:xfrm>
              <a:off x="5505043" y="4475454"/>
              <a:ext cx="528513" cy="24613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76" name="Rectangle 388"/>
            <p:cNvSpPr>
              <a:spLocks noChangeArrowheads="1"/>
            </p:cNvSpPr>
            <p:nvPr/>
          </p:nvSpPr>
          <p:spPr bwMode="auto">
            <a:xfrm>
              <a:off x="3694130" y="4475454"/>
              <a:ext cx="1736317" cy="24613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77" name="Rectangle 389"/>
            <p:cNvSpPr>
              <a:spLocks noChangeArrowheads="1"/>
            </p:cNvSpPr>
            <p:nvPr/>
          </p:nvSpPr>
          <p:spPr bwMode="auto">
            <a:xfrm>
              <a:off x="3098958" y="4475454"/>
              <a:ext cx="520578" cy="24613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78" name="Rectangle 390"/>
            <p:cNvSpPr>
              <a:spLocks noChangeArrowheads="1"/>
            </p:cNvSpPr>
            <p:nvPr/>
          </p:nvSpPr>
          <p:spPr bwMode="auto">
            <a:xfrm>
              <a:off x="2727570" y="4877203"/>
              <a:ext cx="3669438" cy="129258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79" name="Rectangle 391"/>
            <p:cNvSpPr>
              <a:spLocks noChangeArrowheads="1"/>
            </p:cNvSpPr>
            <p:nvPr/>
          </p:nvSpPr>
          <p:spPr bwMode="auto">
            <a:xfrm>
              <a:off x="5359027" y="5641004"/>
              <a:ext cx="993542" cy="39222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0" name="Rectangle 392"/>
            <p:cNvSpPr>
              <a:spLocks noChangeArrowheads="1"/>
            </p:cNvSpPr>
            <p:nvPr/>
          </p:nvSpPr>
          <p:spPr bwMode="auto">
            <a:xfrm>
              <a:off x="2727570" y="5641004"/>
              <a:ext cx="995128" cy="39222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1" name="Rectangle 393"/>
            <p:cNvSpPr>
              <a:spLocks noChangeArrowheads="1"/>
            </p:cNvSpPr>
            <p:nvPr/>
          </p:nvSpPr>
          <p:spPr bwMode="auto">
            <a:xfrm>
              <a:off x="5359027" y="5113807"/>
              <a:ext cx="993542" cy="39063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2" name="Rectangle 394"/>
            <p:cNvSpPr>
              <a:spLocks noChangeArrowheads="1"/>
            </p:cNvSpPr>
            <p:nvPr/>
          </p:nvSpPr>
          <p:spPr bwMode="auto">
            <a:xfrm>
              <a:off x="2727570" y="5113807"/>
              <a:ext cx="995128" cy="39063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3" name="Rectangle 395"/>
            <p:cNvSpPr>
              <a:spLocks noChangeArrowheads="1"/>
            </p:cNvSpPr>
            <p:nvPr/>
          </p:nvSpPr>
          <p:spPr bwMode="auto">
            <a:xfrm>
              <a:off x="4263909" y="5567959"/>
              <a:ext cx="596760" cy="59230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4" name="Rectangle 396"/>
            <p:cNvSpPr>
              <a:spLocks noChangeArrowheads="1"/>
            </p:cNvSpPr>
            <p:nvPr/>
          </p:nvSpPr>
          <p:spPr bwMode="auto">
            <a:xfrm>
              <a:off x="2727570" y="4877203"/>
              <a:ext cx="3669438" cy="129258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5" name="Rectangle 397"/>
            <p:cNvSpPr>
              <a:spLocks noChangeArrowheads="1"/>
            </p:cNvSpPr>
            <p:nvPr/>
          </p:nvSpPr>
          <p:spPr bwMode="auto">
            <a:xfrm>
              <a:off x="3646516" y="4585022"/>
              <a:ext cx="150778" cy="164828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6" name="Rectangle 398"/>
            <p:cNvSpPr>
              <a:spLocks noChangeArrowheads="1"/>
            </p:cNvSpPr>
            <p:nvPr/>
          </p:nvSpPr>
          <p:spPr bwMode="auto">
            <a:xfrm>
              <a:off x="5333633" y="4585022"/>
              <a:ext cx="150777" cy="164828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7" name="AutoShape 399"/>
            <p:cNvSpPr>
              <a:spLocks noChangeArrowheads="1"/>
            </p:cNvSpPr>
            <p:nvPr/>
          </p:nvSpPr>
          <p:spPr bwMode="auto">
            <a:xfrm>
              <a:off x="4236927" y="5113807"/>
              <a:ext cx="679290" cy="382694"/>
            </a:xfrm>
            <a:prstGeom prst="can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8" name="AutoShape 400"/>
            <p:cNvSpPr>
              <a:spLocks noChangeArrowheads="1"/>
            </p:cNvSpPr>
            <p:nvPr/>
          </p:nvSpPr>
          <p:spPr bwMode="auto">
            <a:xfrm>
              <a:off x="4162333" y="4848620"/>
              <a:ext cx="807847" cy="382695"/>
            </a:xfrm>
            <a:prstGeom prst="can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9" name="Rectangle 404"/>
            <p:cNvSpPr>
              <a:spLocks noChangeArrowheads="1"/>
            </p:cNvSpPr>
            <p:nvPr/>
          </p:nvSpPr>
          <p:spPr bwMode="auto">
            <a:xfrm>
              <a:off x="2975162" y="4977244"/>
              <a:ext cx="445982" cy="60024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0" name="AutoShape 405"/>
            <p:cNvSpPr>
              <a:spLocks noChangeArrowheads="1"/>
            </p:cNvSpPr>
            <p:nvPr/>
          </p:nvSpPr>
          <p:spPr bwMode="auto">
            <a:xfrm>
              <a:off x="3571922" y="5440923"/>
              <a:ext cx="1988670" cy="192141"/>
            </a:xfrm>
            <a:custGeom>
              <a:avLst/>
              <a:gdLst>
                <a:gd name="G0" fmla="+- 2974 0 0"/>
                <a:gd name="G1" fmla="+- 21600 0 2974"/>
                <a:gd name="G2" fmla="*/ 2974 1 2"/>
                <a:gd name="G3" fmla="+- 21600 0 G2"/>
                <a:gd name="G4" fmla="+/ 2974 21600 2"/>
                <a:gd name="G5" fmla="+/ G1 0 2"/>
                <a:gd name="G6" fmla="*/ 21600 21600 2974"/>
                <a:gd name="G7" fmla="*/ G6 1 2"/>
                <a:gd name="G8" fmla="+- 21600 0 G7"/>
                <a:gd name="G9" fmla="*/ 21600 1 2"/>
                <a:gd name="G10" fmla="+- 2974 0 G9"/>
                <a:gd name="G11" fmla="?: G10 G8 0"/>
                <a:gd name="G12" fmla="?: G10 G7 21600"/>
                <a:gd name="T0" fmla="*/ 20113 w 21600"/>
                <a:gd name="T1" fmla="*/ 10800 h 21600"/>
                <a:gd name="T2" fmla="*/ 10800 w 21600"/>
                <a:gd name="T3" fmla="*/ 21600 h 21600"/>
                <a:gd name="T4" fmla="*/ 1487 w 21600"/>
                <a:gd name="T5" fmla="*/ 10800 h 21600"/>
                <a:gd name="T6" fmla="*/ 10800 w 21600"/>
                <a:gd name="T7" fmla="*/ 0 h 21600"/>
                <a:gd name="T8" fmla="*/ 3287 w 21600"/>
                <a:gd name="T9" fmla="*/ 3287 h 21600"/>
                <a:gd name="T10" fmla="*/ 18313 w 21600"/>
                <a:gd name="T11" fmla="*/ 1831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974" y="21600"/>
                  </a:lnTo>
                  <a:lnTo>
                    <a:pt x="18626" y="21600"/>
                  </a:lnTo>
                  <a:lnTo>
                    <a:pt x="2160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09924" name="AutoShape 1028"/>
          <p:cNvSpPr>
            <a:spLocks noChangeArrowheads="1"/>
          </p:cNvSpPr>
          <p:nvPr/>
        </p:nvSpPr>
        <p:spPr bwMode="auto">
          <a:xfrm>
            <a:off x="2359818" y="3908918"/>
            <a:ext cx="3956538" cy="1823711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morning" dir="t"/>
          </a:scene3d>
          <a:sp3d extrusionH="76200" contourW="12700" prstMaterial="metal">
            <a:bevelT prst="angle"/>
            <a:extrusionClr>
              <a:srgbClr val="FF0000"/>
            </a:extrusionClr>
            <a:contourClr>
              <a:srgbClr val="FFC000"/>
            </a:contourClr>
          </a:sp3d>
        </p:spPr>
        <p:txBody>
          <a:bodyPr wrap="none" anchor="ctr"/>
          <a:lstStyle/>
          <a:p>
            <a:pPr algn="ctr"/>
            <a:r>
              <a:rPr lang="en-US" altLang="ja-JP" b="1" u="sng" dirty="0" smtClean="0"/>
              <a:t>Clinical Trial System for foods</a:t>
            </a:r>
            <a:endParaRPr lang="en-US" altLang="ja-JP" b="1" u="sng" dirty="0"/>
          </a:p>
          <a:p>
            <a:pPr algn="ctr"/>
            <a:r>
              <a:rPr lang="en-US" altLang="ja-JP" b="1" dirty="0" smtClean="0"/>
              <a:t>Data base of local foods</a:t>
            </a:r>
            <a:endParaRPr lang="en-US" altLang="ja-JP" b="1" dirty="0"/>
          </a:p>
          <a:p>
            <a:pPr algn="ctr"/>
            <a:r>
              <a:rPr lang="en-US" altLang="ja-JP" b="1" dirty="0" smtClean="0"/>
              <a:t>Data mining</a:t>
            </a:r>
          </a:p>
          <a:p>
            <a:pPr algn="ctr"/>
            <a:r>
              <a:rPr lang="en-US" altLang="ja-JP" b="1" dirty="0" smtClean="0"/>
              <a:t>Nutrigenomics</a:t>
            </a:r>
          </a:p>
        </p:txBody>
      </p:sp>
      <p:sp>
        <p:nvSpPr>
          <p:cNvPr id="3085" name="Rectangle 1029"/>
          <p:cNvSpPr>
            <a:spLocks noGrp="1" noChangeArrowheads="1"/>
          </p:cNvSpPr>
          <p:nvPr>
            <p:ph type="title" idx="4294967295"/>
          </p:nvPr>
        </p:nvSpPr>
        <p:spPr>
          <a:xfrm>
            <a:off x="2396254" y="-26555"/>
            <a:ext cx="5182596" cy="59247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ja-JP" sz="2400" b="1" u="sng" dirty="0" smtClean="0">
                <a:solidFill>
                  <a:srgbClr val="CC3300"/>
                </a:solidFill>
                <a:latin typeface="+mn-lt"/>
                <a:ea typeface="+mn-ea"/>
              </a:rPr>
              <a:t>Development of </a:t>
            </a:r>
            <a:r>
              <a:rPr lang="en-US" altLang="ja-JP" sz="2400" b="1" u="sng" dirty="0" err="1" smtClean="0">
                <a:solidFill>
                  <a:srgbClr val="CC3300"/>
                </a:solidFill>
                <a:latin typeface="+mn-lt"/>
                <a:ea typeface="+mn-ea"/>
              </a:rPr>
              <a:t>Netword</a:t>
            </a:r>
            <a:r>
              <a:rPr lang="en-US" altLang="ja-JP" sz="2400" b="1" u="sng" dirty="0" smtClean="0">
                <a:solidFill>
                  <a:srgbClr val="CC3300"/>
                </a:solidFill>
                <a:latin typeface="+mn-lt"/>
                <a:ea typeface="+mn-ea"/>
              </a:rPr>
              <a:t> Based on ICT</a:t>
            </a:r>
            <a:endParaRPr lang="ja-JP" altLang="en-US" sz="2400" b="1" u="sng" dirty="0">
              <a:solidFill>
                <a:srgbClr val="CC3300"/>
              </a:solidFill>
              <a:latin typeface="+mn-lt"/>
              <a:ea typeface="+mn-ea"/>
            </a:endParaRPr>
          </a:p>
        </p:txBody>
      </p:sp>
      <p:sp>
        <p:nvSpPr>
          <p:cNvPr id="2060" name="Text Box 1034"/>
          <p:cNvSpPr txBox="1">
            <a:spLocks noChangeArrowheads="1"/>
          </p:cNvSpPr>
          <p:nvPr/>
        </p:nvSpPr>
        <p:spPr bwMode="auto">
          <a:xfrm>
            <a:off x="2819578" y="6287329"/>
            <a:ext cx="32742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1800" b="1" dirty="0" smtClean="0">
                <a:solidFill>
                  <a:srgbClr val="C00000"/>
                </a:solidFill>
                <a:latin typeface="+mn-lt"/>
              </a:rPr>
              <a:t>Health Science Center in HIU</a:t>
            </a:r>
            <a:endParaRPr lang="ja-JP" altLang="en-US" sz="1800" b="1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2050" name="Object 10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490682"/>
              </p:ext>
            </p:extLst>
          </p:nvPr>
        </p:nvGraphicFramePr>
        <p:xfrm>
          <a:off x="474785" y="4038820"/>
          <a:ext cx="1817077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" name="Image" r:id="rId5" imgW="7263492" imgH="7136508" progId="">
                  <p:embed/>
                </p:oleObj>
              </mc:Choice>
              <mc:Fallback>
                <p:oleObj name="Image" r:id="rId5" imgW="7263492" imgH="713650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785" y="4038820"/>
                        <a:ext cx="1817077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1" name="Oval 1045"/>
          <p:cNvSpPr>
            <a:spLocks noChangeArrowheads="1"/>
          </p:cNvSpPr>
          <p:nvPr/>
        </p:nvSpPr>
        <p:spPr bwMode="auto">
          <a:xfrm>
            <a:off x="1551843" y="4222752"/>
            <a:ext cx="492369" cy="304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2062" name="Oval 1046"/>
          <p:cNvSpPr>
            <a:spLocks noChangeArrowheads="1"/>
          </p:cNvSpPr>
          <p:nvPr/>
        </p:nvSpPr>
        <p:spPr bwMode="auto">
          <a:xfrm>
            <a:off x="1336431" y="5181600"/>
            <a:ext cx="492369" cy="304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2063" name="Oval 1047"/>
          <p:cNvSpPr>
            <a:spLocks noChangeArrowheads="1"/>
          </p:cNvSpPr>
          <p:nvPr/>
        </p:nvSpPr>
        <p:spPr bwMode="auto">
          <a:xfrm>
            <a:off x="633046" y="5562600"/>
            <a:ext cx="492369" cy="304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2064" name="Text Box 1035"/>
          <p:cNvSpPr txBox="1">
            <a:spLocks noChangeArrowheads="1"/>
          </p:cNvSpPr>
          <p:nvPr/>
        </p:nvSpPr>
        <p:spPr bwMode="auto">
          <a:xfrm>
            <a:off x="763369" y="5893928"/>
            <a:ext cx="18182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b="1" dirty="0" smtClean="0">
                <a:solidFill>
                  <a:srgbClr val="CC3300"/>
                </a:solidFill>
                <a:latin typeface="+mn-lt"/>
              </a:rPr>
              <a:t>National Network</a:t>
            </a:r>
          </a:p>
        </p:txBody>
      </p:sp>
      <p:pic>
        <p:nvPicPr>
          <p:cNvPr id="2065" name="Picture 1066" descr="C:\Documents and Settings\MUGENDAI\Local Settings\Temporary Internet Files\Content.IE5\RY0DQ9DN\MCj0319498000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738" y="4359276"/>
            <a:ext cx="1252904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フローチャート : 和接合 43"/>
          <p:cNvSpPr/>
          <p:nvPr/>
        </p:nvSpPr>
        <p:spPr>
          <a:xfrm>
            <a:off x="3442190" y="2060848"/>
            <a:ext cx="1661746" cy="1292225"/>
          </a:xfrm>
          <a:prstGeom prst="flowChartSummingJunc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ja-JP" altLang="en-US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　</a:t>
            </a:r>
            <a:r>
              <a:rPr lang="en-US" altLang="ja-JP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Internet</a:t>
            </a:r>
          </a:p>
          <a:p>
            <a:pPr algn="ctr">
              <a:defRPr/>
            </a:pPr>
            <a:r>
              <a:rPr lang="en-US" altLang="ja-JP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&amp;</a:t>
            </a:r>
          </a:p>
          <a:p>
            <a:pPr algn="ctr">
              <a:defRPr/>
            </a:pPr>
            <a:r>
              <a:rPr lang="en-US" altLang="ja-JP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Cloud</a:t>
            </a:r>
          </a:p>
        </p:txBody>
      </p:sp>
      <p:sp>
        <p:nvSpPr>
          <p:cNvPr id="209936" name="Text Box 1040"/>
          <p:cNvSpPr txBox="1">
            <a:spLocks noChangeArrowheads="1"/>
          </p:cNvSpPr>
          <p:nvPr/>
        </p:nvSpPr>
        <p:spPr bwMode="auto">
          <a:xfrm>
            <a:off x="6406936" y="2610287"/>
            <a:ext cx="20858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200" b="1" dirty="0" smtClean="0"/>
              <a:t>Affiliated hospitals and clinics</a:t>
            </a:r>
            <a:endParaRPr lang="ja-JP" altLang="en-US" sz="1200" b="1" dirty="0"/>
          </a:p>
        </p:txBody>
      </p:sp>
      <p:pic>
        <p:nvPicPr>
          <p:cNvPr id="209967" name="Picture 1071" descr="D:\Downloads\ClipArt\map34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73911" y="1737002"/>
            <a:ext cx="751742" cy="6683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9950" name="Text Box 1054"/>
          <p:cNvSpPr txBox="1">
            <a:spLocks noChangeArrowheads="1"/>
          </p:cNvSpPr>
          <p:nvPr/>
        </p:nvSpPr>
        <p:spPr bwMode="auto">
          <a:xfrm>
            <a:off x="6081046" y="1386970"/>
            <a:ext cx="135806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100" b="1" dirty="0" err="1" smtClean="0"/>
              <a:t>Ebetsu</a:t>
            </a:r>
            <a:r>
              <a:rPr lang="en-US" altLang="ja-JP" sz="1100" b="1" dirty="0" smtClean="0"/>
              <a:t> City Hospital</a:t>
            </a:r>
            <a:endParaRPr lang="ja-JP" altLang="en-US" sz="1100" b="1" dirty="0"/>
          </a:p>
        </p:txBody>
      </p:sp>
      <p:pic>
        <p:nvPicPr>
          <p:cNvPr id="209968" name="Picture 1072" descr="D:\Downloads\ClipArt\map30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05542" y="1192487"/>
            <a:ext cx="694592" cy="12128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7" name="直線矢印コネクタ 106"/>
          <p:cNvCxnSpPr/>
          <p:nvPr/>
        </p:nvCxnSpPr>
        <p:spPr>
          <a:xfrm rot="5400000">
            <a:off x="1235137" y="4789428"/>
            <a:ext cx="804862" cy="227135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直線矢印コネクタ 110"/>
          <p:cNvCxnSpPr/>
          <p:nvPr/>
        </p:nvCxnSpPr>
        <p:spPr>
          <a:xfrm rot="10800000" flipV="1">
            <a:off x="835327" y="5372267"/>
            <a:ext cx="606669" cy="360362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73" name="Picture 1073" descr="D:\Downloads\ClipArt\pc45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867" y="5519736"/>
            <a:ext cx="52314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70" name="Picture 1074" descr="D:\Downloads\ClipArt\pc37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98216" y="4171951"/>
            <a:ext cx="551622" cy="8985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9" name="Picture 1075" descr="D:\Downloads\ClipArt\map29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0144" y="5142431"/>
            <a:ext cx="693126" cy="7889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76" name="Picture 1076" descr="D:\Downloads\ClipArt\pc47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333" y="5507501"/>
            <a:ext cx="57296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7" name="Text Box 1037"/>
          <p:cNvSpPr txBox="1">
            <a:spLocks noChangeArrowheads="1"/>
          </p:cNvSpPr>
          <p:nvPr/>
        </p:nvSpPr>
        <p:spPr bwMode="auto">
          <a:xfrm>
            <a:off x="6924024" y="3675827"/>
            <a:ext cx="15394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2000" b="1" dirty="0">
                <a:solidFill>
                  <a:srgbClr val="C00000"/>
                </a:solidFill>
                <a:latin typeface="+mn-lt"/>
              </a:rPr>
              <a:t>　</a:t>
            </a:r>
            <a:r>
              <a:rPr lang="en-US" altLang="ja-JP" sz="1800" b="1" dirty="0" smtClean="0">
                <a:solidFill>
                  <a:srgbClr val="C00000"/>
                </a:solidFill>
                <a:latin typeface="+mn-lt"/>
              </a:rPr>
              <a:t>Volunteers</a:t>
            </a:r>
            <a:endParaRPr lang="ja-JP" altLang="en-US" sz="1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078" name="Picture 1044" descr="D:\Downloads\ClipArt\pc_3.wm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211" y="2014814"/>
            <a:ext cx="693126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1044" descr="D:\Downloads\ClipArt\pc_3.wm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144" y="2014814"/>
            <a:ext cx="69312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0" name="Text Box 1033"/>
          <p:cNvSpPr txBox="1">
            <a:spLocks noChangeArrowheads="1"/>
          </p:cNvSpPr>
          <p:nvPr/>
        </p:nvSpPr>
        <p:spPr bwMode="auto">
          <a:xfrm>
            <a:off x="2785699" y="759361"/>
            <a:ext cx="3447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ja-JP" altLang="en-US" sz="2400" b="1" dirty="0" smtClean="0">
                <a:solidFill>
                  <a:srgbClr val="0070C0"/>
                </a:solidFill>
                <a:latin typeface="+mn-lt"/>
              </a:rPr>
              <a:t>“</a:t>
            </a:r>
            <a:r>
              <a:rPr lang="en-US" altLang="ja-JP" sz="2400" b="1" dirty="0" smtClean="0">
                <a:solidFill>
                  <a:srgbClr val="0070C0"/>
                </a:solidFill>
                <a:latin typeface="+mn-lt"/>
              </a:rPr>
              <a:t>New </a:t>
            </a:r>
            <a:r>
              <a:rPr lang="en-US" altLang="ja-JP" sz="2400" b="1" dirty="0" err="1" smtClean="0">
                <a:solidFill>
                  <a:srgbClr val="0070C0"/>
                </a:solidFill>
                <a:latin typeface="+mn-lt"/>
              </a:rPr>
              <a:t>Ebetsu</a:t>
            </a:r>
            <a:r>
              <a:rPr lang="en-US" altLang="ja-JP" sz="2400" b="1" dirty="0" smtClean="0">
                <a:solidFill>
                  <a:srgbClr val="0070C0"/>
                </a:solidFill>
                <a:latin typeface="+mn-lt"/>
              </a:rPr>
              <a:t> Model</a:t>
            </a:r>
            <a:r>
              <a:rPr lang="ja-JP" altLang="en-US" sz="2400" b="1" dirty="0" smtClean="0">
                <a:solidFill>
                  <a:srgbClr val="0070C0"/>
                </a:solidFill>
                <a:latin typeface="+mn-lt"/>
              </a:rPr>
              <a:t>”</a:t>
            </a:r>
            <a:endParaRPr lang="ja-JP" altLang="en-US" sz="2400" b="1" dirty="0">
              <a:solidFill>
                <a:srgbClr val="0070C0"/>
              </a:solidFill>
              <a:latin typeface="+mn-lt"/>
            </a:endParaRPr>
          </a:p>
        </p:txBody>
      </p: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-18688" y="565919"/>
            <a:ext cx="3096729" cy="3641723"/>
            <a:chOff x="47662" y="546102"/>
            <a:chExt cx="3354790" cy="3641734"/>
          </a:xfrm>
        </p:grpSpPr>
        <p:grpSp>
          <p:nvGrpSpPr>
            <p:cNvPr id="2082" name="グループ化 64"/>
            <p:cNvGrpSpPr>
              <a:grpSpLocks/>
            </p:cNvGrpSpPr>
            <p:nvPr/>
          </p:nvGrpSpPr>
          <p:grpSpPr bwMode="auto">
            <a:xfrm>
              <a:off x="47662" y="546102"/>
              <a:ext cx="3354790" cy="2930078"/>
              <a:chOff x="47662" y="548501"/>
              <a:chExt cx="3354790" cy="2857500"/>
            </a:xfrm>
          </p:grpSpPr>
          <p:sp>
            <p:nvSpPr>
              <p:cNvPr id="2084" name="Oval 1026"/>
              <p:cNvSpPr>
                <a:spLocks noChangeArrowheads="1"/>
              </p:cNvSpPr>
              <p:nvPr/>
            </p:nvSpPr>
            <p:spPr bwMode="auto">
              <a:xfrm>
                <a:off x="116327" y="548501"/>
                <a:ext cx="3286125" cy="285750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/>
              </a:p>
            </p:txBody>
          </p:sp>
          <p:sp>
            <p:nvSpPr>
              <p:cNvPr id="2085" name="Text Box 1033"/>
              <p:cNvSpPr txBox="1">
                <a:spLocks noChangeArrowheads="1"/>
              </p:cNvSpPr>
              <p:nvPr/>
            </p:nvSpPr>
            <p:spPr bwMode="auto">
              <a:xfrm>
                <a:off x="427511" y="990000"/>
                <a:ext cx="2759319" cy="720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ja-JP" altLang="en-US" sz="1400" b="1" dirty="0" smtClean="0">
                    <a:latin typeface="+mn-lt"/>
                  </a:rPr>
                  <a:t>・</a:t>
                </a:r>
                <a:r>
                  <a:rPr lang="en-US" altLang="ja-JP" sz="1400" b="1" dirty="0" smtClean="0">
                    <a:latin typeface="+mn-lt"/>
                  </a:rPr>
                  <a:t>Hokkaido University Hospital</a:t>
                </a:r>
              </a:p>
              <a:p>
                <a:pPr eaLnBrk="1" hangingPunct="1"/>
                <a:r>
                  <a:rPr lang="ja-JP" altLang="en-US" sz="1400" b="1" dirty="0" smtClean="0">
                    <a:latin typeface="+mn-lt"/>
                  </a:rPr>
                  <a:t>・</a:t>
                </a:r>
                <a:r>
                  <a:rPr lang="en-US" altLang="ja-JP" sz="1400" b="1" dirty="0" smtClean="0">
                    <a:latin typeface="+mn-lt"/>
                  </a:rPr>
                  <a:t>NOASTEC</a:t>
                </a:r>
              </a:p>
              <a:p>
                <a:pPr eaLnBrk="1" hangingPunct="1"/>
                <a:r>
                  <a:rPr lang="ja-JP" altLang="en-US" sz="1400" b="1" dirty="0" smtClean="0">
                    <a:latin typeface="+mn-lt"/>
                  </a:rPr>
                  <a:t>・</a:t>
                </a:r>
                <a:r>
                  <a:rPr lang="en-US" altLang="ja-JP" sz="1400" b="1" dirty="0" smtClean="0">
                    <a:latin typeface="+mn-lt"/>
                  </a:rPr>
                  <a:t>Food manufacturers</a:t>
                </a:r>
                <a:endParaRPr lang="ja-JP" altLang="en-US" sz="1400" b="1" dirty="0">
                  <a:latin typeface="+mn-lt"/>
                </a:endParaRPr>
              </a:p>
            </p:txBody>
          </p:sp>
          <p:sp>
            <p:nvSpPr>
              <p:cNvPr id="209937" name="AutoShape 1041"/>
              <p:cNvSpPr>
                <a:spLocks noChangeArrowheads="1"/>
              </p:cNvSpPr>
              <p:nvPr/>
            </p:nvSpPr>
            <p:spPr bwMode="auto">
              <a:xfrm rot="10800000">
                <a:off x="2322683" y="2733593"/>
                <a:ext cx="885474" cy="328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10800000" wrap="none" anchor="ctr"/>
              <a:lstStyle/>
              <a:p>
                <a:pPr algn="ctr">
                  <a:defRPr/>
                </a:pPr>
                <a:r>
                  <a:rPr lang="ja-JP" altLang="en-US" sz="1400" b="1" dirty="0" smtClean="0"/>
                  <a:t>　　</a:t>
                </a:r>
                <a:r>
                  <a:rPr lang="en-US" altLang="ja-JP" sz="1400" b="1" dirty="0" smtClean="0"/>
                  <a:t>Food companies</a:t>
                </a:r>
              </a:p>
              <a:p>
                <a:pPr>
                  <a:defRPr/>
                </a:pPr>
                <a:r>
                  <a:rPr lang="ja-JP" altLang="en-US" sz="1400" b="1" dirty="0"/>
                  <a:t>　</a:t>
                </a:r>
                <a:r>
                  <a:rPr lang="ja-JP" altLang="en-US" sz="1400" b="1" dirty="0" smtClean="0"/>
                  <a:t>　</a:t>
                </a:r>
                <a:endParaRPr lang="ja-JP" altLang="en-US" sz="1400" b="1" dirty="0"/>
              </a:p>
            </p:txBody>
          </p:sp>
          <p:sp>
            <p:nvSpPr>
              <p:cNvPr id="209928" name="Text Box 1032"/>
              <p:cNvSpPr txBox="1">
                <a:spLocks noChangeArrowheads="1"/>
              </p:cNvSpPr>
              <p:nvPr/>
            </p:nvSpPr>
            <p:spPr bwMode="auto">
              <a:xfrm>
                <a:off x="47662" y="2624012"/>
                <a:ext cx="2007843" cy="300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ja-JP" sz="1400" b="1" dirty="0" smtClean="0"/>
                  <a:t>Universities, Institutes</a:t>
                </a:r>
                <a:endParaRPr lang="ja-JP" altLang="en-US" sz="1400" b="1" dirty="0"/>
              </a:p>
            </p:txBody>
          </p:sp>
          <p:pic>
            <p:nvPicPr>
              <p:cNvPr id="209966" name="Picture 1070" descr="D:\Downloads\ClipArt\map36.wmf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433069" y="2006626"/>
                <a:ext cx="685922" cy="49365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090" name="Picture 1044" descr="D:\Downloads\ClipArt\pc_3.wmf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3090" y="1861291"/>
                <a:ext cx="630931" cy="392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8" name="上下矢印 67"/>
            <p:cNvSpPr/>
            <p:nvPr/>
          </p:nvSpPr>
          <p:spPr>
            <a:xfrm rot="19105636">
              <a:off x="2100263" y="3336933"/>
              <a:ext cx="446087" cy="850903"/>
            </a:xfrm>
            <a:prstGeom prst="up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7131978" y="6108264"/>
            <a:ext cx="1331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/>
              <a:t>Approx. 6000</a:t>
            </a:r>
            <a:endParaRPr kumimoji="1" lang="ja-JP" altLang="en-US" sz="1400" b="1" dirty="0"/>
          </a:p>
        </p:txBody>
      </p:sp>
      <p:pic>
        <p:nvPicPr>
          <p:cNvPr id="1038" name="Picture 14" descr="E:\Work\Temporary Internet Files\Content.IE5\C195KGHB\lgi01d201403240200[1]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963" y="2049395"/>
            <a:ext cx="687736" cy="56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40203">
            <a:off x="6197845" y="4680735"/>
            <a:ext cx="507265" cy="53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左矢印 3"/>
          <p:cNvSpPr/>
          <p:nvPr/>
        </p:nvSpPr>
        <p:spPr>
          <a:xfrm>
            <a:off x="971600" y="4468902"/>
            <a:ext cx="358254" cy="3903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408" y="3792749"/>
            <a:ext cx="1809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solidFill>
                  <a:srgbClr val="C00000"/>
                </a:solidFill>
              </a:rPr>
              <a:t>Global Network</a:t>
            </a:r>
            <a:endParaRPr kumimoji="1" lang="ja-JP" altLang="en-US" sz="1600" dirty="0">
              <a:solidFill>
                <a:srgbClr val="C00000"/>
              </a:solidFill>
            </a:endParaRPr>
          </a:p>
        </p:txBody>
      </p:sp>
      <p:pic>
        <p:nvPicPr>
          <p:cNvPr id="91" name="Picture 2" descr="\\JPTOK51W3FS001\Users$\757439\Personal_Settings\W7Desktop\world-globe-preview.jpg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" t="64559" r="67172" b="4803"/>
          <a:stretch/>
        </p:blipFill>
        <p:spPr bwMode="auto">
          <a:xfrm>
            <a:off x="35496" y="4232778"/>
            <a:ext cx="872513" cy="81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 Box 1035"/>
          <p:cNvSpPr txBox="1">
            <a:spLocks noChangeArrowheads="1"/>
          </p:cNvSpPr>
          <p:nvPr/>
        </p:nvSpPr>
        <p:spPr bwMode="auto">
          <a:xfrm>
            <a:off x="180117" y="-55042"/>
            <a:ext cx="21658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ja-JP" altLang="en-US" sz="1600" b="1" dirty="0" smtClean="0">
                <a:solidFill>
                  <a:srgbClr val="0070C0"/>
                </a:solidFill>
                <a:latin typeface="+mn-lt"/>
              </a:rPr>
              <a:t>＜</a:t>
            </a:r>
            <a:r>
              <a:rPr lang="en-US" altLang="ja-JP" sz="1600" b="1" dirty="0" smtClean="0">
                <a:solidFill>
                  <a:srgbClr val="0070C0"/>
                </a:solidFill>
                <a:latin typeface="+mn-lt"/>
              </a:rPr>
              <a:t>Integration of Medicine and Food</a:t>
            </a:r>
            <a:r>
              <a:rPr lang="ja-JP" altLang="en-US" sz="1600" b="1" dirty="0" smtClean="0">
                <a:solidFill>
                  <a:srgbClr val="0070C0"/>
                </a:solidFill>
                <a:latin typeface="+mn-lt"/>
              </a:rPr>
              <a:t>＞</a:t>
            </a:r>
            <a:endParaRPr lang="en-US" altLang="ja-JP" sz="1600" b="1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5" name="Text Box 1035"/>
          <p:cNvSpPr txBox="1">
            <a:spLocks noChangeArrowheads="1"/>
          </p:cNvSpPr>
          <p:nvPr/>
        </p:nvSpPr>
        <p:spPr bwMode="auto">
          <a:xfrm>
            <a:off x="6107211" y="3208191"/>
            <a:ext cx="29447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600" b="1" dirty="0" smtClean="0">
                <a:solidFill>
                  <a:srgbClr val="0070C0"/>
                </a:solidFill>
                <a:latin typeface="+mn-lt"/>
              </a:rPr>
              <a:t>＜</a:t>
            </a:r>
            <a:r>
              <a:rPr lang="en-US" altLang="ja-JP" sz="1600" b="1" dirty="0" smtClean="0">
                <a:solidFill>
                  <a:srgbClr val="0070C0"/>
                </a:solidFill>
                <a:latin typeface="+mn-lt"/>
              </a:rPr>
              <a:t>Total Health Care System</a:t>
            </a:r>
            <a:r>
              <a:rPr lang="ja-JP" altLang="en-US" sz="1600" b="1" dirty="0" smtClean="0">
                <a:solidFill>
                  <a:srgbClr val="0070C0"/>
                </a:solidFill>
                <a:latin typeface="+mn-lt"/>
              </a:rPr>
              <a:t>＞</a:t>
            </a:r>
            <a:endParaRPr lang="en-US" altLang="ja-JP" sz="1600" b="1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6" name="Text Box 1035"/>
          <p:cNvSpPr txBox="1">
            <a:spLocks noChangeArrowheads="1"/>
          </p:cNvSpPr>
          <p:nvPr/>
        </p:nvSpPr>
        <p:spPr bwMode="auto">
          <a:xfrm>
            <a:off x="-36607" y="6219969"/>
            <a:ext cx="31146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600" b="1" dirty="0" smtClean="0">
                <a:solidFill>
                  <a:srgbClr val="0070C0"/>
                </a:solidFill>
                <a:latin typeface="+mn-lt"/>
                <a:ea typeface="+mn-ea"/>
              </a:rPr>
              <a:t>＜</a:t>
            </a:r>
            <a:r>
              <a:rPr lang="en-US" altLang="ja-JP" sz="1600" b="1" dirty="0" smtClean="0">
                <a:solidFill>
                  <a:srgbClr val="0070C0"/>
                </a:solidFill>
                <a:latin typeface="+mn-lt"/>
                <a:ea typeface="+mn-ea"/>
              </a:rPr>
              <a:t>Global Harmonization</a:t>
            </a:r>
            <a:r>
              <a:rPr lang="ja-JP" altLang="en-US" sz="1600" b="1" dirty="0" smtClean="0">
                <a:solidFill>
                  <a:srgbClr val="0070C0"/>
                </a:solidFill>
                <a:latin typeface="+mn-lt"/>
                <a:ea typeface="+mn-ea"/>
              </a:rPr>
              <a:t>＞</a:t>
            </a:r>
            <a:endParaRPr lang="en-US" altLang="ja-JP" sz="1600" b="1" dirty="0" smtClean="0">
              <a:solidFill>
                <a:srgbClr val="0070C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42935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467544" y="1068760"/>
            <a:ext cx="8208912" cy="5472608"/>
          </a:xfrm>
          <a:prstGeom prst="roundRect">
            <a:avLst>
              <a:gd name="adj" fmla="val 494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 anchorCtr="0"/>
          <a:lstStyle/>
          <a:p>
            <a:pPr algn="ctr"/>
            <a:r>
              <a:rPr kumimoji="1" lang="en-US" altLang="ja-JP" sz="2000" dirty="0" smtClean="0">
                <a:solidFill>
                  <a:srgbClr val="0070C0"/>
                </a:solidFill>
                <a:latin typeface="+mj-lt"/>
              </a:rPr>
              <a:t>Sapporo Health Innovation “ Smart-H”</a:t>
            </a:r>
            <a:endParaRPr kumimoji="1" lang="ja-JP" altLang="en-US" sz="20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36904" cy="792087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+mn-ea"/>
              </a:rPr>
              <a:t>The </a:t>
            </a:r>
            <a:r>
              <a:rPr kumimoji="1" lang="en-US" altLang="ja-JP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+mn-ea"/>
              </a:rPr>
              <a:t>Strategic Regional Innovation (value chain) </a:t>
            </a:r>
            <a:br>
              <a:rPr kumimoji="1" lang="en-US" altLang="ja-JP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+mn-ea"/>
              </a:rPr>
            </a:br>
            <a:r>
              <a:rPr kumimoji="1" lang="en-US" altLang="ja-JP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+mn-ea"/>
              </a:rPr>
              <a:t>and </a:t>
            </a:r>
            <a:r>
              <a:rPr kumimoji="1" lang="en-US" altLang="ja-JP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+mn-ea"/>
              </a:rPr>
              <a:t>Ebetsu</a:t>
            </a:r>
            <a:r>
              <a:rPr kumimoji="1" lang="en-US" altLang="ja-JP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+mn-ea"/>
              </a:rPr>
              <a:t> Model</a:t>
            </a:r>
            <a:endParaRPr kumimoji="1" lang="ja-JP" alt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a typeface="+mn-ea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5866646" y="1467920"/>
            <a:ext cx="1339912" cy="5057423"/>
          </a:xfrm>
          <a:prstGeom prst="roundRect">
            <a:avLst>
              <a:gd name="adj" fmla="val 8559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683568" y="1333050"/>
            <a:ext cx="7992888" cy="5192293"/>
            <a:chOff x="683568" y="1556792"/>
            <a:chExt cx="7992888" cy="5192293"/>
          </a:xfrm>
        </p:grpSpPr>
        <p:sp>
          <p:nvSpPr>
            <p:cNvPr id="10" name="右矢印 9"/>
            <p:cNvSpPr/>
            <p:nvPr/>
          </p:nvSpPr>
          <p:spPr>
            <a:xfrm>
              <a:off x="827584" y="6309320"/>
              <a:ext cx="7632848" cy="216024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>
                <a:latin typeface="+mn-ea"/>
              </a:endParaRPr>
            </a:p>
          </p:txBody>
        </p:sp>
        <p:graphicFrame>
          <p:nvGraphicFramePr>
            <p:cNvPr id="4" name="図表 3"/>
            <p:cNvGraphicFramePr/>
            <p:nvPr>
              <p:extLst>
                <p:ext uri="{D42A27DB-BD31-4B8C-83A1-F6EECF244321}">
                  <p14:modId xmlns:p14="http://schemas.microsoft.com/office/powerpoint/2010/main" val="1798547395"/>
                </p:ext>
              </p:extLst>
            </p:nvPr>
          </p:nvGraphicFramePr>
          <p:xfrm>
            <a:off x="683568" y="1556792"/>
            <a:ext cx="7992888" cy="122413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5" name="図表 4"/>
            <p:cNvGraphicFramePr/>
            <p:nvPr>
              <p:extLst>
                <p:ext uri="{D42A27DB-BD31-4B8C-83A1-F6EECF244321}">
                  <p14:modId xmlns:p14="http://schemas.microsoft.com/office/powerpoint/2010/main" val="4292878360"/>
                </p:ext>
              </p:extLst>
            </p:nvPr>
          </p:nvGraphicFramePr>
          <p:xfrm>
            <a:off x="683568" y="2636912"/>
            <a:ext cx="7776864" cy="34159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7" name="角丸四角形 6"/>
            <p:cNvSpPr/>
            <p:nvPr/>
          </p:nvSpPr>
          <p:spPr>
            <a:xfrm>
              <a:off x="683568" y="6165304"/>
              <a:ext cx="1224136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b="1" dirty="0" smtClean="0"/>
                <a:t>New food ingredients</a:t>
              </a:r>
              <a:endParaRPr kumimoji="1" lang="ja-JP" altLang="en-US" sz="1400" b="1" dirty="0"/>
            </a:p>
          </p:txBody>
        </p:sp>
        <p:sp>
          <p:nvSpPr>
            <p:cNvPr id="12" name="角丸四角形 11"/>
            <p:cNvSpPr/>
            <p:nvPr/>
          </p:nvSpPr>
          <p:spPr>
            <a:xfrm>
              <a:off x="5724128" y="6132565"/>
              <a:ext cx="1482430" cy="61652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dirty="0" smtClean="0">
                  <a:solidFill>
                    <a:schemeClr val="tx1"/>
                  </a:solidFill>
                  <a:latin typeface="+mj-lt"/>
                </a:rPr>
                <a:t>Required for Health Claim</a:t>
              </a:r>
              <a:endParaRPr kumimoji="1" lang="ja-JP" altLang="en-US" sz="14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5" name="角丸四角形 14"/>
            <p:cNvSpPr/>
            <p:nvPr/>
          </p:nvSpPr>
          <p:spPr>
            <a:xfrm>
              <a:off x="7349076" y="6052840"/>
              <a:ext cx="895332" cy="61652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b="1" dirty="0">
                  <a:latin typeface="+mj-lt"/>
                </a:rPr>
                <a:t>V</a:t>
              </a:r>
              <a:r>
                <a:rPr kumimoji="1" lang="en-US" altLang="ja-JP" sz="1400" b="1" dirty="0" smtClean="0">
                  <a:latin typeface="+mj-lt"/>
                </a:rPr>
                <a:t>alue added products</a:t>
              </a:r>
              <a:endParaRPr kumimoji="1" lang="ja-JP" altLang="en-US" sz="1400" b="1" dirty="0">
                <a:latin typeface="+mj-lt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2591031" y="6165304"/>
              <a:ext cx="1368152" cy="504056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ja-JP" sz="1400" b="1" dirty="0" smtClean="0">
                  <a:solidFill>
                    <a:schemeClr val="bg1"/>
                  </a:solidFill>
                  <a:latin typeface="+mj-lt"/>
                </a:rPr>
                <a:t>Functional analysis</a:t>
              </a:r>
              <a:endParaRPr lang="ja-JP" altLang="en-US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507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b/b8/Grains_de_fagopyrum_tataricum.jpg/800px-Grains_de_fagopyrum_tataric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81" y="1910505"/>
            <a:ext cx="1216552" cy="12165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「大豆」の画像検索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890569"/>
            <a:ext cx="1499822" cy="10801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「舞茸」の画像検索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603" y="1919574"/>
            <a:ext cx="1440160" cy="11874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「玉ねぎ」の画像検索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101" y="1996837"/>
            <a:ext cx="1530474" cy="10147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http://isearch.c.yimg.jp/image?id=b0b6aa71fdaf6fff0ecb4e401ac521f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389" y="1890569"/>
            <a:ext cx="1205830" cy="11437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「カボチャ」の画像検索結果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67" y="3356992"/>
            <a:ext cx="1503821" cy="13548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「チコリ」の画像検索結果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018" y="3494251"/>
            <a:ext cx="1288056" cy="10803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7" descr="「長ネギ」の画像検索結果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966" y="3500811"/>
            <a:ext cx="1373853" cy="9673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426" y="4893543"/>
            <a:ext cx="1425756" cy="10679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39" y="4869160"/>
            <a:ext cx="1233488" cy="10923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37" y="4893543"/>
            <a:ext cx="1282917" cy="10390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81" y="4869160"/>
            <a:ext cx="1223963" cy="10128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850" y="3428354"/>
            <a:ext cx="1406908" cy="9956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875" y="4836152"/>
            <a:ext cx="1384548" cy="10889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960197" y="258857"/>
            <a:ext cx="7004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i="1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</a:t>
            </a:r>
            <a:r>
              <a:rPr lang="en-US" altLang="ja-JP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Examples of </a:t>
            </a:r>
            <a:r>
              <a:rPr lang="en-US" altLang="ja-JP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Ebetsu</a:t>
            </a:r>
            <a:r>
              <a:rPr lang="en-US" altLang="ja-JP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 as for Clinical Studies </a:t>
            </a:r>
            <a:r>
              <a:rPr lang="ja-JP" altLang="en-US" sz="240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</a:t>
            </a:r>
            <a:r>
              <a:rPr lang="ja-JP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（</a:t>
            </a:r>
            <a:r>
              <a:rPr lang="en-US" altLang="ja-JP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2012-2015</a:t>
            </a:r>
            <a:r>
              <a:rPr lang="ja-JP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）</a:t>
            </a:r>
            <a:endParaRPr lang="ja-JP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00811"/>
            <a:ext cx="1406908" cy="10855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535966" y="3103100"/>
            <a:ext cx="8140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</a:t>
            </a:r>
            <a:r>
              <a:rPr lang="ja-JP" alt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大豆（</a:t>
            </a:r>
            <a:r>
              <a:rPr lang="ja-JP" altLang="en-US" sz="1200" b="1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新種</a:t>
            </a:r>
            <a:r>
              <a:rPr lang="ja-JP" alt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　</a:t>
            </a:r>
            <a:r>
              <a:rPr lang="ja-JP" altLang="en-US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</a:t>
            </a:r>
            <a:r>
              <a:rPr lang="ja-JP" alt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韃靼ソバ　（</a:t>
            </a:r>
            <a:r>
              <a:rPr lang="ja-JP" altLang="en-US" sz="1200" b="1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新種</a:t>
            </a:r>
            <a:r>
              <a:rPr lang="ja-JP" alt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r>
              <a:rPr lang="ja-JP" altLang="en-US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</a:t>
            </a:r>
            <a:r>
              <a:rPr lang="ja-JP" altLang="en-US" sz="1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マイタケ（</a:t>
            </a:r>
            <a:r>
              <a:rPr lang="ja-JP" altLang="en-US" sz="1200" b="1" dirty="0" smtClean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新種</a:t>
            </a:r>
            <a:r>
              <a:rPr lang="ja-JP" altLang="en-US" sz="1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r>
              <a:rPr lang="ja-JP" alt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ja-JP" altLang="en-US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</a:t>
            </a:r>
            <a:r>
              <a:rPr lang="ja-JP" alt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タマネギ（</a:t>
            </a:r>
            <a:r>
              <a:rPr lang="ja-JP" altLang="en-US" sz="1200" b="1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新種</a:t>
            </a:r>
            <a:r>
              <a:rPr lang="ja-JP" alt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r>
              <a:rPr lang="ja-JP" altLang="en-US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11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</a:t>
            </a:r>
            <a:r>
              <a:rPr lang="ja-JP" altLang="en-US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アスパラガス</a:t>
            </a:r>
            <a:endParaRPr lang="ja-JP" altLang="en-US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210" y="4573196"/>
            <a:ext cx="81142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</a:t>
            </a:r>
            <a:r>
              <a:rPr lang="ja-JP" altLang="en-US" sz="1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カボチャ（</a:t>
            </a:r>
            <a:r>
              <a:rPr lang="ja-JP" altLang="en-US" sz="1200" b="1" dirty="0" smtClean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新種</a:t>
            </a:r>
            <a:r>
              <a:rPr lang="ja-JP" altLang="en-US" sz="1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r>
              <a:rPr lang="ja-JP" altLang="en-US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チコリ（根）　　　　　　　　　　長ネギ　　　　　　　　　　　道産米　（富化米）　　　　　　カズノコ</a:t>
            </a:r>
            <a:r>
              <a:rPr lang="ja-JP" altLang="en-US" sz="120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110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　</a:t>
            </a:r>
            <a:endParaRPr lang="ja-JP" altLang="en-US" sz="11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2210" y="5980369"/>
            <a:ext cx="840227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11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Mushrooms</a:t>
            </a:r>
            <a:r>
              <a:rPr lang="ja-JP" altLang="en-US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　　　　　　　　</a:t>
            </a:r>
            <a:r>
              <a:rPr lang="en-US" altLang="ja-JP" sz="1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Malberry</a:t>
            </a:r>
            <a:r>
              <a:rPr lang="en-US" altLang="ja-JP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 leaves</a:t>
            </a:r>
            <a:r>
              <a:rPr lang="ja-JP" altLang="en-US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　　　　　　　　　</a:t>
            </a:r>
            <a:r>
              <a:rPr lang="en-US" altLang="ja-JP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Ume</a:t>
            </a:r>
            <a:r>
              <a:rPr lang="ja-JP" altLang="en-US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　　　　　　　　　　　</a:t>
            </a:r>
            <a:r>
              <a:rPr lang="en-US" altLang="ja-JP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Green tea (new)</a:t>
            </a:r>
            <a:r>
              <a:rPr lang="ja-JP" alt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　</a:t>
            </a:r>
            <a:r>
              <a:rPr lang="ja-JP" altLang="en-US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　   　</a:t>
            </a:r>
            <a:r>
              <a:rPr lang="en-US" altLang="ja-JP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lactobacillus products</a:t>
            </a:r>
          </a:p>
          <a:p>
            <a:r>
              <a:rPr lang="ja-JP" altLang="en-US" sz="11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　</a:t>
            </a:r>
            <a:r>
              <a:rPr lang="ja-JP" altLang="en-US" sz="11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　　　　　　　　　　　　　　　</a:t>
            </a:r>
            <a:r>
              <a:rPr lang="en-US" altLang="ja-JP" sz="11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(Kanagawa Prefecture</a:t>
            </a:r>
            <a:r>
              <a:rPr lang="ja-JP" altLang="en-US" sz="11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）　　　（</a:t>
            </a:r>
            <a:r>
              <a:rPr lang="en-US" altLang="ja-JP" sz="11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Wakayama Prefecture)</a:t>
            </a:r>
            <a:r>
              <a:rPr lang="ja-JP" altLang="en-US" sz="11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　　　（</a:t>
            </a:r>
            <a:r>
              <a:rPr lang="en-US" altLang="ja-JP" sz="11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Shizuoka Prefecture)</a:t>
            </a:r>
            <a:r>
              <a:rPr lang="ja-JP" altLang="en-US" sz="11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　    </a:t>
            </a:r>
            <a:r>
              <a:rPr lang="en-US" altLang="ja-JP" sz="11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Yogurt, supplements, etc.</a:t>
            </a:r>
            <a:r>
              <a:rPr lang="ja-JP" altLang="en-US" sz="11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　　　</a:t>
            </a:r>
            <a:r>
              <a:rPr lang="ja-JP" altLang="en-US" sz="11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</a:t>
            </a:r>
            <a:endParaRPr lang="ja-JP" altLang="en-US" sz="11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3009296" y="6381328"/>
            <a:ext cx="3786691" cy="365125"/>
          </a:xfrm>
        </p:spPr>
        <p:txBody>
          <a:bodyPr/>
          <a:lstStyle/>
          <a:p>
            <a:r>
              <a:rPr lang="ja-JP" altLang="en-US" dirty="0" smtClean="0">
                <a:solidFill>
                  <a:srgbClr val="073E87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　　　　</a:t>
            </a:r>
            <a:endParaRPr lang="ja-JP" altLang="en-US" dirty="0">
              <a:solidFill>
                <a:srgbClr val="073E87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" y="189089"/>
            <a:ext cx="1694729" cy="97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35496" y="119675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HIU Health Science Center</a:t>
            </a:r>
          </a:p>
          <a:p>
            <a:r>
              <a:rPr lang="en-US" altLang="ja-JP" sz="1200" b="1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General Manager: Professor NISHIHIRA Jun</a:t>
            </a:r>
            <a:r>
              <a:rPr lang="ja-JP" altLang="en-US" sz="1200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　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5931" y="6405438"/>
            <a:ext cx="8579584" cy="341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solidFill>
                  <a:srgbClr val="FF0000"/>
                </a:solidFill>
                <a:latin typeface="Calibri" panose="020F0502020204030204"/>
                <a:ea typeface="ＭＳ Ｐゴシック" panose="020B0600070205080204" pitchFamily="50" charset="-128"/>
              </a:rPr>
              <a:t>Red letters</a:t>
            </a:r>
            <a:r>
              <a:rPr lang="ja-JP" altLang="en-US" sz="11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：</a:t>
            </a:r>
            <a:r>
              <a:rPr lang="en-US" altLang="ja-JP" sz="11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Joint study with National Agriculture and Food Research Organization</a:t>
            </a:r>
            <a:r>
              <a:rPr lang="ja-JP" altLang="en-US" sz="11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　　</a:t>
            </a:r>
            <a:r>
              <a:rPr lang="en-US" altLang="ja-JP" sz="1100" dirty="0">
                <a:solidFill>
                  <a:srgbClr val="00B0F0"/>
                </a:solidFill>
                <a:latin typeface="Calibri" panose="020F0502020204030204"/>
                <a:ea typeface="ＭＳ Ｐゴシック" panose="020B0600070205080204" pitchFamily="50" charset="-128"/>
              </a:rPr>
              <a:t>Blue letters</a:t>
            </a:r>
            <a:r>
              <a:rPr lang="ja-JP" altLang="en-US" sz="11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：</a:t>
            </a:r>
            <a:r>
              <a:rPr lang="en-US" altLang="ja-JP" sz="11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Joint study with Hokkaido Research </a:t>
            </a:r>
            <a:r>
              <a:rPr lang="en-US" altLang="ja-JP" sz="1100" dirty="0" smtClean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Organization</a:t>
            </a:r>
            <a:r>
              <a:rPr lang="ja-JP" altLang="en-US" sz="160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100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</a:t>
            </a:r>
            <a:endParaRPr lang="ja-JP" altLang="en-US" sz="10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60375" y="1919573"/>
            <a:ext cx="8432105" cy="2973969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386934" y="1534814"/>
            <a:ext cx="2634957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>
                <a:solidFill>
                  <a:srgbClr val="FFFF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Ingredients made in Hokkaido</a:t>
            </a:r>
            <a:endParaRPr lang="ja-JP" altLang="en-US" sz="1400" b="1" dirty="0">
              <a:solidFill>
                <a:srgbClr val="FFFF00"/>
              </a:solidFill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58893" y="3074356"/>
            <a:ext cx="7992888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Soybeans (new)         Tartary Buckwheat (new)      </a:t>
            </a:r>
            <a:r>
              <a:rPr lang="en-US" altLang="ja-JP" sz="1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Maitake</a:t>
            </a:r>
            <a:r>
              <a:rPr lang="en-US" altLang="ja-JP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(new)                  </a:t>
            </a:r>
            <a:r>
              <a:rPr lang="en-US" altLang="ja-JP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Onions (new)                               </a:t>
            </a:r>
            <a:r>
              <a:rPr lang="en-US" altLang="ja-JP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Aspeaagus</a:t>
            </a:r>
            <a:endParaRPr kumimoji="1" lang="ja-JP" alt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71052" y="4554467"/>
            <a:ext cx="7601598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Pumpkin (new)                     </a:t>
            </a:r>
            <a:r>
              <a:rPr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Chicories (root)                    Leeks                                 Rice (enriched)                        </a:t>
            </a:r>
            <a:r>
              <a:rPr lang="en-US" altLang="ja-JP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Hering</a:t>
            </a:r>
            <a:r>
              <a:rPr lang="en-US" altLang="ja-JP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roe</a:t>
            </a:r>
            <a:endParaRPr kumimoji="1"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25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504" y="53615"/>
            <a:ext cx="8928992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C00000"/>
                </a:solidFill>
                <a:latin typeface="+mj-lt"/>
                <a:ea typeface="+mj-ea"/>
              </a:rPr>
              <a:t>                    </a:t>
            </a:r>
            <a:r>
              <a:rPr lang="en-US" altLang="ja-JP" sz="2800" b="1" dirty="0" smtClean="0">
                <a:solidFill>
                  <a:srgbClr val="C00000"/>
                </a:solidFill>
                <a:latin typeface="+mj-lt"/>
                <a:ea typeface="+mj-ea"/>
              </a:rPr>
              <a:t>Global Harmonization</a:t>
            </a:r>
            <a:r>
              <a:rPr lang="ja-JP" altLang="en-US" sz="2800" b="1" dirty="0" smtClean="0">
                <a:solidFill>
                  <a:srgbClr val="C00000"/>
                </a:solidFill>
                <a:latin typeface="+mj-lt"/>
                <a:ea typeface="+mj-ea"/>
              </a:rPr>
              <a:t> </a:t>
            </a:r>
            <a:r>
              <a:rPr lang="en-US" altLang="ja-JP" sz="2800" b="1" dirty="0" smtClean="0">
                <a:solidFill>
                  <a:srgbClr val="C00000"/>
                </a:solidFill>
                <a:latin typeface="+mj-lt"/>
                <a:ea typeface="+mj-ea"/>
              </a:rPr>
              <a:t>Initiative</a:t>
            </a:r>
            <a:r>
              <a:rPr lang="ja-JP" altLang="en-US" sz="2800" b="1" dirty="0" smtClean="0">
                <a:solidFill>
                  <a:srgbClr val="C00000"/>
                </a:solidFill>
                <a:latin typeface="+mj-lt"/>
                <a:ea typeface="+mj-ea"/>
              </a:rPr>
              <a:t> （</a:t>
            </a:r>
            <a:r>
              <a:rPr lang="en-US" altLang="ja-JP" sz="2800" b="1" dirty="0" smtClean="0">
                <a:solidFill>
                  <a:srgbClr val="C00000"/>
                </a:solidFill>
                <a:latin typeface="+mj-lt"/>
                <a:ea typeface="+mj-ea"/>
              </a:rPr>
              <a:t>GHI</a:t>
            </a:r>
            <a:r>
              <a:rPr lang="ja-JP" altLang="en-US" sz="2800" b="1" dirty="0" smtClean="0">
                <a:solidFill>
                  <a:srgbClr val="C00000"/>
                </a:solidFill>
                <a:latin typeface="+mj-lt"/>
                <a:ea typeface="+mj-ea"/>
              </a:rPr>
              <a:t>）</a:t>
            </a:r>
            <a:r>
              <a:rPr lang="ja-JP" altLang="en-US" sz="2800" dirty="0" smtClean="0">
                <a:solidFill>
                  <a:srgbClr val="C00000"/>
                </a:solidFill>
                <a:latin typeface="+mj-lt"/>
                <a:ea typeface="+mj-ea"/>
              </a:rPr>
              <a:t>　</a:t>
            </a:r>
            <a:endParaRPr lang="en-US" altLang="ja-JP" sz="2800" dirty="0" smtClean="0">
              <a:solidFill>
                <a:srgbClr val="C00000"/>
              </a:solidFill>
              <a:latin typeface="+mj-lt"/>
              <a:ea typeface="+mj-ea"/>
            </a:endParaRPr>
          </a:p>
          <a:p>
            <a:r>
              <a:rPr lang="ja-JP" altLang="en-US" sz="2400" b="1" dirty="0" smtClean="0">
                <a:solidFill>
                  <a:srgbClr val="C00000"/>
                </a:solidFill>
                <a:latin typeface="+mj-lt"/>
                <a:ea typeface="+mj-ea"/>
              </a:rPr>
              <a:t>➪　</a:t>
            </a:r>
            <a:r>
              <a:rPr lang="en-US" altLang="ja-JP" sz="2400" b="1" dirty="0" smtClean="0">
                <a:latin typeface="+mj-lt"/>
                <a:ea typeface="+mj-ea"/>
              </a:rPr>
              <a:t>The Ambassador for Japan </a:t>
            </a:r>
            <a:r>
              <a:rPr lang="en-US" altLang="ja-JP" sz="2000" b="1" dirty="0" smtClean="0">
                <a:latin typeface="+mj-lt"/>
                <a:ea typeface="+mj-ea"/>
              </a:rPr>
              <a:t>(NISHIHIRA Jun, November 2015)</a:t>
            </a:r>
            <a:endParaRPr lang="ja-JP" altLang="en-US" sz="2000" b="1" dirty="0">
              <a:latin typeface="+mj-lt"/>
              <a:ea typeface="+mj-ea"/>
            </a:endParaRPr>
          </a:p>
          <a:p>
            <a:pPr algn="ctr"/>
            <a:r>
              <a:rPr lang="ja-JP" altLang="en-US" dirty="0" smtClean="0">
                <a:latin typeface="+mj-lt"/>
                <a:ea typeface="+mj-ea"/>
              </a:rPr>
              <a:t>　</a:t>
            </a:r>
            <a:r>
              <a:rPr lang="en-US" altLang="ja-JP" dirty="0" smtClean="0">
                <a:latin typeface="+mj-lt"/>
                <a:ea typeface="+mj-ea"/>
              </a:rPr>
              <a:t>“Contribution for Food Safety and </a:t>
            </a:r>
            <a:r>
              <a:rPr lang="en-US" altLang="ja-JP" dirty="0">
                <a:latin typeface="+mj-lt"/>
                <a:ea typeface="+mj-ea"/>
              </a:rPr>
              <a:t>Globalization (International Standardization </a:t>
            </a:r>
            <a:r>
              <a:rPr lang="en-US" altLang="ja-JP" dirty="0" smtClean="0">
                <a:latin typeface="+mj-lt"/>
                <a:ea typeface="+mj-ea"/>
              </a:rPr>
              <a:t>)</a:t>
            </a:r>
          </a:p>
          <a:p>
            <a:pPr algn="ctr"/>
            <a:r>
              <a:rPr lang="en-US" altLang="ja-JP" dirty="0" smtClean="0">
                <a:latin typeface="+mj-lt"/>
                <a:ea typeface="+mj-ea"/>
              </a:rPr>
              <a:t>of </a:t>
            </a:r>
            <a:r>
              <a:rPr lang="en-US" altLang="ja-JP" dirty="0">
                <a:latin typeface="+mj-lt"/>
                <a:ea typeface="+mj-ea"/>
              </a:rPr>
              <a:t>Food </a:t>
            </a:r>
            <a:r>
              <a:rPr lang="en-US" altLang="ja-JP" dirty="0" smtClean="0">
                <a:latin typeface="+mj-lt"/>
                <a:ea typeface="+mj-ea"/>
              </a:rPr>
              <a:t>Functionality” </a:t>
            </a:r>
          </a:p>
          <a:p>
            <a:pPr algn="ctr"/>
            <a:endParaRPr lang="en-US" altLang="ja-JP" dirty="0" smtClean="0">
              <a:solidFill>
                <a:prstClr val="black"/>
              </a:solidFill>
              <a:latin typeface="+mj-lt"/>
              <a:ea typeface="+mj-ea"/>
            </a:endParaRPr>
          </a:p>
          <a:p>
            <a:pPr algn="just"/>
            <a:r>
              <a:rPr lang="en-US" altLang="ja-JP" sz="1700" dirty="0" smtClean="0">
                <a:solidFill>
                  <a:prstClr val="black"/>
                </a:solidFill>
                <a:latin typeface="+mj-lt"/>
                <a:ea typeface="+mj-ea"/>
              </a:rPr>
              <a:t>GHI was founded in 2004 as a joint activity of the US-based Institute of Food Technologists (IFT) International Division and the European Federation of Food Science and Technology (</a:t>
            </a:r>
            <a:r>
              <a:rPr lang="en-US" altLang="ja-JP" sz="1700" dirty="0" err="1" smtClean="0">
                <a:latin typeface="+mj-lt"/>
                <a:ea typeface="+mj-ea"/>
              </a:rPr>
              <a:t>EFFoST</a:t>
            </a:r>
            <a:r>
              <a:rPr lang="en-US" altLang="ja-JP" sz="1700" dirty="0" smtClean="0">
                <a:latin typeface="+mj-lt"/>
                <a:ea typeface="+mj-ea"/>
              </a:rPr>
              <a:t>). GHI is a </a:t>
            </a:r>
            <a:r>
              <a:rPr lang="en-US" altLang="ja-JP" sz="1700" dirty="0">
                <a:latin typeface="+mj-lt"/>
                <a:ea typeface="+mj-ea"/>
              </a:rPr>
              <a:t>network of scientific organizations and individual scientists working together to promote harmonization of global food safety regulations and legislation</a:t>
            </a:r>
            <a:r>
              <a:rPr lang="en-US" altLang="ja-JP" sz="1700" dirty="0" smtClean="0">
                <a:latin typeface="+mj-lt"/>
                <a:ea typeface="+mj-ea"/>
              </a:rPr>
              <a:t>.</a:t>
            </a:r>
            <a:r>
              <a:rPr lang="ja-JP" altLang="en-US" sz="1700" dirty="0" smtClean="0">
                <a:latin typeface="+mj-lt"/>
                <a:ea typeface="+mj-ea"/>
              </a:rPr>
              <a:t> </a:t>
            </a:r>
            <a:r>
              <a:rPr lang="en-US" altLang="ja-JP" sz="1700" dirty="0" smtClean="0">
                <a:latin typeface="+mj-lt"/>
                <a:ea typeface="+mj-ea"/>
              </a:rPr>
              <a:t>GHI's </a:t>
            </a:r>
            <a:r>
              <a:rPr lang="en-US" altLang="ja-JP" sz="1700" dirty="0">
                <a:latin typeface="+mj-lt"/>
                <a:ea typeface="+mj-ea"/>
              </a:rPr>
              <a:t>objective is to achieve consensus on the science of food regulations and legislation to ensure the global availability of safe and wholesome food products for all consumers. </a:t>
            </a:r>
            <a:r>
              <a:rPr lang="en-US" altLang="ja-JP" sz="1700" dirty="0" smtClean="0">
                <a:latin typeface="+mj-lt"/>
                <a:ea typeface="+mj-ea"/>
              </a:rPr>
              <a:t> GHI </a:t>
            </a:r>
            <a:r>
              <a:rPr lang="en-US" altLang="ja-JP" sz="1700" dirty="0">
                <a:solidFill>
                  <a:prstClr val="black"/>
                </a:solidFill>
                <a:latin typeface="+mj-lt"/>
                <a:ea typeface="+mj-ea"/>
              </a:rPr>
              <a:t>facilitates global discussion about the scientific issues that support decisions made by national governments and international regulatory </a:t>
            </a:r>
            <a:r>
              <a:rPr lang="en-US" altLang="ja-JP" sz="1700" dirty="0" smtClean="0">
                <a:solidFill>
                  <a:prstClr val="black"/>
                </a:solidFill>
                <a:latin typeface="+mj-lt"/>
                <a:ea typeface="+mj-ea"/>
              </a:rPr>
              <a:t>bodies</a:t>
            </a:r>
            <a:r>
              <a:rPr lang="en-US" altLang="ja-JP" sz="1700" dirty="0">
                <a:solidFill>
                  <a:prstClr val="black"/>
                </a:solidFill>
                <a:latin typeface="+mj-lt"/>
                <a:ea typeface="+mj-ea"/>
              </a:rPr>
              <a:t>. GHI has legal non-profit entity status and its charter and constitution are registered in </a:t>
            </a:r>
            <a:r>
              <a:rPr lang="en-US" altLang="ja-JP" sz="1700" dirty="0" smtClean="0">
                <a:solidFill>
                  <a:prstClr val="black"/>
                </a:solidFill>
                <a:latin typeface="+mj-lt"/>
                <a:ea typeface="+mj-ea"/>
              </a:rPr>
              <a:t>Vienna</a:t>
            </a:r>
            <a:r>
              <a:rPr lang="en-US" altLang="ja-JP" sz="1700" dirty="0">
                <a:solidFill>
                  <a:prstClr val="black"/>
                </a:solidFill>
                <a:latin typeface="+mj-lt"/>
                <a:ea typeface="+mj-ea"/>
              </a:rPr>
              <a:t>, Austria as the GHI Association (ZVR: 453446383). </a:t>
            </a:r>
            <a:r>
              <a:rPr lang="en-US" altLang="ja-JP" sz="1700" dirty="0" smtClean="0">
                <a:solidFill>
                  <a:prstClr val="black"/>
                </a:solidFill>
                <a:latin typeface="+mj-lt"/>
                <a:ea typeface="+mj-ea"/>
              </a:rPr>
              <a:t> </a:t>
            </a:r>
            <a:r>
              <a:rPr lang="en-US" altLang="ja-JP" sz="1700" dirty="0">
                <a:solidFill>
                  <a:prstClr val="black"/>
                </a:solidFill>
                <a:latin typeface="+mj-lt"/>
                <a:ea typeface="+mj-ea"/>
              </a:rPr>
              <a:t>While oversight is provided by the Executive Committee, issues are identified and prioritized by the general membership at workshops held at various locations throughout the world. </a:t>
            </a:r>
            <a:endParaRPr lang="en-US" altLang="ja-JP" sz="1700" dirty="0" smtClean="0">
              <a:solidFill>
                <a:prstClr val="black"/>
              </a:solidFill>
              <a:latin typeface="+mj-lt"/>
              <a:ea typeface="+mj-ea"/>
            </a:endParaRPr>
          </a:p>
        </p:txBody>
      </p:sp>
      <p:pic>
        <p:nvPicPr>
          <p:cNvPr id="1026" name="Picture 2" descr="http://www.globalharmonization.net/sites/globalharmonization.net/files/GHI%20Backgrounder_img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527185"/>
            <a:ext cx="936104" cy="115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4683050"/>
            <a:ext cx="2016224" cy="84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95536" y="544522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 smtClean="0">
                <a:solidFill>
                  <a:srgbClr val="0070C0"/>
                </a:solidFill>
                <a:ea typeface="+mj-ea"/>
              </a:rPr>
              <a:t>＜</a:t>
            </a:r>
            <a:r>
              <a:rPr lang="en-US" altLang="ja-JP" dirty="0" smtClean="0">
                <a:solidFill>
                  <a:srgbClr val="0070C0"/>
                </a:solidFill>
                <a:ea typeface="+mj-ea"/>
              </a:rPr>
              <a:t>New Mission of </a:t>
            </a:r>
            <a:r>
              <a:rPr lang="en-US" altLang="ja-JP" dirty="0" err="1" smtClean="0">
                <a:solidFill>
                  <a:srgbClr val="0070C0"/>
                </a:solidFill>
                <a:ea typeface="+mj-ea"/>
              </a:rPr>
              <a:t>Ebetsu</a:t>
            </a:r>
            <a:r>
              <a:rPr lang="en-US" altLang="ja-JP" dirty="0" smtClean="0">
                <a:solidFill>
                  <a:srgbClr val="0070C0"/>
                </a:solidFill>
                <a:ea typeface="+mj-ea"/>
              </a:rPr>
              <a:t> Model</a:t>
            </a:r>
            <a:r>
              <a:rPr lang="ja-JP" altLang="en-US" dirty="0" smtClean="0">
                <a:solidFill>
                  <a:srgbClr val="0070C0"/>
                </a:solidFill>
                <a:ea typeface="+mj-ea"/>
              </a:rPr>
              <a:t>＞</a:t>
            </a:r>
            <a:endParaRPr lang="en-US" altLang="ja-JP" dirty="0" smtClean="0">
              <a:solidFill>
                <a:srgbClr val="0070C0"/>
              </a:solidFill>
              <a:ea typeface="+mj-ea"/>
            </a:endParaRPr>
          </a:p>
          <a:p>
            <a:pPr algn="ctr"/>
            <a:r>
              <a:rPr lang="en-US" altLang="ja-JP" dirty="0" err="1" smtClean="0">
                <a:solidFill>
                  <a:srgbClr val="0070C0"/>
                </a:solidFill>
                <a:ea typeface="+mj-ea"/>
              </a:rPr>
              <a:t>Ebestu</a:t>
            </a:r>
            <a:r>
              <a:rPr lang="en-US" altLang="ja-JP" dirty="0" smtClean="0">
                <a:solidFill>
                  <a:srgbClr val="0070C0"/>
                </a:solidFill>
                <a:ea typeface="+mj-ea"/>
              </a:rPr>
              <a:t> Model established by Industry-Academia-Government collaboration intends not only promoting food safety and functionality, but also contribute for globalization (international standardization) of food and health as an academic institution.</a:t>
            </a:r>
            <a:endParaRPr lang="ja-JP" altLang="en-US" dirty="0">
              <a:solidFill>
                <a:srgbClr val="0070C0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5781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3712</TotalTime>
  <Words>452</Words>
  <Application>Microsoft Office PowerPoint</Application>
  <PresentationFormat>画面に合わせる (4:3)</PresentationFormat>
  <Paragraphs>121</Paragraphs>
  <Slides>6</Slides>
  <Notes>3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4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20" baseType="lpstr">
      <vt:lpstr>Calibri</vt:lpstr>
      <vt:lpstr>Symbol</vt:lpstr>
      <vt:lpstr>Meiryo UI</vt:lpstr>
      <vt:lpstr>ＭＳ Ｐゴシック</vt:lpstr>
      <vt:lpstr>Times New Roman</vt:lpstr>
      <vt:lpstr>Calibri Light</vt:lpstr>
      <vt:lpstr>HGP明朝E</vt:lpstr>
      <vt:lpstr>Arial</vt:lpstr>
      <vt:lpstr>Candara</vt:lpstr>
      <vt:lpstr>Office ​​テーマ</vt:lpstr>
      <vt:lpstr>ウェーブ</vt:lpstr>
      <vt:lpstr>10_Office ​​テーマ</vt:lpstr>
      <vt:lpstr>Office テーマ</vt:lpstr>
      <vt:lpstr>Image</vt:lpstr>
      <vt:lpstr>Development of Total Health Care System based on Research of Food Safety and Functionality</vt:lpstr>
      <vt:lpstr>PowerPoint プレゼンテーション</vt:lpstr>
      <vt:lpstr>Development of Netword Based on ICT</vt:lpstr>
      <vt:lpstr>The Strategic Regional Innovation (value chain)  and Ebetsu Model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医療情報センターを基盤にしたネットワーク構築</dc:title>
  <dc:creator>佐藤 謙一</dc:creator>
  <cp:lastModifiedBy>西平順</cp:lastModifiedBy>
  <cp:revision>277</cp:revision>
  <cp:lastPrinted>2016-01-05T10:35:45Z</cp:lastPrinted>
  <dcterms:created xsi:type="dcterms:W3CDTF">2015-08-06T08:02:18Z</dcterms:created>
  <dcterms:modified xsi:type="dcterms:W3CDTF">2016-03-13T01:19:23Z</dcterms:modified>
</cp:coreProperties>
</file>