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780" r:id="rId3"/>
    <p:sldMasterId id="2147483792" r:id="rId4"/>
  </p:sldMasterIdLst>
  <p:notesMasterIdLst>
    <p:notesMasterId r:id="rId11"/>
  </p:notesMasterIdLst>
  <p:handoutMasterIdLst>
    <p:handoutMasterId r:id="rId12"/>
  </p:handoutMasterIdLst>
  <p:sldIdLst>
    <p:sldId id="280" r:id="rId5"/>
    <p:sldId id="267" r:id="rId6"/>
    <p:sldId id="257" r:id="rId7"/>
    <p:sldId id="287" r:id="rId8"/>
    <p:sldId id="266" r:id="rId9"/>
    <p:sldId id="279" r:id="rId10"/>
  </p:sldIdLst>
  <p:sldSz cx="9144000" cy="6858000" type="screen4x3"/>
  <p:notesSz cx="6742113" cy="9872663"/>
  <p:embeddedFontLst>
    <p:embeddedFont>
      <p:font typeface="Calibri Light" panose="020F0302020204030204" pitchFamily="34" charset="0"/>
      <p:regular r:id="rId13"/>
      <p:italic r:id="rId14"/>
    </p:embeddedFont>
    <p:embeddedFont>
      <p:font typeface="HGP明朝E" panose="02020900000000000000" pitchFamily="18" charset="-128"/>
      <p:regular r:id="rId15"/>
    </p:embeddedFont>
    <p:embeddedFont>
      <p:font typeface="Candara" panose="020E0502030303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Meiryo UI" panose="020B0604030504040204" pitchFamily="50" charset="-128"/>
      <p:regular r:id="rId24"/>
      <p:bold r:id="rId25"/>
      <p:italic r:id="rId26"/>
      <p:boldItalic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990" y="3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2AF07-BA37-4ECE-8D28-F44D645A38F3}" type="doc">
      <dgm:prSet loTypeId="urn:microsoft.com/office/officeart/2005/8/layout/chevron1" loCatId="process" qsTypeId="urn:microsoft.com/office/officeart/2005/8/quickstyle/simple1" qsCatId="simple" csTypeId="urn:microsoft.com/office/officeart/2005/8/colors/colorful5" csCatId="colorful" phldr="1"/>
      <dgm:spPr/>
    </dgm:pt>
    <dgm:pt modelId="{6386380F-9D83-4BA4-8DD2-27BE82933C04}">
      <dgm:prSet phldrT="[テキスト]"/>
      <dgm:spPr/>
      <dgm:t>
        <a:bodyPr/>
        <a:lstStyle/>
        <a:p>
          <a:r>
            <a:rPr kumimoji="1" lang="ja-JP" altLang="en-US" b="1" dirty="0" smtClean="0">
              <a:solidFill>
                <a:schemeClr val="tx1"/>
              </a:solidFill>
            </a:rPr>
            <a:t>素材系プロジェクト</a:t>
          </a:r>
          <a:endParaRPr kumimoji="1" lang="ja-JP" altLang="en-US" b="1" dirty="0">
            <a:solidFill>
              <a:schemeClr val="tx1"/>
            </a:solidFill>
          </a:endParaRPr>
        </a:p>
      </dgm:t>
    </dgm:pt>
    <dgm:pt modelId="{9F27694F-E05B-4C26-A301-16E92C716D17}" type="parTrans" cxnId="{D74A20B2-8ABE-458B-BD2B-BCEE0707D9F3}">
      <dgm:prSet/>
      <dgm:spPr/>
      <dgm:t>
        <a:bodyPr/>
        <a:lstStyle/>
        <a:p>
          <a:endParaRPr kumimoji="1" lang="ja-JP" altLang="en-US" b="1">
            <a:solidFill>
              <a:schemeClr val="tx1"/>
            </a:solidFill>
          </a:endParaRPr>
        </a:p>
      </dgm:t>
    </dgm:pt>
    <dgm:pt modelId="{2AE2C2C9-CF5C-4A5E-9A16-DECC7D164448}" type="sibTrans" cxnId="{D74A20B2-8ABE-458B-BD2B-BCEE0707D9F3}">
      <dgm:prSet/>
      <dgm:spPr/>
      <dgm:t>
        <a:bodyPr/>
        <a:lstStyle/>
        <a:p>
          <a:endParaRPr kumimoji="1" lang="ja-JP" altLang="en-US" b="1">
            <a:solidFill>
              <a:schemeClr val="tx1"/>
            </a:solidFill>
          </a:endParaRPr>
        </a:p>
      </dgm:t>
    </dgm:pt>
    <dgm:pt modelId="{491BC667-BB59-449C-9D60-1F1485DB7C4B}">
      <dgm:prSet phldrT="[テキスト]"/>
      <dgm:spPr/>
      <dgm:t>
        <a:bodyPr/>
        <a:lstStyle/>
        <a:p>
          <a:r>
            <a:rPr kumimoji="1" lang="ja-JP" altLang="en-US" b="1" dirty="0" smtClean="0">
              <a:solidFill>
                <a:schemeClr val="tx1"/>
              </a:solidFill>
            </a:rPr>
            <a:t>機能性予測スクリーニング</a:t>
          </a:r>
          <a:endParaRPr kumimoji="1" lang="ja-JP" altLang="en-US" b="1" dirty="0">
            <a:solidFill>
              <a:schemeClr val="tx1"/>
            </a:solidFill>
          </a:endParaRPr>
        </a:p>
      </dgm:t>
    </dgm:pt>
    <dgm:pt modelId="{DA7AD762-995B-402A-8BE4-6CF9DE38DF98}" type="parTrans" cxnId="{601C963E-6E46-442E-AB44-FDA274327984}">
      <dgm:prSet/>
      <dgm:spPr/>
      <dgm:t>
        <a:bodyPr/>
        <a:lstStyle/>
        <a:p>
          <a:endParaRPr kumimoji="1" lang="ja-JP" altLang="en-US" b="1">
            <a:solidFill>
              <a:schemeClr val="tx1"/>
            </a:solidFill>
          </a:endParaRPr>
        </a:p>
      </dgm:t>
    </dgm:pt>
    <dgm:pt modelId="{1E135A63-8F9C-4B93-9A41-AE0D23A1C84A}" type="sibTrans" cxnId="{601C963E-6E46-442E-AB44-FDA274327984}">
      <dgm:prSet/>
      <dgm:spPr/>
      <dgm:t>
        <a:bodyPr/>
        <a:lstStyle/>
        <a:p>
          <a:endParaRPr kumimoji="1" lang="ja-JP" altLang="en-US" b="1">
            <a:solidFill>
              <a:schemeClr val="tx1"/>
            </a:solidFill>
          </a:endParaRPr>
        </a:p>
      </dgm:t>
    </dgm:pt>
    <dgm:pt modelId="{0578F73C-B6E7-4A89-BB31-B92DF5C63885}">
      <dgm:prSet phldrT="[テキスト]"/>
      <dgm:spPr/>
      <dgm:t>
        <a:bodyPr/>
        <a:lstStyle/>
        <a:p>
          <a:r>
            <a:rPr kumimoji="1" lang="ja-JP" altLang="en-US" b="1" dirty="0" smtClean="0">
              <a:solidFill>
                <a:schemeClr val="tx1"/>
              </a:solidFill>
            </a:rPr>
            <a:t>機能性確認（有効性）</a:t>
          </a:r>
          <a:endParaRPr kumimoji="1" lang="en-US" altLang="ja-JP" b="1" dirty="0" smtClean="0">
            <a:solidFill>
              <a:schemeClr val="tx1"/>
            </a:solidFill>
          </a:endParaRPr>
        </a:p>
      </dgm:t>
    </dgm:pt>
    <dgm:pt modelId="{A857F708-8D6C-4702-AE38-0737DC20A5FB}" type="parTrans" cxnId="{BBFCD97D-3084-4DC1-97DC-93244FF3717E}">
      <dgm:prSet/>
      <dgm:spPr/>
      <dgm:t>
        <a:bodyPr/>
        <a:lstStyle/>
        <a:p>
          <a:endParaRPr kumimoji="1" lang="ja-JP" altLang="en-US" b="1">
            <a:solidFill>
              <a:schemeClr val="tx1"/>
            </a:solidFill>
          </a:endParaRPr>
        </a:p>
      </dgm:t>
    </dgm:pt>
    <dgm:pt modelId="{3FC2DCC5-C820-465B-8F48-541433470FDC}" type="sibTrans" cxnId="{BBFCD97D-3084-4DC1-97DC-93244FF3717E}">
      <dgm:prSet/>
      <dgm:spPr/>
      <dgm:t>
        <a:bodyPr/>
        <a:lstStyle/>
        <a:p>
          <a:endParaRPr kumimoji="1" lang="ja-JP" altLang="en-US" b="1">
            <a:solidFill>
              <a:schemeClr val="tx1"/>
            </a:solidFill>
          </a:endParaRPr>
        </a:p>
      </dgm:t>
    </dgm:pt>
    <dgm:pt modelId="{E441C5F0-1B81-4961-8A4D-14BDECEEB137}">
      <dgm:prSet phldrT="[テキスト]"/>
      <dgm:spPr/>
      <dgm:t>
        <a:bodyPr/>
        <a:lstStyle/>
        <a:p>
          <a:r>
            <a:rPr kumimoji="1" lang="ja-JP" altLang="en-US" b="1" dirty="0" smtClean="0">
              <a:solidFill>
                <a:schemeClr val="tx1"/>
              </a:solidFill>
            </a:rPr>
            <a:t>ヒト試験</a:t>
          </a:r>
          <a:endParaRPr kumimoji="1" lang="en-US" altLang="ja-JP" b="1" dirty="0" smtClean="0">
            <a:solidFill>
              <a:schemeClr val="tx1"/>
            </a:solidFill>
          </a:endParaRPr>
        </a:p>
      </dgm:t>
    </dgm:pt>
    <dgm:pt modelId="{74C64F48-6E06-4138-88D2-8E980E98CCFF}" type="parTrans" cxnId="{781455C2-122E-442C-98F5-351E307F730A}">
      <dgm:prSet/>
      <dgm:spPr/>
      <dgm:t>
        <a:bodyPr/>
        <a:lstStyle/>
        <a:p>
          <a:endParaRPr kumimoji="1" lang="ja-JP" altLang="en-US" b="1">
            <a:solidFill>
              <a:schemeClr val="tx1"/>
            </a:solidFill>
          </a:endParaRPr>
        </a:p>
      </dgm:t>
    </dgm:pt>
    <dgm:pt modelId="{8F0C30D8-9DAF-4F63-8B06-930AA28602A6}" type="sibTrans" cxnId="{781455C2-122E-442C-98F5-351E307F730A}">
      <dgm:prSet/>
      <dgm:spPr/>
      <dgm:t>
        <a:bodyPr/>
        <a:lstStyle/>
        <a:p>
          <a:endParaRPr kumimoji="1" lang="ja-JP" altLang="en-US" b="1">
            <a:solidFill>
              <a:schemeClr val="tx1"/>
            </a:solidFill>
          </a:endParaRPr>
        </a:p>
      </dgm:t>
    </dgm:pt>
    <dgm:pt modelId="{E617EABF-8C27-4FAE-B790-25DAE5B5757C}">
      <dgm:prSet phldrT="[テキスト]"/>
      <dgm:spPr/>
      <dgm:t>
        <a:bodyPr/>
        <a:lstStyle/>
        <a:p>
          <a:r>
            <a:rPr kumimoji="1" lang="ja-JP" altLang="en-US" b="1" dirty="0" smtClean="0">
              <a:solidFill>
                <a:schemeClr val="tx1"/>
              </a:solidFill>
            </a:rPr>
            <a:t>安全性試験</a:t>
          </a:r>
          <a:endParaRPr kumimoji="1" lang="en-US" altLang="ja-JP" b="1" dirty="0" smtClean="0">
            <a:solidFill>
              <a:schemeClr val="tx1"/>
            </a:solidFill>
          </a:endParaRPr>
        </a:p>
      </dgm:t>
    </dgm:pt>
    <dgm:pt modelId="{8999E3B9-9645-4CB9-82BD-D92AE6A90C77}" type="parTrans" cxnId="{144C4592-AB42-4DCF-BF33-F5ABD4FD99F8}">
      <dgm:prSet/>
      <dgm:spPr/>
      <dgm:t>
        <a:bodyPr/>
        <a:lstStyle/>
        <a:p>
          <a:endParaRPr kumimoji="1" lang="ja-JP" altLang="en-US" b="1">
            <a:solidFill>
              <a:schemeClr val="tx1"/>
            </a:solidFill>
          </a:endParaRPr>
        </a:p>
      </dgm:t>
    </dgm:pt>
    <dgm:pt modelId="{2CC4DF2F-6207-4D30-9247-C1D52D31EC6D}" type="sibTrans" cxnId="{144C4592-AB42-4DCF-BF33-F5ABD4FD99F8}">
      <dgm:prSet/>
      <dgm:spPr/>
      <dgm:t>
        <a:bodyPr/>
        <a:lstStyle/>
        <a:p>
          <a:endParaRPr kumimoji="1" lang="ja-JP" altLang="en-US" b="1">
            <a:solidFill>
              <a:schemeClr val="tx1"/>
            </a:solidFill>
          </a:endParaRPr>
        </a:p>
      </dgm:t>
    </dgm:pt>
    <dgm:pt modelId="{E727DA8E-80EA-433D-B856-8961873B2D6A}">
      <dgm:prSet phldrT="[テキスト]"/>
      <dgm:spPr/>
      <dgm:t>
        <a:bodyPr/>
        <a:lstStyle/>
        <a:p>
          <a:r>
            <a:rPr kumimoji="1" lang="ja-JP" altLang="en-US" b="1" dirty="0" smtClean="0">
              <a:solidFill>
                <a:schemeClr val="tx1"/>
              </a:solidFill>
            </a:rPr>
            <a:t>製品</a:t>
          </a:r>
          <a:endParaRPr kumimoji="1" lang="en-US" altLang="ja-JP" b="1" dirty="0" smtClean="0">
            <a:solidFill>
              <a:schemeClr val="tx1"/>
            </a:solidFill>
          </a:endParaRPr>
        </a:p>
      </dgm:t>
    </dgm:pt>
    <dgm:pt modelId="{06A5844C-F768-4515-B291-C4C8C0D2B4B5}" type="parTrans" cxnId="{B3AD0D18-AE28-46BA-B64F-CAFD1DA2FB93}">
      <dgm:prSet/>
      <dgm:spPr/>
      <dgm:t>
        <a:bodyPr/>
        <a:lstStyle/>
        <a:p>
          <a:endParaRPr kumimoji="1" lang="ja-JP" altLang="en-US" b="1">
            <a:solidFill>
              <a:schemeClr val="tx1"/>
            </a:solidFill>
          </a:endParaRPr>
        </a:p>
      </dgm:t>
    </dgm:pt>
    <dgm:pt modelId="{379F2172-B993-4451-B4E0-04954C14635D}" type="sibTrans" cxnId="{B3AD0D18-AE28-46BA-B64F-CAFD1DA2FB93}">
      <dgm:prSet/>
      <dgm:spPr/>
      <dgm:t>
        <a:bodyPr/>
        <a:lstStyle/>
        <a:p>
          <a:endParaRPr kumimoji="1" lang="ja-JP" altLang="en-US" b="1">
            <a:solidFill>
              <a:schemeClr val="tx1"/>
            </a:solidFill>
          </a:endParaRPr>
        </a:p>
      </dgm:t>
    </dgm:pt>
    <dgm:pt modelId="{82A1557A-1AAC-43F9-BA87-2860141278A8}" type="pres">
      <dgm:prSet presAssocID="{6B32AF07-BA37-4ECE-8D28-F44D645A38F3}" presName="Name0" presStyleCnt="0">
        <dgm:presLayoutVars>
          <dgm:dir/>
          <dgm:animLvl val="lvl"/>
          <dgm:resizeHandles val="exact"/>
        </dgm:presLayoutVars>
      </dgm:prSet>
      <dgm:spPr/>
    </dgm:pt>
    <dgm:pt modelId="{03851133-4D42-448B-BDA7-C624CCBD2A2D}" type="pres">
      <dgm:prSet presAssocID="{6386380F-9D83-4BA4-8DD2-27BE82933C04}" presName="parTxOnly" presStyleLbl="node1" presStyleIdx="0" presStyleCnt="6" custScaleY="138897">
        <dgm:presLayoutVars>
          <dgm:chMax val="0"/>
          <dgm:chPref val="0"/>
          <dgm:bulletEnabled val="1"/>
        </dgm:presLayoutVars>
      </dgm:prSet>
      <dgm:spPr/>
      <dgm:t>
        <a:bodyPr/>
        <a:lstStyle/>
        <a:p>
          <a:endParaRPr kumimoji="1" lang="ja-JP" altLang="en-US"/>
        </a:p>
      </dgm:t>
    </dgm:pt>
    <dgm:pt modelId="{1B8F3454-4F79-4563-BA6B-DD6884A20EF4}" type="pres">
      <dgm:prSet presAssocID="{2AE2C2C9-CF5C-4A5E-9A16-DECC7D164448}" presName="parTxOnlySpace" presStyleCnt="0"/>
      <dgm:spPr/>
    </dgm:pt>
    <dgm:pt modelId="{766C7B5E-CEFE-4B72-B50E-4BB8B831E494}" type="pres">
      <dgm:prSet presAssocID="{491BC667-BB59-449C-9D60-1F1485DB7C4B}" presName="parTxOnly" presStyleLbl="node1" presStyleIdx="1" presStyleCnt="6" custScaleY="138897">
        <dgm:presLayoutVars>
          <dgm:chMax val="0"/>
          <dgm:chPref val="0"/>
          <dgm:bulletEnabled val="1"/>
        </dgm:presLayoutVars>
      </dgm:prSet>
      <dgm:spPr/>
      <dgm:t>
        <a:bodyPr/>
        <a:lstStyle/>
        <a:p>
          <a:endParaRPr kumimoji="1" lang="ja-JP" altLang="en-US"/>
        </a:p>
      </dgm:t>
    </dgm:pt>
    <dgm:pt modelId="{75CFAFC2-4B9C-4535-A02B-4F3EEB0ED259}" type="pres">
      <dgm:prSet presAssocID="{1E135A63-8F9C-4B93-9A41-AE0D23A1C84A}" presName="parTxOnlySpace" presStyleCnt="0"/>
      <dgm:spPr/>
    </dgm:pt>
    <dgm:pt modelId="{42E62A6B-0DC2-4BB1-97CE-52097A9C6DCA}" type="pres">
      <dgm:prSet presAssocID="{0578F73C-B6E7-4A89-BB31-B92DF5C63885}" presName="parTxOnly" presStyleLbl="node1" presStyleIdx="2" presStyleCnt="6" custScaleY="138897">
        <dgm:presLayoutVars>
          <dgm:chMax val="0"/>
          <dgm:chPref val="0"/>
          <dgm:bulletEnabled val="1"/>
        </dgm:presLayoutVars>
      </dgm:prSet>
      <dgm:spPr/>
      <dgm:t>
        <a:bodyPr/>
        <a:lstStyle/>
        <a:p>
          <a:endParaRPr kumimoji="1" lang="ja-JP" altLang="en-US"/>
        </a:p>
      </dgm:t>
    </dgm:pt>
    <dgm:pt modelId="{628E1891-CC2C-4904-AB36-6FE15618D132}" type="pres">
      <dgm:prSet presAssocID="{3FC2DCC5-C820-465B-8F48-541433470FDC}" presName="parTxOnlySpace" presStyleCnt="0"/>
      <dgm:spPr/>
    </dgm:pt>
    <dgm:pt modelId="{F1DF6091-7C7F-4F09-A9CC-AA0C37C74280}" type="pres">
      <dgm:prSet presAssocID="{E617EABF-8C27-4FAE-B790-25DAE5B5757C}" presName="parTxOnly" presStyleLbl="node1" presStyleIdx="3" presStyleCnt="6" custScaleY="138897">
        <dgm:presLayoutVars>
          <dgm:chMax val="0"/>
          <dgm:chPref val="0"/>
          <dgm:bulletEnabled val="1"/>
        </dgm:presLayoutVars>
      </dgm:prSet>
      <dgm:spPr/>
      <dgm:t>
        <a:bodyPr/>
        <a:lstStyle/>
        <a:p>
          <a:endParaRPr kumimoji="1" lang="ja-JP" altLang="en-US"/>
        </a:p>
      </dgm:t>
    </dgm:pt>
    <dgm:pt modelId="{9772B92F-5B38-4104-B21E-FE468A1E994B}" type="pres">
      <dgm:prSet presAssocID="{2CC4DF2F-6207-4D30-9247-C1D52D31EC6D}" presName="parTxOnlySpace" presStyleCnt="0"/>
      <dgm:spPr/>
    </dgm:pt>
    <dgm:pt modelId="{897BC3BF-D065-4838-9238-2C8770474246}" type="pres">
      <dgm:prSet presAssocID="{E441C5F0-1B81-4961-8A4D-14BDECEEB137}" presName="parTxOnly" presStyleLbl="node1" presStyleIdx="4" presStyleCnt="6" custScaleY="138897">
        <dgm:presLayoutVars>
          <dgm:chMax val="0"/>
          <dgm:chPref val="0"/>
          <dgm:bulletEnabled val="1"/>
        </dgm:presLayoutVars>
      </dgm:prSet>
      <dgm:spPr/>
      <dgm:t>
        <a:bodyPr/>
        <a:lstStyle/>
        <a:p>
          <a:endParaRPr kumimoji="1" lang="ja-JP" altLang="en-US"/>
        </a:p>
      </dgm:t>
    </dgm:pt>
    <dgm:pt modelId="{098CC99F-FEBF-4C3D-AD4A-CE13BA86717E}" type="pres">
      <dgm:prSet presAssocID="{8F0C30D8-9DAF-4F63-8B06-930AA28602A6}" presName="parTxOnlySpace" presStyleCnt="0"/>
      <dgm:spPr/>
    </dgm:pt>
    <dgm:pt modelId="{6280FB77-109A-42E9-B592-B906D635BDC8}" type="pres">
      <dgm:prSet presAssocID="{E727DA8E-80EA-433D-B856-8961873B2D6A}" presName="parTxOnly" presStyleLbl="node1" presStyleIdx="5" presStyleCnt="6" custScaleY="138897">
        <dgm:presLayoutVars>
          <dgm:chMax val="0"/>
          <dgm:chPref val="0"/>
          <dgm:bulletEnabled val="1"/>
        </dgm:presLayoutVars>
      </dgm:prSet>
      <dgm:spPr/>
      <dgm:t>
        <a:bodyPr/>
        <a:lstStyle/>
        <a:p>
          <a:endParaRPr kumimoji="1" lang="ja-JP" altLang="en-US"/>
        </a:p>
      </dgm:t>
    </dgm:pt>
  </dgm:ptLst>
  <dgm:cxnLst>
    <dgm:cxn modelId="{A4FA9C0B-76F3-4042-B588-61A9E2B660FE}" type="presOf" srcId="{E441C5F0-1B81-4961-8A4D-14BDECEEB137}" destId="{897BC3BF-D065-4838-9238-2C8770474246}" srcOrd="0" destOrd="0" presId="urn:microsoft.com/office/officeart/2005/8/layout/chevron1"/>
    <dgm:cxn modelId="{601C963E-6E46-442E-AB44-FDA274327984}" srcId="{6B32AF07-BA37-4ECE-8D28-F44D645A38F3}" destId="{491BC667-BB59-449C-9D60-1F1485DB7C4B}" srcOrd="1" destOrd="0" parTransId="{DA7AD762-995B-402A-8BE4-6CF9DE38DF98}" sibTransId="{1E135A63-8F9C-4B93-9A41-AE0D23A1C84A}"/>
    <dgm:cxn modelId="{144C4592-AB42-4DCF-BF33-F5ABD4FD99F8}" srcId="{6B32AF07-BA37-4ECE-8D28-F44D645A38F3}" destId="{E617EABF-8C27-4FAE-B790-25DAE5B5757C}" srcOrd="3" destOrd="0" parTransId="{8999E3B9-9645-4CB9-82BD-D92AE6A90C77}" sibTransId="{2CC4DF2F-6207-4D30-9247-C1D52D31EC6D}"/>
    <dgm:cxn modelId="{781455C2-122E-442C-98F5-351E307F730A}" srcId="{6B32AF07-BA37-4ECE-8D28-F44D645A38F3}" destId="{E441C5F0-1B81-4961-8A4D-14BDECEEB137}" srcOrd="4" destOrd="0" parTransId="{74C64F48-6E06-4138-88D2-8E980E98CCFF}" sibTransId="{8F0C30D8-9DAF-4F63-8B06-930AA28602A6}"/>
    <dgm:cxn modelId="{4ED7D666-CE87-4A58-AC81-103895C36444}" type="presOf" srcId="{E727DA8E-80EA-433D-B856-8961873B2D6A}" destId="{6280FB77-109A-42E9-B592-B906D635BDC8}" srcOrd="0" destOrd="0" presId="urn:microsoft.com/office/officeart/2005/8/layout/chevron1"/>
    <dgm:cxn modelId="{326C798E-E51E-442F-8EB7-85DB6C8D2E6F}" type="presOf" srcId="{6B32AF07-BA37-4ECE-8D28-F44D645A38F3}" destId="{82A1557A-1AAC-43F9-BA87-2860141278A8}" srcOrd="0" destOrd="0" presId="urn:microsoft.com/office/officeart/2005/8/layout/chevron1"/>
    <dgm:cxn modelId="{BA999473-C332-4DE5-87F3-DAD3AB3FE23D}" type="presOf" srcId="{6386380F-9D83-4BA4-8DD2-27BE82933C04}" destId="{03851133-4D42-448B-BDA7-C624CCBD2A2D}" srcOrd="0" destOrd="0" presId="urn:microsoft.com/office/officeart/2005/8/layout/chevron1"/>
    <dgm:cxn modelId="{BBFCD97D-3084-4DC1-97DC-93244FF3717E}" srcId="{6B32AF07-BA37-4ECE-8D28-F44D645A38F3}" destId="{0578F73C-B6E7-4A89-BB31-B92DF5C63885}" srcOrd="2" destOrd="0" parTransId="{A857F708-8D6C-4702-AE38-0737DC20A5FB}" sibTransId="{3FC2DCC5-C820-465B-8F48-541433470FDC}"/>
    <dgm:cxn modelId="{B3AD0D18-AE28-46BA-B64F-CAFD1DA2FB93}" srcId="{6B32AF07-BA37-4ECE-8D28-F44D645A38F3}" destId="{E727DA8E-80EA-433D-B856-8961873B2D6A}" srcOrd="5" destOrd="0" parTransId="{06A5844C-F768-4515-B291-C4C8C0D2B4B5}" sibTransId="{379F2172-B993-4451-B4E0-04954C14635D}"/>
    <dgm:cxn modelId="{67FA1DAA-0849-4061-B1A9-B27823EC5286}" type="presOf" srcId="{E617EABF-8C27-4FAE-B790-25DAE5B5757C}" destId="{F1DF6091-7C7F-4F09-A9CC-AA0C37C74280}" srcOrd="0" destOrd="0" presId="urn:microsoft.com/office/officeart/2005/8/layout/chevron1"/>
    <dgm:cxn modelId="{BF942427-3351-4E39-8EF4-1FB718A23FDD}" type="presOf" srcId="{491BC667-BB59-449C-9D60-1F1485DB7C4B}" destId="{766C7B5E-CEFE-4B72-B50E-4BB8B831E494}" srcOrd="0" destOrd="0" presId="urn:microsoft.com/office/officeart/2005/8/layout/chevron1"/>
    <dgm:cxn modelId="{D74A20B2-8ABE-458B-BD2B-BCEE0707D9F3}" srcId="{6B32AF07-BA37-4ECE-8D28-F44D645A38F3}" destId="{6386380F-9D83-4BA4-8DD2-27BE82933C04}" srcOrd="0" destOrd="0" parTransId="{9F27694F-E05B-4C26-A301-16E92C716D17}" sibTransId="{2AE2C2C9-CF5C-4A5E-9A16-DECC7D164448}"/>
    <dgm:cxn modelId="{1711A7BC-04D4-4059-886F-B3799C4E6F70}" type="presOf" srcId="{0578F73C-B6E7-4A89-BB31-B92DF5C63885}" destId="{42E62A6B-0DC2-4BB1-97CE-52097A9C6DCA}" srcOrd="0" destOrd="0" presId="urn:microsoft.com/office/officeart/2005/8/layout/chevron1"/>
    <dgm:cxn modelId="{0D7A77C9-B889-4F9B-A32F-57DB9DDFD740}" type="presParOf" srcId="{82A1557A-1AAC-43F9-BA87-2860141278A8}" destId="{03851133-4D42-448B-BDA7-C624CCBD2A2D}" srcOrd="0" destOrd="0" presId="urn:microsoft.com/office/officeart/2005/8/layout/chevron1"/>
    <dgm:cxn modelId="{62C765F8-CF6B-41E3-850C-6F873F3C2F11}" type="presParOf" srcId="{82A1557A-1AAC-43F9-BA87-2860141278A8}" destId="{1B8F3454-4F79-4563-BA6B-DD6884A20EF4}" srcOrd="1" destOrd="0" presId="urn:microsoft.com/office/officeart/2005/8/layout/chevron1"/>
    <dgm:cxn modelId="{2FEB6581-A621-424C-B985-C1D5BA67D911}" type="presParOf" srcId="{82A1557A-1AAC-43F9-BA87-2860141278A8}" destId="{766C7B5E-CEFE-4B72-B50E-4BB8B831E494}" srcOrd="2" destOrd="0" presId="urn:microsoft.com/office/officeart/2005/8/layout/chevron1"/>
    <dgm:cxn modelId="{E38EE56C-1311-4367-BA27-EFBAD587DACD}" type="presParOf" srcId="{82A1557A-1AAC-43F9-BA87-2860141278A8}" destId="{75CFAFC2-4B9C-4535-A02B-4F3EEB0ED259}" srcOrd="3" destOrd="0" presId="urn:microsoft.com/office/officeart/2005/8/layout/chevron1"/>
    <dgm:cxn modelId="{EDCB67F3-735C-4CB3-B353-201066E4E68B}" type="presParOf" srcId="{82A1557A-1AAC-43F9-BA87-2860141278A8}" destId="{42E62A6B-0DC2-4BB1-97CE-52097A9C6DCA}" srcOrd="4" destOrd="0" presId="urn:microsoft.com/office/officeart/2005/8/layout/chevron1"/>
    <dgm:cxn modelId="{0F071753-EDFB-45DF-A242-777B1274DBF6}" type="presParOf" srcId="{82A1557A-1AAC-43F9-BA87-2860141278A8}" destId="{628E1891-CC2C-4904-AB36-6FE15618D132}" srcOrd="5" destOrd="0" presId="urn:microsoft.com/office/officeart/2005/8/layout/chevron1"/>
    <dgm:cxn modelId="{45EECEA1-AC0B-46E0-935D-592745FC64A1}" type="presParOf" srcId="{82A1557A-1AAC-43F9-BA87-2860141278A8}" destId="{F1DF6091-7C7F-4F09-A9CC-AA0C37C74280}" srcOrd="6" destOrd="0" presId="urn:microsoft.com/office/officeart/2005/8/layout/chevron1"/>
    <dgm:cxn modelId="{68D58472-56D8-4E4D-850F-4F5D7A0B3BFB}" type="presParOf" srcId="{82A1557A-1AAC-43F9-BA87-2860141278A8}" destId="{9772B92F-5B38-4104-B21E-FE468A1E994B}" srcOrd="7" destOrd="0" presId="urn:microsoft.com/office/officeart/2005/8/layout/chevron1"/>
    <dgm:cxn modelId="{4A9E767A-DCC6-4302-A0D0-3A3CCDC68C3D}" type="presParOf" srcId="{82A1557A-1AAC-43F9-BA87-2860141278A8}" destId="{897BC3BF-D065-4838-9238-2C8770474246}" srcOrd="8" destOrd="0" presId="urn:microsoft.com/office/officeart/2005/8/layout/chevron1"/>
    <dgm:cxn modelId="{0A7A7F4D-828D-45BD-BD4B-F17AC7DACE85}" type="presParOf" srcId="{82A1557A-1AAC-43F9-BA87-2860141278A8}" destId="{098CC99F-FEBF-4C3D-AD4A-CE13BA86717E}" srcOrd="9" destOrd="0" presId="urn:microsoft.com/office/officeart/2005/8/layout/chevron1"/>
    <dgm:cxn modelId="{90DFEB0F-4970-40B4-B63F-9C592BA63435}" type="presParOf" srcId="{82A1557A-1AAC-43F9-BA87-2860141278A8}" destId="{6280FB77-109A-42E9-B592-B906D635BDC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A0BCF-B4E9-4FD7-8A7B-C24E8D2E497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kumimoji="1" lang="ja-JP" altLang="en-US"/>
        </a:p>
      </dgm:t>
    </dgm:pt>
    <dgm:pt modelId="{A1A62329-C5B2-44A6-8A6B-8C7EDCB75B1B}">
      <dgm:prSet phldrT="[テキスト]" custT="1"/>
      <dgm:spPr>
        <a:solidFill>
          <a:schemeClr val="accent5">
            <a:lumMod val="40000"/>
            <a:lumOff val="60000"/>
          </a:schemeClr>
        </a:solidFill>
      </dgm:spPr>
      <dgm:t>
        <a:bodyPr/>
        <a:lstStyle/>
        <a:p>
          <a:r>
            <a:rPr kumimoji="1" lang="ja-JP" altLang="en-US" sz="1400" b="1" dirty="0" smtClean="0">
              <a:solidFill>
                <a:schemeClr val="tx1"/>
              </a:solidFill>
              <a:latin typeface="+mn-ea"/>
              <a:ea typeface="+mn-ea"/>
              <a:cs typeface="Meiryo UI" panose="020B0604030504040204" pitchFamily="50" charset="-128"/>
            </a:rPr>
            <a:t>道産食素材</a:t>
          </a:r>
          <a:endParaRPr kumimoji="1" lang="ja-JP" altLang="en-US" sz="1400" b="1" dirty="0">
            <a:solidFill>
              <a:schemeClr val="tx1"/>
            </a:solidFill>
            <a:latin typeface="+mn-ea"/>
            <a:ea typeface="+mn-ea"/>
            <a:cs typeface="Meiryo UI" panose="020B0604030504040204" pitchFamily="50" charset="-128"/>
          </a:endParaRPr>
        </a:p>
      </dgm:t>
    </dgm:pt>
    <dgm:pt modelId="{FB047AC6-6BC7-4840-98C1-E982610125E4}" type="parTrans" cxnId="{2B6BD8AD-B84F-4DF4-8B76-F4F26B1C601B}">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6F64227-09BC-4CCF-A4F8-611701AF8A5B}" type="sibTrans" cxnId="{2B6BD8AD-B84F-4DF4-8B76-F4F26B1C601B}">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22C174B9-562B-4EF9-8C42-84822FB2910A}">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ウニ</a:t>
          </a:r>
          <a:endParaRPr kumimoji="1" lang="ja-JP" altLang="en-US" sz="1050" b="1" dirty="0">
            <a:solidFill>
              <a:schemeClr val="tx1"/>
            </a:solidFill>
            <a:latin typeface="+mn-ea"/>
            <a:ea typeface="+mn-ea"/>
            <a:cs typeface="Meiryo UI" panose="020B0604030504040204" pitchFamily="50" charset="-128"/>
          </a:endParaRPr>
        </a:p>
      </dgm:t>
    </dgm:pt>
    <dgm:pt modelId="{DE92138B-876B-4EB0-8DE0-8A4348388765}" type="parTrans" cxnId="{2EB4F3A4-5864-4658-BAF2-F599E08DC97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07CC841-AC16-4059-ACDA-C494AE903233}" type="sibTrans" cxnId="{2EB4F3A4-5864-4658-BAF2-F599E08DC97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7305D57-1532-486F-A1A0-DEE02AE9F23D}">
      <dgm:prSet phldrT="[テキスト]" custT="1"/>
      <dgm:spPr>
        <a:solidFill>
          <a:schemeClr val="accent5">
            <a:lumMod val="40000"/>
            <a:lumOff val="60000"/>
          </a:schemeClr>
        </a:solidFill>
      </dgm:spPr>
      <dgm:t>
        <a:bodyPr/>
        <a:lstStyle/>
        <a:p>
          <a:r>
            <a:rPr kumimoji="1" lang="ja-JP" altLang="en-US" sz="1400" b="1" dirty="0" smtClean="0">
              <a:solidFill>
                <a:schemeClr val="tx1"/>
              </a:solidFill>
              <a:latin typeface="+mj-ea"/>
              <a:ea typeface="+mj-ea"/>
              <a:cs typeface="Meiryo UI" panose="020B0604030504040204" pitchFamily="50" charset="-128"/>
            </a:rPr>
            <a:t>核内受容体</a:t>
          </a:r>
          <a:endParaRPr kumimoji="1" lang="ja-JP" altLang="en-US" sz="1400" b="1" dirty="0">
            <a:solidFill>
              <a:schemeClr val="tx1"/>
            </a:solidFill>
            <a:latin typeface="+mj-ea"/>
            <a:ea typeface="+mj-ea"/>
            <a:cs typeface="Meiryo UI" panose="020B0604030504040204" pitchFamily="50" charset="-128"/>
          </a:endParaRPr>
        </a:p>
      </dgm:t>
    </dgm:pt>
    <dgm:pt modelId="{8FDC034F-2C78-4104-9ACB-84692C63E69D}" type="parTrans" cxnId="{B5A859DC-A227-497A-93DF-1CCB4040C42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B21D99D-EB42-4F36-B59D-F57FD283ABE9}" type="sibTrans" cxnId="{B5A859DC-A227-497A-93DF-1CCB4040C42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18736E60-2D14-4A9E-A147-1C103D640838}">
      <dgm:prSet phldrT="[テキスト]" custT="1"/>
      <dgm:spPr/>
      <dgm:t>
        <a:bodyPr/>
        <a:lstStyle/>
        <a:p>
          <a:r>
            <a:rPr kumimoji="1" lang="ja-JP" altLang="en-US" sz="1100" b="1" dirty="0" smtClean="0">
              <a:solidFill>
                <a:schemeClr val="tx1"/>
              </a:solidFill>
              <a:latin typeface="+mn-ea"/>
              <a:ea typeface="+mn-ea"/>
              <a:cs typeface="Meiryo UI" panose="020B0604030504040204" pitchFamily="50" charset="-128"/>
            </a:rPr>
            <a:t>産総研</a:t>
          </a:r>
          <a:r>
            <a:rPr kumimoji="1" lang="en-US" altLang="ja-JP" sz="900" b="1" dirty="0" smtClean="0">
              <a:solidFill>
                <a:schemeClr val="tx1"/>
              </a:solidFill>
              <a:latin typeface="+mn-ea"/>
              <a:ea typeface="+mn-ea"/>
              <a:cs typeface="Meiryo UI" panose="020B0604030504040204" pitchFamily="50" charset="-128"/>
            </a:rPr>
            <a:t/>
          </a:r>
          <a:br>
            <a:rPr kumimoji="1" lang="en-US" altLang="ja-JP" sz="900" b="1" dirty="0" smtClean="0">
              <a:solidFill>
                <a:schemeClr val="tx1"/>
              </a:solidFill>
              <a:latin typeface="+mn-ea"/>
              <a:ea typeface="+mn-ea"/>
              <a:cs typeface="Meiryo UI" panose="020B0604030504040204" pitchFamily="50" charset="-128"/>
            </a:rPr>
          </a:br>
          <a:r>
            <a:rPr kumimoji="1" lang="ja-JP" altLang="en-US" sz="900" b="1" dirty="0" smtClean="0">
              <a:solidFill>
                <a:schemeClr val="tx1"/>
              </a:solidFill>
              <a:latin typeface="+mn-ea"/>
              <a:ea typeface="+mn-ea"/>
              <a:cs typeface="Meiryo UI" panose="020B0604030504040204" pitchFamily="50" charset="-128"/>
            </a:rPr>
            <a:t>（北海道センター）</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ＰＰＡＲ</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ＲＸＲ</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ＥＲ</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計</a:t>
          </a:r>
          <a:r>
            <a:rPr kumimoji="1" lang="en-US" altLang="ja-JP" sz="900" b="1" dirty="0" smtClean="0">
              <a:solidFill>
                <a:schemeClr val="tx1"/>
              </a:solidFill>
              <a:latin typeface="+mn-ea"/>
              <a:ea typeface="+mn-ea"/>
              <a:cs typeface="Meiryo UI" panose="020B0604030504040204" pitchFamily="50" charset="-128"/>
            </a:rPr>
            <a:t>18</a:t>
          </a:r>
          <a:r>
            <a:rPr kumimoji="1" lang="ja-JP" altLang="en-US" sz="900" b="1" dirty="0" smtClean="0">
              <a:solidFill>
                <a:schemeClr val="tx1"/>
              </a:solidFill>
              <a:latin typeface="+mn-ea"/>
              <a:ea typeface="+mn-ea"/>
              <a:cs typeface="Meiryo UI" panose="020B0604030504040204" pitchFamily="50" charset="-128"/>
            </a:rPr>
            <a:t>種</a:t>
          </a:r>
          <a:endParaRPr kumimoji="1" lang="en-US" altLang="ja-JP" sz="900" b="1" dirty="0" smtClean="0">
            <a:solidFill>
              <a:schemeClr val="tx1"/>
            </a:solidFill>
            <a:latin typeface="+mn-ea"/>
            <a:ea typeface="+mn-ea"/>
            <a:cs typeface="Meiryo UI" panose="020B0604030504040204" pitchFamily="50" charset="-128"/>
          </a:endParaRPr>
        </a:p>
        <a:p>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細胞毒性</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Ｎｒｆ２</a:t>
          </a:r>
          <a:endParaRPr kumimoji="1" lang="en-US" altLang="ja-JP" sz="900" b="1" dirty="0" smtClean="0">
            <a:solidFill>
              <a:schemeClr val="tx1"/>
            </a:solidFill>
            <a:latin typeface="+mn-ea"/>
            <a:ea typeface="+mn-ea"/>
            <a:cs typeface="Meiryo UI" panose="020B0604030504040204" pitchFamily="50" charset="-128"/>
          </a:endParaRPr>
        </a:p>
        <a:p>
          <a:r>
            <a:rPr kumimoji="1" lang="ja-JP" altLang="en-US" sz="900" b="1" dirty="0" smtClean="0">
              <a:solidFill>
                <a:schemeClr val="tx1"/>
              </a:solidFill>
              <a:latin typeface="+mn-ea"/>
              <a:ea typeface="+mn-ea"/>
              <a:cs typeface="Meiryo UI" panose="020B0604030504040204" pitchFamily="50" charset="-128"/>
            </a:rPr>
            <a:t>他</a:t>
          </a:r>
          <a:r>
            <a:rPr kumimoji="1" lang="en-US" altLang="ja-JP" sz="900" b="1" dirty="0" smtClean="0">
              <a:solidFill>
                <a:schemeClr val="tx1"/>
              </a:solidFill>
              <a:latin typeface="+mn-ea"/>
              <a:ea typeface="+mn-ea"/>
              <a:cs typeface="Meiryo UI" panose="020B0604030504040204" pitchFamily="50" charset="-128"/>
            </a:rPr>
            <a:t/>
          </a:r>
          <a:br>
            <a:rPr kumimoji="1" lang="en-US" altLang="ja-JP" sz="900" b="1" dirty="0" smtClean="0">
              <a:solidFill>
                <a:schemeClr val="tx1"/>
              </a:solidFill>
              <a:latin typeface="+mn-ea"/>
              <a:ea typeface="+mn-ea"/>
              <a:cs typeface="Meiryo UI" panose="020B0604030504040204" pitchFamily="50" charset="-128"/>
            </a:rPr>
          </a:br>
          <a:endParaRPr kumimoji="1" lang="ja-JP" altLang="en-US" sz="900" b="1" dirty="0">
            <a:solidFill>
              <a:schemeClr val="tx1"/>
            </a:solidFill>
            <a:latin typeface="+mn-ea"/>
            <a:ea typeface="+mn-ea"/>
            <a:cs typeface="Meiryo UI" panose="020B0604030504040204" pitchFamily="50" charset="-128"/>
          </a:endParaRPr>
        </a:p>
      </dgm:t>
    </dgm:pt>
    <dgm:pt modelId="{7472F97D-A941-4DE6-99BC-0650CA6CB27D}" type="parTrans" cxnId="{2A9DF333-23FB-4817-904F-B970096A771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7E4127C-2D0D-4ED2-AC65-3D3366F12323}" type="sibTrans" cxnId="{2A9DF333-23FB-4817-904F-B970096A771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B9276A2-3E1B-4BF8-AF27-73618B3EEE25}">
      <dgm:prSet phldrT="[テキスト]" custT="1"/>
      <dgm:spPr>
        <a:solidFill>
          <a:schemeClr val="accent5">
            <a:lumMod val="40000"/>
            <a:lumOff val="60000"/>
          </a:schemeClr>
        </a:solidFill>
      </dgm:spPr>
      <dgm:t>
        <a:bodyPr/>
        <a:lstStyle/>
        <a:p>
          <a:r>
            <a:rPr kumimoji="1" lang="ja-JP" altLang="en-US" sz="1400" b="1" dirty="0" smtClean="0">
              <a:solidFill>
                <a:schemeClr val="tx1"/>
              </a:solidFill>
              <a:latin typeface="+mn-ea"/>
              <a:ea typeface="+mn-ea"/>
              <a:cs typeface="Meiryo UI" panose="020B0604030504040204" pitchFamily="50" charset="-128"/>
            </a:rPr>
            <a:t>高次評価</a:t>
          </a:r>
          <a:endParaRPr kumimoji="1" lang="ja-JP" altLang="en-US" sz="1400" b="1" dirty="0">
            <a:solidFill>
              <a:schemeClr val="tx1"/>
            </a:solidFill>
            <a:latin typeface="+mn-ea"/>
            <a:ea typeface="+mn-ea"/>
            <a:cs typeface="Meiryo UI" panose="020B0604030504040204" pitchFamily="50" charset="-128"/>
          </a:endParaRPr>
        </a:p>
      </dgm:t>
    </dgm:pt>
    <dgm:pt modelId="{BEEA5065-D388-45F5-89AC-161C10FF983D}" type="parTrans" cxnId="{781DBEED-DA64-481F-AFBB-7AB2E8E490E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7861BB6-FDD7-4A8C-B91A-116F94F70489}" type="sibTrans" cxnId="{781DBEED-DA64-481F-AFBB-7AB2E8E490E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178FF9E3-C86E-4BE7-82B1-51C57D9ED1EA}">
      <dgm:prSet phldrT="[テキスト]" custT="1"/>
      <dgm:spPr>
        <a:solidFill>
          <a:schemeClr val="accent5">
            <a:lumMod val="40000"/>
            <a:lumOff val="60000"/>
          </a:schemeClr>
        </a:solidFill>
      </dgm:spPr>
      <dgm:t>
        <a:bodyPr/>
        <a:lstStyle/>
        <a:p>
          <a:r>
            <a:rPr kumimoji="1" lang="ja-JP" altLang="en-US" sz="1400" b="1" dirty="0" smtClean="0">
              <a:solidFill>
                <a:schemeClr val="tx1"/>
              </a:solidFill>
              <a:latin typeface="+mn-ea"/>
              <a:ea typeface="+mn-ea"/>
              <a:cs typeface="Meiryo UI" panose="020B0604030504040204" pitchFamily="50" charset="-128"/>
            </a:rPr>
            <a:t>食品・素材</a:t>
          </a:r>
          <a:r>
            <a:rPr kumimoji="1" lang="en-US" altLang="ja-JP" sz="1800" b="1" dirty="0" smtClean="0">
              <a:solidFill>
                <a:schemeClr val="tx1"/>
              </a:solidFill>
              <a:latin typeface="+mn-ea"/>
              <a:ea typeface="+mn-ea"/>
              <a:cs typeface="Meiryo UI" panose="020B0604030504040204" pitchFamily="50" charset="-128"/>
            </a:rPr>
            <a:t/>
          </a:r>
          <a:br>
            <a:rPr kumimoji="1" lang="en-US" altLang="ja-JP" sz="1800" b="1" dirty="0" smtClean="0">
              <a:solidFill>
                <a:schemeClr val="tx1"/>
              </a:solidFill>
              <a:latin typeface="+mn-ea"/>
              <a:ea typeface="+mn-ea"/>
              <a:cs typeface="Meiryo UI" panose="020B0604030504040204" pitchFamily="50" charset="-128"/>
            </a:rPr>
          </a:br>
          <a:endParaRPr kumimoji="1" lang="ja-JP" altLang="en-US" sz="1800" b="1" dirty="0">
            <a:solidFill>
              <a:schemeClr val="tx1"/>
            </a:solidFill>
            <a:latin typeface="+mn-ea"/>
            <a:ea typeface="+mn-ea"/>
            <a:cs typeface="Meiryo UI" panose="020B0604030504040204" pitchFamily="50" charset="-128"/>
          </a:endParaRPr>
        </a:p>
      </dgm:t>
    </dgm:pt>
    <dgm:pt modelId="{E8F161CD-E1C5-41D6-BAA0-5ABD7B08963D}" type="parTrans" cxnId="{B8490064-9DA7-4899-8266-F1A48D0E1CC6}">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2EE8577-84C8-4B06-B6B0-75109C1B93D7}" type="sibTrans" cxnId="{B8490064-9DA7-4899-8266-F1A48D0E1CC6}">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5C9FCEC8-2760-4501-A3EE-E6226DCDF8AE}">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マイタケ</a:t>
          </a:r>
          <a:endParaRPr kumimoji="1" lang="ja-JP" altLang="en-US" sz="1050" b="1" dirty="0">
            <a:solidFill>
              <a:schemeClr val="tx1"/>
            </a:solidFill>
            <a:latin typeface="+mn-ea"/>
            <a:ea typeface="+mn-ea"/>
            <a:cs typeface="Meiryo UI" panose="020B0604030504040204" pitchFamily="50" charset="-128"/>
          </a:endParaRPr>
        </a:p>
      </dgm:t>
    </dgm:pt>
    <dgm:pt modelId="{1588A723-4798-4F46-8E4A-771FC71BEE1E}" type="parTrans" cxnId="{8F01533A-3E54-480C-A8CC-9D45512F30AE}">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530C9D86-B64B-4850-BF7B-58BA935F72B0}" type="sibTrans" cxnId="{8F01533A-3E54-480C-A8CC-9D45512F30AE}">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BB8D9348-D663-49DF-BC6F-577E0D7AF5C8}">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ジャガイモ</a:t>
          </a:r>
          <a:endParaRPr kumimoji="1" lang="ja-JP" altLang="en-US" sz="1050" b="1" dirty="0">
            <a:solidFill>
              <a:schemeClr val="tx1"/>
            </a:solidFill>
            <a:latin typeface="+mn-ea"/>
            <a:ea typeface="+mn-ea"/>
            <a:cs typeface="Meiryo UI" panose="020B0604030504040204" pitchFamily="50" charset="-128"/>
          </a:endParaRPr>
        </a:p>
      </dgm:t>
    </dgm:pt>
    <dgm:pt modelId="{C0485DD2-DA1A-497D-8139-25563FA976B8}" type="parTrans" cxnId="{A15E0390-1083-440F-BBC3-CF8BCD9F07D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73042462-2C3D-4FC0-9860-5DFFCCA5E9B7}" type="sibTrans" cxnId="{A15E0390-1083-440F-BBC3-CF8BCD9F07D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3F382775-B376-4958-B40B-975828BDCF7B}">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タマネギ</a:t>
          </a:r>
          <a:endParaRPr kumimoji="1" lang="ja-JP" altLang="en-US" sz="1050" b="1" dirty="0">
            <a:solidFill>
              <a:schemeClr val="tx1"/>
            </a:solidFill>
            <a:latin typeface="+mn-ea"/>
            <a:ea typeface="+mn-ea"/>
            <a:cs typeface="Meiryo UI" panose="020B0604030504040204" pitchFamily="50" charset="-128"/>
          </a:endParaRPr>
        </a:p>
      </dgm:t>
    </dgm:pt>
    <dgm:pt modelId="{38B47CC2-FC87-4FEE-AB52-DA488C3AAB75}" type="parTrans" cxnId="{1FB4E940-CD9E-4710-94DD-DD449A52525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92433CD-A8F8-49DE-8BA0-1622F78F83AC}" type="sibTrans" cxnId="{1FB4E940-CD9E-4710-94DD-DD449A52525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87420A74-0DD0-4163-82BC-B03E738C3EF1}">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黒米</a:t>
          </a:r>
          <a:r>
            <a:rPr kumimoji="1" lang="ja-JP" altLang="en-US" sz="1050" b="1" dirty="0" err="1" smtClean="0">
              <a:solidFill>
                <a:schemeClr val="tx1"/>
              </a:solidFill>
              <a:latin typeface="+mn-ea"/>
              <a:ea typeface="+mn-ea"/>
              <a:cs typeface="Meiryo UI" panose="020B0604030504040204" pitchFamily="50" charset="-128"/>
            </a:rPr>
            <a:t>．．．</a:t>
          </a:r>
          <a:endParaRPr kumimoji="1" lang="ja-JP" altLang="en-US" sz="1050" b="1" dirty="0">
            <a:solidFill>
              <a:schemeClr val="tx1"/>
            </a:solidFill>
            <a:latin typeface="+mn-ea"/>
            <a:ea typeface="+mn-ea"/>
            <a:cs typeface="Meiryo UI" panose="020B0604030504040204" pitchFamily="50" charset="-128"/>
          </a:endParaRPr>
        </a:p>
      </dgm:t>
    </dgm:pt>
    <dgm:pt modelId="{7E182BFF-B48F-4BED-A717-B4231EEAC750}" type="parTrans" cxnId="{EAF3ACBC-5579-40F1-A406-F8CF72460152}">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8604C076-CD1A-4084-A6A4-28D90E260AF2}" type="sibTrans" cxnId="{EAF3ACBC-5579-40F1-A406-F8CF72460152}">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2B70F5EF-AA9B-48D3-A0C5-B8D96FF8EF22}">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腸内環境</a:t>
          </a:r>
          <a:endParaRPr kumimoji="1" lang="ja-JP" altLang="en-US" sz="1050" b="1" dirty="0">
            <a:solidFill>
              <a:schemeClr val="tx1"/>
            </a:solidFill>
            <a:latin typeface="+mn-ea"/>
            <a:ea typeface="+mn-ea"/>
            <a:cs typeface="Meiryo UI" panose="020B0604030504040204" pitchFamily="50" charset="-128"/>
          </a:endParaRPr>
        </a:p>
      </dgm:t>
    </dgm:pt>
    <dgm:pt modelId="{CABE7179-B1F1-41AA-B053-C78CAE275FA3}" type="parTrans" cxnId="{4748EAE0-0C4E-4CA4-A44F-02813891ADDA}">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306BDAA-ADC8-4C2A-A93C-F638304E4106}" type="sibTrans" cxnId="{4748EAE0-0C4E-4CA4-A44F-02813891ADDA}">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15286DB5-997C-4AFD-B245-318BE2692BF7}">
      <dgm:prSet phldrT="[テキスト]" custT="1"/>
      <dgm:spPr>
        <a:solidFill>
          <a:schemeClr val="accent2">
            <a:lumMod val="40000"/>
            <a:lumOff val="60000"/>
          </a:schemeClr>
        </a:solidFill>
      </dgm:spPr>
      <dgm:t>
        <a:bodyPr/>
        <a:lstStyle/>
        <a:p>
          <a:r>
            <a:rPr kumimoji="1" lang="ja-JP" altLang="en-US" sz="1400" b="1" dirty="0" smtClean="0">
              <a:solidFill>
                <a:srgbClr val="FF0000"/>
              </a:solidFill>
              <a:effectLst>
                <a:outerShdw blurRad="38100" dist="38100" dir="2700000" algn="tl">
                  <a:srgbClr val="000000">
                    <a:alpha val="43137"/>
                  </a:srgbClr>
                </a:outerShdw>
              </a:effectLst>
              <a:latin typeface="+mn-ea"/>
              <a:ea typeface="+mn-ea"/>
              <a:cs typeface="Meiryo UI" panose="020B0604030504040204" pitchFamily="50" charset="-128"/>
            </a:rPr>
            <a:t>江別モデル</a:t>
          </a:r>
          <a:r>
            <a:rPr kumimoji="1" lang="en-US" altLang="ja-JP" sz="1200" b="1" dirty="0" smtClean="0">
              <a:solidFill>
                <a:schemeClr val="tx1"/>
              </a:solidFill>
              <a:latin typeface="+mn-ea"/>
              <a:ea typeface="+mn-ea"/>
              <a:cs typeface="Meiryo UI" panose="020B0604030504040204" pitchFamily="50" charset="-128"/>
            </a:rPr>
            <a:t/>
          </a:r>
          <a:br>
            <a:rPr kumimoji="1" lang="en-US" altLang="ja-JP" sz="1200" b="1" dirty="0" smtClean="0">
              <a:solidFill>
                <a:schemeClr val="tx1"/>
              </a:solidFill>
              <a:latin typeface="+mn-ea"/>
              <a:ea typeface="+mn-ea"/>
              <a:cs typeface="Meiryo UI" panose="020B0604030504040204" pitchFamily="50" charset="-128"/>
            </a:rPr>
          </a:br>
          <a:r>
            <a:rPr kumimoji="1" lang="ja-JP" altLang="en-US" sz="1200" b="1" dirty="0" smtClean="0">
              <a:solidFill>
                <a:schemeClr val="tx1"/>
              </a:solidFill>
              <a:latin typeface="+mn-ea"/>
              <a:ea typeface="+mn-ea"/>
              <a:cs typeface="Meiryo UI" panose="020B0604030504040204" pitchFamily="50" charset="-128"/>
            </a:rPr>
            <a:t>（食の臨床試験）</a:t>
          </a:r>
          <a:r>
            <a:rPr kumimoji="1" lang="en-US" altLang="ja-JP" sz="1200" b="1" dirty="0" smtClean="0">
              <a:solidFill>
                <a:schemeClr val="tx1"/>
              </a:solidFill>
              <a:latin typeface="+mn-ea"/>
              <a:ea typeface="+mn-ea"/>
              <a:cs typeface="Meiryo UI" panose="020B0604030504040204" pitchFamily="50" charset="-128"/>
            </a:rPr>
            <a:t/>
          </a:r>
          <a:br>
            <a:rPr kumimoji="1" lang="en-US" altLang="ja-JP" sz="1200" b="1" dirty="0" smtClean="0">
              <a:solidFill>
                <a:schemeClr val="tx1"/>
              </a:solidFill>
              <a:latin typeface="+mn-ea"/>
              <a:ea typeface="+mn-ea"/>
              <a:cs typeface="Meiryo UI" panose="020B0604030504040204" pitchFamily="50" charset="-128"/>
            </a:rPr>
          </a:br>
          <a:r>
            <a:rPr kumimoji="1" lang="ja-JP" altLang="en-US" sz="1200" b="1" dirty="0" smtClean="0">
              <a:solidFill>
                <a:schemeClr val="tx1"/>
              </a:solidFill>
              <a:latin typeface="+mn-ea"/>
              <a:ea typeface="+mn-ea"/>
              <a:cs typeface="Meiryo UI" panose="020B0604030504040204" pitchFamily="50" charset="-128"/>
            </a:rPr>
            <a:t>（北海道情報大）</a:t>
          </a:r>
          <a:endParaRPr kumimoji="1" lang="ja-JP" altLang="en-US" sz="1200" b="1" dirty="0">
            <a:solidFill>
              <a:schemeClr val="tx1"/>
            </a:solidFill>
            <a:latin typeface="+mn-ea"/>
            <a:ea typeface="+mn-ea"/>
            <a:cs typeface="Meiryo UI" panose="020B0604030504040204" pitchFamily="50" charset="-128"/>
          </a:endParaRPr>
        </a:p>
      </dgm:t>
    </dgm:pt>
    <dgm:pt modelId="{75F6B483-711D-4349-97C2-ABB0A1C02A7F}" type="parTrans" cxnId="{0DA1E9BE-4513-454D-A221-294040E905C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B719D0F3-1287-4E10-9105-4A71855D70AD}" type="sibTrans" cxnId="{0DA1E9BE-4513-454D-A221-294040E905C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EA1CA03E-761D-40FC-B571-8A574E6A6D80}">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腸内細菌</a:t>
          </a:r>
          <a:endParaRPr kumimoji="1" lang="ja-JP" altLang="en-US" sz="1050" b="1" dirty="0">
            <a:solidFill>
              <a:schemeClr val="tx1"/>
            </a:solidFill>
            <a:latin typeface="+mn-ea"/>
            <a:ea typeface="+mn-ea"/>
            <a:cs typeface="Meiryo UI" panose="020B0604030504040204" pitchFamily="50" charset="-128"/>
          </a:endParaRPr>
        </a:p>
      </dgm:t>
    </dgm:pt>
    <dgm:pt modelId="{0065B332-C6D0-434B-84D4-F0E6932E4E0E}" type="parTrans" cxnId="{2F75B047-6214-4E2F-8386-A2205B214EE0}">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947C572-E889-4679-B99F-66A96F012536}" type="sibTrans" cxnId="{2F75B047-6214-4E2F-8386-A2205B214EE0}">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2C840026-F195-4A26-BB5C-22DC8CD75DF2}">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高度脂質分析</a:t>
          </a:r>
          <a:endParaRPr kumimoji="1" lang="ja-JP" altLang="en-US" sz="1050" b="1" dirty="0">
            <a:solidFill>
              <a:schemeClr val="tx1"/>
            </a:solidFill>
            <a:latin typeface="+mn-ea"/>
            <a:ea typeface="+mn-ea"/>
            <a:cs typeface="Meiryo UI" panose="020B0604030504040204" pitchFamily="50" charset="-128"/>
          </a:endParaRPr>
        </a:p>
      </dgm:t>
    </dgm:pt>
    <dgm:pt modelId="{4B061ADD-D47F-49B7-A641-FE28C285EAB6}" type="parTrans" cxnId="{B78DAC9A-CEAC-4D0F-8325-25D24EDB2D56}">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1018D5B-0FC5-4559-8F68-41AE01BF09D3}" type="sibTrans" cxnId="{B78DAC9A-CEAC-4D0F-8325-25D24EDB2D56}">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CA29961-98CB-4563-B926-6193437511EF}">
      <dgm:prSet phldrT="[テキスト]" custT="1"/>
      <dgm:spPr/>
      <dgm:t>
        <a:bodyPr/>
        <a:lstStyle/>
        <a:p>
          <a:r>
            <a:rPr kumimoji="1" lang="ja-JP" altLang="en-US" sz="900" b="1" dirty="0" smtClean="0">
              <a:solidFill>
                <a:schemeClr val="tx1"/>
              </a:solidFill>
              <a:latin typeface="+mn-ea"/>
              <a:ea typeface="+mn-ea"/>
              <a:cs typeface="Meiryo UI" panose="020B0604030504040204" pitchFamily="50" charset="-128"/>
            </a:rPr>
            <a:t>動物モデル解析</a:t>
          </a:r>
          <a:r>
            <a:rPr kumimoji="1" lang="en-US" altLang="ja-JP" sz="900" b="1" dirty="0" smtClean="0">
              <a:solidFill>
                <a:schemeClr val="tx1"/>
              </a:solidFill>
              <a:latin typeface="+mn-ea"/>
              <a:ea typeface="+mn-ea"/>
              <a:cs typeface="Meiryo UI" panose="020B0604030504040204" pitchFamily="50" charset="-128"/>
            </a:rPr>
            <a:t/>
          </a:r>
          <a:br>
            <a:rPr kumimoji="1" lang="en-US" altLang="ja-JP" sz="900" b="1" dirty="0" smtClean="0">
              <a:solidFill>
                <a:schemeClr val="tx1"/>
              </a:solidFill>
              <a:latin typeface="+mn-ea"/>
              <a:ea typeface="+mn-ea"/>
              <a:cs typeface="Meiryo UI" panose="020B0604030504040204" pitchFamily="50" charset="-128"/>
            </a:rPr>
          </a:br>
          <a:r>
            <a:rPr kumimoji="1" lang="ja-JP" altLang="en-US" sz="800" b="1" dirty="0" smtClean="0">
              <a:solidFill>
                <a:schemeClr val="tx1"/>
              </a:solidFill>
              <a:latin typeface="+mn-ea"/>
              <a:ea typeface="+mn-ea"/>
              <a:cs typeface="Meiryo UI" panose="020B0604030504040204" pitchFamily="50" charset="-128"/>
            </a:rPr>
            <a:t>（北海道大学　農、</a:t>
          </a:r>
          <a:r>
            <a:rPr kumimoji="1" lang="en-US" altLang="ja-JP" sz="800" b="1" dirty="0" smtClean="0">
              <a:solidFill>
                <a:schemeClr val="tx1"/>
              </a:solidFill>
              <a:latin typeface="+mn-ea"/>
              <a:ea typeface="+mn-ea"/>
              <a:cs typeface="Meiryo UI" panose="020B0604030504040204" pitchFamily="50" charset="-128"/>
            </a:rPr>
            <a:t/>
          </a:r>
          <a:br>
            <a:rPr kumimoji="1" lang="en-US" altLang="ja-JP" sz="800" b="1" dirty="0" smtClean="0">
              <a:solidFill>
                <a:schemeClr val="tx1"/>
              </a:solidFill>
              <a:latin typeface="+mn-ea"/>
              <a:ea typeface="+mn-ea"/>
              <a:cs typeface="Meiryo UI" panose="020B0604030504040204" pitchFamily="50" charset="-128"/>
            </a:rPr>
          </a:br>
          <a:r>
            <a:rPr kumimoji="1" lang="ja-JP" altLang="en-US" sz="800" b="1" dirty="0" smtClean="0">
              <a:solidFill>
                <a:schemeClr val="tx1"/>
              </a:solidFill>
              <a:latin typeface="+mn-ea"/>
              <a:ea typeface="+mn-ea"/>
              <a:cs typeface="Meiryo UI" panose="020B0604030504040204" pitchFamily="50" charset="-128"/>
            </a:rPr>
            <a:t>獣医、先端研）</a:t>
          </a:r>
          <a:endParaRPr kumimoji="1" lang="ja-JP" altLang="en-US" sz="700" b="1" dirty="0">
            <a:solidFill>
              <a:schemeClr val="tx1"/>
            </a:solidFill>
            <a:latin typeface="+mn-ea"/>
            <a:ea typeface="+mn-ea"/>
            <a:cs typeface="Meiryo UI" panose="020B0604030504040204" pitchFamily="50" charset="-128"/>
          </a:endParaRPr>
        </a:p>
      </dgm:t>
    </dgm:pt>
    <dgm:pt modelId="{7F117613-BA49-4A44-BC40-4376795C2001}" type="parTrans" cxnId="{82A3D3FA-AE94-4A4D-A562-99D2BDF225F7}">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D3EC29C-9999-45C0-8F20-34A4D81B6063}" type="sibTrans" cxnId="{82A3D3FA-AE94-4A4D-A562-99D2BDF225F7}">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34BBA57-9EF5-4E78-BED7-7EE97D75A65A}">
      <dgm:prSet phldrT="[テキスト]" custT="1"/>
      <dgm:spPr>
        <a:solidFill>
          <a:schemeClr val="accent5">
            <a:lumMod val="20000"/>
            <a:lumOff val="80000"/>
          </a:schemeClr>
        </a:solidFill>
      </dgm:spPr>
      <dgm:t>
        <a:bodyPr/>
        <a:lstStyle/>
        <a:p>
          <a:r>
            <a:rPr kumimoji="1" lang="ja-JP" altLang="en-US" sz="1400" b="1" dirty="0" smtClean="0">
              <a:solidFill>
                <a:schemeClr val="tx1"/>
              </a:solidFill>
              <a:latin typeface="+mj-ea"/>
              <a:ea typeface="+mj-ea"/>
              <a:cs typeface="Meiryo UI" panose="020B0604030504040204" pitchFamily="50" charset="-128"/>
            </a:rPr>
            <a:t>安全性評価</a:t>
          </a:r>
          <a:r>
            <a:rPr kumimoji="1" lang="en-US" altLang="ja-JP" sz="1400" b="1" dirty="0" smtClean="0">
              <a:solidFill>
                <a:schemeClr val="tx1"/>
              </a:solidFill>
              <a:latin typeface="+mj-ea"/>
              <a:ea typeface="+mj-ea"/>
              <a:cs typeface="Meiryo UI" panose="020B0604030504040204" pitchFamily="50" charset="-128"/>
            </a:rPr>
            <a:t/>
          </a:r>
          <a:br>
            <a:rPr kumimoji="1" lang="en-US" altLang="ja-JP" sz="1400" b="1" dirty="0" smtClean="0">
              <a:solidFill>
                <a:schemeClr val="tx1"/>
              </a:solidFill>
              <a:latin typeface="+mj-ea"/>
              <a:ea typeface="+mj-ea"/>
              <a:cs typeface="Meiryo UI" panose="020B0604030504040204" pitchFamily="50" charset="-128"/>
            </a:rPr>
          </a:br>
          <a:r>
            <a:rPr kumimoji="1" lang="ja-JP" altLang="en-US" sz="1200" b="0" dirty="0" smtClean="0">
              <a:solidFill>
                <a:schemeClr val="tx1"/>
              </a:solidFill>
              <a:latin typeface="+mj-ea"/>
              <a:ea typeface="+mj-ea"/>
              <a:cs typeface="Meiryo UI" panose="020B0604030504040204" pitchFamily="50" charset="-128"/>
            </a:rPr>
            <a:t>（委託）</a:t>
          </a:r>
          <a:endParaRPr kumimoji="1" lang="ja-JP" altLang="en-US" sz="1200" b="0" dirty="0">
            <a:solidFill>
              <a:schemeClr val="tx1"/>
            </a:solidFill>
            <a:latin typeface="+mj-ea"/>
            <a:ea typeface="+mj-ea"/>
            <a:cs typeface="Meiryo UI" panose="020B0604030504040204" pitchFamily="50" charset="-128"/>
          </a:endParaRPr>
        </a:p>
      </dgm:t>
    </dgm:pt>
    <dgm:pt modelId="{FF540C4E-6F22-48CC-A525-BD05182A4BC0}" type="parTrans" cxnId="{34B1D128-FE88-49C7-846A-9628B6B3EFE8}">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FA3BE59-FF0E-40CE-ABD8-8873AEABE4B5}" type="sibTrans" cxnId="{34B1D128-FE88-49C7-846A-9628B6B3EFE8}">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C6826137-ADA6-47DF-AE12-7A98729C6361}">
      <dgm:prSet phldrT="[テキスト]" custT="1"/>
      <dgm:spPr/>
      <dgm:t>
        <a:bodyPr/>
        <a:lstStyle/>
        <a:p>
          <a:r>
            <a:rPr kumimoji="1" lang="ja-JP" altLang="en-US" sz="1050" b="1" dirty="0" smtClean="0">
              <a:solidFill>
                <a:schemeClr val="tx1"/>
              </a:solidFill>
              <a:latin typeface="+mj-ea"/>
              <a:ea typeface="+mj-ea"/>
              <a:cs typeface="Meiryo UI" panose="020B0604030504040204" pitchFamily="50" charset="-128"/>
            </a:rPr>
            <a:t>特定保健用食品（トクホ）</a:t>
          </a:r>
          <a:endParaRPr kumimoji="1" lang="en-US" altLang="ja-JP" sz="1050" b="1" dirty="0" smtClean="0">
            <a:solidFill>
              <a:schemeClr val="tx1"/>
            </a:solidFill>
            <a:latin typeface="+mj-ea"/>
            <a:ea typeface="+mj-ea"/>
            <a:cs typeface="Meiryo UI" panose="020B0604030504040204" pitchFamily="50" charset="-128"/>
          </a:endParaRPr>
        </a:p>
        <a:p>
          <a:r>
            <a:rPr kumimoji="1" lang="ja-JP" altLang="en-US" sz="1050" b="1" dirty="0" smtClean="0">
              <a:solidFill>
                <a:schemeClr val="tx1"/>
              </a:solidFill>
              <a:latin typeface="+mj-ea"/>
              <a:ea typeface="+mj-ea"/>
              <a:cs typeface="Meiryo UI" panose="020B0604030504040204" pitchFamily="50" charset="-128"/>
            </a:rPr>
            <a:t>申請</a:t>
          </a:r>
          <a:endParaRPr kumimoji="1" lang="ja-JP" altLang="en-US" sz="1050" b="1" dirty="0">
            <a:solidFill>
              <a:schemeClr val="tx1"/>
            </a:solidFill>
            <a:latin typeface="+mj-ea"/>
            <a:ea typeface="+mj-ea"/>
            <a:cs typeface="Meiryo UI" panose="020B0604030504040204" pitchFamily="50" charset="-128"/>
          </a:endParaRPr>
        </a:p>
      </dgm:t>
    </dgm:pt>
    <dgm:pt modelId="{957A0D78-B9FC-42C5-A8D8-8C81AF637730}" type="parTrans" cxnId="{BB316FC3-8857-4DA6-AEA4-560C5F9AE365}">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9120F7C0-56D4-405D-A606-AFB894141DD3}" type="sibTrans" cxnId="{BB316FC3-8857-4DA6-AEA4-560C5F9AE365}">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D46D82B0-723C-4688-8462-ECEC24C5A452}">
      <dgm:prSet phldrT="[テキスト]" custT="1"/>
      <dgm:spPr/>
      <dgm:t>
        <a:bodyPr/>
        <a:lstStyle/>
        <a:p>
          <a:r>
            <a:rPr kumimoji="1" lang="ja-JP" altLang="en-US" sz="1050" b="1" dirty="0" smtClean="0">
              <a:solidFill>
                <a:schemeClr val="tx1"/>
              </a:solidFill>
              <a:latin typeface="+mj-ea"/>
              <a:ea typeface="+mj-ea"/>
              <a:cs typeface="Meiryo UI" panose="020B0604030504040204" pitchFamily="50" charset="-128"/>
            </a:rPr>
            <a:t>食成分（サプリメント）申請</a:t>
          </a:r>
          <a:endParaRPr kumimoji="1" lang="ja-JP" altLang="en-US" sz="1050" b="1" dirty="0">
            <a:solidFill>
              <a:schemeClr val="tx1"/>
            </a:solidFill>
            <a:latin typeface="+mj-ea"/>
            <a:ea typeface="+mj-ea"/>
            <a:cs typeface="Meiryo UI" panose="020B0604030504040204" pitchFamily="50" charset="-128"/>
          </a:endParaRPr>
        </a:p>
      </dgm:t>
    </dgm:pt>
    <dgm:pt modelId="{976C5247-3C26-4F82-900A-CA44BD7F4713}" type="parTrans" cxnId="{B79B7FDE-8F3D-4B9E-9B79-4688DFEAFA09}">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9E9ADCC-0E1A-4293-BA34-0CB8F9389AAE}" type="sibTrans" cxnId="{B79B7FDE-8F3D-4B9E-9B79-4688DFEAFA09}">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6E31190-F475-4EA3-83C5-847CA8D11F51}">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ヘルシーＤＯ</a:t>
          </a:r>
          <a:endParaRPr kumimoji="1" lang="en-US" altLang="ja-JP" sz="1050" b="1" dirty="0" smtClean="0">
            <a:solidFill>
              <a:schemeClr val="tx1"/>
            </a:solidFill>
            <a:latin typeface="+mn-ea"/>
            <a:ea typeface="+mn-ea"/>
            <a:cs typeface="Meiryo UI" panose="020B0604030504040204" pitchFamily="50" charset="-128"/>
          </a:endParaRPr>
        </a:p>
        <a:p>
          <a:r>
            <a:rPr kumimoji="1" lang="ja-JP" altLang="en-US" sz="1050" b="1" dirty="0" smtClean="0">
              <a:solidFill>
                <a:schemeClr val="tx1"/>
              </a:solidFill>
              <a:latin typeface="+mn-ea"/>
              <a:ea typeface="+mn-ea"/>
              <a:cs typeface="Meiryo UI" panose="020B0604030504040204" pitchFamily="50" charset="-128"/>
            </a:rPr>
            <a:t>申請</a:t>
          </a:r>
          <a:endParaRPr kumimoji="1" lang="ja-JP" altLang="en-US" sz="1050" b="1" dirty="0">
            <a:solidFill>
              <a:schemeClr val="tx1"/>
            </a:solidFill>
            <a:latin typeface="+mn-ea"/>
            <a:ea typeface="+mn-ea"/>
            <a:cs typeface="Meiryo UI" panose="020B0604030504040204" pitchFamily="50" charset="-128"/>
          </a:endParaRPr>
        </a:p>
      </dgm:t>
    </dgm:pt>
    <dgm:pt modelId="{A0B94792-6B46-42E0-B4E9-578B15552CC0}" type="parTrans" cxnId="{17F17005-6321-44F1-B03F-4EC02554F715}">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E041EF71-C5E0-4896-B357-758EAB9FC754}" type="sibTrans" cxnId="{17F17005-6321-44F1-B03F-4EC02554F715}">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9299E29C-5370-4A8F-8993-72677D5E01CB}">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市民参加</a:t>
          </a:r>
          <a:endParaRPr kumimoji="1" lang="ja-JP" altLang="en-US" sz="1050" b="1" dirty="0">
            <a:solidFill>
              <a:schemeClr val="tx1"/>
            </a:solidFill>
            <a:latin typeface="+mn-ea"/>
            <a:ea typeface="+mn-ea"/>
            <a:cs typeface="Meiryo UI" panose="020B0604030504040204" pitchFamily="50" charset="-128"/>
          </a:endParaRPr>
        </a:p>
      </dgm:t>
    </dgm:pt>
    <dgm:pt modelId="{C9B427FC-3636-4A68-8382-29061D7D2C74}" type="parTrans" cxnId="{993510A2-D6ED-4286-A47F-3A08D0012457}">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901F2AE-E16A-4180-8085-B8169CFBD402}" type="sibTrans" cxnId="{993510A2-D6ED-4286-A47F-3A08D0012457}">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24D8C0F9-C92F-47CF-8072-5037EF9A2C56}">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ワンストップ</a:t>
          </a:r>
          <a:endParaRPr kumimoji="1" lang="ja-JP" altLang="en-US" sz="1050" b="1" dirty="0">
            <a:solidFill>
              <a:schemeClr val="tx1"/>
            </a:solidFill>
            <a:latin typeface="+mn-ea"/>
            <a:ea typeface="+mn-ea"/>
            <a:cs typeface="Meiryo UI" panose="020B0604030504040204" pitchFamily="50" charset="-128"/>
          </a:endParaRPr>
        </a:p>
      </dgm:t>
    </dgm:pt>
    <dgm:pt modelId="{FA2B14FD-D10C-48FA-BEC1-BFC42E1B790C}" type="parTrans" cxnId="{73657DA0-6DCC-42F3-90FD-4E7F20BF5A0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E551B7B8-DAA1-4FB1-A95D-58D52818E031}" type="sibTrans" cxnId="{73657DA0-6DCC-42F3-90FD-4E7F20BF5A03}">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151F35C-AC7A-4183-A9F2-28EEE03AD5A8}">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学術支援</a:t>
          </a:r>
          <a:endParaRPr kumimoji="1" lang="en-US" altLang="ja-JP" sz="1050" b="1" dirty="0" smtClean="0">
            <a:solidFill>
              <a:schemeClr val="tx1"/>
            </a:solidFill>
            <a:latin typeface="+mn-ea"/>
            <a:ea typeface="+mn-ea"/>
            <a:cs typeface="Meiryo UI" panose="020B0604030504040204" pitchFamily="50" charset="-128"/>
          </a:endParaRPr>
        </a:p>
        <a:p>
          <a:r>
            <a:rPr kumimoji="1" lang="ja-JP" altLang="en-US" sz="1050" b="1" dirty="0" smtClean="0">
              <a:solidFill>
                <a:schemeClr val="tx1"/>
              </a:solidFill>
              <a:latin typeface="+mn-ea"/>
              <a:ea typeface="+mn-ea"/>
              <a:cs typeface="Meiryo UI" panose="020B0604030504040204" pitchFamily="50" charset="-128"/>
            </a:rPr>
            <a:t>英論文化</a:t>
          </a:r>
          <a:endParaRPr kumimoji="1" lang="ja-JP" altLang="en-US" sz="1050" b="1" dirty="0">
            <a:solidFill>
              <a:schemeClr val="tx1"/>
            </a:solidFill>
            <a:latin typeface="+mn-ea"/>
            <a:ea typeface="+mn-ea"/>
            <a:cs typeface="Meiryo UI" panose="020B0604030504040204" pitchFamily="50" charset="-128"/>
          </a:endParaRPr>
        </a:p>
      </dgm:t>
    </dgm:pt>
    <dgm:pt modelId="{18AD9C0B-F53B-43A4-8ABE-ED28E4482D4F}" type="parTrans" cxnId="{9CEE9E33-8898-49FC-9637-D3E8E2F50AC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DC5E9ACD-E75A-4F17-85B3-DFEF490DC696}" type="sibTrans" cxnId="{9CEE9E33-8898-49FC-9637-D3E8E2F50ACF}">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FAC3B5F8-94BD-4920-8CBE-9FCC26C5AFDE}">
      <dgm:prSet phldrT="[テキスト]" custT="1"/>
      <dgm:spPr/>
      <dgm:t>
        <a:bodyPr/>
        <a:lstStyle/>
        <a:p>
          <a:r>
            <a:rPr kumimoji="1" lang="ja-JP" altLang="en-US" sz="1050" b="1" dirty="0" smtClean="0">
              <a:solidFill>
                <a:schemeClr val="tx1"/>
              </a:solidFill>
              <a:latin typeface="+mn-ea"/>
              <a:ea typeface="+mn-ea"/>
              <a:cs typeface="Meiryo UI" panose="020B0604030504040204" pitchFamily="50" charset="-128"/>
            </a:rPr>
            <a:t>高品質・低価格</a:t>
          </a:r>
          <a:endParaRPr kumimoji="1" lang="ja-JP" altLang="en-US" sz="1050" b="1" dirty="0">
            <a:solidFill>
              <a:schemeClr val="tx1"/>
            </a:solidFill>
            <a:latin typeface="+mn-ea"/>
            <a:ea typeface="+mn-ea"/>
            <a:cs typeface="Meiryo UI" panose="020B0604030504040204" pitchFamily="50" charset="-128"/>
          </a:endParaRPr>
        </a:p>
      </dgm:t>
    </dgm:pt>
    <dgm:pt modelId="{525B91BA-EE7B-441C-B1D6-C8E1E9317883}" type="parTrans" cxnId="{3051C02B-5358-4850-AB59-1F9E77E58248}">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3A7D47F2-0053-4EBE-904A-F1ADCB894F2B}" type="sibTrans" cxnId="{3051C02B-5358-4850-AB59-1F9E77E58248}">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4CB3126C-5D64-4E28-BF18-200DC0089BFC}">
      <dgm:prSet phldrT="[テキスト]" custT="1"/>
      <dgm:spPr/>
      <dgm:t>
        <a:bodyPr/>
        <a:lstStyle/>
        <a:p>
          <a:r>
            <a:rPr kumimoji="1" lang="ja-JP" altLang="en-US" sz="1200" b="1" dirty="0" smtClean="0">
              <a:solidFill>
                <a:schemeClr val="tx1"/>
              </a:solidFill>
              <a:latin typeface="+mn-ea"/>
              <a:ea typeface="+mn-ea"/>
              <a:cs typeface="Meiryo UI" panose="020B0604030504040204" pitchFamily="50" charset="-128"/>
            </a:rPr>
            <a:t>開発</a:t>
          </a:r>
          <a:endParaRPr kumimoji="1" lang="ja-JP" altLang="en-US" sz="1200" b="1" dirty="0">
            <a:solidFill>
              <a:schemeClr val="tx1"/>
            </a:solidFill>
            <a:latin typeface="+mn-ea"/>
            <a:ea typeface="+mn-ea"/>
            <a:cs typeface="Meiryo UI" panose="020B0604030504040204" pitchFamily="50" charset="-128"/>
          </a:endParaRPr>
        </a:p>
      </dgm:t>
    </dgm:pt>
    <dgm:pt modelId="{CE72A970-E444-49D9-AB8B-5CCECD0518E4}" type="parTrans" cxnId="{353DA502-D31A-45A1-9CF9-42B2E5407DF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E04666FD-96F8-4D6D-BE44-3888820E5542}" type="sibTrans" cxnId="{353DA502-D31A-45A1-9CF9-42B2E5407DF1}">
      <dgm:prSet/>
      <dgm:spPr/>
      <dgm:t>
        <a:bodyPr/>
        <a:lstStyle/>
        <a:p>
          <a:endParaRPr kumimoji="1" lang="ja-JP" altLang="en-US" b="0">
            <a:solidFill>
              <a:schemeClr val="tx1"/>
            </a:solidFill>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65E585BF-4EB8-40B1-92E4-2F9FBBB43A5F}">
      <dgm:prSet phldrT="[テキスト]" custT="1"/>
      <dgm:spPr/>
      <dgm:t>
        <a:bodyPr/>
        <a:lstStyle/>
        <a:p>
          <a:r>
            <a:rPr kumimoji="1" lang="ja-JP" altLang="en-US" sz="1200" b="1" dirty="0" smtClean="0">
              <a:solidFill>
                <a:schemeClr val="tx1"/>
              </a:solidFill>
              <a:latin typeface="+mn-ea"/>
              <a:ea typeface="+mn-ea"/>
              <a:cs typeface="Meiryo UI" panose="020B0604030504040204" pitchFamily="50" charset="-128"/>
            </a:rPr>
            <a:t>販売</a:t>
          </a:r>
          <a:endParaRPr kumimoji="1" lang="ja-JP" altLang="en-US" sz="1200" b="1" dirty="0">
            <a:solidFill>
              <a:schemeClr val="tx1"/>
            </a:solidFill>
            <a:latin typeface="+mn-ea"/>
            <a:ea typeface="+mn-ea"/>
            <a:cs typeface="Meiryo UI" panose="020B0604030504040204" pitchFamily="50" charset="-128"/>
          </a:endParaRPr>
        </a:p>
      </dgm:t>
    </dgm:pt>
    <dgm:pt modelId="{520970EC-D78E-435E-9F4C-BFF770665876}" type="parTrans" cxnId="{BB349F06-0B98-47DE-A297-3B7C1921682B}">
      <dgm:prSet/>
      <dgm:spPr/>
      <dgm:t>
        <a:bodyPr/>
        <a:lstStyle/>
        <a:p>
          <a:endParaRPr kumimoji="1" lang="ja-JP" altLang="en-US" b="0">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87593C2-5558-4535-975E-B009286CA3A8}" type="sibTrans" cxnId="{BB349F06-0B98-47DE-A297-3B7C1921682B}">
      <dgm:prSet/>
      <dgm:spPr/>
      <dgm:t>
        <a:bodyPr/>
        <a:lstStyle/>
        <a:p>
          <a:endParaRPr kumimoji="1" lang="ja-JP" altLang="en-US" b="0">
            <a:latin typeface="HGP創英ﾌﾟﾚｾﾞﾝｽEB" panose="02020800000000000000" pitchFamily="18" charset="-128"/>
            <a:ea typeface="HGP創英ﾌﾟﾚｾﾞﾝｽEB" panose="02020800000000000000" pitchFamily="18" charset="-128"/>
            <a:cs typeface="Meiryo UI" panose="020B0604030504040204" pitchFamily="50" charset="-128"/>
          </a:endParaRPr>
        </a:p>
      </dgm:t>
    </dgm:pt>
    <dgm:pt modelId="{03E85818-ABA1-4A46-A178-2CAD69CE2AA4}" type="pres">
      <dgm:prSet presAssocID="{EBBA0BCF-B4E9-4FD7-8A7B-C24E8D2E4972}" presName="theList" presStyleCnt="0">
        <dgm:presLayoutVars>
          <dgm:dir/>
          <dgm:animLvl val="lvl"/>
          <dgm:resizeHandles val="exact"/>
        </dgm:presLayoutVars>
      </dgm:prSet>
      <dgm:spPr/>
      <dgm:t>
        <a:bodyPr/>
        <a:lstStyle/>
        <a:p>
          <a:endParaRPr kumimoji="1" lang="ja-JP" altLang="en-US"/>
        </a:p>
      </dgm:t>
    </dgm:pt>
    <dgm:pt modelId="{FC993462-3195-4AA4-BF52-3F57CB4D1987}" type="pres">
      <dgm:prSet presAssocID="{A1A62329-C5B2-44A6-8A6B-8C7EDCB75B1B}" presName="compNode" presStyleCnt="0"/>
      <dgm:spPr/>
    </dgm:pt>
    <dgm:pt modelId="{2A75A366-2821-4C5E-AA68-C8BAE080A859}" type="pres">
      <dgm:prSet presAssocID="{A1A62329-C5B2-44A6-8A6B-8C7EDCB75B1B}" presName="aNode" presStyleLbl="bgShp" presStyleIdx="0" presStyleCnt="6" custScaleY="91568" custLinFactNeighborY="4216"/>
      <dgm:spPr/>
      <dgm:t>
        <a:bodyPr/>
        <a:lstStyle/>
        <a:p>
          <a:endParaRPr kumimoji="1" lang="ja-JP" altLang="en-US"/>
        </a:p>
      </dgm:t>
    </dgm:pt>
    <dgm:pt modelId="{2C790FCD-6E11-4BFF-BD56-D672A85D8B9F}" type="pres">
      <dgm:prSet presAssocID="{A1A62329-C5B2-44A6-8A6B-8C7EDCB75B1B}" presName="textNode" presStyleLbl="bgShp" presStyleIdx="0" presStyleCnt="6"/>
      <dgm:spPr/>
      <dgm:t>
        <a:bodyPr/>
        <a:lstStyle/>
        <a:p>
          <a:endParaRPr kumimoji="1" lang="ja-JP" altLang="en-US"/>
        </a:p>
      </dgm:t>
    </dgm:pt>
    <dgm:pt modelId="{C7C2B372-E775-4056-B640-9392D66A08AF}" type="pres">
      <dgm:prSet presAssocID="{A1A62329-C5B2-44A6-8A6B-8C7EDCB75B1B}" presName="compChildNode" presStyleCnt="0"/>
      <dgm:spPr/>
    </dgm:pt>
    <dgm:pt modelId="{B5BF7DC0-B621-4E56-A67D-AE5D735A63C0}" type="pres">
      <dgm:prSet presAssocID="{A1A62329-C5B2-44A6-8A6B-8C7EDCB75B1B}" presName="theInnerList" presStyleCnt="0"/>
      <dgm:spPr/>
    </dgm:pt>
    <dgm:pt modelId="{D7DD9086-47AE-4EBA-A14C-D004EC24A694}" type="pres">
      <dgm:prSet presAssocID="{22C174B9-562B-4EF9-8C42-84822FB2910A}" presName="childNode" presStyleLbl="node1" presStyleIdx="0" presStyleCnt="19" custLinFactNeighborY="51006">
        <dgm:presLayoutVars>
          <dgm:bulletEnabled val="1"/>
        </dgm:presLayoutVars>
      </dgm:prSet>
      <dgm:spPr/>
      <dgm:t>
        <a:bodyPr/>
        <a:lstStyle/>
        <a:p>
          <a:endParaRPr kumimoji="1" lang="ja-JP" altLang="en-US"/>
        </a:p>
      </dgm:t>
    </dgm:pt>
    <dgm:pt modelId="{DC304510-5DFC-4097-BE03-10A0E75F95C7}" type="pres">
      <dgm:prSet presAssocID="{22C174B9-562B-4EF9-8C42-84822FB2910A}" presName="aSpace2" presStyleCnt="0"/>
      <dgm:spPr/>
    </dgm:pt>
    <dgm:pt modelId="{C0286C91-87B0-4651-8CD4-39289367C7FE}" type="pres">
      <dgm:prSet presAssocID="{5C9FCEC8-2760-4501-A3EE-E6226DCDF8AE}" presName="childNode" presStyleLbl="node1" presStyleIdx="1" presStyleCnt="19" custLinFactNeighborY="51006">
        <dgm:presLayoutVars>
          <dgm:bulletEnabled val="1"/>
        </dgm:presLayoutVars>
      </dgm:prSet>
      <dgm:spPr/>
      <dgm:t>
        <a:bodyPr/>
        <a:lstStyle/>
        <a:p>
          <a:endParaRPr kumimoji="1" lang="ja-JP" altLang="en-US"/>
        </a:p>
      </dgm:t>
    </dgm:pt>
    <dgm:pt modelId="{EDA81B81-A2F3-4B2B-BCB1-C35BF0DE39E4}" type="pres">
      <dgm:prSet presAssocID="{5C9FCEC8-2760-4501-A3EE-E6226DCDF8AE}" presName="aSpace2" presStyleCnt="0"/>
      <dgm:spPr/>
    </dgm:pt>
    <dgm:pt modelId="{FB2C8E5F-6DF3-4B8E-930F-F65DD29D8D0E}" type="pres">
      <dgm:prSet presAssocID="{BB8D9348-D663-49DF-BC6F-577E0D7AF5C8}" presName="childNode" presStyleLbl="node1" presStyleIdx="2" presStyleCnt="19" custLinFactNeighborY="51006">
        <dgm:presLayoutVars>
          <dgm:bulletEnabled val="1"/>
        </dgm:presLayoutVars>
      </dgm:prSet>
      <dgm:spPr/>
      <dgm:t>
        <a:bodyPr/>
        <a:lstStyle/>
        <a:p>
          <a:endParaRPr kumimoji="1" lang="ja-JP" altLang="en-US"/>
        </a:p>
      </dgm:t>
    </dgm:pt>
    <dgm:pt modelId="{1CFC95C1-357A-4257-9598-E7B50848F51D}" type="pres">
      <dgm:prSet presAssocID="{BB8D9348-D663-49DF-BC6F-577E0D7AF5C8}" presName="aSpace2" presStyleCnt="0"/>
      <dgm:spPr/>
    </dgm:pt>
    <dgm:pt modelId="{0EC6FA44-616B-4B4E-81B1-4E1FE21D4131}" type="pres">
      <dgm:prSet presAssocID="{3F382775-B376-4958-B40B-975828BDCF7B}" presName="childNode" presStyleLbl="node1" presStyleIdx="3" presStyleCnt="19" custLinFactNeighborY="51006">
        <dgm:presLayoutVars>
          <dgm:bulletEnabled val="1"/>
        </dgm:presLayoutVars>
      </dgm:prSet>
      <dgm:spPr/>
      <dgm:t>
        <a:bodyPr/>
        <a:lstStyle/>
        <a:p>
          <a:endParaRPr kumimoji="1" lang="ja-JP" altLang="en-US"/>
        </a:p>
      </dgm:t>
    </dgm:pt>
    <dgm:pt modelId="{DE620FE4-715E-43CF-A726-7BD73D7CF184}" type="pres">
      <dgm:prSet presAssocID="{3F382775-B376-4958-B40B-975828BDCF7B}" presName="aSpace2" presStyleCnt="0"/>
      <dgm:spPr/>
    </dgm:pt>
    <dgm:pt modelId="{356FA772-0F00-49C8-8C63-360C4CD19768}" type="pres">
      <dgm:prSet presAssocID="{87420A74-0DD0-4163-82BC-B03E738C3EF1}" presName="childNode" presStyleLbl="node1" presStyleIdx="4" presStyleCnt="19" custLinFactNeighborY="51006">
        <dgm:presLayoutVars>
          <dgm:bulletEnabled val="1"/>
        </dgm:presLayoutVars>
      </dgm:prSet>
      <dgm:spPr/>
      <dgm:t>
        <a:bodyPr/>
        <a:lstStyle/>
        <a:p>
          <a:endParaRPr kumimoji="1" lang="ja-JP" altLang="en-US"/>
        </a:p>
      </dgm:t>
    </dgm:pt>
    <dgm:pt modelId="{75F028CA-7C75-4044-8B78-51DDA2A6DD85}" type="pres">
      <dgm:prSet presAssocID="{A1A62329-C5B2-44A6-8A6B-8C7EDCB75B1B}" presName="aSpace" presStyleCnt="0"/>
      <dgm:spPr/>
    </dgm:pt>
    <dgm:pt modelId="{AA6B15B1-7D7A-411A-A784-280A721C6593}" type="pres">
      <dgm:prSet presAssocID="{F7305D57-1532-486F-A1A0-DEE02AE9F23D}" presName="compNode" presStyleCnt="0"/>
      <dgm:spPr/>
    </dgm:pt>
    <dgm:pt modelId="{12DD8745-2AEB-492B-8B0C-3377C9FBD5C2}" type="pres">
      <dgm:prSet presAssocID="{F7305D57-1532-486F-A1A0-DEE02AE9F23D}" presName="aNode" presStyleLbl="bgShp" presStyleIdx="1" presStyleCnt="6" custScaleY="91568" custLinFactNeighborY="4216"/>
      <dgm:spPr/>
      <dgm:t>
        <a:bodyPr/>
        <a:lstStyle/>
        <a:p>
          <a:endParaRPr kumimoji="1" lang="ja-JP" altLang="en-US"/>
        </a:p>
      </dgm:t>
    </dgm:pt>
    <dgm:pt modelId="{6DC13987-2F07-4865-A130-8BA2B940CB3A}" type="pres">
      <dgm:prSet presAssocID="{F7305D57-1532-486F-A1A0-DEE02AE9F23D}" presName="textNode" presStyleLbl="bgShp" presStyleIdx="1" presStyleCnt="6"/>
      <dgm:spPr/>
      <dgm:t>
        <a:bodyPr/>
        <a:lstStyle/>
        <a:p>
          <a:endParaRPr kumimoji="1" lang="ja-JP" altLang="en-US"/>
        </a:p>
      </dgm:t>
    </dgm:pt>
    <dgm:pt modelId="{CE7B0CFB-14BC-4060-A9CF-7E39DF021218}" type="pres">
      <dgm:prSet presAssocID="{F7305D57-1532-486F-A1A0-DEE02AE9F23D}" presName="compChildNode" presStyleCnt="0"/>
      <dgm:spPr/>
    </dgm:pt>
    <dgm:pt modelId="{A2AC9DBD-4957-448B-B625-B3470DF13E86}" type="pres">
      <dgm:prSet presAssocID="{F7305D57-1532-486F-A1A0-DEE02AE9F23D}" presName="theInnerList" presStyleCnt="0"/>
      <dgm:spPr/>
    </dgm:pt>
    <dgm:pt modelId="{3A261104-2FAC-4DB8-A6D6-B9C631533C56}" type="pres">
      <dgm:prSet presAssocID="{18736E60-2D14-4A9E-A147-1C103D640838}" presName="childNode" presStyleLbl="node1" presStyleIdx="5" presStyleCnt="19">
        <dgm:presLayoutVars>
          <dgm:bulletEnabled val="1"/>
        </dgm:presLayoutVars>
      </dgm:prSet>
      <dgm:spPr/>
      <dgm:t>
        <a:bodyPr/>
        <a:lstStyle/>
        <a:p>
          <a:endParaRPr kumimoji="1" lang="ja-JP" altLang="en-US"/>
        </a:p>
      </dgm:t>
    </dgm:pt>
    <dgm:pt modelId="{155D55BF-CCE2-442C-96B5-E2FD31ED413A}" type="pres">
      <dgm:prSet presAssocID="{F7305D57-1532-486F-A1A0-DEE02AE9F23D}" presName="aSpace" presStyleCnt="0"/>
      <dgm:spPr/>
    </dgm:pt>
    <dgm:pt modelId="{9EDEE3CD-2CE0-4E43-AB09-48FF36CC2C84}" type="pres">
      <dgm:prSet presAssocID="{0B9276A2-3E1B-4BF8-AF27-73618B3EEE25}" presName="compNode" presStyleCnt="0"/>
      <dgm:spPr/>
    </dgm:pt>
    <dgm:pt modelId="{183093D0-D1CF-4934-852C-F256CF9FB2B7}" type="pres">
      <dgm:prSet presAssocID="{0B9276A2-3E1B-4BF8-AF27-73618B3EEE25}" presName="aNode" presStyleLbl="bgShp" presStyleIdx="2" presStyleCnt="6" custScaleY="91568" custLinFactNeighborY="4216"/>
      <dgm:spPr/>
      <dgm:t>
        <a:bodyPr/>
        <a:lstStyle/>
        <a:p>
          <a:endParaRPr kumimoji="1" lang="ja-JP" altLang="en-US"/>
        </a:p>
      </dgm:t>
    </dgm:pt>
    <dgm:pt modelId="{54A20495-DC69-42CF-9145-9D910DDD8E25}" type="pres">
      <dgm:prSet presAssocID="{0B9276A2-3E1B-4BF8-AF27-73618B3EEE25}" presName="textNode" presStyleLbl="bgShp" presStyleIdx="2" presStyleCnt="6"/>
      <dgm:spPr/>
      <dgm:t>
        <a:bodyPr/>
        <a:lstStyle/>
        <a:p>
          <a:endParaRPr kumimoji="1" lang="ja-JP" altLang="en-US"/>
        </a:p>
      </dgm:t>
    </dgm:pt>
    <dgm:pt modelId="{CE6119AF-B343-4A37-AA5C-E5B5B4841603}" type="pres">
      <dgm:prSet presAssocID="{0B9276A2-3E1B-4BF8-AF27-73618B3EEE25}" presName="compChildNode" presStyleCnt="0"/>
      <dgm:spPr/>
    </dgm:pt>
    <dgm:pt modelId="{054757D3-47C7-4038-AD2A-ACDA0557899B}" type="pres">
      <dgm:prSet presAssocID="{0B9276A2-3E1B-4BF8-AF27-73618B3EEE25}" presName="theInnerList" presStyleCnt="0"/>
      <dgm:spPr/>
    </dgm:pt>
    <dgm:pt modelId="{3C24EBAE-3B78-4AC5-8EF3-4C1E783B47C4}" type="pres">
      <dgm:prSet presAssocID="{2B70F5EF-AA9B-48D3-A0C5-B8D96FF8EF22}" presName="childNode" presStyleLbl="node1" presStyleIdx="6" presStyleCnt="19">
        <dgm:presLayoutVars>
          <dgm:bulletEnabled val="1"/>
        </dgm:presLayoutVars>
      </dgm:prSet>
      <dgm:spPr/>
      <dgm:t>
        <a:bodyPr/>
        <a:lstStyle/>
        <a:p>
          <a:endParaRPr kumimoji="1" lang="ja-JP" altLang="en-US"/>
        </a:p>
      </dgm:t>
    </dgm:pt>
    <dgm:pt modelId="{838C9074-2781-4948-822A-022A9622F8B2}" type="pres">
      <dgm:prSet presAssocID="{2B70F5EF-AA9B-48D3-A0C5-B8D96FF8EF22}" presName="aSpace2" presStyleCnt="0"/>
      <dgm:spPr/>
    </dgm:pt>
    <dgm:pt modelId="{544B37CB-AD11-43B4-A16A-D2BCE13C8121}" type="pres">
      <dgm:prSet presAssocID="{EA1CA03E-761D-40FC-B571-8A574E6A6D80}" presName="childNode" presStyleLbl="node1" presStyleIdx="7" presStyleCnt="19">
        <dgm:presLayoutVars>
          <dgm:bulletEnabled val="1"/>
        </dgm:presLayoutVars>
      </dgm:prSet>
      <dgm:spPr/>
      <dgm:t>
        <a:bodyPr/>
        <a:lstStyle/>
        <a:p>
          <a:endParaRPr kumimoji="1" lang="ja-JP" altLang="en-US"/>
        </a:p>
      </dgm:t>
    </dgm:pt>
    <dgm:pt modelId="{97782F56-2DE5-4DAF-BDF3-9343EC5A80E2}" type="pres">
      <dgm:prSet presAssocID="{EA1CA03E-761D-40FC-B571-8A574E6A6D80}" presName="aSpace2" presStyleCnt="0"/>
      <dgm:spPr/>
    </dgm:pt>
    <dgm:pt modelId="{ABACF96D-921E-4BD6-9240-0ED6A8273776}" type="pres">
      <dgm:prSet presAssocID="{2C840026-F195-4A26-BB5C-22DC8CD75DF2}" presName="childNode" presStyleLbl="node1" presStyleIdx="8" presStyleCnt="19">
        <dgm:presLayoutVars>
          <dgm:bulletEnabled val="1"/>
        </dgm:presLayoutVars>
      </dgm:prSet>
      <dgm:spPr/>
      <dgm:t>
        <a:bodyPr/>
        <a:lstStyle/>
        <a:p>
          <a:endParaRPr kumimoji="1" lang="ja-JP" altLang="en-US"/>
        </a:p>
      </dgm:t>
    </dgm:pt>
    <dgm:pt modelId="{A85F3C0A-403B-4CBA-9961-DA4247FAAB94}" type="pres">
      <dgm:prSet presAssocID="{2C840026-F195-4A26-BB5C-22DC8CD75DF2}" presName="aSpace2" presStyleCnt="0"/>
      <dgm:spPr/>
    </dgm:pt>
    <dgm:pt modelId="{85D3C157-2F01-4D26-B578-1F65AB21C54B}" type="pres">
      <dgm:prSet presAssocID="{FCA29961-98CB-4563-B926-6193437511EF}" presName="childNode" presStyleLbl="node1" presStyleIdx="9" presStyleCnt="19">
        <dgm:presLayoutVars>
          <dgm:bulletEnabled val="1"/>
        </dgm:presLayoutVars>
      </dgm:prSet>
      <dgm:spPr/>
      <dgm:t>
        <a:bodyPr/>
        <a:lstStyle/>
        <a:p>
          <a:endParaRPr kumimoji="1" lang="ja-JP" altLang="en-US"/>
        </a:p>
      </dgm:t>
    </dgm:pt>
    <dgm:pt modelId="{21CAE36D-C2A7-4590-9006-FBA3519E614E}" type="pres">
      <dgm:prSet presAssocID="{0B9276A2-3E1B-4BF8-AF27-73618B3EEE25}" presName="aSpace" presStyleCnt="0"/>
      <dgm:spPr/>
    </dgm:pt>
    <dgm:pt modelId="{2ADB910D-2CDF-49FC-9334-45436B48DCC3}" type="pres">
      <dgm:prSet presAssocID="{034BBA57-9EF5-4E78-BED7-7EE97D75A65A}" presName="compNode" presStyleCnt="0"/>
      <dgm:spPr/>
    </dgm:pt>
    <dgm:pt modelId="{AE3FB013-9819-4637-9AC1-81B048109780}" type="pres">
      <dgm:prSet presAssocID="{034BBA57-9EF5-4E78-BED7-7EE97D75A65A}" presName="aNode" presStyleLbl="bgShp" presStyleIdx="3" presStyleCnt="6" custScaleY="91568" custLinFactNeighborY="4216"/>
      <dgm:spPr/>
      <dgm:t>
        <a:bodyPr/>
        <a:lstStyle/>
        <a:p>
          <a:endParaRPr kumimoji="1" lang="ja-JP" altLang="en-US"/>
        </a:p>
      </dgm:t>
    </dgm:pt>
    <dgm:pt modelId="{6EC66E76-69E3-4FCB-B543-A24F7EFFB020}" type="pres">
      <dgm:prSet presAssocID="{034BBA57-9EF5-4E78-BED7-7EE97D75A65A}" presName="textNode" presStyleLbl="bgShp" presStyleIdx="3" presStyleCnt="6"/>
      <dgm:spPr/>
      <dgm:t>
        <a:bodyPr/>
        <a:lstStyle/>
        <a:p>
          <a:endParaRPr kumimoji="1" lang="ja-JP" altLang="en-US"/>
        </a:p>
      </dgm:t>
    </dgm:pt>
    <dgm:pt modelId="{A89FC7E3-F66D-403B-9D6C-4414BC6F3688}" type="pres">
      <dgm:prSet presAssocID="{034BBA57-9EF5-4E78-BED7-7EE97D75A65A}" presName="compChildNode" presStyleCnt="0"/>
      <dgm:spPr/>
    </dgm:pt>
    <dgm:pt modelId="{A22C94A4-5AB0-4130-8625-29E6DA7E84AC}" type="pres">
      <dgm:prSet presAssocID="{034BBA57-9EF5-4E78-BED7-7EE97D75A65A}" presName="theInnerList" presStyleCnt="0"/>
      <dgm:spPr/>
    </dgm:pt>
    <dgm:pt modelId="{84E7F82C-66D7-4408-97B6-7E1B1631FDEA}" type="pres">
      <dgm:prSet presAssocID="{C6826137-ADA6-47DF-AE12-7A98729C6361}" presName="childNode" presStyleLbl="node1" presStyleIdx="10" presStyleCnt="19">
        <dgm:presLayoutVars>
          <dgm:bulletEnabled val="1"/>
        </dgm:presLayoutVars>
      </dgm:prSet>
      <dgm:spPr/>
      <dgm:t>
        <a:bodyPr/>
        <a:lstStyle/>
        <a:p>
          <a:endParaRPr kumimoji="1" lang="ja-JP" altLang="en-US"/>
        </a:p>
      </dgm:t>
    </dgm:pt>
    <dgm:pt modelId="{EBEE2533-B98E-4ADC-BD6A-D8E00B70662E}" type="pres">
      <dgm:prSet presAssocID="{C6826137-ADA6-47DF-AE12-7A98729C6361}" presName="aSpace2" presStyleCnt="0"/>
      <dgm:spPr/>
    </dgm:pt>
    <dgm:pt modelId="{3D61E9F5-C713-4705-8BBA-F4E0A573C1AE}" type="pres">
      <dgm:prSet presAssocID="{D46D82B0-723C-4688-8462-ECEC24C5A452}" presName="childNode" presStyleLbl="node1" presStyleIdx="11" presStyleCnt="19">
        <dgm:presLayoutVars>
          <dgm:bulletEnabled val="1"/>
        </dgm:presLayoutVars>
      </dgm:prSet>
      <dgm:spPr/>
      <dgm:t>
        <a:bodyPr/>
        <a:lstStyle/>
        <a:p>
          <a:endParaRPr kumimoji="1" lang="ja-JP" altLang="en-US"/>
        </a:p>
      </dgm:t>
    </dgm:pt>
    <dgm:pt modelId="{4A205F03-E87A-4C37-B0AF-6390ED19EB44}" type="pres">
      <dgm:prSet presAssocID="{034BBA57-9EF5-4E78-BED7-7EE97D75A65A}" presName="aSpace" presStyleCnt="0"/>
      <dgm:spPr/>
    </dgm:pt>
    <dgm:pt modelId="{F938D703-E1F8-46F6-932C-63C0BC80906D}" type="pres">
      <dgm:prSet presAssocID="{15286DB5-997C-4AFD-B245-318BE2692BF7}" presName="compNode" presStyleCnt="0"/>
      <dgm:spPr/>
    </dgm:pt>
    <dgm:pt modelId="{9F70D2DE-6FA4-4296-A5FF-BCEF3A7524C5}" type="pres">
      <dgm:prSet presAssocID="{15286DB5-997C-4AFD-B245-318BE2692BF7}" presName="aNode" presStyleLbl="bgShp" presStyleIdx="4" presStyleCnt="6" custLinFactNeighborX="992" custLinFactNeighborY="-15609"/>
      <dgm:spPr/>
      <dgm:t>
        <a:bodyPr/>
        <a:lstStyle/>
        <a:p>
          <a:endParaRPr kumimoji="1" lang="ja-JP" altLang="en-US"/>
        </a:p>
      </dgm:t>
    </dgm:pt>
    <dgm:pt modelId="{5C77D0B8-3132-4297-8DF9-F4D9B5A65E3F}" type="pres">
      <dgm:prSet presAssocID="{15286DB5-997C-4AFD-B245-318BE2692BF7}" presName="textNode" presStyleLbl="bgShp" presStyleIdx="4" presStyleCnt="6"/>
      <dgm:spPr/>
      <dgm:t>
        <a:bodyPr/>
        <a:lstStyle/>
        <a:p>
          <a:endParaRPr kumimoji="1" lang="ja-JP" altLang="en-US"/>
        </a:p>
      </dgm:t>
    </dgm:pt>
    <dgm:pt modelId="{70A1F672-F333-4E93-B868-5A19F4A74C68}" type="pres">
      <dgm:prSet presAssocID="{15286DB5-997C-4AFD-B245-318BE2692BF7}" presName="compChildNode" presStyleCnt="0"/>
      <dgm:spPr/>
    </dgm:pt>
    <dgm:pt modelId="{311B0BB7-4387-43FB-BEDB-06C4198D1B57}" type="pres">
      <dgm:prSet presAssocID="{15286DB5-997C-4AFD-B245-318BE2692BF7}" presName="theInnerList" presStyleCnt="0"/>
      <dgm:spPr/>
    </dgm:pt>
    <dgm:pt modelId="{BA8E8215-2B2D-49D1-8016-50D5E3C1582B}" type="pres">
      <dgm:prSet presAssocID="{66E31190-F475-4EA3-83C5-847CA8D11F51}" presName="childNode" presStyleLbl="node1" presStyleIdx="12" presStyleCnt="19">
        <dgm:presLayoutVars>
          <dgm:bulletEnabled val="1"/>
        </dgm:presLayoutVars>
      </dgm:prSet>
      <dgm:spPr/>
      <dgm:t>
        <a:bodyPr/>
        <a:lstStyle/>
        <a:p>
          <a:endParaRPr kumimoji="1" lang="ja-JP" altLang="en-US"/>
        </a:p>
      </dgm:t>
    </dgm:pt>
    <dgm:pt modelId="{81338DA3-1CEA-4D87-B0A2-1619879EF53C}" type="pres">
      <dgm:prSet presAssocID="{66E31190-F475-4EA3-83C5-847CA8D11F51}" presName="aSpace2" presStyleCnt="0"/>
      <dgm:spPr/>
    </dgm:pt>
    <dgm:pt modelId="{2DBA987B-80A6-496A-A2CF-0E913354EF73}" type="pres">
      <dgm:prSet presAssocID="{FAC3B5F8-94BD-4920-8CBE-9FCC26C5AFDE}" presName="childNode" presStyleLbl="node1" presStyleIdx="13" presStyleCnt="19">
        <dgm:presLayoutVars>
          <dgm:bulletEnabled val="1"/>
        </dgm:presLayoutVars>
      </dgm:prSet>
      <dgm:spPr/>
      <dgm:t>
        <a:bodyPr/>
        <a:lstStyle/>
        <a:p>
          <a:endParaRPr kumimoji="1" lang="ja-JP" altLang="en-US"/>
        </a:p>
      </dgm:t>
    </dgm:pt>
    <dgm:pt modelId="{7661FEB0-D1A2-42B8-8311-611CD530E24C}" type="pres">
      <dgm:prSet presAssocID="{FAC3B5F8-94BD-4920-8CBE-9FCC26C5AFDE}" presName="aSpace2" presStyleCnt="0"/>
      <dgm:spPr/>
    </dgm:pt>
    <dgm:pt modelId="{68EC5D50-0492-4541-A007-31EB66F05D43}" type="pres">
      <dgm:prSet presAssocID="{9299E29C-5370-4A8F-8993-72677D5E01CB}" presName="childNode" presStyleLbl="node1" presStyleIdx="14" presStyleCnt="19">
        <dgm:presLayoutVars>
          <dgm:bulletEnabled val="1"/>
        </dgm:presLayoutVars>
      </dgm:prSet>
      <dgm:spPr/>
      <dgm:t>
        <a:bodyPr/>
        <a:lstStyle/>
        <a:p>
          <a:endParaRPr kumimoji="1" lang="ja-JP" altLang="en-US"/>
        </a:p>
      </dgm:t>
    </dgm:pt>
    <dgm:pt modelId="{64CA98F6-E814-4765-AC22-66E47691B8B9}" type="pres">
      <dgm:prSet presAssocID="{9299E29C-5370-4A8F-8993-72677D5E01CB}" presName="aSpace2" presStyleCnt="0"/>
      <dgm:spPr/>
    </dgm:pt>
    <dgm:pt modelId="{F9F67D86-28C8-4FE6-A7D5-EBC91E0F3BCD}" type="pres">
      <dgm:prSet presAssocID="{24D8C0F9-C92F-47CF-8072-5037EF9A2C56}" presName="childNode" presStyleLbl="node1" presStyleIdx="15" presStyleCnt="19">
        <dgm:presLayoutVars>
          <dgm:bulletEnabled val="1"/>
        </dgm:presLayoutVars>
      </dgm:prSet>
      <dgm:spPr/>
      <dgm:t>
        <a:bodyPr/>
        <a:lstStyle/>
        <a:p>
          <a:endParaRPr kumimoji="1" lang="ja-JP" altLang="en-US"/>
        </a:p>
      </dgm:t>
    </dgm:pt>
    <dgm:pt modelId="{DC3DF1C6-CE07-4B33-8BA4-82BCF041F0DD}" type="pres">
      <dgm:prSet presAssocID="{24D8C0F9-C92F-47CF-8072-5037EF9A2C56}" presName="aSpace2" presStyleCnt="0"/>
      <dgm:spPr/>
    </dgm:pt>
    <dgm:pt modelId="{C666060D-D360-4096-ADA7-CAA4B0B36E11}" type="pres">
      <dgm:prSet presAssocID="{6151F35C-AC7A-4183-A9F2-28EEE03AD5A8}" presName="childNode" presStyleLbl="node1" presStyleIdx="16" presStyleCnt="19">
        <dgm:presLayoutVars>
          <dgm:bulletEnabled val="1"/>
        </dgm:presLayoutVars>
      </dgm:prSet>
      <dgm:spPr/>
      <dgm:t>
        <a:bodyPr/>
        <a:lstStyle/>
        <a:p>
          <a:endParaRPr kumimoji="1" lang="ja-JP" altLang="en-US"/>
        </a:p>
      </dgm:t>
    </dgm:pt>
    <dgm:pt modelId="{8FA42146-2C3C-49AE-842B-A0033602DD20}" type="pres">
      <dgm:prSet presAssocID="{15286DB5-997C-4AFD-B245-318BE2692BF7}" presName="aSpace" presStyleCnt="0"/>
      <dgm:spPr/>
    </dgm:pt>
    <dgm:pt modelId="{1BA68C23-E2FE-411C-9E51-07CF0CADAB7B}" type="pres">
      <dgm:prSet presAssocID="{178FF9E3-C86E-4BE7-82B1-51C57D9ED1EA}" presName="compNode" presStyleCnt="0"/>
      <dgm:spPr/>
    </dgm:pt>
    <dgm:pt modelId="{12A2F137-A68F-4A1D-BF85-83B36C401386}" type="pres">
      <dgm:prSet presAssocID="{178FF9E3-C86E-4BE7-82B1-51C57D9ED1EA}" presName="aNode" presStyleLbl="bgShp" presStyleIdx="5" presStyleCnt="6" custScaleY="91568" custLinFactNeighborX="40" custLinFactNeighborY="4216"/>
      <dgm:spPr/>
      <dgm:t>
        <a:bodyPr/>
        <a:lstStyle/>
        <a:p>
          <a:endParaRPr kumimoji="1" lang="ja-JP" altLang="en-US"/>
        </a:p>
      </dgm:t>
    </dgm:pt>
    <dgm:pt modelId="{80B4B4B7-539A-47D2-A72F-7A03F2FB9902}" type="pres">
      <dgm:prSet presAssocID="{178FF9E3-C86E-4BE7-82B1-51C57D9ED1EA}" presName="textNode" presStyleLbl="bgShp" presStyleIdx="5" presStyleCnt="6"/>
      <dgm:spPr/>
      <dgm:t>
        <a:bodyPr/>
        <a:lstStyle/>
        <a:p>
          <a:endParaRPr kumimoji="1" lang="ja-JP" altLang="en-US"/>
        </a:p>
      </dgm:t>
    </dgm:pt>
    <dgm:pt modelId="{30A144BC-EB41-4A81-8188-400C8A1F19D9}" type="pres">
      <dgm:prSet presAssocID="{178FF9E3-C86E-4BE7-82B1-51C57D9ED1EA}" presName="compChildNode" presStyleCnt="0"/>
      <dgm:spPr/>
    </dgm:pt>
    <dgm:pt modelId="{8F206EA3-28E4-4296-85D8-71E446E14BDC}" type="pres">
      <dgm:prSet presAssocID="{178FF9E3-C86E-4BE7-82B1-51C57D9ED1EA}" presName="theInnerList" presStyleCnt="0"/>
      <dgm:spPr/>
    </dgm:pt>
    <dgm:pt modelId="{9B3DC857-303F-4892-A6F8-CBE75B69355C}" type="pres">
      <dgm:prSet presAssocID="{4CB3126C-5D64-4E28-BF18-200DC0089BFC}" presName="childNode" presStyleLbl="node1" presStyleIdx="17" presStyleCnt="19">
        <dgm:presLayoutVars>
          <dgm:bulletEnabled val="1"/>
        </dgm:presLayoutVars>
      </dgm:prSet>
      <dgm:spPr/>
      <dgm:t>
        <a:bodyPr/>
        <a:lstStyle/>
        <a:p>
          <a:endParaRPr kumimoji="1" lang="ja-JP" altLang="en-US"/>
        </a:p>
      </dgm:t>
    </dgm:pt>
    <dgm:pt modelId="{C8B6B9CD-5CA2-45E4-84F3-960CA7E99C6D}" type="pres">
      <dgm:prSet presAssocID="{4CB3126C-5D64-4E28-BF18-200DC0089BFC}" presName="aSpace2" presStyleCnt="0"/>
      <dgm:spPr/>
    </dgm:pt>
    <dgm:pt modelId="{863B932E-B214-4A1B-9A4A-BC59C496F27A}" type="pres">
      <dgm:prSet presAssocID="{65E585BF-4EB8-40B1-92E4-2F9FBBB43A5F}" presName="childNode" presStyleLbl="node1" presStyleIdx="18" presStyleCnt="19">
        <dgm:presLayoutVars>
          <dgm:bulletEnabled val="1"/>
        </dgm:presLayoutVars>
      </dgm:prSet>
      <dgm:spPr/>
      <dgm:t>
        <a:bodyPr/>
        <a:lstStyle/>
        <a:p>
          <a:endParaRPr kumimoji="1" lang="ja-JP" altLang="en-US"/>
        </a:p>
      </dgm:t>
    </dgm:pt>
  </dgm:ptLst>
  <dgm:cxnLst>
    <dgm:cxn modelId="{7ED8DF7F-7192-4102-996A-0F9C36DB5608}" type="presOf" srcId="{22C174B9-562B-4EF9-8C42-84822FB2910A}" destId="{D7DD9086-47AE-4EBA-A14C-D004EC24A694}" srcOrd="0" destOrd="0" presId="urn:microsoft.com/office/officeart/2005/8/layout/lProcess2"/>
    <dgm:cxn modelId="{14425529-2FFD-4014-8554-703C6D4C8387}" type="presOf" srcId="{F7305D57-1532-486F-A1A0-DEE02AE9F23D}" destId="{12DD8745-2AEB-492B-8B0C-3377C9FBD5C2}" srcOrd="0" destOrd="0" presId="urn:microsoft.com/office/officeart/2005/8/layout/lProcess2"/>
    <dgm:cxn modelId="{0850AAFC-DE4A-4CC9-8E3D-58EE764FA53E}" type="presOf" srcId="{178FF9E3-C86E-4BE7-82B1-51C57D9ED1EA}" destId="{80B4B4B7-539A-47D2-A72F-7A03F2FB9902}" srcOrd="1" destOrd="0" presId="urn:microsoft.com/office/officeart/2005/8/layout/lProcess2"/>
    <dgm:cxn modelId="{3FB94B83-1449-4485-B76F-E691FBCEC4DA}" type="presOf" srcId="{EA1CA03E-761D-40FC-B571-8A574E6A6D80}" destId="{544B37CB-AD11-43B4-A16A-D2BCE13C8121}" srcOrd="0" destOrd="0" presId="urn:microsoft.com/office/officeart/2005/8/layout/lProcess2"/>
    <dgm:cxn modelId="{17F17005-6321-44F1-B03F-4EC02554F715}" srcId="{15286DB5-997C-4AFD-B245-318BE2692BF7}" destId="{66E31190-F475-4EA3-83C5-847CA8D11F51}" srcOrd="0" destOrd="0" parTransId="{A0B94792-6B46-42E0-B4E9-578B15552CC0}" sibTransId="{E041EF71-C5E0-4896-B357-758EAB9FC754}"/>
    <dgm:cxn modelId="{48C65106-AB4E-4CB0-AAE5-81E9369C9F3E}" type="presOf" srcId="{A1A62329-C5B2-44A6-8A6B-8C7EDCB75B1B}" destId="{2A75A366-2821-4C5E-AA68-C8BAE080A859}" srcOrd="0" destOrd="0" presId="urn:microsoft.com/office/officeart/2005/8/layout/lProcess2"/>
    <dgm:cxn modelId="{BBD258A6-67F6-48F7-986F-5E21E52B40CA}" type="presOf" srcId="{BB8D9348-D663-49DF-BC6F-577E0D7AF5C8}" destId="{FB2C8E5F-6DF3-4B8E-930F-F65DD29D8D0E}" srcOrd="0" destOrd="0" presId="urn:microsoft.com/office/officeart/2005/8/layout/lProcess2"/>
    <dgm:cxn modelId="{FF277852-E51A-472A-8A55-E89BBA0A17EB}" type="presOf" srcId="{3F382775-B376-4958-B40B-975828BDCF7B}" destId="{0EC6FA44-616B-4B4E-81B1-4E1FE21D4131}" srcOrd="0" destOrd="0" presId="urn:microsoft.com/office/officeart/2005/8/layout/lProcess2"/>
    <dgm:cxn modelId="{C6451107-6971-420F-A518-5720E65AA466}" type="presOf" srcId="{034BBA57-9EF5-4E78-BED7-7EE97D75A65A}" destId="{6EC66E76-69E3-4FCB-B543-A24F7EFFB020}" srcOrd="1" destOrd="0" presId="urn:microsoft.com/office/officeart/2005/8/layout/lProcess2"/>
    <dgm:cxn modelId="{A0625B09-DE15-4C0D-B1AD-9514C235F105}" type="presOf" srcId="{D46D82B0-723C-4688-8462-ECEC24C5A452}" destId="{3D61E9F5-C713-4705-8BBA-F4E0A573C1AE}" srcOrd="0" destOrd="0" presId="urn:microsoft.com/office/officeart/2005/8/layout/lProcess2"/>
    <dgm:cxn modelId="{FF28C922-1ACE-4047-8761-3DD82DCC7FED}" type="presOf" srcId="{6151F35C-AC7A-4183-A9F2-28EEE03AD5A8}" destId="{C666060D-D360-4096-ADA7-CAA4B0B36E11}" srcOrd="0" destOrd="0" presId="urn:microsoft.com/office/officeart/2005/8/layout/lProcess2"/>
    <dgm:cxn modelId="{15E804A9-0BD7-4C09-A943-5A614A1E6E1A}" type="presOf" srcId="{24D8C0F9-C92F-47CF-8072-5037EF9A2C56}" destId="{F9F67D86-28C8-4FE6-A7D5-EBC91E0F3BCD}" srcOrd="0" destOrd="0" presId="urn:microsoft.com/office/officeart/2005/8/layout/lProcess2"/>
    <dgm:cxn modelId="{3E30828C-BE17-4EC8-8072-2AF4FC724ED9}" type="presOf" srcId="{0B9276A2-3E1B-4BF8-AF27-73618B3EEE25}" destId="{183093D0-D1CF-4934-852C-F256CF9FB2B7}" srcOrd="0" destOrd="0" presId="urn:microsoft.com/office/officeart/2005/8/layout/lProcess2"/>
    <dgm:cxn modelId="{BB316FC3-8857-4DA6-AEA4-560C5F9AE365}" srcId="{034BBA57-9EF5-4E78-BED7-7EE97D75A65A}" destId="{C6826137-ADA6-47DF-AE12-7A98729C6361}" srcOrd="0" destOrd="0" parTransId="{957A0D78-B9FC-42C5-A8D8-8C81AF637730}" sibTransId="{9120F7C0-56D4-405D-A606-AFB894141DD3}"/>
    <dgm:cxn modelId="{A15E0390-1083-440F-BBC3-CF8BCD9F07D1}" srcId="{A1A62329-C5B2-44A6-8A6B-8C7EDCB75B1B}" destId="{BB8D9348-D663-49DF-BC6F-577E0D7AF5C8}" srcOrd="2" destOrd="0" parTransId="{C0485DD2-DA1A-497D-8139-25563FA976B8}" sibTransId="{73042462-2C3D-4FC0-9860-5DFFCCA5E9B7}"/>
    <dgm:cxn modelId="{F29B97F0-1DCA-419D-B068-E0594F1E26CA}" type="presOf" srcId="{15286DB5-997C-4AFD-B245-318BE2692BF7}" destId="{5C77D0B8-3132-4297-8DF9-F4D9B5A65E3F}" srcOrd="1" destOrd="0" presId="urn:microsoft.com/office/officeart/2005/8/layout/lProcess2"/>
    <dgm:cxn modelId="{73657DA0-6DCC-42F3-90FD-4E7F20BF5A03}" srcId="{15286DB5-997C-4AFD-B245-318BE2692BF7}" destId="{24D8C0F9-C92F-47CF-8072-5037EF9A2C56}" srcOrd="3" destOrd="0" parTransId="{FA2B14FD-D10C-48FA-BEC1-BFC42E1B790C}" sibTransId="{E551B7B8-DAA1-4FB1-A95D-58D52818E031}"/>
    <dgm:cxn modelId="{34B1D128-FE88-49C7-846A-9628B6B3EFE8}" srcId="{EBBA0BCF-B4E9-4FD7-8A7B-C24E8D2E4972}" destId="{034BBA57-9EF5-4E78-BED7-7EE97D75A65A}" srcOrd="3" destOrd="0" parTransId="{FF540C4E-6F22-48CC-A525-BD05182A4BC0}" sibTransId="{FFA3BE59-FF0E-40CE-ABD8-8873AEABE4B5}"/>
    <dgm:cxn modelId="{353DA502-D31A-45A1-9CF9-42B2E5407DF1}" srcId="{178FF9E3-C86E-4BE7-82B1-51C57D9ED1EA}" destId="{4CB3126C-5D64-4E28-BF18-200DC0089BFC}" srcOrd="0" destOrd="0" parTransId="{CE72A970-E444-49D9-AB8B-5CCECD0518E4}" sibTransId="{E04666FD-96F8-4D6D-BE44-3888820E5542}"/>
    <dgm:cxn modelId="{2BD17957-4812-4F2A-8EF6-F84842A0C763}" type="presOf" srcId="{FCA29961-98CB-4563-B926-6193437511EF}" destId="{85D3C157-2F01-4D26-B578-1F65AB21C54B}" srcOrd="0" destOrd="0" presId="urn:microsoft.com/office/officeart/2005/8/layout/lProcess2"/>
    <dgm:cxn modelId="{B5A859DC-A227-497A-93DF-1CCB4040C42F}" srcId="{EBBA0BCF-B4E9-4FD7-8A7B-C24E8D2E4972}" destId="{F7305D57-1532-486F-A1A0-DEE02AE9F23D}" srcOrd="1" destOrd="0" parTransId="{8FDC034F-2C78-4104-9ACB-84692C63E69D}" sibTransId="{0B21D99D-EB42-4F36-B59D-F57FD283ABE9}"/>
    <dgm:cxn modelId="{9CEE9E33-8898-49FC-9637-D3E8E2F50ACF}" srcId="{15286DB5-997C-4AFD-B245-318BE2692BF7}" destId="{6151F35C-AC7A-4183-A9F2-28EEE03AD5A8}" srcOrd="4" destOrd="0" parTransId="{18AD9C0B-F53B-43A4-8ABE-ED28E4482D4F}" sibTransId="{DC5E9ACD-E75A-4F17-85B3-DFEF490DC696}"/>
    <dgm:cxn modelId="{8239F798-4C2A-4645-8DA7-077FAC3AF27C}" type="presOf" srcId="{0B9276A2-3E1B-4BF8-AF27-73618B3EEE25}" destId="{54A20495-DC69-42CF-9145-9D910DDD8E25}" srcOrd="1" destOrd="0" presId="urn:microsoft.com/office/officeart/2005/8/layout/lProcess2"/>
    <dgm:cxn modelId="{82A3D3FA-AE94-4A4D-A562-99D2BDF225F7}" srcId="{0B9276A2-3E1B-4BF8-AF27-73618B3EEE25}" destId="{FCA29961-98CB-4563-B926-6193437511EF}" srcOrd="3" destOrd="0" parTransId="{7F117613-BA49-4A44-BC40-4376795C2001}" sibTransId="{0D3EC29C-9999-45C0-8F20-34A4D81B6063}"/>
    <dgm:cxn modelId="{91845F84-0E43-403F-A568-9C0656DCBD8F}" type="presOf" srcId="{15286DB5-997C-4AFD-B245-318BE2692BF7}" destId="{9F70D2DE-6FA4-4296-A5FF-BCEF3A7524C5}" srcOrd="0" destOrd="0" presId="urn:microsoft.com/office/officeart/2005/8/layout/lProcess2"/>
    <dgm:cxn modelId="{B79B7FDE-8F3D-4B9E-9B79-4688DFEAFA09}" srcId="{034BBA57-9EF5-4E78-BED7-7EE97D75A65A}" destId="{D46D82B0-723C-4688-8462-ECEC24C5A452}" srcOrd="1" destOrd="0" parTransId="{976C5247-3C26-4F82-900A-CA44BD7F4713}" sibTransId="{49E9ADCC-0E1A-4293-BA34-0CB8F9389AAE}"/>
    <dgm:cxn modelId="{CB5BD279-FD52-4B0A-89B9-71D83EC7BC85}" type="presOf" srcId="{2C840026-F195-4A26-BB5C-22DC8CD75DF2}" destId="{ABACF96D-921E-4BD6-9240-0ED6A8273776}" srcOrd="0" destOrd="0" presId="urn:microsoft.com/office/officeart/2005/8/layout/lProcess2"/>
    <dgm:cxn modelId="{BB349F06-0B98-47DE-A297-3B7C1921682B}" srcId="{178FF9E3-C86E-4BE7-82B1-51C57D9ED1EA}" destId="{65E585BF-4EB8-40B1-92E4-2F9FBBB43A5F}" srcOrd="1" destOrd="0" parTransId="{520970EC-D78E-435E-9F4C-BFF770665876}" sibTransId="{087593C2-5558-4535-975E-B009286CA3A8}"/>
    <dgm:cxn modelId="{B6AAFAB3-8EAA-40A6-92AF-4725BC4F9ED0}" type="presOf" srcId="{A1A62329-C5B2-44A6-8A6B-8C7EDCB75B1B}" destId="{2C790FCD-6E11-4BFF-BD56-D672A85D8B9F}" srcOrd="1" destOrd="0" presId="urn:microsoft.com/office/officeart/2005/8/layout/lProcess2"/>
    <dgm:cxn modelId="{2EB4F3A4-5864-4658-BAF2-F599E08DC97F}" srcId="{A1A62329-C5B2-44A6-8A6B-8C7EDCB75B1B}" destId="{22C174B9-562B-4EF9-8C42-84822FB2910A}" srcOrd="0" destOrd="0" parTransId="{DE92138B-876B-4EB0-8DE0-8A4348388765}" sibTransId="{407CC841-AC16-4059-ACDA-C494AE903233}"/>
    <dgm:cxn modelId="{0DA1E9BE-4513-454D-A221-294040E905C1}" srcId="{EBBA0BCF-B4E9-4FD7-8A7B-C24E8D2E4972}" destId="{15286DB5-997C-4AFD-B245-318BE2692BF7}" srcOrd="4" destOrd="0" parTransId="{75F6B483-711D-4349-97C2-ABB0A1C02A7F}" sibTransId="{B719D0F3-1287-4E10-9105-4A71855D70AD}"/>
    <dgm:cxn modelId="{C1BE86D2-3199-4697-9E61-FAB593105905}" type="presOf" srcId="{66E31190-F475-4EA3-83C5-847CA8D11F51}" destId="{BA8E8215-2B2D-49D1-8016-50D5E3C1582B}" srcOrd="0" destOrd="0" presId="urn:microsoft.com/office/officeart/2005/8/layout/lProcess2"/>
    <dgm:cxn modelId="{EAF3ACBC-5579-40F1-A406-F8CF72460152}" srcId="{A1A62329-C5B2-44A6-8A6B-8C7EDCB75B1B}" destId="{87420A74-0DD0-4163-82BC-B03E738C3EF1}" srcOrd="4" destOrd="0" parTransId="{7E182BFF-B48F-4BED-A717-B4231EEAC750}" sibTransId="{8604C076-CD1A-4084-A6A4-28D90E260AF2}"/>
    <dgm:cxn modelId="{57408B02-54C6-42A2-A0B8-38761B21FBF1}" type="presOf" srcId="{FAC3B5F8-94BD-4920-8CBE-9FCC26C5AFDE}" destId="{2DBA987B-80A6-496A-A2CF-0E913354EF73}" srcOrd="0" destOrd="0" presId="urn:microsoft.com/office/officeart/2005/8/layout/lProcess2"/>
    <dgm:cxn modelId="{BF273B34-03EF-4115-B123-68795605E20B}" type="presOf" srcId="{87420A74-0DD0-4163-82BC-B03E738C3EF1}" destId="{356FA772-0F00-49C8-8C63-360C4CD19768}" srcOrd="0" destOrd="0" presId="urn:microsoft.com/office/officeart/2005/8/layout/lProcess2"/>
    <dgm:cxn modelId="{B8490064-9DA7-4899-8266-F1A48D0E1CC6}" srcId="{EBBA0BCF-B4E9-4FD7-8A7B-C24E8D2E4972}" destId="{178FF9E3-C86E-4BE7-82B1-51C57D9ED1EA}" srcOrd="5" destOrd="0" parTransId="{E8F161CD-E1C5-41D6-BAA0-5ABD7B08963D}" sibTransId="{F2EE8577-84C8-4B06-B6B0-75109C1B93D7}"/>
    <dgm:cxn modelId="{DA0C6DD2-1B8A-4495-A677-CE41A4B4DA7F}" type="presOf" srcId="{C6826137-ADA6-47DF-AE12-7A98729C6361}" destId="{84E7F82C-66D7-4408-97B6-7E1B1631FDEA}" srcOrd="0" destOrd="0" presId="urn:microsoft.com/office/officeart/2005/8/layout/lProcess2"/>
    <dgm:cxn modelId="{07F03B5A-7F30-4C92-9651-4367CED60B5F}" type="presOf" srcId="{18736E60-2D14-4A9E-A147-1C103D640838}" destId="{3A261104-2FAC-4DB8-A6D6-B9C631533C56}" srcOrd="0" destOrd="0" presId="urn:microsoft.com/office/officeart/2005/8/layout/lProcess2"/>
    <dgm:cxn modelId="{4493A367-C6E1-4394-8B06-9C3633D0922B}" type="presOf" srcId="{2B70F5EF-AA9B-48D3-A0C5-B8D96FF8EF22}" destId="{3C24EBAE-3B78-4AC5-8EF3-4C1E783B47C4}" srcOrd="0" destOrd="0" presId="urn:microsoft.com/office/officeart/2005/8/layout/lProcess2"/>
    <dgm:cxn modelId="{2B6BD8AD-B84F-4DF4-8B76-F4F26B1C601B}" srcId="{EBBA0BCF-B4E9-4FD7-8A7B-C24E8D2E4972}" destId="{A1A62329-C5B2-44A6-8A6B-8C7EDCB75B1B}" srcOrd="0" destOrd="0" parTransId="{FB047AC6-6BC7-4840-98C1-E982610125E4}" sibTransId="{F6F64227-09BC-4CCF-A4F8-611701AF8A5B}"/>
    <dgm:cxn modelId="{3051C02B-5358-4850-AB59-1F9E77E58248}" srcId="{15286DB5-997C-4AFD-B245-318BE2692BF7}" destId="{FAC3B5F8-94BD-4920-8CBE-9FCC26C5AFDE}" srcOrd="1" destOrd="0" parTransId="{525B91BA-EE7B-441C-B1D6-C8E1E9317883}" sibTransId="{3A7D47F2-0053-4EBE-904A-F1ADCB894F2B}"/>
    <dgm:cxn modelId="{993510A2-D6ED-4286-A47F-3A08D0012457}" srcId="{15286DB5-997C-4AFD-B245-318BE2692BF7}" destId="{9299E29C-5370-4A8F-8993-72677D5E01CB}" srcOrd="2" destOrd="0" parTransId="{C9B427FC-3636-4A68-8382-29061D7D2C74}" sibTransId="{4901F2AE-E16A-4180-8085-B8169CFBD402}"/>
    <dgm:cxn modelId="{B330FF7F-441C-4153-A838-D5D72E1ADD0D}" type="presOf" srcId="{178FF9E3-C86E-4BE7-82B1-51C57D9ED1EA}" destId="{12A2F137-A68F-4A1D-BF85-83B36C401386}" srcOrd="0" destOrd="0" presId="urn:microsoft.com/office/officeart/2005/8/layout/lProcess2"/>
    <dgm:cxn modelId="{E02799C9-FCE8-42CD-B610-BBCA4FEC0967}" type="presOf" srcId="{65E585BF-4EB8-40B1-92E4-2F9FBBB43A5F}" destId="{863B932E-B214-4A1B-9A4A-BC59C496F27A}" srcOrd="0" destOrd="0" presId="urn:microsoft.com/office/officeart/2005/8/layout/lProcess2"/>
    <dgm:cxn modelId="{5F67BCEA-93E6-438B-A6EC-C86EF536532A}" type="presOf" srcId="{4CB3126C-5D64-4E28-BF18-200DC0089BFC}" destId="{9B3DC857-303F-4892-A6F8-CBE75B69355C}" srcOrd="0" destOrd="0" presId="urn:microsoft.com/office/officeart/2005/8/layout/lProcess2"/>
    <dgm:cxn modelId="{2F75B047-6214-4E2F-8386-A2205B214EE0}" srcId="{0B9276A2-3E1B-4BF8-AF27-73618B3EEE25}" destId="{EA1CA03E-761D-40FC-B571-8A574E6A6D80}" srcOrd="1" destOrd="0" parTransId="{0065B332-C6D0-434B-84D4-F0E6932E4E0E}" sibTransId="{6947C572-E889-4679-B99F-66A96F012536}"/>
    <dgm:cxn modelId="{2A9DF333-23FB-4817-904F-B970096A7713}" srcId="{F7305D57-1532-486F-A1A0-DEE02AE9F23D}" destId="{18736E60-2D14-4A9E-A147-1C103D640838}" srcOrd="0" destOrd="0" parTransId="{7472F97D-A941-4DE6-99BC-0650CA6CB27D}" sibTransId="{47E4127C-2D0D-4ED2-AC65-3D3366F12323}"/>
    <dgm:cxn modelId="{DF0372D3-A5DB-433B-B875-4D270CF54767}" type="presOf" srcId="{034BBA57-9EF5-4E78-BED7-7EE97D75A65A}" destId="{AE3FB013-9819-4637-9AC1-81B048109780}" srcOrd="0" destOrd="0" presId="urn:microsoft.com/office/officeart/2005/8/layout/lProcess2"/>
    <dgm:cxn modelId="{0865E8A1-0348-4CA8-A8E7-6C52D8516A4D}" type="presOf" srcId="{EBBA0BCF-B4E9-4FD7-8A7B-C24E8D2E4972}" destId="{03E85818-ABA1-4A46-A178-2CAD69CE2AA4}" srcOrd="0" destOrd="0" presId="urn:microsoft.com/office/officeart/2005/8/layout/lProcess2"/>
    <dgm:cxn modelId="{4748EAE0-0C4E-4CA4-A44F-02813891ADDA}" srcId="{0B9276A2-3E1B-4BF8-AF27-73618B3EEE25}" destId="{2B70F5EF-AA9B-48D3-A0C5-B8D96FF8EF22}" srcOrd="0" destOrd="0" parTransId="{CABE7179-B1F1-41AA-B053-C78CAE275FA3}" sibTransId="{6306BDAA-ADC8-4C2A-A93C-F638304E4106}"/>
    <dgm:cxn modelId="{5EE78304-12A6-46E5-AF9F-207ACA2657EA}" type="presOf" srcId="{5C9FCEC8-2760-4501-A3EE-E6226DCDF8AE}" destId="{C0286C91-87B0-4651-8CD4-39289367C7FE}" srcOrd="0" destOrd="0" presId="urn:microsoft.com/office/officeart/2005/8/layout/lProcess2"/>
    <dgm:cxn modelId="{2761D1A3-D79F-436C-B5D5-20DD10DA08EF}" type="presOf" srcId="{F7305D57-1532-486F-A1A0-DEE02AE9F23D}" destId="{6DC13987-2F07-4865-A130-8BA2B940CB3A}" srcOrd="1" destOrd="0" presId="urn:microsoft.com/office/officeart/2005/8/layout/lProcess2"/>
    <dgm:cxn modelId="{1FB4E940-CD9E-4710-94DD-DD449A525251}" srcId="{A1A62329-C5B2-44A6-8A6B-8C7EDCB75B1B}" destId="{3F382775-B376-4958-B40B-975828BDCF7B}" srcOrd="3" destOrd="0" parTransId="{38B47CC2-FC87-4FEE-AB52-DA488C3AAB75}" sibTransId="{692433CD-A8F8-49DE-8BA0-1622F78F83AC}"/>
    <dgm:cxn modelId="{781DBEED-DA64-481F-AFBB-7AB2E8E490E3}" srcId="{EBBA0BCF-B4E9-4FD7-8A7B-C24E8D2E4972}" destId="{0B9276A2-3E1B-4BF8-AF27-73618B3EEE25}" srcOrd="2" destOrd="0" parTransId="{BEEA5065-D388-45F5-89AC-161C10FF983D}" sibTransId="{47861BB6-FDD7-4A8C-B91A-116F94F70489}"/>
    <dgm:cxn modelId="{27CD2076-94D3-416C-A77D-31E306B8701A}" type="presOf" srcId="{9299E29C-5370-4A8F-8993-72677D5E01CB}" destId="{68EC5D50-0492-4541-A007-31EB66F05D43}" srcOrd="0" destOrd="0" presId="urn:microsoft.com/office/officeart/2005/8/layout/lProcess2"/>
    <dgm:cxn modelId="{8F01533A-3E54-480C-A8CC-9D45512F30AE}" srcId="{A1A62329-C5B2-44A6-8A6B-8C7EDCB75B1B}" destId="{5C9FCEC8-2760-4501-A3EE-E6226DCDF8AE}" srcOrd="1" destOrd="0" parTransId="{1588A723-4798-4F46-8E4A-771FC71BEE1E}" sibTransId="{530C9D86-B64B-4850-BF7B-58BA935F72B0}"/>
    <dgm:cxn modelId="{B78DAC9A-CEAC-4D0F-8325-25D24EDB2D56}" srcId="{0B9276A2-3E1B-4BF8-AF27-73618B3EEE25}" destId="{2C840026-F195-4A26-BB5C-22DC8CD75DF2}" srcOrd="2" destOrd="0" parTransId="{4B061ADD-D47F-49B7-A641-FE28C285EAB6}" sibTransId="{41018D5B-0FC5-4559-8F68-41AE01BF09D3}"/>
    <dgm:cxn modelId="{85DD4B71-0840-4F69-ACB1-1D9DA2891EE4}" type="presParOf" srcId="{03E85818-ABA1-4A46-A178-2CAD69CE2AA4}" destId="{FC993462-3195-4AA4-BF52-3F57CB4D1987}" srcOrd="0" destOrd="0" presId="urn:microsoft.com/office/officeart/2005/8/layout/lProcess2"/>
    <dgm:cxn modelId="{B11A372C-ED72-464C-BD3B-1DBE87029D36}" type="presParOf" srcId="{FC993462-3195-4AA4-BF52-3F57CB4D1987}" destId="{2A75A366-2821-4C5E-AA68-C8BAE080A859}" srcOrd="0" destOrd="0" presId="urn:microsoft.com/office/officeart/2005/8/layout/lProcess2"/>
    <dgm:cxn modelId="{30EDB4FA-BBD2-4453-B4D2-325D8409BF66}" type="presParOf" srcId="{FC993462-3195-4AA4-BF52-3F57CB4D1987}" destId="{2C790FCD-6E11-4BFF-BD56-D672A85D8B9F}" srcOrd="1" destOrd="0" presId="urn:microsoft.com/office/officeart/2005/8/layout/lProcess2"/>
    <dgm:cxn modelId="{9F43690F-8D57-4B56-AEA9-E89D722EE09E}" type="presParOf" srcId="{FC993462-3195-4AA4-BF52-3F57CB4D1987}" destId="{C7C2B372-E775-4056-B640-9392D66A08AF}" srcOrd="2" destOrd="0" presId="urn:microsoft.com/office/officeart/2005/8/layout/lProcess2"/>
    <dgm:cxn modelId="{6837AA3D-7983-4CD6-B450-3FC75DA2DF17}" type="presParOf" srcId="{C7C2B372-E775-4056-B640-9392D66A08AF}" destId="{B5BF7DC0-B621-4E56-A67D-AE5D735A63C0}" srcOrd="0" destOrd="0" presId="urn:microsoft.com/office/officeart/2005/8/layout/lProcess2"/>
    <dgm:cxn modelId="{03D00E6F-A585-4523-9700-48157E1ED208}" type="presParOf" srcId="{B5BF7DC0-B621-4E56-A67D-AE5D735A63C0}" destId="{D7DD9086-47AE-4EBA-A14C-D004EC24A694}" srcOrd="0" destOrd="0" presId="urn:microsoft.com/office/officeart/2005/8/layout/lProcess2"/>
    <dgm:cxn modelId="{DA703DDF-4DF5-4743-B09F-8F901F878FF6}" type="presParOf" srcId="{B5BF7DC0-B621-4E56-A67D-AE5D735A63C0}" destId="{DC304510-5DFC-4097-BE03-10A0E75F95C7}" srcOrd="1" destOrd="0" presId="urn:microsoft.com/office/officeart/2005/8/layout/lProcess2"/>
    <dgm:cxn modelId="{784BAD12-F438-4E4A-B609-B6C2EBB1B359}" type="presParOf" srcId="{B5BF7DC0-B621-4E56-A67D-AE5D735A63C0}" destId="{C0286C91-87B0-4651-8CD4-39289367C7FE}" srcOrd="2" destOrd="0" presId="urn:microsoft.com/office/officeart/2005/8/layout/lProcess2"/>
    <dgm:cxn modelId="{D98CD0AE-2CEF-4717-A619-67FF31612345}" type="presParOf" srcId="{B5BF7DC0-B621-4E56-A67D-AE5D735A63C0}" destId="{EDA81B81-A2F3-4B2B-BCB1-C35BF0DE39E4}" srcOrd="3" destOrd="0" presId="urn:microsoft.com/office/officeart/2005/8/layout/lProcess2"/>
    <dgm:cxn modelId="{70B1DC98-EFAA-4898-A17A-98BAB7DBB344}" type="presParOf" srcId="{B5BF7DC0-B621-4E56-A67D-AE5D735A63C0}" destId="{FB2C8E5F-6DF3-4B8E-930F-F65DD29D8D0E}" srcOrd="4" destOrd="0" presId="urn:microsoft.com/office/officeart/2005/8/layout/lProcess2"/>
    <dgm:cxn modelId="{EB0C9FD8-2102-4C5B-AF27-18696D4A5E7C}" type="presParOf" srcId="{B5BF7DC0-B621-4E56-A67D-AE5D735A63C0}" destId="{1CFC95C1-357A-4257-9598-E7B50848F51D}" srcOrd="5" destOrd="0" presId="urn:microsoft.com/office/officeart/2005/8/layout/lProcess2"/>
    <dgm:cxn modelId="{5EC93D67-AAA1-48C7-AA1E-6112780FA29C}" type="presParOf" srcId="{B5BF7DC0-B621-4E56-A67D-AE5D735A63C0}" destId="{0EC6FA44-616B-4B4E-81B1-4E1FE21D4131}" srcOrd="6" destOrd="0" presId="urn:microsoft.com/office/officeart/2005/8/layout/lProcess2"/>
    <dgm:cxn modelId="{3C7C6A74-3AD3-4900-BA65-8C65DE403315}" type="presParOf" srcId="{B5BF7DC0-B621-4E56-A67D-AE5D735A63C0}" destId="{DE620FE4-715E-43CF-A726-7BD73D7CF184}" srcOrd="7" destOrd="0" presId="urn:microsoft.com/office/officeart/2005/8/layout/lProcess2"/>
    <dgm:cxn modelId="{2BEFCF8A-6005-4FC2-AC57-FE22E6373F26}" type="presParOf" srcId="{B5BF7DC0-B621-4E56-A67D-AE5D735A63C0}" destId="{356FA772-0F00-49C8-8C63-360C4CD19768}" srcOrd="8" destOrd="0" presId="urn:microsoft.com/office/officeart/2005/8/layout/lProcess2"/>
    <dgm:cxn modelId="{51D09434-E142-4057-93E0-ACEADC30260D}" type="presParOf" srcId="{03E85818-ABA1-4A46-A178-2CAD69CE2AA4}" destId="{75F028CA-7C75-4044-8B78-51DDA2A6DD85}" srcOrd="1" destOrd="0" presId="urn:microsoft.com/office/officeart/2005/8/layout/lProcess2"/>
    <dgm:cxn modelId="{8BC4977E-45F5-4D97-8B77-C774300C6E26}" type="presParOf" srcId="{03E85818-ABA1-4A46-A178-2CAD69CE2AA4}" destId="{AA6B15B1-7D7A-411A-A784-280A721C6593}" srcOrd="2" destOrd="0" presId="urn:microsoft.com/office/officeart/2005/8/layout/lProcess2"/>
    <dgm:cxn modelId="{1EE2826D-FD57-47F2-9C48-FF2E6135E4F8}" type="presParOf" srcId="{AA6B15B1-7D7A-411A-A784-280A721C6593}" destId="{12DD8745-2AEB-492B-8B0C-3377C9FBD5C2}" srcOrd="0" destOrd="0" presId="urn:microsoft.com/office/officeart/2005/8/layout/lProcess2"/>
    <dgm:cxn modelId="{0E541A34-B0FA-4152-8657-320ED5845D55}" type="presParOf" srcId="{AA6B15B1-7D7A-411A-A784-280A721C6593}" destId="{6DC13987-2F07-4865-A130-8BA2B940CB3A}" srcOrd="1" destOrd="0" presId="urn:microsoft.com/office/officeart/2005/8/layout/lProcess2"/>
    <dgm:cxn modelId="{1AF033F2-B9F2-4064-A5C5-BEF36548A3BD}" type="presParOf" srcId="{AA6B15B1-7D7A-411A-A784-280A721C6593}" destId="{CE7B0CFB-14BC-4060-A9CF-7E39DF021218}" srcOrd="2" destOrd="0" presId="urn:microsoft.com/office/officeart/2005/8/layout/lProcess2"/>
    <dgm:cxn modelId="{D92C1086-4E43-433C-A2E8-B727546378D9}" type="presParOf" srcId="{CE7B0CFB-14BC-4060-A9CF-7E39DF021218}" destId="{A2AC9DBD-4957-448B-B625-B3470DF13E86}" srcOrd="0" destOrd="0" presId="urn:microsoft.com/office/officeart/2005/8/layout/lProcess2"/>
    <dgm:cxn modelId="{25C0BB2D-1D7F-48FE-B712-E91735C46C6F}" type="presParOf" srcId="{A2AC9DBD-4957-448B-B625-B3470DF13E86}" destId="{3A261104-2FAC-4DB8-A6D6-B9C631533C56}" srcOrd="0" destOrd="0" presId="urn:microsoft.com/office/officeart/2005/8/layout/lProcess2"/>
    <dgm:cxn modelId="{9074A944-25A9-4541-991B-95C9148AAF7C}" type="presParOf" srcId="{03E85818-ABA1-4A46-A178-2CAD69CE2AA4}" destId="{155D55BF-CCE2-442C-96B5-E2FD31ED413A}" srcOrd="3" destOrd="0" presId="urn:microsoft.com/office/officeart/2005/8/layout/lProcess2"/>
    <dgm:cxn modelId="{21489A67-C458-4311-BEA1-227305915F6D}" type="presParOf" srcId="{03E85818-ABA1-4A46-A178-2CAD69CE2AA4}" destId="{9EDEE3CD-2CE0-4E43-AB09-48FF36CC2C84}" srcOrd="4" destOrd="0" presId="urn:microsoft.com/office/officeart/2005/8/layout/lProcess2"/>
    <dgm:cxn modelId="{39B9D64E-C6A1-4192-8B94-4163D9C5D99B}" type="presParOf" srcId="{9EDEE3CD-2CE0-4E43-AB09-48FF36CC2C84}" destId="{183093D0-D1CF-4934-852C-F256CF9FB2B7}" srcOrd="0" destOrd="0" presId="urn:microsoft.com/office/officeart/2005/8/layout/lProcess2"/>
    <dgm:cxn modelId="{9DF9D423-C712-484E-A67B-6FEE8343C48D}" type="presParOf" srcId="{9EDEE3CD-2CE0-4E43-AB09-48FF36CC2C84}" destId="{54A20495-DC69-42CF-9145-9D910DDD8E25}" srcOrd="1" destOrd="0" presId="urn:microsoft.com/office/officeart/2005/8/layout/lProcess2"/>
    <dgm:cxn modelId="{D166220C-E900-4971-8F8F-B9C001E43992}" type="presParOf" srcId="{9EDEE3CD-2CE0-4E43-AB09-48FF36CC2C84}" destId="{CE6119AF-B343-4A37-AA5C-E5B5B4841603}" srcOrd="2" destOrd="0" presId="urn:microsoft.com/office/officeart/2005/8/layout/lProcess2"/>
    <dgm:cxn modelId="{C02B63C5-1E8B-4D3D-B6FE-E0671D155BDF}" type="presParOf" srcId="{CE6119AF-B343-4A37-AA5C-E5B5B4841603}" destId="{054757D3-47C7-4038-AD2A-ACDA0557899B}" srcOrd="0" destOrd="0" presId="urn:microsoft.com/office/officeart/2005/8/layout/lProcess2"/>
    <dgm:cxn modelId="{23731B5A-6E2C-4333-837C-008A639F8307}" type="presParOf" srcId="{054757D3-47C7-4038-AD2A-ACDA0557899B}" destId="{3C24EBAE-3B78-4AC5-8EF3-4C1E783B47C4}" srcOrd="0" destOrd="0" presId="urn:microsoft.com/office/officeart/2005/8/layout/lProcess2"/>
    <dgm:cxn modelId="{DF9200A3-043A-44AA-86F1-DBC86DB25383}" type="presParOf" srcId="{054757D3-47C7-4038-AD2A-ACDA0557899B}" destId="{838C9074-2781-4948-822A-022A9622F8B2}" srcOrd="1" destOrd="0" presId="urn:microsoft.com/office/officeart/2005/8/layout/lProcess2"/>
    <dgm:cxn modelId="{00CCCCB1-0D51-4EE3-968D-785F96112692}" type="presParOf" srcId="{054757D3-47C7-4038-AD2A-ACDA0557899B}" destId="{544B37CB-AD11-43B4-A16A-D2BCE13C8121}" srcOrd="2" destOrd="0" presId="urn:microsoft.com/office/officeart/2005/8/layout/lProcess2"/>
    <dgm:cxn modelId="{70D64D45-158C-4916-8CC9-8D7E959D94BE}" type="presParOf" srcId="{054757D3-47C7-4038-AD2A-ACDA0557899B}" destId="{97782F56-2DE5-4DAF-BDF3-9343EC5A80E2}" srcOrd="3" destOrd="0" presId="urn:microsoft.com/office/officeart/2005/8/layout/lProcess2"/>
    <dgm:cxn modelId="{CC521378-68DB-412A-BD8F-AA16042DA7B5}" type="presParOf" srcId="{054757D3-47C7-4038-AD2A-ACDA0557899B}" destId="{ABACF96D-921E-4BD6-9240-0ED6A8273776}" srcOrd="4" destOrd="0" presId="urn:microsoft.com/office/officeart/2005/8/layout/lProcess2"/>
    <dgm:cxn modelId="{62CBB362-1D3C-400A-B01A-99356640001A}" type="presParOf" srcId="{054757D3-47C7-4038-AD2A-ACDA0557899B}" destId="{A85F3C0A-403B-4CBA-9961-DA4247FAAB94}" srcOrd="5" destOrd="0" presId="urn:microsoft.com/office/officeart/2005/8/layout/lProcess2"/>
    <dgm:cxn modelId="{8C99FE4A-87CD-4A0A-98C8-8F993A61149C}" type="presParOf" srcId="{054757D3-47C7-4038-AD2A-ACDA0557899B}" destId="{85D3C157-2F01-4D26-B578-1F65AB21C54B}" srcOrd="6" destOrd="0" presId="urn:microsoft.com/office/officeart/2005/8/layout/lProcess2"/>
    <dgm:cxn modelId="{8BE7CC48-8A66-421D-9787-94CBE0234C04}" type="presParOf" srcId="{03E85818-ABA1-4A46-A178-2CAD69CE2AA4}" destId="{21CAE36D-C2A7-4590-9006-FBA3519E614E}" srcOrd="5" destOrd="0" presId="urn:microsoft.com/office/officeart/2005/8/layout/lProcess2"/>
    <dgm:cxn modelId="{FD89CCF3-220B-4EFF-B599-AE291FD5835C}" type="presParOf" srcId="{03E85818-ABA1-4A46-A178-2CAD69CE2AA4}" destId="{2ADB910D-2CDF-49FC-9334-45436B48DCC3}" srcOrd="6" destOrd="0" presId="urn:microsoft.com/office/officeart/2005/8/layout/lProcess2"/>
    <dgm:cxn modelId="{D8D3CC26-E22C-4E85-A8A8-6351020130DB}" type="presParOf" srcId="{2ADB910D-2CDF-49FC-9334-45436B48DCC3}" destId="{AE3FB013-9819-4637-9AC1-81B048109780}" srcOrd="0" destOrd="0" presId="urn:microsoft.com/office/officeart/2005/8/layout/lProcess2"/>
    <dgm:cxn modelId="{CB3CE9DD-FB34-4197-985A-481AC079DD36}" type="presParOf" srcId="{2ADB910D-2CDF-49FC-9334-45436B48DCC3}" destId="{6EC66E76-69E3-4FCB-B543-A24F7EFFB020}" srcOrd="1" destOrd="0" presId="urn:microsoft.com/office/officeart/2005/8/layout/lProcess2"/>
    <dgm:cxn modelId="{CDBC3AD7-11BD-41AF-98B5-3806053E8FAB}" type="presParOf" srcId="{2ADB910D-2CDF-49FC-9334-45436B48DCC3}" destId="{A89FC7E3-F66D-403B-9D6C-4414BC6F3688}" srcOrd="2" destOrd="0" presId="urn:microsoft.com/office/officeart/2005/8/layout/lProcess2"/>
    <dgm:cxn modelId="{94730512-7420-4FEE-8D43-A6AE44679BFE}" type="presParOf" srcId="{A89FC7E3-F66D-403B-9D6C-4414BC6F3688}" destId="{A22C94A4-5AB0-4130-8625-29E6DA7E84AC}" srcOrd="0" destOrd="0" presId="urn:microsoft.com/office/officeart/2005/8/layout/lProcess2"/>
    <dgm:cxn modelId="{FDBD92AE-B3FB-486F-8258-E62409D7FADF}" type="presParOf" srcId="{A22C94A4-5AB0-4130-8625-29E6DA7E84AC}" destId="{84E7F82C-66D7-4408-97B6-7E1B1631FDEA}" srcOrd="0" destOrd="0" presId="urn:microsoft.com/office/officeart/2005/8/layout/lProcess2"/>
    <dgm:cxn modelId="{3E069D66-C996-4216-837D-400A9755073A}" type="presParOf" srcId="{A22C94A4-5AB0-4130-8625-29E6DA7E84AC}" destId="{EBEE2533-B98E-4ADC-BD6A-D8E00B70662E}" srcOrd="1" destOrd="0" presId="urn:microsoft.com/office/officeart/2005/8/layout/lProcess2"/>
    <dgm:cxn modelId="{ED39B702-B056-4C0B-B4C0-4F37E541434F}" type="presParOf" srcId="{A22C94A4-5AB0-4130-8625-29E6DA7E84AC}" destId="{3D61E9F5-C713-4705-8BBA-F4E0A573C1AE}" srcOrd="2" destOrd="0" presId="urn:microsoft.com/office/officeart/2005/8/layout/lProcess2"/>
    <dgm:cxn modelId="{437CA66E-285E-42FC-A335-6C483ED6993F}" type="presParOf" srcId="{03E85818-ABA1-4A46-A178-2CAD69CE2AA4}" destId="{4A205F03-E87A-4C37-B0AF-6390ED19EB44}" srcOrd="7" destOrd="0" presId="urn:microsoft.com/office/officeart/2005/8/layout/lProcess2"/>
    <dgm:cxn modelId="{A85F70BE-F269-4EAD-8826-5D4924848B95}" type="presParOf" srcId="{03E85818-ABA1-4A46-A178-2CAD69CE2AA4}" destId="{F938D703-E1F8-46F6-932C-63C0BC80906D}" srcOrd="8" destOrd="0" presId="urn:microsoft.com/office/officeart/2005/8/layout/lProcess2"/>
    <dgm:cxn modelId="{AA6F8C14-C450-4B3C-BCBF-D2D1FBD08E0B}" type="presParOf" srcId="{F938D703-E1F8-46F6-932C-63C0BC80906D}" destId="{9F70D2DE-6FA4-4296-A5FF-BCEF3A7524C5}" srcOrd="0" destOrd="0" presId="urn:microsoft.com/office/officeart/2005/8/layout/lProcess2"/>
    <dgm:cxn modelId="{33811296-23D8-43A3-A136-9AB7A3D6A056}" type="presParOf" srcId="{F938D703-E1F8-46F6-932C-63C0BC80906D}" destId="{5C77D0B8-3132-4297-8DF9-F4D9B5A65E3F}" srcOrd="1" destOrd="0" presId="urn:microsoft.com/office/officeart/2005/8/layout/lProcess2"/>
    <dgm:cxn modelId="{CA879D18-0AA5-4E08-929E-A083C9479752}" type="presParOf" srcId="{F938D703-E1F8-46F6-932C-63C0BC80906D}" destId="{70A1F672-F333-4E93-B868-5A19F4A74C68}" srcOrd="2" destOrd="0" presId="urn:microsoft.com/office/officeart/2005/8/layout/lProcess2"/>
    <dgm:cxn modelId="{852E7BD2-CDF0-40B0-87D4-64435DC1A840}" type="presParOf" srcId="{70A1F672-F333-4E93-B868-5A19F4A74C68}" destId="{311B0BB7-4387-43FB-BEDB-06C4198D1B57}" srcOrd="0" destOrd="0" presId="urn:microsoft.com/office/officeart/2005/8/layout/lProcess2"/>
    <dgm:cxn modelId="{80F330C6-C700-4D91-9981-3526656E6C4C}" type="presParOf" srcId="{311B0BB7-4387-43FB-BEDB-06C4198D1B57}" destId="{BA8E8215-2B2D-49D1-8016-50D5E3C1582B}" srcOrd="0" destOrd="0" presId="urn:microsoft.com/office/officeart/2005/8/layout/lProcess2"/>
    <dgm:cxn modelId="{A9CE1DF2-10B9-4C98-B1A1-7BAA2A2F326F}" type="presParOf" srcId="{311B0BB7-4387-43FB-BEDB-06C4198D1B57}" destId="{81338DA3-1CEA-4D87-B0A2-1619879EF53C}" srcOrd="1" destOrd="0" presId="urn:microsoft.com/office/officeart/2005/8/layout/lProcess2"/>
    <dgm:cxn modelId="{E7E689CD-84E3-453E-B283-858F6C15DB7E}" type="presParOf" srcId="{311B0BB7-4387-43FB-BEDB-06C4198D1B57}" destId="{2DBA987B-80A6-496A-A2CF-0E913354EF73}" srcOrd="2" destOrd="0" presId="urn:microsoft.com/office/officeart/2005/8/layout/lProcess2"/>
    <dgm:cxn modelId="{F6C97952-3CF5-4A05-B03C-500469CBE6D2}" type="presParOf" srcId="{311B0BB7-4387-43FB-BEDB-06C4198D1B57}" destId="{7661FEB0-D1A2-42B8-8311-611CD530E24C}" srcOrd="3" destOrd="0" presId="urn:microsoft.com/office/officeart/2005/8/layout/lProcess2"/>
    <dgm:cxn modelId="{0C8110A0-953A-4307-8561-57C8EA952241}" type="presParOf" srcId="{311B0BB7-4387-43FB-BEDB-06C4198D1B57}" destId="{68EC5D50-0492-4541-A007-31EB66F05D43}" srcOrd="4" destOrd="0" presId="urn:microsoft.com/office/officeart/2005/8/layout/lProcess2"/>
    <dgm:cxn modelId="{7D36BCD8-5FB1-417A-862A-2AEA7C8904D3}" type="presParOf" srcId="{311B0BB7-4387-43FB-BEDB-06C4198D1B57}" destId="{64CA98F6-E814-4765-AC22-66E47691B8B9}" srcOrd="5" destOrd="0" presId="urn:microsoft.com/office/officeart/2005/8/layout/lProcess2"/>
    <dgm:cxn modelId="{86864ACD-61A7-4AAC-BD1A-4167AE9BB8AF}" type="presParOf" srcId="{311B0BB7-4387-43FB-BEDB-06C4198D1B57}" destId="{F9F67D86-28C8-4FE6-A7D5-EBC91E0F3BCD}" srcOrd="6" destOrd="0" presId="urn:microsoft.com/office/officeart/2005/8/layout/lProcess2"/>
    <dgm:cxn modelId="{4853E633-1E65-4506-9D93-032639A207C7}" type="presParOf" srcId="{311B0BB7-4387-43FB-BEDB-06C4198D1B57}" destId="{DC3DF1C6-CE07-4B33-8BA4-82BCF041F0DD}" srcOrd="7" destOrd="0" presId="urn:microsoft.com/office/officeart/2005/8/layout/lProcess2"/>
    <dgm:cxn modelId="{9FB5AC62-F6DC-426A-A8D5-B26CED92FA34}" type="presParOf" srcId="{311B0BB7-4387-43FB-BEDB-06C4198D1B57}" destId="{C666060D-D360-4096-ADA7-CAA4B0B36E11}" srcOrd="8" destOrd="0" presId="urn:microsoft.com/office/officeart/2005/8/layout/lProcess2"/>
    <dgm:cxn modelId="{F59BB8AD-43C6-45D9-93CF-BC475771CAD8}" type="presParOf" srcId="{03E85818-ABA1-4A46-A178-2CAD69CE2AA4}" destId="{8FA42146-2C3C-49AE-842B-A0033602DD20}" srcOrd="9" destOrd="0" presId="urn:microsoft.com/office/officeart/2005/8/layout/lProcess2"/>
    <dgm:cxn modelId="{B9D8838B-DFB7-46F6-AEB0-6C3B447057C8}" type="presParOf" srcId="{03E85818-ABA1-4A46-A178-2CAD69CE2AA4}" destId="{1BA68C23-E2FE-411C-9E51-07CF0CADAB7B}" srcOrd="10" destOrd="0" presId="urn:microsoft.com/office/officeart/2005/8/layout/lProcess2"/>
    <dgm:cxn modelId="{70A8C499-C883-497B-945A-B5BC1BDF2C94}" type="presParOf" srcId="{1BA68C23-E2FE-411C-9E51-07CF0CADAB7B}" destId="{12A2F137-A68F-4A1D-BF85-83B36C401386}" srcOrd="0" destOrd="0" presId="urn:microsoft.com/office/officeart/2005/8/layout/lProcess2"/>
    <dgm:cxn modelId="{A4F95824-AEEE-47A1-837D-3317A2BD3E81}" type="presParOf" srcId="{1BA68C23-E2FE-411C-9E51-07CF0CADAB7B}" destId="{80B4B4B7-539A-47D2-A72F-7A03F2FB9902}" srcOrd="1" destOrd="0" presId="urn:microsoft.com/office/officeart/2005/8/layout/lProcess2"/>
    <dgm:cxn modelId="{1EEF491F-0142-4C5C-BB59-50DCE095E6E5}" type="presParOf" srcId="{1BA68C23-E2FE-411C-9E51-07CF0CADAB7B}" destId="{30A144BC-EB41-4A81-8188-400C8A1F19D9}" srcOrd="2" destOrd="0" presId="urn:microsoft.com/office/officeart/2005/8/layout/lProcess2"/>
    <dgm:cxn modelId="{67568F57-C100-4DC0-BD70-FFDFC53663F8}" type="presParOf" srcId="{30A144BC-EB41-4A81-8188-400C8A1F19D9}" destId="{8F206EA3-28E4-4296-85D8-71E446E14BDC}" srcOrd="0" destOrd="0" presId="urn:microsoft.com/office/officeart/2005/8/layout/lProcess2"/>
    <dgm:cxn modelId="{BBC1E9FF-55B8-4D51-A7D4-D636C78C080C}" type="presParOf" srcId="{8F206EA3-28E4-4296-85D8-71E446E14BDC}" destId="{9B3DC857-303F-4892-A6F8-CBE75B69355C}" srcOrd="0" destOrd="0" presId="urn:microsoft.com/office/officeart/2005/8/layout/lProcess2"/>
    <dgm:cxn modelId="{4D39904A-5FE1-4DD8-8481-E3917F3A64D8}" type="presParOf" srcId="{8F206EA3-28E4-4296-85D8-71E446E14BDC}" destId="{C8B6B9CD-5CA2-45E4-84F3-960CA7E99C6D}" srcOrd="1" destOrd="0" presId="urn:microsoft.com/office/officeart/2005/8/layout/lProcess2"/>
    <dgm:cxn modelId="{8405333B-0BF3-4F2B-9992-D6D0D0C65378}" type="presParOf" srcId="{8F206EA3-28E4-4296-85D8-71E446E14BDC}" destId="{863B932E-B214-4A1B-9A4A-BC59C496F27A}"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1133-4D42-448B-BDA7-C624CCBD2A2D}">
      <dsp:nvSpPr>
        <dsp:cNvPr id="0" name=""/>
        <dsp:cNvSpPr/>
      </dsp:nvSpPr>
      <dsp:spPr>
        <a:xfrm>
          <a:off x="3832" y="216024"/>
          <a:ext cx="1425674" cy="79208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素材系プロジェクト</a:t>
          </a:r>
          <a:endParaRPr kumimoji="1" lang="ja-JP" altLang="en-US" sz="1200" b="1" kern="1200" dirty="0">
            <a:solidFill>
              <a:schemeClr val="tx1"/>
            </a:solidFill>
          </a:endParaRPr>
        </a:p>
      </dsp:txBody>
      <dsp:txXfrm>
        <a:off x="399876" y="216024"/>
        <a:ext cx="633587" cy="792087"/>
      </dsp:txXfrm>
    </dsp:sp>
    <dsp:sp modelId="{766C7B5E-CEFE-4B72-B50E-4BB8B831E494}">
      <dsp:nvSpPr>
        <dsp:cNvPr id="0" name=""/>
        <dsp:cNvSpPr/>
      </dsp:nvSpPr>
      <dsp:spPr>
        <a:xfrm>
          <a:off x="1286939" y="216024"/>
          <a:ext cx="1425674" cy="792087"/>
        </a:xfrm>
        <a:prstGeom prst="chevron">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機能性予測スクリーニング</a:t>
          </a:r>
          <a:endParaRPr kumimoji="1" lang="ja-JP" altLang="en-US" sz="1200" b="1" kern="1200" dirty="0">
            <a:solidFill>
              <a:schemeClr val="tx1"/>
            </a:solidFill>
          </a:endParaRPr>
        </a:p>
      </dsp:txBody>
      <dsp:txXfrm>
        <a:off x="1682983" y="216024"/>
        <a:ext cx="633587" cy="792087"/>
      </dsp:txXfrm>
    </dsp:sp>
    <dsp:sp modelId="{42E62A6B-0DC2-4BB1-97CE-52097A9C6DCA}">
      <dsp:nvSpPr>
        <dsp:cNvPr id="0" name=""/>
        <dsp:cNvSpPr/>
      </dsp:nvSpPr>
      <dsp:spPr>
        <a:xfrm>
          <a:off x="2570045" y="216024"/>
          <a:ext cx="1425674" cy="792087"/>
        </a:xfrm>
        <a:prstGeom prst="chevron">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機能性確認（有効性）</a:t>
          </a:r>
          <a:endParaRPr kumimoji="1" lang="en-US" altLang="ja-JP" sz="1200" b="1" kern="1200" dirty="0" smtClean="0">
            <a:solidFill>
              <a:schemeClr val="tx1"/>
            </a:solidFill>
          </a:endParaRPr>
        </a:p>
      </dsp:txBody>
      <dsp:txXfrm>
        <a:off x="2966089" y="216024"/>
        <a:ext cx="633587" cy="792087"/>
      </dsp:txXfrm>
    </dsp:sp>
    <dsp:sp modelId="{F1DF6091-7C7F-4F09-A9CC-AA0C37C74280}">
      <dsp:nvSpPr>
        <dsp:cNvPr id="0" name=""/>
        <dsp:cNvSpPr/>
      </dsp:nvSpPr>
      <dsp:spPr>
        <a:xfrm>
          <a:off x="3853152" y="216024"/>
          <a:ext cx="1425674" cy="792087"/>
        </a:xfrm>
        <a:prstGeom prst="chevron">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安全性試験</a:t>
          </a:r>
          <a:endParaRPr kumimoji="1" lang="en-US" altLang="ja-JP" sz="1200" b="1" kern="1200" dirty="0" smtClean="0">
            <a:solidFill>
              <a:schemeClr val="tx1"/>
            </a:solidFill>
          </a:endParaRPr>
        </a:p>
      </dsp:txBody>
      <dsp:txXfrm>
        <a:off x="4249196" y="216024"/>
        <a:ext cx="633587" cy="792087"/>
      </dsp:txXfrm>
    </dsp:sp>
    <dsp:sp modelId="{897BC3BF-D065-4838-9238-2C8770474246}">
      <dsp:nvSpPr>
        <dsp:cNvPr id="0" name=""/>
        <dsp:cNvSpPr/>
      </dsp:nvSpPr>
      <dsp:spPr>
        <a:xfrm>
          <a:off x="5136258" y="216024"/>
          <a:ext cx="1425674" cy="792087"/>
        </a:xfrm>
        <a:prstGeom prst="chevron">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ヒト試験</a:t>
          </a:r>
          <a:endParaRPr kumimoji="1" lang="en-US" altLang="ja-JP" sz="1200" b="1" kern="1200" dirty="0" smtClean="0">
            <a:solidFill>
              <a:schemeClr val="tx1"/>
            </a:solidFill>
          </a:endParaRPr>
        </a:p>
      </dsp:txBody>
      <dsp:txXfrm>
        <a:off x="5532302" y="216024"/>
        <a:ext cx="633587" cy="792087"/>
      </dsp:txXfrm>
    </dsp:sp>
    <dsp:sp modelId="{6280FB77-109A-42E9-B592-B906D635BDC8}">
      <dsp:nvSpPr>
        <dsp:cNvPr id="0" name=""/>
        <dsp:cNvSpPr/>
      </dsp:nvSpPr>
      <dsp:spPr>
        <a:xfrm>
          <a:off x="6419365" y="216024"/>
          <a:ext cx="1425674" cy="792087"/>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rPr>
            <a:t>製品</a:t>
          </a:r>
          <a:endParaRPr kumimoji="1" lang="en-US" altLang="ja-JP" sz="1200" b="1" kern="1200" dirty="0" smtClean="0">
            <a:solidFill>
              <a:schemeClr val="tx1"/>
            </a:solidFill>
          </a:endParaRPr>
        </a:p>
      </dsp:txBody>
      <dsp:txXfrm>
        <a:off x="6815409" y="216024"/>
        <a:ext cx="633587" cy="792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5A366-2821-4C5E-AA68-C8BAE080A859}">
      <dsp:nvSpPr>
        <dsp:cNvPr id="0" name=""/>
        <dsp:cNvSpPr/>
      </dsp:nvSpPr>
      <dsp:spPr>
        <a:xfrm>
          <a:off x="3085" y="288031"/>
          <a:ext cx="1218932" cy="31278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latin typeface="+mn-ea"/>
              <a:ea typeface="+mn-ea"/>
              <a:cs typeface="Meiryo UI" panose="020B0604030504040204" pitchFamily="50" charset="-128"/>
            </a:rPr>
            <a:t>道産食素材</a:t>
          </a:r>
          <a:endParaRPr kumimoji="1" lang="ja-JP" altLang="en-US" sz="1400" b="1" kern="1200" dirty="0">
            <a:solidFill>
              <a:schemeClr val="tx1"/>
            </a:solidFill>
            <a:latin typeface="+mn-ea"/>
            <a:ea typeface="+mn-ea"/>
            <a:cs typeface="Meiryo UI" panose="020B0604030504040204" pitchFamily="50" charset="-128"/>
          </a:endParaRPr>
        </a:p>
      </dsp:txBody>
      <dsp:txXfrm>
        <a:off x="3085" y="288031"/>
        <a:ext cx="1218932" cy="938369"/>
      </dsp:txXfrm>
    </dsp:sp>
    <dsp:sp modelId="{D7DD9086-47AE-4EBA-A14C-D004EC24A694}">
      <dsp:nvSpPr>
        <dsp:cNvPr id="0" name=""/>
        <dsp:cNvSpPr/>
      </dsp:nvSpPr>
      <dsp:spPr>
        <a:xfrm>
          <a:off x="124978" y="1056434"/>
          <a:ext cx="975145" cy="3951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ウニ</a:t>
          </a:r>
          <a:endParaRPr kumimoji="1" lang="ja-JP" altLang="en-US" sz="1050" b="1" kern="1200" dirty="0">
            <a:solidFill>
              <a:schemeClr val="tx1"/>
            </a:solidFill>
            <a:latin typeface="+mn-ea"/>
            <a:ea typeface="+mn-ea"/>
            <a:cs typeface="Meiryo UI" panose="020B0604030504040204" pitchFamily="50" charset="-128"/>
          </a:endParaRPr>
        </a:p>
      </dsp:txBody>
      <dsp:txXfrm>
        <a:off x="136552" y="1068008"/>
        <a:ext cx="951997" cy="372027"/>
      </dsp:txXfrm>
    </dsp:sp>
    <dsp:sp modelId="{C0286C91-87B0-4651-8CD4-39289367C7FE}">
      <dsp:nvSpPr>
        <dsp:cNvPr id="0" name=""/>
        <dsp:cNvSpPr/>
      </dsp:nvSpPr>
      <dsp:spPr>
        <a:xfrm>
          <a:off x="124978" y="1512405"/>
          <a:ext cx="975145" cy="395175"/>
        </a:xfrm>
        <a:prstGeom prst="roundRect">
          <a:avLst>
            <a:gd name="adj" fmla="val 10000"/>
          </a:avLst>
        </a:prstGeom>
        <a:solidFill>
          <a:schemeClr val="accent5">
            <a:hueOff val="-551882"/>
            <a:satOff val="2212"/>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マイタケ</a:t>
          </a:r>
          <a:endParaRPr kumimoji="1" lang="ja-JP" altLang="en-US" sz="1050" b="1" kern="1200" dirty="0">
            <a:solidFill>
              <a:schemeClr val="tx1"/>
            </a:solidFill>
            <a:latin typeface="+mn-ea"/>
            <a:ea typeface="+mn-ea"/>
            <a:cs typeface="Meiryo UI" panose="020B0604030504040204" pitchFamily="50" charset="-128"/>
          </a:endParaRPr>
        </a:p>
      </dsp:txBody>
      <dsp:txXfrm>
        <a:off x="136552" y="1523979"/>
        <a:ext cx="951997" cy="372027"/>
      </dsp:txXfrm>
    </dsp:sp>
    <dsp:sp modelId="{FB2C8E5F-6DF3-4B8E-930F-F65DD29D8D0E}">
      <dsp:nvSpPr>
        <dsp:cNvPr id="0" name=""/>
        <dsp:cNvSpPr/>
      </dsp:nvSpPr>
      <dsp:spPr>
        <a:xfrm>
          <a:off x="124978" y="1968377"/>
          <a:ext cx="975145" cy="395175"/>
        </a:xfrm>
        <a:prstGeom prst="roundRect">
          <a:avLst>
            <a:gd name="adj" fmla="val 10000"/>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ジャガイモ</a:t>
          </a:r>
          <a:endParaRPr kumimoji="1" lang="ja-JP" altLang="en-US" sz="1050" b="1" kern="1200" dirty="0">
            <a:solidFill>
              <a:schemeClr val="tx1"/>
            </a:solidFill>
            <a:latin typeface="+mn-ea"/>
            <a:ea typeface="+mn-ea"/>
            <a:cs typeface="Meiryo UI" panose="020B0604030504040204" pitchFamily="50" charset="-128"/>
          </a:endParaRPr>
        </a:p>
      </dsp:txBody>
      <dsp:txXfrm>
        <a:off x="136552" y="1979951"/>
        <a:ext cx="951997" cy="372027"/>
      </dsp:txXfrm>
    </dsp:sp>
    <dsp:sp modelId="{0EC6FA44-616B-4B4E-81B1-4E1FE21D4131}">
      <dsp:nvSpPr>
        <dsp:cNvPr id="0" name=""/>
        <dsp:cNvSpPr/>
      </dsp:nvSpPr>
      <dsp:spPr>
        <a:xfrm>
          <a:off x="124978" y="2424348"/>
          <a:ext cx="975145" cy="395175"/>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タマネギ</a:t>
          </a:r>
          <a:endParaRPr kumimoji="1" lang="ja-JP" altLang="en-US" sz="1050" b="1" kern="1200" dirty="0">
            <a:solidFill>
              <a:schemeClr val="tx1"/>
            </a:solidFill>
            <a:latin typeface="+mn-ea"/>
            <a:ea typeface="+mn-ea"/>
            <a:cs typeface="Meiryo UI" panose="020B0604030504040204" pitchFamily="50" charset="-128"/>
          </a:endParaRPr>
        </a:p>
      </dsp:txBody>
      <dsp:txXfrm>
        <a:off x="136552" y="2435922"/>
        <a:ext cx="951997" cy="372027"/>
      </dsp:txXfrm>
    </dsp:sp>
    <dsp:sp modelId="{356FA772-0F00-49C8-8C63-360C4CD19768}">
      <dsp:nvSpPr>
        <dsp:cNvPr id="0" name=""/>
        <dsp:cNvSpPr/>
      </dsp:nvSpPr>
      <dsp:spPr>
        <a:xfrm>
          <a:off x="124978" y="2880319"/>
          <a:ext cx="975145" cy="395175"/>
        </a:xfrm>
        <a:prstGeom prst="roundRect">
          <a:avLst>
            <a:gd name="adj" fmla="val 10000"/>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黒米</a:t>
          </a:r>
          <a:r>
            <a:rPr kumimoji="1" lang="ja-JP" altLang="en-US" sz="1050" b="1" kern="1200" dirty="0" err="1" smtClean="0">
              <a:solidFill>
                <a:schemeClr val="tx1"/>
              </a:solidFill>
              <a:latin typeface="+mn-ea"/>
              <a:ea typeface="+mn-ea"/>
              <a:cs typeface="Meiryo UI" panose="020B0604030504040204" pitchFamily="50" charset="-128"/>
            </a:rPr>
            <a:t>．．．</a:t>
          </a:r>
          <a:endParaRPr kumimoji="1" lang="ja-JP" altLang="en-US" sz="1050" b="1" kern="1200" dirty="0">
            <a:solidFill>
              <a:schemeClr val="tx1"/>
            </a:solidFill>
            <a:latin typeface="+mn-ea"/>
            <a:ea typeface="+mn-ea"/>
            <a:cs typeface="Meiryo UI" panose="020B0604030504040204" pitchFamily="50" charset="-128"/>
          </a:endParaRPr>
        </a:p>
      </dsp:txBody>
      <dsp:txXfrm>
        <a:off x="136552" y="2891893"/>
        <a:ext cx="951997" cy="372027"/>
      </dsp:txXfrm>
    </dsp:sp>
    <dsp:sp modelId="{12DD8745-2AEB-492B-8B0C-3377C9FBD5C2}">
      <dsp:nvSpPr>
        <dsp:cNvPr id="0" name=""/>
        <dsp:cNvSpPr/>
      </dsp:nvSpPr>
      <dsp:spPr>
        <a:xfrm>
          <a:off x="1313437" y="288031"/>
          <a:ext cx="1218932" cy="31278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latin typeface="+mj-ea"/>
              <a:ea typeface="+mj-ea"/>
              <a:cs typeface="Meiryo UI" panose="020B0604030504040204" pitchFamily="50" charset="-128"/>
            </a:rPr>
            <a:t>核内受容体</a:t>
          </a:r>
          <a:endParaRPr kumimoji="1" lang="ja-JP" altLang="en-US" sz="1400" b="1" kern="1200" dirty="0">
            <a:solidFill>
              <a:schemeClr val="tx1"/>
            </a:solidFill>
            <a:latin typeface="+mj-ea"/>
            <a:ea typeface="+mj-ea"/>
            <a:cs typeface="Meiryo UI" panose="020B0604030504040204" pitchFamily="50" charset="-128"/>
          </a:endParaRPr>
        </a:p>
      </dsp:txBody>
      <dsp:txXfrm>
        <a:off x="1313437" y="288031"/>
        <a:ext cx="1218932" cy="938369"/>
      </dsp:txXfrm>
    </dsp:sp>
    <dsp:sp modelId="{3A261104-2FAC-4DB8-A6D6-B9C631533C56}">
      <dsp:nvSpPr>
        <dsp:cNvPr id="0" name=""/>
        <dsp:cNvSpPr/>
      </dsp:nvSpPr>
      <dsp:spPr>
        <a:xfrm>
          <a:off x="1435330" y="1024778"/>
          <a:ext cx="975145" cy="2220353"/>
        </a:xfrm>
        <a:prstGeom prst="roundRect">
          <a:avLst>
            <a:gd name="adj" fmla="val 10000"/>
          </a:avLst>
        </a:prstGeom>
        <a:solidFill>
          <a:schemeClr val="accent5">
            <a:hueOff val="-2759410"/>
            <a:satOff val="11059"/>
            <a:lumOff val="23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kumimoji="1" lang="ja-JP" altLang="en-US" sz="1100" b="1" kern="1200" dirty="0" smtClean="0">
              <a:solidFill>
                <a:schemeClr val="tx1"/>
              </a:solidFill>
              <a:latin typeface="+mn-ea"/>
              <a:ea typeface="+mn-ea"/>
              <a:cs typeface="Meiryo UI" panose="020B0604030504040204" pitchFamily="50" charset="-128"/>
            </a:rPr>
            <a:t>産総研</a:t>
          </a:r>
          <a:r>
            <a:rPr kumimoji="1" lang="en-US" altLang="ja-JP" sz="900" b="1" kern="1200" dirty="0" smtClean="0">
              <a:solidFill>
                <a:schemeClr val="tx1"/>
              </a:solidFill>
              <a:latin typeface="+mn-ea"/>
              <a:ea typeface="+mn-ea"/>
              <a:cs typeface="Meiryo UI" panose="020B0604030504040204" pitchFamily="50" charset="-128"/>
            </a:rPr>
            <a:t/>
          </a:r>
          <a:br>
            <a:rPr kumimoji="1" lang="en-US" altLang="ja-JP" sz="900" b="1" kern="1200" dirty="0" smtClean="0">
              <a:solidFill>
                <a:schemeClr val="tx1"/>
              </a:solidFill>
              <a:latin typeface="+mn-ea"/>
              <a:ea typeface="+mn-ea"/>
              <a:cs typeface="Meiryo UI" panose="020B0604030504040204" pitchFamily="50" charset="-128"/>
            </a:rPr>
          </a:br>
          <a:r>
            <a:rPr kumimoji="1" lang="ja-JP" altLang="en-US" sz="900" b="1" kern="1200" dirty="0" smtClean="0">
              <a:solidFill>
                <a:schemeClr val="tx1"/>
              </a:solidFill>
              <a:latin typeface="+mn-ea"/>
              <a:ea typeface="+mn-ea"/>
              <a:cs typeface="Meiryo UI" panose="020B0604030504040204" pitchFamily="50" charset="-128"/>
            </a:rPr>
            <a:t>（北海道センター）</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ＰＰＡＲ</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ＲＸＲ</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ＥＲ</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計</a:t>
          </a:r>
          <a:r>
            <a:rPr kumimoji="1" lang="en-US" altLang="ja-JP" sz="900" b="1" kern="1200" dirty="0" smtClean="0">
              <a:solidFill>
                <a:schemeClr val="tx1"/>
              </a:solidFill>
              <a:latin typeface="+mn-ea"/>
              <a:ea typeface="+mn-ea"/>
              <a:cs typeface="Meiryo UI" panose="020B0604030504040204" pitchFamily="50" charset="-128"/>
            </a:rPr>
            <a:t>18</a:t>
          </a:r>
          <a:r>
            <a:rPr kumimoji="1" lang="ja-JP" altLang="en-US" sz="900" b="1" kern="1200" dirty="0" smtClean="0">
              <a:solidFill>
                <a:schemeClr val="tx1"/>
              </a:solidFill>
              <a:latin typeface="+mn-ea"/>
              <a:ea typeface="+mn-ea"/>
              <a:cs typeface="Meiryo UI" panose="020B0604030504040204" pitchFamily="50" charset="-128"/>
            </a:rPr>
            <a:t>種</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細胞毒性</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Ｎｒｆ２</a:t>
          </a:r>
          <a:endParaRPr kumimoji="1" lang="en-US" altLang="ja-JP" sz="900" b="1" kern="1200" dirty="0" smtClean="0">
            <a:solidFill>
              <a:schemeClr val="tx1"/>
            </a:solidFill>
            <a:latin typeface="+mn-ea"/>
            <a:ea typeface="+mn-ea"/>
            <a:cs typeface="Meiryo UI" panose="020B0604030504040204" pitchFamily="50" charset="-128"/>
          </a:endParaRPr>
        </a:p>
        <a:p>
          <a:pPr lvl="0" algn="ctr" defTabSz="4889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他</a:t>
          </a:r>
          <a:r>
            <a:rPr kumimoji="1" lang="en-US" altLang="ja-JP" sz="900" b="1" kern="1200" dirty="0" smtClean="0">
              <a:solidFill>
                <a:schemeClr val="tx1"/>
              </a:solidFill>
              <a:latin typeface="+mn-ea"/>
              <a:ea typeface="+mn-ea"/>
              <a:cs typeface="Meiryo UI" panose="020B0604030504040204" pitchFamily="50" charset="-128"/>
            </a:rPr>
            <a:t/>
          </a:r>
          <a:br>
            <a:rPr kumimoji="1" lang="en-US" altLang="ja-JP" sz="900" b="1" kern="1200" dirty="0" smtClean="0">
              <a:solidFill>
                <a:schemeClr val="tx1"/>
              </a:solidFill>
              <a:latin typeface="+mn-ea"/>
              <a:ea typeface="+mn-ea"/>
              <a:cs typeface="Meiryo UI" panose="020B0604030504040204" pitchFamily="50" charset="-128"/>
            </a:rPr>
          </a:br>
          <a:endParaRPr kumimoji="1" lang="ja-JP" altLang="en-US" sz="900" b="1" kern="1200" dirty="0">
            <a:solidFill>
              <a:schemeClr val="tx1"/>
            </a:solidFill>
            <a:latin typeface="+mn-ea"/>
            <a:ea typeface="+mn-ea"/>
            <a:cs typeface="Meiryo UI" panose="020B0604030504040204" pitchFamily="50" charset="-128"/>
          </a:endParaRPr>
        </a:p>
      </dsp:txBody>
      <dsp:txXfrm>
        <a:off x="1463891" y="1053339"/>
        <a:ext cx="918023" cy="2163231"/>
      </dsp:txXfrm>
    </dsp:sp>
    <dsp:sp modelId="{183093D0-D1CF-4934-852C-F256CF9FB2B7}">
      <dsp:nvSpPr>
        <dsp:cNvPr id="0" name=""/>
        <dsp:cNvSpPr/>
      </dsp:nvSpPr>
      <dsp:spPr>
        <a:xfrm>
          <a:off x="2623789" y="288031"/>
          <a:ext cx="1218932" cy="31278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latin typeface="+mn-ea"/>
              <a:ea typeface="+mn-ea"/>
              <a:cs typeface="Meiryo UI" panose="020B0604030504040204" pitchFamily="50" charset="-128"/>
            </a:rPr>
            <a:t>高次評価</a:t>
          </a:r>
          <a:endParaRPr kumimoji="1" lang="ja-JP" altLang="en-US" sz="1400" b="1" kern="1200" dirty="0">
            <a:solidFill>
              <a:schemeClr val="tx1"/>
            </a:solidFill>
            <a:latin typeface="+mn-ea"/>
            <a:ea typeface="+mn-ea"/>
            <a:cs typeface="Meiryo UI" panose="020B0604030504040204" pitchFamily="50" charset="-128"/>
          </a:endParaRPr>
        </a:p>
      </dsp:txBody>
      <dsp:txXfrm>
        <a:off x="2623789" y="288031"/>
        <a:ext cx="1218932" cy="938369"/>
      </dsp:txXfrm>
    </dsp:sp>
    <dsp:sp modelId="{3C24EBAE-3B78-4AC5-8EF3-4C1E783B47C4}">
      <dsp:nvSpPr>
        <dsp:cNvPr id="0" name=""/>
        <dsp:cNvSpPr/>
      </dsp:nvSpPr>
      <dsp:spPr>
        <a:xfrm>
          <a:off x="2745682" y="1024861"/>
          <a:ext cx="975145" cy="497627"/>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腸内環境</a:t>
          </a:r>
          <a:endParaRPr kumimoji="1" lang="ja-JP" altLang="en-US" sz="1050" b="1" kern="1200" dirty="0">
            <a:solidFill>
              <a:schemeClr val="tx1"/>
            </a:solidFill>
            <a:latin typeface="+mn-ea"/>
            <a:ea typeface="+mn-ea"/>
            <a:cs typeface="Meiryo UI" panose="020B0604030504040204" pitchFamily="50" charset="-128"/>
          </a:endParaRPr>
        </a:p>
      </dsp:txBody>
      <dsp:txXfrm>
        <a:off x="2760257" y="1039436"/>
        <a:ext cx="945995" cy="468477"/>
      </dsp:txXfrm>
    </dsp:sp>
    <dsp:sp modelId="{544B37CB-AD11-43B4-A16A-D2BCE13C8121}">
      <dsp:nvSpPr>
        <dsp:cNvPr id="0" name=""/>
        <dsp:cNvSpPr/>
      </dsp:nvSpPr>
      <dsp:spPr>
        <a:xfrm>
          <a:off x="2745682" y="1599047"/>
          <a:ext cx="975145" cy="497627"/>
        </a:xfrm>
        <a:prstGeom prst="roundRect">
          <a:avLst>
            <a:gd name="adj" fmla="val 10000"/>
          </a:avLst>
        </a:prstGeom>
        <a:solidFill>
          <a:schemeClr val="accent5">
            <a:hueOff val="-3863174"/>
            <a:satOff val="15482"/>
            <a:lumOff val="3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腸内細菌</a:t>
          </a:r>
          <a:endParaRPr kumimoji="1" lang="ja-JP" altLang="en-US" sz="1050" b="1" kern="1200" dirty="0">
            <a:solidFill>
              <a:schemeClr val="tx1"/>
            </a:solidFill>
            <a:latin typeface="+mn-ea"/>
            <a:ea typeface="+mn-ea"/>
            <a:cs typeface="Meiryo UI" panose="020B0604030504040204" pitchFamily="50" charset="-128"/>
          </a:endParaRPr>
        </a:p>
      </dsp:txBody>
      <dsp:txXfrm>
        <a:off x="2760257" y="1613622"/>
        <a:ext cx="945995" cy="468477"/>
      </dsp:txXfrm>
    </dsp:sp>
    <dsp:sp modelId="{ABACF96D-921E-4BD6-9240-0ED6A8273776}">
      <dsp:nvSpPr>
        <dsp:cNvPr id="0" name=""/>
        <dsp:cNvSpPr/>
      </dsp:nvSpPr>
      <dsp:spPr>
        <a:xfrm>
          <a:off x="2745682" y="2173234"/>
          <a:ext cx="975145" cy="497627"/>
        </a:xfrm>
        <a:prstGeom prst="roundRect">
          <a:avLst>
            <a:gd name="adj" fmla="val 10000"/>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高度脂質分析</a:t>
          </a:r>
          <a:endParaRPr kumimoji="1" lang="ja-JP" altLang="en-US" sz="1050" b="1" kern="1200" dirty="0">
            <a:solidFill>
              <a:schemeClr val="tx1"/>
            </a:solidFill>
            <a:latin typeface="+mn-ea"/>
            <a:ea typeface="+mn-ea"/>
            <a:cs typeface="Meiryo UI" panose="020B0604030504040204" pitchFamily="50" charset="-128"/>
          </a:endParaRPr>
        </a:p>
      </dsp:txBody>
      <dsp:txXfrm>
        <a:off x="2760257" y="2187809"/>
        <a:ext cx="945995" cy="468477"/>
      </dsp:txXfrm>
    </dsp:sp>
    <dsp:sp modelId="{85D3C157-2F01-4D26-B578-1F65AB21C54B}">
      <dsp:nvSpPr>
        <dsp:cNvPr id="0" name=""/>
        <dsp:cNvSpPr/>
      </dsp:nvSpPr>
      <dsp:spPr>
        <a:xfrm>
          <a:off x="2745682" y="2747420"/>
          <a:ext cx="975145" cy="497627"/>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kumimoji="1" lang="ja-JP" altLang="en-US" sz="900" b="1" kern="1200" dirty="0" smtClean="0">
              <a:solidFill>
                <a:schemeClr val="tx1"/>
              </a:solidFill>
              <a:latin typeface="+mn-ea"/>
              <a:ea typeface="+mn-ea"/>
              <a:cs typeface="Meiryo UI" panose="020B0604030504040204" pitchFamily="50" charset="-128"/>
            </a:rPr>
            <a:t>動物モデル解析</a:t>
          </a:r>
          <a:r>
            <a:rPr kumimoji="1" lang="en-US" altLang="ja-JP" sz="900" b="1" kern="1200" dirty="0" smtClean="0">
              <a:solidFill>
                <a:schemeClr val="tx1"/>
              </a:solidFill>
              <a:latin typeface="+mn-ea"/>
              <a:ea typeface="+mn-ea"/>
              <a:cs typeface="Meiryo UI" panose="020B0604030504040204" pitchFamily="50" charset="-128"/>
            </a:rPr>
            <a:t/>
          </a:r>
          <a:br>
            <a:rPr kumimoji="1" lang="en-US" altLang="ja-JP" sz="900" b="1" kern="1200" dirty="0" smtClean="0">
              <a:solidFill>
                <a:schemeClr val="tx1"/>
              </a:solidFill>
              <a:latin typeface="+mn-ea"/>
              <a:ea typeface="+mn-ea"/>
              <a:cs typeface="Meiryo UI" panose="020B0604030504040204" pitchFamily="50" charset="-128"/>
            </a:rPr>
          </a:br>
          <a:r>
            <a:rPr kumimoji="1" lang="ja-JP" altLang="en-US" sz="800" b="1" kern="1200" dirty="0" smtClean="0">
              <a:solidFill>
                <a:schemeClr val="tx1"/>
              </a:solidFill>
              <a:latin typeface="+mn-ea"/>
              <a:ea typeface="+mn-ea"/>
              <a:cs typeface="Meiryo UI" panose="020B0604030504040204" pitchFamily="50" charset="-128"/>
            </a:rPr>
            <a:t>（北海道大学　農、</a:t>
          </a:r>
          <a:r>
            <a:rPr kumimoji="1" lang="en-US" altLang="ja-JP" sz="800" b="1" kern="1200" dirty="0" smtClean="0">
              <a:solidFill>
                <a:schemeClr val="tx1"/>
              </a:solidFill>
              <a:latin typeface="+mn-ea"/>
              <a:ea typeface="+mn-ea"/>
              <a:cs typeface="Meiryo UI" panose="020B0604030504040204" pitchFamily="50" charset="-128"/>
            </a:rPr>
            <a:t/>
          </a:r>
          <a:br>
            <a:rPr kumimoji="1" lang="en-US" altLang="ja-JP" sz="800" b="1" kern="1200" dirty="0" smtClean="0">
              <a:solidFill>
                <a:schemeClr val="tx1"/>
              </a:solidFill>
              <a:latin typeface="+mn-ea"/>
              <a:ea typeface="+mn-ea"/>
              <a:cs typeface="Meiryo UI" panose="020B0604030504040204" pitchFamily="50" charset="-128"/>
            </a:rPr>
          </a:br>
          <a:r>
            <a:rPr kumimoji="1" lang="ja-JP" altLang="en-US" sz="800" b="1" kern="1200" dirty="0" smtClean="0">
              <a:solidFill>
                <a:schemeClr val="tx1"/>
              </a:solidFill>
              <a:latin typeface="+mn-ea"/>
              <a:ea typeface="+mn-ea"/>
              <a:cs typeface="Meiryo UI" panose="020B0604030504040204" pitchFamily="50" charset="-128"/>
            </a:rPr>
            <a:t>獣医、先端研）</a:t>
          </a:r>
          <a:endParaRPr kumimoji="1" lang="ja-JP" altLang="en-US" sz="700" b="1" kern="1200" dirty="0">
            <a:solidFill>
              <a:schemeClr val="tx1"/>
            </a:solidFill>
            <a:latin typeface="+mn-ea"/>
            <a:ea typeface="+mn-ea"/>
            <a:cs typeface="Meiryo UI" panose="020B0604030504040204" pitchFamily="50" charset="-128"/>
          </a:endParaRPr>
        </a:p>
      </dsp:txBody>
      <dsp:txXfrm>
        <a:off x="2760257" y="2761995"/>
        <a:ext cx="945995" cy="468477"/>
      </dsp:txXfrm>
    </dsp:sp>
    <dsp:sp modelId="{AE3FB013-9819-4637-9AC1-81B048109780}">
      <dsp:nvSpPr>
        <dsp:cNvPr id="0" name=""/>
        <dsp:cNvSpPr/>
      </dsp:nvSpPr>
      <dsp:spPr>
        <a:xfrm>
          <a:off x="3934141" y="288031"/>
          <a:ext cx="1218932" cy="3127896"/>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latin typeface="+mj-ea"/>
              <a:ea typeface="+mj-ea"/>
              <a:cs typeface="Meiryo UI" panose="020B0604030504040204" pitchFamily="50" charset="-128"/>
            </a:rPr>
            <a:t>安全性評価</a:t>
          </a:r>
          <a:r>
            <a:rPr kumimoji="1" lang="en-US" altLang="ja-JP" sz="1400" b="1" kern="1200" dirty="0" smtClean="0">
              <a:solidFill>
                <a:schemeClr val="tx1"/>
              </a:solidFill>
              <a:latin typeface="+mj-ea"/>
              <a:ea typeface="+mj-ea"/>
              <a:cs typeface="Meiryo UI" panose="020B0604030504040204" pitchFamily="50" charset="-128"/>
            </a:rPr>
            <a:t/>
          </a:r>
          <a:br>
            <a:rPr kumimoji="1" lang="en-US" altLang="ja-JP" sz="1400" b="1" kern="1200" dirty="0" smtClean="0">
              <a:solidFill>
                <a:schemeClr val="tx1"/>
              </a:solidFill>
              <a:latin typeface="+mj-ea"/>
              <a:ea typeface="+mj-ea"/>
              <a:cs typeface="Meiryo UI" panose="020B0604030504040204" pitchFamily="50" charset="-128"/>
            </a:rPr>
          </a:br>
          <a:r>
            <a:rPr kumimoji="1" lang="ja-JP" altLang="en-US" sz="1200" b="0" kern="1200" dirty="0" smtClean="0">
              <a:solidFill>
                <a:schemeClr val="tx1"/>
              </a:solidFill>
              <a:latin typeface="+mj-ea"/>
              <a:ea typeface="+mj-ea"/>
              <a:cs typeface="Meiryo UI" panose="020B0604030504040204" pitchFamily="50" charset="-128"/>
            </a:rPr>
            <a:t>（委託）</a:t>
          </a:r>
          <a:endParaRPr kumimoji="1" lang="ja-JP" altLang="en-US" sz="1200" b="0" kern="1200" dirty="0">
            <a:solidFill>
              <a:schemeClr val="tx1"/>
            </a:solidFill>
            <a:latin typeface="+mj-ea"/>
            <a:ea typeface="+mj-ea"/>
            <a:cs typeface="Meiryo UI" panose="020B0604030504040204" pitchFamily="50" charset="-128"/>
          </a:endParaRPr>
        </a:p>
      </dsp:txBody>
      <dsp:txXfrm>
        <a:off x="3934141" y="288031"/>
        <a:ext cx="1218932" cy="938369"/>
      </dsp:txXfrm>
    </dsp:sp>
    <dsp:sp modelId="{84E7F82C-66D7-4408-97B6-7E1B1631FDEA}">
      <dsp:nvSpPr>
        <dsp:cNvPr id="0" name=""/>
        <dsp:cNvSpPr/>
      </dsp:nvSpPr>
      <dsp:spPr>
        <a:xfrm>
          <a:off x="4056035" y="1025779"/>
          <a:ext cx="975145" cy="1029948"/>
        </a:xfrm>
        <a:prstGeom prst="roundRect">
          <a:avLst>
            <a:gd name="adj" fmla="val 10000"/>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j-ea"/>
              <a:ea typeface="+mj-ea"/>
              <a:cs typeface="Meiryo UI" panose="020B0604030504040204" pitchFamily="50" charset="-128"/>
            </a:rPr>
            <a:t>特定保健用食品（トクホ）</a:t>
          </a:r>
          <a:endParaRPr kumimoji="1" lang="en-US" altLang="ja-JP" sz="1050" b="1" kern="1200" dirty="0" smtClean="0">
            <a:solidFill>
              <a:schemeClr val="tx1"/>
            </a:solidFill>
            <a:latin typeface="+mj-ea"/>
            <a:ea typeface="+mj-ea"/>
            <a:cs typeface="Meiryo UI" panose="020B0604030504040204" pitchFamily="50" charset="-128"/>
          </a:endParaRPr>
        </a:p>
        <a:p>
          <a:pPr lvl="0" algn="ctr" defTabSz="466725">
            <a:lnSpc>
              <a:spcPct val="90000"/>
            </a:lnSpc>
            <a:spcBef>
              <a:spcPct val="0"/>
            </a:spcBef>
            <a:spcAft>
              <a:spcPct val="35000"/>
            </a:spcAft>
          </a:pPr>
          <a:r>
            <a:rPr kumimoji="1" lang="ja-JP" altLang="en-US" sz="1050" b="1" kern="1200" dirty="0" smtClean="0">
              <a:solidFill>
                <a:schemeClr val="tx1"/>
              </a:solidFill>
              <a:latin typeface="+mj-ea"/>
              <a:ea typeface="+mj-ea"/>
              <a:cs typeface="Meiryo UI" panose="020B0604030504040204" pitchFamily="50" charset="-128"/>
            </a:rPr>
            <a:t>申請</a:t>
          </a:r>
          <a:endParaRPr kumimoji="1" lang="ja-JP" altLang="en-US" sz="1050" b="1" kern="1200" dirty="0">
            <a:solidFill>
              <a:schemeClr val="tx1"/>
            </a:solidFill>
            <a:latin typeface="+mj-ea"/>
            <a:ea typeface="+mj-ea"/>
            <a:cs typeface="Meiryo UI" panose="020B0604030504040204" pitchFamily="50" charset="-128"/>
          </a:endParaRPr>
        </a:p>
      </dsp:txBody>
      <dsp:txXfrm>
        <a:off x="4084596" y="1054340"/>
        <a:ext cx="918023" cy="972826"/>
      </dsp:txXfrm>
    </dsp:sp>
    <dsp:sp modelId="{3D61E9F5-C713-4705-8BBA-F4E0A573C1AE}">
      <dsp:nvSpPr>
        <dsp:cNvPr id="0" name=""/>
        <dsp:cNvSpPr/>
      </dsp:nvSpPr>
      <dsp:spPr>
        <a:xfrm>
          <a:off x="4056035" y="2214181"/>
          <a:ext cx="975145" cy="1029948"/>
        </a:xfrm>
        <a:prstGeom prst="roundRect">
          <a:avLst>
            <a:gd name="adj" fmla="val 10000"/>
          </a:avLst>
        </a:prstGeom>
        <a:solidFill>
          <a:schemeClr val="accent5">
            <a:hueOff val="-6070702"/>
            <a:satOff val="24329"/>
            <a:lumOff val="52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j-ea"/>
              <a:ea typeface="+mj-ea"/>
              <a:cs typeface="Meiryo UI" panose="020B0604030504040204" pitchFamily="50" charset="-128"/>
            </a:rPr>
            <a:t>食成分（サプリメント）申請</a:t>
          </a:r>
          <a:endParaRPr kumimoji="1" lang="ja-JP" altLang="en-US" sz="1050" b="1" kern="1200" dirty="0">
            <a:solidFill>
              <a:schemeClr val="tx1"/>
            </a:solidFill>
            <a:latin typeface="+mj-ea"/>
            <a:ea typeface="+mj-ea"/>
            <a:cs typeface="Meiryo UI" panose="020B0604030504040204" pitchFamily="50" charset="-128"/>
          </a:endParaRPr>
        </a:p>
      </dsp:txBody>
      <dsp:txXfrm>
        <a:off x="4084596" y="2242742"/>
        <a:ext cx="918023" cy="972826"/>
      </dsp:txXfrm>
    </dsp:sp>
    <dsp:sp modelId="{9F70D2DE-6FA4-4296-A5FF-BCEF3A7524C5}">
      <dsp:nvSpPr>
        <dsp:cNvPr id="0" name=""/>
        <dsp:cNvSpPr/>
      </dsp:nvSpPr>
      <dsp:spPr>
        <a:xfrm>
          <a:off x="5256585" y="0"/>
          <a:ext cx="1218932" cy="3415928"/>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rgbClr val="FF0000"/>
              </a:solidFill>
              <a:effectLst>
                <a:outerShdw blurRad="38100" dist="38100" dir="2700000" algn="tl">
                  <a:srgbClr val="000000">
                    <a:alpha val="43137"/>
                  </a:srgbClr>
                </a:outerShdw>
              </a:effectLst>
              <a:latin typeface="+mn-ea"/>
              <a:ea typeface="+mn-ea"/>
              <a:cs typeface="Meiryo UI" panose="020B0604030504040204" pitchFamily="50" charset="-128"/>
            </a:rPr>
            <a:t>江別モデル</a:t>
          </a:r>
          <a:r>
            <a:rPr kumimoji="1" lang="en-US" altLang="ja-JP" sz="1200" b="1" kern="1200" dirty="0" smtClean="0">
              <a:solidFill>
                <a:schemeClr val="tx1"/>
              </a:solidFill>
              <a:latin typeface="+mn-ea"/>
              <a:ea typeface="+mn-ea"/>
              <a:cs typeface="Meiryo UI" panose="020B0604030504040204" pitchFamily="50" charset="-128"/>
            </a:rPr>
            <a:t/>
          </a:r>
          <a:br>
            <a:rPr kumimoji="1" lang="en-US" altLang="ja-JP" sz="1200" b="1" kern="1200" dirty="0" smtClean="0">
              <a:solidFill>
                <a:schemeClr val="tx1"/>
              </a:solidFill>
              <a:latin typeface="+mn-ea"/>
              <a:ea typeface="+mn-ea"/>
              <a:cs typeface="Meiryo UI" panose="020B0604030504040204" pitchFamily="50" charset="-128"/>
            </a:rPr>
          </a:br>
          <a:r>
            <a:rPr kumimoji="1" lang="ja-JP" altLang="en-US" sz="1200" b="1" kern="1200" dirty="0" smtClean="0">
              <a:solidFill>
                <a:schemeClr val="tx1"/>
              </a:solidFill>
              <a:latin typeface="+mn-ea"/>
              <a:ea typeface="+mn-ea"/>
              <a:cs typeface="Meiryo UI" panose="020B0604030504040204" pitchFamily="50" charset="-128"/>
            </a:rPr>
            <a:t>（食の臨床試験）</a:t>
          </a:r>
          <a:r>
            <a:rPr kumimoji="1" lang="en-US" altLang="ja-JP" sz="1200" b="1" kern="1200" dirty="0" smtClean="0">
              <a:solidFill>
                <a:schemeClr val="tx1"/>
              </a:solidFill>
              <a:latin typeface="+mn-ea"/>
              <a:ea typeface="+mn-ea"/>
              <a:cs typeface="Meiryo UI" panose="020B0604030504040204" pitchFamily="50" charset="-128"/>
            </a:rPr>
            <a:t/>
          </a:r>
          <a:br>
            <a:rPr kumimoji="1" lang="en-US" altLang="ja-JP" sz="1200" b="1" kern="1200" dirty="0" smtClean="0">
              <a:solidFill>
                <a:schemeClr val="tx1"/>
              </a:solidFill>
              <a:latin typeface="+mn-ea"/>
              <a:ea typeface="+mn-ea"/>
              <a:cs typeface="Meiryo UI" panose="020B0604030504040204" pitchFamily="50" charset="-128"/>
            </a:rPr>
          </a:br>
          <a:r>
            <a:rPr kumimoji="1" lang="ja-JP" altLang="en-US" sz="1200" b="1" kern="1200" dirty="0" smtClean="0">
              <a:solidFill>
                <a:schemeClr val="tx1"/>
              </a:solidFill>
              <a:latin typeface="+mn-ea"/>
              <a:ea typeface="+mn-ea"/>
              <a:cs typeface="Meiryo UI" panose="020B0604030504040204" pitchFamily="50" charset="-128"/>
            </a:rPr>
            <a:t>（北海道情報大）</a:t>
          </a:r>
          <a:endParaRPr kumimoji="1" lang="ja-JP" altLang="en-US" sz="1200" b="1" kern="1200" dirty="0">
            <a:solidFill>
              <a:schemeClr val="tx1"/>
            </a:solidFill>
            <a:latin typeface="+mn-ea"/>
            <a:ea typeface="+mn-ea"/>
            <a:cs typeface="Meiryo UI" panose="020B0604030504040204" pitchFamily="50" charset="-128"/>
          </a:endParaRPr>
        </a:p>
      </dsp:txBody>
      <dsp:txXfrm>
        <a:off x="5256585" y="0"/>
        <a:ext cx="1218932" cy="1024778"/>
      </dsp:txXfrm>
    </dsp:sp>
    <dsp:sp modelId="{BA8E8215-2B2D-49D1-8016-50D5E3C1582B}">
      <dsp:nvSpPr>
        <dsp:cNvPr id="0" name=""/>
        <dsp:cNvSpPr/>
      </dsp:nvSpPr>
      <dsp:spPr>
        <a:xfrm>
          <a:off x="5366387" y="1025424"/>
          <a:ext cx="975145" cy="395175"/>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ヘルシーＤＯ</a:t>
          </a:r>
          <a:endParaRPr kumimoji="1" lang="en-US" altLang="ja-JP" sz="1050" b="1" kern="1200" dirty="0" smtClean="0">
            <a:solidFill>
              <a:schemeClr val="tx1"/>
            </a:solidFill>
            <a:latin typeface="+mn-ea"/>
            <a:ea typeface="+mn-ea"/>
            <a:cs typeface="Meiryo UI" panose="020B0604030504040204" pitchFamily="50" charset="-128"/>
          </a:endParaRPr>
        </a:p>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申請</a:t>
          </a:r>
          <a:endParaRPr kumimoji="1" lang="ja-JP" altLang="en-US" sz="1050" b="1" kern="1200" dirty="0">
            <a:solidFill>
              <a:schemeClr val="tx1"/>
            </a:solidFill>
            <a:latin typeface="+mn-ea"/>
            <a:ea typeface="+mn-ea"/>
            <a:cs typeface="Meiryo UI" panose="020B0604030504040204" pitchFamily="50" charset="-128"/>
          </a:endParaRPr>
        </a:p>
      </dsp:txBody>
      <dsp:txXfrm>
        <a:off x="5377961" y="1036998"/>
        <a:ext cx="951997" cy="372027"/>
      </dsp:txXfrm>
    </dsp:sp>
    <dsp:sp modelId="{2DBA987B-80A6-496A-A2CF-0E913354EF73}">
      <dsp:nvSpPr>
        <dsp:cNvPr id="0" name=""/>
        <dsp:cNvSpPr/>
      </dsp:nvSpPr>
      <dsp:spPr>
        <a:xfrm>
          <a:off x="5366387" y="1481396"/>
          <a:ext cx="975145" cy="395175"/>
        </a:xfrm>
        <a:prstGeom prst="roundRect">
          <a:avLst>
            <a:gd name="adj" fmla="val 10000"/>
          </a:avLst>
        </a:prstGeom>
        <a:solidFill>
          <a:schemeClr val="accent5">
            <a:hueOff val="-7174466"/>
            <a:satOff val="28752"/>
            <a:lumOff val="6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高品質・低価格</a:t>
          </a:r>
          <a:endParaRPr kumimoji="1" lang="ja-JP" altLang="en-US" sz="1050" b="1" kern="1200" dirty="0">
            <a:solidFill>
              <a:schemeClr val="tx1"/>
            </a:solidFill>
            <a:latin typeface="+mn-ea"/>
            <a:ea typeface="+mn-ea"/>
            <a:cs typeface="Meiryo UI" panose="020B0604030504040204" pitchFamily="50" charset="-128"/>
          </a:endParaRPr>
        </a:p>
      </dsp:txBody>
      <dsp:txXfrm>
        <a:off x="5377961" y="1492970"/>
        <a:ext cx="951997" cy="372027"/>
      </dsp:txXfrm>
    </dsp:sp>
    <dsp:sp modelId="{68EC5D50-0492-4541-A007-31EB66F05D43}">
      <dsp:nvSpPr>
        <dsp:cNvPr id="0" name=""/>
        <dsp:cNvSpPr/>
      </dsp:nvSpPr>
      <dsp:spPr>
        <a:xfrm>
          <a:off x="5366387" y="1937367"/>
          <a:ext cx="975145" cy="395175"/>
        </a:xfrm>
        <a:prstGeom prst="roundRect">
          <a:avLst>
            <a:gd name="adj" fmla="val 10000"/>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市民参加</a:t>
          </a:r>
          <a:endParaRPr kumimoji="1" lang="ja-JP" altLang="en-US" sz="1050" b="1" kern="1200" dirty="0">
            <a:solidFill>
              <a:schemeClr val="tx1"/>
            </a:solidFill>
            <a:latin typeface="+mn-ea"/>
            <a:ea typeface="+mn-ea"/>
            <a:cs typeface="Meiryo UI" panose="020B0604030504040204" pitchFamily="50" charset="-128"/>
          </a:endParaRPr>
        </a:p>
      </dsp:txBody>
      <dsp:txXfrm>
        <a:off x="5377961" y="1948941"/>
        <a:ext cx="951997" cy="372027"/>
      </dsp:txXfrm>
    </dsp:sp>
    <dsp:sp modelId="{F9F67D86-28C8-4FE6-A7D5-EBC91E0F3BCD}">
      <dsp:nvSpPr>
        <dsp:cNvPr id="0" name=""/>
        <dsp:cNvSpPr/>
      </dsp:nvSpPr>
      <dsp:spPr>
        <a:xfrm>
          <a:off x="5366387" y="2393338"/>
          <a:ext cx="975145" cy="395175"/>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ワンストップ</a:t>
          </a:r>
          <a:endParaRPr kumimoji="1" lang="ja-JP" altLang="en-US" sz="1050" b="1" kern="1200" dirty="0">
            <a:solidFill>
              <a:schemeClr val="tx1"/>
            </a:solidFill>
            <a:latin typeface="+mn-ea"/>
            <a:ea typeface="+mn-ea"/>
            <a:cs typeface="Meiryo UI" panose="020B0604030504040204" pitchFamily="50" charset="-128"/>
          </a:endParaRPr>
        </a:p>
      </dsp:txBody>
      <dsp:txXfrm>
        <a:off x="5377961" y="2404912"/>
        <a:ext cx="951997" cy="372027"/>
      </dsp:txXfrm>
    </dsp:sp>
    <dsp:sp modelId="{C666060D-D360-4096-ADA7-CAA4B0B36E11}">
      <dsp:nvSpPr>
        <dsp:cNvPr id="0" name=""/>
        <dsp:cNvSpPr/>
      </dsp:nvSpPr>
      <dsp:spPr>
        <a:xfrm>
          <a:off x="5366387" y="2849310"/>
          <a:ext cx="975145" cy="395175"/>
        </a:xfrm>
        <a:prstGeom prst="roundRect">
          <a:avLst>
            <a:gd name="adj" fmla="val 10000"/>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学術支援</a:t>
          </a:r>
          <a:endParaRPr kumimoji="1" lang="en-US" altLang="ja-JP" sz="1050" b="1" kern="1200" dirty="0" smtClean="0">
            <a:solidFill>
              <a:schemeClr val="tx1"/>
            </a:solidFill>
            <a:latin typeface="+mn-ea"/>
            <a:ea typeface="+mn-ea"/>
            <a:cs typeface="Meiryo UI" panose="020B0604030504040204" pitchFamily="50" charset="-128"/>
          </a:endParaRPr>
        </a:p>
        <a:p>
          <a:pPr lvl="0" algn="ctr" defTabSz="466725">
            <a:lnSpc>
              <a:spcPct val="90000"/>
            </a:lnSpc>
            <a:spcBef>
              <a:spcPct val="0"/>
            </a:spcBef>
            <a:spcAft>
              <a:spcPct val="35000"/>
            </a:spcAft>
          </a:pPr>
          <a:r>
            <a:rPr kumimoji="1" lang="ja-JP" altLang="en-US" sz="1050" b="1" kern="1200" dirty="0" smtClean="0">
              <a:solidFill>
                <a:schemeClr val="tx1"/>
              </a:solidFill>
              <a:latin typeface="+mn-ea"/>
              <a:ea typeface="+mn-ea"/>
              <a:cs typeface="Meiryo UI" panose="020B0604030504040204" pitchFamily="50" charset="-128"/>
            </a:rPr>
            <a:t>英論文化</a:t>
          </a:r>
          <a:endParaRPr kumimoji="1" lang="ja-JP" altLang="en-US" sz="1050" b="1" kern="1200" dirty="0">
            <a:solidFill>
              <a:schemeClr val="tx1"/>
            </a:solidFill>
            <a:latin typeface="+mn-ea"/>
            <a:ea typeface="+mn-ea"/>
            <a:cs typeface="Meiryo UI" panose="020B0604030504040204" pitchFamily="50" charset="-128"/>
          </a:endParaRPr>
        </a:p>
      </dsp:txBody>
      <dsp:txXfrm>
        <a:off x="5377961" y="2860884"/>
        <a:ext cx="951997" cy="372027"/>
      </dsp:txXfrm>
    </dsp:sp>
    <dsp:sp modelId="{12A2F137-A68F-4A1D-BF85-83B36C401386}">
      <dsp:nvSpPr>
        <dsp:cNvPr id="0" name=""/>
        <dsp:cNvSpPr/>
      </dsp:nvSpPr>
      <dsp:spPr>
        <a:xfrm>
          <a:off x="6555333" y="288031"/>
          <a:ext cx="1218932" cy="3127896"/>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latin typeface="+mn-ea"/>
              <a:ea typeface="+mn-ea"/>
              <a:cs typeface="Meiryo UI" panose="020B0604030504040204" pitchFamily="50" charset="-128"/>
            </a:rPr>
            <a:t>食品・素材</a:t>
          </a:r>
          <a:r>
            <a:rPr kumimoji="1" lang="en-US" altLang="ja-JP" sz="1800" b="1" kern="1200" dirty="0" smtClean="0">
              <a:solidFill>
                <a:schemeClr val="tx1"/>
              </a:solidFill>
              <a:latin typeface="+mn-ea"/>
              <a:ea typeface="+mn-ea"/>
              <a:cs typeface="Meiryo UI" panose="020B0604030504040204" pitchFamily="50" charset="-128"/>
            </a:rPr>
            <a:t/>
          </a:r>
          <a:br>
            <a:rPr kumimoji="1" lang="en-US" altLang="ja-JP" sz="1800" b="1" kern="1200" dirty="0" smtClean="0">
              <a:solidFill>
                <a:schemeClr val="tx1"/>
              </a:solidFill>
              <a:latin typeface="+mn-ea"/>
              <a:ea typeface="+mn-ea"/>
              <a:cs typeface="Meiryo UI" panose="020B0604030504040204" pitchFamily="50" charset="-128"/>
            </a:rPr>
          </a:br>
          <a:endParaRPr kumimoji="1" lang="ja-JP" altLang="en-US" sz="1800" b="1" kern="1200" dirty="0">
            <a:solidFill>
              <a:schemeClr val="tx1"/>
            </a:solidFill>
            <a:latin typeface="+mn-ea"/>
            <a:ea typeface="+mn-ea"/>
            <a:cs typeface="Meiryo UI" panose="020B0604030504040204" pitchFamily="50" charset="-128"/>
          </a:endParaRPr>
        </a:p>
      </dsp:txBody>
      <dsp:txXfrm>
        <a:off x="6555333" y="288031"/>
        <a:ext cx="1218932" cy="938369"/>
      </dsp:txXfrm>
    </dsp:sp>
    <dsp:sp modelId="{9B3DC857-303F-4892-A6F8-CBE75B69355C}">
      <dsp:nvSpPr>
        <dsp:cNvPr id="0" name=""/>
        <dsp:cNvSpPr/>
      </dsp:nvSpPr>
      <dsp:spPr>
        <a:xfrm>
          <a:off x="6676739" y="1025779"/>
          <a:ext cx="975145" cy="1029948"/>
        </a:xfrm>
        <a:prstGeom prst="roundRect">
          <a:avLst>
            <a:gd name="adj" fmla="val 10000"/>
          </a:avLst>
        </a:prstGeom>
        <a:solidFill>
          <a:schemeClr val="accent5">
            <a:hueOff val="-9381994"/>
            <a:satOff val="37599"/>
            <a:lumOff val="81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latin typeface="+mn-ea"/>
              <a:ea typeface="+mn-ea"/>
              <a:cs typeface="Meiryo UI" panose="020B0604030504040204" pitchFamily="50" charset="-128"/>
            </a:rPr>
            <a:t>開発</a:t>
          </a:r>
          <a:endParaRPr kumimoji="1" lang="ja-JP" altLang="en-US" sz="1200" b="1" kern="1200" dirty="0">
            <a:solidFill>
              <a:schemeClr val="tx1"/>
            </a:solidFill>
            <a:latin typeface="+mn-ea"/>
            <a:ea typeface="+mn-ea"/>
            <a:cs typeface="Meiryo UI" panose="020B0604030504040204" pitchFamily="50" charset="-128"/>
          </a:endParaRPr>
        </a:p>
      </dsp:txBody>
      <dsp:txXfrm>
        <a:off x="6705300" y="1054340"/>
        <a:ext cx="918023" cy="972826"/>
      </dsp:txXfrm>
    </dsp:sp>
    <dsp:sp modelId="{863B932E-B214-4A1B-9A4A-BC59C496F27A}">
      <dsp:nvSpPr>
        <dsp:cNvPr id="0" name=""/>
        <dsp:cNvSpPr/>
      </dsp:nvSpPr>
      <dsp:spPr>
        <a:xfrm>
          <a:off x="6676739" y="2214181"/>
          <a:ext cx="975145" cy="102994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chemeClr val="tx1"/>
              </a:solidFill>
              <a:latin typeface="+mn-ea"/>
              <a:ea typeface="+mn-ea"/>
              <a:cs typeface="Meiryo UI" panose="020B0604030504040204" pitchFamily="50" charset="-128"/>
            </a:rPr>
            <a:t>販売</a:t>
          </a:r>
          <a:endParaRPr kumimoji="1" lang="ja-JP" altLang="en-US" sz="1200" b="1" kern="1200" dirty="0">
            <a:solidFill>
              <a:schemeClr val="tx1"/>
            </a:solidFill>
            <a:latin typeface="+mn-ea"/>
            <a:ea typeface="+mn-ea"/>
            <a:cs typeface="Meiryo UI" panose="020B0604030504040204" pitchFamily="50" charset="-128"/>
          </a:endParaRPr>
        </a:p>
      </dsp:txBody>
      <dsp:txXfrm>
        <a:off x="6705300" y="2242742"/>
        <a:ext cx="918023" cy="9728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92C7FB24-485A-41A8-B8EB-5CA8DAEE5288}" type="datetimeFigureOut">
              <a:rPr kumimoji="1" lang="ja-JP" altLang="en-US" smtClean="0"/>
              <a:t>2016/3/13</a:t>
            </a:fld>
            <a:endParaRPr kumimoji="1" lang="ja-JP" altLang="en-US"/>
          </a:p>
        </p:txBody>
      </p:sp>
      <p:sp>
        <p:nvSpPr>
          <p:cNvPr id="4" name="フッター プレースホルダー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990BE943-E971-48A3-80B1-7AF8249661C3}" type="slidenum">
              <a:rPr kumimoji="1" lang="ja-JP" altLang="en-US" smtClean="0"/>
              <a:t>‹#›</a:t>
            </a:fld>
            <a:endParaRPr kumimoji="1" lang="ja-JP" altLang="en-US"/>
          </a:p>
        </p:txBody>
      </p:sp>
    </p:spTree>
    <p:extLst>
      <p:ext uri="{BB962C8B-B14F-4D97-AF65-F5344CB8AC3E}">
        <p14:creationId xmlns:p14="http://schemas.microsoft.com/office/powerpoint/2010/main" val="3993500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9F5BBF4A-E5D2-464D-BBB1-4CC3833EC70C}" type="datetimeFigureOut">
              <a:rPr kumimoji="1" lang="ja-JP" altLang="en-US" smtClean="0"/>
              <a:t>2016/3/13</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7644010E-0F7C-4813-9366-CBF27E8B9D80}" type="slidenum">
              <a:rPr kumimoji="1" lang="ja-JP" altLang="en-US" smtClean="0"/>
              <a:t>‹#›</a:t>
            </a:fld>
            <a:endParaRPr kumimoji="1" lang="ja-JP" altLang="en-US"/>
          </a:p>
        </p:txBody>
      </p:sp>
    </p:spTree>
    <p:extLst>
      <p:ext uri="{BB962C8B-B14F-4D97-AF65-F5344CB8AC3E}">
        <p14:creationId xmlns:p14="http://schemas.microsoft.com/office/powerpoint/2010/main" val="3110713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50" charset="-128"/>
              </a:defRPr>
            </a:lvl1pPr>
            <a:lvl2pPr marL="748745" indent="-287979" eaLnBrk="0" hangingPunct="0">
              <a:defRPr kumimoji="1" sz="2800">
                <a:solidFill>
                  <a:schemeClr val="tx1"/>
                </a:solidFill>
                <a:latin typeface="Times New Roman" pitchFamily="18" charset="0"/>
                <a:ea typeface="ＭＳ Ｐゴシック" pitchFamily="50" charset="-128"/>
              </a:defRPr>
            </a:lvl2pPr>
            <a:lvl3pPr marL="1151915" indent="-230383" eaLnBrk="0" hangingPunct="0">
              <a:defRPr kumimoji="1" sz="2800">
                <a:solidFill>
                  <a:schemeClr val="tx1"/>
                </a:solidFill>
                <a:latin typeface="Times New Roman" pitchFamily="18" charset="0"/>
                <a:ea typeface="ＭＳ Ｐゴシック" pitchFamily="50" charset="-128"/>
              </a:defRPr>
            </a:lvl3pPr>
            <a:lvl4pPr marL="1612682" indent="-230383" eaLnBrk="0" hangingPunct="0">
              <a:defRPr kumimoji="1" sz="2800">
                <a:solidFill>
                  <a:schemeClr val="tx1"/>
                </a:solidFill>
                <a:latin typeface="Times New Roman" pitchFamily="18" charset="0"/>
                <a:ea typeface="ＭＳ Ｐゴシック" pitchFamily="50" charset="-128"/>
              </a:defRPr>
            </a:lvl4pPr>
            <a:lvl5pPr marL="2073448" indent="-230383" eaLnBrk="0" hangingPunct="0">
              <a:defRPr kumimoji="1" sz="2800">
                <a:solidFill>
                  <a:schemeClr val="tx1"/>
                </a:solidFill>
                <a:latin typeface="Times New Roman" pitchFamily="18" charset="0"/>
                <a:ea typeface="ＭＳ Ｐゴシック" pitchFamily="50" charset="-128"/>
              </a:defRPr>
            </a:lvl5pPr>
            <a:lvl6pPr marL="2534214" indent="-230383"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94980" indent="-230383"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55746" indent="-230383"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916512" indent="-230383"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defTabSz="921532" eaLnBrk="1" hangingPunct="1"/>
            <a:fld id="{A7E8F4A0-2381-4619-8917-54F1A1A0E916}" type="slidenum">
              <a:rPr lang="en-US" altLang="ja-JP" sz="1200">
                <a:latin typeface="Arial" pitchFamily="34" charset="0"/>
              </a:rPr>
              <a:pPr defTabSz="921532" eaLnBrk="1" hangingPunct="1"/>
              <a:t>3</a:t>
            </a:fld>
            <a:endParaRPr lang="en-US" altLang="ja-JP" sz="1200">
              <a:latin typeface="Arial" pitchFamily="34" charset="0"/>
            </a:endParaRPr>
          </a:p>
        </p:txBody>
      </p:sp>
      <p:sp>
        <p:nvSpPr>
          <p:cNvPr id="76803" name="スライド イメージ プレースホルダ 1"/>
          <p:cNvSpPr>
            <a:spLocks noGrp="1" noRot="1" noChangeAspect="1" noTextEdit="1"/>
          </p:cNvSpPr>
          <p:nvPr>
            <p:ph type="sldImg"/>
          </p:nvPr>
        </p:nvSpPr>
        <p:spPr>
          <a:solidFill>
            <a:srgbClr val="FFFFFF"/>
          </a:solidFill>
          <a:ln/>
        </p:spPr>
      </p:sp>
      <p:sp>
        <p:nvSpPr>
          <p:cNvPr id="76804" name="ノート プレースホルダ 2"/>
          <p:cNvSpPr>
            <a:spLocks noGrp="1"/>
          </p:cNvSpPr>
          <p:nvPr>
            <p:ph type="body" idx="1"/>
          </p:nvPr>
        </p:nvSpPr>
        <p:spPr>
          <a:solidFill>
            <a:srgbClr val="FFFFFF"/>
          </a:solidFill>
          <a:ln>
            <a:solidFill>
              <a:srgbClr val="000000"/>
            </a:solidFill>
          </a:ln>
        </p:spPr>
        <p:txBody>
          <a:bodyPr/>
          <a:lstStyle/>
          <a:p>
            <a:endParaRPr lang="ja-JP" altLang="ja-JP" smtClean="0">
              <a:latin typeface="Times New Roman" pitchFamily="18" charset="0"/>
            </a:endParaRPr>
          </a:p>
        </p:txBody>
      </p:sp>
      <p:sp>
        <p:nvSpPr>
          <p:cNvPr id="76805" name="スライド番号プレースホルダ 3"/>
          <p:cNvSpPr txBox="1">
            <a:spLocks noGrp="1"/>
          </p:cNvSpPr>
          <p:nvPr/>
        </p:nvSpPr>
        <p:spPr bwMode="auto">
          <a:xfrm>
            <a:off x="3822701" y="9378951"/>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2" tIns="47836" rIns="95672" bIns="47836" anchor="b"/>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r" eaLnBrk="1" hangingPunct="1"/>
            <a:fld id="{7502B84B-0B7C-4F56-8B7E-A5CF792678BA}" type="slidenum">
              <a:rPr lang="en-US" altLang="ja-JP" sz="1300"/>
              <a:pPr algn="r" eaLnBrk="1" hangingPunct="1"/>
              <a:t>3</a:t>
            </a:fld>
            <a:endParaRPr lang="en-US" altLang="ja-JP" sz="1300"/>
          </a:p>
        </p:txBody>
      </p:sp>
    </p:spTree>
    <p:extLst>
      <p:ext uri="{BB962C8B-B14F-4D97-AF65-F5344CB8AC3E}">
        <p14:creationId xmlns:p14="http://schemas.microsoft.com/office/powerpoint/2010/main" val="174368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914251-5A95-4F2C-B953-EB3F456EA65B}" type="slidenum">
              <a:rPr kumimoji="1" lang="ja-JP" altLang="en-US" smtClean="0"/>
              <a:t>4</a:t>
            </a:fld>
            <a:endParaRPr kumimoji="1" lang="ja-JP" altLang="en-US"/>
          </a:p>
        </p:txBody>
      </p:sp>
    </p:spTree>
    <p:extLst>
      <p:ext uri="{BB962C8B-B14F-4D97-AF65-F5344CB8AC3E}">
        <p14:creationId xmlns:p14="http://schemas.microsoft.com/office/powerpoint/2010/main" val="296555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0103FD5-D96E-47F2-A409-5EFAADBA97FE}"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12454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8890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405501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356688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21415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63692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05882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043366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26477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680921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71628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71572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396005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758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00188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A53548B5-BAE9-437B-B80D-9FCBD44055A3}"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589478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630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053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947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94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771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807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54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901602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8774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500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40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4297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3797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5089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574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7321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3763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233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2847089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3299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2775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636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53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85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108891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42466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76414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386696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F273F3-93FD-4971-AFD3-49B9C983A0E1}"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108147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273F3-93FD-4971-AFD3-49B9C983A0E1}" type="datetimeFigureOut">
              <a:rPr kumimoji="1" lang="ja-JP" altLang="en-US" smtClean="0"/>
              <a:t>2016/3/13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23C2E-D49F-49A2-B825-69A8F0796E36}" type="slidenum">
              <a:rPr kumimoji="1" lang="ja-JP" altLang="en-US" smtClean="0"/>
              <a:t>‹#›</a:t>
            </a:fld>
            <a:endParaRPr kumimoji="1" lang="ja-JP" altLang="en-US"/>
          </a:p>
        </p:txBody>
      </p:sp>
    </p:spTree>
    <p:extLst>
      <p:ext uri="{BB962C8B-B14F-4D97-AF65-F5344CB8AC3E}">
        <p14:creationId xmlns:p14="http://schemas.microsoft.com/office/powerpoint/2010/main" val="278433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3720F7A-2C3A-4DAD-BFE5-F846ED955E3D}" type="datetimeFigureOut">
              <a:rPr lang="ja-JP" altLang="en-US" smtClean="0">
                <a:solidFill>
                  <a:srgbClr val="073E87"/>
                </a:solidFill>
              </a:rPr>
              <a:pPr/>
              <a:t>2016/3/13</a:t>
            </a:fld>
            <a:endParaRPr lang="ja-JP" alt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53548B5-BAE9-437B-B80D-9FCBD44055A3}"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21803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68B74-89CF-4E21-B740-1629CB31DD0F}"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5E513-9435-4C13-8226-3C4FFF278D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18954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666CA-265F-40D8-86D1-5495E36184C3}" type="datetimeFigureOut">
              <a:rPr lang="ja-JP" altLang="en-US" smtClean="0">
                <a:solidFill>
                  <a:prstClr val="black">
                    <a:tint val="75000"/>
                  </a:prstClr>
                </a:solidFill>
              </a:rPr>
              <a:pPr/>
              <a:t>2016/3/13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C22F-40C8-4993-BEB3-32DB55432A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0955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notesSlide" Target="../notesSlides/notesSlide1.xml"/><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6.wmf"/><Relationship Id="rId5" Type="http://schemas.openxmlformats.org/officeDocument/2006/relationships/oleObject" Target="../embeddings/oleObject1.bin"/><Relationship Id="rId15" Type="http://schemas.openxmlformats.org/officeDocument/2006/relationships/image" Target="../media/image20.jpeg"/><Relationship Id="rId10" Type="http://schemas.openxmlformats.org/officeDocument/2006/relationships/image" Target="../media/image15.wmf"/><Relationship Id="rId4" Type="http://schemas.openxmlformats.org/officeDocument/2006/relationships/image" Target="../media/image11.wmf"/><Relationship Id="rId9" Type="http://schemas.openxmlformats.org/officeDocument/2006/relationships/image" Target="../media/image14.wmf"/><Relationship Id="rId14" Type="http://schemas.openxmlformats.org/officeDocument/2006/relationships/image" Target="../media/image19.wmf"/></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865" y="1644426"/>
            <a:ext cx="7374259" cy="873086"/>
          </a:xfrm>
        </p:spPr>
        <p:txBody>
          <a:bodyPr>
            <a:normAutofit/>
          </a:bodyPr>
          <a:lstStyle/>
          <a:p>
            <a:pPr algn="ctr"/>
            <a:r>
              <a:rPr lang="ja-JP" altLang="ja-JP" sz="2400" b="1" dirty="0">
                <a:solidFill>
                  <a:srgbClr val="0070C0"/>
                </a:solidFill>
              </a:rPr>
              <a:t>食のヒト介入システム“江別モデル”に</a:t>
            </a:r>
            <a:r>
              <a:rPr lang="ja-JP" altLang="ja-JP" sz="2400" b="1" dirty="0" smtClean="0">
                <a:solidFill>
                  <a:srgbClr val="0070C0"/>
                </a:solidFill>
              </a:rPr>
              <a:t>よる</a:t>
            </a:r>
            <a:r>
              <a:rPr lang="en-US" altLang="ja-JP" sz="2400" b="1" dirty="0" smtClean="0">
                <a:solidFill>
                  <a:srgbClr val="0070C0"/>
                </a:solidFill>
              </a:rPr>
              <a:t/>
            </a:r>
            <a:br>
              <a:rPr lang="en-US" altLang="ja-JP" sz="2400" b="1" dirty="0" smtClean="0">
                <a:solidFill>
                  <a:srgbClr val="0070C0"/>
                </a:solidFill>
              </a:rPr>
            </a:br>
            <a:r>
              <a:rPr lang="ja-JP" altLang="ja-JP" sz="2400" b="1" dirty="0" smtClean="0">
                <a:solidFill>
                  <a:srgbClr val="0070C0"/>
                </a:solidFill>
              </a:rPr>
              <a:t>食</a:t>
            </a:r>
            <a:r>
              <a:rPr lang="ja-JP" altLang="ja-JP" sz="2400" b="1" dirty="0">
                <a:solidFill>
                  <a:srgbClr val="0070C0"/>
                </a:solidFill>
              </a:rPr>
              <a:t>と健康のイノベーション拠点形成</a:t>
            </a:r>
            <a:endParaRPr kumimoji="1" lang="ja-JP" altLang="en-US" sz="2400" dirty="0">
              <a:solidFill>
                <a:srgbClr val="0070C0"/>
              </a:solidFill>
            </a:endParaRPr>
          </a:p>
        </p:txBody>
      </p:sp>
      <p:sp>
        <p:nvSpPr>
          <p:cNvPr id="4" name="タイトル 1"/>
          <p:cNvSpPr txBox="1">
            <a:spLocks/>
          </p:cNvSpPr>
          <p:nvPr/>
        </p:nvSpPr>
        <p:spPr>
          <a:xfrm>
            <a:off x="2411758" y="851803"/>
            <a:ext cx="3768840" cy="777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smtClean="0">
                <a:effectLst>
                  <a:outerShdw blurRad="38100" dist="38100" dir="2700000" algn="tl">
                    <a:srgbClr val="000000">
                      <a:alpha val="43137"/>
                    </a:srgbClr>
                  </a:outerShdw>
                </a:effectLst>
              </a:rPr>
              <a:t>北海道情報大学</a:t>
            </a:r>
            <a:endParaRPr lang="ja-JP" altLang="en-US" sz="2800" dirty="0">
              <a:effectLst>
                <a:outerShdw blurRad="38100" dist="38100" dir="2700000" algn="tl">
                  <a:srgbClr val="000000">
                    <a:alpha val="43137"/>
                  </a:srgbClr>
                </a:outerShdw>
              </a:effectLst>
            </a:endParaRPr>
          </a:p>
        </p:txBody>
      </p:sp>
      <p:sp>
        <p:nvSpPr>
          <p:cNvPr id="5" name="タイトル 1"/>
          <p:cNvSpPr txBox="1">
            <a:spLocks/>
          </p:cNvSpPr>
          <p:nvPr/>
        </p:nvSpPr>
        <p:spPr>
          <a:xfrm>
            <a:off x="1320794" y="1678848"/>
            <a:ext cx="5623213" cy="479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2000" dirty="0">
              <a:solidFill>
                <a:srgbClr val="0070C0"/>
              </a:solidFill>
            </a:endParaRPr>
          </a:p>
        </p:txBody>
      </p:sp>
      <p:pic>
        <p:nvPicPr>
          <p:cNvPr id="6" name="Picture 6" descr="hiu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663827" cy="152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0" descr="北海道情報大学.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8306" y="4874611"/>
            <a:ext cx="1891401" cy="151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タイトル 1"/>
          <p:cNvSpPr txBox="1">
            <a:spLocks/>
          </p:cNvSpPr>
          <p:nvPr/>
        </p:nvSpPr>
        <p:spPr>
          <a:xfrm>
            <a:off x="6305531" y="6480308"/>
            <a:ext cx="1584176" cy="382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smtClean="0"/>
              <a:t>北海道情報大学</a:t>
            </a:r>
            <a:endParaRPr lang="ja-JP" altLang="en-US" sz="1400" b="1" dirty="0"/>
          </a:p>
        </p:txBody>
      </p:sp>
      <p:sp>
        <p:nvSpPr>
          <p:cNvPr id="8" name="正方形/長方形 7"/>
          <p:cNvSpPr/>
          <p:nvPr/>
        </p:nvSpPr>
        <p:spPr>
          <a:xfrm>
            <a:off x="2432746" y="3588378"/>
            <a:ext cx="4248472" cy="1015663"/>
          </a:xfrm>
          <a:prstGeom prst="rect">
            <a:avLst/>
          </a:prstGeom>
        </p:spPr>
        <p:txBody>
          <a:bodyPr wrap="square">
            <a:spAutoFit/>
          </a:bodyPr>
          <a:lstStyle/>
          <a:p>
            <a:pPr algn="ctr"/>
            <a:r>
              <a:rPr lang="ja-JP" altLang="ja-JP" sz="2000" dirty="0" smtClean="0"/>
              <a:t>北海道</a:t>
            </a:r>
            <a:r>
              <a:rPr lang="ja-JP" altLang="ja-JP" sz="2000" dirty="0"/>
              <a:t>情報大学医療情報</a:t>
            </a:r>
            <a:r>
              <a:rPr lang="ja-JP" altLang="en-US" sz="2000" dirty="0" smtClean="0"/>
              <a:t>学部　教授</a:t>
            </a:r>
            <a:endParaRPr lang="en-US" altLang="ja-JP" sz="2000" dirty="0" smtClean="0"/>
          </a:p>
          <a:p>
            <a:pPr algn="ctr"/>
            <a:r>
              <a:rPr lang="ja-JP" altLang="en-US" sz="2000" dirty="0" smtClean="0"/>
              <a:t>健康情報科学研究センター長</a:t>
            </a:r>
            <a:r>
              <a:rPr lang="ja-JP" altLang="en-US" sz="2000" dirty="0"/>
              <a:t>　</a:t>
            </a:r>
            <a:endParaRPr lang="en-US" altLang="ja-JP" sz="2000" dirty="0" smtClean="0"/>
          </a:p>
          <a:p>
            <a:pPr algn="ctr"/>
            <a:r>
              <a:rPr lang="ja-JP" altLang="ja-JP" sz="2000" dirty="0" smtClean="0"/>
              <a:t>西平</a:t>
            </a:r>
            <a:r>
              <a:rPr lang="ja-JP" altLang="ja-JP" sz="2000" dirty="0"/>
              <a:t>　</a:t>
            </a:r>
            <a:r>
              <a:rPr lang="ja-JP" altLang="ja-JP" sz="2000" dirty="0" smtClean="0"/>
              <a:t>順</a:t>
            </a:r>
            <a:r>
              <a:rPr lang="ja-JP" altLang="en-US" sz="2000" dirty="0"/>
              <a:t>　（医学博士）</a:t>
            </a:r>
            <a:endParaRPr lang="en-US" altLang="ja-JP" sz="200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24" y="4874611"/>
            <a:ext cx="3386469" cy="142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txBox="1">
            <a:spLocks/>
          </p:cNvSpPr>
          <p:nvPr/>
        </p:nvSpPr>
        <p:spPr>
          <a:xfrm>
            <a:off x="848864" y="2712860"/>
            <a:ext cx="7374259" cy="716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smtClean="0">
                <a:solidFill>
                  <a:srgbClr val="C00000"/>
                </a:solidFill>
              </a:rPr>
              <a:t>～江別モデルの現況とグローバル化～</a:t>
            </a:r>
            <a:endParaRPr lang="ja-JP" altLang="en-US" sz="3200" dirty="0">
              <a:solidFill>
                <a:srgbClr val="C00000"/>
              </a:solidFill>
            </a:endParaRPr>
          </a:p>
        </p:txBody>
      </p:sp>
      <p:sp>
        <p:nvSpPr>
          <p:cNvPr id="13" name="額縁 12"/>
          <p:cNvSpPr/>
          <p:nvPr/>
        </p:nvSpPr>
        <p:spPr>
          <a:xfrm>
            <a:off x="2009747" y="269410"/>
            <a:ext cx="5226549" cy="56730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2800" b="1" dirty="0">
                <a:effectLst>
                  <a:outerShdw blurRad="38100" dist="38100" dir="2700000" algn="tl">
                    <a:srgbClr val="000000">
                      <a:alpha val="43137"/>
                    </a:srgbClr>
                  </a:outerShdw>
                </a:effectLst>
              </a:rPr>
              <a:t>Innovation Net Award 2016</a:t>
            </a:r>
            <a:endParaRPr lang="ja-JP"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699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descr="北海道"/>
          <p:cNvPicPr>
            <a:picLocks noChangeAspect="1" noChangeArrowheads="1"/>
          </p:cNvPicPr>
          <p:nvPr/>
        </p:nvPicPr>
        <p:blipFill>
          <a:blip r:embed="rId2" cstate="print">
            <a:lum bright="40000" contrast="-40000"/>
          </a:blip>
          <a:srcRect/>
          <a:stretch>
            <a:fillRect/>
          </a:stretch>
        </p:blipFill>
        <p:spPr bwMode="auto">
          <a:xfrm>
            <a:off x="1811338" y="1330127"/>
            <a:ext cx="5519737" cy="5051425"/>
          </a:xfrm>
          <a:prstGeom prst="rect">
            <a:avLst/>
          </a:prstGeom>
          <a:noFill/>
          <a:ln w="9525">
            <a:noFill/>
            <a:miter lim="800000"/>
            <a:headEnd/>
            <a:tailEnd/>
          </a:ln>
        </p:spPr>
      </p:pic>
      <p:grpSp>
        <p:nvGrpSpPr>
          <p:cNvPr id="2" name="Group 32"/>
          <p:cNvGrpSpPr>
            <a:grpSpLocks/>
          </p:cNvGrpSpPr>
          <p:nvPr/>
        </p:nvGrpSpPr>
        <p:grpSpPr bwMode="auto">
          <a:xfrm>
            <a:off x="180975" y="5348089"/>
            <a:ext cx="8712200" cy="1325563"/>
            <a:chOff x="114" y="3278"/>
            <a:chExt cx="5488" cy="835"/>
          </a:xfrm>
        </p:grpSpPr>
        <p:sp>
          <p:nvSpPr>
            <p:cNvPr id="12302" name="Rectangle 10"/>
            <p:cNvSpPr>
              <a:spLocks noChangeArrowheads="1"/>
            </p:cNvSpPr>
            <p:nvPr/>
          </p:nvSpPr>
          <p:spPr bwMode="auto">
            <a:xfrm>
              <a:off x="114" y="3339"/>
              <a:ext cx="1451" cy="726"/>
            </a:xfrm>
            <a:prstGeom prst="rect">
              <a:avLst/>
            </a:prstGeom>
            <a:solidFill>
              <a:srgbClr val="FFCC99"/>
            </a:solidFill>
            <a:ln w="19050">
              <a:solidFill>
                <a:srgbClr val="FF6600"/>
              </a:solidFill>
              <a:miter lim="800000"/>
              <a:headEnd/>
              <a:tailEnd/>
            </a:ln>
          </p:spPr>
          <p:txBody>
            <a:bodyPr wrap="none" anchor="ctr"/>
            <a:lstStyle/>
            <a:p>
              <a:pPr algn="ctr"/>
              <a:r>
                <a:rPr lang="ja-JP" altLang="en-US" sz="2400" b="1">
                  <a:solidFill>
                    <a:prstClr val="black"/>
                  </a:solidFill>
                </a:rPr>
                <a:t>食品関連企業</a:t>
              </a:r>
            </a:p>
          </p:txBody>
        </p:sp>
        <p:sp>
          <p:nvSpPr>
            <p:cNvPr id="12303" name="Rectangle 12"/>
            <p:cNvSpPr>
              <a:spLocks noChangeArrowheads="1"/>
            </p:cNvSpPr>
            <p:nvPr/>
          </p:nvSpPr>
          <p:spPr bwMode="auto">
            <a:xfrm>
              <a:off x="3197" y="3339"/>
              <a:ext cx="2405" cy="726"/>
            </a:xfrm>
            <a:prstGeom prst="rect">
              <a:avLst/>
            </a:prstGeom>
            <a:solidFill>
              <a:srgbClr val="99CCFF"/>
            </a:solidFill>
            <a:ln w="19050">
              <a:solidFill>
                <a:srgbClr val="598092"/>
              </a:solidFill>
              <a:miter lim="800000"/>
              <a:headEnd/>
              <a:tailEnd/>
            </a:ln>
          </p:spPr>
          <p:txBody>
            <a:bodyPr wrap="none" anchor="ctr"/>
            <a:lstStyle/>
            <a:p>
              <a:r>
                <a:rPr lang="ja-JP" altLang="en-US" sz="2400" b="1" dirty="0" smtClean="0">
                  <a:solidFill>
                    <a:prstClr val="black"/>
                  </a:solidFill>
                </a:rPr>
                <a:t>　　　北海道情報大学</a:t>
              </a:r>
              <a:endParaRPr lang="en-US" altLang="ja-JP" sz="2400" b="1" dirty="0" smtClean="0">
                <a:solidFill>
                  <a:prstClr val="black"/>
                </a:solidFill>
              </a:endParaRPr>
            </a:p>
            <a:p>
              <a:r>
                <a:rPr lang="ja-JP" altLang="en-US" sz="2400" b="1" dirty="0" smtClean="0">
                  <a:solidFill>
                    <a:prstClr val="black"/>
                  </a:solidFill>
                </a:rPr>
                <a:t>健康</a:t>
              </a:r>
              <a:r>
                <a:rPr lang="ja-JP" altLang="en-US" sz="2400" b="1" dirty="0">
                  <a:solidFill>
                    <a:prstClr val="black"/>
                  </a:solidFill>
                </a:rPr>
                <a:t>情報科学研究センター</a:t>
              </a:r>
            </a:p>
          </p:txBody>
        </p:sp>
        <p:grpSp>
          <p:nvGrpSpPr>
            <p:cNvPr id="3" name="Group 18"/>
            <p:cNvGrpSpPr>
              <a:grpSpLocks/>
            </p:cNvGrpSpPr>
            <p:nvPr/>
          </p:nvGrpSpPr>
          <p:grpSpPr bwMode="auto">
            <a:xfrm>
              <a:off x="1610" y="3611"/>
              <a:ext cx="1544" cy="182"/>
              <a:chOff x="1790" y="3566"/>
              <a:chExt cx="1181" cy="182"/>
            </a:xfrm>
          </p:grpSpPr>
          <p:sp>
            <p:nvSpPr>
              <p:cNvPr id="12307" name="Line 16"/>
              <p:cNvSpPr>
                <a:spLocks noChangeShapeType="1"/>
              </p:cNvSpPr>
              <p:nvPr/>
            </p:nvSpPr>
            <p:spPr bwMode="auto">
              <a:xfrm>
                <a:off x="1791" y="3566"/>
                <a:ext cx="1180" cy="0"/>
              </a:xfrm>
              <a:prstGeom prst="line">
                <a:avLst/>
              </a:prstGeom>
              <a:noFill/>
              <a:ln w="19050">
                <a:solidFill>
                  <a:srgbClr val="9900CC"/>
                </a:solidFill>
                <a:round/>
                <a:headEnd/>
                <a:tailEnd type="triangle" w="lg" len="lg"/>
              </a:ln>
            </p:spPr>
            <p:txBody>
              <a:bodyPr/>
              <a:lstStyle/>
              <a:p>
                <a:endParaRPr lang="ja-JP" altLang="en-US">
                  <a:solidFill>
                    <a:prstClr val="black"/>
                  </a:solidFill>
                </a:endParaRPr>
              </a:p>
            </p:txBody>
          </p:sp>
          <p:sp>
            <p:nvSpPr>
              <p:cNvPr id="12308" name="Line 17"/>
              <p:cNvSpPr>
                <a:spLocks noChangeShapeType="1"/>
              </p:cNvSpPr>
              <p:nvPr/>
            </p:nvSpPr>
            <p:spPr bwMode="auto">
              <a:xfrm flipH="1">
                <a:off x="1790" y="3748"/>
                <a:ext cx="1180" cy="0"/>
              </a:xfrm>
              <a:prstGeom prst="line">
                <a:avLst/>
              </a:prstGeom>
              <a:noFill/>
              <a:ln w="19050">
                <a:solidFill>
                  <a:srgbClr val="9900CC"/>
                </a:solidFill>
                <a:round/>
                <a:headEnd/>
                <a:tailEnd type="triangle" w="lg" len="lg"/>
              </a:ln>
            </p:spPr>
            <p:txBody>
              <a:bodyPr/>
              <a:lstStyle/>
              <a:p>
                <a:endParaRPr lang="ja-JP" altLang="en-US">
                  <a:solidFill>
                    <a:prstClr val="black"/>
                  </a:solidFill>
                </a:endParaRPr>
              </a:p>
            </p:txBody>
          </p:sp>
        </p:grpSp>
        <p:sp>
          <p:nvSpPr>
            <p:cNvPr id="12305" name="Text Box 19"/>
            <p:cNvSpPr txBox="1">
              <a:spLocks noChangeArrowheads="1"/>
            </p:cNvSpPr>
            <p:nvPr/>
          </p:nvSpPr>
          <p:spPr bwMode="auto">
            <a:xfrm>
              <a:off x="1746" y="3278"/>
              <a:ext cx="1286" cy="291"/>
            </a:xfrm>
            <a:prstGeom prst="rect">
              <a:avLst/>
            </a:prstGeom>
            <a:noFill/>
            <a:ln w="9525">
              <a:noFill/>
              <a:miter lim="800000"/>
              <a:headEnd/>
              <a:tailEnd/>
            </a:ln>
          </p:spPr>
          <p:txBody>
            <a:bodyPr wrap="none">
              <a:spAutoFit/>
            </a:bodyPr>
            <a:lstStyle/>
            <a:p>
              <a:r>
                <a:rPr lang="ja-JP" altLang="en-US" sz="2400" b="1" dirty="0">
                  <a:solidFill>
                    <a:prstClr val="black"/>
                  </a:solidFill>
                </a:rPr>
                <a:t>機能性食素材</a:t>
              </a:r>
            </a:p>
          </p:txBody>
        </p:sp>
        <p:sp>
          <p:nvSpPr>
            <p:cNvPr id="12306" name="Text Box 20"/>
            <p:cNvSpPr txBox="1">
              <a:spLocks noChangeArrowheads="1"/>
            </p:cNvSpPr>
            <p:nvPr/>
          </p:nvSpPr>
          <p:spPr bwMode="auto">
            <a:xfrm>
              <a:off x="1837" y="3822"/>
              <a:ext cx="1172" cy="291"/>
            </a:xfrm>
            <a:prstGeom prst="rect">
              <a:avLst/>
            </a:prstGeom>
            <a:noFill/>
            <a:ln w="9525">
              <a:noFill/>
              <a:miter lim="800000"/>
              <a:headEnd/>
              <a:tailEnd/>
            </a:ln>
          </p:spPr>
          <p:txBody>
            <a:bodyPr wrap="none">
              <a:spAutoFit/>
            </a:bodyPr>
            <a:lstStyle/>
            <a:p>
              <a:r>
                <a:rPr lang="ja-JP" altLang="en-US" sz="2400" b="1" dirty="0" smtClean="0">
                  <a:solidFill>
                    <a:prstClr val="black"/>
                  </a:solidFill>
                </a:rPr>
                <a:t>ヒト介入試験</a:t>
              </a:r>
              <a:endParaRPr lang="ja-JP" altLang="en-US" sz="2400" b="1" dirty="0">
                <a:solidFill>
                  <a:prstClr val="black"/>
                </a:solidFill>
              </a:endParaRPr>
            </a:p>
          </p:txBody>
        </p:sp>
      </p:grpSp>
      <p:sp>
        <p:nvSpPr>
          <p:cNvPr id="22532" name="Rectangle 21"/>
          <p:cNvSpPr>
            <a:spLocks noChangeArrowheads="1"/>
          </p:cNvSpPr>
          <p:nvPr/>
        </p:nvSpPr>
        <p:spPr bwMode="auto">
          <a:xfrm>
            <a:off x="337370" y="1064901"/>
            <a:ext cx="2374900" cy="1152525"/>
          </a:xfrm>
          <a:prstGeom prst="rect">
            <a:avLst/>
          </a:prstGeom>
          <a:solidFill>
            <a:srgbClr val="CCFF99"/>
          </a:solidFill>
          <a:ln w="19050">
            <a:solidFill>
              <a:schemeClr val="folHlink"/>
            </a:solidFill>
            <a:miter lim="800000"/>
            <a:headEnd/>
            <a:tailEnd/>
          </a:ln>
        </p:spPr>
        <p:txBody>
          <a:bodyPr wrap="none" anchor="ctr"/>
          <a:lstStyle/>
          <a:p>
            <a:pPr algn="ctr"/>
            <a:r>
              <a:rPr lang="ja-JP" altLang="en-US" b="1" dirty="0" smtClean="0">
                <a:solidFill>
                  <a:prstClr val="black"/>
                </a:solidFill>
              </a:rPr>
              <a:t>江別市保健センター</a:t>
            </a:r>
            <a:endParaRPr lang="en-US" altLang="ja-JP" b="1" dirty="0" smtClean="0">
              <a:solidFill>
                <a:prstClr val="black"/>
              </a:solidFill>
            </a:endParaRPr>
          </a:p>
          <a:p>
            <a:pPr algn="ctr"/>
            <a:r>
              <a:rPr lang="ja-JP" altLang="en-US" b="1" dirty="0" smtClean="0">
                <a:solidFill>
                  <a:prstClr val="black"/>
                </a:solidFill>
              </a:rPr>
              <a:t>江別市経済部</a:t>
            </a:r>
            <a:endParaRPr lang="en-US" altLang="ja-JP" b="1" dirty="0" smtClean="0">
              <a:solidFill>
                <a:prstClr val="black"/>
              </a:solidFill>
            </a:endParaRPr>
          </a:p>
          <a:p>
            <a:pPr algn="ctr"/>
            <a:r>
              <a:rPr lang="ja-JP" altLang="en-US" b="1" dirty="0" smtClean="0">
                <a:solidFill>
                  <a:prstClr val="black"/>
                </a:solidFill>
              </a:rPr>
              <a:t>江別市自治会</a:t>
            </a:r>
            <a:endParaRPr lang="ja-JP" altLang="en-US" b="1" dirty="0">
              <a:solidFill>
                <a:prstClr val="black"/>
              </a:solidFill>
            </a:endParaRPr>
          </a:p>
        </p:txBody>
      </p:sp>
      <p:sp>
        <p:nvSpPr>
          <p:cNvPr id="22533" name="Rectangle 22"/>
          <p:cNvSpPr>
            <a:spLocks noChangeArrowheads="1"/>
          </p:cNvSpPr>
          <p:nvPr/>
        </p:nvSpPr>
        <p:spPr bwMode="auto">
          <a:xfrm>
            <a:off x="6100031" y="1003580"/>
            <a:ext cx="2879725" cy="1152525"/>
          </a:xfrm>
          <a:prstGeom prst="rect">
            <a:avLst/>
          </a:prstGeom>
          <a:solidFill>
            <a:srgbClr val="FFCCFF"/>
          </a:solidFill>
          <a:ln w="19050">
            <a:solidFill>
              <a:srgbClr val="FF66FF"/>
            </a:solidFill>
            <a:miter lim="800000"/>
            <a:headEnd/>
            <a:tailEnd/>
          </a:ln>
        </p:spPr>
        <p:txBody>
          <a:bodyPr wrap="none" anchor="ctr"/>
          <a:lstStyle/>
          <a:p>
            <a:pPr algn="ctr"/>
            <a:r>
              <a:rPr lang="ja-JP" altLang="en-US" b="1" dirty="0" smtClean="0">
                <a:solidFill>
                  <a:prstClr val="black"/>
                </a:solidFill>
              </a:rPr>
              <a:t>江別市民</a:t>
            </a:r>
            <a:r>
              <a:rPr lang="ja-JP" altLang="en-US" b="1" dirty="0">
                <a:solidFill>
                  <a:prstClr val="black"/>
                </a:solidFill>
              </a:rPr>
              <a:t>活動団体</a:t>
            </a:r>
          </a:p>
        </p:txBody>
      </p:sp>
      <p:sp>
        <p:nvSpPr>
          <p:cNvPr id="22534" name="Text Box 25"/>
          <p:cNvSpPr txBox="1">
            <a:spLocks noChangeArrowheads="1"/>
          </p:cNvSpPr>
          <p:nvPr/>
        </p:nvSpPr>
        <p:spPr bwMode="auto">
          <a:xfrm>
            <a:off x="107504" y="3577079"/>
            <a:ext cx="4967733" cy="1508105"/>
          </a:xfrm>
          <a:prstGeom prst="rect">
            <a:avLst/>
          </a:prstGeom>
          <a:noFill/>
          <a:ln w="9525">
            <a:noFill/>
            <a:miter lim="800000"/>
            <a:headEnd/>
            <a:tailEnd/>
          </a:ln>
        </p:spPr>
        <p:txBody>
          <a:bodyPr wrap="square">
            <a:spAutoFit/>
          </a:bodyPr>
          <a:lstStyle/>
          <a:p>
            <a:r>
              <a:rPr lang="ja-JP" altLang="en-US" b="1" dirty="0">
                <a:solidFill>
                  <a:prstClr val="black"/>
                </a:solidFill>
              </a:rPr>
              <a:t>・自治会と市民活動団体とのコラボ事業で</a:t>
            </a:r>
            <a:r>
              <a:rPr lang="ja-JP" altLang="en-US" b="1" dirty="0" smtClean="0">
                <a:solidFill>
                  <a:prstClr val="black"/>
                </a:solidFill>
              </a:rPr>
              <a:t>、学生も参加した健康</a:t>
            </a:r>
            <a:r>
              <a:rPr lang="ja-JP" altLang="en-US" b="1" dirty="0">
                <a:solidFill>
                  <a:prstClr val="black"/>
                </a:solidFill>
              </a:rPr>
              <a:t>関連イベントを</a:t>
            </a:r>
            <a:r>
              <a:rPr lang="ja-JP" altLang="en-US" b="1" dirty="0" smtClean="0">
                <a:solidFill>
                  <a:prstClr val="black"/>
                </a:solidFill>
              </a:rPr>
              <a:t>導入</a:t>
            </a:r>
            <a:r>
              <a:rPr lang="ja-JP" altLang="en-US" b="1" dirty="0">
                <a:solidFill>
                  <a:prstClr val="black"/>
                </a:solidFill>
              </a:rPr>
              <a:t>し</a:t>
            </a:r>
            <a:r>
              <a:rPr lang="ja-JP" altLang="en-US" b="1" dirty="0" smtClean="0">
                <a:solidFill>
                  <a:prstClr val="black"/>
                </a:solidFill>
              </a:rPr>
              <a:t>、</a:t>
            </a:r>
            <a:r>
              <a:rPr lang="ja-JP" altLang="en-US" b="1" dirty="0">
                <a:solidFill>
                  <a:prstClr val="black"/>
                </a:solidFill>
              </a:rPr>
              <a:t>自治会活動の</a:t>
            </a:r>
            <a:r>
              <a:rPr lang="ja-JP" altLang="en-US" b="1" dirty="0" smtClean="0">
                <a:solidFill>
                  <a:prstClr val="black"/>
                </a:solidFill>
              </a:rPr>
              <a:t>活性化や市民健康づくりに貢献している。</a:t>
            </a:r>
            <a:endParaRPr lang="en-US" altLang="ja-JP" b="1" dirty="0" smtClean="0">
              <a:solidFill>
                <a:prstClr val="black"/>
              </a:solidFill>
            </a:endParaRPr>
          </a:p>
          <a:p>
            <a:endParaRPr lang="en-US" altLang="ja-JP" b="1" dirty="0">
              <a:solidFill>
                <a:prstClr val="black"/>
              </a:solidFill>
            </a:endParaRPr>
          </a:p>
          <a:p>
            <a:r>
              <a:rPr lang="ja-JP" altLang="en-US" sz="2000" b="1" dirty="0">
                <a:solidFill>
                  <a:srgbClr val="C00000"/>
                </a:solidFill>
              </a:rPr>
              <a:t>ボランティア</a:t>
            </a:r>
            <a:r>
              <a:rPr lang="ja-JP" altLang="en-US" sz="2000" b="1" dirty="0" smtClean="0">
                <a:solidFill>
                  <a:srgbClr val="C00000"/>
                </a:solidFill>
              </a:rPr>
              <a:t>登録約６３００名</a:t>
            </a:r>
            <a:r>
              <a:rPr lang="ja-JP" altLang="en-US" sz="2000" b="1" dirty="0" smtClean="0">
                <a:solidFill>
                  <a:srgbClr val="C00000"/>
                </a:solidFill>
                <a:latin typeface="+mj-ea"/>
                <a:ea typeface="+mj-ea"/>
              </a:rPr>
              <a:t>（平成</a:t>
            </a:r>
            <a:r>
              <a:rPr lang="en-US" altLang="ja-JP" sz="2000" b="1" dirty="0">
                <a:solidFill>
                  <a:srgbClr val="C00000"/>
                </a:solidFill>
                <a:latin typeface="+mj-ea"/>
                <a:ea typeface="+mj-ea"/>
              </a:rPr>
              <a:t>28</a:t>
            </a:r>
            <a:r>
              <a:rPr lang="ja-JP" altLang="en-US" sz="2000" b="1" dirty="0" smtClean="0">
                <a:solidFill>
                  <a:srgbClr val="C00000"/>
                </a:solidFill>
                <a:latin typeface="+mj-ea"/>
                <a:ea typeface="+mj-ea"/>
              </a:rPr>
              <a:t>年</a:t>
            </a:r>
            <a:r>
              <a:rPr lang="ja-JP" altLang="en-US" sz="2000" b="1" dirty="0">
                <a:solidFill>
                  <a:srgbClr val="C00000"/>
                </a:solidFill>
                <a:latin typeface="+mj-ea"/>
                <a:ea typeface="+mj-ea"/>
              </a:rPr>
              <a:t>３</a:t>
            </a:r>
            <a:r>
              <a:rPr lang="ja-JP" altLang="en-US" sz="2000" b="1" dirty="0" smtClean="0">
                <a:solidFill>
                  <a:srgbClr val="C00000"/>
                </a:solidFill>
                <a:latin typeface="+mj-ea"/>
                <a:ea typeface="+mj-ea"/>
              </a:rPr>
              <a:t>月）</a:t>
            </a:r>
            <a:r>
              <a:rPr lang="ja-JP" altLang="en-US" b="1" dirty="0">
                <a:solidFill>
                  <a:srgbClr val="C00000"/>
                </a:solidFill>
                <a:latin typeface="+mj-ea"/>
                <a:ea typeface="+mj-ea"/>
              </a:rPr>
              <a:t>　</a:t>
            </a:r>
            <a:r>
              <a:rPr lang="ja-JP" altLang="en-US" b="1" dirty="0" smtClean="0">
                <a:solidFill>
                  <a:srgbClr val="C00000"/>
                </a:solidFill>
                <a:latin typeface="+mj-ea"/>
                <a:ea typeface="+mj-ea"/>
              </a:rPr>
              <a:t>　</a:t>
            </a:r>
            <a:endParaRPr lang="ja-JP" altLang="en-US" b="1" u="sng" dirty="0">
              <a:solidFill>
                <a:srgbClr val="4F81BD"/>
              </a:solidFill>
            </a:endParaRPr>
          </a:p>
        </p:txBody>
      </p:sp>
      <p:sp>
        <p:nvSpPr>
          <p:cNvPr id="22535" name="AutoShape 26"/>
          <p:cNvSpPr>
            <a:spLocks noChangeArrowheads="1"/>
          </p:cNvSpPr>
          <p:nvPr/>
        </p:nvSpPr>
        <p:spPr bwMode="auto">
          <a:xfrm>
            <a:off x="3348038" y="1196777"/>
            <a:ext cx="2447925" cy="792162"/>
          </a:xfrm>
          <a:prstGeom prst="rightArrow">
            <a:avLst>
              <a:gd name="adj1" fmla="val 50000"/>
              <a:gd name="adj2" fmla="val 77255"/>
            </a:avLst>
          </a:prstGeom>
          <a:solidFill>
            <a:srgbClr val="E2C5FF"/>
          </a:solidFill>
          <a:ln w="9525">
            <a:solidFill>
              <a:srgbClr val="9900CC"/>
            </a:solidFill>
            <a:miter lim="800000"/>
            <a:headEnd/>
            <a:tailEnd/>
          </a:ln>
        </p:spPr>
        <p:txBody>
          <a:bodyPr wrap="none" anchor="ctr"/>
          <a:lstStyle/>
          <a:p>
            <a:pPr algn="ctr"/>
            <a:r>
              <a:rPr lang="ja-JP" altLang="en-US" sz="2000" b="1">
                <a:solidFill>
                  <a:prstClr val="black"/>
                </a:solidFill>
              </a:rPr>
              <a:t>研修を依頼</a:t>
            </a:r>
          </a:p>
        </p:txBody>
      </p:sp>
      <p:sp>
        <p:nvSpPr>
          <p:cNvPr id="22536" name="AutoShape 28"/>
          <p:cNvSpPr>
            <a:spLocks noChangeArrowheads="1"/>
          </p:cNvSpPr>
          <p:nvPr/>
        </p:nvSpPr>
        <p:spPr bwMode="auto">
          <a:xfrm>
            <a:off x="7019652" y="2636639"/>
            <a:ext cx="865188" cy="2520950"/>
          </a:xfrm>
          <a:prstGeom prst="downArrow">
            <a:avLst>
              <a:gd name="adj1" fmla="val 50000"/>
              <a:gd name="adj2" fmla="val 72844"/>
            </a:avLst>
          </a:prstGeom>
          <a:solidFill>
            <a:srgbClr val="E2C5FF"/>
          </a:solidFill>
          <a:ln w="9525">
            <a:solidFill>
              <a:srgbClr val="9900CC"/>
            </a:solidFill>
            <a:miter lim="800000"/>
            <a:headEnd/>
            <a:tailEnd/>
          </a:ln>
        </p:spPr>
        <p:txBody>
          <a:bodyPr vert="eaVert" wrap="none" anchor="ctr"/>
          <a:lstStyle/>
          <a:p>
            <a:pPr algn="ctr"/>
            <a:r>
              <a:rPr lang="ja-JP" altLang="en-US" sz="2000" b="1" dirty="0">
                <a:solidFill>
                  <a:prstClr val="black"/>
                </a:solidFill>
              </a:rPr>
              <a:t>登録データの収集</a:t>
            </a:r>
          </a:p>
        </p:txBody>
      </p:sp>
      <p:sp>
        <p:nvSpPr>
          <p:cNvPr id="22537" name="AutoShape 30"/>
          <p:cNvSpPr>
            <a:spLocks noChangeArrowheads="1"/>
          </p:cNvSpPr>
          <p:nvPr/>
        </p:nvSpPr>
        <p:spPr bwMode="auto">
          <a:xfrm>
            <a:off x="7740650" y="2636639"/>
            <a:ext cx="1295400" cy="2520950"/>
          </a:xfrm>
          <a:prstGeom prst="upArrow">
            <a:avLst>
              <a:gd name="adj1" fmla="val 50000"/>
              <a:gd name="adj2" fmla="val 48652"/>
            </a:avLst>
          </a:prstGeom>
          <a:solidFill>
            <a:srgbClr val="E2C5FF"/>
          </a:solidFill>
          <a:ln w="9525">
            <a:solidFill>
              <a:srgbClr val="9900CC"/>
            </a:solidFill>
            <a:miter lim="800000"/>
            <a:headEnd/>
            <a:tailEnd/>
          </a:ln>
        </p:spPr>
        <p:txBody>
          <a:bodyPr vert="eaVert" wrap="none" anchor="ctr"/>
          <a:lstStyle/>
          <a:p>
            <a:pPr algn="ctr"/>
            <a:r>
              <a:rPr lang="ja-JP" altLang="en-US" b="1" dirty="0">
                <a:solidFill>
                  <a:prstClr val="black"/>
                </a:solidFill>
              </a:rPr>
              <a:t>研修プログラムの提供</a:t>
            </a:r>
          </a:p>
          <a:p>
            <a:pPr algn="ctr"/>
            <a:r>
              <a:rPr lang="ja-JP" altLang="en-US" b="1" dirty="0">
                <a:solidFill>
                  <a:prstClr val="black"/>
                </a:solidFill>
              </a:rPr>
              <a:t>センター職員の派遣</a:t>
            </a:r>
          </a:p>
        </p:txBody>
      </p:sp>
      <p:grpSp>
        <p:nvGrpSpPr>
          <p:cNvPr id="4" name="グループ化 19"/>
          <p:cNvGrpSpPr>
            <a:grpSpLocks/>
          </p:cNvGrpSpPr>
          <p:nvPr/>
        </p:nvGrpSpPr>
        <p:grpSpPr bwMode="auto">
          <a:xfrm>
            <a:off x="3348038" y="1919089"/>
            <a:ext cx="2189162" cy="3238500"/>
            <a:chOff x="3348038" y="1343025"/>
            <a:chExt cx="2189162" cy="3238500"/>
          </a:xfrm>
        </p:grpSpPr>
        <p:sp>
          <p:nvSpPr>
            <p:cNvPr id="12300" name="AutoShape 33"/>
            <p:cNvSpPr>
              <a:spLocks noChangeArrowheads="1"/>
            </p:cNvSpPr>
            <p:nvPr/>
          </p:nvSpPr>
          <p:spPr bwMode="auto">
            <a:xfrm rot="-5400000">
              <a:off x="2808288" y="1882775"/>
              <a:ext cx="3238500" cy="2159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385 h 21600"/>
                <a:gd name="T20" fmla="*/ 1906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4" y="0"/>
                  </a:moveTo>
                  <a:lnTo>
                    <a:pt x="12808" y="7315"/>
                  </a:lnTo>
                  <a:lnTo>
                    <a:pt x="15344" y="7315"/>
                  </a:lnTo>
                  <a:lnTo>
                    <a:pt x="15344" y="17385"/>
                  </a:lnTo>
                  <a:lnTo>
                    <a:pt x="0" y="17385"/>
                  </a:lnTo>
                  <a:lnTo>
                    <a:pt x="0" y="21600"/>
                  </a:lnTo>
                  <a:lnTo>
                    <a:pt x="19064" y="21600"/>
                  </a:lnTo>
                  <a:lnTo>
                    <a:pt x="19064" y="7315"/>
                  </a:lnTo>
                  <a:lnTo>
                    <a:pt x="21600" y="7315"/>
                  </a:lnTo>
                  <a:close/>
                </a:path>
              </a:pathLst>
            </a:custGeom>
            <a:solidFill>
              <a:srgbClr val="E2C5FF"/>
            </a:solidFill>
            <a:ln w="9525">
              <a:solidFill>
                <a:srgbClr val="9900CC"/>
              </a:solidFill>
              <a:miter lim="800000"/>
              <a:headEnd/>
              <a:tailEnd/>
            </a:ln>
          </p:spPr>
          <p:txBody>
            <a:bodyPr vert="eaVert" wrap="none" anchor="ctr"/>
            <a:lstStyle/>
            <a:p>
              <a:endParaRPr lang="ja-JP" altLang="en-US">
                <a:solidFill>
                  <a:prstClr val="black"/>
                </a:solidFill>
              </a:endParaRPr>
            </a:p>
          </p:txBody>
        </p:sp>
        <p:sp>
          <p:nvSpPr>
            <p:cNvPr id="12301" name="Text Box 35"/>
            <p:cNvSpPr txBox="1">
              <a:spLocks noChangeArrowheads="1"/>
            </p:cNvSpPr>
            <p:nvPr/>
          </p:nvSpPr>
          <p:spPr bwMode="auto">
            <a:xfrm>
              <a:off x="5044757" y="1793875"/>
              <a:ext cx="492443" cy="2407069"/>
            </a:xfrm>
            <a:prstGeom prst="rect">
              <a:avLst/>
            </a:prstGeom>
            <a:noFill/>
            <a:ln w="9525">
              <a:noFill/>
              <a:miter lim="800000"/>
              <a:headEnd/>
              <a:tailEnd/>
            </a:ln>
          </p:spPr>
          <p:txBody>
            <a:bodyPr vert="eaVert" wrap="none">
              <a:spAutoFit/>
            </a:bodyPr>
            <a:lstStyle/>
            <a:p>
              <a:r>
                <a:rPr lang="ja-JP" altLang="en-US" sz="2000" b="1" dirty="0">
                  <a:solidFill>
                    <a:srgbClr val="C00000"/>
                  </a:solidFill>
                </a:rPr>
                <a:t>江別市</a:t>
              </a:r>
              <a:r>
                <a:rPr lang="ja-JP" altLang="en-US" b="1" dirty="0">
                  <a:solidFill>
                    <a:srgbClr val="C00000"/>
                  </a:solidFill>
                </a:rPr>
                <a:t>との包括的連携</a:t>
              </a:r>
            </a:p>
          </p:txBody>
        </p:sp>
      </p:grpSp>
      <p:pic>
        <p:nvPicPr>
          <p:cNvPr id="21" name="Picture 4" descr="Z:\07_写真記録\2011_07_23_講演・ワークショップ（江別市民会館）\P7230208.JPG"/>
          <p:cNvPicPr>
            <a:picLocks noChangeAspect="1" noChangeArrowheads="1"/>
          </p:cNvPicPr>
          <p:nvPr/>
        </p:nvPicPr>
        <p:blipFill>
          <a:blip r:embed="rId3" cstate="print"/>
          <a:srcRect/>
          <a:stretch>
            <a:fillRect/>
          </a:stretch>
        </p:blipFill>
        <p:spPr bwMode="auto">
          <a:xfrm>
            <a:off x="5586134" y="3429000"/>
            <a:ext cx="1433517" cy="1075357"/>
          </a:xfrm>
          <a:prstGeom prst="rect">
            <a:avLst/>
          </a:prstGeom>
          <a:noFill/>
          <a:ln w="9525">
            <a:noFill/>
            <a:miter lim="800000"/>
            <a:headEnd/>
            <a:tailEnd/>
          </a:ln>
        </p:spPr>
      </p:pic>
      <p:pic>
        <p:nvPicPr>
          <p:cNvPr id="22" name="Picture 5" descr="Z:\07_写真記録\2011_07_23_講演・ワークショップ（江別市民会館）\P7230323.JPG"/>
          <p:cNvPicPr>
            <a:picLocks noChangeAspect="1" noChangeArrowheads="1"/>
          </p:cNvPicPr>
          <p:nvPr/>
        </p:nvPicPr>
        <p:blipFill>
          <a:blip r:embed="rId4" cstate="print"/>
          <a:srcRect/>
          <a:stretch>
            <a:fillRect/>
          </a:stretch>
        </p:blipFill>
        <p:spPr bwMode="auto">
          <a:xfrm>
            <a:off x="5586136" y="2299774"/>
            <a:ext cx="1433516" cy="1074687"/>
          </a:xfrm>
          <a:prstGeom prst="rect">
            <a:avLst/>
          </a:prstGeom>
          <a:noFill/>
          <a:ln w="9525">
            <a:noFill/>
            <a:miter lim="800000"/>
            <a:headEnd/>
            <a:tailEnd/>
          </a:ln>
        </p:spPr>
      </p:pic>
      <p:pic>
        <p:nvPicPr>
          <p:cNvPr id="23" name="Picture 2" descr="Z:\07_写真記録\2011_05_28_えべつ消費者フェア\2011消費者祭り画像\P1000380.JPG"/>
          <p:cNvPicPr>
            <a:picLocks noChangeAspect="1" noChangeArrowheads="1"/>
          </p:cNvPicPr>
          <p:nvPr/>
        </p:nvPicPr>
        <p:blipFill>
          <a:blip r:embed="rId5" cstate="print"/>
          <a:srcRect/>
          <a:stretch>
            <a:fillRect/>
          </a:stretch>
        </p:blipFill>
        <p:spPr bwMode="auto">
          <a:xfrm>
            <a:off x="409344" y="2348879"/>
            <a:ext cx="1367149" cy="1025581"/>
          </a:xfrm>
          <a:prstGeom prst="rect">
            <a:avLst/>
          </a:prstGeom>
          <a:noFill/>
          <a:ln w="9525">
            <a:noFill/>
            <a:miter lim="800000"/>
            <a:headEnd/>
            <a:tailEnd/>
          </a:ln>
        </p:spPr>
      </p:pic>
      <p:pic>
        <p:nvPicPr>
          <p:cNvPr id="24" name="Picture 3" descr="Z:\07_写真記録\2011_05_28_えべつ消費者フェア\2011消費者祭り画像\P1000374.JPG"/>
          <p:cNvPicPr>
            <a:picLocks noChangeAspect="1" noChangeArrowheads="1"/>
          </p:cNvPicPr>
          <p:nvPr/>
        </p:nvPicPr>
        <p:blipFill>
          <a:blip r:embed="rId6" cstate="print"/>
          <a:srcRect/>
          <a:stretch>
            <a:fillRect/>
          </a:stretch>
        </p:blipFill>
        <p:spPr bwMode="auto">
          <a:xfrm>
            <a:off x="1908719" y="2348879"/>
            <a:ext cx="1367137" cy="1025581"/>
          </a:xfrm>
          <a:prstGeom prst="rect">
            <a:avLst/>
          </a:prstGeom>
          <a:noFill/>
          <a:ln w="9525">
            <a:noFill/>
            <a:miter lim="800000"/>
            <a:headEnd/>
            <a:tailEnd/>
          </a:ln>
        </p:spPr>
      </p:pic>
      <p:sp>
        <p:nvSpPr>
          <p:cNvPr id="25" name="Text Box 19"/>
          <p:cNvSpPr txBox="1">
            <a:spLocks noChangeArrowheads="1"/>
          </p:cNvSpPr>
          <p:nvPr/>
        </p:nvSpPr>
        <p:spPr bwMode="auto">
          <a:xfrm>
            <a:off x="849020" y="231357"/>
            <a:ext cx="8187030" cy="461665"/>
          </a:xfrm>
          <a:prstGeom prst="rect">
            <a:avLst/>
          </a:prstGeom>
          <a:noFill/>
          <a:ln w="9525">
            <a:noFill/>
            <a:miter lim="800000"/>
            <a:headEnd/>
            <a:tailEnd/>
          </a:ln>
        </p:spPr>
        <p:txBody>
          <a:bodyPr wrap="square">
            <a:spAutoFit/>
          </a:bodyPr>
          <a:lstStyle/>
          <a:p>
            <a:r>
              <a:rPr lang="ja-JP" altLang="en-US" sz="2400" u="sng" dirty="0" smtClean="0">
                <a:solidFill>
                  <a:srgbClr val="FF0000"/>
                </a:solidFill>
              </a:rPr>
              <a:t>　</a:t>
            </a:r>
            <a:r>
              <a:rPr lang="ja-JP" altLang="en-US" sz="2400" u="sng" dirty="0">
                <a:solidFill>
                  <a:srgbClr val="FF0000"/>
                </a:solidFill>
                <a:effectLst>
                  <a:outerShdw blurRad="38100" dist="38100" dir="2700000" algn="tl">
                    <a:srgbClr val="000000">
                      <a:alpha val="43137"/>
                    </a:srgbClr>
                  </a:outerShdw>
                </a:effectLst>
              </a:rPr>
              <a:t>江別</a:t>
            </a:r>
            <a:r>
              <a:rPr lang="ja-JP" altLang="en-US" sz="2400" u="sng" dirty="0" smtClean="0">
                <a:solidFill>
                  <a:srgbClr val="FF0000"/>
                </a:solidFill>
                <a:effectLst>
                  <a:outerShdw blurRad="38100" dist="38100" dir="2700000" algn="tl">
                    <a:srgbClr val="000000">
                      <a:alpha val="43137"/>
                    </a:srgbClr>
                  </a:outerShdw>
                </a:effectLst>
              </a:rPr>
              <a:t>モデルとは　地域密着型の食品臨床試験システム</a:t>
            </a:r>
            <a:endParaRPr lang="ja-JP" altLang="en-US" sz="2400" u="sng" dirty="0">
              <a:solidFill>
                <a:srgbClr val="FF0000"/>
              </a:solidFill>
              <a:effectLst>
                <a:outerShdw blurRad="38100" dist="38100" dir="2700000" algn="tl">
                  <a:srgbClr val="000000">
                    <a:alpha val="43137"/>
                  </a:srgbClr>
                </a:outerShdw>
              </a:effectLst>
            </a:endParaRPr>
          </a:p>
        </p:txBody>
      </p:sp>
      <p:sp>
        <p:nvSpPr>
          <p:cNvPr id="26" name="Text Box 1035"/>
          <p:cNvSpPr txBox="1">
            <a:spLocks noChangeArrowheads="1"/>
          </p:cNvSpPr>
          <p:nvPr/>
        </p:nvSpPr>
        <p:spPr bwMode="auto">
          <a:xfrm>
            <a:off x="2340348" y="620688"/>
            <a:ext cx="41758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1600" b="1" u="sng" dirty="0" smtClean="0">
                <a:solidFill>
                  <a:srgbClr val="FF0000"/>
                </a:solidFill>
                <a:latin typeface="+mj-ea"/>
                <a:ea typeface="+mj-ea"/>
              </a:rPr>
              <a:t>文部科学省地域イノベーション戦略研究事業</a:t>
            </a:r>
            <a:endParaRPr lang="en-US" altLang="ja-JP" sz="1600" b="1" u="sng" dirty="0" smtClean="0">
              <a:solidFill>
                <a:srgbClr val="FF0000"/>
              </a:solidFill>
              <a:latin typeface="+mj-ea"/>
              <a:ea typeface="+mj-ea"/>
            </a:endParaRPr>
          </a:p>
          <a:p>
            <a:pPr algn="ctr" eaLnBrk="1" hangingPunct="1"/>
            <a:r>
              <a:rPr lang="en-US" altLang="ja-JP" sz="1400" b="1" u="sng" dirty="0" smtClean="0">
                <a:solidFill>
                  <a:srgbClr val="FF0000"/>
                </a:solidFill>
                <a:latin typeface="+mj-ea"/>
                <a:ea typeface="+mj-ea"/>
              </a:rPr>
              <a:t>Bio-S &amp; Smart-H</a:t>
            </a:r>
            <a:r>
              <a:rPr lang="ja-JP" altLang="en-US" sz="1400" b="1" u="sng" dirty="0" smtClean="0">
                <a:solidFill>
                  <a:srgbClr val="FF0000"/>
                </a:solidFill>
                <a:latin typeface="+mj-ea"/>
                <a:ea typeface="+mj-ea"/>
              </a:rPr>
              <a:t>（</a:t>
            </a:r>
            <a:r>
              <a:rPr lang="ja-JP" altLang="en-US" sz="1400" b="1" dirty="0" smtClean="0">
                <a:solidFill>
                  <a:srgbClr val="FF0000"/>
                </a:solidFill>
              </a:rPr>
              <a:t>平成</a:t>
            </a:r>
            <a:r>
              <a:rPr lang="ja-JP" altLang="en-US" sz="1400" b="1" dirty="0">
                <a:solidFill>
                  <a:srgbClr val="FF0000"/>
                </a:solidFill>
              </a:rPr>
              <a:t>１８年～平成</a:t>
            </a:r>
            <a:r>
              <a:rPr lang="ja-JP" altLang="en-US" sz="1400" b="1" dirty="0" smtClean="0">
                <a:solidFill>
                  <a:srgbClr val="FF0000"/>
                </a:solidFill>
              </a:rPr>
              <a:t>２８年）</a:t>
            </a:r>
            <a:endParaRPr lang="en-US" altLang="ja-JP" sz="1400" b="1" u="sng" dirty="0" smtClean="0">
              <a:solidFill>
                <a:srgbClr val="FF0000"/>
              </a:solidFill>
              <a:latin typeface="+mj-ea"/>
              <a:ea typeface="+mj-ea"/>
            </a:endParaRPr>
          </a:p>
        </p:txBody>
      </p:sp>
    </p:spTree>
    <p:extLst>
      <p:ext uri="{BB962C8B-B14F-4D97-AF65-F5344CB8AC3E}">
        <p14:creationId xmlns:p14="http://schemas.microsoft.com/office/powerpoint/2010/main" val="371588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直線コネクタ 116"/>
          <p:cNvCxnSpPr/>
          <p:nvPr/>
        </p:nvCxnSpPr>
        <p:spPr>
          <a:xfrm flipH="1" flipV="1">
            <a:off x="4734658" y="2857502"/>
            <a:ext cx="1997582" cy="1403410"/>
          </a:xfrm>
          <a:prstGeom prst="line">
            <a:avLst/>
          </a:prstGeom>
          <a:ln w="76200"/>
        </p:spPr>
        <p:style>
          <a:lnRef idx="1">
            <a:schemeClr val="dk1"/>
          </a:lnRef>
          <a:fillRef idx="0">
            <a:schemeClr val="dk1"/>
          </a:fillRef>
          <a:effectRef idx="0">
            <a:schemeClr val="dk1"/>
          </a:effectRef>
          <a:fontRef idx="minor">
            <a:schemeClr val="tx1"/>
          </a:fontRef>
        </p:style>
      </p:cxnSp>
      <p:sp>
        <p:nvSpPr>
          <p:cNvPr id="2052" name="Oval 1026"/>
          <p:cNvSpPr>
            <a:spLocks noChangeArrowheads="1"/>
          </p:cNvSpPr>
          <p:nvPr/>
        </p:nvSpPr>
        <p:spPr bwMode="auto">
          <a:xfrm>
            <a:off x="6517378" y="3671886"/>
            <a:ext cx="2336145" cy="2857500"/>
          </a:xfrm>
          <a:prstGeom prst="ellipse">
            <a:avLst/>
          </a:prstGeom>
          <a:solidFill>
            <a:schemeClr val="bg2"/>
          </a:solidFill>
          <a:ln w="9525">
            <a:solidFill>
              <a:schemeClr val="tx1"/>
            </a:solidFill>
            <a:round/>
            <a:headEnd/>
            <a:tailEnd/>
          </a:ln>
        </p:spPr>
        <p:txBody>
          <a:bodyPr wrap="none" anchor="ctr"/>
          <a:lstStyle/>
          <a:p>
            <a:endParaRPr lang="ja-JP" altLang="ja-JP"/>
          </a:p>
        </p:txBody>
      </p:sp>
      <p:cxnSp>
        <p:nvCxnSpPr>
          <p:cNvPr id="66" name="直線コネクタ 65"/>
          <p:cNvCxnSpPr/>
          <p:nvPr/>
        </p:nvCxnSpPr>
        <p:spPr>
          <a:xfrm rot="5400000">
            <a:off x="3639406" y="3464780"/>
            <a:ext cx="1216025" cy="1466"/>
          </a:xfrm>
          <a:prstGeom prst="line">
            <a:avLst/>
          </a:prstGeom>
          <a:ln w="76200"/>
        </p:spPr>
        <p:style>
          <a:lnRef idx="1">
            <a:schemeClr val="dk1"/>
          </a:lnRef>
          <a:fillRef idx="0">
            <a:schemeClr val="dk1"/>
          </a:fillRef>
          <a:effectRef idx="0">
            <a:schemeClr val="dk1"/>
          </a:effectRef>
          <a:fontRef idx="minor">
            <a:schemeClr val="tx1"/>
          </a:fontRef>
        </p:style>
      </p:cxnSp>
      <p:pic>
        <p:nvPicPr>
          <p:cNvPr id="209971" name="Picture 1075" descr="D:\Downloads\ClipArt\map29.wmf"/>
          <p:cNvPicPr>
            <a:picLocks noChangeAspect="1" noChangeArrowheads="1"/>
          </p:cNvPicPr>
          <p:nvPr/>
        </p:nvPicPr>
        <p:blipFill>
          <a:blip r:embed="rId4"/>
          <a:srcRect/>
          <a:stretch>
            <a:fillRect/>
          </a:stretch>
        </p:blipFill>
        <p:spPr bwMode="auto">
          <a:xfrm>
            <a:off x="7693756" y="5070476"/>
            <a:ext cx="693127" cy="788988"/>
          </a:xfrm>
          <a:prstGeom prst="rect">
            <a:avLst/>
          </a:prstGeom>
          <a:noFill/>
          <a:effectLst>
            <a:outerShdw blurRad="50800" dist="38100" dir="2700000" algn="tl" rotWithShape="0">
              <a:prstClr val="black">
                <a:alpha val="40000"/>
              </a:prstClr>
            </a:outerShdw>
          </a:effectLst>
        </p:spPr>
      </p:pic>
      <p:sp>
        <p:nvSpPr>
          <p:cNvPr id="209947" name="Line 1051"/>
          <p:cNvSpPr>
            <a:spLocks noChangeShapeType="1"/>
          </p:cNvSpPr>
          <p:nvPr/>
        </p:nvSpPr>
        <p:spPr bwMode="auto">
          <a:xfrm flipH="1">
            <a:off x="5033598" y="2071688"/>
            <a:ext cx="1121019" cy="571500"/>
          </a:xfrm>
          <a:prstGeom prst="line">
            <a:avLst/>
          </a:prstGeom>
          <a:ln w="76200">
            <a:headEnd/>
            <a:tailEnd/>
          </a:ln>
        </p:spPr>
        <p:style>
          <a:lnRef idx="1">
            <a:schemeClr val="dk1"/>
          </a:lnRef>
          <a:fillRef idx="0">
            <a:schemeClr val="dk1"/>
          </a:fillRef>
          <a:effectRef idx="0">
            <a:schemeClr val="dk1"/>
          </a:effectRef>
          <a:fontRef idx="minor">
            <a:schemeClr val="tx1"/>
          </a:fontRef>
        </p:style>
        <p:txBody>
          <a:bodyPr/>
          <a:lstStyle/>
          <a:p>
            <a:pPr>
              <a:defRPr/>
            </a:pPr>
            <a:endParaRPr lang="ja-JP" altLang="en-US"/>
          </a:p>
        </p:txBody>
      </p:sp>
      <p:sp>
        <p:nvSpPr>
          <p:cNvPr id="2056" name="Oval 1026"/>
          <p:cNvSpPr>
            <a:spLocks noChangeArrowheads="1"/>
          </p:cNvSpPr>
          <p:nvPr/>
        </p:nvSpPr>
        <p:spPr bwMode="auto">
          <a:xfrm>
            <a:off x="5758450" y="878164"/>
            <a:ext cx="3033346" cy="2232025"/>
          </a:xfrm>
          <a:prstGeom prst="ellipse">
            <a:avLst/>
          </a:prstGeom>
          <a:solidFill>
            <a:schemeClr val="bg2"/>
          </a:solidFill>
          <a:ln w="9525">
            <a:solidFill>
              <a:schemeClr val="tx1"/>
            </a:solidFill>
            <a:round/>
            <a:headEnd/>
            <a:tailEnd/>
          </a:ln>
        </p:spPr>
        <p:txBody>
          <a:bodyPr wrap="none" anchor="ctr"/>
          <a:lstStyle/>
          <a:p>
            <a:endParaRPr lang="ja-JP" altLang="ja-JP"/>
          </a:p>
        </p:txBody>
      </p:sp>
      <p:grpSp>
        <p:nvGrpSpPr>
          <p:cNvPr id="2057" name="グループ化 94"/>
          <p:cNvGrpSpPr>
            <a:grpSpLocks/>
          </p:cNvGrpSpPr>
          <p:nvPr/>
        </p:nvGrpSpPr>
        <p:grpSpPr bwMode="auto">
          <a:xfrm>
            <a:off x="2624504" y="3353073"/>
            <a:ext cx="3387969" cy="2803525"/>
            <a:chOff x="2727570" y="3429000"/>
            <a:chExt cx="3669438" cy="2804306"/>
          </a:xfrm>
        </p:grpSpPr>
        <p:sp>
          <p:nvSpPr>
            <p:cNvPr id="69" name="Rectangle 381"/>
            <p:cNvSpPr>
              <a:spLocks noChangeArrowheads="1"/>
            </p:cNvSpPr>
            <p:nvPr/>
          </p:nvSpPr>
          <p:spPr bwMode="auto">
            <a:xfrm>
              <a:off x="4982877" y="3429000"/>
              <a:ext cx="949102" cy="69234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0" name="Rectangle 382"/>
            <p:cNvSpPr>
              <a:spLocks noChangeArrowheads="1"/>
            </p:cNvSpPr>
            <p:nvPr/>
          </p:nvSpPr>
          <p:spPr bwMode="auto">
            <a:xfrm>
              <a:off x="3200534" y="3429000"/>
              <a:ext cx="945928" cy="69234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1" name="Rectangle 383"/>
            <p:cNvSpPr>
              <a:spLocks noChangeArrowheads="1"/>
            </p:cNvSpPr>
            <p:nvPr/>
          </p:nvSpPr>
          <p:spPr bwMode="auto">
            <a:xfrm>
              <a:off x="2886283" y="3838689"/>
              <a:ext cx="3359948" cy="209449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2" name="Rectangle 384"/>
            <p:cNvSpPr>
              <a:spLocks noChangeArrowheads="1"/>
            </p:cNvSpPr>
            <p:nvPr/>
          </p:nvSpPr>
          <p:spPr bwMode="auto">
            <a:xfrm>
              <a:off x="5505043" y="4130870"/>
              <a:ext cx="528513" cy="24454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3" name="Rectangle 385"/>
            <p:cNvSpPr>
              <a:spLocks noChangeArrowheads="1"/>
            </p:cNvSpPr>
            <p:nvPr/>
          </p:nvSpPr>
          <p:spPr bwMode="auto">
            <a:xfrm>
              <a:off x="3694130" y="4130870"/>
              <a:ext cx="1736317" cy="24454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4" name="Rectangle 386"/>
            <p:cNvSpPr>
              <a:spLocks noChangeArrowheads="1"/>
            </p:cNvSpPr>
            <p:nvPr/>
          </p:nvSpPr>
          <p:spPr bwMode="auto">
            <a:xfrm>
              <a:off x="3098958" y="4130870"/>
              <a:ext cx="520578" cy="24454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5" name="Rectangle 387"/>
            <p:cNvSpPr>
              <a:spLocks noChangeArrowheads="1"/>
            </p:cNvSpPr>
            <p:nvPr/>
          </p:nvSpPr>
          <p:spPr bwMode="auto">
            <a:xfrm>
              <a:off x="5505043" y="4475454"/>
              <a:ext cx="528513" cy="24613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6" name="Rectangle 388"/>
            <p:cNvSpPr>
              <a:spLocks noChangeArrowheads="1"/>
            </p:cNvSpPr>
            <p:nvPr/>
          </p:nvSpPr>
          <p:spPr bwMode="auto">
            <a:xfrm>
              <a:off x="3694130" y="4475454"/>
              <a:ext cx="1736317" cy="24613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7" name="Rectangle 389"/>
            <p:cNvSpPr>
              <a:spLocks noChangeArrowheads="1"/>
            </p:cNvSpPr>
            <p:nvPr/>
          </p:nvSpPr>
          <p:spPr bwMode="auto">
            <a:xfrm>
              <a:off x="3098958" y="4475454"/>
              <a:ext cx="520578" cy="24613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8" name="Rectangle 390"/>
            <p:cNvSpPr>
              <a:spLocks noChangeArrowheads="1"/>
            </p:cNvSpPr>
            <p:nvPr/>
          </p:nvSpPr>
          <p:spPr bwMode="auto">
            <a:xfrm>
              <a:off x="2727570" y="4877203"/>
              <a:ext cx="3669438" cy="129258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79" name="Rectangle 391"/>
            <p:cNvSpPr>
              <a:spLocks noChangeArrowheads="1"/>
            </p:cNvSpPr>
            <p:nvPr/>
          </p:nvSpPr>
          <p:spPr bwMode="auto">
            <a:xfrm>
              <a:off x="5359027" y="5641004"/>
              <a:ext cx="993542" cy="39222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0" name="Rectangle 392"/>
            <p:cNvSpPr>
              <a:spLocks noChangeArrowheads="1"/>
            </p:cNvSpPr>
            <p:nvPr/>
          </p:nvSpPr>
          <p:spPr bwMode="auto">
            <a:xfrm>
              <a:off x="2727570" y="5641004"/>
              <a:ext cx="995128" cy="39222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1" name="Rectangle 393"/>
            <p:cNvSpPr>
              <a:spLocks noChangeArrowheads="1"/>
            </p:cNvSpPr>
            <p:nvPr/>
          </p:nvSpPr>
          <p:spPr bwMode="auto">
            <a:xfrm>
              <a:off x="5359027" y="5113807"/>
              <a:ext cx="993542" cy="39063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2" name="Rectangle 394"/>
            <p:cNvSpPr>
              <a:spLocks noChangeArrowheads="1"/>
            </p:cNvSpPr>
            <p:nvPr/>
          </p:nvSpPr>
          <p:spPr bwMode="auto">
            <a:xfrm>
              <a:off x="2727570" y="5113807"/>
              <a:ext cx="995128" cy="39063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3" name="Rectangle 395"/>
            <p:cNvSpPr>
              <a:spLocks noChangeArrowheads="1"/>
            </p:cNvSpPr>
            <p:nvPr/>
          </p:nvSpPr>
          <p:spPr bwMode="auto">
            <a:xfrm>
              <a:off x="4263909" y="5567959"/>
              <a:ext cx="596760" cy="59230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4" name="Rectangle 396"/>
            <p:cNvSpPr>
              <a:spLocks noChangeArrowheads="1"/>
            </p:cNvSpPr>
            <p:nvPr/>
          </p:nvSpPr>
          <p:spPr bwMode="auto">
            <a:xfrm>
              <a:off x="2727570" y="4877203"/>
              <a:ext cx="3669438" cy="129258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5" name="Rectangle 397"/>
            <p:cNvSpPr>
              <a:spLocks noChangeArrowheads="1"/>
            </p:cNvSpPr>
            <p:nvPr/>
          </p:nvSpPr>
          <p:spPr bwMode="auto">
            <a:xfrm>
              <a:off x="3646516" y="4585022"/>
              <a:ext cx="150778" cy="164828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6" name="Rectangle 398"/>
            <p:cNvSpPr>
              <a:spLocks noChangeArrowheads="1"/>
            </p:cNvSpPr>
            <p:nvPr/>
          </p:nvSpPr>
          <p:spPr bwMode="auto">
            <a:xfrm>
              <a:off x="5333633" y="4585022"/>
              <a:ext cx="150777" cy="164828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7" name="AutoShape 399"/>
            <p:cNvSpPr>
              <a:spLocks noChangeArrowheads="1"/>
            </p:cNvSpPr>
            <p:nvPr/>
          </p:nvSpPr>
          <p:spPr bwMode="auto">
            <a:xfrm>
              <a:off x="4236927" y="5113807"/>
              <a:ext cx="679290" cy="382694"/>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8" name="AutoShape 400"/>
            <p:cNvSpPr>
              <a:spLocks noChangeArrowheads="1"/>
            </p:cNvSpPr>
            <p:nvPr/>
          </p:nvSpPr>
          <p:spPr bwMode="auto">
            <a:xfrm>
              <a:off x="4162333" y="4848620"/>
              <a:ext cx="807847" cy="382695"/>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89" name="Rectangle 404"/>
            <p:cNvSpPr>
              <a:spLocks noChangeArrowheads="1"/>
            </p:cNvSpPr>
            <p:nvPr/>
          </p:nvSpPr>
          <p:spPr bwMode="auto">
            <a:xfrm>
              <a:off x="2975162" y="4977244"/>
              <a:ext cx="445982" cy="6002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sp>
          <p:nvSpPr>
            <p:cNvPr id="90" name="AutoShape 405"/>
            <p:cNvSpPr>
              <a:spLocks noChangeArrowheads="1"/>
            </p:cNvSpPr>
            <p:nvPr/>
          </p:nvSpPr>
          <p:spPr bwMode="auto">
            <a:xfrm>
              <a:off x="3571922" y="5440923"/>
              <a:ext cx="1988670" cy="192141"/>
            </a:xfrm>
            <a:custGeom>
              <a:avLst/>
              <a:gdLst>
                <a:gd name="G0" fmla="+- 2974 0 0"/>
                <a:gd name="G1" fmla="+- 21600 0 2974"/>
                <a:gd name="G2" fmla="*/ 2974 1 2"/>
                <a:gd name="G3" fmla="+- 21600 0 G2"/>
                <a:gd name="G4" fmla="+/ 2974 21600 2"/>
                <a:gd name="G5" fmla="+/ G1 0 2"/>
                <a:gd name="G6" fmla="*/ 21600 21600 2974"/>
                <a:gd name="G7" fmla="*/ G6 1 2"/>
                <a:gd name="G8" fmla="+- 21600 0 G7"/>
                <a:gd name="G9" fmla="*/ 21600 1 2"/>
                <a:gd name="G10" fmla="+- 2974 0 G9"/>
                <a:gd name="G11" fmla="?: G10 G8 0"/>
                <a:gd name="G12" fmla="?: G10 G7 21600"/>
                <a:gd name="T0" fmla="*/ 20113 w 21600"/>
                <a:gd name="T1" fmla="*/ 10800 h 21600"/>
                <a:gd name="T2" fmla="*/ 10800 w 21600"/>
                <a:gd name="T3" fmla="*/ 21600 h 21600"/>
                <a:gd name="T4" fmla="*/ 1487 w 21600"/>
                <a:gd name="T5" fmla="*/ 10800 h 21600"/>
                <a:gd name="T6" fmla="*/ 10800 w 21600"/>
                <a:gd name="T7" fmla="*/ 0 h 21600"/>
                <a:gd name="T8" fmla="*/ 3287 w 21600"/>
                <a:gd name="T9" fmla="*/ 3287 h 21600"/>
                <a:gd name="T10" fmla="*/ 18313 w 21600"/>
                <a:gd name="T11" fmla="*/ 18313 h 21600"/>
              </a:gdLst>
              <a:ahLst/>
              <a:cxnLst>
                <a:cxn ang="0">
                  <a:pos x="T0" y="T1"/>
                </a:cxn>
                <a:cxn ang="0">
                  <a:pos x="T2" y="T3"/>
                </a:cxn>
                <a:cxn ang="0">
                  <a:pos x="T4" y="T5"/>
                </a:cxn>
                <a:cxn ang="0">
                  <a:pos x="T6" y="T7"/>
                </a:cxn>
              </a:cxnLst>
              <a:rect l="T8" t="T9" r="T10" b="T11"/>
              <a:pathLst>
                <a:path w="21600" h="21600">
                  <a:moveTo>
                    <a:pt x="0" y="0"/>
                  </a:moveTo>
                  <a:lnTo>
                    <a:pt x="2974" y="21600"/>
                  </a:lnTo>
                  <a:lnTo>
                    <a:pt x="18626" y="21600"/>
                  </a:lnTo>
                  <a:lnTo>
                    <a:pt x="21600"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ja-JP" altLang="en-US">
                <a:solidFill>
                  <a:srgbClr val="000000"/>
                </a:solidFill>
              </a:endParaRPr>
            </a:p>
          </p:txBody>
        </p:sp>
      </p:grpSp>
      <p:sp>
        <p:nvSpPr>
          <p:cNvPr id="209924" name="AutoShape 1028"/>
          <p:cNvSpPr>
            <a:spLocks noChangeArrowheads="1"/>
          </p:cNvSpPr>
          <p:nvPr/>
        </p:nvSpPr>
        <p:spPr bwMode="auto">
          <a:xfrm>
            <a:off x="2395905" y="3860802"/>
            <a:ext cx="3956538" cy="1987548"/>
          </a:xfrm>
          <a:prstGeom prst="ellipse">
            <a:avLst/>
          </a:prstGeom>
          <a:solidFill>
            <a:srgbClr val="FFFF00"/>
          </a:solidFill>
          <a:ln w="9525">
            <a:noFill/>
            <a:round/>
            <a:headEnd/>
            <a:tailEnd/>
          </a:ln>
          <a:effectLst>
            <a:outerShdw blurRad="50800" dist="38100" dir="2700000" algn="tl" rotWithShape="0">
              <a:prstClr val="black">
                <a:alpha val="40000"/>
              </a:prstClr>
            </a:outerShdw>
          </a:effectLst>
          <a:scene3d>
            <a:camera prst="orthographicFront"/>
            <a:lightRig rig="morning" dir="t"/>
          </a:scene3d>
          <a:sp3d extrusionH="76200" contourW="12700" prstMaterial="metal">
            <a:bevelT prst="angle"/>
            <a:extrusionClr>
              <a:srgbClr val="FF0000"/>
            </a:extrusionClr>
            <a:contourClr>
              <a:srgbClr val="FFC000"/>
            </a:contourClr>
          </a:sp3d>
        </p:spPr>
        <p:txBody>
          <a:bodyPr wrap="none" anchor="ctr"/>
          <a:lstStyle/>
          <a:p>
            <a:pPr algn="ctr"/>
            <a:r>
              <a:rPr lang="en-US" altLang="ja-JP" sz="2000" b="1" dirty="0">
                <a:latin typeface="Arial" pitchFamily="34" charset="0"/>
              </a:rPr>
              <a:t>	</a:t>
            </a:r>
          </a:p>
          <a:p>
            <a:pPr algn="ctr"/>
            <a:r>
              <a:rPr lang="ja-JP" altLang="en-US" sz="2400" b="1" u="sng" dirty="0">
                <a:latin typeface="Arial" pitchFamily="34" charset="0"/>
              </a:rPr>
              <a:t>ヒト介入</a:t>
            </a:r>
            <a:r>
              <a:rPr lang="ja-JP" altLang="en-US" sz="2400" b="1" u="sng" dirty="0" smtClean="0">
                <a:latin typeface="Arial" pitchFamily="34" charset="0"/>
              </a:rPr>
              <a:t>試験</a:t>
            </a:r>
            <a:endParaRPr lang="en-US" altLang="ja-JP" sz="2400" b="1" u="sng" dirty="0">
              <a:latin typeface="Arial" pitchFamily="34" charset="0"/>
            </a:endParaRPr>
          </a:p>
          <a:p>
            <a:pPr algn="ctr"/>
            <a:r>
              <a:rPr lang="ja-JP" altLang="en-US" sz="2000" b="1" dirty="0">
                <a:latin typeface="Arial" pitchFamily="34" charset="0"/>
              </a:rPr>
              <a:t>食品素材のデータベース化</a:t>
            </a:r>
            <a:endParaRPr lang="en-US" altLang="ja-JP" sz="2000" b="1" dirty="0">
              <a:latin typeface="Arial" pitchFamily="34" charset="0"/>
            </a:endParaRPr>
          </a:p>
          <a:p>
            <a:pPr algn="ctr"/>
            <a:r>
              <a:rPr lang="ja-JP" altLang="en-US" sz="2000" b="1" dirty="0">
                <a:latin typeface="Arial" pitchFamily="34" charset="0"/>
              </a:rPr>
              <a:t>データマイニング</a:t>
            </a:r>
            <a:endParaRPr lang="en-US" altLang="ja-JP" sz="2000" b="1" dirty="0">
              <a:latin typeface="Arial" pitchFamily="34" charset="0"/>
            </a:endParaRPr>
          </a:p>
          <a:p>
            <a:pPr algn="ctr"/>
            <a:r>
              <a:rPr lang="ja-JP" altLang="en-US" sz="2000" b="1" dirty="0">
                <a:latin typeface="Arial" pitchFamily="34" charset="0"/>
              </a:rPr>
              <a:t>医療</a:t>
            </a:r>
            <a:r>
              <a:rPr lang="ja-JP" altLang="en-US" sz="2000" b="1" dirty="0" smtClean="0">
                <a:latin typeface="Arial" pitchFamily="34" charset="0"/>
              </a:rPr>
              <a:t>統計</a:t>
            </a:r>
            <a:r>
              <a:rPr lang="ja-JP" altLang="en-US" sz="2000" b="1" dirty="0">
                <a:latin typeface="Arial" pitchFamily="34" charset="0"/>
              </a:rPr>
              <a:t>・</a:t>
            </a:r>
            <a:r>
              <a:rPr lang="ja-JP" altLang="en-US" sz="2000" b="1" dirty="0" smtClean="0">
                <a:latin typeface="Arial" pitchFamily="34" charset="0"/>
              </a:rPr>
              <a:t>論文化</a:t>
            </a:r>
            <a:endParaRPr lang="ja-JP" altLang="en-US" sz="2000" b="1" dirty="0">
              <a:latin typeface="Arial" pitchFamily="34" charset="0"/>
            </a:endParaRPr>
          </a:p>
        </p:txBody>
      </p:sp>
      <p:sp>
        <p:nvSpPr>
          <p:cNvPr id="3085" name="Rectangle 1029"/>
          <p:cNvSpPr>
            <a:spLocks noGrp="1" noChangeArrowheads="1"/>
          </p:cNvSpPr>
          <p:nvPr>
            <p:ph type="title" idx="4294967295"/>
          </p:nvPr>
        </p:nvSpPr>
        <p:spPr>
          <a:xfrm>
            <a:off x="2092527" y="-25651"/>
            <a:ext cx="5182596" cy="592477"/>
          </a:xfrm>
        </p:spPr>
        <p:txBody>
          <a:bodyPr>
            <a:normAutofit/>
          </a:bodyPr>
          <a:lstStyle/>
          <a:p>
            <a:pPr>
              <a:defRPr/>
            </a:pPr>
            <a:r>
              <a:rPr lang="en-US" altLang="ja-JP" sz="2400" b="1" u="sng" dirty="0" smtClean="0">
                <a:solidFill>
                  <a:srgbClr val="CC3300"/>
                </a:solidFill>
                <a:latin typeface="+mn-ea"/>
                <a:ea typeface="+mn-ea"/>
              </a:rPr>
              <a:t>ICT</a:t>
            </a:r>
            <a:r>
              <a:rPr lang="ja-JP" altLang="en-US" sz="2400" b="1" u="sng" dirty="0" smtClean="0">
                <a:solidFill>
                  <a:srgbClr val="CC3300"/>
                </a:solidFill>
                <a:latin typeface="+mn-ea"/>
                <a:ea typeface="+mn-ea"/>
              </a:rPr>
              <a:t>を基盤にしたネットワーク構築</a:t>
            </a:r>
            <a:endParaRPr lang="ja-JP" altLang="en-US" sz="2400" b="1" u="sng" dirty="0">
              <a:solidFill>
                <a:srgbClr val="CC3300"/>
              </a:solidFill>
              <a:latin typeface="+mn-ea"/>
              <a:ea typeface="+mn-ea"/>
            </a:endParaRPr>
          </a:p>
        </p:txBody>
      </p:sp>
      <p:sp>
        <p:nvSpPr>
          <p:cNvPr id="2060" name="Text Box 1034"/>
          <p:cNvSpPr txBox="1">
            <a:spLocks noChangeArrowheads="1"/>
          </p:cNvSpPr>
          <p:nvPr/>
        </p:nvSpPr>
        <p:spPr bwMode="auto">
          <a:xfrm>
            <a:off x="3063293" y="6167045"/>
            <a:ext cx="2856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ja-JP" sz="1800" b="1" dirty="0">
                <a:solidFill>
                  <a:srgbClr val="C00000"/>
                </a:solidFill>
              </a:rPr>
              <a:t>健康</a:t>
            </a:r>
            <a:r>
              <a:rPr lang="ja-JP" altLang="ja-JP" sz="1800" b="1" dirty="0" smtClean="0">
                <a:solidFill>
                  <a:srgbClr val="C00000"/>
                </a:solidFill>
              </a:rPr>
              <a:t>情報</a:t>
            </a:r>
            <a:r>
              <a:rPr lang="ja-JP" altLang="en-US" sz="1800" b="1" dirty="0" smtClean="0">
                <a:solidFill>
                  <a:srgbClr val="C00000"/>
                </a:solidFill>
              </a:rPr>
              <a:t>科学研究</a:t>
            </a:r>
            <a:r>
              <a:rPr lang="ja-JP" altLang="ja-JP" sz="1800" b="1" dirty="0" smtClean="0">
                <a:solidFill>
                  <a:srgbClr val="C00000"/>
                </a:solidFill>
              </a:rPr>
              <a:t>センター</a:t>
            </a:r>
            <a:endParaRPr lang="en-US" altLang="ja-JP" sz="1800" b="1" dirty="0" smtClean="0">
              <a:solidFill>
                <a:srgbClr val="C00000"/>
              </a:solidFill>
            </a:endParaRPr>
          </a:p>
          <a:p>
            <a:pPr algn="ctr" eaLnBrk="1" hangingPunct="1"/>
            <a:r>
              <a:rPr lang="ja-JP" altLang="en-US" sz="1800" b="1" dirty="0" smtClean="0">
                <a:solidFill>
                  <a:srgbClr val="C00000"/>
                </a:solidFill>
              </a:rPr>
              <a:t>北海道情報大学</a:t>
            </a:r>
            <a:endParaRPr lang="ja-JP" altLang="en-US" sz="1800" b="1" dirty="0">
              <a:solidFill>
                <a:schemeClr val="accent2"/>
              </a:solidFill>
            </a:endParaRPr>
          </a:p>
        </p:txBody>
      </p:sp>
      <p:graphicFrame>
        <p:nvGraphicFramePr>
          <p:cNvPr id="2050" name="Object 1043"/>
          <p:cNvGraphicFramePr>
            <a:graphicFrameLocks noChangeAspect="1"/>
          </p:cNvGraphicFramePr>
          <p:nvPr>
            <p:extLst>
              <p:ext uri="{D42A27DB-BD31-4B8C-83A1-F6EECF244321}">
                <p14:modId xmlns:p14="http://schemas.microsoft.com/office/powerpoint/2010/main" val="1818252006"/>
              </p:ext>
            </p:extLst>
          </p:nvPr>
        </p:nvGraphicFramePr>
        <p:xfrm>
          <a:off x="545922" y="3998913"/>
          <a:ext cx="1817077" cy="2095500"/>
        </p:xfrm>
        <a:graphic>
          <a:graphicData uri="http://schemas.openxmlformats.org/presentationml/2006/ole">
            <mc:AlternateContent xmlns:mc="http://schemas.openxmlformats.org/markup-compatibility/2006">
              <mc:Choice xmlns:v="urn:schemas-microsoft-com:vml" Requires="v">
                <p:oleObj spid="_x0000_s1193" name="Image" r:id="rId5" imgW="7263492" imgH="7136508" progId="">
                  <p:embed/>
                </p:oleObj>
              </mc:Choice>
              <mc:Fallback>
                <p:oleObj name="Image" r:id="rId5" imgW="7263492" imgH="71365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922" y="3998913"/>
                        <a:ext cx="181707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Oval 1045"/>
          <p:cNvSpPr>
            <a:spLocks noChangeArrowheads="1"/>
          </p:cNvSpPr>
          <p:nvPr/>
        </p:nvSpPr>
        <p:spPr bwMode="auto">
          <a:xfrm>
            <a:off x="1551843" y="4222752"/>
            <a:ext cx="492369" cy="304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a:p>
        </p:txBody>
      </p:sp>
      <p:sp>
        <p:nvSpPr>
          <p:cNvPr id="2062" name="Oval 1046"/>
          <p:cNvSpPr>
            <a:spLocks noChangeArrowheads="1"/>
          </p:cNvSpPr>
          <p:nvPr/>
        </p:nvSpPr>
        <p:spPr bwMode="auto">
          <a:xfrm>
            <a:off x="1336431" y="5181600"/>
            <a:ext cx="492369" cy="304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a:p>
        </p:txBody>
      </p:sp>
      <p:sp>
        <p:nvSpPr>
          <p:cNvPr id="2063" name="Oval 1047"/>
          <p:cNvSpPr>
            <a:spLocks noChangeArrowheads="1"/>
          </p:cNvSpPr>
          <p:nvPr/>
        </p:nvSpPr>
        <p:spPr bwMode="auto">
          <a:xfrm>
            <a:off x="633046" y="5562600"/>
            <a:ext cx="492369" cy="304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a:p>
        </p:txBody>
      </p:sp>
      <p:sp>
        <p:nvSpPr>
          <p:cNvPr id="2064" name="Text Box 1035"/>
          <p:cNvSpPr txBox="1">
            <a:spLocks noChangeArrowheads="1"/>
          </p:cNvSpPr>
          <p:nvPr/>
        </p:nvSpPr>
        <p:spPr bwMode="auto">
          <a:xfrm>
            <a:off x="1027076" y="5672222"/>
            <a:ext cx="1819366" cy="33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1600" b="1" dirty="0">
                <a:solidFill>
                  <a:srgbClr val="CC3300"/>
                </a:solidFill>
              </a:rPr>
              <a:t>国内</a:t>
            </a:r>
            <a:r>
              <a:rPr lang="ja-JP" altLang="en-US" sz="1600" b="1" dirty="0" smtClean="0">
                <a:solidFill>
                  <a:srgbClr val="CC3300"/>
                </a:solidFill>
              </a:rPr>
              <a:t>ネットワーク</a:t>
            </a:r>
            <a:endParaRPr lang="en-US" altLang="ja-JP" sz="1600" b="1" dirty="0" smtClean="0">
              <a:solidFill>
                <a:srgbClr val="CC3300"/>
              </a:solidFill>
            </a:endParaRPr>
          </a:p>
        </p:txBody>
      </p:sp>
      <p:pic>
        <p:nvPicPr>
          <p:cNvPr id="2065" name="Picture 1066" descr="C:\Documents and Settings\MUGENDAI\Local Settings\Temporary Internet Files\Content.IE5\RY0DQ9DN\MCj0319498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6738" y="4359276"/>
            <a:ext cx="1252904"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フローチャート : 和接合 43"/>
          <p:cNvSpPr/>
          <p:nvPr/>
        </p:nvSpPr>
        <p:spPr>
          <a:xfrm>
            <a:off x="3442190" y="2060848"/>
            <a:ext cx="1661746" cy="1292225"/>
          </a:xfrm>
          <a:prstGeom prst="flowChartSummingJunction">
            <a:avLst/>
          </a:prstGeom>
        </p:spPr>
        <p:style>
          <a:lnRef idx="1">
            <a:schemeClr val="accent2"/>
          </a:lnRef>
          <a:fillRef idx="2">
            <a:schemeClr val="accent2"/>
          </a:fillRef>
          <a:effectRef idx="1">
            <a:schemeClr val="accent2"/>
          </a:effectRef>
          <a:fontRef idx="minor">
            <a:schemeClr val="dk1"/>
          </a:fontRef>
        </p:style>
        <p:txBody>
          <a:bodyPr lIns="0" rIns="0" anchor="ctr"/>
          <a:lstStyle/>
          <a:p>
            <a:pPr algn="ctr">
              <a:defRPr/>
            </a:pPr>
            <a:r>
              <a:rPr lang="ja-JP" altLang="en-US" sz="2200" b="1" dirty="0" smtClean="0">
                <a:solidFill>
                  <a:srgbClr val="000000"/>
                </a:solidFill>
                <a:effectLst>
                  <a:outerShdw blurRad="38100" dist="38100" dir="2700000" algn="tl">
                    <a:srgbClr val="FFFFFF"/>
                  </a:outerShdw>
                </a:effectLst>
              </a:rPr>
              <a:t>　</a:t>
            </a:r>
            <a:r>
              <a:rPr lang="en-US" altLang="ja-JP" sz="2200" b="1" dirty="0" smtClean="0">
                <a:solidFill>
                  <a:srgbClr val="000000"/>
                </a:solidFill>
                <a:effectLst>
                  <a:outerShdw blurRad="38100" dist="38100" dir="2700000" algn="tl">
                    <a:srgbClr val="FFFFFF"/>
                  </a:outerShdw>
                </a:effectLst>
              </a:rPr>
              <a:t>Internet</a:t>
            </a:r>
          </a:p>
          <a:p>
            <a:pPr algn="ctr">
              <a:defRPr/>
            </a:pPr>
            <a:r>
              <a:rPr lang="en-US" altLang="ja-JP" sz="2200" b="1" dirty="0" smtClean="0">
                <a:solidFill>
                  <a:srgbClr val="000000"/>
                </a:solidFill>
                <a:effectLst>
                  <a:outerShdw blurRad="38100" dist="38100" dir="2700000" algn="tl">
                    <a:srgbClr val="FFFFFF"/>
                  </a:outerShdw>
                </a:effectLst>
              </a:rPr>
              <a:t>&amp;</a:t>
            </a:r>
          </a:p>
          <a:p>
            <a:pPr algn="ctr">
              <a:defRPr/>
            </a:pPr>
            <a:r>
              <a:rPr lang="en-US" altLang="ja-JP" sz="2200" b="1" dirty="0" smtClean="0">
                <a:solidFill>
                  <a:srgbClr val="000000"/>
                </a:solidFill>
                <a:effectLst>
                  <a:outerShdw blurRad="38100" dist="38100" dir="2700000" algn="tl">
                    <a:srgbClr val="FFFFFF"/>
                  </a:outerShdw>
                </a:effectLst>
              </a:rPr>
              <a:t>Cloud</a:t>
            </a:r>
          </a:p>
        </p:txBody>
      </p:sp>
      <p:sp>
        <p:nvSpPr>
          <p:cNvPr id="209936" name="Text Box 1040"/>
          <p:cNvSpPr txBox="1">
            <a:spLocks noChangeArrowheads="1"/>
          </p:cNvSpPr>
          <p:nvPr/>
        </p:nvSpPr>
        <p:spPr bwMode="auto">
          <a:xfrm>
            <a:off x="6406936" y="2610287"/>
            <a:ext cx="1736373" cy="338554"/>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ja-JP" altLang="en-US" sz="1600" b="1" dirty="0" smtClean="0"/>
              <a:t>提携病院</a:t>
            </a:r>
            <a:r>
              <a:rPr lang="ja-JP" altLang="en-US" sz="1600" b="1" dirty="0"/>
              <a:t>・診療所</a:t>
            </a:r>
          </a:p>
        </p:txBody>
      </p:sp>
      <p:pic>
        <p:nvPicPr>
          <p:cNvPr id="209967" name="Picture 1071" descr="D:\Downloads\ClipArt\map34.wmf"/>
          <p:cNvPicPr>
            <a:picLocks noChangeAspect="1" noChangeArrowheads="1"/>
          </p:cNvPicPr>
          <p:nvPr/>
        </p:nvPicPr>
        <p:blipFill>
          <a:blip r:embed="rId8"/>
          <a:srcRect/>
          <a:stretch>
            <a:fillRect/>
          </a:stretch>
        </p:blipFill>
        <p:spPr bwMode="auto">
          <a:xfrm>
            <a:off x="6373911" y="1737002"/>
            <a:ext cx="751742" cy="668337"/>
          </a:xfrm>
          <a:prstGeom prst="rect">
            <a:avLst/>
          </a:prstGeom>
          <a:noFill/>
          <a:effectLst>
            <a:outerShdw blurRad="50800" dist="38100" dir="2700000" algn="tl" rotWithShape="0">
              <a:prstClr val="black">
                <a:alpha val="40000"/>
              </a:prstClr>
            </a:outerShdw>
          </a:effectLst>
        </p:spPr>
      </p:pic>
      <p:sp>
        <p:nvSpPr>
          <p:cNvPr id="209950" name="Text Box 1054"/>
          <p:cNvSpPr txBox="1">
            <a:spLocks noChangeArrowheads="1"/>
          </p:cNvSpPr>
          <p:nvPr/>
        </p:nvSpPr>
        <p:spPr bwMode="auto">
          <a:xfrm>
            <a:off x="6000624" y="1285076"/>
            <a:ext cx="1425390" cy="338554"/>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ja-JP" altLang="en-US" sz="1600" b="1" dirty="0"/>
              <a:t>江別市立病院</a:t>
            </a:r>
          </a:p>
        </p:txBody>
      </p:sp>
      <p:pic>
        <p:nvPicPr>
          <p:cNvPr id="209968" name="Picture 1072" descr="D:\Downloads\ClipArt\map30.wmf"/>
          <p:cNvPicPr>
            <a:picLocks noChangeAspect="1" noChangeArrowheads="1"/>
          </p:cNvPicPr>
          <p:nvPr/>
        </p:nvPicPr>
        <p:blipFill>
          <a:blip r:embed="rId9"/>
          <a:srcRect/>
          <a:stretch>
            <a:fillRect/>
          </a:stretch>
        </p:blipFill>
        <p:spPr bwMode="auto">
          <a:xfrm>
            <a:off x="7405542" y="1192487"/>
            <a:ext cx="694592" cy="1212850"/>
          </a:xfrm>
          <a:prstGeom prst="rect">
            <a:avLst/>
          </a:prstGeom>
          <a:noFill/>
          <a:effectLst>
            <a:outerShdw blurRad="50800" dist="38100" dir="2700000" algn="tl" rotWithShape="0">
              <a:prstClr val="black">
                <a:alpha val="40000"/>
              </a:prstClr>
            </a:outerShdw>
          </a:effectLst>
        </p:spPr>
      </p:pic>
      <p:cxnSp>
        <p:nvCxnSpPr>
          <p:cNvPr id="107" name="直線矢印コネクタ 106"/>
          <p:cNvCxnSpPr/>
          <p:nvPr/>
        </p:nvCxnSpPr>
        <p:spPr>
          <a:xfrm rot="5400000">
            <a:off x="1235137" y="4789428"/>
            <a:ext cx="804862" cy="227135"/>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1" name="直線矢印コネクタ 110"/>
          <p:cNvCxnSpPr/>
          <p:nvPr/>
        </p:nvCxnSpPr>
        <p:spPr>
          <a:xfrm rot="10800000" flipV="1">
            <a:off x="835327" y="5372267"/>
            <a:ext cx="606669" cy="3603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pic>
        <p:nvPicPr>
          <p:cNvPr id="2073" name="Picture 1073" descr="D:\Downloads\ClipArt\pc45.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7867" y="5519736"/>
            <a:ext cx="52314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70" name="Picture 1074" descr="D:\Downloads\ClipArt\pc37.wmf"/>
          <p:cNvPicPr>
            <a:picLocks noChangeAspect="1" noChangeArrowheads="1"/>
          </p:cNvPicPr>
          <p:nvPr/>
        </p:nvPicPr>
        <p:blipFill>
          <a:blip r:embed="rId11"/>
          <a:srcRect/>
          <a:stretch>
            <a:fillRect/>
          </a:stretch>
        </p:blipFill>
        <p:spPr bwMode="auto">
          <a:xfrm>
            <a:off x="7298216" y="4171951"/>
            <a:ext cx="551622" cy="898525"/>
          </a:xfrm>
          <a:prstGeom prst="rect">
            <a:avLst/>
          </a:prstGeom>
          <a:noFill/>
          <a:effectLst>
            <a:outerShdw blurRad="50800" dist="38100" dir="2700000" algn="tl" rotWithShape="0">
              <a:prstClr val="black">
                <a:alpha val="40000"/>
              </a:prstClr>
            </a:outerShdw>
          </a:effectLst>
        </p:spPr>
      </p:pic>
      <p:pic>
        <p:nvPicPr>
          <p:cNvPr id="119" name="Picture 1075" descr="D:\Downloads\ClipArt\map29.wmf"/>
          <p:cNvPicPr>
            <a:picLocks noChangeAspect="1" noChangeArrowheads="1"/>
          </p:cNvPicPr>
          <p:nvPr/>
        </p:nvPicPr>
        <p:blipFill>
          <a:blip r:embed="rId4"/>
          <a:srcRect/>
          <a:stretch>
            <a:fillRect/>
          </a:stretch>
        </p:blipFill>
        <p:spPr bwMode="auto">
          <a:xfrm>
            <a:off x="6800144" y="5142431"/>
            <a:ext cx="693126" cy="788988"/>
          </a:xfrm>
          <a:prstGeom prst="rect">
            <a:avLst/>
          </a:prstGeom>
          <a:noFill/>
          <a:effectLst>
            <a:outerShdw blurRad="50800" dist="38100" dir="2700000" algn="tl" rotWithShape="0">
              <a:prstClr val="black">
                <a:alpha val="40000"/>
              </a:prstClr>
            </a:outerShdw>
          </a:effectLst>
        </p:spPr>
      </p:pic>
      <p:pic>
        <p:nvPicPr>
          <p:cNvPr id="2076" name="Picture 1076" descr="D:\Downloads\ClipArt\pc47.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2333" y="5507501"/>
            <a:ext cx="57296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Text Box 1037"/>
          <p:cNvSpPr txBox="1">
            <a:spLocks noChangeArrowheads="1"/>
          </p:cNvSpPr>
          <p:nvPr/>
        </p:nvSpPr>
        <p:spPr bwMode="auto">
          <a:xfrm>
            <a:off x="6771546" y="3817938"/>
            <a:ext cx="1699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2000" b="1" dirty="0">
                <a:solidFill>
                  <a:srgbClr val="C00000"/>
                </a:solidFill>
              </a:rPr>
              <a:t>　ボランティア</a:t>
            </a:r>
          </a:p>
        </p:txBody>
      </p:sp>
      <p:pic>
        <p:nvPicPr>
          <p:cNvPr id="2078" name="Picture 1044" descr="D:\Downloads\ClipArt\pc_3.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7211" y="2014814"/>
            <a:ext cx="69312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1044" descr="D:\Downloads\ClipArt\pc_3.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2144" y="2014814"/>
            <a:ext cx="69312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Text Box 1033"/>
          <p:cNvSpPr txBox="1">
            <a:spLocks noChangeArrowheads="1"/>
          </p:cNvSpPr>
          <p:nvPr/>
        </p:nvSpPr>
        <p:spPr bwMode="auto">
          <a:xfrm>
            <a:off x="2853104" y="540760"/>
            <a:ext cx="3447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2200" b="1" dirty="0" smtClean="0">
                <a:solidFill>
                  <a:srgbClr val="0070C0"/>
                </a:solidFill>
              </a:rPr>
              <a:t>“江別モデル”</a:t>
            </a:r>
            <a:endParaRPr lang="ja-JP" altLang="en-US" sz="2200" b="1" dirty="0">
              <a:solidFill>
                <a:srgbClr val="0070C0"/>
              </a:solidFill>
            </a:endParaRPr>
          </a:p>
        </p:txBody>
      </p:sp>
      <p:grpSp>
        <p:nvGrpSpPr>
          <p:cNvPr id="3" name="グループ化 90"/>
          <p:cNvGrpSpPr>
            <a:grpSpLocks/>
          </p:cNvGrpSpPr>
          <p:nvPr/>
        </p:nvGrpSpPr>
        <p:grpSpPr bwMode="auto">
          <a:xfrm>
            <a:off x="155965" y="507916"/>
            <a:ext cx="3033346" cy="3544887"/>
            <a:chOff x="142875" y="642938"/>
            <a:chExt cx="3286125" cy="3544898"/>
          </a:xfrm>
        </p:grpSpPr>
        <p:grpSp>
          <p:nvGrpSpPr>
            <p:cNvPr id="2082" name="グループ化 64"/>
            <p:cNvGrpSpPr>
              <a:grpSpLocks/>
            </p:cNvGrpSpPr>
            <p:nvPr/>
          </p:nvGrpSpPr>
          <p:grpSpPr bwMode="auto">
            <a:xfrm>
              <a:off x="142875" y="642938"/>
              <a:ext cx="3286125" cy="2930078"/>
              <a:chOff x="142875" y="642938"/>
              <a:chExt cx="3286125" cy="2857500"/>
            </a:xfrm>
          </p:grpSpPr>
          <p:sp>
            <p:nvSpPr>
              <p:cNvPr id="2084" name="Oval 1026"/>
              <p:cNvSpPr>
                <a:spLocks noChangeArrowheads="1"/>
              </p:cNvSpPr>
              <p:nvPr/>
            </p:nvSpPr>
            <p:spPr bwMode="auto">
              <a:xfrm>
                <a:off x="142875" y="642938"/>
                <a:ext cx="3286125" cy="2857500"/>
              </a:xfrm>
              <a:prstGeom prst="ellipse">
                <a:avLst/>
              </a:prstGeom>
              <a:solidFill>
                <a:schemeClr val="bg2"/>
              </a:solidFill>
              <a:ln w="9525">
                <a:solidFill>
                  <a:schemeClr val="tx1"/>
                </a:solidFill>
                <a:round/>
                <a:headEnd/>
                <a:tailEnd/>
              </a:ln>
            </p:spPr>
            <p:txBody>
              <a:bodyPr wrap="none" anchor="ctr"/>
              <a:lstStyle/>
              <a:p>
                <a:endParaRPr lang="ja-JP" altLang="ja-JP"/>
              </a:p>
            </p:txBody>
          </p:sp>
          <p:sp>
            <p:nvSpPr>
              <p:cNvPr id="2085" name="Text Box 1033"/>
              <p:cNvSpPr txBox="1">
                <a:spLocks noChangeArrowheads="1"/>
              </p:cNvSpPr>
              <p:nvPr/>
            </p:nvSpPr>
            <p:spPr bwMode="auto">
              <a:xfrm>
                <a:off x="650669" y="789219"/>
                <a:ext cx="2335496" cy="105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1600" b="1" dirty="0" smtClean="0">
                    <a:effectLst>
                      <a:outerShdw blurRad="38100" dist="38100" dir="2700000" algn="tl">
                        <a:srgbClr val="000000">
                          <a:alpha val="43137"/>
                        </a:srgbClr>
                      </a:outerShdw>
                    </a:effectLst>
                  </a:rPr>
                  <a:t>・北大病院臨床検査部</a:t>
                </a:r>
                <a:endParaRPr lang="en-US" altLang="ja-JP" sz="1600" b="1" dirty="0" smtClean="0">
                  <a:effectLst>
                    <a:outerShdw blurRad="38100" dist="38100" dir="2700000" algn="tl">
                      <a:srgbClr val="000000">
                        <a:alpha val="43137"/>
                      </a:srgbClr>
                    </a:outerShdw>
                  </a:effectLst>
                </a:endParaRPr>
              </a:p>
              <a:p>
                <a:pPr eaLnBrk="1" hangingPunct="1"/>
                <a:r>
                  <a:rPr lang="ja-JP" altLang="en-US" sz="1600" b="1" dirty="0" smtClean="0">
                    <a:effectLst>
                      <a:outerShdw blurRad="38100" dist="38100" dir="2700000" algn="tl">
                        <a:srgbClr val="000000">
                          <a:alpha val="43137"/>
                        </a:srgbClr>
                      </a:outerShdw>
                    </a:effectLst>
                  </a:rPr>
                  <a:t>・公設試（農研機構</a:t>
                </a:r>
                <a:r>
                  <a:rPr lang="ja-JP" altLang="en-US" sz="1600" b="1" dirty="0">
                    <a:effectLst>
                      <a:outerShdw blurRad="38100" dist="38100" dir="2700000" algn="tl">
                        <a:srgbClr val="000000">
                          <a:alpha val="43137"/>
                        </a:srgbClr>
                      </a:outerShdw>
                    </a:effectLst>
                  </a:rPr>
                  <a:t>等</a:t>
                </a:r>
                <a:r>
                  <a:rPr lang="ja-JP" altLang="en-US" sz="1600" b="1" dirty="0" smtClean="0">
                    <a:effectLst>
                      <a:outerShdw blurRad="38100" dist="38100" dir="2700000" algn="tl">
                        <a:srgbClr val="000000">
                          <a:alpha val="43137"/>
                        </a:srgbClr>
                      </a:outerShdw>
                    </a:effectLst>
                  </a:rPr>
                  <a:t>）</a:t>
                </a:r>
                <a:endParaRPr lang="en-US" altLang="ja-JP" sz="1600" b="1" dirty="0" smtClean="0">
                  <a:effectLst>
                    <a:outerShdw blurRad="38100" dist="38100" dir="2700000" algn="tl">
                      <a:srgbClr val="000000">
                        <a:alpha val="43137"/>
                      </a:srgbClr>
                    </a:outerShdw>
                  </a:effectLst>
                </a:endParaRPr>
              </a:p>
              <a:p>
                <a:pPr eaLnBrk="1" hangingPunct="1"/>
                <a:r>
                  <a:rPr lang="ja-JP" altLang="en-US" sz="1600" b="1" dirty="0" smtClean="0">
                    <a:effectLst>
                      <a:outerShdw blurRad="38100" dist="38100" dir="2700000" algn="tl">
                        <a:srgbClr val="000000">
                          <a:alpha val="43137"/>
                        </a:srgbClr>
                      </a:outerShdw>
                    </a:effectLst>
                  </a:rPr>
                  <a:t>・ノーステック財団</a:t>
                </a:r>
                <a:endParaRPr lang="en-US" altLang="ja-JP" sz="1600" b="1" dirty="0" smtClean="0">
                  <a:effectLst>
                    <a:outerShdw blurRad="38100" dist="38100" dir="2700000" algn="tl">
                      <a:srgbClr val="000000">
                        <a:alpha val="43137"/>
                      </a:srgbClr>
                    </a:outerShdw>
                  </a:effectLst>
                </a:endParaRPr>
              </a:p>
              <a:p>
                <a:pPr eaLnBrk="1" hangingPunct="1"/>
                <a:r>
                  <a:rPr lang="ja-JP" altLang="en-US" sz="1600" b="1" dirty="0" smtClean="0">
                    <a:effectLst>
                      <a:outerShdw blurRad="38100" dist="38100" dir="2700000" algn="tl">
                        <a:srgbClr val="000000">
                          <a:alpha val="43137"/>
                        </a:srgbClr>
                      </a:outerShdw>
                    </a:effectLst>
                  </a:rPr>
                  <a:t>・食品企業</a:t>
                </a:r>
                <a:endParaRPr lang="ja-JP" altLang="en-US" sz="1600" b="1" dirty="0">
                  <a:effectLst>
                    <a:outerShdw blurRad="38100" dist="38100" dir="2700000" algn="tl">
                      <a:srgbClr val="000000">
                        <a:alpha val="43137"/>
                      </a:srgbClr>
                    </a:outerShdw>
                  </a:effectLst>
                </a:endParaRPr>
              </a:p>
            </p:txBody>
          </p:sp>
          <p:sp>
            <p:nvSpPr>
              <p:cNvPr id="209937" name="AutoShape 1041"/>
              <p:cNvSpPr>
                <a:spLocks noChangeArrowheads="1"/>
              </p:cNvSpPr>
              <p:nvPr/>
            </p:nvSpPr>
            <p:spPr bwMode="auto">
              <a:xfrm rot="10800000">
                <a:off x="1737563" y="2842046"/>
                <a:ext cx="1524000" cy="399431"/>
              </a:xfrm>
              <a:prstGeom prst="rect">
                <a:avLst/>
              </a:prstGeom>
              <a:noFill/>
              <a:ln w="9525">
                <a:noFill/>
                <a:miter lim="800000"/>
                <a:headEnd/>
                <a:tailEnd/>
              </a:ln>
              <a:effectLst>
                <a:outerShdw blurRad="50800" dist="38100" dir="2700000" algn="tl" rotWithShape="0">
                  <a:prstClr val="black">
                    <a:alpha val="40000"/>
                  </a:prstClr>
                </a:outerShdw>
              </a:effectLst>
            </p:spPr>
            <p:txBody>
              <a:bodyPr rot="10800000" wrap="none" anchor="ctr"/>
              <a:lstStyle/>
              <a:p>
                <a:pPr>
                  <a:defRPr/>
                </a:pPr>
                <a:r>
                  <a:rPr lang="ja-JP" altLang="en-US" sz="1600" b="1" dirty="0" smtClean="0"/>
                  <a:t>　　食品企業</a:t>
                </a:r>
                <a:endParaRPr lang="en-US" altLang="ja-JP" sz="1600" b="1" dirty="0" smtClean="0"/>
              </a:p>
              <a:p>
                <a:pPr>
                  <a:defRPr/>
                </a:pPr>
                <a:r>
                  <a:rPr lang="ja-JP" altLang="en-US" sz="1600" b="1" dirty="0"/>
                  <a:t>　</a:t>
                </a:r>
                <a:r>
                  <a:rPr lang="ja-JP" altLang="en-US" sz="1600" b="1" dirty="0" smtClean="0"/>
                  <a:t>　</a:t>
                </a:r>
                <a:endParaRPr lang="ja-JP" altLang="en-US" sz="1600" b="1" dirty="0"/>
              </a:p>
            </p:txBody>
          </p:sp>
          <p:sp>
            <p:nvSpPr>
              <p:cNvPr id="209928" name="Text Box 1032"/>
              <p:cNvSpPr txBox="1">
                <a:spLocks noChangeArrowheads="1"/>
              </p:cNvSpPr>
              <p:nvPr/>
            </p:nvSpPr>
            <p:spPr bwMode="auto">
              <a:xfrm>
                <a:off x="261292" y="2767020"/>
                <a:ext cx="1657052" cy="330169"/>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ja-JP" altLang="en-US" sz="1600" b="1" dirty="0"/>
                  <a:t>大学・研究機関</a:t>
                </a:r>
              </a:p>
            </p:txBody>
          </p:sp>
          <p:pic>
            <p:nvPicPr>
              <p:cNvPr id="209966" name="Picture 1070" descr="D:\Downloads\ClipArt\map36.wmf"/>
              <p:cNvPicPr>
                <a:picLocks noChangeAspect="1" noChangeArrowheads="1"/>
              </p:cNvPicPr>
              <p:nvPr/>
            </p:nvPicPr>
            <p:blipFill>
              <a:blip r:embed="rId14"/>
              <a:srcRect/>
              <a:stretch>
                <a:fillRect/>
              </a:stretch>
            </p:blipFill>
            <p:spPr bwMode="auto">
              <a:xfrm>
                <a:off x="460375" y="1751498"/>
                <a:ext cx="1157364" cy="832952"/>
              </a:xfrm>
              <a:prstGeom prst="rect">
                <a:avLst/>
              </a:prstGeom>
              <a:noFill/>
              <a:effectLst>
                <a:outerShdw blurRad="50800" dist="38100" dir="2700000" algn="tl" rotWithShape="0">
                  <a:prstClr val="black">
                    <a:alpha val="40000"/>
                  </a:prstClr>
                </a:outerShdw>
              </a:effectLst>
            </p:spPr>
          </p:pic>
          <p:pic>
            <p:nvPicPr>
              <p:cNvPr id="2090" name="Picture 1044" descr="D:\Downloads\ClipArt\pc_3.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373" y="2305237"/>
                <a:ext cx="75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上下矢印 67"/>
            <p:cNvSpPr/>
            <p:nvPr/>
          </p:nvSpPr>
          <p:spPr>
            <a:xfrm rot="19105636">
              <a:off x="2100263" y="3336933"/>
              <a:ext cx="446087" cy="850903"/>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 name="テキスト ボックス 1"/>
          <p:cNvSpPr txBox="1"/>
          <p:nvPr/>
        </p:nvSpPr>
        <p:spPr>
          <a:xfrm>
            <a:off x="7131978" y="6108264"/>
            <a:ext cx="1041662" cy="307777"/>
          </a:xfrm>
          <a:prstGeom prst="rect">
            <a:avLst/>
          </a:prstGeom>
          <a:noFill/>
        </p:spPr>
        <p:txBody>
          <a:bodyPr wrap="square" rtlCol="0">
            <a:spAutoFit/>
          </a:bodyPr>
          <a:lstStyle/>
          <a:p>
            <a:r>
              <a:rPr kumimoji="1" lang="ja-JP" altLang="en-US" sz="1400" b="1" dirty="0" smtClean="0"/>
              <a:t>約６０００名</a:t>
            </a:r>
            <a:endParaRPr kumimoji="1" lang="ja-JP" altLang="en-US" sz="1400" b="1" dirty="0"/>
          </a:p>
        </p:txBody>
      </p:sp>
      <p:pic>
        <p:nvPicPr>
          <p:cNvPr id="1038" name="Picture 14" descr="E:\Work\Temporary Internet Files\Content.IE5\C195KGHB\lgi01d20140324020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07518" y="1848878"/>
            <a:ext cx="1094188" cy="89622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7840203">
            <a:off x="6194723" y="4612073"/>
            <a:ext cx="507265" cy="53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左矢印 3"/>
          <p:cNvSpPr/>
          <p:nvPr/>
        </p:nvSpPr>
        <p:spPr>
          <a:xfrm>
            <a:off x="971600" y="4468902"/>
            <a:ext cx="358254" cy="390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555" y="3575271"/>
            <a:ext cx="1630601" cy="584775"/>
          </a:xfrm>
          <a:prstGeom prst="rect">
            <a:avLst/>
          </a:prstGeom>
          <a:noFill/>
        </p:spPr>
        <p:txBody>
          <a:bodyPr wrap="square" rtlCol="0">
            <a:spAutoFit/>
          </a:bodyPr>
          <a:lstStyle/>
          <a:p>
            <a:pPr algn="ctr"/>
            <a:r>
              <a:rPr kumimoji="1" lang="ja-JP" altLang="en-US" sz="1600" dirty="0" smtClean="0">
                <a:solidFill>
                  <a:srgbClr val="C00000"/>
                </a:solidFill>
              </a:rPr>
              <a:t>グローバルネットワーク</a:t>
            </a:r>
            <a:endParaRPr kumimoji="1" lang="ja-JP" altLang="en-US" sz="1600" dirty="0">
              <a:solidFill>
                <a:srgbClr val="C00000"/>
              </a:solidFill>
            </a:endParaRPr>
          </a:p>
        </p:txBody>
      </p:sp>
      <p:pic>
        <p:nvPicPr>
          <p:cNvPr id="91" name="Picture 2" descr="\\JPTOK51W3FS001\Users$\757439\Personal_Settings\W7Desktop\world-globe-preview.jpg"/>
          <p:cNvPicPr>
            <a:picLocks noChangeAspect="1" noChangeArrowheads="1"/>
          </p:cNvPicPr>
          <p:nvPr/>
        </p:nvPicPr>
        <p:blipFill rotWithShape="1">
          <a:blip r:embed="rId17">
            <a:extLst>
              <a:ext uri="{28A0092B-C50C-407E-A947-70E740481C1C}">
                <a14:useLocalDpi xmlns:a14="http://schemas.microsoft.com/office/drawing/2010/main" val="0"/>
              </a:ext>
            </a:extLst>
          </a:blip>
          <a:srcRect l="5971" t="64559" r="67172" b="4803"/>
          <a:stretch/>
        </p:blipFill>
        <p:spPr bwMode="auto">
          <a:xfrm>
            <a:off x="35496" y="4232778"/>
            <a:ext cx="872513" cy="813606"/>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1035"/>
          <p:cNvSpPr txBox="1">
            <a:spLocks noChangeArrowheads="1"/>
          </p:cNvSpPr>
          <p:nvPr/>
        </p:nvSpPr>
        <p:spPr bwMode="auto">
          <a:xfrm>
            <a:off x="2863069" y="917619"/>
            <a:ext cx="3257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1600" b="1" u="sng" dirty="0" smtClean="0">
                <a:solidFill>
                  <a:srgbClr val="FF0000"/>
                </a:solidFill>
                <a:latin typeface="+mj-ea"/>
                <a:ea typeface="+mj-ea"/>
              </a:rPr>
              <a:t>総務省</a:t>
            </a:r>
            <a:r>
              <a:rPr lang="en-US" altLang="ja-JP" sz="1600" b="1" u="sng" dirty="0" smtClean="0">
                <a:solidFill>
                  <a:srgbClr val="FF0000"/>
                </a:solidFill>
                <a:latin typeface="+mj-ea"/>
                <a:ea typeface="+mj-ea"/>
              </a:rPr>
              <a:t>SCOPE</a:t>
            </a:r>
            <a:r>
              <a:rPr lang="ja-JP" altLang="en-US" sz="1600" b="1" u="sng" dirty="0" smtClean="0">
                <a:solidFill>
                  <a:srgbClr val="FF0000"/>
                </a:solidFill>
                <a:latin typeface="+mj-ea"/>
                <a:ea typeface="+mj-ea"/>
              </a:rPr>
              <a:t>事業（地域</a:t>
            </a:r>
            <a:r>
              <a:rPr lang="en-US" altLang="ja-JP" sz="1600" b="1" u="sng" dirty="0" smtClean="0">
                <a:solidFill>
                  <a:srgbClr val="FF0000"/>
                </a:solidFill>
                <a:latin typeface="+mj-ea"/>
                <a:ea typeface="+mj-ea"/>
              </a:rPr>
              <a:t>ICT</a:t>
            </a:r>
            <a:r>
              <a:rPr lang="ja-JP" altLang="en-US" sz="1600" b="1" u="sng" dirty="0" smtClean="0">
                <a:solidFill>
                  <a:srgbClr val="FF0000"/>
                </a:solidFill>
                <a:latin typeface="+mj-ea"/>
                <a:ea typeface="+mj-ea"/>
              </a:rPr>
              <a:t>振興</a:t>
            </a:r>
            <a:r>
              <a:rPr lang="en-US" altLang="ja-JP" sz="1600" b="1" u="sng" dirty="0" smtClean="0">
                <a:solidFill>
                  <a:srgbClr val="FF0000"/>
                </a:solidFill>
                <a:latin typeface="+mj-ea"/>
                <a:ea typeface="+mj-ea"/>
              </a:rPr>
              <a:t>)</a:t>
            </a:r>
          </a:p>
          <a:p>
            <a:pPr algn="ctr" eaLnBrk="1" hangingPunct="1"/>
            <a:r>
              <a:rPr lang="ja-JP" altLang="en-US" sz="1600" b="1" dirty="0" smtClean="0">
                <a:solidFill>
                  <a:srgbClr val="FF0000"/>
                </a:solidFill>
                <a:latin typeface="+mj-ea"/>
                <a:ea typeface="+mj-ea"/>
              </a:rPr>
              <a:t>ライフイノベーションの推進</a:t>
            </a:r>
            <a:endParaRPr lang="en-US" altLang="ja-JP" sz="1600" b="1" dirty="0" smtClean="0">
              <a:solidFill>
                <a:srgbClr val="FF0000"/>
              </a:solidFill>
              <a:latin typeface="+mj-ea"/>
              <a:ea typeface="+mj-ea"/>
            </a:endParaRPr>
          </a:p>
          <a:p>
            <a:pPr algn="ctr" eaLnBrk="1" hangingPunct="1"/>
            <a:r>
              <a:rPr lang="ja-JP" altLang="en-US" sz="1400" b="1" dirty="0">
                <a:solidFill>
                  <a:srgbClr val="FF0000"/>
                </a:solidFill>
              </a:rPr>
              <a:t>（平成２６年～平成２８年</a:t>
            </a:r>
            <a:r>
              <a:rPr lang="ja-JP" altLang="en-US" sz="1400" b="1" dirty="0" smtClean="0">
                <a:solidFill>
                  <a:srgbClr val="FF0000"/>
                </a:solidFill>
              </a:rPr>
              <a:t>）</a:t>
            </a:r>
            <a:endParaRPr lang="ja-JP" altLang="en-US" sz="1400" b="1" dirty="0">
              <a:solidFill>
                <a:srgbClr val="FF0000"/>
              </a:solidFill>
            </a:endParaRPr>
          </a:p>
        </p:txBody>
      </p:sp>
      <p:sp>
        <p:nvSpPr>
          <p:cNvPr id="94" name="Text Box 1035"/>
          <p:cNvSpPr txBox="1">
            <a:spLocks noChangeArrowheads="1"/>
          </p:cNvSpPr>
          <p:nvPr/>
        </p:nvSpPr>
        <p:spPr bwMode="auto">
          <a:xfrm>
            <a:off x="101917" y="158184"/>
            <a:ext cx="1877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1600" b="1" dirty="0" smtClean="0">
                <a:solidFill>
                  <a:srgbClr val="0070C0"/>
                </a:solidFill>
              </a:rPr>
              <a:t>＜医と食の融合＞</a:t>
            </a:r>
            <a:endParaRPr lang="en-US" altLang="ja-JP" sz="1600" b="1" dirty="0" smtClean="0">
              <a:solidFill>
                <a:srgbClr val="0070C0"/>
              </a:solidFill>
            </a:endParaRPr>
          </a:p>
        </p:txBody>
      </p:sp>
      <p:sp>
        <p:nvSpPr>
          <p:cNvPr id="95" name="Text Box 1035"/>
          <p:cNvSpPr txBox="1">
            <a:spLocks noChangeArrowheads="1"/>
          </p:cNvSpPr>
          <p:nvPr/>
        </p:nvSpPr>
        <p:spPr bwMode="auto">
          <a:xfrm>
            <a:off x="6107211" y="3208191"/>
            <a:ext cx="2944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1600" b="1" dirty="0" smtClean="0">
                <a:solidFill>
                  <a:srgbClr val="0070C0"/>
                </a:solidFill>
              </a:rPr>
              <a:t>＜トータルヘルケアシステム＞</a:t>
            </a:r>
            <a:endParaRPr lang="en-US" altLang="ja-JP" sz="1600" b="1" dirty="0" smtClean="0">
              <a:solidFill>
                <a:srgbClr val="0070C0"/>
              </a:solidFill>
            </a:endParaRPr>
          </a:p>
        </p:txBody>
      </p:sp>
      <p:sp>
        <p:nvSpPr>
          <p:cNvPr id="96" name="Text Box 1035"/>
          <p:cNvSpPr txBox="1">
            <a:spLocks noChangeArrowheads="1"/>
          </p:cNvSpPr>
          <p:nvPr/>
        </p:nvSpPr>
        <p:spPr bwMode="auto">
          <a:xfrm>
            <a:off x="148501" y="6280898"/>
            <a:ext cx="28066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1600" b="1" dirty="0" smtClean="0">
                <a:solidFill>
                  <a:srgbClr val="0070C0"/>
                </a:solidFill>
                <a:latin typeface="+mn-ea"/>
                <a:ea typeface="+mn-ea"/>
              </a:rPr>
              <a:t>＜食品の国際標準化＞</a:t>
            </a:r>
            <a:endParaRPr lang="en-US" altLang="ja-JP" sz="1600" b="1" dirty="0" smtClean="0">
              <a:solidFill>
                <a:srgbClr val="0070C0"/>
              </a:solidFill>
              <a:latin typeface="+mn-ea"/>
              <a:ea typeface="+mn-ea"/>
            </a:endParaRPr>
          </a:p>
        </p:txBody>
      </p:sp>
    </p:spTree>
    <p:extLst>
      <p:ext uri="{BB962C8B-B14F-4D97-AF65-F5344CB8AC3E}">
        <p14:creationId xmlns:p14="http://schemas.microsoft.com/office/powerpoint/2010/main" val="11429355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39552" y="1052736"/>
            <a:ext cx="8064896" cy="5472608"/>
          </a:xfrm>
          <a:prstGeom prst="roundRect">
            <a:avLst>
              <a:gd name="adj" fmla="val 49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kumimoji="1" lang="ja-JP" altLang="en-US" sz="2000" dirty="0" smtClean="0">
                <a:solidFill>
                  <a:srgbClr val="0070C0"/>
                </a:solidFill>
                <a:latin typeface="+mn-ea"/>
              </a:rPr>
              <a:t>さっぽろヘルスイノベーション‘Ｓｍａｒｔ－Ｈ’</a:t>
            </a:r>
            <a:endParaRPr kumimoji="1" lang="ja-JP" altLang="en-US" sz="2000" dirty="0">
              <a:solidFill>
                <a:srgbClr val="0070C0"/>
              </a:solidFill>
              <a:latin typeface="+mn-ea"/>
            </a:endParaRPr>
          </a:p>
        </p:txBody>
      </p:sp>
      <p:sp>
        <p:nvSpPr>
          <p:cNvPr id="8" name="タイトル 7"/>
          <p:cNvSpPr>
            <a:spLocks noGrp="1"/>
          </p:cNvSpPr>
          <p:nvPr>
            <p:ph type="title"/>
          </p:nvPr>
        </p:nvSpPr>
        <p:spPr>
          <a:xfrm>
            <a:off x="467544" y="260648"/>
            <a:ext cx="7901323" cy="64807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ea"/>
                <a:ea typeface="+mn-ea"/>
              </a:rPr>
              <a:t>地域イノベーション戦略と江別モデル</a:t>
            </a:r>
            <a:endParaRPr kumimoji="1" lang="ja-JP"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ea"/>
              <a:ea typeface="+mn-ea"/>
            </a:endParaRPr>
          </a:p>
        </p:txBody>
      </p:sp>
      <p:sp>
        <p:nvSpPr>
          <p:cNvPr id="2" name="角丸四角形 1"/>
          <p:cNvSpPr/>
          <p:nvPr/>
        </p:nvSpPr>
        <p:spPr>
          <a:xfrm>
            <a:off x="5866646" y="1467920"/>
            <a:ext cx="1339912" cy="5057423"/>
          </a:xfrm>
          <a:prstGeom prst="roundRect">
            <a:avLst>
              <a:gd name="adj" fmla="val 855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mn-ea"/>
            </a:endParaRPr>
          </a:p>
        </p:txBody>
      </p:sp>
      <p:grpSp>
        <p:nvGrpSpPr>
          <p:cNvPr id="3" name="グループ化 2"/>
          <p:cNvGrpSpPr/>
          <p:nvPr/>
        </p:nvGrpSpPr>
        <p:grpSpPr>
          <a:xfrm>
            <a:off x="683568" y="1124744"/>
            <a:ext cx="7848872" cy="5328592"/>
            <a:chOff x="683568" y="1340768"/>
            <a:chExt cx="7848872" cy="5328592"/>
          </a:xfrm>
        </p:grpSpPr>
        <p:sp>
          <p:nvSpPr>
            <p:cNvPr id="10" name="右矢印 9"/>
            <p:cNvSpPr/>
            <p:nvPr/>
          </p:nvSpPr>
          <p:spPr>
            <a:xfrm>
              <a:off x="827584" y="6309320"/>
              <a:ext cx="7632848"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mn-ea"/>
              </a:endParaRPr>
            </a:p>
          </p:txBody>
        </p:sp>
        <p:graphicFrame>
          <p:nvGraphicFramePr>
            <p:cNvPr id="4" name="図表 3"/>
            <p:cNvGraphicFramePr/>
            <p:nvPr>
              <p:extLst/>
            </p:nvPr>
          </p:nvGraphicFramePr>
          <p:xfrm>
            <a:off x="683568" y="1556792"/>
            <a:ext cx="7848872"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図表 4"/>
            <p:cNvGraphicFramePr/>
            <p:nvPr>
              <p:extLst>
                <p:ext uri="{D42A27DB-BD31-4B8C-83A1-F6EECF244321}">
                  <p14:modId xmlns:p14="http://schemas.microsoft.com/office/powerpoint/2010/main" val="3270032839"/>
                </p:ext>
              </p:extLst>
            </p:nvPr>
          </p:nvGraphicFramePr>
          <p:xfrm>
            <a:off x="683568" y="2636912"/>
            <a:ext cx="7776864" cy="3415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角丸四角形 6"/>
            <p:cNvSpPr/>
            <p:nvPr/>
          </p:nvSpPr>
          <p:spPr>
            <a:xfrm>
              <a:off x="683568" y="6165304"/>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n-ea"/>
                </a:rPr>
                <a:t>新たな素材</a:t>
              </a:r>
              <a:endParaRPr kumimoji="1" lang="ja-JP" altLang="en-US" sz="1600" b="1" dirty="0">
                <a:latin typeface="+mn-ea"/>
              </a:endParaRPr>
            </a:p>
          </p:txBody>
        </p:sp>
        <p:sp>
          <p:nvSpPr>
            <p:cNvPr id="12" name="角丸四角形 11"/>
            <p:cNvSpPr/>
            <p:nvPr/>
          </p:nvSpPr>
          <p:spPr>
            <a:xfrm>
              <a:off x="5940152" y="6165304"/>
              <a:ext cx="1224136"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n-ea"/>
                </a:rPr>
                <a:t>機能性表示に</a:t>
              </a:r>
              <a:endParaRPr kumimoji="1" lang="en-US" altLang="ja-JP" sz="1100" b="1" dirty="0" smtClean="0">
                <a:solidFill>
                  <a:schemeClr val="tx1"/>
                </a:solidFill>
                <a:latin typeface="+mn-ea"/>
              </a:endParaRPr>
            </a:p>
            <a:p>
              <a:pPr algn="ctr"/>
              <a:r>
                <a:rPr kumimoji="1" lang="ja-JP" altLang="en-US" sz="1100" b="1" dirty="0" smtClean="0">
                  <a:solidFill>
                    <a:schemeClr val="tx1"/>
                  </a:solidFill>
                  <a:latin typeface="+mn-ea"/>
                </a:rPr>
                <a:t>必須</a:t>
              </a:r>
              <a:endParaRPr kumimoji="1" lang="ja-JP" altLang="en-US" sz="1100" b="1" dirty="0">
                <a:solidFill>
                  <a:schemeClr val="tx1"/>
                </a:solidFill>
                <a:latin typeface="+mn-ea"/>
              </a:endParaRPr>
            </a:p>
          </p:txBody>
        </p:sp>
        <p:sp>
          <p:nvSpPr>
            <p:cNvPr id="15" name="角丸四角形 14"/>
            <p:cNvSpPr/>
            <p:nvPr/>
          </p:nvSpPr>
          <p:spPr>
            <a:xfrm>
              <a:off x="7452320" y="6165304"/>
              <a:ext cx="792088"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smtClean="0">
                  <a:latin typeface="+mn-ea"/>
                </a:rPr>
                <a:t>高付加価値商品</a:t>
              </a:r>
              <a:endParaRPr kumimoji="1" lang="ja-JP" altLang="en-US" sz="1100" b="1" dirty="0">
                <a:latin typeface="+mn-ea"/>
              </a:endParaRPr>
            </a:p>
          </p:txBody>
        </p:sp>
        <p:sp>
          <p:nvSpPr>
            <p:cNvPr id="17" name="テキスト ボックス 16"/>
            <p:cNvSpPr txBox="1"/>
            <p:nvPr/>
          </p:nvSpPr>
          <p:spPr>
            <a:xfrm>
              <a:off x="2051721" y="6176699"/>
              <a:ext cx="1076936" cy="4926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oAutofit/>
            </a:bodyPr>
            <a:lstStyle/>
            <a:p>
              <a:pPr algn="ctr"/>
              <a:r>
                <a:rPr lang="ja-JP" altLang="en-US" sz="1050" b="1" dirty="0" smtClean="0">
                  <a:solidFill>
                    <a:schemeClr val="bg1"/>
                  </a:solidFill>
                  <a:latin typeface="+mn-ea"/>
                </a:rPr>
                <a:t>機能性成分分析</a:t>
              </a:r>
              <a:endParaRPr lang="en-US" altLang="ja-JP" sz="1050" b="1" dirty="0" smtClean="0">
                <a:solidFill>
                  <a:schemeClr val="bg1"/>
                </a:solidFill>
                <a:latin typeface="+mn-ea"/>
              </a:endParaRPr>
            </a:p>
            <a:p>
              <a:pPr algn="ctr"/>
              <a:r>
                <a:rPr lang="ja-JP" altLang="en-US" sz="1050" b="1" dirty="0" smtClean="0">
                  <a:solidFill>
                    <a:schemeClr val="bg1"/>
                  </a:solidFill>
                  <a:latin typeface="+mn-ea"/>
                </a:rPr>
                <a:t>迅速評価拠点</a:t>
              </a:r>
              <a:endParaRPr lang="ja-JP" altLang="en-US" sz="1050" b="1" dirty="0">
                <a:solidFill>
                  <a:schemeClr val="bg1"/>
                </a:solidFill>
                <a:latin typeface="+mn-ea"/>
              </a:endParaRPr>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1100" y="1340768"/>
              <a:ext cx="457767" cy="4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507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1026" name="Picture 2" descr="https://upload.wikimedia.org/wikipedia/commons/thumb/b/b8/Grains_de_fagopyrum_tataricum.jpg/800px-Grains_de_fagopyrum_tataric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381" y="1910505"/>
            <a:ext cx="1216552" cy="12165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大豆」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890569"/>
            <a:ext cx="1499822" cy="1080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舞茸」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603" y="1919574"/>
            <a:ext cx="1440160" cy="11874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8" descr="「玉ねぎ」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ＭＳ Ｐゴシック" panose="020B0600070205080204" pitchFamily="50" charset="-128"/>
              <a:ea typeface="ＭＳ Ｐゴシック" panose="020B0600070205080204" pitchFamily="50" charset="-128"/>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101" y="1996837"/>
            <a:ext cx="1530474" cy="101477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isearch.c.yimg.jp/image?id=b0b6aa71fdaf6fff0ecb4e401ac521f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389" y="1890569"/>
            <a:ext cx="1205830" cy="11437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7" name="Picture 13" descr="「カボチャ」の画像検索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967" y="3356992"/>
            <a:ext cx="1503821" cy="13548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9" name="Picture 15" descr="「チコリ」の画像検索結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018" y="3494251"/>
            <a:ext cx="1288056" cy="1080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17" descr="「長ネギ」の画像検索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ＭＳ Ｐゴシック" panose="020B0600070205080204" pitchFamily="50" charset="-128"/>
              <a:ea typeface="ＭＳ Ｐゴシック" panose="020B0600070205080204" pitchFamily="50" charset="-128"/>
            </a:endParaRPr>
          </a:p>
        </p:txBody>
      </p:sp>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966" y="3500811"/>
            <a:ext cx="1373853" cy="9673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3426" y="4893543"/>
            <a:ext cx="1425756" cy="106794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939" y="4869160"/>
            <a:ext cx="1233488" cy="10923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237" y="4893543"/>
            <a:ext cx="1282917" cy="103909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5381" y="4869160"/>
            <a:ext cx="1223963" cy="101288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2850" y="3428354"/>
            <a:ext cx="1406908" cy="9956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6875" y="4836152"/>
            <a:ext cx="1384548" cy="10889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960197" y="258856"/>
            <a:ext cx="6468985" cy="830997"/>
          </a:xfrm>
          <a:prstGeom prst="rect">
            <a:avLst/>
          </a:prstGeom>
          <a:noFill/>
        </p:spPr>
        <p:txBody>
          <a:bodyPr wrap="square" rtlCol="0">
            <a:spAutoFit/>
          </a:bodyPr>
          <a:lstStyle/>
          <a:p>
            <a:pPr algn="ctr"/>
            <a:r>
              <a:rPr lang="ja-JP" altLang="en-US" sz="2000" b="1" i="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江別モデルによる食材のヒト介入試験例</a:t>
            </a:r>
            <a:endParaRPr lang="en-US" altLang="ja-JP"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24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2400" i="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Ｓｍａｒｔ－Ｈ</a:t>
            </a:r>
            <a:r>
              <a:rPr lang="ja-JP" altLang="en-US"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H24</a:t>
            </a:r>
            <a:r>
              <a:rPr lang="ja-JP" altLang="en-US"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en-US" altLang="ja-JP"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H27</a:t>
            </a:r>
            <a:r>
              <a:rPr lang="ja-JP" altLang="en-US" sz="2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lang="ja-JP" altLang="en-US" sz="24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049"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088" y="3500811"/>
            <a:ext cx="1406908" cy="10855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35966" y="3103100"/>
            <a:ext cx="8140489" cy="276999"/>
          </a:xfrm>
          <a:prstGeom prst="rect">
            <a:avLst/>
          </a:prstGeom>
          <a:noFill/>
        </p:spPr>
        <p:txBody>
          <a:bodyPr wrap="square" rtlCol="0">
            <a:spAutoFit/>
          </a:bodyPr>
          <a:lstStyle/>
          <a:p>
            <a:r>
              <a:rPr lang="ja-JP" altLang="en-US" sz="11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大豆（</a:t>
            </a:r>
            <a:r>
              <a:rPr lang="ja-JP" altLang="en-US" sz="1200" b="1" dirty="0" smtClean="0">
                <a:solidFill>
                  <a:srgbClr val="FF000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1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韃靼ソバ　（</a:t>
            </a:r>
            <a:r>
              <a:rPr lang="ja-JP" altLang="en-US" sz="1200" b="1" dirty="0" smtClean="0">
                <a:solidFill>
                  <a:srgbClr val="FF000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1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マイタケ（</a:t>
            </a:r>
            <a:r>
              <a:rPr lang="ja-JP" altLang="en-US" sz="1200" b="1" dirty="0" smtClean="0">
                <a:solidFill>
                  <a:srgbClr val="00B0F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1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タマネギ（</a:t>
            </a:r>
            <a:r>
              <a:rPr lang="ja-JP" altLang="en-US" sz="1200" b="1" dirty="0" smtClean="0">
                <a:solidFill>
                  <a:srgbClr val="FF000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アスパラガス</a:t>
            </a:r>
            <a:endParaRPr lang="ja-JP" altLang="en-US" sz="1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62210" y="4573196"/>
            <a:ext cx="8114244" cy="276999"/>
          </a:xfrm>
          <a:prstGeom prst="rect">
            <a:avLst/>
          </a:prstGeom>
          <a:noFill/>
        </p:spPr>
        <p:txBody>
          <a:bodyPr wrap="square" rtlCol="0">
            <a:spAutoFit/>
          </a:bodyPr>
          <a:lstStyle/>
          <a:p>
            <a:r>
              <a:rPr lang="ja-JP" altLang="en-US" sz="11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200" b="1" dirty="0" smtClean="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カボチャ（</a:t>
            </a:r>
            <a:r>
              <a:rPr lang="ja-JP" altLang="en-US" sz="1200" b="1" dirty="0" smtClean="0">
                <a:solidFill>
                  <a:srgbClr val="00B0F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チコリ（根）　　　　　　　　　　長ネギ　　　　　　　　　　　道産米　（富化米）　　　　　　カズノコ</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　　　　　　　　　　　</a:t>
            </a:r>
            <a:endParaRPr lang="ja-JP" altLang="en-US"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62210" y="5961484"/>
            <a:ext cx="8186254" cy="446276"/>
          </a:xfrm>
          <a:prstGeom prst="rect">
            <a:avLst/>
          </a:prstGeom>
          <a:noFill/>
        </p:spPr>
        <p:txBody>
          <a:bodyPr wrap="square" rtlCol="0">
            <a:spAutoFit/>
          </a:bodyPr>
          <a:lstStyle/>
          <a:p>
            <a:r>
              <a:rPr lang="ja-JP" altLang="en-US"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マッシュルーム　　　　　　　　桑の葉　　　　　　　　　　　梅の実　　　　　　　　　　　</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緑茶（</a:t>
            </a:r>
            <a:r>
              <a:rPr lang="ja-JP" altLang="en-US" sz="1200" b="1" dirty="0" smtClean="0">
                <a:solidFill>
                  <a:srgbClr val="FF0000"/>
                </a:solidFill>
                <a:latin typeface="ＭＳ Ｐゴシック" panose="020B0600070205080204" pitchFamily="50" charset="-128"/>
                <a:ea typeface="ＭＳ Ｐゴシック" panose="020B0600070205080204" pitchFamily="50" charset="-128"/>
              </a:rPr>
              <a:t>新種</a:t>
            </a:r>
            <a:r>
              <a:rPr lang="ja-JP" altLang="en-US" sz="1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乳酸菌食品各種</a:t>
            </a:r>
            <a:endParaRPr lang="en-US" altLang="ja-JP" sz="1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11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神奈川県）　　　　　　 　　　（和歌山県）　　　　　　　　　　　（静岡県）　　　　 　　　　　 ヨーグルト</a:t>
            </a:r>
            <a:r>
              <a:rPr lang="ja-JP" altLang="en-US" sz="11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11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サプリ等　　　　　　　　　　　　</a:t>
            </a:r>
            <a:endParaRPr lang="ja-JP" altLang="en-US" sz="11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 name="フッター プレースホルダー 1"/>
          <p:cNvSpPr>
            <a:spLocks noGrp="1"/>
          </p:cNvSpPr>
          <p:nvPr>
            <p:ph type="ftr" sz="quarter" idx="11"/>
          </p:nvPr>
        </p:nvSpPr>
        <p:spPr>
          <a:xfrm>
            <a:off x="3009296" y="6381328"/>
            <a:ext cx="3786691" cy="365125"/>
          </a:xfrm>
        </p:spPr>
        <p:txBody>
          <a:bodyPr/>
          <a:lstStyle/>
          <a:p>
            <a:r>
              <a:rPr lang="ja-JP" altLang="en-US" dirty="0" smtClean="0">
                <a:solidFill>
                  <a:srgbClr val="073E87"/>
                </a:solidFill>
                <a:latin typeface="ＭＳ Ｐゴシック" panose="020B0600070205080204" pitchFamily="50" charset="-128"/>
                <a:ea typeface="ＭＳ Ｐゴシック" panose="020B0600070205080204" pitchFamily="50" charset="-128"/>
              </a:rPr>
              <a:t>　　　　　　　　　　　　　　</a:t>
            </a:r>
            <a:endParaRPr lang="ja-JP" altLang="en-US" dirty="0">
              <a:solidFill>
                <a:srgbClr val="073E87"/>
              </a:solidFill>
              <a:latin typeface="ＭＳ Ｐゴシック" panose="020B0600070205080204" pitchFamily="50" charset="-128"/>
              <a:ea typeface="ＭＳ Ｐゴシック" panose="020B0600070205080204" pitchFamily="50" charset="-128"/>
            </a:endParaRPr>
          </a:p>
        </p:txBody>
      </p:sp>
      <p:pic>
        <p:nvPicPr>
          <p:cNvPr id="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180" y="189089"/>
            <a:ext cx="1694729" cy="97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5496" y="1196752"/>
            <a:ext cx="1933061" cy="600164"/>
          </a:xfrm>
          <a:prstGeom prst="rect">
            <a:avLst/>
          </a:prstGeom>
          <a:noFill/>
        </p:spPr>
        <p:txBody>
          <a:bodyPr wrap="square" rtlCol="0">
            <a:spAutoFit/>
          </a:bodyPr>
          <a:lstStyle/>
          <a:p>
            <a:r>
              <a:rPr lang="ja-JP" altLang="en-US" sz="1100" dirty="0" smtClean="0">
                <a:solidFill>
                  <a:prstClr val="black"/>
                </a:solidFill>
                <a:latin typeface="ＭＳ Ｐゴシック" panose="020B0600070205080204" pitchFamily="50" charset="-128"/>
                <a:ea typeface="ＭＳ Ｐゴシック" panose="020B0600070205080204" pitchFamily="50" charset="-128"/>
              </a:rPr>
              <a:t>北海道情報大学</a:t>
            </a:r>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健康情報科学研究</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センター</a:t>
            </a:r>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ea typeface="ＭＳ Ｐゴシック" panose="020B0600070205080204" pitchFamily="50" charset="-128"/>
              </a:rPr>
              <a:t>統括：西平　順　教授）</a:t>
            </a:r>
            <a:r>
              <a:rPr lang="ja-JP" altLang="en-US" sz="1100" dirty="0">
                <a:solidFill>
                  <a:prstClr val="black"/>
                </a:solidFill>
                <a:latin typeface="ＭＳ Ｐゴシック" panose="020B0600070205080204" pitchFamily="50" charset="-128"/>
                <a:ea typeface="ＭＳ Ｐゴシック" panose="020B0600070205080204" pitchFamily="50" charset="-128"/>
              </a:rPr>
              <a:t>　</a:t>
            </a:r>
          </a:p>
        </p:txBody>
      </p:sp>
      <p:sp>
        <p:nvSpPr>
          <p:cNvPr id="11" name="テキスト ボックス 10"/>
          <p:cNvSpPr txBox="1"/>
          <p:nvPr/>
        </p:nvSpPr>
        <p:spPr>
          <a:xfrm>
            <a:off x="1393016" y="6436607"/>
            <a:ext cx="6635368" cy="338554"/>
          </a:xfrm>
          <a:prstGeom prst="rect">
            <a:avLst/>
          </a:prstGeom>
          <a:noFill/>
        </p:spPr>
        <p:txBody>
          <a:bodyPr wrap="square" rtlCol="0">
            <a:spAutoFit/>
          </a:bodyPr>
          <a:lstStyle/>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赤字</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：農林水産省農研機構共同・委託試験</a:t>
            </a: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600" b="1" dirty="0" smtClean="0">
                <a:solidFill>
                  <a:srgbClr val="00B0F0"/>
                </a:solidFill>
                <a:latin typeface="ＭＳ Ｐゴシック" panose="020B0600070205080204" pitchFamily="50" charset="-128"/>
                <a:ea typeface="ＭＳ Ｐゴシック" panose="020B0600070205080204" pitchFamily="50" charset="-128"/>
              </a:rPr>
              <a:t>青字</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：道総研共同試験　</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　　　　　　</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460375" y="1919573"/>
            <a:ext cx="8432105" cy="2973969"/>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3799136" y="1728716"/>
            <a:ext cx="1564951" cy="338554"/>
          </a:xfrm>
          <a:prstGeom prst="rect">
            <a:avLst/>
          </a:prstGeom>
          <a:solidFill>
            <a:schemeClr val="accent1"/>
          </a:solidFill>
        </p:spPr>
        <p:txBody>
          <a:bodyPr wrap="square" rtlCol="0">
            <a:spAutoFit/>
          </a:bodyPr>
          <a:lstStyle/>
          <a:p>
            <a:r>
              <a:rPr lang="ja-JP" altLang="en-US" sz="1600" b="1" dirty="0" smtClean="0">
                <a:solidFill>
                  <a:srgbClr val="FFFF00"/>
                </a:solidFill>
                <a:latin typeface="ＭＳ Ｐゴシック" panose="020B0600070205080204" pitchFamily="50" charset="-128"/>
                <a:ea typeface="ＭＳ Ｐゴシック" panose="020B0600070205080204" pitchFamily="50" charset="-128"/>
              </a:rPr>
              <a:t>北海道産食材</a:t>
            </a:r>
            <a:endParaRPr lang="ja-JP" altLang="en-US" sz="1600" b="1"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8425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44624"/>
            <a:ext cx="8424936" cy="4493538"/>
          </a:xfrm>
          <a:prstGeom prst="rect">
            <a:avLst/>
          </a:prstGeom>
          <a:noFill/>
        </p:spPr>
        <p:txBody>
          <a:bodyPr wrap="square" rtlCol="0">
            <a:spAutoFit/>
          </a:bodyPr>
          <a:lstStyle/>
          <a:p>
            <a:r>
              <a:rPr lang="en-US" altLang="ja-JP" dirty="0" smtClean="0">
                <a:solidFill>
                  <a:srgbClr val="C00000"/>
                </a:solidFill>
                <a:latin typeface="+mj-ea"/>
                <a:ea typeface="+mj-ea"/>
              </a:rPr>
              <a:t>  </a:t>
            </a:r>
            <a:r>
              <a:rPr lang="en-US" altLang="ja-JP" sz="2800" b="1" dirty="0" smtClean="0">
                <a:solidFill>
                  <a:srgbClr val="C00000"/>
                </a:solidFill>
                <a:latin typeface="+mj-ea"/>
                <a:ea typeface="+mj-ea"/>
              </a:rPr>
              <a:t>Global Harmonization</a:t>
            </a:r>
            <a:r>
              <a:rPr lang="ja-JP" altLang="en-US" sz="2800" b="1" dirty="0">
                <a:solidFill>
                  <a:srgbClr val="C00000"/>
                </a:solidFill>
                <a:latin typeface="+mj-ea"/>
                <a:ea typeface="+mj-ea"/>
              </a:rPr>
              <a:t> </a:t>
            </a:r>
            <a:r>
              <a:rPr lang="en-US" altLang="ja-JP" sz="2800" b="1" dirty="0" smtClean="0">
                <a:solidFill>
                  <a:srgbClr val="C00000"/>
                </a:solidFill>
                <a:latin typeface="+mj-ea"/>
                <a:ea typeface="+mj-ea"/>
              </a:rPr>
              <a:t>Initiative</a:t>
            </a:r>
            <a:r>
              <a:rPr lang="ja-JP" altLang="en-US" sz="2800" b="1" dirty="0">
                <a:solidFill>
                  <a:srgbClr val="C00000"/>
                </a:solidFill>
                <a:latin typeface="+mj-ea"/>
                <a:ea typeface="+mj-ea"/>
              </a:rPr>
              <a:t> </a:t>
            </a:r>
            <a:r>
              <a:rPr lang="ja-JP" altLang="en-US" sz="2800" b="1" dirty="0" smtClean="0">
                <a:solidFill>
                  <a:srgbClr val="C00000"/>
                </a:solidFill>
                <a:latin typeface="+mj-ea"/>
                <a:ea typeface="+mj-ea"/>
              </a:rPr>
              <a:t>（</a:t>
            </a:r>
            <a:r>
              <a:rPr lang="en-US" altLang="ja-JP" sz="2800" b="1" dirty="0" smtClean="0">
                <a:solidFill>
                  <a:srgbClr val="C00000"/>
                </a:solidFill>
                <a:latin typeface="+mj-ea"/>
                <a:ea typeface="+mj-ea"/>
              </a:rPr>
              <a:t>GHI</a:t>
            </a:r>
            <a:r>
              <a:rPr lang="ja-JP" altLang="en-US" sz="2800" b="1" dirty="0" smtClean="0">
                <a:solidFill>
                  <a:srgbClr val="C00000"/>
                </a:solidFill>
                <a:latin typeface="+mj-ea"/>
                <a:ea typeface="+mj-ea"/>
              </a:rPr>
              <a:t>）</a:t>
            </a:r>
            <a:r>
              <a:rPr lang="ja-JP" altLang="en-US" sz="2800" dirty="0" smtClean="0">
                <a:solidFill>
                  <a:srgbClr val="C00000"/>
                </a:solidFill>
                <a:latin typeface="+mj-ea"/>
                <a:ea typeface="+mj-ea"/>
              </a:rPr>
              <a:t>　</a:t>
            </a:r>
            <a:endParaRPr lang="en-US" altLang="ja-JP" sz="2800" dirty="0" smtClean="0">
              <a:solidFill>
                <a:srgbClr val="C00000"/>
              </a:solidFill>
              <a:latin typeface="+mj-ea"/>
              <a:ea typeface="+mj-ea"/>
            </a:endParaRPr>
          </a:p>
          <a:p>
            <a:r>
              <a:rPr lang="ja-JP" altLang="en-US" sz="2400" dirty="0">
                <a:solidFill>
                  <a:srgbClr val="C00000"/>
                </a:solidFill>
                <a:latin typeface="+mj-ea"/>
                <a:ea typeface="+mj-ea"/>
              </a:rPr>
              <a:t>　</a:t>
            </a:r>
            <a:r>
              <a:rPr lang="ja-JP" altLang="en-US" sz="2400" b="1" dirty="0" smtClean="0">
                <a:solidFill>
                  <a:srgbClr val="C00000"/>
                </a:solidFill>
                <a:latin typeface="+mj-ea"/>
                <a:ea typeface="+mj-ea"/>
              </a:rPr>
              <a:t>➪　日本初のアンバサダー</a:t>
            </a:r>
            <a:r>
              <a:rPr lang="ja-JP" altLang="en-US" b="1" dirty="0" smtClean="0">
                <a:solidFill>
                  <a:srgbClr val="C00000"/>
                </a:solidFill>
                <a:latin typeface="+mj-ea"/>
                <a:ea typeface="+mj-ea"/>
              </a:rPr>
              <a:t> </a:t>
            </a:r>
            <a:r>
              <a:rPr lang="ja-JP" altLang="en-US" sz="2400" b="1" dirty="0" smtClean="0">
                <a:solidFill>
                  <a:srgbClr val="C00000"/>
                </a:solidFill>
                <a:latin typeface="+mj-ea"/>
                <a:ea typeface="+mj-ea"/>
              </a:rPr>
              <a:t>就任 </a:t>
            </a:r>
            <a:r>
              <a:rPr lang="en-US" altLang="ja-JP" sz="2000" b="1" dirty="0" smtClean="0">
                <a:latin typeface="+mj-ea"/>
                <a:ea typeface="+mj-ea"/>
              </a:rPr>
              <a:t>(</a:t>
            </a:r>
            <a:r>
              <a:rPr lang="ja-JP" altLang="en-US" sz="2000" b="1" dirty="0" smtClean="0">
                <a:latin typeface="+mj-ea"/>
                <a:ea typeface="+mj-ea"/>
              </a:rPr>
              <a:t>西平順、平成</a:t>
            </a:r>
            <a:r>
              <a:rPr lang="en-US" altLang="ja-JP" sz="2000" b="1" dirty="0" smtClean="0">
                <a:latin typeface="+mj-ea"/>
                <a:ea typeface="+mj-ea"/>
              </a:rPr>
              <a:t>27</a:t>
            </a:r>
            <a:r>
              <a:rPr lang="ja-JP" altLang="en-US" sz="2000" b="1" dirty="0" smtClean="0">
                <a:latin typeface="+mj-ea"/>
                <a:ea typeface="+mj-ea"/>
              </a:rPr>
              <a:t>年</a:t>
            </a:r>
            <a:r>
              <a:rPr lang="en-US" altLang="ja-JP" sz="2000" b="1" dirty="0" smtClean="0">
                <a:latin typeface="+mj-ea"/>
                <a:ea typeface="+mj-ea"/>
              </a:rPr>
              <a:t>11</a:t>
            </a:r>
            <a:r>
              <a:rPr lang="ja-JP" altLang="en-US" sz="2000" b="1" dirty="0" smtClean="0">
                <a:latin typeface="+mj-ea"/>
                <a:ea typeface="+mj-ea"/>
              </a:rPr>
              <a:t>月）</a:t>
            </a:r>
            <a:endParaRPr lang="ja-JP" altLang="en-US" sz="2000" b="1" dirty="0">
              <a:latin typeface="+mj-ea"/>
              <a:ea typeface="+mj-ea"/>
            </a:endParaRPr>
          </a:p>
          <a:p>
            <a:r>
              <a:rPr lang="ja-JP" altLang="en-US" dirty="0" smtClean="0">
                <a:solidFill>
                  <a:srgbClr val="C00000"/>
                </a:solidFill>
                <a:latin typeface="+mj-ea"/>
                <a:ea typeface="+mj-ea"/>
              </a:rPr>
              <a:t>　　　　”</a:t>
            </a:r>
            <a:r>
              <a:rPr lang="ja-JP" altLang="en-US" dirty="0">
                <a:solidFill>
                  <a:srgbClr val="C00000"/>
                </a:solidFill>
                <a:latin typeface="+mj-ea"/>
                <a:ea typeface="+mj-ea"/>
              </a:rPr>
              <a:t>食の安全性と機能性のグローバル化（国際標準化）に貢献</a:t>
            </a:r>
            <a:r>
              <a:rPr lang="ja-JP" altLang="en-US" dirty="0" smtClean="0">
                <a:solidFill>
                  <a:srgbClr val="C00000"/>
                </a:solidFill>
                <a:latin typeface="+mj-ea"/>
                <a:ea typeface="+mj-ea"/>
              </a:rPr>
              <a:t>する”</a:t>
            </a:r>
            <a:endParaRPr lang="en-US" altLang="ja-JP" dirty="0" smtClean="0">
              <a:solidFill>
                <a:srgbClr val="C00000"/>
              </a:solidFill>
              <a:latin typeface="+mj-ea"/>
              <a:ea typeface="+mj-ea"/>
            </a:endParaRPr>
          </a:p>
          <a:p>
            <a:endParaRPr lang="ja-JP" altLang="en-US" dirty="0">
              <a:solidFill>
                <a:prstClr val="black"/>
              </a:solidFill>
              <a:latin typeface="+mj-ea"/>
              <a:ea typeface="+mj-ea"/>
            </a:endParaRPr>
          </a:p>
          <a:p>
            <a:r>
              <a:rPr lang="ja-JP" altLang="en-US" dirty="0" smtClean="0">
                <a:solidFill>
                  <a:prstClr val="black"/>
                </a:solidFill>
                <a:latin typeface="+mj-ea"/>
                <a:ea typeface="+mj-ea"/>
              </a:rPr>
              <a:t>　</a:t>
            </a:r>
            <a:r>
              <a:rPr lang="en-US" altLang="ja-JP" dirty="0" smtClean="0">
                <a:solidFill>
                  <a:prstClr val="black"/>
                </a:solidFill>
                <a:latin typeface="+mj-ea"/>
                <a:ea typeface="+mj-ea"/>
              </a:rPr>
              <a:t>GHI </a:t>
            </a:r>
            <a:r>
              <a:rPr lang="ja-JP" altLang="en-US" dirty="0">
                <a:solidFill>
                  <a:prstClr val="black"/>
                </a:solidFill>
                <a:latin typeface="+mj-ea"/>
                <a:ea typeface="+mj-ea"/>
              </a:rPr>
              <a:t>は、米国の</a:t>
            </a:r>
            <a:r>
              <a:rPr lang="ja-JP" altLang="en-US" dirty="0" smtClean="0">
                <a:solidFill>
                  <a:prstClr val="black"/>
                </a:solidFill>
                <a:latin typeface="+mj-ea"/>
                <a:ea typeface="+mj-ea"/>
              </a:rPr>
              <a:t>研究所、</a:t>
            </a:r>
            <a:r>
              <a:rPr lang="en-US" altLang="ja-JP" dirty="0" smtClean="0">
                <a:solidFill>
                  <a:prstClr val="black"/>
                </a:solidFill>
                <a:latin typeface="+mj-ea"/>
                <a:ea typeface="+mj-ea"/>
              </a:rPr>
              <a:t>US-based </a:t>
            </a:r>
            <a:r>
              <a:rPr lang="en-US" altLang="ja-JP" dirty="0">
                <a:solidFill>
                  <a:prstClr val="black"/>
                </a:solidFill>
                <a:latin typeface="+mj-ea"/>
                <a:ea typeface="+mj-ea"/>
              </a:rPr>
              <a:t>Institute of Food Technologists (IFT) International Division</a:t>
            </a:r>
            <a:r>
              <a:rPr lang="ja-JP" altLang="en-US" dirty="0">
                <a:solidFill>
                  <a:prstClr val="black"/>
                </a:solidFill>
                <a:latin typeface="+mj-ea"/>
                <a:ea typeface="+mj-ea"/>
              </a:rPr>
              <a:t>と欧州連合</a:t>
            </a:r>
            <a:r>
              <a:rPr lang="ja-JP" altLang="en-US" dirty="0" smtClean="0">
                <a:solidFill>
                  <a:prstClr val="black"/>
                </a:solidFill>
                <a:latin typeface="+mj-ea"/>
                <a:ea typeface="+mj-ea"/>
              </a:rPr>
              <a:t>の　</a:t>
            </a:r>
            <a:r>
              <a:rPr lang="en-US" altLang="ja-JP" dirty="0" smtClean="0">
                <a:solidFill>
                  <a:prstClr val="black"/>
                </a:solidFill>
                <a:latin typeface="+mj-ea"/>
                <a:ea typeface="+mj-ea"/>
              </a:rPr>
              <a:t>European </a:t>
            </a:r>
            <a:r>
              <a:rPr lang="en-US" altLang="ja-JP" dirty="0">
                <a:solidFill>
                  <a:prstClr val="black"/>
                </a:solidFill>
                <a:latin typeface="+mj-ea"/>
                <a:ea typeface="+mj-ea"/>
              </a:rPr>
              <a:t>Federation of Food Science and Technology (</a:t>
            </a:r>
            <a:r>
              <a:rPr lang="en-US" altLang="ja-JP" dirty="0" err="1">
                <a:solidFill>
                  <a:prstClr val="black"/>
                </a:solidFill>
                <a:latin typeface="+mj-ea"/>
                <a:ea typeface="+mj-ea"/>
              </a:rPr>
              <a:t>EFFoST</a:t>
            </a:r>
            <a:r>
              <a:rPr lang="en-US" altLang="ja-JP" dirty="0" smtClean="0">
                <a:solidFill>
                  <a:prstClr val="black"/>
                </a:solidFill>
                <a:latin typeface="+mj-ea"/>
                <a:ea typeface="+mj-ea"/>
              </a:rPr>
              <a:t>) </a:t>
            </a:r>
            <a:r>
              <a:rPr lang="ja-JP" altLang="en-US" dirty="0">
                <a:solidFill>
                  <a:prstClr val="black"/>
                </a:solidFill>
                <a:latin typeface="+mj-ea"/>
                <a:ea typeface="+mj-ea"/>
              </a:rPr>
              <a:t>の共同活動として </a:t>
            </a:r>
            <a:r>
              <a:rPr lang="en-US" altLang="ja-JP" dirty="0">
                <a:solidFill>
                  <a:prstClr val="black"/>
                </a:solidFill>
                <a:latin typeface="+mj-ea"/>
                <a:ea typeface="+mj-ea"/>
              </a:rPr>
              <a:t>2004 </a:t>
            </a:r>
            <a:r>
              <a:rPr lang="ja-JP" altLang="en-US" dirty="0">
                <a:solidFill>
                  <a:prstClr val="black"/>
                </a:solidFill>
                <a:latin typeface="+mj-ea"/>
                <a:ea typeface="+mj-ea"/>
              </a:rPr>
              <a:t>年に設立された機関で、</a:t>
            </a:r>
            <a:r>
              <a:rPr lang="ja-JP" altLang="en-US" dirty="0">
                <a:solidFill>
                  <a:srgbClr val="0070C0"/>
                </a:solidFill>
                <a:latin typeface="+mj-ea"/>
                <a:ea typeface="+mj-ea"/>
              </a:rPr>
              <a:t>食の安全性研究の共有化および世界的な食糧安全規制および法律の調和を促進するための</a:t>
            </a:r>
            <a:r>
              <a:rPr lang="ja-JP" altLang="en-US" dirty="0" smtClean="0">
                <a:solidFill>
                  <a:srgbClr val="0070C0"/>
                </a:solidFill>
                <a:latin typeface="+mj-ea"/>
                <a:ea typeface="+mj-ea"/>
              </a:rPr>
              <a:t>ネットワーク</a:t>
            </a:r>
            <a:r>
              <a:rPr lang="ja-JP" altLang="en-US" dirty="0" smtClean="0">
                <a:solidFill>
                  <a:prstClr val="black"/>
                </a:solidFill>
                <a:latin typeface="+mj-ea"/>
                <a:ea typeface="+mj-ea"/>
              </a:rPr>
              <a:t>。</a:t>
            </a:r>
            <a:endParaRPr lang="ja-JP" altLang="en-US" dirty="0">
              <a:solidFill>
                <a:prstClr val="black"/>
              </a:solidFill>
              <a:latin typeface="+mj-ea"/>
              <a:ea typeface="+mj-ea"/>
            </a:endParaRPr>
          </a:p>
          <a:p>
            <a:r>
              <a:rPr lang="ja-JP" altLang="en-US" dirty="0" smtClean="0">
                <a:solidFill>
                  <a:prstClr val="black"/>
                </a:solidFill>
                <a:latin typeface="+mj-ea"/>
                <a:ea typeface="+mj-ea"/>
              </a:rPr>
              <a:t>　</a:t>
            </a:r>
            <a:r>
              <a:rPr lang="en-US" altLang="ja-JP" dirty="0" smtClean="0">
                <a:solidFill>
                  <a:prstClr val="black"/>
                </a:solidFill>
                <a:latin typeface="+mj-ea"/>
                <a:ea typeface="+mj-ea"/>
              </a:rPr>
              <a:t>GHI </a:t>
            </a:r>
            <a:r>
              <a:rPr lang="ja-JP" altLang="en-US" dirty="0">
                <a:solidFill>
                  <a:prstClr val="black"/>
                </a:solidFill>
                <a:latin typeface="+mj-ea"/>
                <a:ea typeface="+mj-ea"/>
              </a:rPr>
              <a:t>の目的は、</a:t>
            </a:r>
            <a:r>
              <a:rPr lang="ja-JP" altLang="en-US" dirty="0">
                <a:solidFill>
                  <a:srgbClr val="0070C0"/>
                </a:solidFill>
                <a:latin typeface="+mj-ea"/>
                <a:ea typeface="+mj-ea"/>
              </a:rPr>
              <a:t>すべての消費者に安全で健康的な食品を提供するため、各国の行政府の規制機関にグローバルな観点でアドバイスし、意思決定をサポートすることを目的</a:t>
            </a:r>
            <a:r>
              <a:rPr lang="ja-JP" altLang="en-US" dirty="0" smtClean="0">
                <a:solidFill>
                  <a:prstClr val="black"/>
                </a:solidFill>
                <a:latin typeface="+mj-ea"/>
                <a:ea typeface="+mj-ea"/>
              </a:rPr>
              <a:t>とし、科学的</a:t>
            </a:r>
            <a:r>
              <a:rPr lang="ja-JP" altLang="en-US" dirty="0">
                <a:solidFill>
                  <a:prstClr val="black"/>
                </a:solidFill>
                <a:latin typeface="+mj-ea"/>
                <a:ea typeface="+mj-ea"/>
              </a:rPr>
              <a:t>な問題について世界的な議論の場を</a:t>
            </a:r>
            <a:r>
              <a:rPr lang="ja-JP" altLang="en-US" dirty="0" smtClean="0">
                <a:solidFill>
                  <a:prstClr val="black"/>
                </a:solidFill>
                <a:latin typeface="+mj-ea"/>
                <a:ea typeface="+mj-ea"/>
              </a:rPr>
              <a:t>提供</a:t>
            </a:r>
            <a:r>
              <a:rPr lang="ja-JP" altLang="en-US" dirty="0">
                <a:solidFill>
                  <a:prstClr val="black"/>
                </a:solidFill>
                <a:latin typeface="+mj-ea"/>
                <a:ea typeface="+mj-ea"/>
              </a:rPr>
              <a:t>する</a:t>
            </a:r>
            <a:r>
              <a:rPr lang="ja-JP" altLang="en-US" dirty="0" smtClean="0">
                <a:solidFill>
                  <a:prstClr val="black"/>
                </a:solidFill>
                <a:latin typeface="+mj-ea"/>
                <a:ea typeface="+mj-ea"/>
              </a:rPr>
              <a:t>。</a:t>
            </a:r>
            <a:endParaRPr lang="en-US" altLang="ja-JP" dirty="0" smtClean="0">
              <a:solidFill>
                <a:prstClr val="black"/>
              </a:solidFill>
              <a:latin typeface="+mj-ea"/>
              <a:ea typeface="+mj-ea"/>
            </a:endParaRPr>
          </a:p>
          <a:p>
            <a:r>
              <a:rPr lang="ja-JP" altLang="en-US" dirty="0" smtClean="0">
                <a:solidFill>
                  <a:prstClr val="black"/>
                </a:solidFill>
                <a:latin typeface="+mj-ea"/>
                <a:ea typeface="+mj-ea"/>
              </a:rPr>
              <a:t>　組織構造は、 非営利法人であり、その憲章と憲法を実行する。 </a:t>
            </a:r>
            <a:r>
              <a:rPr lang="en-US" altLang="ja-JP" dirty="0" smtClean="0">
                <a:solidFill>
                  <a:prstClr val="black"/>
                </a:solidFill>
                <a:latin typeface="+mj-ea"/>
                <a:ea typeface="+mj-ea"/>
              </a:rPr>
              <a:t>GHI </a:t>
            </a:r>
            <a:r>
              <a:rPr lang="ja-JP" altLang="en-US" dirty="0" smtClean="0">
                <a:solidFill>
                  <a:prstClr val="black"/>
                </a:solidFill>
                <a:latin typeface="+mj-ea"/>
                <a:ea typeface="+mj-ea"/>
              </a:rPr>
              <a:t>協会として、オーストリアのウィーンに本部 </a:t>
            </a:r>
            <a:r>
              <a:rPr lang="en-US" altLang="ja-JP" dirty="0" smtClean="0">
                <a:solidFill>
                  <a:prstClr val="black"/>
                </a:solidFill>
                <a:latin typeface="+mj-ea"/>
                <a:ea typeface="+mj-ea"/>
              </a:rPr>
              <a:t>(ZVR: 453446383)</a:t>
            </a:r>
            <a:r>
              <a:rPr lang="ja-JP" altLang="en-US" dirty="0" err="1" smtClean="0">
                <a:solidFill>
                  <a:prstClr val="black"/>
                </a:solidFill>
                <a:latin typeface="+mj-ea"/>
                <a:ea typeface="+mj-ea"/>
              </a:rPr>
              <a:t>。</a:t>
            </a:r>
            <a:r>
              <a:rPr lang="ja-JP" altLang="en-US" dirty="0" smtClean="0">
                <a:solidFill>
                  <a:prstClr val="black"/>
                </a:solidFill>
                <a:latin typeface="+mj-ea"/>
                <a:ea typeface="+mj-ea"/>
              </a:rPr>
              <a:t>監督は執行委員会によってなされ、世界中様々 な場所で開催するワーク ショップで一般会員によって優先順位を付ける。　</a:t>
            </a:r>
            <a:endParaRPr lang="en-US" altLang="ja-JP" dirty="0" smtClean="0">
              <a:solidFill>
                <a:prstClr val="black"/>
              </a:solidFill>
              <a:latin typeface="+mj-ea"/>
              <a:ea typeface="+mj-ea"/>
            </a:endParaRPr>
          </a:p>
        </p:txBody>
      </p:sp>
      <p:pic>
        <p:nvPicPr>
          <p:cNvPr id="1026" name="Picture 2" descr="http://www.globalharmonization.net/sites/globalharmonization.net/files/GHI%20Backgrounder_img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543088"/>
            <a:ext cx="1224136" cy="1515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61" y="4706397"/>
            <a:ext cx="2959247" cy="124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51520" y="5877272"/>
            <a:ext cx="8496944" cy="923330"/>
          </a:xfrm>
          <a:prstGeom prst="rect">
            <a:avLst/>
          </a:prstGeom>
        </p:spPr>
        <p:txBody>
          <a:bodyPr wrap="square">
            <a:spAutoFit/>
          </a:bodyPr>
          <a:lstStyle/>
          <a:p>
            <a:pPr algn="ctr"/>
            <a:r>
              <a:rPr lang="ja-JP" altLang="en-US" dirty="0" smtClean="0">
                <a:solidFill>
                  <a:srgbClr val="C00000"/>
                </a:solidFill>
                <a:latin typeface="+mj-ea"/>
                <a:ea typeface="+mj-ea"/>
              </a:rPr>
              <a:t>＜新たなミッション＞</a:t>
            </a:r>
            <a:endParaRPr lang="en-US" altLang="ja-JP" dirty="0" smtClean="0">
              <a:solidFill>
                <a:srgbClr val="C00000"/>
              </a:solidFill>
              <a:latin typeface="+mj-ea"/>
              <a:ea typeface="+mj-ea"/>
            </a:endParaRPr>
          </a:p>
          <a:p>
            <a:pPr algn="ctr"/>
            <a:r>
              <a:rPr lang="ja-JP" altLang="en-US" dirty="0" smtClean="0">
                <a:solidFill>
                  <a:srgbClr val="C00000"/>
                </a:solidFill>
                <a:latin typeface="+mj-ea"/>
                <a:ea typeface="+mj-ea"/>
              </a:rPr>
              <a:t>産学官連携により確立した江別モデルは、地域産業の活性化に加え、”食と安全と健康“のグローバル化（国際標準化）に貢献できる学術研究組織としての進展も図る。</a:t>
            </a:r>
            <a:endParaRPr lang="ja-JP" altLang="en-US" dirty="0">
              <a:solidFill>
                <a:srgbClr val="C00000"/>
              </a:solidFill>
              <a:latin typeface="+mj-ea"/>
              <a:ea typeface="+mj-ea"/>
            </a:endParaRPr>
          </a:p>
        </p:txBody>
      </p:sp>
    </p:spTree>
    <p:extLst>
      <p:ext uri="{BB962C8B-B14F-4D97-AF65-F5344CB8AC3E}">
        <p14:creationId xmlns:p14="http://schemas.microsoft.com/office/powerpoint/2010/main" val="14578119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411</Words>
  <Application>Microsoft Office PowerPoint</Application>
  <PresentationFormat>画面に合わせる (4:3)</PresentationFormat>
  <Paragraphs>134</Paragraphs>
  <Slides>6</Slides>
  <Notes>3</Notes>
  <HiddenSlides>0</HiddenSlides>
  <MMClips>0</MMClips>
  <ScaleCrop>false</ScaleCrop>
  <HeadingPairs>
    <vt:vector size="8" baseType="variant">
      <vt:variant>
        <vt:lpstr>使用されているフォント</vt:lpstr>
      </vt:variant>
      <vt:variant>
        <vt:i4>9</vt:i4>
      </vt:variant>
      <vt:variant>
        <vt:lpstr>テーマ</vt:lpstr>
      </vt:variant>
      <vt:variant>
        <vt:i4>4</vt:i4>
      </vt:variant>
      <vt:variant>
        <vt:lpstr>埋め込まれた OLE サーバー</vt:lpstr>
      </vt:variant>
      <vt:variant>
        <vt:i4>1</vt:i4>
      </vt:variant>
      <vt:variant>
        <vt:lpstr>スライド タイトル</vt:lpstr>
      </vt:variant>
      <vt:variant>
        <vt:i4>6</vt:i4>
      </vt:variant>
    </vt:vector>
  </HeadingPairs>
  <TitlesOfParts>
    <vt:vector size="20" baseType="lpstr">
      <vt:lpstr>Calibri Light</vt:lpstr>
      <vt:lpstr>Arial</vt:lpstr>
      <vt:lpstr>HGP明朝E</vt:lpstr>
      <vt:lpstr>Candara</vt:lpstr>
      <vt:lpstr>Calibri</vt:lpstr>
      <vt:lpstr>Symbol</vt:lpstr>
      <vt:lpstr>Meiryo UI</vt:lpstr>
      <vt:lpstr>ＭＳ Ｐゴシック</vt:lpstr>
      <vt:lpstr>Times New Roman</vt:lpstr>
      <vt:lpstr>Office ​​テーマ</vt:lpstr>
      <vt:lpstr>ウェーブ</vt:lpstr>
      <vt:lpstr>10_Office ​​テーマ</vt:lpstr>
      <vt:lpstr>Office テーマ</vt:lpstr>
      <vt:lpstr>Image</vt:lpstr>
      <vt:lpstr>食のヒト介入システム“江別モデル”による 食と健康のイノベーション拠点形成</vt:lpstr>
      <vt:lpstr>PowerPoint プレゼンテーション</vt:lpstr>
      <vt:lpstr>ICTを基盤にしたネットワーク構築</vt:lpstr>
      <vt:lpstr>地域イノベーション戦略と江別モデル</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医療情報センターを基盤にしたネットワーク構築</dc:title>
  <dc:creator>佐藤 謙一</dc:creator>
  <cp:lastModifiedBy>西平順</cp:lastModifiedBy>
  <cp:revision>167</cp:revision>
  <cp:lastPrinted>2016-01-05T10:35:45Z</cp:lastPrinted>
  <dcterms:created xsi:type="dcterms:W3CDTF">2015-08-06T08:02:18Z</dcterms:created>
  <dcterms:modified xsi:type="dcterms:W3CDTF">2016-03-13T01:20:32Z</dcterms:modified>
</cp:coreProperties>
</file>